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media1.mpg" ContentType="vide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handoutMasterIdLst>
    <p:handoutMasterId r:id="rId29"/>
  </p:handoutMasterIdLst>
  <p:sldIdLst>
    <p:sldId id="599" r:id="rId3"/>
    <p:sldId id="536" r:id="rId5"/>
    <p:sldId id="489" r:id="rId6"/>
    <p:sldId id="514" r:id="rId7"/>
    <p:sldId id="604" r:id="rId8"/>
    <p:sldId id="605" r:id="rId9"/>
    <p:sldId id="606" r:id="rId10"/>
    <p:sldId id="603" r:id="rId11"/>
    <p:sldId id="608" r:id="rId12"/>
    <p:sldId id="607" r:id="rId13"/>
    <p:sldId id="609" r:id="rId14"/>
    <p:sldId id="610" r:id="rId15"/>
    <p:sldId id="611" r:id="rId16"/>
    <p:sldId id="618" r:id="rId17"/>
    <p:sldId id="612" r:id="rId18"/>
    <p:sldId id="613" r:id="rId19"/>
    <p:sldId id="614" r:id="rId20"/>
    <p:sldId id="619" r:id="rId21"/>
    <p:sldId id="627" r:id="rId22"/>
    <p:sldId id="621" r:id="rId23"/>
    <p:sldId id="629" r:id="rId24"/>
    <p:sldId id="617" r:id="rId25"/>
    <p:sldId id="628" r:id="rId26"/>
    <p:sldId id="630" r:id="rId27"/>
    <p:sldId id="519" r:id="rId28"/>
  </p:sldIdLst>
  <p:sldSz cx="9144000" cy="6858000" type="screen4x3"/>
  <p:notesSz cx="6858000" cy="9144000"/>
  <p:embeddedFontLst>
    <p:embeddedFont>
      <p:font typeface="华文楷体" panose="02010600040101010101" pitchFamily="2" charset="-122"/>
      <p:regular r:id="rId34"/>
    </p:embeddedFont>
    <p:embeddedFont>
      <p:font typeface="微软雅黑" panose="020B0503020204020204" pitchFamily="34" charset="-122"/>
      <p:regular r:id="rId35"/>
    </p:embeddedFont>
    <p:embeddedFont>
      <p:font typeface="华文隶书" panose="02010800040101010101" pitchFamily="2" charset="-122"/>
      <p:regular r:id="rId36"/>
    </p:embeddedFont>
    <p:embeddedFont>
      <p:font typeface="楷体" panose="02010609060101010101" charset="-122"/>
      <p:regular r:id="rId37"/>
    </p:embeddedFont>
    <p:embeddedFont>
      <p:font typeface="微软雅黑 Light" panose="020B0502040204020203" pitchFamily="34" charset="-122"/>
      <p:regular r:id="rId38"/>
    </p:embeddedFont>
    <p:embeddedFont>
      <p:font typeface="Calibri" panose="020F0502020204030204"/>
      <p:regular r:id="rId39"/>
      <p:bold r:id="rId40"/>
      <p:italic r:id="rId41"/>
      <p:boldItalic r:id="rId42"/>
    </p:embeddedFont>
    <p:embeddedFont>
      <p:font typeface="黑体" panose="02010609060101010101" charset="-122"/>
      <p:regular r:id="rId43"/>
    </p:embeddedFont>
    <p:embeddedFont>
      <p:font typeface="汉仪菱心体简" panose="02010400000101010101" charset="-122"/>
      <p:regular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j71000" initials="x"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2B2B"/>
    <a:srgbClr val="D42A36"/>
    <a:srgbClr val="C61C28"/>
    <a:srgbClr val="B62439"/>
    <a:srgbClr val="DF4C50"/>
    <a:srgbClr val="FCFCFC"/>
    <a:srgbClr val="DA2F34"/>
    <a:srgbClr val="A70F08"/>
    <a:srgbClr val="E9FA06"/>
    <a:srgbClr val="E3C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90" autoAdjust="0"/>
    <p:restoredTop sz="95536" autoAdjust="0"/>
  </p:normalViewPr>
  <p:slideViewPr>
    <p:cSldViewPr snapToGrid="0" showGuides="1">
      <p:cViewPr varScale="1">
        <p:scale>
          <a:sx n="48" d="100"/>
          <a:sy n="48" d="100"/>
        </p:scale>
        <p:origin x="288" y="66"/>
      </p:cViewPr>
      <p:guideLst>
        <p:guide pos="5472"/>
        <p:guide pos="241"/>
        <p:guide orient="horz" pos="2177"/>
      </p:guideLst>
    </p:cSldViewPr>
  </p:slideViewPr>
  <p:outlineViewPr>
    <p:cViewPr>
      <p:scale>
        <a:sx n="33" d="100"/>
        <a:sy n="33" d="100"/>
      </p:scale>
      <p:origin x="0" y="-314"/>
    </p:cViewPr>
  </p:outlineViewPr>
  <p:notesTextViewPr>
    <p:cViewPr>
      <p:scale>
        <a:sx n="75" d="100"/>
        <a:sy n="75" d="100"/>
      </p:scale>
      <p:origin x="0" y="0"/>
    </p:cViewPr>
  </p:notesTextViewPr>
  <p:sorterViewPr>
    <p:cViewPr>
      <p:scale>
        <a:sx n="170" d="100"/>
        <a:sy n="170" d="100"/>
      </p:scale>
      <p:origin x="0" y="-15028"/>
    </p:cViewPr>
  </p:sorterViewPr>
  <p:notesViewPr>
    <p:cSldViewPr snapToGrid="0">
      <p:cViewPr varScale="1">
        <p:scale>
          <a:sx n="81" d="100"/>
          <a:sy n="81" d="100"/>
        </p:scale>
        <p:origin x="389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CA631D-F4B7-4C0D-96D6-D4040BDC9592}" type="datetimeFigureOut">
              <a:rPr lang="zh-CN" altLang="en-US" smtClean="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9D8A10-2EE5-4D54-A32A-7C8344CBA39C}" type="slidenum">
              <a:rPr lang="zh-CN" altLang="en-US" smtClean="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E9EED83A-D784-4A56-97DB-4E68DA38FC99}"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E5F3BF0C-89AF-4F28-8029-1D9FD55801F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F3BF0C-89AF-4F28-8029-1D9FD55801F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F3BF0C-89AF-4F28-8029-1D9FD55801F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F3BF0C-89AF-4F28-8029-1D9FD55801F4}"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F3BF0C-89AF-4F28-8029-1D9FD55801F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F3BF0C-89AF-4F28-8029-1D9FD55801F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5F3BF0C-89AF-4F28-8029-1D9FD55801F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663" name="任意多边形 2662"/>
          <p:cNvSpPr/>
          <p:nvPr userDrawn="1"/>
        </p:nvSpPr>
        <p:spPr bwMode="auto">
          <a:xfrm flipH="1">
            <a:off x="0" y="6493439"/>
            <a:ext cx="9144000" cy="364561"/>
          </a:xfrm>
          <a:custGeom>
            <a:avLst/>
            <a:gdLst>
              <a:gd name="connsiteX0" fmla="*/ 9619571 w 12192000"/>
              <a:gd name="connsiteY0" fmla="*/ 361516 h 364561"/>
              <a:gd name="connsiteX1" fmla="*/ 9619507 w 12192000"/>
              <a:gd name="connsiteY1" fmla="*/ 361610 h 364561"/>
              <a:gd name="connsiteX2" fmla="*/ 9619229 w 12192000"/>
              <a:gd name="connsiteY2" fmla="*/ 361516 h 364561"/>
              <a:gd name="connsiteX3" fmla="*/ 3680757 w 12192000"/>
              <a:gd name="connsiteY3" fmla="*/ 359435 h 364561"/>
              <a:gd name="connsiteX4" fmla="*/ 3670718 w 12192000"/>
              <a:gd name="connsiteY4" fmla="*/ 359435 h 364561"/>
              <a:gd name="connsiteX5" fmla="*/ 3680757 w 12192000"/>
              <a:gd name="connsiteY5" fmla="*/ 359435 h 364561"/>
              <a:gd name="connsiteX6" fmla="*/ 4786734 w 12192000"/>
              <a:gd name="connsiteY6" fmla="*/ 355437 h 364561"/>
              <a:gd name="connsiteX7" fmla="*/ 4791774 w 12192000"/>
              <a:gd name="connsiteY7" fmla="*/ 358667 h 364561"/>
              <a:gd name="connsiteX8" fmla="*/ 4789860 w 12192000"/>
              <a:gd name="connsiteY8" fmla="*/ 358544 h 364561"/>
              <a:gd name="connsiteX9" fmla="*/ 6073663 w 12192000"/>
              <a:gd name="connsiteY9" fmla="*/ 354182 h 364561"/>
              <a:gd name="connsiteX10" fmla="*/ 6064234 w 12192000"/>
              <a:gd name="connsiteY10" fmla="*/ 354182 h 364561"/>
              <a:gd name="connsiteX11" fmla="*/ 6073663 w 12192000"/>
              <a:gd name="connsiteY11" fmla="*/ 354182 h 364561"/>
              <a:gd name="connsiteX12" fmla="*/ 9615682 w 12192000"/>
              <a:gd name="connsiteY12" fmla="*/ 353961 h 364561"/>
              <a:gd name="connsiteX13" fmla="*/ 9615952 w 12192000"/>
              <a:gd name="connsiteY13" fmla="*/ 354184 h 364561"/>
              <a:gd name="connsiteX14" fmla="*/ 9615823 w 12192000"/>
              <a:gd name="connsiteY14" fmla="*/ 354102 h 364561"/>
              <a:gd name="connsiteX15" fmla="*/ 267615 w 12192000"/>
              <a:gd name="connsiteY15" fmla="*/ 352308 h 364561"/>
              <a:gd name="connsiteX16" fmla="*/ 247542 w 12192000"/>
              <a:gd name="connsiteY16" fmla="*/ 352308 h 364561"/>
              <a:gd name="connsiteX17" fmla="*/ 267615 w 12192000"/>
              <a:gd name="connsiteY17" fmla="*/ 352308 h 364561"/>
              <a:gd name="connsiteX18" fmla="*/ 339413 w 12192000"/>
              <a:gd name="connsiteY18" fmla="*/ 352308 h 364561"/>
              <a:gd name="connsiteX19" fmla="*/ 339413 w 12192000"/>
              <a:gd name="connsiteY19" fmla="*/ 359658 h 364561"/>
              <a:gd name="connsiteX20" fmla="*/ 339413 w 12192000"/>
              <a:gd name="connsiteY20" fmla="*/ 352308 h 364561"/>
              <a:gd name="connsiteX21" fmla="*/ 3782674 w 12192000"/>
              <a:gd name="connsiteY21" fmla="*/ 352308 h 364561"/>
              <a:gd name="connsiteX22" fmla="*/ 3772330 w 12192000"/>
              <a:gd name="connsiteY22" fmla="*/ 352308 h 364561"/>
              <a:gd name="connsiteX23" fmla="*/ 3782674 w 12192000"/>
              <a:gd name="connsiteY23" fmla="*/ 352308 h 364561"/>
              <a:gd name="connsiteX24" fmla="*/ 4569409 w 12192000"/>
              <a:gd name="connsiteY24" fmla="*/ 352308 h 364561"/>
              <a:gd name="connsiteX25" fmla="*/ 4570320 w 12192000"/>
              <a:gd name="connsiteY25" fmla="*/ 352956 h 364561"/>
              <a:gd name="connsiteX26" fmla="*/ 4569853 w 12192000"/>
              <a:gd name="connsiteY26" fmla="*/ 353760 h 364561"/>
              <a:gd name="connsiteX27" fmla="*/ 4457604 w 12192000"/>
              <a:gd name="connsiteY27" fmla="*/ 348985 h 364561"/>
              <a:gd name="connsiteX28" fmla="*/ 4457496 w 12192000"/>
              <a:gd name="connsiteY28" fmla="*/ 351212 h 364561"/>
              <a:gd name="connsiteX29" fmla="*/ 4458145 w 12192000"/>
              <a:gd name="connsiteY29" fmla="*/ 349160 h 364561"/>
              <a:gd name="connsiteX30" fmla="*/ 3272178 w 12192000"/>
              <a:gd name="connsiteY30" fmla="*/ 344737 h 364561"/>
              <a:gd name="connsiteX31" fmla="*/ 3272178 w 12192000"/>
              <a:gd name="connsiteY31" fmla="*/ 352309 h 364561"/>
              <a:gd name="connsiteX32" fmla="*/ 3261834 w 12192000"/>
              <a:gd name="connsiteY32" fmla="*/ 344737 h 364561"/>
              <a:gd name="connsiteX33" fmla="*/ 3272178 w 12192000"/>
              <a:gd name="connsiteY33" fmla="*/ 344737 h 364561"/>
              <a:gd name="connsiteX34" fmla="*/ 3700532 w 12192000"/>
              <a:gd name="connsiteY34" fmla="*/ 344737 h 364561"/>
              <a:gd name="connsiteX35" fmla="*/ 3690796 w 12192000"/>
              <a:gd name="connsiteY35" fmla="*/ 359435 h 364561"/>
              <a:gd name="connsiteX36" fmla="*/ 3700532 w 12192000"/>
              <a:gd name="connsiteY36" fmla="*/ 344737 h 364561"/>
              <a:gd name="connsiteX37" fmla="*/ 4661286 w 12192000"/>
              <a:gd name="connsiteY37" fmla="*/ 344737 h 364561"/>
              <a:gd name="connsiteX38" fmla="*/ 4657734 w 12192000"/>
              <a:gd name="connsiteY38" fmla="*/ 347415 h 364561"/>
              <a:gd name="connsiteX39" fmla="*/ 4653603 w 12192000"/>
              <a:gd name="connsiteY39" fmla="*/ 348172 h 364561"/>
              <a:gd name="connsiteX40" fmla="*/ 4653303 w 12192000"/>
              <a:gd name="connsiteY40" fmla="*/ 345597 h 364561"/>
              <a:gd name="connsiteX41" fmla="*/ 4680590 w 12192000"/>
              <a:gd name="connsiteY41" fmla="*/ 344737 h 364561"/>
              <a:gd name="connsiteX42" fmla="*/ 4680933 w 12192000"/>
              <a:gd name="connsiteY42" fmla="*/ 345324 h 364561"/>
              <a:gd name="connsiteX43" fmla="*/ 4679833 w 12192000"/>
              <a:gd name="connsiteY43" fmla="*/ 346822 h 364561"/>
              <a:gd name="connsiteX44" fmla="*/ 4677905 w 12192000"/>
              <a:gd name="connsiteY44" fmla="*/ 347293 h 364561"/>
              <a:gd name="connsiteX45" fmla="*/ 4678203 w 12192000"/>
              <a:gd name="connsiteY45" fmla="*/ 349040 h 364561"/>
              <a:gd name="connsiteX46" fmla="*/ 4676497 w 12192000"/>
              <a:gd name="connsiteY46" fmla="*/ 351362 h 364561"/>
              <a:gd name="connsiteX47" fmla="*/ 4671630 w 12192000"/>
              <a:gd name="connsiteY47" fmla="*/ 352309 h 364561"/>
              <a:gd name="connsiteX48" fmla="*/ 4671630 w 12192000"/>
              <a:gd name="connsiteY48" fmla="*/ 344737 h 364561"/>
              <a:gd name="connsiteX49" fmla="*/ 133771 w 12192000"/>
              <a:gd name="connsiteY49" fmla="*/ 344736 h 364561"/>
              <a:gd name="connsiteX50" fmla="*/ 124019 w 12192000"/>
              <a:gd name="connsiteY50" fmla="*/ 352308 h 364561"/>
              <a:gd name="connsiteX51" fmla="*/ 133771 w 12192000"/>
              <a:gd name="connsiteY51" fmla="*/ 344736 h 364561"/>
              <a:gd name="connsiteX52" fmla="*/ 175461 w 12192000"/>
              <a:gd name="connsiteY52" fmla="*/ 344736 h 364561"/>
              <a:gd name="connsiteX53" fmla="*/ 165395 w 12192000"/>
              <a:gd name="connsiteY53" fmla="*/ 359435 h 364561"/>
              <a:gd name="connsiteX54" fmla="*/ 175461 w 12192000"/>
              <a:gd name="connsiteY54" fmla="*/ 344736 h 364561"/>
              <a:gd name="connsiteX55" fmla="*/ 808429 w 12192000"/>
              <a:gd name="connsiteY55" fmla="*/ 344736 h 364561"/>
              <a:gd name="connsiteX56" fmla="*/ 788454 w 12192000"/>
              <a:gd name="connsiteY56" fmla="*/ 344736 h 364561"/>
              <a:gd name="connsiteX57" fmla="*/ 808429 w 12192000"/>
              <a:gd name="connsiteY57" fmla="*/ 344736 h 364561"/>
              <a:gd name="connsiteX58" fmla="*/ 10082704 w 12192000"/>
              <a:gd name="connsiteY58" fmla="*/ 344736 h 364561"/>
              <a:gd name="connsiteX59" fmla="*/ 10062730 w 12192000"/>
              <a:gd name="connsiteY59" fmla="*/ 344736 h 364561"/>
              <a:gd name="connsiteX60" fmla="*/ 10082704 w 12192000"/>
              <a:gd name="connsiteY60" fmla="*/ 344736 h 364561"/>
              <a:gd name="connsiteX61" fmla="*/ 5070760 w 12192000"/>
              <a:gd name="connsiteY61" fmla="*/ 343923 h 364561"/>
              <a:gd name="connsiteX62" fmla="*/ 5075920 w 12192000"/>
              <a:gd name="connsiteY62" fmla="*/ 344138 h 364561"/>
              <a:gd name="connsiteX63" fmla="*/ 5076064 w 12192000"/>
              <a:gd name="connsiteY63" fmla="*/ 344395 h 364561"/>
              <a:gd name="connsiteX64" fmla="*/ 5063541 w 12192000"/>
              <a:gd name="connsiteY64" fmla="*/ 354182 h 364561"/>
              <a:gd name="connsiteX65" fmla="*/ 5068550 w 12192000"/>
              <a:gd name="connsiteY65" fmla="*/ 347064 h 364561"/>
              <a:gd name="connsiteX66" fmla="*/ 4588880 w 12192000"/>
              <a:gd name="connsiteY66" fmla="*/ 343597 h 364561"/>
              <a:gd name="connsiteX67" fmla="*/ 4589488 w 12192000"/>
              <a:gd name="connsiteY67" fmla="*/ 344712 h 364561"/>
              <a:gd name="connsiteX68" fmla="*/ 4588880 w 12192000"/>
              <a:gd name="connsiteY68" fmla="*/ 344585 h 364561"/>
              <a:gd name="connsiteX69" fmla="*/ 4632687 w 12192000"/>
              <a:gd name="connsiteY69" fmla="*/ 341828 h 364561"/>
              <a:gd name="connsiteX70" fmla="*/ 4633029 w 12192000"/>
              <a:gd name="connsiteY70" fmla="*/ 341856 h 364561"/>
              <a:gd name="connsiteX71" fmla="*/ 4632840 w 12192000"/>
              <a:gd name="connsiteY71" fmla="*/ 342301 h 364561"/>
              <a:gd name="connsiteX72" fmla="*/ 4631471 w 12192000"/>
              <a:gd name="connsiteY72" fmla="*/ 344737 h 364561"/>
              <a:gd name="connsiteX73" fmla="*/ 4386662 w 12192000"/>
              <a:gd name="connsiteY73" fmla="*/ 341167 h 364561"/>
              <a:gd name="connsiteX74" fmla="*/ 4395390 w 12192000"/>
              <a:gd name="connsiteY74" fmla="*/ 344737 h 364561"/>
              <a:gd name="connsiteX75" fmla="*/ 4385046 w 12192000"/>
              <a:gd name="connsiteY75" fmla="*/ 344737 h 364561"/>
              <a:gd name="connsiteX76" fmla="*/ 4386662 w 12192000"/>
              <a:gd name="connsiteY76" fmla="*/ 341167 h 364561"/>
              <a:gd name="connsiteX77" fmla="*/ 4912936 w 12192000"/>
              <a:gd name="connsiteY77" fmla="*/ 339946 h 364561"/>
              <a:gd name="connsiteX78" fmla="*/ 4913154 w 12192000"/>
              <a:gd name="connsiteY78" fmla="*/ 341445 h 364561"/>
              <a:gd name="connsiteX79" fmla="*/ 4910608 w 12192000"/>
              <a:gd name="connsiteY79" fmla="*/ 342696 h 364561"/>
              <a:gd name="connsiteX80" fmla="*/ 4905010 w 12192000"/>
              <a:gd name="connsiteY80" fmla="*/ 339946 h 364561"/>
              <a:gd name="connsiteX81" fmla="*/ 9340649 w 12192000"/>
              <a:gd name="connsiteY81" fmla="*/ 339946 h 364561"/>
              <a:gd name="connsiteX82" fmla="*/ 9340649 w 12192000"/>
              <a:gd name="connsiteY82" fmla="*/ 347280 h 364561"/>
              <a:gd name="connsiteX83" fmla="*/ 9335787 w 12192000"/>
              <a:gd name="connsiteY83" fmla="*/ 346363 h 364561"/>
              <a:gd name="connsiteX84" fmla="*/ 9333557 w 12192000"/>
              <a:gd name="connsiteY84" fmla="*/ 343420 h 364561"/>
              <a:gd name="connsiteX85" fmla="*/ 9335652 w 12192000"/>
              <a:gd name="connsiteY85" fmla="*/ 339946 h 364561"/>
              <a:gd name="connsiteX86" fmla="*/ 4806329 w 12192000"/>
              <a:gd name="connsiteY86" fmla="*/ 339158 h 364561"/>
              <a:gd name="connsiteX87" fmla="*/ 4806001 w 12192000"/>
              <a:gd name="connsiteY87" fmla="*/ 339946 h 364561"/>
              <a:gd name="connsiteX88" fmla="*/ 4807106 w 12192000"/>
              <a:gd name="connsiteY88" fmla="*/ 339436 h 364561"/>
              <a:gd name="connsiteX89" fmla="*/ 4431264 w 12192000"/>
              <a:gd name="connsiteY89" fmla="*/ 337276 h 364561"/>
              <a:gd name="connsiteX90" fmla="*/ 4431969 w 12192000"/>
              <a:gd name="connsiteY90" fmla="*/ 337491 h 364561"/>
              <a:gd name="connsiteX91" fmla="*/ 4431532 w 12192000"/>
              <a:gd name="connsiteY91" fmla="*/ 337570 h 364561"/>
              <a:gd name="connsiteX92" fmla="*/ 4430538 w 12192000"/>
              <a:gd name="connsiteY92" fmla="*/ 338824 h 364561"/>
              <a:gd name="connsiteX93" fmla="*/ 4848808 w 12192000"/>
              <a:gd name="connsiteY93" fmla="*/ 336783 h 364561"/>
              <a:gd name="connsiteX94" fmla="*/ 4850152 w 12192000"/>
              <a:gd name="connsiteY94" fmla="*/ 339056 h 364561"/>
              <a:gd name="connsiteX95" fmla="*/ 4846469 w 12192000"/>
              <a:gd name="connsiteY95" fmla="*/ 339946 h 364561"/>
              <a:gd name="connsiteX96" fmla="*/ 4841558 w 12192000"/>
              <a:gd name="connsiteY96" fmla="*/ 339056 h 364561"/>
              <a:gd name="connsiteX97" fmla="*/ 4840872 w 12192000"/>
              <a:gd name="connsiteY97" fmla="*/ 338186 h 364561"/>
              <a:gd name="connsiteX98" fmla="*/ 4841579 w 12192000"/>
              <a:gd name="connsiteY98" fmla="*/ 337343 h 364561"/>
              <a:gd name="connsiteX99" fmla="*/ 9438715 w 12192000"/>
              <a:gd name="connsiteY99" fmla="*/ 336730 h 364561"/>
              <a:gd name="connsiteX100" fmla="*/ 9439362 w 12192000"/>
              <a:gd name="connsiteY100" fmla="*/ 339946 h 364561"/>
              <a:gd name="connsiteX101" fmla="*/ 9429638 w 12192000"/>
              <a:gd name="connsiteY101" fmla="*/ 339946 h 364561"/>
              <a:gd name="connsiteX102" fmla="*/ 9429300 w 12192000"/>
              <a:gd name="connsiteY102" fmla="*/ 339626 h 364561"/>
              <a:gd name="connsiteX103" fmla="*/ 4436938 w 12192000"/>
              <a:gd name="connsiteY103" fmla="*/ 336491 h 364561"/>
              <a:gd name="connsiteX104" fmla="*/ 4437373 w 12192000"/>
              <a:gd name="connsiteY104" fmla="*/ 336517 h 364561"/>
              <a:gd name="connsiteX105" fmla="*/ 4437018 w 12192000"/>
              <a:gd name="connsiteY105" fmla="*/ 336581 h 364561"/>
              <a:gd name="connsiteX106" fmla="*/ 63590 w 12192000"/>
              <a:gd name="connsiteY106" fmla="*/ 336274 h 364561"/>
              <a:gd name="connsiteX107" fmla="*/ 83861 w 12192000"/>
              <a:gd name="connsiteY107" fmla="*/ 352308 h 364561"/>
              <a:gd name="connsiteX108" fmla="*/ 73752 w 12192000"/>
              <a:gd name="connsiteY108" fmla="*/ 352308 h 364561"/>
              <a:gd name="connsiteX109" fmla="*/ 53438 w 12192000"/>
              <a:gd name="connsiteY109" fmla="*/ 352308 h 364561"/>
              <a:gd name="connsiteX110" fmla="*/ 63590 w 12192000"/>
              <a:gd name="connsiteY110" fmla="*/ 336274 h 364561"/>
              <a:gd name="connsiteX111" fmla="*/ 103666 w 12192000"/>
              <a:gd name="connsiteY111" fmla="*/ 336274 h 364561"/>
              <a:gd name="connsiteX112" fmla="*/ 113675 w 12192000"/>
              <a:gd name="connsiteY112" fmla="*/ 344737 h 364561"/>
              <a:gd name="connsiteX113" fmla="*/ 103666 w 12192000"/>
              <a:gd name="connsiteY113" fmla="*/ 336274 h 364561"/>
              <a:gd name="connsiteX114" fmla="*/ 2259705 w 12192000"/>
              <a:gd name="connsiteY114" fmla="*/ 336274 h 364561"/>
              <a:gd name="connsiteX115" fmla="*/ 2239626 w 12192000"/>
              <a:gd name="connsiteY115" fmla="*/ 336274 h 364561"/>
              <a:gd name="connsiteX116" fmla="*/ 2259705 w 12192000"/>
              <a:gd name="connsiteY116" fmla="*/ 336274 h 364561"/>
              <a:gd name="connsiteX117" fmla="*/ 3526513 w 12192000"/>
              <a:gd name="connsiteY117" fmla="*/ 336274 h 364561"/>
              <a:gd name="connsiteX118" fmla="*/ 3526513 w 12192000"/>
              <a:gd name="connsiteY118" fmla="*/ 341485 h 364561"/>
              <a:gd name="connsiteX119" fmla="*/ 3526513 w 12192000"/>
              <a:gd name="connsiteY119" fmla="*/ 344826 h 364561"/>
              <a:gd name="connsiteX120" fmla="*/ 3516777 w 12192000"/>
              <a:gd name="connsiteY120" fmla="*/ 352308 h 364561"/>
              <a:gd name="connsiteX121" fmla="*/ 3516777 w 12192000"/>
              <a:gd name="connsiteY121" fmla="*/ 344826 h 364561"/>
              <a:gd name="connsiteX122" fmla="*/ 3526513 w 12192000"/>
              <a:gd name="connsiteY122" fmla="*/ 336274 h 364561"/>
              <a:gd name="connsiteX123" fmla="*/ 3690796 w 12192000"/>
              <a:gd name="connsiteY123" fmla="*/ 336274 h 364561"/>
              <a:gd name="connsiteX124" fmla="*/ 3690796 w 12192000"/>
              <a:gd name="connsiteY124" fmla="*/ 344826 h 364561"/>
              <a:gd name="connsiteX125" fmla="*/ 3680757 w 12192000"/>
              <a:gd name="connsiteY125" fmla="*/ 344826 h 364561"/>
              <a:gd name="connsiteX126" fmla="*/ 3680757 w 12192000"/>
              <a:gd name="connsiteY126" fmla="*/ 336274 h 364561"/>
              <a:gd name="connsiteX127" fmla="*/ 3690796 w 12192000"/>
              <a:gd name="connsiteY127" fmla="*/ 336274 h 364561"/>
              <a:gd name="connsiteX128" fmla="*/ 3730954 w 12192000"/>
              <a:gd name="connsiteY128" fmla="*/ 336274 h 364561"/>
              <a:gd name="connsiteX129" fmla="*/ 3730954 w 12192000"/>
              <a:gd name="connsiteY129" fmla="*/ 344826 h 364561"/>
              <a:gd name="connsiteX130" fmla="*/ 3720610 w 12192000"/>
              <a:gd name="connsiteY130" fmla="*/ 344826 h 364561"/>
              <a:gd name="connsiteX131" fmla="*/ 3730954 w 12192000"/>
              <a:gd name="connsiteY131" fmla="*/ 336274 h 364561"/>
              <a:gd name="connsiteX132" fmla="*/ 3793018 w 12192000"/>
              <a:gd name="connsiteY132" fmla="*/ 336274 h 364561"/>
              <a:gd name="connsiteX133" fmla="*/ 3793018 w 12192000"/>
              <a:gd name="connsiteY133" fmla="*/ 352308 h 364561"/>
              <a:gd name="connsiteX134" fmla="*/ 3793018 w 12192000"/>
              <a:gd name="connsiteY134" fmla="*/ 336274 h 364561"/>
              <a:gd name="connsiteX135" fmla="*/ 4211331 w 12192000"/>
              <a:gd name="connsiteY135" fmla="*/ 336274 h 364561"/>
              <a:gd name="connsiteX136" fmla="*/ 4210153 w 12192000"/>
              <a:gd name="connsiteY136" fmla="*/ 346814 h 364561"/>
              <a:gd name="connsiteX137" fmla="*/ 4207834 w 12192000"/>
              <a:gd name="connsiteY137" fmla="*/ 346363 h 364561"/>
              <a:gd name="connsiteX138" fmla="*/ 4203120 w 12192000"/>
              <a:gd name="connsiteY138" fmla="*/ 339946 h 364561"/>
              <a:gd name="connsiteX139" fmla="*/ 4204298 w 12192000"/>
              <a:gd name="connsiteY139" fmla="*/ 346363 h 364561"/>
              <a:gd name="connsiteX140" fmla="*/ 4210131 w 12192000"/>
              <a:gd name="connsiteY140" fmla="*/ 347011 h 364561"/>
              <a:gd name="connsiteX141" fmla="*/ 4210076 w 12192000"/>
              <a:gd name="connsiteY141" fmla="*/ 347498 h 364561"/>
              <a:gd name="connsiteX142" fmla="*/ 4201292 w 12192000"/>
              <a:gd name="connsiteY142" fmla="*/ 352308 h 364561"/>
              <a:gd name="connsiteX143" fmla="*/ 4201292 w 12192000"/>
              <a:gd name="connsiteY143" fmla="*/ 336274 h 364561"/>
              <a:gd name="connsiteX144" fmla="*/ 4211331 w 12192000"/>
              <a:gd name="connsiteY144" fmla="*/ 336274 h 364561"/>
              <a:gd name="connsiteX145" fmla="*/ 4457148 w 12192000"/>
              <a:gd name="connsiteY145" fmla="*/ 336274 h 364561"/>
              <a:gd name="connsiteX146" fmla="*/ 4458560 w 12192000"/>
              <a:gd name="connsiteY146" fmla="*/ 347849 h 364561"/>
              <a:gd name="connsiteX147" fmla="*/ 4458145 w 12192000"/>
              <a:gd name="connsiteY147" fmla="*/ 349160 h 364561"/>
              <a:gd name="connsiteX148" fmla="*/ 4458669 w 12192000"/>
              <a:gd name="connsiteY148" fmla="*/ 349330 h 364561"/>
              <a:gd name="connsiteX149" fmla="*/ 4465050 w 12192000"/>
              <a:gd name="connsiteY149" fmla="*/ 351394 h 364561"/>
              <a:gd name="connsiteX150" fmla="*/ 4463874 w 12192000"/>
              <a:gd name="connsiteY150" fmla="*/ 353962 h 364561"/>
              <a:gd name="connsiteX151" fmla="*/ 4462320 w 12192000"/>
              <a:gd name="connsiteY151" fmla="*/ 354842 h 364561"/>
              <a:gd name="connsiteX152" fmla="*/ 4457453 w 12192000"/>
              <a:gd name="connsiteY152" fmla="*/ 352086 h 364561"/>
              <a:gd name="connsiteX153" fmla="*/ 4457496 w 12192000"/>
              <a:gd name="connsiteY153" fmla="*/ 351212 h 364561"/>
              <a:gd name="connsiteX154" fmla="*/ 4457148 w 12192000"/>
              <a:gd name="connsiteY154" fmla="*/ 352308 h 364561"/>
              <a:gd name="connsiteX155" fmla="*/ 4447109 w 12192000"/>
              <a:gd name="connsiteY155" fmla="*/ 344826 h 364561"/>
              <a:gd name="connsiteX156" fmla="*/ 4457148 w 12192000"/>
              <a:gd name="connsiteY156" fmla="*/ 336274 h 364561"/>
              <a:gd name="connsiteX157" fmla="*/ 11533980 w 12192000"/>
              <a:gd name="connsiteY157" fmla="*/ 336274 h 364561"/>
              <a:gd name="connsiteX158" fmla="*/ 11513901 w 12192000"/>
              <a:gd name="connsiteY158" fmla="*/ 336274 h 364561"/>
              <a:gd name="connsiteX159" fmla="*/ 11533980 w 12192000"/>
              <a:gd name="connsiteY159" fmla="*/ 336274 h 364561"/>
              <a:gd name="connsiteX160" fmla="*/ 4892028 w 12192000"/>
              <a:gd name="connsiteY160" fmla="*/ 335991 h 364561"/>
              <a:gd name="connsiteX161" fmla="*/ 4892827 w 12192000"/>
              <a:gd name="connsiteY161" fmla="*/ 336884 h 364561"/>
              <a:gd name="connsiteX162" fmla="*/ 4896390 w 12192000"/>
              <a:gd name="connsiteY162" fmla="*/ 337608 h 364561"/>
              <a:gd name="connsiteX163" fmla="*/ 4895312 w 12192000"/>
              <a:gd name="connsiteY163" fmla="*/ 339946 h 364561"/>
              <a:gd name="connsiteX164" fmla="*/ 4725116 w 12192000"/>
              <a:gd name="connsiteY164" fmla="*/ 335766 h 364561"/>
              <a:gd name="connsiteX165" fmla="*/ 4716912 w 12192000"/>
              <a:gd name="connsiteY165" fmla="*/ 340148 h 364561"/>
              <a:gd name="connsiteX166" fmla="*/ 4714885 w 12192000"/>
              <a:gd name="connsiteY166" fmla="*/ 339777 h 364561"/>
              <a:gd name="connsiteX167" fmla="*/ 4711787 w 12192000"/>
              <a:gd name="connsiteY167" fmla="*/ 336517 h 364561"/>
              <a:gd name="connsiteX168" fmla="*/ 9664719 w 12192000"/>
              <a:gd name="connsiteY168" fmla="*/ 335716 h 364561"/>
              <a:gd name="connsiteX169" fmla="*/ 9665120 w 12192000"/>
              <a:gd name="connsiteY169" fmla="*/ 335849 h 364561"/>
              <a:gd name="connsiteX170" fmla="*/ 9664191 w 12192000"/>
              <a:gd name="connsiteY170" fmla="*/ 336274 h 364561"/>
              <a:gd name="connsiteX171" fmla="*/ 4708735 w 12192000"/>
              <a:gd name="connsiteY171" fmla="*/ 335023 h 364561"/>
              <a:gd name="connsiteX172" fmla="*/ 4711787 w 12192000"/>
              <a:gd name="connsiteY172" fmla="*/ 336274 h 364561"/>
              <a:gd name="connsiteX173" fmla="*/ 4709711 w 12192000"/>
              <a:gd name="connsiteY173" fmla="*/ 336274 h 364561"/>
              <a:gd name="connsiteX174" fmla="*/ 4808826 w 12192000"/>
              <a:gd name="connsiteY174" fmla="*/ 334605 h 364561"/>
              <a:gd name="connsiteX175" fmla="*/ 4811485 w 12192000"/>
              <a:gd name="connsiteY175" fmla="*/ 337416 h 364561"/>
              <a:gd name="connsiteX176" fmla="*/ 4807106 w 12192000"/>
              <a:gd name="connsiteY176" fmla="*/ 339436 h 364561"/>
              <a:gd name="connsiteX177" fmla="*/ 4808959 w 12192000"/>
              <a:gd name="connsiteY177" fmla="*/ 340101 h 364561"/>
              <a:gd name="connsiteX178" fmla="*/ 4817198 w 12192000"/>
              <a:gd name="connsiteY178" fmla="*/ 347280 h 364561"/>
              <a:gd name="connsiteX179" fmla="*/ 4809901 w 12192000"/>
              <a:gd name="connsiteY179" fmla="*/ 347280 h 364561"/>
              <a:gd name="connsiteX180" fmla="*/ 4808776 w 12192000"/>
              <a:gd name="connsiteY180" fmla="*/ 345860 h 364561"/>
              <a:gd name="connsiteX181" fmla="*/ 4805520 w 12192000"/>
              <a:gd name="connsiteY181" fmla="*/ 345273 h 364561"/>
              <a:gd name="connsiteX182" fmla="*/ 4804995 w 12192000"/>
              <a:gd name="connsiteY182" fmla="*/ 343721 h 364561"/>
              <a:gd name="connsiteX183" fmla="*/ 4803665 w 12192000"/>
              <a:gd name="connsiteY183" fmla="*/ 343159 h 364561"/>
              <a:gd name="connsiteX184" fmla="*/ 4803665 w 12192000"/>
              <a:gd name="connsiteY184" fmla="*/ 338320 h 364561"/>
              <a:gd name="connsiteX185" fmla="*/ 4803855 w 12192000"/>
              <a:gd name="connsiteY185" fmla="*/ 338271 h 364561"/>
              <a:gd name="connsiteX186" fmla="*/ 4806329 w 12192000"/>
              <a:gd name="connsiteY186" fmla="*/ 339158 h 364561"/>
              <a:gd name="connsiteX187" fmla="*/ 4807753 w 12192000"/>
              <a:gd name="connsiteY187" fmla="*/ 335735 h 364561"/>
              <a:gd name="connsiteX188" fmla="*/ 4541556 w 12192000"/>
              <a:gd name="connsiteY188" fmla="*/ 334160 h 364561"/>
              <a:gd name="connsiteX189" fmla="*/ 4544907 w 12192000"/>
              <a:gd name="connsiteY189" fmla="*/ 336603 h 364561"/>
              <a:gd name="connsiteX190" fmla="*/ 4549790 w 12192000"/>
              <a:gd name="connsiteY190" fmla="*/ 340162 h 364561"/>
              <a:gd name="connsiteX191" fmla="*/ 4550440 w 12192000"/>
              <a:gd name="connsiteY191" fmla="*/ 338742 h 364561"/>
              <a:gd name="connsiteX192" fmla="*/ 4554345 w 12192000"/>
              <a:gd name="connsiteY192" fmla="*/ 347333 h 364561"/>
              <a:gd name="connsiteX193" fmla="*/ 4549947 w 12192000"/>
              <a:gd name="connsiteY193" fmla="*/ 347333 h 364561"/>
              <a:gd name="connsiteX194" fmla="*/ 4548316 w 12192000"/>
              <a:gd name="connsiteY194" fmla="*/ 349738 h 364561"/>
              <a:gd name="connsiteX195" fmla="*/ 9433845 w 12192000"/>
              <a:gd name="connsiteY195" fmla="*/ 333470 h 364561"/>
              <a:gd name="connsiteX196" fmla="*/ 9438147 w 12192000"/>
              <a:gd name="connsiteY196" fmla="*/ 333906 h 364561"/>
              <a:gd name="connsiteX197" fmla="*/ 9438500 w 12192000"/>
              <a:gd name="connsiteY197" fmla="*/ 335663 h 364561"/>
              <a:gd name="connsiteX198" fmla="*/ 5123653 w 12192000"/>
              <a:gd name="connsiteY198" fmla="*/ 333044 h 364561"/>
              <a:gd name="connsiteX199" fmla="*/ 5123653 w 12192000"/>
              <a:gd name="connsiteY199" fmla="*/ 339946 h 364561"/>
              <a:gd name="connsiteX200" fmla="*/ 5123653 w 12192000"/>
              <a:gd name="connsiteY200" fmla="*/ 333044 h 364561"/>
              <a:gd name="connsiteX201" fmla="*/ 4917916 w 12192000"/>
              <a:gd name="connsiteY201" fmla="*/ 333043 h 364561"/>
              <a:gd name="connsiteX202" fmla="*/ 4917756 w 12192000"/>
              <a:gd name="connsiteY202" fmla="*/ 334330 h 364561"/>
              <a:gd name="connsiteX203" fmla="*/ 4916207 w 12192000"/>
              <a:gd name="connsiteY203" fmla="*/ 333043 h 364561"/>
              <a:gd name="connsiteX204" fmla="*/ 9193020 w 12192000"/>
              <a:gd name="connsiteY204" fmla="*/ 333043 h 364561"/>
              <a:gd name="connsiteX205" fmla="*/ 9197735 w 12192000"/>
              <a:gd name="connsiteY205" fmla="*/ 333906 h 364561"/>
              <a:gd name="connsiteX206" fmla="*/ 9197896 w 12192000"/>
              <a:gd name="connsiteY206" fmla="*/ 334008 h 364561"/>
              <a:gd name="connsiteX207" fmla="*/ 9198471 w 12192000"/>
              <a:gd name="connsiteY207" fmla="*/ 334122 h 364561"/>
              <a:gd name="connsiteX208" fmla="*/ 9199499 w 12192000"/>
              <a:gd name="connsiteY208" fmla="*/ 334993 h 364561"/>
              <a:gd name="connsiteX209" fmla="*/ 9199484 w 12192000"/>
              <a:gd name="connsiteY209" fmla="*/ 335012 h 364561"/>
              <a:gd name="connsiteX210" fmla="*/ 9197896 w 12192000"/>
              <a:gd name="connsiteY210" fmla="*/ 334008 h 364561"/>
              <a:gd name="connsiteX211" fmla="*/ 4630279 w 12192000"/>
              <a:gd name="connsiteY211" fmla="*/ 332989 h 364561"/>
              <a:gd name="connsiteX212" fmla="*/ 4631036 w 12192000"/>
              <a:gd name="connsiteY212" fmla="*/ 335076 h 364561"/>
              <a:gd name="connsiteX213" fmla="*/ 4627800 w 12192000"/>
              <a:gd name="connsiteY213" fmla="*/ 332989 h 364561"/>
              <a:gd name="connsiteX214" fmla="*/ 9627523 w 12192000"/>
              <a:gd name="connsiteY214" fmla="*/ 332549 h 364561"/>
              <a:gd name="connsiteX215" fmla="*/ 9627689 w 12192000"/>
              <a:gd name="connsiteY215" fmla="*/ 332711 h 364561"/>
              <a:gd name="connsiteX216" fmla="*/ 9627501 w 12192000"/>
              <a:gd name="connsiteY216" fmla="*/ 332895 h 364561"/>
              <a:gd name="connsiteX217" fmla="*/ 9627360 w 12192000"/>
              <a:gd name="connsiteY217" fmla="*/ 332828 h 364561"/>
              <a:gd name="connsiteX218" fmla="*/ 4638924 w 12192000"/>
              <a:gd name="connsiteY218" fmla="*/ 332330 h 364561"/>
              <a:gd name="connsiteX219" fmla="*/ 4639989 w 12192000"/>
              <a:gd name="connsiteY219" fmla="*/ 332785 h 364561"/>
              <a:gd name="connsiteX220" fmla="*/ 4640217 w 12192000"/>
              <a:gd name="connsiteY220" fmla="*/ 333465 h 364561"/>
              <a:gd name="connsiteX221" fmla="*/ 4638924 w 12192000"/>
              <a:gd name="connsiteY221" fmla="*/ 332989 h 364561"/>
              <a:gd name="connsiteX222" fmla="*/ 4638924 w 12192000"/>
              <a:gd name="connsiteY222" fmla="*/ 338372 h 364561"/>
              <a:gd name="connsiteX223" fmla="*/ 4637730 w 12192000"/>
              <a:gd name="connsiteY223" fmla="*/ 339392 h 364561"/>
              <a:gd name="connsiteX224" fmla="*/ 4634865 w 12192000"/>
              <a:gd name="connsiteY224" fmla="*/ 337544 h 364561"/>
              <a:gd name="connsiteX225" fmla="*/ 4635121 w 12192000"/>
              <a:gd name="connsiteY225" fmla="*/ 336942 h 364561"/>
              <a:gd name="connsiteX226" fmla="*/ 4633270 w 12192000"/>
              <a:gd name="connsiteY226" fmla="*/ 332989 h 364561"/>
              <a:gd name="connsiteX227" fmla="*/ 4638924 w 12192000"/>
              <a:gd name="connsiteY227" fmla="*/ 332989 h 364561"/>
              <a:gd name="connsiteX228" fmla="*/ 9668130 w 12192000"/>
              <a:gd name="connsiteY228" fmla="*/ 332109 h 364561"/>
              <a:gd name="connsiteX229" fmla="*/ 9667956 w 12192000"/>
              <a:gd name="connsiteY229" fmla="*/ 333004 h 364561"/>
              <a:gd name="connsiteX230" fmla="*/ 9667559 w 12192000"/>
              <a:gd name="connsiteY230" fmla="*/ 332713 h 364561"/>
              <a:gd name="connsiteX231" fmla="*/ 4569409 w 12192000"/>
              <a:gd name="connsiteY231" fmla="*/ 331069 h 364561"/>
              <a:gd name="connsiteX232" fmla="*/ 4569409 w 12192000"/>
              <a:gd name="connsiteY232" fmla="*/ 335379 h 364561"/>
              <a:gd name="connsiteX233" fmla="*/ 4569409 w 12192000"/>
              <a:gd name="connsiteY233" fmla="*/ 336299 h 364561"/>
              <a:gd name="connsiteX234" fmla="*/ 4565405 w 12192000"/>
              <a:gd name="connsiteY234" fmla="*/ 333363 h 364561"/>
              <a:gd name="connsiteX235" fmla="*/ 4565680 w 12192000"/>
              <a:gd name="connsiteY235" fmla="*/ 333043 h 364561"/>
              <a:gd name="connsiteX236" fmla="*/ 4742676 w 12192000"/>
              <a:gd name="connsiteY236" fmla="*/ 329451 h 364561"/>
              <a:gd name="connsiteX237" fmla="*/ 4737809 w 12192000"/>
              <a:gd name="connsiteY237" fmla="*/ 340148 h 364561"/>
              <a:gd name="connsiteX238" fmla="*/ 4747561 w 12192000"/>
              <a:gd name="connsiteY238" fmla="*/ 340148 h 364561"/>
              <a:gd name="connsiteX239" fmla="*/ 4739028 w 12192000"/>
              <a:gd name="connsiteY239" fmla="*/ 346400 h 364561"/>
              <a:gd name="connsiteX240" fmla="*/ 4737857 w 12192000"/>
              <a:gd name="connsiteY240" fmla="*/ 347257 h 364561"/>
              <a:gd name="connsiteX241" fmla="*/ 4737791 w 12192000"/>
              <a:gd name="connsiteY241" fmla="*/ 347285 h 364561"/>
              <a:gd name="connsiteX242" fmla="*/ 4732959 w 12192000"/>
              <a:gd name="connsiteY242" fmla="*/ 345262 h 364561"/>
              <a:gd name="connsiteX243" fmla="*/ 4733337 w 12192000"/>
              <a:gd name="connsiteY243" fmla="*/ 344939 h 364561"/>
              <a:gd name="connsiteX244" fmla="*/ 4731947 w 12192000"/>
              <a:gd name="connsiteY244" fmla="*/ 344839 h 364561"/>
              <a:gd name="connsiteX245" fmla="*/ 4729276 w 12192000"/>
              <a:gd name="connsiteY245" fmla="*/ 343721 h 364561"/>
              <a:gd name="connsiteX246" fmla="*/ 4728057 w 12192000"/>
              <a:gd name="connsiteY246" fmla="*/ 340148 h 364561"/>
              <a:gd name="connsiteX247" fmla="*/ 4734741 w 12192000"/>
              <a:gd name="connsiteY247" fmla="*/ 332803 h 364561"/>
              <a:gd name="connsiteX248" fmla="*/ 4686325 w 12192000"/>
              <a:gd name="connsiteY248" fmla="*/ 329438 h 364561"/>
              <a:gd name="connsiteX249" fmla="*/ 4693081 w 12192000"/>
              <a:gd name="connsiteY249" fmla="*/ 329834 h 364561"/>
              <a:gd name="connsiteX250" fmla="*/ 4697409 w 12192000"/>
              <a:gd name="connsiteY250" fmla="*/ 333004 h 364561"/>
              <a:gd name="connsiteX251" fmla="*/ 4695869 w 12192000"/>
              <a:gd name="connsiteY251" fmla="*/ 329997 h 364561"/>
              <a:gd name="connsiteX252" fmla="*/ 4696576 w 12192000"/>
              <a:gd name="connsiteY252" fmla="*/ 330039 h 364561"/>
              <a:gd name="connsiteX253" fmla="*/ 4705689 w 12192000"/>
              <a:gd name="connsiteY253" fmla="*/ 333774 h 364561"/>
              <a:gd name="connsiteX254" fmla="*/ 4700911 w 12192000"/>
              <a:gd name="connsiteY254" fmla="*/ 336274 h 364561"/>
              <a:gd name="connsiteX255" fmla="*/ 4684484 w 12192000"/>
              <a:gd name="connsiteY255" fmla="*/ 336274 h 364561"/>
              <a:gd name="connsiteX256" fmla="*/ 4684000 w 12192000"/>
              <a:gd name="connsiteY256" fmla="*/ 335683 h 364561"/>
              <a:gd name="connsiteX257" fmla="*/ 4684011 w 12192000"/>
              <a:gd name="connsiteY257" fmla="*/ 335654 h 364561"/>
              <a:gd name="connsiteX258" fmla="*/ 4685168 w 12192000"/>
              <a:gd name="connsiteY258" fmla="*/ 335383 h 364561"/>
              <a:gd name="connsiteX259" fmla="*/ 4684512 w 12192000"/>
              <a:gd name="connsiteY259" fmla="*/ 334309 h 364561"/>
              <a:gd name="connsiteX260" fmla="*/ 43216 w 12192000"/>
              <a:gd name="connsiteY260" fmla="*/ 329148 h 364561"/>
              <a:gd name="connsiteX261" fmla="*/ 43216 w 12192000"/>
              <a:gd name="connsiteY261" fmla="*/ 344737 h 364561"/>
              <a:gd name="connsiteX262" fmla="*/ 31534 w 12192000"/>
              <a:gd name="connsiteY262" fmla="*/ 336422 h 364561"/>
              <a:gd name="connsiteX263" fmla="*/ 43216 w 12192000"/>
              <a:gd name="connsiteY263" fmla="*/ 329148 h 364561"/>
              <a:gd name="connsiteX264" fmla="*/ 349757 w 12192000"/>
              <a:gd name="connsiteY264" fmla="*/ 329148 h 364561"/>
              <a:gd name="connsiteX265" fmla="*/ 349757 w 12192000"/>
              <a:gd name="connsiteY265" fmla="*/ 336274 h 364561"/>
              <a:gd name="connsiteX266" fmla="*/ 349757 w 12192000"/>
              <a:gd name="connsiteY266" fmla="*/ 329148 h 364561"/>
              <a:gd name="connsiteX267" fmla="*/ 922315 w 12192000"/>
              <a:gd name="connsiteY267" fmla="*/ 329148 h 364561"/>
              <a:gd name="connsiteX268" fmla="*/ 922315 w 12192000"/>
              <a:gd name="connsiteY268" fmla="*/ 336274 h 364561"/>
              <a:gd name="connsiteX269" fmla="*/ 922315 w 12192000"/>
              <a:gd name="connsiteY269" fmla="*/ 329148 h 364561"/>
              <a:gd name="connsiteX270" fmla="*/ 2127061 w 12192000"/>
              <a:gd name="connsiteY270" fmla="*/ 329148 h 364561"/>
              <a:gd name="connsiteX271" fmla="*/ 2117326 w 12192000"/>
              <a:gd name="connsiteY271" fmla="*/ 336274 h 364561"/>
              <a:gd name="connsiteX272" fmla="*/ 2127061 w 12192000"/>
              <a:gd name="connsiteY272" fmla="*/ 329148 h 364561"/>
              <a:gd name="connsiteX273" fmla="*/ 2189123 w 12192000"/>
              <a:gd name="connsiteY273" fmla="*/ 329148 h 364561"/>
              <a:gd name="connsiteX274" fmla="*/ 2199467 w 12192000"/>
              <a:gd name="connsiteY274" fmla="*/ 336274 h 364561"/>
              <a:gd name="connsiteX275" fmla="*/ 2189123 w 12192000"/>
              <a:gd name="connsiteY275" fmla="*/ 329148 h 364561"/>
              <a:gd name="connsiteX276" fmla="*/ 3486355 w 12192000"/>
              <a:gd name="connsiteY276" fmla="*/ 329148 h 364561"/>
              <a:gd name="connsiteX277" fmla="*/ 3466276 w 12192000"/>
              <a:gd name="connsiteY277" fmla="*/ 336274 h 364561"/>
              <a:gd name="connsiteX278" fmla="*/ 3486355 w 12192000"/>
              <a:gd name="connsiteY278" fmla="*/ 329148 h 364561"/>
              <a:gd name="connsiteX279" fmla="*/ 3546592 w 12192000"/>
              <a:gd name="connsiteY279" fmla="*/ 329148 h 364561"/>
              <a:gd name="connsiteX280" fmla="*/ 3536857 w 12192000"/>
              <a:gd name="connsiteY280" fmla="*/ 336274 h 364561"/>
              <a:gd name="connsiteX281" fmla="*/ 3546592 w 12192000"/>
              <a:gd name="connsiteY281" fmla="*/ 329148 h 364561"/>
              <a:gd name="connsiteX282" fmla="*/ 3598311 w 12192000"/>
              <a:gd name="connsiteY282" fmla="*/ 329148 h 364561"/>
              <a:gd name="connsiteX283" fmla="*/ 3608654 w 12192000"/>
              <a:gd name="connsiteY283" fmla="*/ 336422 h 364561"/>
              <a:gd name="connsiteX284" fmla="*/ 3608654 w 12192000"/>
              <a:gd name="connsiteY284" fmla="*/ 336274 h 364561"/>
              <a:gd name="connsiteX285" fmla="*/ 3628734 w 12192000"/>
              <a:gd name="connsiteY285" fmla="*/ 344826 h 364561"/>
              <a:gd name="connsiteX286" fmla="*/ 3608654 w 12192000"/>
              <a:gd name="connsiteY286" fmla="*/ 352308 h 364561"/>
              <a:gd name="connsiteX287" fmla="*/ 3608654 w 12192000"/>
              <a:gd name="connsiteY287" fmla="*/ 347498 h 364561"/>
              <a:gd name="connsiteX288" fmla="*/ 3608654 w 12192000"/>
              <a:gd name="connsiteY288" fmla="*/ 336422 h 364561"/>
              <a:gd name="connsiteX289" fmla="*/ 3598311 w 12192000"/>
              <a:gd name="connsiteY289" fmla="*/ 329148 h 364561"/>
              <a:gd name="connsiteX290" fmla="*/ 3710876 w 12192000"/>
              <a:gd name="connsiteY290" fmla="*/ 329148 h 364561"/>
              <a:gd name="connsiteX291" fmla="*/ 3720610 w 12192000"/>
              <a:gd name="connsiteY291" fmla="*/ 344737 h 364561"/>
              <a:gd name="connsiteX292" fmla="*/ 3710876 w 12192000"/>
              <a:gd name="connsiteY292" fmla="*/ 329148 h 364561"/>
              <a:gd name="connsiteX293" fmla="*/ 3762594 w 12192000"/>
              <a:gd name="connsiteY293" fmla="*/ 329148 h 364561"/>
              <a:gd name="connsiteX294" fmla="*/ 3752372 w 12192000"/>
              <a:gd name="connsiteY294" fmla="*/ 336274 h 364561"/>
              <a:gd name="connsiteX295" fmla="*/ 3740690 w 12192000"/>
              <a:gd name="connsiteY295" fmla="*/ 336274 h 364561"/>
              <a:gd name="connsiteX296" fmla="*/ 3740690 w 12192000"/>
              <a:gd name="connsiteY296" fmla="*/ 329148 h 364561"/>
              <a:gd name="connsiteX297" fmla="*/ 3762594 w 12192000"/>
              <a:gd name="connsiteY297" fmla="*/ 329148 h 364561"/>
              <a:gd name="connsiteX298" fmla="*/ 4016929 w 12192000"/>
              <a:gd name="connsiteY298" fmla="*/ 329148 h 364561"/>
              <a:gd name="connsiteX299" fmla="*/ 4037008 w 12192000"/>
              <a:gd name="connsiteY299" fmla="*/ 344939 h 364561"/>
              <a:gd name="connsiteX300" fmla="*/ 4016929 w 12192000"/>
              <a:gd name="connsiteY300" fmla="*/ 352308 h 364561"/>
              <a:gd name="connsiteX301" fmla="*/ 4016929 w 12192000"/>
              <a:gd name="connsiteY301" fmla="*/ 336517 h 364561"/>
              <a:gd name="connsiteX302" fmla="*/ 4026969 w 12192000"/>
              <a:gd name="connsiteY302" fmla="*/ 344939 h 364561"/>
              <a:gd name="connsiteX303" fmla="*/ 4016929 w 12192000"/>
              <a:gd name="connsiteY303" fmla="*/ 329148 h 364561"/>
              <a:gd name="connsiteX304" fmla="*/ 4078992 w 12192000"/>
              <a:gd name="connsiteY304" fmla="*/ 329148 h 364561"/>
              <a:gd name="connsiteX305" fmla="*/ 4068952 w 12192000"/>
              <a:gd name="connsiteY305" fmla="*/ 336274 h 364561"/>
              <a:gd name="connsiteX306" fmla="*/ 4058913 w 12192000"/>
              <a:gd name="connsiteY306" fmla="*/ 336274 h 364561"/>
              <a:gd name="connsiteX307" fmla="*/ 4058913 w 12192000"/>
              <a:gd name="connsiteY307" fmla="*/ 329148 h 364561"/>
              <a:gd name="connsiteX308" fmla="*/ 4078992 w 12192000"/>
              <a:gd name="connsiteY308" fmla="*/ 329148 h 364561"/>
              <a:gd name="connsiteX309" fmla="*/ 4141055 w 12192000"/>
              <a:gd name="connsiteY309" fmla="*/ 329148 h 364561"/>
              <a:gd name="connsiteX310" fmla="*/ 4141055 w 12192000"/>
              <a:gd name="connsiteY310" fmla="*/ 336274 h 364561"/>
              <a:gd name="connsiteX311" fmla="*/ 4119150 w 12192000"/>
              <a:gd name="connsiteY311" fmla="*/ 336274 h 364561"/>
              <a:gd name="connsiteX312" fmla="*/ 4141055 w 12192000"/>
              <a:gd name="connsiteY312" fmla="*/ 329148 h 364561"/>
              <a:gd name="connsiteX313" fmla="*/ 4345192 w 12192000"/>
              <a:gd name="connsiteY313" fmla="*/ 329148 h 364561"/>
              <a:gd name="connsiteX314" fmla="*/ 4347702 w 12192000"/>
              <a:gd name="connsiteY314" fmla="*/ 332711 h 364561"/>
              <a:gd name="connsiteX315" fmla="*/ 4338937 w 12192000"/>
              <a:gd name="connsiteY315" fmla="*/ 335200 h 364561"/>
              <a:gd name="connsiteX316" fmla="*/ 4341024 w 12192000"/>
              <a:gd name="connsiteY316" fmla="*/ 333043 h 364561"/>
              <a:gd name="connsiteX317" fmla="*/ 4337103 w 12192000"/>
              <a:gd name="connsiteY317" fmla="*/ 333043 h 364561"/>
              <a:gd name="connsiteX318" fmla="*/ 4338917 w 12192000"/>
              <a:gd name="connsiteY318" fmla="*/ 330039 h 364561"/>
              <a:gd name="connsiteX319" fmla="*/ 4335152 w 12192000"/>
              <a:gd name="connsiteY319" fmla="*/ 329148 h 364561"/>
              <a:gd name="connsiteX320" fmla="*/ 4345192 w 12192000"/>
              <a:gd name="connsiteY320" fmla="*/ 329148 h 364561"/>
              <a:gd name="connsiteX321" fmla="*/ 4415469 w 12192000"/>
              <a:gd name="connsiteY321" fmla="*/ 329148 h 364561"/>
              <a:gd name="connsiteX322" fmla="*/ 4422040 w 12192000"/>
              <a:gd name="connsiteY322" fmla="*/ 335596 h 364561"/>
              <a:gd name="connsiteX323" fmla="*/ 4429223 w 12192000"/>
              <a:gd name="connsiteY323" fmla="*/ 336028 h 364561"/>
              <a:gd name="connsiteX324" fmla="*/ 4429938 w 12192000"/>
              <a:gd name="connsiteY324" fmla="*/ 339581 h 364561"/>
              <a:gd name="connsiteX325" fmla="*/ 4425691 w 12192000"/>
              <a:gd name="connsiteY325" fmla="*/ 344939 h 364561"/>
              <a:gd name="connsiteX326" fmla="*/ 4428794 w 12192000"/>
              <a:gd name="connsiteY326" fmla="*/ 347703 h 364561"/>
              <a:gd name="connsiteX327" fmla="*/ 4416537 w 12192000"/>
              <a:gd name="connsiteY327" fmla="*/ 345161 h 364561"/>
              <a:gd name="connsiteX328" fmla="*/ 4419991 w 12192000"/>
              <a:gd name="connsiteY328" fmla="*/ 339946 h 364561"/>
              <a:gd name="connsiteX329" fmla="*/ 4415469 w 12192000"/>
              <a:gd name="connsiteY329" fmla="*/ 339946 h 364561"/>
              <a:gd name="connsiteX330" fmla="*/ 4415469 w 12192000"/>
              <a:gd name="connsiteY330" fmla="*/ 331122 h 364561"/>
              <a:gd name="connsiteX331" fmla="*/ 4415469 w 12192000"/>
              <a:gd name="connsiteY331" fmla="*/ 329148 h 364561"/>
              <a:gd name="connsiteX332" fmla="*/ 4507346 w 12192000"/>
              <a:gd name="connsiteY332" fmla="*/ 329148 h 364561"/>
              <a:gd name="connsiteX333" fmla="*/ 4513778 w 12192000"/>
              <a:gd name="connsiteY333" fmla="*/ 329781 h 364561"/>
              <a:gd name="connsiteX334" fmla="*/ 4511097 w 12192000"/>
              <a:gd name="connsiteY334" fmla="*/ 331732 h 364561"/>
              <a:gd name="connsiteX335" fmla="*/ 4599832 w 12192000"/>
              <a:gd name="connsiteY335" fmla="*/ 329148 h 364561"/>
              <a:gd name="connsiteX336" fmla="*/ 4595953 w 12192000"/>
              <a:gd name="connsiteY336" fmla="*/ 332711 h 364561"/>
              <a:gd name="connsiteX337" fmla="*/ 4596622 w 12192000"/>
              <a:gd name="connsiteY337" fmla="*/ 333325 h 364561"/>
              <a:gd name="connsiteX338" fmla="*/ 4593627 w 12192000"/>
              <a:gd name="connsiteY338" fmla="*/ 333831 h 364561"/>
              <a:gd name="connsiteX339" fmla="*/ 4590781 w 12192000"/>
              <a:gd name="connsiteY339" fmla="*/ 332711 h 364561"/>
              <a:gd name="connsiteX340" fmla="*/ 4589488 w 12192000"/>
              <a:gd name="connsiteY340" fmla="*/ 329148 h 364561"/>
              <a:gd name="connsiteX341" fmla="*/ 4599832 w 12192000"/>
              <a:gd name="connsiteY341" fmla="*/ 329148 h 364561"/>
              <a:gd name="connsiteX342" fmla="*/ 9317492 w 12192000"/>
              <a:gd name="connsiteY342" fmla="*/ 329148 h 364561"/>
              <a:gd name="connsiteX343" fmla="*/ 9317820 w 12192000"/>
              <a:gd name="connsiteY343" fmla="*/ 329782 h 364561"/>
              <a:gd name="connsiteX344" fmla="*/ 9317140 w 12192000"/>
              <a:gd name="connsiteY344" fmla="*/ 330680 h 364561"/>
              <a:gd name="connsiteX345" fmla="*/ 10196591 w 12192000"/>
              <a:gd name="connsiteY345" fmla="*/ 329148 h 364561"/>
              <a:gd name="connsiteX346" fmla="*/ 10196591 w 12192000"/>
              <a:gd name="connsiteY346" fmla="*/ 336274 h 364561"/>
              <a:gd name="connsiteX347" fmla="*/ 10196591 w 12192000"/>
              <a:gd name="connsiteY347" fmla="*/ 329148 h 364561"/>
              <a:gd name="connsiteX348" fmla="*/ 11401337 w 12192000"/>
              <a:gd name="connsiteY348" fmla="*/ 329148 h 364561"/>
              <a:gd name="connsiteX349" fmla="*/ 11391601 w 12192000"/>
              <a:gd name="connsiteY349" fmla="*/ 336274 h 364561"/>
              <a:gd name="connsiteX350" fmla="*/ 11401337 w 12192000"/>
              <a:gd name="connsiteY350" fmla="*/ 329148 h 364561"/>
              <a:gd name="connsiteX351" fmla="*/ 11463399 w 12192000"/>
              <a:gd name="connsiteY351" fmla="*/ 329148 h 364561"/>
              <a:gd name="connsiteX352" fmla="*/ 11473743 w 12192000"/>
              <a:gd name="connsiteY352" fmla="*/ 336274 h 364561"/>
              <a:gd name="connsiteX353" fmla="*/ 11463399 w 12192000"/>
              <a:gd name="connsiteY353" fmla="*/ 329148 h 364561"/>
              <a:gd name="connsiteX354" fmla="*/ 9450022 w 12192000"/>
              <a:gd name="connsiteY354" fmla="*/ 328900 h 364561"/>
              <a:gd name="connsiteX355" fmla="*/ 9448903 w 12192000"/>
              <a:gd name="connsiteY355" fmla="*/ 330786 h 364561"/>
              <a:gd name="connsiteX356" fmla="*/ 9447618 w 12192000"/>
              <a:gd name="connsiteY356" fmla="*/ 329138 h 364561"/>
              <a:gd name="connsiteX357" fmla="*/ 4492483 w 12192000"/>
              <a:gd name="connsiteY357" fmla="*/ 327755 h 364561"/>
              <a:gd name="connsiteX358" fmla="*/ 4497914 w 12192000"/>
              <a:gd name="connsiteY358" fmla="*/ 331380 h 364561"/>
              <a:gd name="connsiteX359" fmla="*/ 4497306 w 12192000"/>
              <a:gd name="connsiteY359" fmla="*/ 336274 h 364561"/>
              <a:gd name="connsiteX360" fmla="*/ 4487267 w 12192000"/>
              <a:gd name="connsiteY360" fmla="*/ 328925 h 364561"/>
              <a:gd name="connsiteX361" fmla="*/ 4492287 w 12192000"/>
              <a:gd name="connsiteY361" fmla="*/ 328007 h 364561"/>
              <a:gd name="connsiteX362" fmla="*/ 9355655 w 12192000"/>
              <a:gd name="connsiteY362" fmla="*/ 327193 h 364561"/>
              <a:gd name="connsiteX363" fmla="*/ 9361395 w 12192000"/>
              <a:gd name="connsiteY363" fmla="*/ 328804 h 364561"/>
              <a:gd name="connsiteX364" fmla="*/ 9361471 w 12192000"/>
              <a:gd name="connsiteY364" fmla="*/ 330659 h 364561"/>
              <a:gd name="connsiteX365" fmla="*/ 9360664 w 12192000"/>
              <a:gd name="connsiteY365" fmla="*/ 330877 h 364561"/>
              <a:gd name="connsiteX366" fmla="*/ 9355340 w 12192000"/>
              <a:gd name="connsiteY366" fmla="*/ 328006 h 364561"/>
              <a:gd name="connsiteX367" fmla="*/ 4687657 w 12192000"/>
              <a:gd name="connsiteY367" fmla="*/ 325860 h 364561"/>
              <a:gd name="connsiteX368" fmla="*/ 4691679 w 12192000"/>
              <a:gd name="connsiteY368" fmla="*/ 328806 h 364561"/>
              <a:gd name="connsiteX369" fmla="*/ 4691679 w 12192000"/>
              <a:gd name="connsiteY369" fmla="*/ 329081 h 364561"/>
              <a:gd name="connsiteX370" fmla="*/ 4687394 w 12192000"/>
              <a:gd name="connsiteY370" fmla="*/ 326568 h 364561"/>
              <a:gd name="connsiteX371" fmla="*/ 9513415 w 12192000"/>
              <a:gd name="connsiteY371" fmla="*/ 325860 h 364561"/>
              <a:gd name="connsiteX372" fmla="*/ 9514187 w 12192000"/>
              <a:gd name="connsiteY372" fmla="*/ 328006 h 364561"/>
              <a:gd name="connsiteX373" fmla="*/ 9513707 w 12192000"/>
              <a:gd name="connsiteY373" fmla="*/ 328248 h 364561"/>
              <a:gd name="connsiteX374" fmla="*/ 9509144 w 12192000"/>
              <a:gd name="connsiteY374" fmla="*/ 325860 h 364561"/>
              <a:gd name="connsiteX375" fmla="*/ 9677707 w 12192000"/>
              <a:gd name="connsiteY375" fmla="*/ 325860 h 364561"/>
              <a:gd name="connsiteX376" fmla="*/ 9673638 w 12192000"/>
              <a:gd name="connsiteY376" fmla="*/ 326286 h 364561"/>
              <a:gd name="connsiteX377" fmla="*/ 9674041 w 12192000"/>
              <a:gd name="connsiteY377" fmla="*/ 325860 h 364561"/>
              <a:gd name="connsiteX378" fmla="*/ 4438894 w 12192000"/>
              <a:gd name="connsiteY378" fmla="*/ 325836 h 364561"/>
              <a:gd name="connsiteX379" fmla="*/ 4447109 w 12192000"/>
              <a:gd name="connsiteY379" fmla="*/ 328945 h 364561"/>
              <a:gd name="connsiteX380" fmla="*/ 4447109 w 12192000"/>
              <a:gd name="connsiteY380" fmla="*/ 336315 h 364561"/>
              <a:gd name="connsiteX381" fmla="*/ 4437373 w 12192000"/>
              <a:gd name="connsiteY381" fmla="*/ 336315 h 364561"/>
              <a:gd name="connsiteX382" fmla="*/ 4437373 w 12192000"/>
              <a:gd name="connsiteY382" fmla="*/ 328945 h 364561"/>
              <a:gd name="connsiteX383" fmla="*/ 4438894 w 12192000"/>
              <a:gd name="connsiteY383" fmla="*/ 325836 h 364561"/>
              <a:gd name="connsiteX384" fmla="*/ 3350926 w 12192000"/>
              <a:gd name="connsiteY384" fmla="*/ 325825 h 364561"/>
              <a:gd name="connsiteX385" fmla="*/ 3352494 w 12192000"/>
              <a:gd name="connsiteY385" fmla="*/ 328925 h 364561"/>
              <a:gd name="connsiteX386" fmla="*/ 3342454 w 12192000"/>
              <a:gd name="connsiteY386" fmla="*/ 328925 h 364561"/>
              <a:gd name="connsiteX387" fmla="*/ 3350926 w 12192000"/>
              <a:gd name="connsiteY387" fmla="*/ 325825 h 364561"/>
              <a:gd name="connsiteX388" fmla="*/ 4984275 w 12192000"/>
              <a:gd name="connsiteY388" fmla="*/ 325710 h 364561"/>
              <a:gd name="connsiteX389" fmla="*/ 4983060 w 12192000"/>
              <a:gd name="connsiteY389" fmla="*/ 337394 h 364561"/>
              <a:gd name="connsiteX390" fmla="*/ 4980676 w 12192000"/>
              <a:gd name="connsiteY390" fmla="*/ 338013 h 364561"/>
              <a:gd name="connsiteX391" fmla="*/ 4977900 w 12192000"/>
              <a:gd name="connsiteY391" fmla="*/ 336462 h 364561"/>
              <a:gd name="connsiteX392" fmla="*/ 4977900 w 12192000"/>
              <a:gd name="connsiteY392" fmla="*/ 332546 h 364561"/>
              <a:gd name="connsiteX393" fmla="*/ 4983060 w 12192000"/>
              <a:gd name="connsiteY393" fmla="*/ 332001 h 364561"/>
              <a:gd name="connsiteX394" fmla="*/ 4984275 w 12192000"/>
              <a:gd name="connsiteY394" fmla="*/ 325710 h 364561"/>
              <a:gd name="connsiteX395" fmla="*/ 5008418 w 12192000"/>
              <a:gd name="connsiteY395" fmla="*/ 325710 h 364561"/>
              <a:gd name="connsiteX396" fmla="*/ 5007442 w 12192000"/>
              <a:gd name="connsiteY396" fmla="*/ 326677 h 364561"/>
              <a:gd name="connsiteX397" fmla="*/ 5005196 w 12192000"/>
              <a:gd name="connsiteY397" fmla="*/ 325710 h 364561"/>
              <a:gd name="connsiteX398" fmla="*/ 5073559 w 12192000"/>
              <a:gd name="connsiteY398" fmla="*/ 325710 h 364561"/>
              <a:gd name="connsiteX399" fmla="*/ 5073559 w 12192000"/>
              <a:gd name="connsiteY399" fmla="*/ 326626 h 364561"/>
              <a:gd name="connsiteX400" fmla="*/ 5073559 w 12192000"/>
              <a:gd name="connsiteY400" fmla="*/ 331487 h 364561"/>
              <a:gd name="connsiteX401" fmla="*/ 5070175 w 12192000"/>
              <a:gd name="connsiteY401" fmla="*/ 329013 h 364561"/>
              <a:gd name="connsiteX402" fmla="*/ 4897560 w 12192000"/>
              <a:gd name="connsiteY402" fmla="*/ 325447 h 364561"/>
              <a:gd name="connsiteX403" fmla="*/ 4901244 w 12192000"/>
              <a:gd name="connsiteY403" fmla="*/ 327085 h 364561"/>
              <a:gd name="connsiteX404" fmla="*/ 4898873 w 12192000"/>
              <a:gd name="connsiteY404" fmla="*/ 332226 h 364561"/>
              <a:gd name="connsiteX405" fmla="*/ 4893405 w 12192000"/>
              <a:gd name="connsiteY405" fmla="*/ 330906 h 364561"/>
              <a:gd name="connsiteX406" fmla="*/ 4895312 w 12192000"/>
              <a:gd name="connsiteY406" fmla="*/ 325853 h 364561"/>
              <a:gd name="connsiteX407" fmla="*/ 10268108 w 12192000"/>
              <a:gd name="connsiteY407" fmla="*/ 325226 h 364561"/>
              <a:gd name="connsiteX408" fmla="*/ 10268214 w 12192000"/>
              <a:gd name="connsiteY408" fmla="*/ 325244 h 364561"/>
              <a:gd name="connsiteX409" fmla="*/ 10268123 w 12192000"/>
              <a:gd name="connsiteY409" fmla="*/ 325362 h 364561"/>
              <a:gd name="connsiteX410" fmla="*/ 9364570 w 12192000"/>
              <a:gd name="connsiteY410" fmla="*/ 324691 h 364561"/>
              <a:gd name="connsiteX411" fmla="*/ 9367876 w 12192000"/>
              <a:gd name="connsiteY411" fmla="*/ 328925 h 364561"/>
              <a:gd name="connsiteX412" fmla="*/ 9362447 w 12192000"/>
              <a:gd name="connsiteY412" fmla="*/ 330394 h 364561"/>
              <a:gd name="connsiteX413" fmla="*/ 4927560 w 12192000"/>
              <a:gd name="connsiteY413" fmla="*/ 322921 h 364561"/>
              <a:gd name="connsiteX414" fmla="*/ 4935851 w 12192000"/>
              <a:gd name="connsiteY414" fmla="*/ 325925 h 364561"/>
              <a:gd name="connsiteX415" fmla="*/ 4935851 w 12192000"/>
              <a:gd name="connsiteY415" fmla="*/ 326476 h 364561"/>
              <a:gd name="connsiteX416" fmla="*/ 4927560 w 12192000"/>
              <a:gd name="connsiteY416" fmla="*/ 329081 h 364561"/>
              <a:gd name="connsiteX417" fmla="*/ 4927560 w 12192000"/>
              <a:gd name="connsiteY417" fmla="*/ 336462 h 364561"/>
              <a:gd name="connsiteX418" fmla="*/ 4933322 w 12192000"/>
              <a:gd name="connsiteY418" fmla="*/ 338876 h 364561"/>
              <a:gd name="connsiteX419" fmla="*/ 4930940 w 12192000"/>
              <a:gd name="connsiteY419" fmla="*/ 339272 h 364561"/>
              <a:gd name="connsiteX420" fmla="*/ 4923573 w 12192000"/>
              <a:gd name="connsiteY420" fmla="*/ 339160 h 364561"/>
              <a:gd name="connsiteX421" fmla="*/ 4920007 w 12192000"/>
              <a:gd name="connsiteY421" fmla="*/ 336199 h 364561"/>
              <a:gd name="connsiteX422" fmla="*/ 4926301 w 12192000"/>
              <a:gd name="connsiteY422" fmla="*/ 335540 h 364561"/>
              <a:gd name="connsiteX423" fmla="*/ 4927560 w 12192000"/>
              <a:gd name="connsiteY423" fmla="*/ 329081 h 364561"/>
              <a:gd name="connsiteX424" fmla="*/ 4783730 w 12192000"/>
              <a:gd name="connsiteY424" fmla="*/ 322723 h 364561"/>
              <a:gd name="connsiteX425" fmla="*/ 4783730 w 12192000"/>
              <a:gd name="connsiteY425" fmla="*/ 325710 h 364561"/>
              <a:gd name="connsiteX426" fmla="*/ 4767105 w 12192000"/>
              <a:gd name="connsiteY426" fmla="*/ 325710 h 364561"/>
              <a:gd name="connsiteX427" fmla="*/ 4861274 w 12192000"/>
              <a:gd name="connsiteY427" fmla="*/ 321701 h 364561"/>
              <a:gd name="connsiteX428" fmla="*/ 4865712 w 12192000"/>
              <a:gd name="connsiteY428" fmla="*/ 325377 h 364561"/>
              <a:gd name="connsiteX429" fmla="*/ 4865712 w 12192000"/>
              <a:gd name="connsiteY429" fmla="*/ 325709 h 364561"/>
              <a:gd name="connsiteX430" fmla="*/ 4857662 w 12192000"/>
              <a:gd name="connsiteY430" fmla="*/ 325709 h 364561"/>
              <a:gd name="connsiteX431" fmla="*/ 4856902 w 12192000"/>
              <a:gd name="connsiteY431" fmla="*/ 325391 h 364561"/>
              <a:gd name="connsiteX432" fmla="*/ 4855644 w 12192000"/>
              <a:gd name="connsiteY432" fmla="*/ 321701 h 364561"/>
              <a:gd name="connsiteX433" fmla="*/ 4875837 w 12192000"/>
              <a:gd name="connsiteY433" fmla="*/ 321701 h 364561"/>
              <a:gd name="connsiteX434" fmla="*/ 4875837 w 12192000"/>
              <a:gd name="connsiteY434" fmla="*/ 324729 h 364561"/>
              <a:gd name="connsiteX435" fmla="*/ 4875837 w 12192000"/>
              <a:gd name="connsiteY435" fmla="*/ 325624 h 364561"/>
              <a:gd name="connsiteX436" fmla="*/ 4885562 w 12192000"/>
              <a:gd name="connsiteY436" fmla="*/ 325624 h 364561"/>
              <a:gd name="connsiteX437" fmla="*/ 4884513 w 12192000"/>
              <a:gd name="connsiteY437" fmla="*/ 329485 h 364561"/>
              <a:gd name="connsiteX438" fmla="*/ 4881601 w 12192000"/>
              <a:gd name="connsiteY438" fmla="*/ 330366 h 364561"/>
              <a:gd name="connsiteX439" fmla="*/ 4881693 w 12192000"/>
              <a:gd name="connsiteY439" fmla="*/ 331039 h 364561"/>
              <a:gd name="connsiteX440" fmla="*/ 4884119 w 12192000"/>
              <a:gd name="connsiteY440" fmla="*/ 330120 h 364561"/>
              <a:gd name="connsiteX441" fmla="*/ 4884384 w 12192000"/>
              <a:gd name="connsiteY441" fmla="*/ 329961 h 364561"/>
              <a:gd name="connsiteX442" fmla="*/ 4884346 w 12192000"/>
              <a:gd name="connsiteY442" fmla="*/ 330099 h 364561"/>
              <a:gd name="connsiteX443" fmla="*/ 4881944 w 12192000"/>
              <a:gd name="connsiteY443" fmla="*/ 332879 h 364561"/>
              <a:gd name="connsiteX444" fmla="*/ 4881693 w 12192000"/>
              <a:gd name="connsiteY444" fmla="*/ 331039 h 364561"/>
              <a:gd name="connsiteX445" fmla="*/ 4879556 w 12192000"/>
              <a:gd name="connsiteY445" fmla="*/ 331849 h 364561"/>
              <a:gd name="connsiteX446" fmla="*/ 4875002 w 12192000"/>
              <a:gd name="connsiteY446" fmla="*/ 330939 h 364561"/>
              <a:gd name="connsiteX447" fmla="*/ 4872642 w 12192000"/>
              <a:gd name="connsiteY447" fmla="*/ 325727 h 364561"/>
              <a:gd name="connsiteX448" fmla="*/ 4875781 w 12192000"/>
              <a:gd name="connsiteY448" fmla="*/ 321701 h 364561"/>
              <a:gd name="connsiteX449" fmla="*/ 409935 w 12192000"/>
              <a:gd name="connsiteY449" fmla="*/ 321593 h 364561"/>
              <a:gd name="connsiteX450" fmla="*/ 409471 w 12192000"/>
              <a:gd name="connsiteY450" fmla="*/ 321665 h 364561"/>
              <a:gd name="connsiteX451" fmla="*/ 409870 w 12192000"/>
              <a:gd name="connsiteY451" fmla="*/ 321701 h 364561"/>
              <a:gd name="connsiteX452" fmla="*/ 409878 w 12192000"/>
              <a:gd name="connsiteY452" fmla="*/ 321693 h 364561"/>
              <a:gd name="connsiteX453" fmla="*/ 9684211 w 12192000"/>
              <a:gd name="connsiteY453" fmla="*/ 321593 h 364561"/>
              <a:gd name="connsiteX454" fmla="*/ 9683746 w 12192000"/>
              <a:gd name="connsiteY454" fmla="*/ 321665 h 364561"/>
              <a:gd name="connsiteX455" fmla="*/ 9684146 w 12192000"/>
              <a:gd name="connsiteY455" fmla="*/ 321701 h 364561"/>
              <a:gd name="connsiteX456" fmla="*/ 9684154 w 12192000"/>
              <a:gd name="connsiteY456" fmla="*/ 321693 h 364561"/>
              <a:gd name="connsiteX457" fmla="*/ 83557 w 12192000"/>
              <a:gd name="connsiteY457" fmla="*/ 321576 h 364561"/>
              <a:gd name="connsiteX458" fmla="*/ 93600 w 12192000"/>
              <a:gd name="connsiteY458" fmla="*/ 328925 h 364561"/>
              <a:gd name="connsiteX459" fmla="*/ 83557 w 12192000"/>
              <a:gd name="connsiteY459" fmla="*/ 321576 h 364561"/>
              <a:gd name="connsiteX460" fmla="*/ 237598 w 12192000"/>
              <a:gd name="connsiteY460" fmla="*/ 321576 h 364561"/>
              <a:gd name="connsiteX461" fmla="*/ 226269 w 12192000"/>
              <a:gd name="connsiteY461" fmla="*/ 328925 h 364561"/>
              <a:gd name="connsiteX462" fmla="*/ 237598 w 12192000"/>
              <a:gd name="connsiteY462" fmla="*/ 321576 h 364561"/>
              <a:gd name="connsiteX463" fmla="*/ 1504609 w 12192000"/>
              <a:gd name="connsiteY463" fmla="*/ 321576 h 364561"/>
              <a:gd name="connsiteX464" fmla="*/ 1492927 w 12192000"/>
              <a:gd name="connsiteY464" fmla="*/ 329148 h 364561"/>
              <a:gd name="connsiteX465" fmla="*/ 1504609 w 12192000"/>
              <a:gd name="connsiteY465" fmla="*/ 321576 h 364561"/>
              <a:gd name="connsiteX466" fmla="*/ 2689884 w 12192000"/>
              <a:gd name="connsiteY466" fmla="*/ 321576 h 364561"/>
              <a:gd name="connsiteX467" fmla="*/ 2690600 w 12192000"/>
              <a:gd name="connsiteY467" fmla="*/ 324062 h 364561"/>
              <a:gd name="connsiteX468" fmla="*/ 2691101 w 12192000"/>
              <a:gd name="connsiteY468" fmla="*/ 325251 h 364561"/>
              <a:gd name="connsiteX469" fmla="*/ 2699619 w 12192000"/>
              <a:gd name="connsiteY469" fmla="*/ 328925 h 364561"/>
              <a:gd name="connsiteX470" fmla="*/ 2691405 w 12192000"/>
              <a:gd name="connsiteY470" fmla="*/ 326858 h 364561"/>
              <a:gd name="connsiteX471" fmla="*/ 2690600 w 12192000"/>
              <a:gd name="connsiteY471" fmla="*/ 324062 h 364561"/>
              <a:gd name="connsiteX472" fmla="*/ 2690036 w 12192000"/>
              <a:gd name="connsiteY472" fmla="*/ 322724 h 364561"/>
              <a:gd name="connsiteX473" fmla="*/ 2689884 w 12192000"/>
              <a:gd name="connsiteY473" fmla="*/ 321576 h 364561"/>
              <a:gd name="connsiteX474" fmla="*/ 3200380 w 12192000"/>
              <a:gd name="connsiteY474" fmla="*/ 321576 h 364561"/>
              <a:gd name="connsiteX475" fmla="*/ 3190036 w 12192000"/>
              <a:gd name="connsiteY475" fmla="*/ 329148 h 364561"/>
              <a:gd name="connsiteX476" fmla="*/ 3190036 w 12192000"/>
              <a:gd name="connsiteY476" fmla="*/ 321576 h 364561"/>
              <a:gd name="connsiteX477" fmla="*/ 3200380 w 12192000"/>
              <a:gd name="connsiteY477" fmla="*/ 321576 h 364561"/>
              <a:gd name="connsiteX478" fmla="*/ 3946348 w 12192000"/>
              <a:gd name="connsiteY478" fmla="*/ 321576 h 364561"/>
              <a:gd name="connsiteX479" fmla="*/ 3946348 w 12192000"/>
              <a:gd name="connsiteY479" fmla="*/ 329148 h 364561"/>
              <a:gd name="connsiteX480" fmla="*/ 3935396 w 12192000"/>
              <a:gd name="connsiteY480" fmla="*/ 329148 h 364561"/>
              <a:gd name="connsiteX481" fmla="*/ 3946348 w 12192000"/>
              <a:gd name="connsiteY481" fmla="*/ 321576 h 364561"/>
              <a:gd name="connsiteX482" fmla="*/ 3987115 w 12192000"/>
              <a:gd name="connsiteY482" fmla="*/ 321576 h 364561"/>
              <a:gd name="connsiteX483" fmla="*/ 3967036 w 12192000"/>
              <a:gd name="connsiteY483" fmla="*/ 321576 h 364561"/>
              <a:gd name="connsiteX484" fmla="*/ 3987115 w 12192000"/>
              <a:gd name="connsiteY484" fmla="*/ 321576 h 364561"/>
              <a:gd name="connsiteX485" fmla="*/ 4375311 w 12192000"/>
              <a:gd name="connsiteY485" fmla="*/ 321576 h 364561"/>
              <a:gd name="connsiteX486" fmla="*/ 4405429 w 12192000"/>
              <a:gd name="connsiteY486" fmla="*/ 329148 h 364561"/>
              <a:gd name="connsiteX487" fmla="*/ 4375311 w 12192000"/>
              <a:gd name="connsiteY487" fmla="*/ 321576 h 364561"/>
              <a:gd name="connsiteX488" fmla="*/ 4507346 w 12192000"/>
              <a:gd name="connsiteY488" fmla="*/ 321576 h 364561"/>
              <a:gd name="connsiteX489" fmla="*/ 4498561 w 12192000"/>
              <a:gd name="connsiteY489" fmla="*/ 326169 h 364561"/>
              <a:gd name="connsiteX490" fmla="*/ 4498493 w 12192000"/>
              <a:gd name="connsiteY490" fmla="*/ 326722 h 364561"/>
              <a:gd name="connsiteX491" fmla="*/ 4493635 w 12192000"/>
              <a:gd name="connsiteY491" fmla="*/ 326280 h 364561"/>
              <a:gd name="connsiteX492" fmla="*/ 4497306 w 12192000"/>
              <a:gd name="connsiteY492" fmla="*/ 321576 h 364561"/>
              <a:gd name="connsiteX493" fmla="*/ 4507346 w 12192000"/>
              <a:gd name="connsiteY493" fmla="*/ 321576 h 364561"/>
              <a:gd name="connsiteX494" fmla="*/ 4539290 w 12192000"/>
              <a:gd name="connsiteY494" fmla="*/ 321576 h 364561"/>
              <a:gd name="connsiteX495" fmla="*/ 4539290 w 12192000"/>
              <a:gd name="connsiteY495" fmla="*/ 325747 h 364561"/>
              <a:gd name="connsiteX496" fmla="*/ 4530297 w 12192000"/>
              <a:gd name="connsiteY496" fmla="*/ 323564 h 364561"/>
              <a:gd name="connsiteX497" fmla="*/ 4530505 w 12192000"/>
              <a:gd name="connsiteY497" fmla="*/ 322496 h 364561"/>
              <a:gd name="connsiteX498" fmla="*/ 4539290 w 12192000"/>
              <a:gd name="connsiteY498" fmla="*/ 321576 h 364561"/>
              <a:gd name="connsiteX499" fmla="*/ 4559369 w 12192000"/>
              <a:gd name="connsiteY499" fmla="*/ 321576 h 364561"/>
              <a:gd name="connsiteX500" fmla="*/ 4565788 w 12192000"/>
              <a:gd name="connsiteY500" fmla="*/ 323341 h 364561"/>
              <a:gd name="connsiteX501" fmla="*/ 4564458 w 12192000"/>
              <a:gd name="connsiteY501" fmla="*/ 325036 h 364561"/>
              <a:gd name="connsiteX502" fmla="*/ 4559568 w 12192000"/>
              <a:gd name="connsiteY502" fmla="*/ 325925 h 364561"/>
              <a:gd name="connsiteX503" fmla="*/ 4556973 w 12192000"/>
              <a:gd name="connsiteY503" fmla="*/ 324036 h 364561"/>
              <a:gd name="connsiteX504" fmla="*/ 4579448 w 12192000"/>
              <a:gd name="connsiteY504" fmla="*/ 321576 h 364561"/>
              <a:gd name="connsiteX505" fmla="*/ 4584468 w 12192000"/>
              <a:gd name="connsiteY505" fmla="*/ 335510 h 364561"/>
              <a:gd name="connsiteX506" fmla="*/ 4585624 w 12192000"/>
              <a:gd name="connsiteY506" fmla="*/ 337629 h 364561"/>
              <a:gd name="connsiteX507" fmla="*/ 4577863 w 12192000"/>
              <a:gd name="connsiteY507" fmla="*/ 342277 h 364561"/>
              <a:gd name="connsiteX508" fmla="*/ 4574429 w 12192000"/>
              <a:gd name="connsiteY508" fmla="*/ 341557 h 364561"/>
              <a:gd name="connsiteX509" fmla="*/ 4559369 w 12192000"/>
              <a:gd name="connsiteY509" fmla="*/ 344712 h 364561"/>
              <a:gd name="connsiteX510" fmla="*/ 4569409 w 12192000"/>
              <a:gd name="connsiteY510" fmla="*/ 337351 h 364561"/>
              <a:gd name="connsiteX511" fmla="*/ 4577002 w 12192000"/>
              <a:gd name="connsiteY511" fmla="*/ 336555 h 364561"/>
              <a:gd name="connsiteX512" fmla="*/ 4579125 w 12192000"/>
              <a:gd name="connsiteY512" fmla="*/ 340162 h 364561"/>
              <a:gd name="connsiteX513" fmla="*/ 4579125 w 12192000"/>
              <a:gd name="connsiteY513" fmla="*/ 336333 h 364561"/>
              <a:gd name="connsiteX514" fmla="*/ 4579448 w 12192000"/>
              <a:gd name="connsiteY514" fmla="*/ 336299 h 364561"/>
              <a:gd name="connsiteX515" fmla="*/ 4579125 w 12192000"/>
              <a:gd name="connsiteY515" fmla="*/ 336265 h 364561"/>
              <a:gd name="connsiteX516" fmla="*/ 4579125 w 12192000"/>
              <a:gd name="connsiteY516" fmla="*/ 333043 h 364561"/>
              <a:gd name="connsiteX517" fmla="*/ 4575458 w 12192000"/>
              <a:gd name="connsiteY517" fmla="*/ 333933 h 364561"/>
              <a:gd name="connsiteX518" fmla="*/ 4576681 w 12192000"/>
              <a:gd name="connsiteY518" fmla="*/ 336009 h 364561"/>
              <a:gd name="connsiteX519" fmla="*/ 4570664 w 12192000"/>
              <a:gd name="connsiteY519" fmla="*/ 335379 h 364561"/>
              <a:gd name="connsiteX520" fmla="*/ 4569785 w 12192000"/>
              <a:gd name="connsiteY520" fmla="*/ 330870 h 364561"/>
              <a:gd name="connsiteX521" fmla="*/ 4579125 w 12192000"/>
              <a:gd name="connsiteY521" fmla="*/ 325925 h 364561"/>
              <a:gd name="connsiteX522" fmla="*/ 4577903 w 12192000"/>
              <a:gd name="connsiteY522" fmla="*/ 322366 h 364561"/>
              <a:gd name="connsiteX523" fmla="*/ 4577374 w 12192000"/>
              <a:gd name="connsiteY523" fmla="*/ 322146 h 364561"/>
              <a:gd name="connsiteX524" fmla="*/ 9511874 w 12192000"/>
              <a:gd name="connsiteY524" fmla="*/ 321576 h 364561"/>
              <a:gd name="connsiteX525" fmla="*/ 9512834 w 12192000"/>
              <a:gd name="connsiteY525" fmla="*/ 324245 h 364561"/>
              <a:gd name="connsiteX526" fmla="*/ 9509236 w 12192000"/>
              <a:gd name="connsiteY526" fmla="*/ 323287 h 364561"/>
              <a:gd name="connsiteX527" fmla="*/ 10778885 w 12192000"/>
              <a:gd name="connsiteY527" fmla="*/ 321576 h 364561"/>
              <a:gd name="connsiteX528" fmla="*/ 10767202 w 12192000"/>
              <a:gd name="connsiteY528" fmla="*/ 329148 h 364561"/>
              <a:gd name="connsiteX529" fmla="*/ 10778885 w 12192000"/>
              <a:gd name="connsiteY529" fmla="*/ 321576 h 364561"/>
              <a:gd name="connsiteX530" fmla="*/ 11964160 w 12192000"/>
              <a:gd name="connsiteY530" fmla="*/ 321576 h 364561"/>
              <a:gd name="connsiteX531" fmla="*/ 11964876 w 12192000"/>
              <a:gd name="connsiteY531" fmla="*/ 324062 h 364561"/>
              <a:gd name="connsiteX532" fmla="*/ 11965377 w 12192000"/>
              <a:gd name="connsiteY532" fmla="*/ 325251 h 364561"/>
              <a:gd name="connsiteX533" fmla="*/ 11973895 w 12192000"/>
              <a:gd name="connsiteY533" fmla="*/ 328925 h 364561"/>
              <a:gd name="connsiteX534" fmla="*/ 11965681 w 12192000"/>
              <a:gd name="connsiteY534" fmla="*/ 326858 h 364561"/>
              <a:gd name="connsiteX535" fmla="*/ 11964876 w 12192000"/>
              <a:gd name="connsiteY535" fmla="*/ 324062 h 364561"/>
              <a:gd name="connsiteX536" fmla="*/ 11964312 w 12192000"/>
              <a:gd name="connsiteY536" fmla="*/ 322724 h 364561"/>
              <a:gd name="connsiteX537" fmla="*/ 11964160 w 12192000"/>
              <a:gd name="connsiteY537" fmla="*/ 321576 h 364561"/>
              <a:gd name="connsiteX538" fmla="*/ 4814920 w 12192000"/>
              <a:gd name="connsiteY538" fmla="*/ 321159 h 364561"/>
              <a:gd name="connsiteX539" fmla="*/ 4815633 w 12192000"/>
              <a:gd name="connsiteY539" fmla="*/ 321719 h 364561"/>
              <a:gd name="connsiteX540" fmla="*/ 4815751 w 12192000"/>
              <a:gd name="connsiteY540" fmla="*/ 322018 h 364561"/>
              <a:gd name="connsiteX541" fmla="*/ 4814008 w 12192000"/>
              <a:gd name="connsiteY541" fmla="*/ 321576 h 364561"/>
              <a:gd name="connsiteX542" fmla="*/ 4824466 w 12192000"/>
              <a:gd name="connsiteY542" fmla="*/ 320192 h 364561"/>
              <a:gd name="connsiteX543" fmla="*/ 4827194 w 12192000"/>
              <a:gd name="connsiteY543" fmla="*/ 321428 h 364561"/>
              <a:gd name="connsiteX544" fmla="*/ 4835162 w 12192000"/>
              <a:gd name="connsiteY544" fmla="*/ 329013 h 364561"/>
              <a:gd name="connsiteX545" fmla="*/ 4835142 w 12192000"/>
              <a:gd name="connsiteY545" fmla="*/ 329052 h 364561"/>
              <a:gd name="connsiteX546" fmla="*/ 4828916 w 12192000"/>
              <a:gd name="connsiteY546" fmla="*/ 325362 h 364561"/>
              <a:gd name="connsiteX547" fmla="*/ 4826576 w 12192000"/>
              <a:gd name="connsiteY547" fmla="*/ 324768 h 364561"/>
              <a:gd name="connsiteX548" fmla="*/ 662 w 12192000"/>
              <a:gd name="connsiteY548" fmla="*/ 319748 h 364561"/>
              <a:gd name="connsiteX549" fmla="*/ 1402 w 12192000"/>
              <a:gd name="connsiteY549" fmla="*/ 321701 h 364561"/>
              <a:gd name="connsiteX550" fmla="*/ 1292 w 12192000"/>
              <a:gd name="connsiteY550" fmla="*/ 320663 h 364561"/>
              <a:gd name="connsiteX551" fmla="*/ 9408258 w 12192000"/>
              <a:gd name="connsiteY551" fmla="*/ 319535 h 364561"/>
              <a:gd name="connsiteX552" fmla="*/ 9414718 w 12192000"/>
              <a:gd name="connsiteY552" fmla="*/ 320605 h 364561"/>
              <a:gd name="connsiteX553" fmla="*/ 9415110 w 12192000"/>
              <a:gd name="connsiteY553" fmla="*/ 321395 h 364561"/>
              <a:gd name="connsiteX554" fmla="*/ 9419986 w 12192000"/>
              <a:gd name="connsiteY554" fmla="*/ 325860 h 364561"/>
              <a:gd name="connsiteX555" fmla="*/ 9408347 w 12192000"/>
              <a:gd name="connsiteY555" fmla="*/ 321597 h 364561"/>
              <a:gd name="connsiteX556" fmla="*/ 9408347 w 12192000"/>
              <a:gd name="connsiteY556" fmla="*/ 321452 h 364561"/>
              <a:gd name="connsiteX557" fmla="*/ 9407951 w 12192000"/>
              <a:gd name="connsiteY557" fmla="*/ 321452 h 364561"/>
              <a:gd name="connsiteX558" fmla="*/ 9407796 w 12192000"/>
              <a:gd name="connsiteY558" fmla="*/ 321395 h 364561"/>
              <a:gd name="connsiteX559" fmla="*/ 4604662 w 12192000"/>
              <a:gd name="connsiteY559" fmla="*/ 318934 h 364561"/>
              <a:gd name="connsiteX560" fmla="*/ 4618070 w 12192000"/>
              <a:gd name="connsiteY560" fmla="*/ 321391 h 364561"/>
              <a:gd name="connsiteX561" fmla="*/ 4618070 w 12192000"/>
              <a:gd name="connsiteY561" fmla="*/ 321950 h 364561"/>
              <a:gd name="connsiteX562" fmla="*/ 4600887 w 12192000"/>
              <a:gd name="connsiteY562" fmla="*/ 324469 h 364561"/>
              <a:gd name="connsiteX563" fmla="*/ 4589560 w 12192000"/>
              <a:gd name="connsiteY563" fmla="*/ 321701 h 364561"/>
              <a:gd name="connsiteX564" fmla="*/ 4604662 w 12192000"/>
              <a:gd name="connsiteY564" fmla="*/ 318934 h 364561"/>
              <a:gd name="connsiteX565" fmla="*/ 4905063 w 12192000"/>
              <a:gd name="connsiteY565" fmla="*/ 318807 h 364561"/>
              <a:gd name="connsiteX566" fmla="*/ 4903786 w 12192000"/>
              <a:gd name="connsiteY566" fmla="*/ 321576 h 364561"/>
              <a:gd name="connsiteX567" fmla="*/ 4902873 w 12192000"/>
              <a:gd name="connsiteY567" fmla="*/ 321576 h 364561"/>
              <a:gd name="connsiteX568" fmla="*/ 4916207 w 12192000"/>
              <a:gd name="connsiteY568" fmla="*/ 318807 h 364561"/>
              <a:gd name="connsiteX569" fmla="*/ 4926029 w 12192000"/>
              <a:gd name="connsiteY569" fmla="*/ 322366 h 364561"/>
              <a:gd name="connsiteX570" fmla="*/ 4926183 w 12192000"/>
              <a:gd name="connsiteY570" fmla="*/ 322422 h 364561"/>
              <a:gd name="connsiteX571" fmla="*/ 4922745 w 12192000"/>
              <a:gd name="connsiteY571" fmla="*/ 324222 h 364561"/>
              <a:gd name="connsiteX572" fmla="*/ 5054112 w 12192000"/>
              <a:gd name="connsiteY572" fmla="*/ 318807 h 364561"/>
              <a:gd name="connsiteX573" fmla="*/ 5053955 w 12192000"/>
              <a:gd name="connsiteY573" fmla="*/ 319886 h 364561"/>
              <a:gd name="connsiteX574" fmla="*/ 5053003 w 12192000"/>
              <a:gd name="connsiteY574" fmla="*/ 321947 h 364561"/>
              <a:gd name="connsiteX575" fmla="*/ 5052703 w 12192000"/>
              <a:gd name="connsiteY575" fmla="*/ 322798 h 364561"/>
              <a:gd name="connsiteX576" fmla="*/ 5053460 w 12192000"/>
              <a:gd name="connsiteY576" fmla="*/ 324363 h 364561"/>
              <a:gd name="connsiteX577" fmla="*/ 5050303 w 12192000"/>
              <a:gd name="connsiteY577" fmla="*/ 325710 h 364561"/>
              <a:gd name="connsiteX578" fmla="*/ 5046008 w 12192000"/>
              <a:gd name="connsiteY578" fmla="*/ 325710 h 364561"/>
              <a:gd name="connsiteX579" fmla="*/ 5046261 w 12192000"/>
              <a:gd name="connsiteY579" fmla="*/ 324856 h 364561"/>
              <a:gd name="connsiteX580" fmla="*/ 5052859 w 12192000"/>
              <a:gd name="connsiteY580" fmla="*/ 322258 h 364561"/>
              <a:gd name="connsiteX581" fmla="*/ 5053003 w 12192000"/>
              <a:gd name="connsiteY581" fmla="*/ 321947 h 364561"/>
              <a:gd name="connsiteX582" fmla="*/ 5063541 w 12192000"/>
              <a:gd name="connsiteY582" fmla="*/ 318807 h 364561"/>
              <a:gd name="connsiteX583" fmla="*/ 5063541 w 12192000"/>
              <a:gd name="connsiteY583" fmla="*/ 325710 h 364561"/>
              <a:gd name="connsiteX584" fmla="*/ 5063541 w 12192000"/>
              <a:gd name="connsiteY584" fmla="*/ 318807 h 364561"/>
              <a:gd name="connsiteX585" fmla="*/ 5114223 w 12192000"/>
              <a:gd name="connsiteY585" fmla="*/ 318807 h 364561"/>
              <a:gd name="connsiteX586" fmla="*/ 5114223 w 12192000"/>
              <a:gd name="connsiteY586" fmla="*/ 325710 h 364561"/>
              <a:gd name="connsiteX587" fmla="*/ 5114223 w 12192000"/>
              <a:gd name="connsiteY587" fmla="*/ 318807 h 364561"/>
              <a:gd name="connsiteX588" fmla="*/ 7915338 w 12192000"/>
              <a:gd name="connsiteY588" fmla="*/ 318807 h 364561"/>
              <a:gd name="connsiteX589" fmla="*/ 7915338 w 12192000"/>
              <a:gd name="connsiteY589" fmla="*/ 333044 h 364561"/>
              <a:gd name="connsiteX590" fmla="*/ 7915338 w 12192000"/>
              <a:gd name="connsiteY590" fmla="*/ 318807 h 364561"/>
              <a:gd name="connsiteX591" fmla="*/ 4658673 w 12192000"/>
              <a:gd name="connsiteY591" fmla="*/ 318526 h 364561"/>
              <a:gd name="connsiteX592" fmla="*/ 4668154 w 12192000"/>
              <a:gd name="connsiteY592" fmla="*/ 324013 h 364561"/>
              <a:gd name="connsiteX593" fmla="*/ 4668154 w 12192000"/>
              <a:gd name="connsiteY593" fmla="*/ 324967 h 364561"/>
              <a:gd name="connsiteX594" fmla="*/ 4668154 w 12192000"/>
              <a:gd name="connsiteY594" fmla="*/ 325860 h 364561"/>
              <a:gd name="connsiteX595" fmla="*/ 4663278 w 12192000"/>
              <a:gd name="connsiteY595" fmla="*/ 330325 h 364561"/>
              <a:gd name="connsiteX596" fmla="*/ 4660543 w 12192000"/>
              <a:gd name="connsiteY596" fmla="*/ 335836 h 364561"/>
              <a:gd name="connsiteX597" fmla="*/ 4652750 w 12192000"/>
              <a:gd name="connsiteY597" fmla="*/ 330600 h 364561"/>
              <a:gd name="connsiteX598" fmla="*/ 4658673 w 12192000"/>
              <a:gd name="connsiteY598" fmla="*/ 333043 h 364561"/>
              <a:gd name="connsiteX599" fmla="*/ 4658673 w 12192000"/>
              <a:gd name="connsiteY599" fmla="*/ 325817 h 364561"/>
              <a:gd name="connsiteX600" fmla="*/ 125794 w 12192000"/>
              <a:gd name="connsiteY600" fmla="*/ 318310 h 364561"/>
              <a:gd name="connsiteX601" fmla="*/ 145559 w 12192000"/>
              <a:gd name="connsiteY601" fmla="*/ 321452 h 364561"/>
              <a:gd name="connsiteX602" fmla="*/ 175747 w 12192000"/>
              <a:gd name="connsiteY602" fmla="*/ 328900 h 364561"/>
              <a:gd name="connsiteX603" fmla="*/ 165680 w 12192000"/>
              <a:gd name="connsiteY603" fmla="*/ 352308 h 364561"/>
              <a:gd name="connsiteX604" fmla="*/ 145559 w 12192000"/>
              <a:gd name="connsiteY604" fmla="*/ 344860 h 364561"/>
              <a:gd name="connsiteX605" fmla="*/ 165680 w 12192000"/>
              <a:gd name="connsiteY605" fmla="*/ 336348 h 364561"/>
              <a:gd name="connsiteX606" fmla="*/ 145559 w 12192000"/>
              <a:gd name="connsiteY606" fmla="*/ 328900 h 364561"/>
              <a:gd name="connsiteX607" fmla="*/ 134071 w 12192000"/>
              <a:gd name="connsiteY607" fmla="*/ 328900 h 364561"/>
              <a:gd name="connsiteX608" fmla="*/ 134071 w 12192000"/>
              <a:gd name="connsiteY608" fmla="*/ 321452 h 364561"/>
              <a:gd name="connsiteX609" fmla="*/ 124019 w 12192000"/>
              <a:gd name="connsiteY609" fmla="*/ 321452 h 364561"/>
              <a:gd name="connsiteX610" fmla="*/ 125794 w 12192000"/>
              <a:gd name="connsiteY610" fmla="*/ 318310 h 364561"/>
              <a:gd name="connsiteX611" fmla="*/ 0 w 12192000"/>
              <a:gd name="connsiteY611" fmla="*/ 317915 h 364561"/>
              <a:gd name="connsiteX612" fmla="*/ 0 w 12192000"/>
              <a:gd name="connsiteY612" fmla="*/ 318982 h 364561"/>
              <a:gd name="connsiteX613" fmla="*/ 152 w 12192000"/>
              <a:gd name="connsiteY613" fmla="*/ 318934 h 364561"/>
              <a:gd name="connsiteX614" fmla="*/ 662 w 12192000"/>
              <a:gd name="connsiteY614" fmla="*/ 319748 h 364561"/>
              <a:gd name="connsiteX615" fmla="*/ 200723 w 12192000"/>
              <a:gd name="connsiteY615" fmla="*/ 315897 h 364561"/>
              <a:gd name="connsiteX616" fmla="*/ 215917 w 12192000"/>
              <a:gd name="connsiteY616" fmla="*/ 321576 h 364561"/>
              <a:gd name="connsiteX617" fmla="*/ 195614 w 12192000"/>
              <a:gd name="connsiteY617" fmla="*/ 329148 h 364561"/>
              <a:gd name="connsiteX618" fmla="*/ 185473 w 12192000"/>
              <a:gd name="connsiteY618" fmla="*/ 321576 h 364561"/>
              <a:gd name="connsiteX619" fmla="*/ 200723 w 12192000"/>
              <a:gd name="connsiteY619" fmla="*/ 315897 h 364561"/>
              <a:gd name="connsiteX620" fmla="*/ 9474998 w 12192000"/>
              <a:gd name="connsiteY620" fmla="*/ 315897 h 364561"/>
              <a:gd name="connsiteX621" fmla="*/ 9482540 w 12192000"/>
              <a:gd name="connsiteY621" fmla="*/ 318716 h 364561"/>
              <a:gd name="connsiteX622" fmla="*/ 9470137 w 12192000"/>
              <a:gd name="connsiteY622" fmla="*/ 318716 h 364561"/>
              <a:gd name="connsiteX623" fmla="*/ 9467991 w 12192000"/>
              <a:gd name="connsiteY623" fmla="*/ 318507 h 364561"/>
              <a:gd name="connsiteX624" fmla="*/ 9468275 w 12192000"/>
              <a:gd name="connsiteY624" fmla="*/ 318401 h 364561"/>
              <a:gd name="connsiteX625" fmla="*/ 9470137 w 12192000"/>
              <a:gd name="connsiteY625" fmla="*/ 318716 h 364561"/>
              <a:gd name="connsiteX626" fmla="*/ 9470137 w 12192000"/>
              <a:gd name="connsiteY626" fmla="*/ 317707 h 364561"/>
              <a:gd name="connsiteX627" fmla="*/ 4651406 w 12192000"/>
              <a:gd name="connsiteY627" fmla="*/ 314321 h 364561"/>
              <a:gd name="connsiteX628" fmla="*/ 4651793 w 12192000"/>
              <a:gd name="connsiteY628" fmla="*/ 314545 h 364561"/>
              <a:gd name="connsiteX629" fmla="*/ 4652887 w 12192000"/>
              <a:gd name="connsiteY629" fmla="*/ 315656 h 364561"/>
              <a:gd name="connsiteX630" fmla="*/ 4651406 w 12192000"/>
              <a:gd name="connsiteY630" fmla="*/ 319219 h 364561"/>
              <a:gd name="connsiteX631" fmla="*/ 4651406 w 12192000"/>
              <a:gd name="connsiteY631" fmla="*/ 315243 h 364561"/>
              <a:gd name="connsiteX632" fmla="*/ 4651406 w 12192000"/>
              <a:gd name="connsiteY632" fmla="*/ 314321 h 364561"/>
              <a:gd name="connsiteX633" fmla="*/ 9650862 w 12192000"/>
              <a:gd name="connsiteY633" fmla="*/ 314321 h 364561"/>
              <a:gd name="connsiteX634" fmla="*/ 9651689 w 12192000"/>
              <a:gd name="connsiteY634" fmla="*/ 315140 h 364561"/>
              <a:gd name="connsiteX635" fmla="*/ 9647987 w 12192000"/>
              <a:gd name="connsiteY635" fmla="*/ 318807 h 364561"/>
              <a:gd name="connsiteX636" fmla="*/ 9661701 w 12192000"/>
              <a:gd name="connsiteY636" fmla="*/ 318807 h 364561"/>
              <a:gd name="connsiteX637" fmla="*/ 9653948 w 12192000"/>
              <a:gd name="connsiteY637" fmla="*/ 321701 h 364561"/>
              <a:gd name="connsiteX638" fmla="*/ 9648914 w 12192000"/>
              <a:gd name="connsiteY638" fmla="*/ 320779 h 364561"/>
              <a:gd name="connsiteX639" fmla="*/ 9647377 w 12192000"/>
              <a:gd name="connsiteY639" fmla="*/ 318807 h 364561"/>
              <a:gd name="connsiteX640" fmla="*/ 9647987 w 12192000"/>
              <a:gd name="connsiteY640" fmla="*/ 318807 h 364561"/>
              <a:gd name="connsiteX641" fmla="*/ 9647321 w 12192000"/>
              <a:gd name="connsiteY641" fmla="*/ 318734 h 364561"/>
              <a:gd name="connsiteX642" fmla="*/ 9643880 w 12192000"/>
              <a:gd name="connsiteY642" fmla="*/ 314321 h 364561"/>
              <a:gd name="connsiteX643" fmla="*/ 3169957 w 12192000"/>
              <a:gd name="connsiteY643" fmla="*/ 314227 h 364561"/>
              <a:gd name="connsiteX644" fmla="*/ 3169957 w 12192000"/>
              <a:gd name="connsiteY644" fmla="*/ 321576 h 364561"/>
              <a:gd name="connsiteX645" fmla="*/ 3158396 w 12192000"/>
              <a:gd name="connsiteY645" fmla="*/ 314227 h 364561"/>
              <a:gd name="connsiteX646" fmla="*/ 3169957 w 12192000"/>
              <a:gd name="connsiteY646" fmla="*/ 314227 h 364561"/>
              <a:gd name="connsiteX647" fmla="*/ 63210 w 12192000"/>
              <a:gd name="connsiteY647" fmla="*/ 314004 h 364561"/>
              <a:gd name="connsiteX648" fmla="*/ 73562 w 12192000"/>
              <a:gd name="connsiteY648" fmla="*/ 329148 h 364561"/>
              <a:gd name="connsiteX649" fmla="*/ 63210 w 12192000"/>
              <a:gd name="connsiteY649" fmla="*/ 314004 h 364561"/>
              <a:gd name="connsiteX650" fmla="*/ 1002632 w 12192000"/>
              <a:gd name="connsiteY650" fmla="*/ 314004 h 364561"/>
              <a:gd name="connsiteX651" fmla="*/ 992592 w 12192000"/>
              <a:gd name="connsiteY651" fmla="*/ 314004 h 364561"/>
              <a:gd name="connsiteX652" fmla="*/ 1002632 w 12192000"/>
              <a:gd name="connsiteY652" fmla="*/ 314004 h 364561"/>
              <a:gd name="connsiteX653" fmla="*/ 1044311 w 12192000"/>
              <a:gd name="connsiteY653" fmla="*/ 314004 h 364561"/>
              <a:gd name="connsiteX654" fmla="*/ 1054350 w 12192000"/>
              <a:gd name="connsiteY654" fmla="*/ 321576 h 364561"/>
              <a:gd name="connsiteX655" fmla="*/ 1054350 w 12192000"/>
              <a:gd name="connsiteY655" fmla="*/ 329148 h 364561"/>
              <a:gd name="connsiteX656" fmla="*/ 1044311 w 12192000"/>
              <a:gd name="connsiteY656" fmla="*/ 314004 h 364561"/>
              <a:gd name="connsiteX657" fmla="*/ 1218634 w 12192000"/>
              <a:gd name="connsiteY657" fmla="*/ 314004 h 364561"/>
              <a:gd name="connsiteX658" fmla="*/ 1228369 w 12192000"/>
              <a:gd name="connsiteY658" fmla="*/ 321576 h 364561"/>
              <a:gd name="connsiteX659" fmla="*/ 1218634 w 12192000"/>
              <a:gd name="connsiteY659" fmla="*/ 321576 h 364561"/>
              <a:gd name="connsiteX660" fmla="*/ 1218634 w 12192000"/>
              <a:gd name="connsiteY660" fmla="*/ 314004 h 364561"/>
              <a:gd name="connsiteX661" fmla="*/ 3281913 w 12192000"/>
              <a:gd name="connsiteY661" fmla="*/ 314004 h 364561"/>
              <a:gd name="connsiteX662" fmla="*/ 3272178 w 12192000"/>
              <a:gd name="connsiteY662" fmla="*/ 314004 h 364561"/>
              <a:gd name="connsiteX663" fmla="*/ 3281913 w 12192000"/>
              <a:gd name="connsiteY663" fmla="*/ 314004 h 364561"/>
              <a:gd name="connsiteX664" fmla="*/ 3322680 w 12192000"/>
              <a:gd name="connsiteY664" fmla="*/ 314004 h 364561"/>
              <a:gd name="connsiteX665" fmla="*/ 3312336 w 12192000"/>
              <a:gd name="connsiteY665" fmla="*/ 329148 h 364561"/>
              <a:gd name="connsiteX666" fmla="*/ 3322680 w 12192000"/>
              <a:gd name="connsiteY666" fmla="*/ 314004 h 364561"/>
              <a:gd name="connsiteX667" fmla="*/ 4068649 w 12192000"/>
              <a:gd name="connsiteY667" fmla="*/ 314004 h 364561"/>
              <a:gd name="connsiteX668" fmla="*/ 4058581 w 12192000"/>
              <a:gd name="connsiteY668" fmla="*/ 329148 h 364561"/>
              <a:gd name="connsiteX669" fmla="*/ 4037008 w 12192000"/>
              <a:gd name="connsiteY669" fmla="*/ 321576 h 364561"/>
              <a:gd name="connsiteX670" fmla="*/ 4037008 w 12192000"/>
              <a:gd name="connsiteY670" fmla="*/ 314004 h 364561"/>
              <a:gd name="connsiteX671" fmla="*/ 4068649 w 12192000"/>
              <a:gd name="connsiteY671" fmla="*/ 314004 h 364561"/>
              <a:gd name="connsiteX672" fmla="*/ 4161011 w 12192000"/>
              <a:gd name="connsiteY672" fmla="*/ 314004 h 364561"/>
              <a:gd name="connsiteX673" fmla="*/ 4160949 w 12192000"/>
              <a:gd name="connsiteY673" fmla="*/ 314156 h 364561"/>
              <a:gd name="connsiteX674" fmla="*/ 4160949 w 12192000"/>
              <a:gd name="connsiteY674" fmla="*/ 314321 h 364561"/>
              <a:gd name="connsiteX675" fmla="*/ 4161054 w 12192000"/>
              <a:gd name="connsiteY675" fmla="*/ 314321 h 364561"/>
              <a:gd name="connsiteX676" fmla="*/ 4405734 w 12192000"/>
              <a:gd name="connsiteY676" fmla="*/ 314004 h 364561"/>
              <a:gd name="connsiteX677" fmla="*/ 4406317 w 12192000"/>
              <a:gd name="connsiteY677" fmla="*/ 314155 h 364561"/>
              <a:gd name="connsiteX678" fmla="*/ 4406601 w 12192000"/>
              <a:gd name="connsiteY678" fmla="*/ 314100 h 364561"/>
              <a:gd name="connsiteX679" fmla="*/ 9337486 w 12192000"/>
              <a:gd name="connsiteY679" fmla="*/ 314004 h 364561"/>
              <a:gd name="connsiteX680" fmla="*/ 9350336 w 12192000"/>
              <a:gd name="connsiteY680" fmla="*/ 318711 h 364561"/>
              <a:gd name="connsiteX681" fmla="*/ 9350331 w 12192000"/>
              <a:gd name="connsiteY681" fmla="*/ 318716 h 364561"/>
              <a:gd name="connsiteX682" fmla="*/ 9350339 w 12192000"/>
              <a:gd name="connsiteY682" fmla="*/ 318714 h 364561"/>
              <a:gd name="connsiteX683" fmla="*/ 9350339 w 12192000"/>
              <a:gd name="connsiteY683" fmla="*/ 318712 h 364561"/>
              <a:gd name="connsiteX684" fmla="*/ 9350343 w 12192000"/>
              <a:gd name="connsiteY684" fmla="*/ 318713 h 364561"/>
              <a:gd name="connsiteX685" fmla="*/ 9350339 w 12192000"/>
              <a:gd name="connsiteY685" fmla="*/ 318714 h 364561"/>
              <a:gd name="connsiteX686" fmla="*/ 9350373 w 12192000"/>
              <a:gd name="connsiteY686" fmla="*/ 318807 h 364561"/>
              <a:gd name="connsiteX687" fmla="*/ 9340649 w 12192000"/>
              <a:gd name="connsiteY687" fmla="*/ 316057 h 364561"/>
              <a:gd name="connsiteX688" fmla="*/ 9338771 w 12192000"/>
              <a:gd name="connsiteY688" fmla="*/ 316588 h 364561"/>
              <a:gd name="connsiteX689" fmla="*/ 10276908 w 12192000"/>
              <a:gd name="connsiteY689" fmla="*/ 314004 h 364561"/>
              <a:gd name="connsiteX690" fmla="*/ 10270916 w 12192000"/>
              <a:gd name="connsiteY690" fmla="*/ 321751 h 364561"/>
              <a:gd name="connsiteX691" fmla="*/ 10270916 w 12192000"/>
              <a:gd name="connsiteY691" fmla="*/ 319670 h 364561"/>
              <a:gd name="connsiteX692" fmla="*/ 10270916 w 12192000"/>
              <a:gd name="connsiteY692" fmla="*/ 318807 h 364561"/>
              <a:gd name="connsiteX693" fmla="*/ 10267399 w 12192000"/>
              <a:gd name="connsiteY693" fmla="*/ 318807 h 364561"/>
              <a:gd name="connsiteX694" fmla="*/ 10266868 w 12192000"/>
              <a:gd name="connsiteY694" fmla="*/ 314004 h 364561"/>
              <a:gd name="connsiteX695" fmla="*/ 10276908 w 12192000"/>
              <a:gd name="connsiteY695" fmla="*/ 314004 h 364561"/>
              <a:gd name="connsiteX696" fmla="*/ 10318586 w 12192000"/>
              <a:gd name="connsiteY696" fmla="*/ 314004 h 364561"/>
              <a:gd name="connsiteX697" fmla="*/ 10328626 w 12192000"/>
              <a:gd name="connsiteY697" fmla="*/ 321576 h 364561"/>
              <a:gd name="connsiteX698" fmla="*/ 10328626 w 12192000"/>
              <a:gd name="connsiteY698" fmla="*/ 329148 h 364561"/>
              <a:gd name="connsiteX699" fmla="*/ 10318586 w 12192000"/>
              <a:gd name="connsiteY699" fmla="*/ 314004 h 364561"/>
              <a:gd name="connsiteX700" fmla="*/ 10492910 w 12192000"/>
              <a:gd name="connsiteY700" fmla="*/ 314004 h 364561"/>
              <a:gd name="connsiteX701" fmla="*/ 10502645 w 12192000"/>
              <a:gd name="connsiteY701" fmla="*/ 321576 h 364561"/>
              <a:gd name="connsiteX702" fmla="*/ 10492910 w 12192000"/>
              <a:gd name="connsiteY702" fmla="*/ 321576 h 364561"/>
              <a:gd name="connsiteX703" fmla="*/ 10492910 w 12192000"/>
              <a:gd name="connsiteY703" fmla="*/ 314004 h 364561"/>
              <a:gd name="connsiteX704" fmla="*/ 3136856 w 12192000"/>
              <a:gd name="connsiteY704" fmla="*/ 312935 h 364561"/>
              <a:gd name="connsiteX705" fmla="*/ 3138317 w 12192000"/>
              <a:gd name="connsiteY705" fmla="*/ 314004 h 364561"/>
              <a:gd name="connsiteX706" fmla="*/ 3136948 w 12192000"/>
              <a:gd name="connsiteY706" fmla="*/ 313002 h 364561"/>
              <a:gd name="connsiteX707" fmla="*/ 4842909 w 12192000"/>
              <a:gd name="connsiteY707" fmla="*/ 312308 h 364561"/>
              <a:gd name="connsiteX708" fmla="*/ 4845491 w 12192000"/>
              <a:gd name="connsiteY708" fmla="*/ 313907 h 364561"/>
              <a:gd name="connsiteX709" fmla="*/ 4845442 w 12192000"/>
              <a:gd name="connsiteY709" fmla="*/ 314004 h 364561"/>
              <a:gd name="connsiteX710" fmla="*/ 4840076 w 12192000"/>
              <a:gd name="connsiteY710" fmla="*/ 314004 h 364561"/>
              <a:gd name="connsiteX711" fmla="*/ 4840991 w 12192000"/>
              <a:gd name="connsiteY711" fmla="*/ 312682 h 364561"/>
              <a:gd name="connsiteX712" fmla="*/ 4676700 w 12192000"/>
              <a:gd name="connsiteY712" fmla="*/ 312234 h 364561"/>
              <a:gd name="connsiteX713" fmla="*/ 4677835 w 12192000"/>
              <a:gd name="connsiteY713" fmla="*/ 313398 h 364561"/>
              <a:gd name="connsiteX714" fmla="*/ 4679917 w 12192000"/>
              <a:gd name="connsiteY714" fmla="*/ 313537 h 364561"/>
              <a:gd name="connsiteX715" fmla="*/ 4685219 w 12192000"/>
              <a:gd name="connsiteY715" fmla="*/ 318716 h 364561"/>
              <a:gd name="connsiteX716" fmla="*/ 4679886 w 12192000"/>
              <a:gd name="connsiteY716" fmla="*/ 323925 h 364561"/>
              <a:gd name="connsiteX717" fmla="*/ 4676981 w 12192000"/>
              <a:gd name="connsiteY717" fmla="*/ 323151 h 364561"/>
              <a:gd name="connsiteX718" fmla="*/ 4676686 w 12192000"/>
              <a:gd name="connsiteY718" fmla="*/ 322288 h 364561"/>
              <a:gd name="connsiteX719" fmla="*/ 4672202 w 12192000"/>
              <a:gd name="connsiteY719" fmla="*/ 320411 h 364561"/>
              <a:gd name="connsiteX720" fmla="*/ 4675318 w 12192000"/>
              <a:gd name="connsiteY720" fmla="*/ 314321 h 364561"/>
              <a:gd name="connsiteX721" fmla="*/ 4674788 w 12192000"/>
              <a:gd name="connsiteY721" fmla="*/ 313285 h 364561"/>
              <a:gd name="connsiteX722" fmla="*/ 3418949 w 12192000"/>
              <a:gd name="connsiteY722" fmla="*/ 312213 h 364561"/>
              <a:gd name="connsiteX723" fmla="*/ 3424596 w 12192000"/>
              <a:gd name="connsiteY723" fmla="*/ 314301 h 364561"/>
              <a:gd name="connsiteX724" fmla="*/ 3414556 w 12192000"/>
              <a:gd name="connsiteY724" fmla="*/ 329148 h 364561"/>
              <a:gd name="connsiteX725" fmla="*/ 3414556 w 12192000"/>
              <a:gd name="connsiteY725" fmla="*/ 314301 h 364561"/>
              <a:gd name="connsiteX726" fmla="*/ 3418949 w 12192000"/>
              <a:gd name="connsiteY726" fmla="*/ 312213 h 364561"/>
              <a:gd name="connsiteX727" fmla="*/ 4705397 w 12192000"/>
              <a:gd name="connsiteY727" fmla="*/ 311921 h 364561"/>
              <a:gd name="connsiteX728" fmla="*/ 4701523 w 12192000"/>
              <a:gd name="connsiteY728" fmla="*/ 312688 h 364561"/>
              <a:gd name="connsiteX729" fmla="*/ 4701325 w 12192000"/>
              <a:gd name="connsiteY729" fmla="*/ 312855 h 364561"/>
              <a:gd name="connsiteX730" fmla="*/ 4703199 w 12192000"/>
              <a:gd name="connsiteY730" fmla="*/ 313469 h 364561"/>
              <a:gd name="connsiteX731" fmla="*/ 9103441 w 12192000"/>
              <a:gd name="connsiteY731" fmla="*/ 311473 h 364561"/>
              <a:gd name="connsiteX732" fmla="*/ 9105883 w 12192000"/>
              <a:gd name="connsiteY732" fmla="*/ 311729 h 364561"/>
              <a:gd name="connsiteX733" fmla="*/ 9103945 w 12192000"/>
              <a:gd name="connsiteY733" fmla="*/ 312947 h 364561"/>
              <a:gd name="connsiteX734" fmla="*/ 9340649 w 12192000"/>
              <a:gd name="connsiteY734" fmla="*/ 311473 h 364561"/>
              <a:gd name="connsiteX735" fmla="*/ 9341189 w 12192000"/>
              <a:gd name="connsiteY735" fmla="*/ 311677 h 364561"/>
              <a:gd name="connsiteX736" fmla="*/ 9340670 w 12192000"/>
              <a:gd name="connsiteY736" fmla="*/ 311899 h 364561"/>
              <a:gd name="connsiteX737" fmla="*/ 9339784 w 12192000"/>
              <a:gd name="connsiteY737" fmla="*/ 311566 h 364561"/>
              <a:gd name="connsiteX738" fmla="*/ 4018545 w 12192000"/>
              <a:gd name="connsiteY738" fmla="*/ 311241 h 364561"/>
              <a:gd name="connsiteX739" fmla="*/ 4027273 w 12192000"/>
              <a:gd name="connsiteY739" fmla="*/ 321576 h 364561"/>
              <a:gd name="connsiteX740" fmla="*/ 4016929 w 12192000"/>
              <a:gd name="connsiteY740" fmla="*/ 314227 h 364561"/>
              <a:gd name="connsiteX741" fmla="*/ 4018545 w 12192000"/>
              <a:gd name="connsiteY741" fmla="*/ 311241 h 364561"/>
              <a:gd name="connsiteX742" fmla="*/ 2803456 w 12192000"/>
              <a:gd name="connsiteY742" fmla="*/ 311126 h 364561"/>
              <a:gd name="connsiteX743" fmla="*/ 2812184 w 12192000"/>
              <a:gd name="connsiteY743" fmla="*/ 314227 h 364561"/>
              <a:gd name="connsiteX744" fmla="*/ 2791496 w 12192000"/>
              <a:gd name="connsiteY744" fmla="*/ 321576 h 364561"/>
              <a:gd name="connsiteX745" fmla="*/ 2801840 w 12192000"/>
              <a:gd name="connsiteY745" fmla="*/ 314227 h 364561"/>
              <a:gd name="connsiteX746" fmla="*/ 2803456 w 12192000"/>
              <a:gd name="connsiteY746" fmla="*/ 311126 h 364561"/>
              <a:gd name="connsiteX747" fmla="*/ 12077732 w 12192000"/>
              <a:gd name="connsiteY747" fmla="*/ 311126 h 364561"/>
              <a:gd name="connsiteX748" fmla="*/ 12086460 w 12192000"/>
              <a:gd name="connsiteY748" fmla="*/ 314227 h 364561"/>
              <a:gd name="connsiteX749" fmla="*/ 12065772 w 12192000"/>
              <a:gd name="connsiteY749" fmla="*/ 321576 h 364561"/>
              <a:gd name="connsiteX750" fmla="*/ 12076116 w 12192000"/>
              <a:gd name="connsiteY750" fmla="*/ 314227 h 364561"/>
              <a:gd name="connsiteX751" fmla="*/ 12077732 w 12192000"/>
              <a:gd name="connsiteY751" fmla="*/ 311126 h 364561"/>
              <a:gd name="connsiteX752" fmla="*/ 3134210 w 12192000"/>
              <a:gd name="connsiteY752" fmla="*/ 310997 h 364561"/>
              <a:gd name="connsiteX753" fmla="*/ 3134666 w 12192000"/>
              <a:gd name="connsiteY753" fmla="*/ 311332 h 364561"/>
              <a:gd name="connsiteX754" fmla="*/ 3136856 w 12192000"/>
              <a:gd name="connsiteY754" fmla="*/ 312935 h 364561"/>
              <a:gd name="connsiteX755" fmla="*/ 4642536 w 12192000"/>
              <a:gd name="connsiteY755" fmla="*/ 310149 h 364561"/>
              <a:gd name="connsiteX756" fmla="*/ 4645013 w 12192000"/>
              <a:gd name="connsiteY756" fmla="*/ 313619 h 364561"/>
              <a:gd name="connsiteX757" fmla="*/ 4641338 w 12192000"/>
              <a:gd name="connsiteY757" fmla="*/ 321701 h 364561"/>
              <a:gd name="connsiteX758" fmla="*/ 4646372 w 12192000"/>
              <a:gd name="connsiteY758" fmla="*/ 318934 h 364561"/>
              <a:gd name="connsiteX759" fmla="*/ 4650566 w 12192000"/>
              <a:gd name="connsiteY759" fmla="*/ 321240 h 364561"/>
              <a:gd name="connsiteX760" fmla="*/ 4648664 w 12192000"/>
              <a:gd name="connsiteY760" fmla="*/ 325817 h 364561"/>
              <a:gd name="connsiteX761" fmla="*/ 4649583 w 12192000"/>
              <a:gd name="connsiteY761" fmla="*/ 328472 h 364561"/>
              <a:gd name="connsiteX762" fmla="*/ 4646372 w 12192000"/>
              <a:gd name="connsiteY762" fmla="*/ 326314 h 364561"/>
              <a:gd name="connsiteX763" fmla="*/ 4638924 w 12192000"/>
              <a:gd name="connsiteY763" fmla="*/ 324039 h 364561"/>
              <a:gd name="connsiteX764" fmla="*/ 4638924 w 12192000"/>
              <a:gd name="connsiteY764" fmla="*/ 322231 h 364561"/>
              <a:gd name="connsiteX765" fmla="*/ 4638924 w 12192000"/>
              <a:gd name="connsiteY765" fmla="*/ 318645 h 364561"/>
              <a:gd name="connsiteX766" fmla="*/ 4632145 w 12192000"/>
              <a:gd name="connsiteY766" fmla="*/ 317749 h 364561"/>
              <a:gd name="connsiteX767" fmla="*/ 4624456 w 12192000"/>
              <a:gd name="connsiteY767" fmla="*/ 314321 h 364561"/>
              <a:gd name="connsiteX768" fmla="*/ 4641338 w 12192000"/>
              <a:gd name="connsiteY768" fmla="*/ 314321 h 364561"/>
              <a:gd name="connsiteX769" fmla="*/ 9060648 w 12192000"/>
              <a:gd name="connsiteY769" fmla="*/ 308782 h 364561"/>
              <a:gd name="connsiteX770" fmla="*/ 9063174 w 12192000"/>
              <a:gd name="connsiteY770" fmla="*/ 311738 h 364561"/>
              <a:gd name="connsiteX771" fmla="*/ 9061956 w 12192000"/>
              <a:gd name="connsiteY771" fmla="*/ 313421 h 364561"/>
              <a:gd name="connsiteX772" fmla="*/ 9059608 w 12192000"/>
              <a:gd name="connsiteY772" fmla="*/ 310557 h 364561"/>
              <a:gd name="connsiteX773" fmla="*/ 9569016 w 12192000"/>
              <a:gd name="connsiteY773" fmla="*/ 308554 h 364561"/>
              <a:gd name="connsiteX774" fmla="*/ 9571966 w 12192000"/>
              <a:gd name="connsiteY774" fmla="*/ 314321 h 364561"/>
              <a:gd name="connsiteX775" fmla="*/ 9569016 w 12192000"/>
              <a:gd name="connsiteY775" fmla="*/ 311635 h 364561"/>
              <a:gd name="connsiteX776" fmla="*/ 9183002 w 12192000"/>
              <a:gd name="connsiteY776" fmla="*/ 306990 h 364561"/>
              <a:gd name="connsiteX777" fmla="*/ 9183002 w 12192000"/>
              <a:gd name="connsiteY777" fmla="*/ 310557 h 364561"/>
              <a:gd name="connsiteX778" fmla="*/ 9183002 w 12192000"/>
              <a:gd name="connsiteY778" fmla="*/ 311473 h 364561"/>
              <a:gd name="connsiteX779" fmla="*/ 9172982 w 12192000"/>
              <a:gd name="connsiteY779" fmla="*/ 311473 h 364561"/>
              <a:gd name="connsiteX780" fmla="*/ 9177992 w 12192000"/>
              <a:gd name="connsiteY780" fmla="*/ 310557 h 364561"/>
              <a:gd name="connsiteX781" fmla="*/ 9180634 w 12192000"/>
              <a:gd name="connsiteY781" fmla="*/ 307172 h 364561"/>
              <a:gd name="connsiteX782" fmla="*/ 4671542 w 12192000"/>
              <a:gd name="connsiteY782" fmla="*/ 306940 h 364561"/>
              <a:gd name="connsiteX783" fmla="*/ 4673183 w 12192000"/>
              <a:gd name="connsiteY783" fmla="*/ 308624 h 364561"/>
              <a:gd name="connsiteX784" fmla="*/ 4672583 w 12192000"/>
              <a:gd name="connsiteY784" fmla="*/ 308975 h 364561"/>
              <a:gd name="connsiteX785" fmla="*/ 4878880 w 12192000"/>
              <a:gd name="connsiteY785" fmla="*/ 306940 h 364561"/>
              <a:gd name="connsiteX786" fmla="*/ 4879568 w 12192000"/>
              <a:gd name="connsiteY786" fmla="*/ 307574 h 364561"/>
              <a:gd name="connsiteX787" fmla="*/ 4877649 w 12192000"/>
              <a:gd name="connsiteY787" fmla="*/ 307253 h 364561"/>
              <a:gd name="connsiteX788" fmla="*/ 4877467 w 12192000"/>
              <a:gd name="connsiteY788" fmla="*/ 306940 h 364561"/>
              <a:gd name="connsiteX789" fmla="*/ 410030 w 12192000"/>
              <a:gd name="connsiteY789" fmla="*/ 306878 h 364561"/>
              <a:gd name="connsiteX790" fmla="*/ 389915 w 12192000"/>
              <a:gd name="connsiteY790" fmla="*/ 314004 h 364561"/>
              <a:gd name="connsiteX791" fmla="*/ 410030 w 12192000"/>
              <a:gd name="connsiteY791" fmla="*/ 314004 h 364561"/>
              <a:gd name="connsiteX792" fmla="*/ 410030 w 12192000"/>
              <a:gd name="connsiteY792" fmla="*/ 306878 h 364561"/>
              <a:gd name="connsiteX793" fmla="*/ 748296 w 12192000"/>
              <a:gd name="connsiteY793" fmla="*/ 306878 h 364561"/>
              <a:gd name="connsiteX794" fmla="*/ 751473 w 12192000"/>
              <a:gd name="connsiteY794" fmla="*/ 307253 h 364561"/>
              <a:gd name="connsiteX795" fmla="*/ 752842 w 12192000"/>
              <a:gd name="connsiteY795" fmla="*/ 307933 h 364561"/>
              <a:gd name="connsiteX796" fmla="*/ 758003 w 12192000"/>
              <a:gd name="connsiteY796" fmla="*/ 309133 h 364561"/>
              <a:gd name="connsiteX797" fmla="*/ 758179 w 12192000"/>
              <a:gd name="connsiteY797" fmla="*/ 312890 h 364561"/>
              <a:gd name="connsiteX798" fmla="*/ 757923 w 12192000"/>
              <a:gd name="connsiteY798" fmla="*/ 312919 h 364561"/>
              <a:gd name="connsiteX799" fmla="*/ 758336 w 12192000"/>
              <a:gd name="connsiteY799" fmla="*/ 314004 h 364561"/>
              <a:gd name="connsiteX800" fmla="*/ 748296 w 12192000"/>
              <a:gd name="connsiteY800" fmla="*/ 314004 h 364561"/>
              <a:gd name="connsiteX801" fmla="*/ 757923 w 12192000"/>
              <a:gd name="connsiteY801" fmla="*/ 312919 h 364561"/>
              <a:gd name="connsiteX802" fmla="*/ 756767 w 12192000"/>
              <a:gd name="connsiteY802" fmla="*/ 309884 h 364561"/>
              <a:gd name="connsiteX803" fmla="*/ 752842 w 12192000"/>
              <a:gd name="connsiteY803" fmla="*/ 307933 h 364561"/>
              <a:gd name="connsiteX804" fmla="*/ 1228369 w 12192000"/>
              <a:gd name="connsiteY804" fmla="*/ 306878 h 364561"/>
              <a:gd name="connsiteX805" fmla="*/ 1238409 w 12192000"/>
              <a:gd name="connsiteY805" fmla="*/ 329148 h 364561"/>
              <a:gd name="connsiteX806" fmla="*/ 1228369 w 12192000"/>
              <a:gd name="connsiteY806" fmla="*/ 306878 h 364561"/>
              <a:gd name="connsiteX807" fmla="*/ 1278871 w 12192000"/>
              <a:gd name="connsiteY807" fmla="*/ 306878 h 364561"/>
              <a:gd name="connsiteX808" fmla="*/ 1288606 w 12192000"/>
              <a:gd name="connsiteY808" fmla="*/ 314227 h 364561"/>
              <a:gd name="connsiteX809" fmla="*/ 1278871 w 12192000"/>
              <a:gd name="connsiteY809" fmla="*/ 321576 h 364561"/>
              <a:gd name="connsiteX810" fmla="*/ 1278871 w 12192000"/>
              <a:gd name="connsiteY810" fmla="*/ 306878 h 364561"/>
              <a:gd name="connsiteX811" fmla="*/ 1432507 w 12192000"/>
              <a:gd name="connsiteY811" fmla="*/ 306878 h 364561"/>
              <a:gd name="connsiteX812" fmla="*/ 1442546 w 12192000"/>
              <a:gd name="connsiteY812" fmla="*/ 314004 h 364561"/>
              <a:gd name="connsiteX813" fmla="*/ 1422467 w 12192000"/>
              <a:gd name="connsiteY813" fmla="*/ 314004 h 364561"/>
              <a:gd name="connsiteX814" fmla="*/ 1432507 w 12192000"/>
              <a:gd name="connsiteY814" fmla="*/ 306878 h 364561"/>
              <a:gd name="connsiteX815" fmla="*/ 3128582 w 12192000"/>
              <a:gd name="connsiteY815" fmla="*/ 306878 h 364561"/>
              <a:gd name="connsiteX816" fmla="*/ 3138317 w 12192000"/>
              <a:gd name="connsiteY816" fmla="*/ 314004 h 364561"/>
              <a:gd name="connsiteX817" fmla="*/ 3128582 w 12192000"/>
              <a:gd name="connsiteY817" fmla="*/ 306878 h 364561"/>
              <a:gd name="connsiteX818" fmla="*/ 3250273 w 12192000"/>
              <a:gd name="connsiteY818" fmla="*/ 306878 h 364561"/>
              <a:gd name="connsiteX819" fmla="*/ 3210115 w 12192000"/>
              <a:gd name="connsiteY819" fmla="*/ 314004 h 364561"/>
              <a:gd name="connsiteX820" fmla="*/ 3250273 w 12192000"/>
              <a:gd name="connsiteY820" fmla="*/ 306878 h 364561"/>
              <a:gd name="connsiteX821" fmla="*/ 3710876 w 12192000"/>
              <a:gd name="connsiteY821" fmla="*/ 306878 h 364561"/>
              <a:gd name="connsiteX822" fmla="*/ 3690796 w 12192000"/>
              <a:gd name="connsiteY822" fmla="*/ 314004 h 364561"/>
              <a:gd name="connsiteX823" fmla="*/ 3700836 w 12192000"/>
              <a:gd name="connsiteY823" fmla="*/ 314004 h 364561"/>
              <a:gd name="connsiteX824" fmla="*/ 3710876 w 12192000"/>
              <a:gd name="connsiteY824" fmla="*/ 306878 h 364561"/>
              <a:gd name="connsiteX825" fmla="*/ 4273090 w 12192000"/>
              <a:gd name="connsiteY825" fmla="*/ 306878 h 364561"/>
              <a:gd name="connsiteX826" fmla="*/ 4273090 w 12192000"/>
              <a:gd name="connsiteY826" fmla="*/ 314227 h 364561"/>
              <a:gd name="connsiteX827" fmla="*/ 4253011 w 12192000"/>
              <a:gd name="connsiteY827" fmla="*/ 321576 h 364561"/>
              <a:gd name="connsiteX828" fmla="*/ 4273090 w 12192000"/>
              <a:gd name="connsiteY828" fmla="*/ 306878 h 364561"/>
              <a:gd name="connsiteX829" fmla="*/ 4549329 w 12192000"/>
              <a:gd name="connsiteY829" fmla="*/ 306878 h 364561"/>
              <a:gd name="connsiteX830" fmla="*/ 4529250 w 12192000"/>
              <a:gd name="connsiteY830" fmla="*/ 306878 h 364561"/>
              <a:gd name="connsiteX831" fmla="*/ 4549329 w 12192000"/>
              <a:gd name="connsiteY831" fmla="*/ 306878 h 364561"/>
              <a:gd name="connsiteX832" fmla="*/ 4581107 w 12192000"/>
              <a:gd name="connsiteY832" fmla="*/ 306878 h 364561"/>
              <a:gd name="connsiteX833" fmla="*/ 4580926 w 12192000"/>
              <a:gd name="connsiteY833" fmla="*/ 307294 h 364561"/>
              <a:gd name="connsiteX834" fmla="*/ 4579753 w 12192000"/>
              <a:gd name="connsiteY834" fmla="*/ 306878 h 364561"/>
              <a:gd name="connsiteX835" fmla="*/ 4825514 w 12192000"/>
              <a:gd name="connsiteY835" fmla="*/ 306878 h 364561"/>
              <a:gd name="connsiteX836" fmla="*/ 4831517 w 12192000"/>
              <a:gd name="connsiteY836" fmla="*/ 307409 h 364561"/>
              <a:gd name="connsiteX837" fmla="*/ 4827034 w 12192000"/>
              <a:gd name="connsiteY837" fmla="*/ 311574 h 364561"/>
              <a:gd name="connsiteX838" fmla="*/ 4827515 w 12192000"/>
              <a:gd name="connsiteY838" fmla="*/ 314004 h 364561"/>
              <a:gd name="connsiteX839" fmla="*/ 4821612 w 12192000"/>
              <a:gd name="connsiteY839" fmla="*/ 314004 h 364561"/>
              <a:gd name="connsiteX840" fmla="*/ 4819077 w 12192000"/>
              <a:gd name="connsiteY840" fmla="*/ 308510 h 364561"/>
              <a:gd name="connsiteX841" fmla="*/ 4819761 w 12192000"/>
              <a:gd name="connsiteY841" fmla="*/ 307769 h 364561"/>
              <a:gd name="connsiteX842" fmla="*/ 4825514 w 12192000"/>
              <a:gd name="connsiteY842" fmla="*/ 306878 h 364561"/>
              <a:gd name="connsiteX843" fmla="*/ 10022572 w 12192000"/>
              <a:gd name="connsiteY843" fmla="*/ 306878 h 364561"/>
              <a:gd name="connsiteX844" fmla="*/ 10025749 w 12192000"/>
              <a:gd name="connsiteY844" fmla="*/ 307253 h 364561"/>
              <a:gd name="connsiteX845" fmla="*/ 10027117 w 12192000"/>
              <a:gd name="connsiteY845" fmla="*/ 307933 h 364561"/>
              <a:gd name="connsiteX846" fmla="*/ 10032279 w 12192000"/>
              <a:gd name="connsiteY846" fmla="*/ 309133 h 364561"/>
              <a:gd name="connsiteX847" fmla="*/ 10032455 w 12192000"/>
              <a:gd name="connsiteY847" fmla="*/ 312890 h 364561"/>
              <a:gd name="connsiteX848" fmla="*/ 10032199 w 12192000"/>
              <a:gd name="connsiteY848" fmla="*/ 312919 h 364561"/>
              <a:gd name="connsiteX849" fmla="*/ 10032612 w 12192000"/>
              <a:gd name="connsiteY849" fmla="*/ 314004 h 364561"/>
              <a:gd name="connsiteX850" fmla="*/ 10022572 w 12192000"/>
              <a:gd name="connsiteY850" fmla="*/ 314004 h 364561"/>
              <a:gd name="connsiteX851" fmla="*/ 10032199 w 12192000"/>
              <a:gd name="connsiteY851" fmla="*/ 312919 h 364561"/>
              <a:gd name="connsiteX852" fmla="*/ 10031043 w 12192000"/>
              <a:gd name="connsiteY852" fmla="*/ 309884 h 364561"/>
              <a:gd name="connsiteX853" fmla="*/ 10027117 w 12192000"/>
              <a:gd name="connsiteY853" fmla="*/ 307933 h 364561"/>
              <a:gd name="connsiteX854" fmla="*/ 10502645 w 12192000"/>
              <a:gd name="connsiteY854" fmla="*/ 306878 h 364561"/>
              <a:gd name="connsiteX855" fmla="*/ 10512685 w 12192000"/>
              <a:gd name="connsiteY855" fmla="*/ 329148 h 364561"/>
              <a:gd name="connsiteX856" fmla="*/ 10502645 w 12192000"/>
              <a:gd name="connsiteY856" fmla="*/ 306878 h 364561"/>
              <a:gd name="connsiteX857" fmla="*/ 10553147 w 12192000"/>
              <a:gd name="connsiteY857" fmla="*/ 306878 h 364561"/>
              <a:gd name="connsiteX858" fmla="*/ 10562882 w 12192000"/>
              <a:gd name="connsiteY858" fmla="*/ 314227 h 364561"/>
              <a:gd name="connsiteX859" fmla="*/ 10553147 w 12192000"/>
              <a:gd name="connsiteY859" fmla="*/ 321576 h 364561"/>
              <a:gd name="connsiteX860" fmla="*/ 10553147 w 12192000"/>
              <a:gd name="connsiteY860" fmla="*/ 306878 h 364561"/>
              <a:gd name="connsiteX861" fmla="*/ 10706782 w 12192000"/>
              <a:gd name="connsiteY861" fmla="*/ 306878 h 364561"/>
              <a:gd name="connsiteX862" fmla="*/ 10716822 w 12192000"/>
              <a:gd name="connsiteY862" fmla="*/ 314004 h 364561"/>
              <a:gd name="connsiteX863" fmla="*/ 10696743 w 12192000"/>
              <a:gd name="connsiteY863" fmla="*/ 314004 h 364561"/>
              <a:gd name="connsiteX864" fmla="*/ 10706782 w 12192000"/>
              <a:gd name="connsiteY864" fmla="*/ 306878 h 364561"/>
              <a:gd name="connsiteX865" fmla="*/ 3374210 w 12192000"/>
              <a:gd name="connsiteY865" fmla="*/ 306655 h 364561"/>
              <a:gd name="connsiteX866" fmla="*/ 3377787 w 12192000"/>
              <a:gd name="connsiteY866" fmla="*/ 307952 h 364561"/>
              <a:gd name="connsiteX867" fmla="*/ 3378010 w 12192000"/>
              <a:gd name="connsiteY867" fmla="*/ 307573 h 364561"/>
              <a:gd name="connsiteX868" fmla="*/ 3374210 w 12192000"/>
              <a:gd name="connsiteY868" fmla="*/ 306655 h 364561"/>
              <a:gd name="connsiteX869" fmla="*/ 9356068 w 12192000"/>
              <a:gd name="connsiteY869" fmla="*/ 306338 h 364561"/>
              <a:gd name="connsiteX870" fmla="*/ 9363740 w 12192000"/>
              <a:gd name="connsiteY870" fmla="*/ 308893 h 364561"/>
              <a:gd name="connsiteX871" fmla="*/ 9362836 w 12192000"/>
              <a:gd name="connsiteY871" fmla="*/ 312814 h 364561"/>
              <a:gd name="connsiteX872" fmla="*/ 9357660 w 12192000"/>
              <a:gd name="connsiteY872" fmla="*/ 314321 h 364561"/>
              <a:gd name="connsiteX873" fmla="*/ 9355143 w 12192000"/>
              <a:gd name="connsiteY873" fmla="*/ 306825 h 364561"/>
              <a:gd name="connsiteX874" fmla="*/ 4701526 w 12192000"/>
              <a:gd name="connsiteY874" fmla="*/ 306293 h 364561"/>
              <a:gd name="connsiteX875" fmla="*/ 4701747 w 12192000"/>
              <a:gd name="connsiteY875" fmla="*/ 306940 h 364561"/>
              <a:gd name="connsiteX876" fmla="*/ 4712384 w 12192000"/>
              <a:gd name="connsiteY876" fmla="*/ 307330 h 364561"/>
              <a:gd name="connsiteX877" fmla="*/ 4707160 w 12192000"/>
              <a:gd name="connsiteY877" fmla="*/ 310679 h 364561"/>
              <a:gd name="connsiteX878" fmla="*/ 4705397 w 12192000"/>
              <a:gd name="connsiteY878" fmla="*/ 311921 h 364561"/>
              <a:gd name="connsiteX879" fmla="*/ 4707160 w 12192000"/>
              <a:gd name="connsiteY879" fmla="*/ 311572 h 364561"/>
              <a:gd name="connsiteX880" fmla="*/ 4716912 w 12192000"/>
              <a:gd name="connsiteY880" fmla="*/ 311572 h 364561"/>
              <a:gd name="connsiteX881" fmla="*/ 4717595 w 12192000"/>
              <a:gd name="connsiteY881" fmla="*/ 315950 h 364561"/>
              <a:gd name="connsiteX882" fmla="*/ 4711815 w 12192000"/>
              <a:gd name="connsiteY882" fmla="*/ 314321 h 364561"/>
              <a:gd name="connsiteX883" fmla="*/ 4717568 w 12192000"/>
              <a:gd name="connsiteY883" fmla="*/ 321701 h 364561"/>
              <a:gd name="connsiteX884" fmla="*/ 4721221 w 12192000"/>
              <a:gd name="connsiteY884" fmla="*/ 326386 h 364561"/>
              <a:gd name="connsiteX885" fmla="*/ 4716912 w 12192000"/>
              <a:gd name="connsiteY885" fmla="*/ 325860 h 364561"/>
              <a:gd name="connsiteX886" fmla="*/ 4717309 w 12192000"/>
              <a:gd name="connsiteY886" fmla="*/ 326327 h 364561"/>
              <a:gd name="connsiteX887" fmla="*/ 4716828 w 12192000"/>
              <a:gd name="connsiteY887" fmla="*/ 326106 h 364561"/>
              <a:gd name="connsiteX888" fmla="*/ 4716912 w 12192000"/>
              <a:gd name="connsiteY888" fmla="*/ 325860 h 364561"/>
              <a:gd name="connsiteX889" fmla="*/ 4712543 w 12192000"/>
              <a:gd name="connsiteY889" fmla="*/ 319459 h 364561"/>
              <a:gd name="connsiteX890" fmla="*/ 4711815 w 12192000"/>
              <a:gd name="connsiteY890" fmla="*/ 314321 h 364561"/>
              <a:gd name="connsiteX891" fmla="*/ 4710148 w 12192000"/>
              <a:gd name="connsiteY891" fmla="*/ 315950 h 364561"/>
              <a:gd name="connsiteX892" fmla="*/ 4707160 w 12192000"/>
              <a:gd name="connsiteY892" fmla="*/ 311572 h 364561"/>
              <a:gd name="connsiteX893" fmla="*/ 4707160 w 12192000"/>
              <a:gd name="connsiteY893" fmla="*/ 318716 h 364561"/>
              <a:gd name="connsiteX894" fmla="*/ 4701747 w 12192000"/>
              <a:gd name="connsiteY894" fmla="*/ 315243 h 364561"/>
              <a:gd name="connsiteX895" fmla="*/ 4698826 w 12192000"/>
              <a:gd name="connsiteY895" fmla="*/ 314976 h 364561"/>
              <a:gd name="connsiteX896" fmla="*/ 4701325 w 12192000"/>
              <a:gd name="connsiteY896" fmla="*/ 312855 h 364561"/>
              <a:gd name="connsiteX897" fmla="*/ 4697409 w 12192000"/>
              <a:gd name="connsiteY897" fmla="*/ 311572 h 364561"/>
              <a:gd name="connsiteX898" fmla="*/ 9350331 w 12192000"/>
              <a:gd name="connsiteY898" fmla="*/ 304427 h 364561"/>
              <a:gd name="connsiteX899" fmla="*/ 9351565 w 12192000"/>
              <a:gd name="connsiteY899" fmla="*/ 304838 h 364561"/>
              <a:gd name="connsiteX900" fmla="*/ 9351037 w 12192000"/>
              <a:gd name="connsiteY900" fmla="*/ 305935 h 364561"/>
              <a:gd name="connsiteX901" fmla="*/ 9272245 w 12192000"/>
              <a:gd name="connsiteY901" fmla="*/ 304185 h 364561"/>
              <a:gd name="connsiteX902" fmla="*/ 9272318 w 12192000"/>
              <a:gd name="connsiteY902" fmla="*/ 304427 h 364561"/>
              <a:gd name="connsiteX903" fmla="*/ 9272543 w 12192000"/>
              <a:gd name="connsiteY903" fmla="*/ 304239 h 364561"/>
              <a:gd name="connsiteX904" fmla="*/ 4984570 w 12192000"/>
              <a:gd name="connsiteY904" fmla="*/ 304140 h 364561"/>
              <a:gd name="connsiteX905" fmla="*/ 4984570 w 12192000"/>
              <a:gd name="connsiteY905" fmla="*/ 311473 h 364561"/>
              <a:gd name="connsiteX906" fmla="*/ 4966337 w 12192000"/>
              <a:gd name="connsiteY906" fmla="*/ 306890 h 364561"/>
              <a:gd name="connsiteX907" fmla="*/ 4963530 w 12192000"/>
              <a:gd name="connsiteY907" fmla="*/ 308176 h 364561"/>
              <a:gd name="connsiteX908" fmla="*/ 4963450 w 12192000"/>
              <a:gd name="connsiteY908" fmla="*/ 308379 h 364561"/>
              <a:gd name="connsiteX909" fmla="*/ 4959044 w 12192000"/>
              <a:gd name="connsiteY909" fmla="*/ 310557 h 364561"/>
              <a:gd name="connsiteX910" fmla="*/ 4958531 w 12192000"/>
              <a:gd name="connsiteY910" fmla="*/ 310592 h 364561"/>
              <a:gd name="connsiteX911" fmla="*/ 4955397 w 12192000"/>
              <a:gd name="connsiteY911" fmla="*/ 318807 h 364561"/>
              <a:gd name="connsiteX912" fmla="*/ 4951295 w 12192000"/>
              <a:gd name="connsiteY912" fmla="*/ 315713 h 364561"/>
              <a:gd name="connsiteX913" fmla="*/ 4945674 w 12192000"/>
              <a:gd name="connsiteY913" fmla="*/ 311474 h 364561"/>
              <a:gd name="connsiteX914" fmla="*/ 4945517 w 12192000"/>
              <a:gd name="connsiteY914" fmla="*/ 315713 h 364561"/>
              <a:gd name="connsiteX915" fmla="*/ 4942975 w 12192000"/>
              <a:gd name="connsiteY915" fmla="*/ 316511 h 364561"/>
              <a:gd name="connsiteX916" fmla="*/ 4942032 w 12192000"/>
              <a:gd name="connsiteY916" fmla="*/ 315474 h 364561"/>
              <a:gd name="connsiteX917" fmla="*/ 4939375 w 12192000"/>
              <a:gd name="connsiteY917" fmla="*/ 314778 h 364561"/>
              <a:gd name="connsiteX918" fmla="*/ 4941403 w 12192000"/>
              <a:gd name="connsiteY918" fmla="*/ 316166 h 364561"/>
              <a:gd name="connsiteX919" fmla="*/ 4941133 w 12192000"/>
              <a:gd name="connsiteY919" fmla="*/ 317089 h 364561"/>
              <a:gd name="connsiteX920" fmla="*/ 4935655 w 12192000"/>
              <a:gd name="connsiteY920" fmla="*/ 318807 h 364561"/>
              <a:gd name="connsiteX921" fmla="*/ 4938898 w 12192000"/>
              <a:gd name="connsiteY921" fmla="*/ 314653 h 364561"/>
              <a:gd name="connsiteX922" fmla="*/ 4939375 w 12192000"/>
              <a:gd name="connsiteY922" fmla="*/ 314778 h 364561"/>
              <a:gd name="connsiteX923" fmla="*/ 4939043 w 12192000"/>
              <a:gd name="connsiteY923" fmla="*/ 314551 h 364561"/>
              <a:gd name="connsiteX924" fmla="*/ 4938985 w 12192000"/>
              <a:gd name="connsiteY924" fmla="*/ 314542 h 364561"/>
              <a:gd name="connsiteX925" fmla="*/ 4940664 w 12192000"/>
              <a:gd name="connsiteY925" fmla="*/ 312390 h 364561"/>
              <a:gd name="connsiteX926" fmla="*/ 4945673 w 12192000"/>
              <a:gd name="connsiteY926" fmla="*/ 311473 h 364561"/>
              <a:gd name="connsiteX927" fmla="*/ 4945674 w 12192000"/>
              <a:gd name="connsiteY927" fmla="*/ 311474 h 364561"/>
              <a:gd name="connsiteX928" fmla="*/ 4945674 w 12192000"/>
              <a:gd name="connsiteY928" fmla="*/ 311473 h 364561"/>
              <a:gd name="connsiteX929" fmla="*/ 4958531 w 12192000"/>
              <a:gd name="connsiteY929" fmla="*/ 310592 h 364561"/>
              <a:gd name="connsiteX930" fmla="*/ 4958588 w 12192000"/>
              <a:gd name="connsiteY930" fmla="*/ 310442 h 364561"/>
              <a:gd name="connsiteX931" fmla="*/ 4963530 w 12192000"/>
              <a:gd name="connsiteY931" fmla="*/ 308176 h 364561"/>
              <a:gd name="connsiteX932" fmla="*/ 4965122 w 12192000"/>
              <a:gd name="connsiteY932" fmla="*/ 304140 h 364561"/>
              <a:gd name="connsiteX933" fmla="*/ 4984570 w 12192000"/>
              <a:gd name="connsiteY933" fmla="*/ 304140 h 364561"/>
              <a:gd name="connsiteX934" fmla="*/ 5069515 w 12192000"/>
              <a:gd name="connsiteY934" fmla="*/ 304140 h 364561"/>
              <a:gd name="connsiteX935" fmla="*/ 5063541 w 12192000"/>
              <a:gd name="connsiteY935" fmla="*/ 305736 h 364561"/>
              <a:gd name="connsiteX936" fmla="*/ 5063541 w 12192000"/>
              <a:gd name="connsiteY936" fmla="*/ 305057 h 364561"/>
              <a:gd name="connsiteX937" fmla="*/ 5063541 w 12192000"/>
              <a:gd name="connsiteY937" fmla="*/ 304140 h 364561"/>
              <a:gd name="connsiteX938" fmla="*/ 9142337 w 12192000"/>
              <a:gd name="connsiteY938" fmla="*/ 304140 h 364561"/>
              <a:gd name="connsiteX939" fmla="*/ 9152356 w 12192000"/>
              <a:gd name="connsiteY939" fmla="*/ 311474 h 364561"/>
              <a:gd name="connsiteX940" fmla="*/ 9142337 w 12192000"/>
              <a:gd name="connsiteY940" fmla="*/ 304140 h 364561"/>
              <a:gd name="connsiteX941" fmla="*/ 1213640 w 12192000"/>
              <a:gd name="connsiteY941" fmla="*/ 303554 h 364561"/>
              <a:gd name="connsiteX942" fmla="*/ 1218431 w 12192000"/>
              <a:gd name="connsiteY942" fmla="*/ 306655 h 364561"/>
              <a:gd name="connsiteX943" fmla="*/ 1218431 w 12192000"/>
              <a:gd name="connsiteY943" fmla="*/ 314004 h 364561"/>
              <a:gd name="connsiteX944" fmla="*/ 1207073 w 12192000"/>
              <a:gd name="connsiteY944" fmla="*/ 306655 h 364561"/>
              <a:gd name="connsiteX945" fmla="*/ 1213640 w 12192000"/>
              <a:gd name="connsiteY945" fmla="*/ 303554 h 364561"/>
              <a:gd name="connsiteX946" fmla="*/ 10487915 w 12192000"/>
              <a:gd name="connsiteY946" fmla="*/ 303554 h 364561"/>
              <a:gd name="connsiteX947" fmla="*/ 10492707 w 12192000"/>
              <a:gd name="connsiteY947" fmla="*/ 306655 h 364561"/>
              <a:gd name="connsiteX948" fmla="*/ 10492707 w 12192000"/>
              <a:gd name="connsiteY948" fmla="*/ 314004 h 364561"/>
              <a:gd name="connsiteX949" fmla="*/ 10481349 w 12192000"/>
              <a:gd name="connsiteY949" fmla="*/ 306655 h 364561"/>
              <a:gd name="connsiteX950" fmla="*/ 10487915 w 12192000"/>
              <a:gd name="connsiteY950" fmla="*/ 303554 h 364561"/>
              <a:gd name="connsiteX951" fmla="*/ 9324089 w 12192000"/>
              <a:gd name="connsiteY951" fmla="*/ 302885 h 364561"/>
              <a:gd name="connsiteX952" fmla="*/ 9330827 w 12192000"/>
              <a:gd name="connsiteY952" fmla="*/ 304919 h 364561"/>
              <a:gd name="connsiteX953" fmla="*/ 9330827 w 12192000"/>
              <a:gd name="connsiteY953" fmla="*/ 305320 h 364561"/>
              <a:gd name="connsiteX954" fmla="*/ 9330827 w 12192000"/>
              <a:gd name="connsiteY954" fmla="*/ 308205 h 364561"/>
              <a:gd name="connsiteX955" fmla="*/ 9327456 w 12192000"/>
              <a:gd name="connsiteY955" fmla="*/ 306940 h 364561"/>
              <a:gd name="connsiteX956" fmla="*/ 9327456 w 12192000"/>
              <a:gd name="connsiteY956" fmla="*/ 311572 h 364561"/>
              <a:gd name="connsiteX957" fmla="*/ 9321076 w 12192000"/>
              <a:gd name="connsiteY957" fmla="*/ 311572 h 364561"/>
              <a:gd name="connsiteX958" fmla="*/ 9324733 w 12192000"/>
              <a:gd name="connsiteY958" fmla="*/ 304300 h 364561"/>
              <a:gd name="connsiteX959" fmla="*/ 4681611 w 12192000"/>
              <a:gd name="connsiteY959" fmla="*/ 301692 h 364561"/>
              <a:gd name="connsiteX960" fmla="*/ 4682781 w 12192000"/>
              <a:gd name="connsiteY960" fmla="*/ 303407 h 364561"/>
              <a:gd name="connsiteX961" fmla="*/ 4685620 w 12192000"/>
              <a:gd name="connsiteY961" fmla="*/ 304001 h 364561"/>
              <a:gd name="connsiteX962" fmla="*/ 4683544 w 12192000"/>
              <a:gd name="connsiteY962" fmla="*/ 305523 h 364561"/>
              <a:gd name="connsiteX963" fmla="*/ 4681611 w 12192000"/>
              <a:gd name="connsiteY963" fmla="*/ 306038 h 364561"/>
              <a:gd name="connsiteX964" fmla="*/ 9340579 w 12192000"/>
              <a:gd name="connsiteY964" fmla="*/ 300782 h 364561"/>
              <a:gd name="connsiteX965" fmla="*/ 9340579 w 12192000"/>
              <a:gd name="connsiteY965" fmla="*/ 300983 h 364561"/>
              <a:gd name="connsiteX966" fmla="*/ 9340579 w 12192000"/>
              <a:gd name="connsiteY966" fmla="*/ 304427 h 364561"/>
              <a:gd name="connsiteX967" fmla="*/ 9338770 w 12192000"/>
              <a:gd name="connsiteY967" fmla="*/ 304427 h 364561"/>
              <a:gd name="connsiteX968" fmla="*/ 4786567 w 12192000"/>
              <a:gd name="connsiteY968" fmla="*/ 300317 h 364561"/>
              <a:gd name="connsiteX969" fmla="*/ 4786567 w 12192000"/>
              <a:gd name="connsiteY969" fmla="*/ 304427 h 364561"/>
              <a:gd name="connsiteX970" fmla="*/ 4784087 w 12192000"/>
              <a:gd name="connsiteY970" fmla="*/ 305109 h 364561"/>
              <a:gd name="connsiteX971" fmla="*/ 4784988 w 12192000"/>
              <a:gd name="connsiteY971" fmla="*/ 300482 h 364561"/>
              <a:gd name="connsiteX972" fmla="*/ 4763822 w 12192000"/>
              <a:gd name="connsiteY972" fmla="*/ 300187 h 364561"/>
              <a:gd name="connsiteX973" fmla="*/ 4767963 w 12192000"/>
              <a:gd name="connsiteY973" fmla="*/ 311572 h 364561"/>
              <a:gd name="connsiteX974" fmla="*/ 4757311 w 12192000"/>
              <a:gd name="connsiteY974" fmla="*/ 311572 h 364561"/>
              <a:gd name="connsiteX975" fmla="*/ 4767063 w 12192000"/>
              <a:gd name="connsiteY975" fmla="*/ 318716 h 364561"/>
              <a:gd name="connsiteX976" fmla="*/ 4757311 w 12192000"/>
              <a:gd name="connsiteY976" fmla="*/ 318716 h 364561"/>
              <a:gd name="connsiteX977" fmla="*/ 4757210 w 12192000"/>
              <a:gd name="connsiteY977" fmla="*/ 318776 h 364561"/>
              <a:gd name="connsiteX978" fmla="*/ 4753526 w 12192000"/>
              <a:gd name="connsiteY978" fmla="*/ 317088 h 364561"/>
              <a:gd name="connsiteX979" fmla="*/ 4746940 w 12192000"/>
              <a:gd name="connsiteY979" fmla="*/ 324933 h 364561"/>
              <a:gd name="connsiteX980" fmla="*/ 4743904 w 12192000"/>
              <a:gd name="connsiteY980" fmla="*/ 326753 h 364561"/>
              <a:gd name="connsiteX981" fmla="*/ 4742987 w 12192000"/>
              <a:gd name="connsiteY981" fmla="*/ 328768 h 364561"/>
              <a:gd name="connsiteX982" fmla="*/ 4740136 w 12192000"/>
              <a:gd name="connsiteY982" fmla="*/ 326875 h 364561"/>
              <a:gd name="connsiteX983" fmla="*/ 4747561 w 12192000"/>
              <a:gd name="connsiteY983" fmla="*/ 318716 h 364561"/>
              <a:gd name="connsiteX984" fmla="*/ 4737809 w 12192000"/>
              <a:gd name="connsiteY984" fmla="*/ 318716 h 364561"/>
              <a:gd name="connsiteX985" fmla="*/ 4736451 w 12192000"/>
              <a:gd name="connsiteY985" fmla="*/ 324429 h 364561"/>
              <a:gd name="connsiteX986" fmla="*/ 4728176 w 12192000"/>
              <a:gd name="connsiteY986" fmla="*/ 318934 h 364561"/>
              <a:gd name="connsiteX987" fmla="*/ 4727661 w 12192000"/>
              <a:gd name="connsiteY987" fmla="*/ 318788 h 364561"/>
              <a:gd name="connsiteX988" fmla="*/ 4728057 w 12192000"/>
              <a:gd name="connsiteY988" fmla="*/ 318716 h 364561"/>
              <a:gd name="connsiteX989" fmla="*/ 4728754 w 12192000"/>
              <a:gd name="connsiteY989" fmla="*/ 315144 h 364561"/>
              <a:gd name="connsiteX990" fmla="*/ 4737116 w 12192000"/>
              <a:gd name="connsiteY990" fmla="*/ 311845 h 364561"/>
              <a:gd name="connsiteX991" fmla="*/ 4743458 w 12192000"/>
              <a:gd name="connsiteY991" fmla="*/ 314321 h 364561"/>
              <a:gd name="connsiteX992" fmla="*/ 4745846 w 12192000"/>
              <a:gd name="connsiteY992" fmla="*/ 309419 h 364561"/>
              <a:gd name="connsiteX993" fmla="*/ 4747561 w 12192000"/>
              <a:gd name="connsiteY993" fmla="*/ 311572 h 364561"/>
              <a:gd name="connsiteX994" fmla="*/ 4757311 w 12192000"/>
              <a:gd name="connsiteY994" fmla="*/ 304427 h 364561"/>
              <a:gd name="connsiteX995" fmla="*/ 9288743 w 12192000"/>
              <a:gd name="connsiteY995" fmla="*/ 299668 h 364561"/>
              <a:gd name="connsiteX996" fmla="*/ 9291821 w 12192000"/>
              <a:gd name="connsiteY996" fmla="*/ 301238 h 364561"/>
              <a:gd name="connsiteX997" fmla="*/ 9292053 w 12192000"/>
              <a:gd name="connsiteY997" fmla="*/ 301485 h 364561"/>
              <a:gd name="connsiteX998" fmla="*/ 9295814 w 12192000"/>
              <a:gd name="connsiteY998" fmla="*/ 302987 h 364561"/>
              <a:gd name="connsiteX999" fmla="*/ 9295814 w 12192000"/>
              <a:gd name="connsiteY999" fmla="*/ 304173 h 364561"/>
              <a:gd name="connsiteX1000" fmla="*/ 9295814 w 12192000"/>
              <a:gd name="connsiteY1000" fmla="*/ 305470 h 364561"/>
              <a:gd name="connsiteX1001" fmla="*/ 9292053 w 12192000"/>
              <a:gd name="connsiteY1001" fmla="*/ 301485 h 364561"/>
              <a:gd name="connsiteX1002" fmla="*/ 9291516 w 12192000"/>
              <a:gd name="connsiteY1002" fmla="*/ 301270 h 364561"/>
              <a:gd name="connsiteX1003" fmla="*/ 9288624 w 12192000"/>
              <a:gd name="connsiteY1003" fmla="*/ 299989 h 364561"/>
              <a:gd name="connsiteX1004" fmla="*/ 3822949 w 12192000"/>
              <a:gd name="connsiteY1004" fmla="*/ 299560 h 364561"/>
              <a:gd name="connsiteX1005" fmla="*/ 3823537 w 12192000"/>
              <a:gd name="connsiteY1005" fmla="*/ 301154 h 364561"/>
              <a:gd name="connsiteX1006" fmla="*/ 3826327 w 12192000"/>
              <a:gd name="connsiteY1006" fmla="*/ 299961 h 364561"/>
              <a:gd name="connsiteX1007" fmla="*/ 3854591 w 12192000"/>
              <a:gd name="connsiteY1007" fmla="*/ 299560 h 364561"/>
              <a:gd name="connsiteX1008" fmla="*/ 3854591 w 12192000"/>
              <a:gd name="connsiteY1008" fmla="*/ 306940 h 364561"/>
              <a:gd name="connsiteX1009" fmla="*/ 3857847 w 12192000"/>
              <a:gd name="connsiteY1009" fmla="*/ 302012 h 364561"/>
              <a:gd name="connsiteX1010" fmla="*/ 9499749 w 12192000"/>
              <a:gd name="connsiteY1010" fmla="*/ 299403 h 364561"/>
              <a:gd name="connsiteX1011" fmla="*/ 9500070 w 12192000"/>
              <a:gd name="connsiteY1011" fmla="*/ 299560 h 364561"/>
              <a:gd name="connsiteX1012" fmla="*/ 9499783 w 12192000"/>
              <a:gd name="connsiteY1012" fmla="*/ 299700 h 364561"/>
              <a:gd name="connsiteX1013" fmla="*/ 4487571 w 12192000"/>
              <a:gd name="connsiteY1013" fmla="*/ 299344 h 364561"/>
              <a:gd name="connsiteX1014" fmla="*/ 4487571 w 12192000"/>
              <a:gd name="connsiteY1014" fmla="*/ 306655 h 364561"/>
              <a:gd name="connsiteX1015" fmla="*/ 4487571 w 12192000"/>
              <a:gd name="connsiteY1015" fmla="*/ 311473 h 364561"/>
              <a:gd name="connsiteX1016" fmla="*/ 4480105 w 12192000"/>
              <a:gd name="connsiteY1016" fmla="*/ 311473 h 364561"/>
              <a:gd name="connsiteX1017" fmla="*/ 4480105 w 12192000"/>
              <a:gd name="connsiteY1017" fmla="*/ 313224 h 364561"/>
              <a:gd name="connsiteX1018" fmla="*/ 4478787 w 12192000"/>
              <a:gd name="connsiteY1018" fmla="*/ 313086 h 364561"/>
              <a:gd name="connsiteX1019" fmla="*/ 4477532 w 12192000"/>
              <a:gd name="connsiteY1019" fmla="*/ 306655 h 364561"/>
              <a:gd name="connsiteX1020" fmla="*/ 4482551 w 12192000"/>
              <a:gd name="connsiteY1020" fmla="*/ 305737 h 364561"/>
              <a:gd name="connsiteX1021" fmla="*/ 4487253 w 12192000"/>
              <a:gd name="connsiteY1021" fmla="*/ 299713 h 364561"/>
              <a:gd name="connsiteX1022" fmla="*/ 563934 w 12192000"/>
              <a:gd name="connsiteY1022" fmla="*/ 299306 h 364561"/>
              <a:gd name="connsiteX1023" fmla="*/ 563934 w 12192000"/>
              <a:gd name="connsiteY1023" fmla="*/ 306878 h 364561"/>
              <a:gd name="connsiteX1024" fmla="*/ 563934 w 12192000"/>
              <a:gd name="connsiteY1024" fmla="*/ 299306 h 364561"/>
              <a:gd name="connsiteX1025" fmla="*/ 1186994 w 12192000"/>
              <a:gd name="connsiteY1025" fmla="*/ 299306 h 364561"/>
              <a:gd name="connsiteX1026" fmla="*/ 1176650 w 12192000"/>
              <a:gd name="connsiteY1026" fmla="*/ 306878 h 364561"/>
              <a:gd name="connsiteX1027" fmla="*/ 1176650 w 12192000"/>
              <a:gd name="connsiteY1027" fmla="*/ 299306 h 364561"/>
              <a:gd name="connsiteX1028" fmla="*/ 1186994 w 12192000"/>
              <a:gd name="connsiteY1028" fmla="*/ 299306 h 364561"/>
              <a:gd name="connsiteX1029" fmla="*/ 1330590 w 12192000"/>
              <a:gd name="connsiteY1029" fmla="*/ 299306 h 364561"/>
              <a:gd name="connsiteX1030" fmla="*/ 1350670 w 12192000"/>
              <a:gd name="connsiteY1030" fmla="*/ 306655 h 364561"/>
              <a:gd name="connsiteX1031" fmla="*/ 1330590 w 12192000"/>
              <a:gd name="connsiteY1031" fmla="*/ 306655 h 364561"/>
              <a:gd name="connsiteX1032" fmla="*/ 1330590 w 12192000"/>
              <a:gd name="connsiteY1032" fmla="*/ 299306 h 364561"/>
              <a:gd name="connsiteX1033" fmla="*/ 1616565 w 12192000"/>
              <a:gd name="connsiteY1033" fmla="*/ 299306 h 364561"/>
              <a:gd name="connsiteX1034" fmla="*/ 1626909 w 12192000"/>
              <a:gd name="connsiteY1034" fmla="*/ 306878 h 364561"/>
              <a:gd name="connsiteX1035" fmla="*/ 1616565 w 12192000"/>
              <a:gd name="connsiteY1035" fmla="*/ 306878 h 364561"/>
              <a:gd name="connsiteX1036" fmla="*/ 1616565 w 12192000"/>
              <a:gd name="connsiteY1036" fmla="*/ 299306 h 364561"/>
              <a:gd name="connsiteX1037" fmla="*/ 2443458 w 12192000"/>
              <a:gd name="connsiteY1037" fmla="*/ 299306 h 364561"/>
              <a:gd name="connsiteX1038" fmla="*/ 2453802 w 12192000"/>
              <a:gd name="connsiteY1038" fmla="*/ 306878 h 364561"/>
              <a:gd name="connsiteX1039" fmla="*/ 2443458 w 12192000"/>
              <a:gd name="connsiteY1039" fmla="*/ 299306 h 364561"/>
              <a:gd name="connsiteX1040" fmla="*/ 3169957 w 12192000"/>
              <a:gd name="connsiteY1040" fmla="*/ 299306 h 364561"/>
              <a:gd name="connsiteX1041" fmla="*/ 3180301 w 12192000"/>
              <a:gd name="connsiteY1041" fmla="*/ 306878 h 364561"/>
              <a:gd name="connsiteX1042" fmla="*/ 3169957 w 12192000"/>
              <a:gd name="connsiteY1042" fmla="*/ 306878 h 364561"/>
              <a:gd name="connsiteX1043" fmla="*/ 3169957 w 12192000"/>
              <a:gd name="connsiteY1043" fmla="*/ 299306 h 364561"/>
              <a:gd name="connsiteX1044" fmla="*/ 3332618 w 12192000"/>
              <a:gd name="connsiteY1044" fmla="*/ 299306 h 364561"/>
              <a:gd name="connsiteX1045" fmla="*/ 3331349 w 12192000"/>
              <a:gd name="connsiteY1045" fmla="*/ 305801 h 364561"/>
              <a:gd name="connsiteX1046" fmla="*/ 3323146 w 12192000"/>
              <a:gd name="connsiteY1046" fmla="*/ 306659 h 364561"/>
              <a:gd name="connsiteX1047" fmla="*/ 3323201 w 12192000"/>
              <a:gd name="connsiteY1047" fmla="*/ 307260 h 364561"/>
              <a:gd name="connsiteX1048" fmla="*/ 3327547 w 12192000"/>
              <a:gd name="connsiteY1048" fmla="*/ 310441 h 364561"/>
              <a:gd name="connsiteX1049" fmla="*/ 3332618 w 12192000"/>
              <a:gd name="connsiteY1049" fmla="*/ 314153 h 364561"/>
              <a:gd name="connsiteX1050" fmla="*/ 3332618 w 12192000"/>
              <a:gd name="connsiteY1050" fmla="*/ 321576 h 364561"/>
              <a:gd name="connsiteX1051" fmla="*/ 3323744 w 12192000"/>
              <a:gd name="connsiteY1051" fmla="*/ 313225 h 364561"/>
              <a:gd name="connsiteX1052" fmla="*/ 3323201 w 12192000"/>
              <a:gd name="connsiteY1052" fmla="*/ 307260 h 364561"/>
              <a:gd name="connsiteX1053" fmla="*/ 3322476 w 12192000"/>
              <a:gd name="connsiteY1053" fmla="*/ 306729 h 364561"/>
              <a:gd name="connsiteX1054" fmla="*/ 3323146 w 12192000"/>
              <a:gd name="connsiteY1054" fmla="*/ 306659 h 364561"/>
              <a:gd name="connsiteX1055" fmla="*/ 3322476 w 12192000"/>
              <a:gd name="connsiteY1055" fmla="*/ 299306 h 364561"/>
              <a:gd name="connsiteX1056" fmla="*/ 3332618 w 12192000"/>
              <a:gd name="connsiteY1056" fmla="*/ 299306 h 364561"/>
              <a:gd name="connsiteX1057" fmla="*/ 4599832 w 12192000"/>
              <a:gd name="connsiteY1057" fmla="*/ 299306 h 364561"/>
              <a:gd name="connsiteX1058" fmla="*/ 4599832 w 12192000"/>
              <a:gd name="connsiteY1058" fmla="*/ 302500 h 364561"/>
              <a:gd name="connsiteX1059" fmla="*/ 4599832 w 12192000"/>
              <a:gd name="connsiteY1059" fmla="*/ 306878 h 364561"/>
              <a:gd name="connsiteX1060" fmla="*/ 4599832 w 12192000"/>
              <a:gd name="connsiteY1060" fmla="*/ 308627 h 364561"/>
              <a:gd name="connsiteX1061" fmla="*/ 4598561 w 12192000"/>
              <a:gd name="connsiteY1061" fmla="*/ 311622 h 364561"/>
              <a:gd name="connsiteX1062" fmla="*/ 4599832 w 12192000"/>
              <a:gd name="connsiteY1062" fmla="*/ 313264 h 364561"/>
              <a:gd name="connsiteX1063" fmla="*/ 4599832 w 12192000"/>
              <a:gd name="connsiteY1063" fmla="*/ 314004 h 364561"/>
              <a:gd name="connsiteX1064" fmla="*/ 4589792 w 12192000"/>
              <a:gd name="connsiteY1064" fmla="*/ 310441 h 364561"/>
              <a:gd name="connsiteX1065" fmla="*/ 4585343 w 12192000"/>
              <a:gd name="connsiteY1065" fmla="*/ 308862 h 364561"/>
              <a:gd name="connsiteX1066" fmla="*/ 4587627 w 12192000"/>
              <a:gd name="connsiteY1066" fmla="*/ 307904 h 364561"/>
              <a:gd name="connsiteX1067" fmla="*/ 4587977 w 12192000"/>
              <a:gd name="connsiteY1067" fmla="*/ 306878 h 364561"/>
              <a:gd name="connsiteX1068" fmla="*/ 4599831 w 12192000"/>
              <a:gd name="connsiteY1068" fmla="*/ 306878 h 364561"/>
              <a:gd name="connsiteX1069" fmla="*/ 4598539 w 12192000"/>
              <a:gd name="connsiteY1069" fmla="*/ 305931 h 364561"/>
              <a:gd name="connsiteX1070" fmla="*/ 4589488 w 12192000"/>
              <a:gd name="connsiteY1070" fmla="*/ 299306 h 364561"/>
              <a:gd name="connsiteX1071" fmla="*/ 4599832 w 12192000"/>
              <a:gd name="connsiteY1071" fmla="*/ 299306 h 364561"/>
              <a:gd name="connsiteX1072" fmla="*/ 4773850 w 12192000"/>
              <a:gd name="connsiteY1072" fmla="*/ 299306 h 364561"/>
              <a:gd name="connsiteX1073" fmla="*/ 4782369 w 12192000"/>
              <a:gd name="connsiteY1073" fmla="*/ 303899 h 364561"/>
              <a:gd name="connsiteX1074" fmla="*/ 4782565 w 12192000"/>
              <a:gd name="connsiteY1074" fmla="*/ 305527 h 364561"/>
              <a:gd name="connsiteX1075" fmla="*/ 4776815 w 12192000"/>
              <a:gd name="connsiteY1075" fmla="*/ 307106 h 364561"/>
              <a:gd name="connsiteX1076" fmla="*/ 4774720 w 12192000"/>
              <a:gd name="connsiteY1076" fmla="*/ 306531 h 364561"/>
              <a:gd name="connsiteX1077" fmla="*/ 4835498 w 12192000"/>
              <a:gd name="connsiteY1077" fmla="*/ 299306 h 364561"/>
              <a:gd name="connsiteX1078" fmla="*/ 4835304 w 12192000"/>
              <a:gd name="connsiteY1078" fmla="*/ 299725 h 364561"/>
              <a:gd name="connsiteX1079" fmla="*/ 4835304 w 12192000"/>
              <a:gd name="connsiteY1079" fmla="*/ 299306 h 364561"/>
              <a:gd name="connsiteX1080" fmla="*/ 9838210 w 12192000"/>
              <a:gd name="connsiteY1080" fmla="*/ 299306 h 364561"/>
              <a:gd name="connsiteX1081" fmla="*/ 9845968 w 12192000"/>
              <a:gd name="connsiteY1081" fmla="*/ 303092 h 364561"/>
              <a:gd name="connsiteX1082" fmla="*/ 9844828 w 12192000"/>
              <a:gd name="connsiteY1082" fmla="*/ 303648 h 364561"/>
              <a:gd name="connsiteX1083" fmla="*/ 9839926 w 12192000"/>
              <a:gd name="connsiteY1083" fmla="*/ 300400 h 364561"/>
              <a:gd name="connsiteX1084" fmla="*/ 9838210 w 12192000"/>
              <a:gd name="connsiteY1084" fmla="*/ 299883 h 364561"/>
              <a:gd name="connsiteX1085" fmla="*/ 10461270 w 12192000"/>
              <a:gd name="connsiteY1085" fmla="*/ 299306 h 364561"/>
              <a:gd name="connsiteX1086" fmla="*/ 10450926 w 12192000"/>
              <a:gd name="connsiteY1086" fmla="*/ 306878 h 364561"/>
              <a:gd name="connsiteX1087" fmla="*/ 10450926 w 12192000"/>
              <a:gd name="connsiteY1087" fmla="*/ 299306 h 364561"/>
              <a:gd name="connsiteX1088" fmla="*/ 10461270 w 12192000"/>
              <a:gd name="connsiteY1088" fmla="*/ 299306 h 364561"/>
              <a:gd name="connsiteX1089" fmla="*/ 10604866 w 12192000"/>
              <a:gd name="connsiteY1089" fmla="*/ 299306 h 364561"/>
              <a:gd name="connsiteX1090" fmla="*/ 10624945 w 12192000"/>
              <a:gd name="connsiteY1090" fmla="*/ 306655 h 364561"/>
              <a:gd name="connsiteX1091" fmla="*/ 10604866 w 12192000"/>
              <a:gd name="connsiteY1091" fmla="*/ 306655 h 364561"/>
              <a:gd name="connsiteX1092" fmla="*/ 10604866 w 12192000"/>
              <a:gd name="connsiteY1092" fmla="*/ 299306 h 364561"/>
              <a:gd name="connsiteX1093" fmla="*/ 10890841 w 12192000"/>
              <a:gd name="connsiteY1093" fmla="*/ 299306 h 364561"/>
              <a:gd name="connsiteX1094" fmla="*/ 10901185 w 12192000"/>
              <a:gd name="connsiteY1094" fmla="*/ 306878 h 364561"/>
              <a:gd name="connsiteX1095" fmla="*/ 10890841 w 12192000"/>
              <a:gd name="connsiteY1095" fmla="*/ 306878 h 364561"/>
              <a:gd name="connsiteX1096" fmla="*/ 10890841 w 12192000"/>
              <a:gd name="connsiteY1096" fmla="*/ 299306 h 364561"/>
              <a:gd name="connsiteX1097" fmla="*/ 11717734 w 12192000"/>
              <a:gd name="connsiteY1097" fmla="*/ 299306 h 364561"/>
              <a:gd name="connsiteX1098" fmla="*/ 11728078 w 12192000"/>
              <a:gd name="connsiteY1098" fmla="*/ 306878 h 364561"/>
              <a:gd name="connsiteX1099" fmla="*/ 11717734 w 12192000"/>
              <a:gd name="connsiteY1099" fmla="*/ 299306 h 364561"/>
              <a:gd name="connsiteX1100" fmla="*/ 9588346 w 12192000"/>
              <a:gd name="connsiteY1100" fmla="*/ 298383 h 364561"/>
              <a:gd name="connsiteX1101" fmla="*/ 9588346 w 12192000"/>
              <a:gd name="connsiteY1101" fmla="*/ 298420 h 364561"/>
              <a:gd name="connsiteX1102" fmla="*/ 9588326 w 12192000"/>
              <a:gd name="connsiteY1102" fmla="*/ 298415 h 364561"/>
              <a:gd name="connsiteX1103" fmla="*/ 3755102 w 12192000"/>
              <a:gd name="connsiteY1103" fmla="*/ 297600 h 364561"/>
              <a:gd name="connsiteX1104" fmla="*/ 3752473 w 12192000"/>
              <a:gd name="connsiteY1104" fmla="*/ 306940 h 364561"/>
              <a:gd name="connsiteX1105" fmla="*/ 3762542 w 12192000"/>
              <a:gd name="connsiteY1105" fmla="*/ 299560 h 364561"/>
              <a:gd name="connsiteX1106" fmla="*/ 3755102 w 12192000"/>
              <a:gd name="connsiteY1106" fmla="*/ 297600 h 364561"/>
              <a:gd name="connsiteX1107" fmla="*/ 4775494 w 12192000"/>
              <a:gd name="connsiteY1107" fmla="*/ 296881 h 364561"/>
              <a:gd name="connsiteX1108" fmla="*/ 4776179 w 12192000"/>
              <a:gd name="connsiteY1108" fmla="*/ 298637 h 364561"/>
              <a:gd name="connsiteX1109" fmla="*/ 4764937 w 12192000"/>
              <a:gd name="connsiteY1109" fmla="*/ 299461 h 364561"/>
              <a:gd name="connsiteX1110" fmla="*/ 4768282 w 12192000"/>
              <a:gd name="connsiteY1110" fmla="*/ 297283 h 364561"/>
              <a:gd name="connsiteX1111" fmla="*/ 477685 w 12192000"/>
              <a:gd name="connsiteY1111" fmla="*/ 296543 h 364561"/>
              <a:gd name="connsiteX1112" fmla="*/ 481826 w 12192000"/>
              <a:gd name="connsiteY1112" fmla="*/ 306878 h 364561"/>
              <a:gd name="connsiteX1113" fmla="*/ 472057 w 12192000"/>
              <a:gd name="connsiteY1113" fmla="*/ 299528 h 364561"/>
              <a:gd name="connsiteX1114" fmla="*/ 477685 w 12192000"/>
              <a:gd name="connsiteY1114" fmla="*/ 296543 h 364561"/>
              <a:gd name="connsiteX1115" fmla="*/ 1468586 w 12192000"/>
              <a:gd name="connsiteY1115" fmla="*/ 296543 h 364561"/>
              <a:gd name="connsiteX1116" fmla="*/ 1482704 w 12192000"/>
              <a:gd name="connsiteY1116" fmla="*/ 306878 h 364561"/>
              <a:gd name="connsiteX1117" fmla="*/ 1462625 w 12192000"/>
              <a:gd name="connsiteY1117" fmla="*/ 306878 h 364561"/>
              <a:gd name="connsiteX1118" fmla="*/ 1462625 w 12192000"/>
              <a:gd name="connsiteY1118" fmla="*/ 299528 h 364561"/>
              <a:gd name="connsiteX1119" fmla="*/ 1468586 w 12192000"/>
              <a:gd name="connsiteY1119" fmla="*/ 296543 h 364561"/>
              <a:gd name="connsiteX1120" fmla="*/ 9751960 w 12192000"/>
              <a:gd name="connsiteY1120" fmla="*/ 296543 h 364561"/>
              <a:gd name="connsiteX1121" fmla="*/ 9756101 w 12192000"/>
              <a:gd name="connsiteY1121" fmla="*/ 306878 h 364561"/>
              <a:gd name="connsiteX1122" fmla="*/ 9746332 w 12192000"/>
              <a:gd name="connsiteY1122" fmla="*/ 299528 h 364561"/>
              <a:gd name="connsiteX1123" fmla="*/ 9751960 w 12192000"/>
              <a:gd name="connsiteY1123" fmla="*/ 296543 h 364561"/>
              <a:gd name="connsiteX1124" fmla="*/ 10742862 w 12192000"/>
              <a:gd name="connsiteY1124" fmla="*/ 296543 h 364561"/>
              <a:gd name="connsiteX1125" fmla="*/ 10756980 w 12192000"/>
              <a:gd name="connsiteY1125" fmla="*/ 306878 h 364561"/>
              <a:gd name="connsiteX1126" fmla="*/ 10736901 w 12192000"/>
              <a:gd name="connsiteY1126" fmla="*/ 306878 h 364561"/>
              <a:gd name="connsiteX1127" fmla="*/ 10736901 w 12192000"/>
              <a:gd name="connsiteY1127" fmla="*/ 299528 h 364561"/>
              <a:gd name="connsiteX1128" fmla="*/ 10742862 w 12192000"/>
              <a:gd name="connsiteY1128" fmla="*/ 296543 h 364561"/>
              <a:gd name="connsiteX1129" fmla="*/ 3896280 w 12192000"/>
              <a:gd name="connsiteY1129" fmla="*/ 296446 h 364561"/>
              <a:gd name="connsiteX1130" fmla="*/ 3894864 w 12192000"/>
              <a:gd name="connsiteY1130" fmla="*/ 299560 h 364561"/>
              <a:gd name="connsiteX1131" fmla="*/ 3896280 w 12192000"/>
              <a:gd name="connsiteY1131" fmla="*/ 296446 h 364561"/>
              <a:gd name="connsiteX1132" fmla="*/ 9371022 w 12192000"/>
              <a:gd name="connsiteY1132" fmla="*/ 296442 h 364561"/>
              <a:gd name="connsiteX1133" fmla="*/ 9372050 w 12192000"/>
              <a:gd name="connsiteY1133" fmla="*/ 299560 h 364561"/>
              <a:gd name="connsiteX1134" fmla="*/ 9368985 w 12192000"/>
              <a:gd name="connsiteY1134" fmla="*/ 299560 h 364561"/>
              <a:gd name="connsiteX1135" fmla="*/ 9368485 w 12192000"/>
              <a:gd name="connsiteY1135" fmla="*/ 298655 h 364561"/>
              <a:gd name="connsiteX1136" fmla="*/ 1764924 w 12192000"/>
              <a:gd name="connsiteY1136" fmla="*/ 296428 h 364561"/>
              <a:gd name="connsiteX1137" fmla="*/ 1769288 w 12192000"/>
              <a:gd name="connsiteY1137" fmla="*/ 299528 h 364561"/>
              <a:gd name="connsiteX1138" fmla="*/ 1758944 w 12192000"/>
              <a:gd name="connsiteY1138" fmla="*/ 306878 h 364561"/>
              <a:gd name="connsiteX1139" fmla="*/ 1758944 w 12192000"/>
              <a:gd name="connsiteY1139" fmla="*/ 299528 h 364561"/>
              <a:gd name="connsiteX1140" fmla="*/ 1764924 w 12192000"/>
              <a:gd name="connsiteY1140" fmla="*/ 296428 h 364561"/>
              <a:gd name="connsiteX1141" fmla="*/ 4392641 w 12192000"/>
              <a:gd name="connsiteY1141" fmla="*/ 296428 h 364561"/>
              <a:gd name="connsiteX1142" fmla="*/ 4385046 w 12192000"/>
              <a:gd name="connsiteY1142" fmla="*/ 299529 h 364561"/>
              <a:gd name="connsiteX1143" fmla="*/ 4405733 w 12192000"/>
              <a:gd name="connsiteY1143" fmla="*/ 299529 h 364561"/>
              <a:gd name="connsiteX1144" fmla="*/ 4405637 w 12192000"/>
              <a:gd name="connsiteY1144" fmla="*/ 299480 h 364561"/>
              <a:gd name="connsiteX1145" fmla="*/ 4405458 w 12192000"/>
              <a:gd name="connsiteY1145" fmla="*/ 299560 h 364561"/>
              <a:gd name="connsiteX1146" fmla="*/ 4405504 w 12192000"/>
              <a:gd name="connsiteY1146" fmla="*/ 299413 h 364561"/>
              <a:gd name="connsiteX1147" fmla="*/ 4401915 w 12192000"/>
              <a:gd name="connsiteY1147" fmla="*/ 297591 h 364561"/>
              <a:gd name="connsiteX1148" fmla="*/ 4392641 w 12192000"/>
              <a:gd name="connsiteY1148" fmla="*/ 296428 h 364561"/>
              <a:gd name="connsiteX1149" fmla="*/ 11039200 w 12192000"/>
              <a:gd name="connsiteY1149" fmla="*/ 296428 h 364561"/>
              <a:gd name="connsiteX1150" fmla="*/ 11043564 w 12192000"/>
              <a:gd name="connsiteY1150" fmla="*/ 299528 h 364561"/>
              <a:gd name="connsiteX1151" fmla="*/ 11033220 w 12192000"/>
              <a:gd name="connsiteY1151" fmla="*/ 306878 h 364561"/>
              <a:gd name="connsiteX1152" fmla="*/ 11033220 w 12192000"/>
              <a:gd name="connsiteY1152" fmla="*/ 299528 h 364561"/>
              <a:gd name="connsiteX1153" fmla="*/ 11039200 w 12192000"/>
              <a:gd name="connsiteY1153" fmla="*/ 296428 h 364561"/>
              <a:gd name="connsiteX1154" fmla="*/ 5114223 w 12192000"/>
              <a:gd name="connsiteY1154" fmla="*/ 296374 h 364561"/>
              <a:gd name="connsiteX1155" fmla="*/ 5123653 w 12192000"/>
              <a:gd name="connsiteY1155" fmla="*/ 304140 h 364561"/>
              <a:gd name="connsiteX1156" fmla="*/ 5123653 w 12192000"/>
              <a:gd name="connsiteY1156" fmla="*/ 311474 h 364561"/>
              <a:gd name="connsiteX1157" fmla="*/ 5123653 w 12192000"/>
              <a:gd name="connsiteY1157" fmla="*/ 304140 h 364561"/>
              <a:gd name="connsiteX1158" fmla="*/ 5114223 w 12192000"/>
              <a:gd name="connsiteY1158" fmla="*/ 296374 h 364561"/>
              <a:gd name="connsiteX1159" fmla="*/ 6004121 w 12192000"/>
              <a:gd name="connsiteY1159" fmla="*/ 296374 h 364561"/>
              <a:gd name="connsiteX1160" fmla="*/ 5994102 w 12192000"/>
              <a:gd name="connsiteY1160" fmla="*/ 304140 h 364561"/>
              <a:gd name="connsiteX1161" fmla="*/ 5994102 w 12192000"/>
              <a:gd name="connsiteY1161" fmla="*/ 296374 h 364561"/>
              <a:gd name="connsiteX1162" fmla="*/ 6004121 w 12192000"/>
              <a:gd name="connsiteY1162" fmla="*/ 296374 h 364561"/>
              <a:gd name="connsiteX1163" fmla="*/ 7905319 w 12192000"/>
              <a:gd name="connsiteY1163" fmla="*/ 296374 h 364561"/>
              <a:gd name="connsiteX1164" fmla="*/ 7905319 w 12192000"/>
              <a:gd name="connsiteY1164" fmla="*/ 304140 h 364561"/>
              <a:gd name="connsiteX1165" fmla="*/ 7905319 w 12192000"/>
              <a:gd name="connsiteY1165" fmla="*/ 296374 h 364561"/>
              <a:gd name="connsiteX1166" fmla="*/ 8271887 w 12192000"/>
              <a:gd name="connsiteY1166" fmla="*/ 296374 h 364561"/>
              <a:gd name="connsiteX1167" fmla="*/ 8271887 w 12192000"/>
              <a:gd name="connsiteY1167" fmla="*/ 304140 h 364561"/>
              <a:gd name="connsiteX1168" fmla="*/ 8271887 w 12192000"/>
              <a:gd name="connsiteY1168" fmla="*/ 296374 h 364561"/>
              <a:gd name="connsiteX1169" fmla="*/ 1230095 w 12192000"/>
              <a:gd name="connsiteY1169" fmla="*/ 296299 h 364561"/>
              <a:gd name="connsiteX1170" fmla="*/ 1248449 w 12192000"/>
              <a:gd name="connsiteY1170" fmla="*/ 299306 h 364561"/>
              <a:gd name="connsiteX1171" fmla="*/ 1238409 w 12192000"/>
              <a:gd name="connsiteY1171" fmla="*/ 299306 h 364561"/>
              <a:gd name="connsiteX1172" fmla="*/ 1228369 w 12192000"/>
              <a:gd name="connsiteY1172" fmla="*/ 299306 h 364561"/>
              <a:gd name="connsiteX1173" fmla="*/ 1230095 w 12192000"/>
              <a:gd name="connsiteY1173" fmla="*/ 296299 h 364561"/>
              <a:gd name="connsiteX1174" fmla="*/ 2629438 w 12192000"/>
              <a:gd name="connsiteY1174" fmla="*/ 296299 h 364561"/>
              <a:gd name="connsiteX1175" fmla="*/ 2638165 w 12192000"/>
              <a:gd name="connsiteY1175" fmla="*/ 299306 h 364561"/>
              <a:gd name="connsiteX1176" fmla="*/ 2627821 w 12192000"/>
              <a:gd name="connsiteY1176" fmla="*/ 299306 h 364561"/>
              <a:gd name="connsiteX1177" fmla="*/ 2629438 w 12192000"/>
              <a:gd name="connsiteY1177" fmla="*/ 296299 h 364561"/>
              <a:gd name="connsiteX1178" fmla="*/ 10504371 w 12192000"/>
              <a:gd name="connsiteY1178" fmla="*/ 296299 h 364561"/>
              <a:gd name="connsiteX1179" fmla="*/ 10522724 w 12192000"/>
              <a:gd name="connsiteY1179" fmla="*/ 299306 h 364561"/>
              <a:gd name="connsiteX1180" fmla="*/ 10512685 w 12192000"/>
              <a:gd name="connsiteY1180" fmla="*/ 299306 h 364561"/>
              <a:gd name="connsiteX1181" fmla="*/ 10502645 w 12192000"/>
              <a:gd name="connsiteY1181" fmla="*/ 299306 h 364561"/>
              <a:gd name="connsiteX1182" fmla="*/ 10504371 w 12192000"/>
              <a:gd name="connsiteY1182" fmla="*/ 296299 h 364561"/>
              <a:gd name="connsiteX1183" fmla="*/ 11903714 w 12192000"/>
              <a:gd name="connsiteY1183" fmla="*/ 296299 h 364561"/>
              <a:gd name="connsiteX1184" fmla="*/ 11912441 w 12192000"/>
              <a:gd name="connsiteY1184" fmla="*/ 299306 h 364561"/>
              <a:gd name="connsiteX1185" fmla="*/ 11902097 w 12192000"/>
              <a:gd name="connsiteY1185" fmla="*/ 299306 h 364561"/>
              <a:gd name="connsiteX1186" fmla="*/ 11903714 w 12192000"/>
              <a:gd name="connsiteY1186" fmla="*/ 296299 h 364561"/>
              <a:gd name="connsiteX1187" fmla="*/ 4677905 w 12192000"/>
              <a:gd name="connsiteY1187" fmla="*/ 296263 h 364561"/>
              <a:gd name="connsiteX1188" fmla="*/ 4679948 w 12192000"/>
              <a:gd name="connsiteY1188" fmla="*/ 299255 h 364561"/>
              <a:gd name="connsiteX1189" fmla="*/ 4676576 w 12192000"/>
              <a:gd name="connsiteY1189" fmla="*/ 298637 h 364561"/>
              <a:gd name="connsiteX1190" fmla="*/ 4675351 w 12192000"/>
              <a:gd name="connsiteY1190" fmla="*/ 297065 h 364561"/>
              <a:gd name="connsiteX1191" fmla="*/ 4786567 w 12192000"/>
              <a:gd name="connsiteY1191" fmla="*/ 296263 h 364561"/>
              <a:gd name="connsiteX1192" fmla="*/ 4786567 w 12192000"/>
              <a:gd name="connsiteY1192" fmla="*/ 296910 h 364561"/>
              <a:gd name="connsiteX1193" fmla="*/ 4785035 w 12192000"/>
              <a:gd name="connsiteY1193" fmla="*/ 296348 h 364561"/>
              <a:gd name="connsiteX1194" fmla="*/ 9272818 w 12192000"/>
              <a:gd name="connsiteY1194" fmla="*/ 294478 h 364561"/>
              <a:gd name="connsiteX1195" fmla="*/ 9278912 w 12192000"/>
              <a:gd name="connsiteY1195" fmla="*/ 295846 h 364561"/>
              <a:gd name="connsiteX1196" fmla="*/ 9276043 w 12192000"/>
              <a:gd name="connsiteY1196" fmla="*/ 299529 h 364561"/>
              <a:gd name="connsiteX1197" fmla="*/ 9276514 w 12192000"/>
              <a:gd name="connsiteY1197" fmla="*/ 300914 h 364561"/>
              <a:gd name="connsiteX1198" fmla="*/ 9276432 w 12192000"/>
              <a:gd name="connsiteY1198" fmla="*/ 300983 h 364561"/>
              <a:gd name="connsiteX1199" fmla="*/ 9272832 w 12192000"/>
              <a:gd name="connsiteY1199" fmla="*/ 303997 h 364561"/>
              <a:gd name="connsiteX1200" fmla="*/ 9272543 w 12192000"/>
              <a:gd name="connsiteY1200" fmla="*/ 304239 h 364561"/>
              <a:gd name="connsiteX1201" fmla="*/ 9278980 w 12192000"/>
              <a:gd name="connsiteY1201" fmla="*/ 305400 h 364561"/>
              <a:gd name="connsiteX1202" fmla="*/ 9281715 w 12192000"/>
              <a:gd name="connsiteY1202" fmla="*/ 318807 h 364561"/>
              <a:gd name="connsiteX1203" fmla="*/ 9271991 w 12192000"/>
              <a:gd name="connsiteY1203" fmla="*/ 304140 h 364561"/>
              <a:gd name="connsiteX1204" fmla="*/ 9272245 w 12192000"/>
              <a:gd name="connsiteY1204" fmla="*/ 304185 h 364561"/>
              <a:gd name="connsiteX1205" fmla="*/ 9270375 w 12192000"/>
              <a:gd name="connsiteY1205" fmla="*/ 297981 h 364561"/>
              <a:gd name="connsiteX1206" fmla="*/ 9272818 w 12192000"/>
              <a:gd name="connsiteY1206" fmla="*/ 294478 h 364561"/>
              <a:gd name="connsiteX1207" fmla="*/ 4864365 w 12192000"/>
              <a:gd name="connsiteY1207" fmla="*/ 293908 h 364561"/>
              <a:gd name="connsiteX1208" fmla="*/ 4865712 w 12192000"/>
              <a:gd name="connsiteY1208" fmla="*/ 295881 h 364561"/>
              <a:gd name="connsiteX1209" fmla="*/ 4865712 w 12192000"/>
              <a:gd name="connsiteY1209" fmla="*/ 296231 h 364561"/>
              <a:gd name="connsiteX1210" fmla="*/ 4862832 w 12192000"/>
              <a:gd name="connsiteY1210" fmla="*/ 295874 h 364561"/>
              <a:gd name="connsiteX1211" fmla="*/ 9600002 w 12192000"/>
              <a:gd name="connsiteY1211" fmla="*/ 292979 h 364561"/>
              <a:gd name="connsiteX1212" fmla="*/ 9600902 w 12192000"/>
              <a:gd name="connsiteY1212" fmla="*/ 293070 h 364561"/>
              <a:gd name="connsiteX1213" fmla="*/ 9602160 w 12192000"/>
              <a:gd name="connsiteY1213" fmla="*/ 299306 h 364561"/>
              <a:gd name="connsiteX1214" fmla="*/ 9592093 w 12192000"/>
              <a:gd name="connsiteY1214" fmla="*/ 299306 h 364561"/>
              <a:gd name="connsiteX1215" fmla="*/ 9590986 w 12192000"/>
              <a:gd name="connsiteY1215" fmla="*/ 299044 h 364561"/>
              <a:gd name="connsiteX1216" fmla="*/ 9592015 w 12192000"/>
              <a:gd name="connsiteY1216" fmla="*/ 297058 h 364561"/>
              <a:gd name="connsiteX1217" fmla="*/ 9589555 w 12192000"/>
              <a:gd name="connsiteY1217" fmla="*/ 296380 h 364561"/>
              <a:gd name="connsiteX1218" fmla="*/ 9590024 w 12192000"/>
              <a:gd name="connsiteY1218" fmla="*/ 295605 h 364561"/>
              <a:gd name="connsiteX1219" fmla="*/ 11784 w 12192000"/>
              <a:gd name="connsiteY1219" fmla="*/ 292180 h 364561"/>
              <a:gd name="connsiteX1220" fmla="*/ 1767 w 12192000"/>
              <a:gd name="connsiteY1220" fmla="*/ 299529 h 364561"/>
              <a:gd name="connsiteX1221" fmla="*/ 11784 w 12192000"/>
              <a:gd name="connsiteY1221" fmla="*/ 306878 h 364561"/>
              <a:gd name="connsiteX1222" fmla="*/ 11784 w 12192000"/>
              <a:gd name="connsiteY1222" fmla="*/ 292180 h 364561"/>
              <a:gd name="connsiteX1223" fmla="*/ 113733 w 12192000"/>
              <a:gd name="connsiteY1223" fmla="*/ 292180 h 364561"/>
              <a:gd name="connsiteX1224" fmla="*/ 103951 w 12192000"/>
              <a:gd name="connsiteY1224" fmla="*/ 292180 h 364561"/>
              <a:gd name="connsiteX1225" fmla="*/ 103951 w 12192000"/>
              <a:gd name="connsiteY1225" fmla="*/ 299306 h 364561"/>
              <a:gd name="connsiteX1226" fmla="*/ 113733 w 12192000"/>
              <a:gd name="connsiteY1226" fmla="*/ 292180 h 364561"/>
              <a:gd name="connsiteX1227" fmla="*/ 2709963 w 12192000"/>
              <a:gd name="connsiteY1227" fmla="*/ 292180 h 364561"/>
              <a:gd name="connsiteX1228" fmla="*/ 2699619 w 12192000"/>
              <a:gd name="connsiteY1228" fmla="*/ 306878 h 364561"/>
              <a:gd name="connsiteX1229" fmla="*/ 2699619 w 12192000"/>
              <a:gd name="connsiteY1229" fmla="*/ 292180 h 364561"/>
              <a:gd name="connsiteX1230" fmla="*/ 2709963 w 12192000"/>
              <a:gd name="connsiteY1230" fmla="*/ 292180 h 364561"/>
              <a:gd name="connsiteX1231" fmla="*/ 3087815 w 12192000"/>
              <a:gd name="connsiteY1231" fmla="*/ 292180 h 364561"/>
              <a:gd name="connsiteX1232" fmla="*/ 3087815 w 12192000"/>
              <a:gd name="connsiteY1232" fmla="*/ 299306 h 364561"/>
              <a:gd name="connsiteX1233" fmla="*/ 3087815 w 12192000"/>
              <a:gd name="connsiteY1233" fmla="*/ 292180 h 364561"/>
              <a:gd name="connsiteX1234" fmla="*/ 3200380 w 12192000"/>
              <a:gd name="connsiteY1234" fmla="*/ 292180 h 364561"/>
              <a:gd name="connsiteX1235" fmla="*/ 3200380 w 12192000"/>
              <a:gd name="connsiteY1235" fmla="*/ 299306 h 364561"/>
              <a:gd name="connsiteX1236" fmla="*/ 3190340 w 12192000"/>
              <a:gd name="connsiteY1236" fmla="*/ 292180 h 364561"/>
              <a:gd name="connsiteX1237" fmla="*/ 3200380 w 12192000"/>
              <a:gd name="connsiteY1237" fmla="*/ 292180 h 364561"/>
              <a:gd name="connsiteX1238" fmla="*/ 3302600 w 12192000"/>
              <a:gd name="connsiteY1238" fmla="*/ 292180 h 364561"/>
              <a:gd name="connsiteX1239" fmla="*/ 3312640 w 12192000"/>
              <a:gd name="connsiteY1239" fmla="*/ 299306 h 364561"/>
              <a:gd name="connsiteX1240" fmla="*/ 3302600 w 12192000"/>
              <a:gd name="connsiteY1240" fmla="*/ 292180 h 364561"/>
              <a:gd name="connsiteX1241" fmla="*/ 3628780 w 12192000"/>
              <a:gd name="connsiteY1241" fmla="*/ 292180 h 364561"/>
              <a:gd name="connsiteX1242" fmla="*/ 3618712 w 12192000"/>
              <a:gd name="connsiteY1242" fmla="*/ 299560 h 364561"/>
              <a:gd name="connsiteX1243" fmla="*/ 3628780 w 12192000"/>
              <a:gd name="connsiteY1243" fmla="*/ 321701 h 364561"/>
              <a:gd name="connsiteX1244" fmla="*/ 3618712 w 12192000"/>
              <a:gd name="connsiteY1244" fmla="*/ 321701 h 364561"/>
              <a:gd name="connsiteX1245" fmla="*/ 3618712 w 12192000"/>
              <a:gd name="connsiteY1245" fmla="*/ 336462 h 364561"/>
              <a:gd name="connsiteX1246" fmla="*/ 3628780 w 12192000"/>
              <a:gd name="connsiteY1246" fmla="*/ 329081 h 364561"/>
              <a:gd name="connsiteX1247" fmla="*/ 3650354 w 12192000"/>
              <a:gd name="connsiteY1247" fmla="*/ 329081 h 364561"/>
              <a:gd name="connsiteX1248" fmla="*/ 3650354 w 12192000"/>
              <a:gd name="connsiteY1248" fmla="*/ 321701 h 364561"/>
              <a:gd name="connsiteX1249" fmla="*/ 3638848 w 12192000"/>
              <a:gd name="connsiteY1249" fmla="*/ 306940 h 364561"/>
              <a:gd name="connsiteX1250" fmla="*/ 3650354 w 12192000"/>
              <a:gd name="connsiteY1250" fmla="*/ 314321 h 364561"/>
              <a:gd name="connsiteX1251" fmla="*/ 3670490 w 12192000"/>
              <a:gd name="connsiteY1251" fmla="*/ 306940 h 364561"/>
              <a:gd name="connsiteX1252" fmla="*/ 3650354 w 12192000"/>
              <a:gd name="connsiteY1252" fmla="*/ 299560 h 364561"/>
              <a:gd name="connsiteX1253" fmla="*/ 3638848 w 12192000"/>
              <a:gd name="connsiteY1253" fmla="*/ 299560 h 364561"/>
              <a:gd name="connsiteX1254" fmla="*/ 3628780 w 12192000"/>
              <a:gd name="connsiteY1254" fmla="*/ 292180 h 364561"/>
              <a:gd name="connsiteX1255" fmla="*/ 3690796 w 12192000"/>
              <a:gd name="connsiteY1255" fmla="*/ 292180 h 364561"/>
              <a:gd name="connsiteX1256" fmla="*/ 3690796 w 12192000"/>
              <a:gd name="connsiteY1256" fmla="*/ 299306 h 364561"/>
              <a:gd name="connsiteX1257" fmla="*/ 3670717 w 12192000"/>
              <a:gd name="connsiteY1257" fmla="*/ 299306 h 364561"/>
              <a:gd name="connsiteX1258" fmla="*/ 3670717 w 12192000"/>
              <a:gd name="connsiteY1258" fmla="*/ 314004 h 364561"/>
              <a:gd name="connsiteX1259" fmla="*/ 3700532 w 12192000"/>
              <a:gd name="connsiteY1259" fmla="*/ 299306 h 364561"/>
              <a:gd name="connsiteX1260" fmla="*/ 3710876 w 12192000"/>
              <a:gd name="connsiteY1260" fmla="*/ 299306 h 364561"/>
              <a:gd name="connsiteX1261" fmla="*/ 3690796 w 12192000"/>
              <a:gd name="connsiteY1261" fmla="*/ 292180 h 364561"/>
              <a:gd name="connsiteX1262" fmla="*/ 4027273 w 12192000"/>
              <a:gd name="connsiteY1262" fmla="*/ 292180 h 364561"/>
              <a:gd name="connsiteX1263" fmla="*/ 4017234 w 12192000"/>
              <a:gd name="connsiteY1263" fmla="*/ 299306 h 364561"/>
              <a:gd name="connsiteX1264" fmla="*/ 4007193 w 12192000"/>
              <a:gd name="connsiteY1264" fmla="*/ 292180 h 364561"/>
              <a:gd name="connsiteX1265" fmla="*/ 4027273 w 12192000"/>
              <a:gd name="connsiteY1265" fmla="*/ 292180 h 364561"/>
              <a:gd name="connsiteX1266" fmla="*/ 9350373 w 12192000"/>
              <a:gd name="connsiteY1266" fmla="*/ 292180 h 364561"/>
              <a:gd name="connsiteX1267" fmla="*/ 9350373 w 12192000"/>
              <a:gd name="connsiteY1267" fmla="*/ 295458 h 364561"/>
              <a:gd name="connsiteX1268" fmla="*/ 9350373 w 12192000"/>
              <a:gd name="connsiteY1268" fmla="*/ 296374 h 364561"/>
              <a:gd name="connsiteX1269" fmla="*/ 9343014 w 12192000"/>
              <a:gd name="connsiteY1269" fmla="*/ 296374 h 364561"/>
              <a:gd name="connsiteX1270" fmla="*/ 9347592 w 12192000"/>
              <a:gd name="connsiteY1270" fmla="*/ 292180 h 364561"/>
              <a:gd name="connsiteX1271" fmla="*/ 9357586 w 12192000"/>
              <a:gd name="connsiteY1271" fmla="*/ 292180 h 364561"/>
              <a:gd name="connsiteX1272" fmla="*/ 9357635 w 12192000"/>
              <a:gd name="connsiteY1272" fmla="*/ 292231 h 364561"/>
              <a:gd name="connsiteX1273" fmla="*/ 9357605 w 12192000"/>
              <a:gd name="connsiteY1273" fmla="*/ 292293 h 364561"/>
              <a:gd name="connsiteX1274" fmla="*/ 9357495 w 12192000"/>
              <a:gd name="connsiteY1274" fmla="*/ 292180 h 364561"/>
              <a:gd name="connsiteX1275" fmla="*/ 11984239 w 12192000"/>
              <a:gd name="connsiteY1275" fmla="*/ 292180 h 364561"/>
              <a:gd name="connsiteX1276" fmla="*/ 11973895 w 12192000"/>
              <a:gd name="connsiteY1276" fmla="*/ 306878 h 364561"/>
              <a:gd name="connsiteX1277" fmla="*/ 11973895 w 12192000"/>
              <a:gd name="connsiteY1277" fmla="*/ 292180 h 364561"/>
              <a:gd name="connsiteX1278" fmla="*/ 11984239 w 12192000"/>
              <a:gd name="connsiteY1278" fmla="*/ 292180 h 364561"/>
              <a:gd name="connsiteX1279" fmla="*/ 317817 w 12192000"/>
              <a:gd name="connsiteY1279" fmla="*/ 292179 h 364561"/>
              <a:gd name="connsiteX1280" fmla="*/ 327884 w 12192000"/>
              <a:gd name="connsiteY1280" fmla="*/ 299306 h 364561"/>
              <a:gd name="connsiteX1281" fmla="*/ 317817 w 12192000"/>
              <a:gd name="connsiteY1281" fmla="*/ 299306 h 364561"/>
              <a:gd name="connsiteX1282" fmla="*/ 317817 w 12192000"/>
              <a:gd name="connsiteY1282" fmla="*/ 292179 h 364561"/>
              <a:gd name="connsiteX1283" fmla="*/ 594357 w 12192000"/>
              <a:gd name="connsiteY1283" fmla="*/ 292179 h 364561"/>
              <a:gd name="connsiteX1284" fmla="*/ 574278 w 12192000"/>
              <a:gd name="connsiteY1284" fmla="*/ 299306 h 364561"/>
              <a:gd name="connsiteX1285" fmla="*/ 584317 w 12192000"/>
              <a:gd name="connsiteY1285" fmla="*/ 292179 h 364561"/>
              <a:gd name="connsiteX1286" fmla="*/ 594357 w 12192000"/>
              <a:gd name="connsiteY1286" fmla="*/ 292179 h 364561"/>
              <a:gd name="connsiteX1287" fmla="*/ 3996850 w 12192000"/>
              <a:gd name="connsiteY1287" fmla="*/ 292179 h 364561"/>
              <a:gd name="connsiteX1288" fmla="*/ 4007194 w 12192000"/>
              <a:gd name="connsiteY1288" fmla="*/ 299306 h 364561"/>
              <a:gd name="connsiteX1289" fmla="*/ 3996850 w 12192000"/>
              <a:gd name="connsiteY1289" fmla="*/ 299306 h 364561"/>
              <a:gd name="connsiteX1290" fmla="*/ 3996850 w 12192000"/>
              <a:gd name="connsiteY1290" fmla="*/ 292179 h 364561"/>
              <a:gd name="connsiteX1291" fmla="*/ 4711787 w 12192000"/>
              <a:gd name="connsiteY1291" fmla="*/ 292179 h 364561"/>
              <a:gd name="connsiteX1292" fmla="*/ 4721903 w 12192000"/>
              <a:gd name="connsiteY1292" fmla="*/ 295854 h 364561"/>
              <a:gd name="connsiteX1293" fmla="*/ 4722487 w 12192000"/>
              <a:gd name="connsiteY1293" fmla="*/ 297340 h 364561"/>
              <a:gd name="connsiteX1294" fmla="*/ 4716912 w 12192000"/>
              <a:gd name="connsiteY1294" fmla="*/ 296263 h 364561"/>
              <a:gd name="connsiteX1295" fmla="*/ 4716912 w 12192000"/>
              <a:gd name="connsiteY1295" fmla="*/ 304427 h 364561"/>
              <a:gd name="connsiteX1296" fmla="*/ 4714792 w 12192000"/>
              <a:gd name="connsiteY1296" fmla="*/ 305786 h 364561"/>
              <a:gd name="connsiteX1297" fmla="*/ 4711787 w 12192000"/>
              <a:gd name="connsiteY1297" fmla="*/ 306878 h 364561"/>
              <a:gd name="connsiteX1298" fmla="*/ 4711787 w 12192000"/>
              <a:gd name="connsiteY1298" fmla="*/ 292179 h 364561"/>
              <a:gd name="connsiteX1299" fmla="*/ 9868632 w 12192000"/>
              <a:gd name="connsiteY1299" fmla="*/ 292179 h 364561"/>
              <a:gd name="connsiteX1300" fmla="*/ 9860341 w 12192000"/>
              <a:gd name="connsiteY1300" fmla="*/ 297329 h 364561"/>
              <a:gd name="connsiteX1301" fmla="*/ 9855727 w 12192000"/>
              <a:gd name="connsiteY1301" fmla="*/ 296374 h 364561"/>
              <a:gd name="connsiteX1302" fmla="*/ 9854040 w 12192000"/>
              <a:gd name="connsiteY1302" fmla="*/ 298819 h 364561"/>
              <a:gd name="connsiteX1303" fmla="*/ 9848553 w 12192000"/>
              <a:gd name="connsiteY1303" fmla="*/ 299306 h 364561"/>
              <a:gd name="connsiteX1304" fmla="*/ 9858593 w 12192000"/>
              <a:gd name="connsiteY1304" fmla="*/ 292179 h 364561"/>
              <a:gd name="connsiteX1305" fmla="*/ 9868632 w 12192000"/>
              <a:gd name="connsiteY1305" fmla="*/ 292179 h 364561"/>
              <a:gd name="connsiteX1306" fmla="*/ 9439362 w 12192000"/>
              <a:gd name="connsiteY1306" fmla="*/ 292134 h 364561"/>
              <a:gd name="connsiteX1307" fmla="*/ 9439362 w 12192000"/>
              <a:gd name="connsiteY1307" fmla="*/ 293629 h 364561"/>
              <a:gd name="connsiteX1308" fmla="*/ 9439362 w 12192000"/>
              <a:gd name="connsiteY1308" fmla="*/ 304335 h 364561"/>
              <a:gd name="connsiteX1309" fmla="*/ 9444862 w 12192000"/>
              <a:gd name="connsiteY1309" fmla="*/ 305228 h 364561"/>
              <a:gd name="connsiteX1310" fmla="*/ 9445184 w 12192000"/>
              <a:gd name="connsiteY1310" fmla="*/ 305593 h 364561"/>
              <a:gd name="connsiteX1311" fmla="*/ 9439671 w 12192000"/>
              <a:gd name="connsiteY1311" fmla="*/ 306940 h 364561"/>
              <a:gd name="connsiteX1312" fmla="*/ 9449737 w 12192000"/>
              <a:gd name="connsiteY1312" fmla="*/ 314321 h 364561"/>
              <a:gd name="connsiteX1313" fmla="*/ 9448870 w 12192000"/>
              <a:gd name="connsiteY1313" fmla="*/ 314321 h 364561"/>
              <a:gd name="connsiteX1314" fmla="*/ 9439489 w 12192000"/>
              <a:gd name="connsiteY1314" fmla="*/ 311572 h 364561"/>
              <a:gd name="connsiteX1315" fmla="*/ 9441380 w 12192000"/>
              <a:gd name="connsiteY1315" fmla="*/ 314321 h 364561"/>
              <a:gd name="connsiteX1316" fmla="*/ 9429604 w 12192000"/>
              <a:gd name="connsiteY1316" fmla="*/ 314321 h 364561"/>
              <a:gd name="connsiteX1317" fmla="*/ 9429604 w 12192000"/>
              <a:gd name="connsiteY1317" fmla="*/ 309708 h 364561"/>
              <a:gd name="connsiteX1318" fmla="*/ 9429604 w 12192000"/>
              <a:gd name="connsiteY1318" fmla="*/ 303404 h 364561"/>
              <a:gd name="connsiteX1319" fmla="*/ 9432991 w 12192000"/>
              <a:gd name="connsiteY1319" fmla="*/ 293877 h 364561"/>
              <a:gd name="connsiteX1320" fmla="*/ 9433515 w 12192000"/>
              <a:gd name="connsiteY1320" fmla="*/ 294077 h 364561"/>
              <a:gd name="connsiteX1321" fmla="*/ 9450362 w 12192000"/>
              <a:gd name="connsiteY1321" fmla="*/ 292081 h 364561"/>
              <a:gd name="connsiteX1322" fmla="*/ 9460089 w 12192000"/>
              <a:gd name="connsiteY1322" fmla="*/ 295632 h 364561"/>
              <a:gd name="connsiteX1323" fmla="*/ 9460092 w 12192000"/>
              <a:gd name="connsiteY1323" fmla="*/ 295633 h 364561"/>
              <a:gd name="connsiteX1324" fmla="*/ 9450634 w 12192000"/>
              <a:gd name="connsiteY1324" fmla="*/ 296263 h 364561"/>
              <a:gd name="connsiteX1325" fmla="*/ 9470137 w 12192000"/>
              <a:gd name="connsiteY1325" fmla="*/ 304427 h 364561"/>
              <a:gd name="connsiteX1326" fmla="*/ 9478670 w 12192000"/>
              <a:gd name="connsiteY1326" fmla="*/ 308000 h 364561"/>
              <a:gd name="connsiteX1327" fmla="*/ 9479261 w 12192000"/>
              <a:gd name="connsiteY1327" fmla="*/ 309731 h 364561"/>
              <a:gd name="connsiteX1328" fmla="*/ 9470137 w 12192000"/>
              <a:gd name="connsiteY1328" fmla="*/ 314190 h 364561"/>
              <a:gd name="connsiteX1329" fmla="*/ 9470137 w 12192000"/>
              <a:gd name="connsiteY1329" fmla="*/ 312465 h 364561"/>
              <a:gd name="connsiteX1330" fmla="*/ 9470137 w 12192000"/>
              <a:gd name="connsiteY1330" fmla="*/ 311572 h 364561"/>
              <a:gd name="connsiteX1331" fmla="*/ 9468264 w 12192000"/>
              <a:gd name="connsiteY1331" fmla="*/ 311572 h 364561"/>
              <a:gd name="connsiteX1332" fmla="*/ 9466096 w 12192000"/>
              <a:gd name="connsiteY1332" fmla="*/ 307863 h 364561"/>
              <a:gd name="connsiteX1333" fmla="*/ 9469871 w 12192000"/>
              <a:gd name="connsiteY1333" fmla="*/ 306940 h 364561"/>
              <a:gd name="connsiteX1334" fmla="*/ 9450996 w 12192000"/>
              <a:gd name="connsiteY1334" fmla="*/ 304173 h 364561"/>
              <a:gd name="connsiteX1335" fmla="*/ 9450362 w 12192000"/>
              <a:gd name="connsiteY1335" fmla="*/ 304327 h 364561"/>
              <a:gd name="connsiteX1336" fmla="*/ 4253011 w 12192000"/>
              <a:gd name="connsiteY1336" fmla="*/ 292031 h 364561"/>
              <a:gd name="connsiteX1337" fmla="*/ 4250693 w 12192000"/>
              <a:gd name="connsiteY1337" fmla="*/ 293131 h 364561"/>
              <a:gd name="connsiteX1338" fmla="*/ 4250895 w 12192000"/>
              <a:gd name="connsiteY1338" fmla="*/ 292031 h 364561"/>
              <a:gd name="connsiteX1339" fmla="*/ 9562617 w 12192000"/>
              <a:gd name="connsiteY1339" fmla="*/ 292014 h 364561"/>
              <a:gd name="connsiteX1340" fmla="*/ 9567557 w 12192000"/>
              <a:gd name="connsiteY1340" fmla="*/ 296173 h 364561"/>
              <a:gd name="connsiteX1341" fmla="*/ 9568780 w 12192000"/>
              <a:gd name="connsiteY1341" fmla="*/ 304139 h 364561"/>
              <a:gd name="connsiteX1342" fmla="*/ 9569624 w 12192000"/>
              <a:gd name="connsiteY1342" fmla="*/ 304139 h 364561"/>
              <a:gd name="connsiteX1343" fmla="*/ 9569016 w 12192000"/>
              <a:gd name="connsiteY1343" fmla="*/ 305326 h 364561"/>
              <a:gd name="connsiteX1344" fmla="*/ 9569016 w 12192000"/>
              <a:gd name="connsiteY1344" fmla="*/ 304467 h 364561"/>
              <a:gd name="connsiteX1345" fmla="*/ 9562106 w 12192000"/>
              <a:gd name="connsiteY1345" fmla="*/ 301277 h 364561"/>
              <a:gd name="connsiteX1346" fmla="*/ 9561898 w 12192000"/>
              <a:gd name="connsiteY1346" fmla="*/ 293102 h 364561"/>
              <a:gd name="connsiteX1347" fmla="*/ 4685941 w 12192000"/>
              <a:gd name="connsiteY1347" fmla="*/ 291763 h 364561"/>
              <a:gd name="connsiteX1348" fmla="*/ 4690420 w 12192000"/>
              <a:gd name="connsiteY1348" fmla="*/ 292179 h 364561"/>
              <a:gd name="connsiteX1349" fmla="*/ 4697409 w 12192000"/>
              <a:gd name="connsiteY1349" fmla="*/ 292983 h 364561"/>
              <a:gd name="connsiteX1350" fmla="*/ 4697409 w 12192000"/>
              <a:gd name="connsiteY1350" fmla="*/ 299560 h 364561"/>
              <a:gd name="connsiteX1351" fmla="*/ 4691679 w 12192000"/>
              <a:gd name="connsiteY1351" fmla="*/ 299560 h 364561"/>
              <a:gd name="connsiteX1352" fmla="*/ 4697409 w 12192000"/>
              <a:gd name="connsiteY1352" fmla="*/ 301960 h 364561"/>
              <a:gd name="connsiteX1353" fmla="*/ 4697409 w 12192000"/>
              <a:gd name="connsiteY1353" fmla="*/ 302514 h 364561"/>
              <a:gd name="connsiteX1354" fmla="*/ 4697409 w 12192000"/>
              <a:gd name="connsiteY1354" fmla="*/ 304427 h 364561"/>
              <a:gd name="connsiteX1355" fmla="*/ 4691679 w 12192000"/>
              <a:gd name="connsiteY1355" fmla="*/ 300409 h 364561"/>
              <a:gd name="connsiteX1356" fmla="*/ 4691679 w 12192000"/>
              <a:gd name="connsiteY1356" fmla="*/ 299560 h 364561"/>
              <a:gd name="connsiteX1357" fmla="*/ 4691086 w 12192000"/>
              <a:gd name="connsiteY1357" fmla="*/ 299994 h 364561"/>
              <a:gd name="connsiteX1358" fmla="*/ 4685219 w 12192000"/>
              <a:gd name="connsiteY1358" fmla="*/ 295880 h 364561"/>
              <a:gd name="connsiteX1359" fmla="*/ 4818181 w 12192000"/>
              <a:gd name="connsiteY1359" fmla="*/ 291302 h 364561"/>
              <a:gd name="connsiteX1360" fmla="*/ 4817214 w 12192000"/>
              <a:gd name="connsiteY1360" fmla="*/ 296263 h 364561"/>
              <a:gd name="connsiteX1361" fmla="*/ 4825440 w 12192000"/>
              <a:gd name="connsiteY1361" fmla="*/ 296263 h 364561"/>
              <a:gd name="connsiteX1362" fmla="*/ 4825440 w 12192000"/>
              <a:gd name="connsiteY1362" fmla="*/ 297325 h 364561"/>
              <a:gd name="connsiteX1363" fmla="*/ 4822020 w 12192000"/>
              <a:gd name="connsiteY1363" fmla="*/ 299707 h 364561"/>
              <a:gd name="connsiteX1364" fmla="*/ 4806070 w 12192000"/>
              <a:gd name="connsiteY1364" fmla="*/ 300395 h 364561"/>
              <a:gd name="connsiteX1365" fmla="*/ 4806070 w 12192000"/>
              <a:gd name="connsiteY1365" fmla="*/ 298568 h 364561"/>
              <a:gd name="connsiteX1366" fmla="*/ 4814113 w 12192000"/>
              <a:gd name="connsiteY1366" fmla="*/ 294947 h 364561"/>
              <a:gd name="connsiteX1367" fmla="*/ 4649001 w 12192000"/>
              <a:gd name="connsiteY1367" fmla="*/ 290529 h 364561"/>
              <a:gd name="connsiteX1368" fmla="*/ 4649870 w 12192000"/>
              <a:gd name="connsiteY1368" fmla="*/ 294030 h 364561"/>
              <a:gd name="connsiteX1369" fmla="*/ 4658402 w 12192000"/>
              <a:gd name="connsiteY1369" fmla="*/ 296263 h 364561"/>
              <a:gd name="connsiteX1370" fmla="*/ 4662204 w 12192000"/>
              <a:gd name="connsiteY1370" fmla="*/ 297456 h 364561"/>
              <a:gd name="connsiteX1371" fmla="*/ 4666508 w 12192000"/>
              <a:gd name="connsiteY1371" fmla="*/ 299560 h 364561"/>
              <a:gd name="connsiteX1372" fmla="*/ 4680416 w 12192000"/>
              <a:gd name="connsiteY1372" fmla="*/ 306356 h 364561"/>
              <a:gd name="connsiteX1373" fmla="*/ 4674248 w 12192000"/>
              <a:gd name="connsiteY1373" fmla="*/ 308000 h 364561"/>
              <a:gd name="connsiteX1374" fmla="*/ 4674056 w 12192000"/>
              <a:gd name="connsiteY1374" fmla="*/ 308112 h 364561"/>
              <a:gd name="connsiteX1375" fmla="*/ 4670284 w 12192000"/>
              <a:gd name="connsiteY1375" fmla="*/ 306018 h 364561"/>
              <a:gd name="connsiteX1376" fmla="*/ 4655628 w 12192000"/>
              <a:gd name="connsiteY1376" fmla="*/ 301004 h 364561"/>
              <a:gd name="connsiteX1377" fmla="*/ 4658402 w 12192000"/>
              <a:gd name="connsiteY1377" fmla="*/ 296263 h 364561"/>
              <a:gd name="connsiteX1378" fmla="*/ 4645691 w 12192000"/>
              <a:gd name="connsiteY1378" fmla="*/ 299165 h 364561"/>
              <a:gd name="connsiteX1379" fmla="*/ 4646372 w 12192000"/>
              <a:gd name="connsiteY1379" fmla="*/ 296792 h 364561"/>
              <a:gd name="connsiteX1380" fmla="*/ 9479928 w 12192000"/>
              <a:gd name="connsiteY1380" fmla="*/ 289715 h 364561"/>
              <a:gd name="connsiteX1381" fmla="*/ 9480903 w 12192000"/>
              <a:gd name="connsiteY1381" fmla="*/ 290192 h 364561"/>
              <a:gd name="connsiteX1382" fmla="*/ 9482631 w 12192000"/>
              <a:gd name="connsiteY1382" fmla="*/ 292021 h 364561"/>
              <a:gd name="connsiteX1383" fmla="*/ 9480309 w 12192000"/>
              <a:gd name="connsiteY1383" fmla="*/ 295613 h 364561"/>
              <a:gd name="connsiteX1384" fmla="*/ 9480327 w 12192000"/>
              <a:gd name="connsiteY1384" fmla="*/ 295888 h 364561"/>
              <a:gd name="connsiteX1385" fmla="*/ 9480458 w 12192000"/>
              <a:gd name="connsiteY1385" fmla="*/ 296306 h 364561"/>
              <a:gd name="connsiteX1386" fmla="*/ 9493297 w 12192000"/>
              <a:gd name="connsiteY1386" fmla="*/ 297283 h 364561"/>
              <a:gd name="connsiteX1387" fmla="*/ 9496661 w 12192000"/>
              <a:gd name="connsiteY1387" fmla="*/ 301226 h 364561"/>
              <a:gd name="connsiteX1388" fmla="*/ 9493169 w 12192000"/>
              <a:gd name="connsiteY1388" fmla="*/ 302933 h 364561"/>
              <a:gd name="connsiteX1389" fmla="*/ 9488936 w 12192000"/>
              <a:gd name="connsiteY1389" fmla="*/ 301916 h 364561"/>
              <a:gd name="connsiteX1390" fmla="*/ 9481564 w 12192000"/>
              <a:gd name="connsiteY1390" fmla="*/ 299835 h 364561"/>
              <a:gd name="connsiteX1391" fmla="*/ 9480458 w 12192000"/>
              <a:gd name="connsiteY1391" fmla="*/ 296306 h 364561"/>
              <a:gd name="connsiteX1392" fmla="*/ 9479889 w 12192000"/>
              <a:gd name="connsiteY1392" fmla="*/ 296263 h 364561"/>
              <a:gd name="connsiteX1393" fmla="*/ 9480309 w 12192000"/>
              <a:gd name="connsiteY1393" fmla="*/ 295613 h 364561"/>
              <a:gd name="connsiteX1394" fmla="*/ 4470387 w 12192000"/>
              <a:gd name="connsiteY1394" fmla="*/ 289319 h 364561"/>
              <a:gd name="connsiteX1395" fmla="*/ 4472339 w 12192000"/>
              <a:gd name="connsiteY1395" fmla="*/ 292180 h 364561"/>
              <a:gd name="connsiteX1396" fmla="*/ 4477373 w 12192000"/>
              <a:gd name="connsiteY1396" fmla="*/ 299560 h 364561"/>
              <a:gd name="connsiteX1397" fmla="*/ 4472339 w 12192000"/>
              <a:gd name="connsiteY1397" fmla="*/ 300482 h 364561"/>
              <a:gd name="connsiteX1398" fmla="*/ 4470387 w 12192000"/>
              <a:gd name="connsiteY1398" fmla="*/ 302986 h 364561"/>
              <a:gd name="connsiteX1399" fmla="*/ 4470383 w 12192000"/>
              <a:gd name="connsiteY1399" fmla="*/ 293570 h 364561"/>
              <a:gd name="connsiteX1400" fmla="*/ 5133672 w 12192000"/>
              <a:gd name="connsiteY1400" fmla="*/ 289041 h 364561"/>
              <a:gd name="connsiteX1401" fmla="*/ 5133672 w 12192000"/>
              <a:gd name="connsiteY1401" fmla="*/ 296375 h 364561"/>
              <a:gd name="connsiteX1402" fmla="*/ 5124905 w 12192000"/>
              <a:gd name="connsiteY1402" fmla="*/ 292708 h 364561"/>
              <a:gd name="connsiteX1403" fmla="*/ 5124725 w 12192000"/>
              <a:gd name="connsiteY1403" fmla="*/ 292180 h 364561"/>
              <a:gd name="connsiteX1404" fmla="*/ 5131623 w 12192000"/>
              <a:gd name="connsiteY1404" fmla="*/ 292180 h 364561"/>
              <a:gd name="connsiteX1405" fmla="*/ 5131623 w 12192000"/>
              <a:gd name="connsiteY1405" fmla="*/ 289041 h 364561"/>
              <a:gd name="connsiteX1406" fmla="*/ 6172671 w 12192000"/>
              <a:gd name="connsiteY1406" fmla="*/ 289041 h 364561"/>
              <a:gd name="connsiteX1407" fmla="*/ 6172671 w 12192000"/>
              <a:gd name="connsiteY1407" fmla="*/ 296087 h 364561"/>
              <a:gd name="connsiteX1408" fmla="*/ 6172671 w 12192000"/>
              <a:gd name="connsiteY1408" fmla="*/ 289041 h 364561"/>
              <a:gd name="connsiteX1409" fmla="*/ 6430506 w 12192000"/>
              <a:gd name="connsiteY1409" fmla="*/ 289041 h 364561"/>
              <a:gd name="connsiteX1410" fmla="*/ 6420782 w 12192000"/>
              <a:gd name="connsiteY1410" fmla="*/ 289041 h 364561"/>
              <a:gd name="connsiteX1411" fmla="*/ 6430506 w 12192000"/>
              <a:gd name="connsiteY1411" fmla="*/ 289041 h 364561"/>
              <a:gd name="connsiteX1412" fmla="*/ 5034663 w 12192000"/>
              <a:gd name="connsiteY1412" fmla="*/ 289040 h 364561"/>
              <a:gd name="connsiteX1413" fmla="*/ 5034663 w 12192000"/>
              <a:gd name="connsiteY1413" fmla="*/ 304140 h 364561"/>
              <a:gd name="connsiteX1414" fmla="*/ 5033411 w 12192000"/>
              <a:gd name="connsiteY1414" fmla="*/ 300113 h 364561"/>
              <a:gd name="connsiteX1415" fmla="*/ 5025390 w 12192000"/>
              <a:gd name="connsiteY1415" fmla="*/ 296429 h 364561"/>
              <a:gd name="connsiteX1416" fmla="*/ 5024859 w 12192000"/>
              <a:gd name="connsiteY1416" fmla="*/ 296049 h 364561"/>
              <a:gd name="connsiteX1417" fmla="*/ 5029654 w 12192000"/>
              <a:gd name="connsiteY1417" fmla="*/ 295206 h 364561"/>
              <a:gd name="connsiteX1418" fmla="*/ 5034663 w 12192000"/>
              <a:gd name="connsiteY1418" fmla="*/ 289040 h 364561"/>
              <a:gd name="connsiteX1419" fmla="*/ 5063541 w 12192000"/>
              <a:gd name="connsiteY1419" fmla="*/ 289040 h 364561"/>
              <a:gd name="connsiteX1420" fmla="*/ 5063541 w 12192000"/>
              <a:gd name="connsiteY1420" fmla="*/ 296374 h 364561"/>
              <a:gd name="connsiteX1421" fmla="*/ 5054111 w 12192000"/>
              <a:gd name="connsiteY1421" fmla="*/ 289040 h 364561"/>
              <a:gd name="connsiteX1422" fmla="*/ 5063541 w 12192000"/>
              <a:gd name="connsiteY1422" fmla="*/ 289040 h 364561"/>
              <a:gd name="connsiteX1423" fmla="*/ 7944510 w 12192000"/>
              <a:gd name="connsiteY1423" fmla="*/ 289040 h 364561"/>
              <a:gd name="connsiteX1424" fmla="*/ 7954234 w 12192000"/>
              <a:gd name="connsiteY1424" fmla="*/ 296087 h 364561"/>
              <a:gd name="connsiteX1425" fmla="*/ 7944510 w 12192000"/>
              <a:gd name="connsiteY1425" fmla="*/ 296087 h 364561"/>
              <a:gd name="connsiteX1426" fmla="*/ 7934787 w 12192000"/>
              <a:gd name="connsiteY1426" fmla="*/ 296087 h 364561"/>
              <a:gd name="connsiteX1427" fmla="*/ 7944510 w 12192000"/>
              <a:gd name="connsiteY1427" fmla="*/ 289040 h 364561"/>
              <a:gd name="connsiteX1428" fmla="*/ 8113356 w 12192000"/>
              <a:gd name="connsiteY1428" fmla="*/ 289040 h 364561"/>
              <a:gd name="connsiteX1429" fmla="*/ 8113356 w 12192000"/>
              <a:gd name="connsiteY1429" fmla="*/ 296374 h 364561"/>
              <a:gd name="connsiteX1430" fmla="*/ 8103337 w 12192000"/>
              <a:gd name="connsiteY1430" fmla="*/ 289040 h 364561"/>
              <a:gd name="connsiteX1431" fmla="*/ 8113356 w 12192000"/>
              <a:gd name="connsiteY1431" fmla="*/ 289040 h 364561"/>
              <a:gd name="connsiteX1432" fmla="*/ 9202744 w 12192000"/>
              <a:gd name="connsiteY1432" fmla="*/ 289040 h 364561"/>
              <a:gd name="connsiteX1433" fmla="*/ 9212468 w 12192000"/>
              <a:gd name="connsiteY1433" fmla="*/ 311622 h 364561"/>
              <a:gd name="connsiteX1434" fmla="*/ 9206694 w 12192000"/>
              <a:gd name="connsiteY1434" fmla="*/ 311237 h 364561"/>
              <a:gd name="connsiteX1435" fmla="*/ 9205812 w 12192000"/>
              <a:gd name="connsiteY1435" fmla="*/ 309603 h 364561"/>
              <a:gd name="connsiteX1436" fmla="*/ 9206289 w 12192000"/>
              <a:gd name="connsiteY1436" fmla="*/ 309708 h 364561"/>
              <a:gd name="connsiteX1437" fmla="*/ 9205253 w 12192000"/>
              <a:gd name="connsiteY1437" fmla="*/ 308568 h 364561"/>
              <a:gd name="connsiteX1438" fmla="*/ 9202744 w 12192000"/>
              <a:gd name="connsiteY1438" fmla="*/ 303924 h 364561"/>
              <a:gd name="connsiteX1439" fmla="*/ 9193020 w 12192000"/>
              <a:gd name="connsiteY1439" fmla="*/ 296225 h 364561"/>
              <a:gd name="connsiteX1440" fmla="*/ 9202744 w 12192000"/>
              <a:gd name="connsiteY1440" fmla="*/ 289040 h 364561"/>
              <a:gd name="connsiteX1441" fmla="*/ 9231916 w 12192000"/>
              <a:gd name="connsiteY1441" fmla="*/ 289040 h 364561"/>
              <a:gd name="connsiteX1442" fmla="*/ 9241345 w 12192000"/>
              <a:gd name="connsiteY1442" fmla="*/ 296374 h 364561"/>
              <a:gd name="connsiteX1443" fmla="*/ 9231916 w 12192000"/>
              <a:gd name="connsiteY1443" fmla="*/ 289040 h 364561"/>
              <a:gd name="connsiteX1444" fmla="*/ 9262562 w 12192000"/>
              <a:gd name="connsiteY1444" fmla="*/ 289040 h 364561"/>
              <a:gd name="connsiteX1445" fmla="*/ 9262562 w 12192000"/>
              <a:gd name="connsiteY1445" fmla="*/ 296087 h 364561"/>
              <a:gd name="connsiteX1446" fmla="*/ 9256904 w 12192000"/>
              <a:gd name="connsiteY1446" fmla="*/ 300113 h 364561"/>
              <a:gd name="connsiteX1447" fmla="*/ 9256852 w 12192000"/>
              <a:gd name="connsiteY1447" fmla="*/ 300150 h 364561"/>
              <a:gd name="connsiteX1448" fmla="*/ 9255625 w 12192000"/>
              <a:gd name="connsiteY1448" fmla="*/ 292180 h 364561"/>
              <a:gd name="connsiteX1449" fmla="*/ 9251410 w 12192000"/>
              <a:gd name="connsiteY1449" fmla="*/ 292180 h 364561"/>
              <a:gd name="connsiteX1450" fmla="*/ 9251246 w 12192000"/>
              <a:gd name="connsiteY1450" fmla="*/ 289040 h 364561"/>
              <a:gd name="connsiteX1451" fmla="*/ 9262562 w 12192000"/>
              <a:gd name="connsiteY1451" fmla="*/ 289040 h 364561"/>
              <a:gd name="connsiteX1452" fmla="*/ 4549100 w 12192000"/>
              <a:gd name="connsiteY1452" fmla="*/ 289037 h 364561"/>
              <a:gd name="connsiteX1453" fmla="*/ 4549336 w 12192000"/>
              <a:gd name="connsiteY1453" fmla="*/ 291394 h 364561"/>
              <a:gd name="connsiteX1454" fmla="*/ 4541971 w 12192000"/>
              <a:gd name="connsiteY1454" fmla="*/ 291966 h 364561"/>
              <a:gd name="connsiteX1455" fmla="*/ 4542587 w 12192000"/>
              <a:gd name="connsiteY1455" fmla="*/ 290461 h 364561"/>
              <a:gd name="connsiteX1456" fmla="*/ 4544492 w 12192000"/>
              <a:gd name="connsiteY1456" fmla="*/ 290215 h 364561"/>
              <a:gd name="connsiteX1457" fmla="*/ 4549100 w 12192000"/>
              <a:gd name="connsiteY1457" fmla="*/ 289037 h 364561"/>
              <a:gd name="connsiteX1458" fmla="*/ 4227020 w 12192000"/>
              <a:gd name="connsiteY1458" fmla="*/ 288899 h 364561"/>
              <a:gd name="connsiteX1459" fmla="*/ 4231295 w 12192000"/>
              <a:gd name="connsiteY1459" fmla="*/ 292031 h 364561"/>
              <a:gd name="connsiteX1460" fmla="*/ 4242016 w 12192000"/>
              <a:gd name="connsiteY1460" fmla="*/ 292031 h 364561"/>
              <a:gd name="connsiteX1461" fmla="*/ 4242016 w 12192000"/>
              <a:gd name="connsiteY1461" fmla="*/ 295458 h 364561"/>
              <a:gd name="connsiteX1462" fmla="*/ 4242016 w 12192000"/>
              <a:gd name="connsiteY1462" fmla="*/ 296374 h 364561"/>
              <a:gd name="connsiteX1463" fmla="*/ 4245387 w 12192000"/>
              <a:gd name="connsiteY1463" fmla="*/ 296000 h 364561"/>
              <a:gd name="connsiteX1464" fmla="*/ 4241067 w 12192000"/>
              <a:gd name="connsiteY1464" fmla="*/ 303166 h 364561"/>
              <a:gd name="connsiteX1465" fmla="*/ 4253011 w 12192000"/>
              <a:gd name="connsiteY1465" fmla="*/ 314301 h 364561"/>
              <a:gd name="connsiteX1466" fmla="*/ 4253011 w 12192000"/>
              <a:gd name="connsiteY1466" fmla="*/ 329148 h 364561"/>
              <a:gd name="connsiteX1467" fmla="*/ 4242877 w 12192000"/>
              <a:gd name="connsiteY1467" fmla="*/ 329148 h 364561"/>
              <a:gd name="connsiteX1468" fmla="*/ 4221161 w 12192000"/>
              <a:gd name="connsiteY1468" fmla="*/ 329148 h 364561"/>
              <a:gd name="connsiteX1469" fmla="*/ 4221161 w 12192000"/>
              <a:gd name="connsiteY1469" fmla="*/ 321724 h 364561"/>
              <a:gd name="connsiteX1470" fmla="*/ 4242877 w 12192000"/>
              <a:gd name="connsiteY1470" fmla="*/ 329148 h 364561"/>
              <a:gd name="connsiteX1471" fmla="*/ 4237086 w 12192000"/>
              <a:gd name="connsiteY1471" fmla="*/ 314301 h 364561"/>
              <a:gd name="connsiteX1472" fmla="*/ 4236318 w 12192000"/>
              <a:gd name="connsiteY1472" fmla="*/ 312332 h 364561"/>
              <a:gd name="connsiteX1473" fmla="*/ 4242016 w 12192000"/>
              <a:gd name="connsiteY1473" fmla="*/ 311473 h 364561"/>
              <a:gd name="connsiteX1474" fmla="*/ 4235983 w 12192000"/>
              <a:gd name="connsiteY1474" fmla="*/ 311473 h 364561"/>
              <a:gd name="connsiteX1475" fmla="*/ 4231295 w 12192000"/>
              <a:gd name="connsiteY1475" fmla="*/ 299454 h 364561"/>
              <a:gd name="connsiteX1476" fmla="*/ 4211027 w 12192000"/>
              <a:gd name="connsiteY1476" fmla="*/ 299454 h 364561"/>
              <a:gd name="connsiteX1477" fmla="*/ 4221161 w 12192000"/>
              <a:gd name="connsiteY1477" fmla="*/ 292031 h 364561"/>
              <a:gd name="connsiteX1478" fmla="*/ 4227020 w 12192000"/>
              <a:gd name="connsiteY1478" fmla="*/ 288899 h 364561"/>
              <a:gd name="connsiteX1479" fmla="*/ 3359348 w 12192000"/>
              <a:gd name="connsiteY1479" fmla="*/ 288856 h 364561"/>
              <a:gd name="connsiteX1480" fmla="*/ 3374210 w 12192000"/>
              <a:gd name="connsiteY1480" fmla="*/ 291957 h 364561"/>
              <a:gd name="connsiteX1481" fmla="*/ 3374210 w 12192000"/>
              <a:gd name="connsiteY1481" fmla="*/ 299306 h 364561"/>
              <a:gd name="connsiteX1482" fmla="*/ 3374210 w 12192000"/>
              <a:gd name="connsiteY1482" fmla="*/ 306655 h 364561"/>
              <a:gd name="connsiteX1483" fmla="*/ 3384344 w 12192000"/>
              <a:gd name="connsiteY1483" fmla="*/ 299306 h 364561"/>
              <a:gd name="connsiteX1484" fmla="*/ 3394478 w 12192000"/>
              <a:gd name="connsiteY1484" fmla="*/ 314004 h 364561"/>
              <a:gd name="connsiteX1485" fmla="*/ 3384344 w 12192000"/>
              <a:gd name="connsiteY1485" fmla="*/ 310330 h 364561"/>
              <a:gd name="connsiteX1486" fmla="*/ 3377787 w 12192000"/>
              <a:gd name="connsiteY1486" fmla="*/ 307952 h 364561"/>
              <a:gd name="connsiteX1487" fmla="*/ 3374210 w 12192000"/>
              <a:gd name="connsiteY1487" fmla="*/ 314004 h 364561"/>
              <a:gd name="connsiteX1488" fmla="*/ 3364076 w 12192000"/>
              <a:gd name="connsiteY1488" fmla="*/ 299306 h 364561"/>
              <a:gd name="connsiteX1489" fmla="*/ 3364076 w 12192000"/>
              <a:gd name="connsiteY1489" fmla="*/ 291957 h 364561"/>
              <a:gd name="connsiteX1490" fmla="*/ 3352494 w 12192000"/>
              <a:gd name="connsiteY1490" fmla="*/ 299306 h 364561"/>
              <a:gd name="connsiteX1491" fmla="*/ 3352494 w 12192000"/>
              <a:gd name="connsiteY1491" fmla="*/ 291957 h 364561"/>
              <a:gd name="connsiteX1492" fmla="*/ 3359348 w 12192000"/>
              <a:gd name="connsiteY1492" fmla="*/ 288856 h 364561"/>
              <a:gd name="connsiteX1493" fmla="*/ 3750086 w 12192000"/>
              <a:gd name="connsiteY1493" fmla="*/ 287586 h 364561"/>
              <a:gd name="connsiteX1494" fmla="*/ 3752473 w 12192000"/>
              <a:gd name="connsiteY1494" fmla="*/ 292180 h 364561"/>
              <a:gd name="connsiteX1495" fmla="*/ 3750676 w 12192000"/>
              <a:gd name="connsiteY1495" fmla="*/ 287913 h 364561"/>
              <a:gd name="connsiteX1496" fmla="*/ 7808374 w 12192000"/>
              <a:gd name="connsiteY1496" fmla="*/ 287092 h 364561"/>
              <a:gd name="connsiteX1497" fmla="*/ 7816330 w 12192000"/>
              <a:gd name="connsiteY1497" fmla="*/ 296374 h 364561"/>
              <a:gd name="connsiteX1498" fmla="*/ 7806900 w 12192000"/>
              <a:gd name="connsiteY1498" fmla="*/ 289040 h 364561"/>
              <a:gd name="connsiteX1499" fmla="*/ 7808374 w 12192000"/>
              <a:gd name="connsiteY1499" fmla="*/ 287092 h 364561"/>
              <a:gd name="connsiteX1500" fmla="*/ 5143257 w 12192000"/>
              <a:gd name="connsiteY1500" fmla="*/ 285946 h 364561"/>
              <a:gd name="connsiteX1501" fmla="*/ 5153120 w 12192000"/>
              <a:gd name="connsiteY1501" fmla="*/ 289041 h 364561"/>
              <a:gd name="connsiteX1502" fmla="*/ 5143101 w 12192000"/>
              <a:gd name="connsiteY1502" fmla="*/ 289041 h 364561"/>
              <a:gd name="connsiteX1503" fmla="*/ 5143257 w 12192000"/>
              <a:gd name="connsiteY1503" fmla="*/ 285946 h 364561"/>
              <a:gd name="connsiteX1504" fmla="*/ 778273 w 12192000"/>
              <a:gd name="connsiteY1504" fmla="*/ 285871 h 364561"/>
              <a:gd name="connsiteX1505" fmla="*/ 788455 w 12192000"/>
              <a:gd name="connsiteY1505" fmla="*/ 299306 h 364561"/>
              <a:gd name="connsiteX1506" fmla="*/ 779404 w 12192000"/>
              <a:gd name="connsiteY1506" fmla="*/ 294713 h 364561"/>
              <a:gd name="connsiteX1507" fmla="*/ 10052548 w 12192000"/>
              <a:gd name="connsiteY1507" fmla="*/ 285871 h 364561"/>
              <a:gd name="connsiteX1508" fmla="*/ 10062731 w 12192000"/>
              <a:gd name="connsiteY1508" fmla="*/ 299306 h 364561"/>
              <a:gd name="connsiteX1509" fmla="*/ 10053680 w 12192000"/>
              <a:gd name="connsiteY1509" fmla="*/ 294713 h 364561"/>
              <a:gd name="connsiteX1510" fmla="*/ 3748638 w 12192000"/>
              <a:gd name="connsiteY1510" fmla="*/ 284799 h 364561"/>
              <a:gd name="connsiteX1511" fmla="*/ 3740966 w 12192000"/>
              <a:gd name="connsiteY1511" fmla="*/ 284799 h 364561"/>
              <a:gd name="connsiteX1512" fmla="*/ 3746720 w 12192000"/>
              <a:gd name="connsiteY1512" fmla="*/ 285722 h 364561"/>
              <a:gd name="connsiteX1513" fmla="*/ 3750086 w 12192000"/>
              <a:gd name="connsiteY1513" fmla="*/ 287586 h 364561"/>
              <a:gd name="connsiteX1514" fmla="*/ 4671542 w 12192000"/>
              <a:gd name="connsiteY1514" fmla="*/ 284799 h 364561"/>
              <a:gd name="connsiteX1515" fmla="*/ 4674089 w 12192000"/>
              <a:gd name="connsiteY1515" fmla="*/ 286633 h 364561"/>
              <a:gd name="connsiteX1516" fmla="*/ 4671542 w 12192000"/>
              <a:gd name="connsiteY1516" fmla="*/ 287700 h 364561"/>
              <a:gd name="connsiteX1517" fmla="*/ 4671542 w 12192000"/>
              <a:gd name="connsiteY1517" fmla="*/ 285722 h 364561"/>
              <a:gd name="connsiteX1518" fmla="*/ 4671542 w 12192000"/>
              <a:gd name="connsiteY1518" fmla="*/ 284799 h 364561"/>
              <a:gd name="connsiteX1519" fmla="*/ 4507566 w 12192000"/>
              <a:gd name="connsiteY1519" fmla="*/ 284768 h 364561"/>
              <a:gd name="connsiteX1520" fmla="*/ 4507577 w 12192000"/>
              <a:gd name="connsiteY1520" fmla="*/ 284799 h 364561"/>
              <a:gd name="connsiteX1521" fmla="*/ 4507586 w 12192000"/>
              <a:gd name="connsiteY1521" fmla="*/ 284782 h 364561"/>
              <a:gd name="connsiteX1522" fmla="*/ 3558257 w 12192000"/>
              <a:gd name="connsiteY1522" fmla="*/ 284756 h 364561"/>
              <a:gd name="connsiteX1523" fmla="*/ 3546844 w 12192000"/>
              <a:gd name="connsiteY1523" fmla="*/ 292031 h 364561"/>
              <a:gd name="connsiteX1524" fmla="*/ 3536856 w 12192000"/>
              <a:gd name="connsiteY1524" fmla="*/ 284756 h 364561"/>
              <a:gd name="connsiteX1525" fmla="*/ 3546844 w 12192000"/>
              <a:gd name="connsiteY1525" fmla="*/ 299306 h 364561"/>
              <a:gd name="connsiteX1526" fmla="*/ 3568244 w 12192000"/>
              <a:gd name="connsiteY1526" fmla="*/ 299306 h 364561"/>
              <a:gd name="connsiteX1527" fmla="*/ 3578231 w 12192000"/>
              <a:gd name="connsiteY1527" fmla="*/ 292031 h 364561"/>
              <a:gd name="connsiteX1528" fmla="*/ 3558257 w 12192000"/>
              <a:gd name="connsiteY1528" fmla="*/ 284756 h 364561"/>
              <a:gd name="connsiteX1529" fmla="*/ 9295540 w 12192000"/>
              <a:gd name="connsiteY1529" fmla="*/ 284699 h 364561"/>
              <a:gd name="connsiteX1530" fmla="*/ 9295814 w 12192000"/>
              <a:gd name="connsiteY1530" fmla="*/ 284799 h 364561"/>
              <a:gd name="connsiteX1531" fmla="*/ 9300848 w 12192000"/>
              <a:gd name="connsiteY1531" fmla="*/ 285722 h 364561"/>
              <a:gd name="connsiteX1532" fmla="*/ 9301572 w 12192000"/>
              <a:gd name="connsiteY1532" fmla="*/ 286651 h 364561"/>
              <a:gd name="connsiteX1533" fmla="*/ 9301572 w 12192000"/>
              <a:gd name="connsiteY1533" fmla="*/ 288225 h 364561"/>
              <a:gd name="connsiteX1534" fmla="*/ 9301572 w 12192000"/>
              <a:gd name="connsiteY1534" fmla="*/ 289118 h 364561"/>
              <a:gd name="connsiteX1535" fmla="*/ 9303947 w 12192000"/>
              <a:gd name="connsiteY1535" fmla="*/ 289698 h 364561"/>
              <a:gd name="connsiteX1536" fmla="*/ 9305881 w 12192000"/>
              <a:gd name="connsiteY1536" fmla="*/ 292180 h 364561"/>
              <a:gd name="connsiteX1537" fmla="*/ 9320252 w 12192000"/>
              <a:gd name="connsiteY1537" fmla="*/ 301093 h 364561"/>
              <a:gd name="connsiteX1538" fmla="*/ 9319857 w 12192000"/>
              <a:gd name="connsiteY1538" fmla="*/ 303407 h 364561"/>
              <a:gd name="connsiteX1539" fmla="*/ 9311324 w 12192000"/>
              <a:gd name="connsiteY1539" fmla="*/ 304427 h 364561"/>
              <a:gd name="connsiteX1540" fmla="*/ 9306448 w 12192000"/>
              <a:gd name="connsiteY1540" fmla="*/ 310679 h 364561"/>
              <a:gd name="connsiteX1541" fmla="*/ 9304273 w 12192000"/>
              <a:gd name="connsiteY1541" fmla="*/ 311077 h 364561"/>
              <a:gd name="connsiteX1542" fmla="*/ 9300906 w 12192000"/>
              <a:gd name="connsiteY1542" fmla="*/ 304289 h 364561"/>
              <a:gd name="connsiteX1543" fmla="*/ 9301572 w 12192000"/>
              <a:gd name="connsiteY1543" fmla="*/ 304427 h 364561"/>
              <a:gd name="connsiteX1544" fmla="*/ 9301572 w 12192000"/>
              <a:gd name="connsiteY1544" fmla="*/ 296263 h 364561"/>
              <a:gd name="connsiteX1545" fmla="*/ 9291821 w 12192000"/>
              <a:gd name="connsiteY1545" fmla="*/ 296263 h 364561"/>
              <a:gd name="connsiteX1546" fmla="*/ 9301572 w 12192000"/>
              <a:gd name="connsiteY1546" fmla="*/ 289118 h 364561"/>
              <a:gd name="connsiteX1547" fmla="*/ 9296697 w 12192000"/>
              <a:gd name="connsiteY1547" fmla="*/ 285546 h 364561"/>
              <a:gd name="connsiteX1548" fmla="*/ 43094 w 12192000"/>
              <a:gd name="connsiteY1548" fmla="*/ 284608 h 364561"/>
              <a:gd name="connsiteX1549" fmla="*/ 53438 w 12192000"/>
              <a:gd name="connsiteY1549" fmla="*/ 292180 h 364561"/>
              <a:gd name="connsiteX1550" fmla="*/ 43094 w 12192000"/>
              <a:gd name="connsiteY1550" fmla="*/ 292180 h 364561"/>
              <a:gd name="connsiteX1551" fmla="*/ 43094 w 12192000"/>
              <a:gd name="connsiteY1551" fmla="*/ 284608 h 364561"/>
              <a:gd name="connsiteX1552" fmla="*/ 175747 w 12192000"/>
              <a:gd name="connsiteY1552" fmla="*/ 284608 h 364561"/>
              <a:gd name="connsiteX1553" fmla="*/ 175747 w 12192000"/>
              <a:gd name="connsiteY1553" fmla="*/ 291957 h 364561"/>
              <a:gd name="connsiteX1554" fmla="*/ 195880 w 12192000"/>
              <a:gd name="connsiteY1554" fmla="*/ 299306 h 364561"/>
              <a:gd name="connsiteX1555" fmla="*/ 195880 w 12192000"/>
              <a:gd name="connsiteY1555" fmla="*/ 291957 h 364561"/>
              <a:gd name="connsiteX1556" fmla="*/ 175747 w 12192000"/>
              <a:gd name="connsiteY1556" fmla="*/ 284608 h 364561"/>
              <a:gd name="connsiteX1557" fmla="*/ 1054350 w 12192000"/>
              <a:gd name="connsiteY1557" fmla="*/ 284608 h 364561"/>
              <a:gd name="connsiteX1558" fmla="*/ 1064694 w 12192000"/>
              <a:gd name="connsiteY1558" fmla="*/ 291957 h 364561"/>
              <a:gd name="connsiteX1559" fmla="*/ 1054350 w 12192000"/>
              <a:gd name="connsiteY1559" fmla="*/ 299306 h 364561"/>
              <a:gd name="connsiteX1560" fmla="*/ 1054350 w 12192000"/>
              <a:gd name="connsiteY1560" fmla="*/ 284608 h 364561"/>
              <a:gd name="connsiteX1561" fmla="*/ 1104852 w 12192000"/>
              <a:gd name="connsiteY1561" fmla="*/ 284608 h 364561"/>
              <a:gd name="connsiteX1562" fmla="*/ 1116413 w 12192000"/>
              <a:gd name="connsiteY1562" fmla="*/ 292180 h 364561"/>
              <a:gd name="connsiteX1563" fmla="*/ 1104852 w 12192000"/>
              <a:gd name="connsiteY1563" fmla="*/ 284608 h 364561"/>
              <a:gd name="connsiteX1564" fmla="*/ 1176650 w 12192000"/>
              <a:gd name="connsiteY1564" fmla="*/ 284608 h 364561"/>
              <a:gd name="connsiteX1565" fmla="*/ 1186994 w 12192000"/>
              <a:gd name="connsiteY1565" fmla="*/ 292180 h 364561"/>
              <a:gd name="connsiteX1566" fmla="*/ 1176650 w 12192000"/>
              <a:gd name="connsiteY1566" fmla="*/ 284608 h 364561"/>
              <a:gd name="connsiteX1567" fmla="*/ 1218431 w 12192000"/>
              <a:gd name="connsiteY1567" fmla="*/ 284608 h 364561"/>
              <a:gd name="connsiteX1568" fmla="*/ 1228369 w 12192000"/>
              <a:gd name="connsiteY1568" fmla="*/ 291957 h 364561"/>
              <a:gd name="connsiteX1569" fmla="*/ 1218431 w 12192000"/>
              <a:gd name="connsiteY1569" fmla="*/ 299306 h 364561"/>
              <a:gd name="connsiteX1570" fmla="*/ 1218431 w 12192000"/>
              <a:gd name="connsiteY1570" fmla="*/ 284608 h 364561"/>
              <a:gd name="connsiteX1571" fmla="*/ 1288606 w 12192000"/>
              <a:gd name="connsiteY1571" fmla="*/ 284608 h 364561"/>
              <a:gd name="connsiteX1572" fmla="*/ 1288606 w 12192000"/>
              <a:gd name="connsiteY1572" fmla="*/ 284777 h 364561"/>
              <a:gd name="connsiteX1573" fmla="*/ 1288675 w 12192000"/>
              <a:gd name="connsiteY1573" fmla="*/ 284799 h 364561"/>
              <a:gd name="connsiteX1574" fmla="*/ 1288833 w 12192000"/>
              <a:gd name="connsiteY1574" fmla="*/ 284640 h 364561"/>
              <a:gd name="connsiteX1575" fmla="*/ 1310511 w 12192000"/>
              <a:gd name="connsiteY1575" fmla="*/ 284608 h 364561"/>
              <a:gd name="connsiteX1576" fmla="*/ 1320551 w 12192000"/>
              <a:gd name="connsiteY1576" fmla="*/ 292180 h 364561"/>
              <a:gd name="connsiteX1577" fmla="*/ 1310511 w 12192000"/>
              <a:gd name="connsiteY1577" fmla="*/ 284608 h 364561"/>
              <a:gd name="connsiteX1578" fmla="*/ 1544767 w 12192000"/>
              <a:gd name="connsiteY1578" fmla="*/ 284608 h 364561"/>
              <a:gd name="connsiteX1579" fmla="*/ 1546213 w 12192000"/>
              <a:gd name="connsiteY1579" fmla="*/ 288523 h 364561"/>
              <a:gd name="connsiteX1580" fmla="*/ 1547858 w 12192000"/>
              <a:gd name="connsiteY1580" fmla="*/ 289917 h 364561"/>
              <a:gd name="connsiteX1581" fmla="*/ 1549763 w 12192000"/>
              <a:gd name="connsiteY1581" fmla="*/ 291121 h 364561"/>
              <a:gd name="connsiteX1582" fmla="*/ 1555111 w 12192000"/>
              <a:gd name="connsiteY1582" fmla="*/ 292180 h 364561"/>
              <a:gd name="connsiteX1583" fmla="*/ 1549939 w 12192000"/>
              <a:gd name="connsiteY1583" fmla="*/ 291233 h 364561"/>
              <a:gd name="connsiteX1584" fmla="*/ 1549763 w 12192000"/>
              <a:gd name="connsiteY1584" fmla="*/ 291121 h 364561"/>
              <a:gd name="connsiteX1585" fmla="*/ 1549131 w 12192000"/>
              <a:gd name="connsiteY1585" fmla="*/ 290996 h 364561"/>
              <a:gd name="connsiteX1586" fmla="*/ 1547858 w 12192000"/>
              <a:gd name="connsiteY1586" fmla="*/ 289917 h 364561"/>
              <a:gd name="connsiteX1587" fmla="*/ 1546384 w 12192000"/>
              <a:gd name="connsiteY1587" fmla="*/ 288985 h 364561"/>
              <a:gd name="connsiteX1588" fmla="*/ 1546213 w 12192000"/>
              <a:gd name="connsiteY1588" fmla="*/ 288523 h 364561"/>
              <a:gd name="connsiteX1589" fmla="*/ 1546060 w 12192000"/>
              <a:gd name="connsiteY1589" fmla="*/ 288394 h 364561"/>
              <a:gd name="connsiteX1590" fmla="*/ 1544767 w 12192000"/>
              <a:gd name="connsiteY1590" fmla="*/ 284608 h 364561"/>
              <a:gd name="connsiteX1591" fmla="*/ 1575190 w 12192000"/>
              <a:gd name="connsiteY1591" fmla="*/ 284608 h 364561"/>
              <a:gd name="connsiteX1592" fmla="*/ 1584926 w 12192000"/>
              <a:gd name="connsiteY1592" fmla="*/ 299306 h 364561"/>
              <a:gd name="connsiteX1593" fmla="*/ 1575190 w 12192000"/>
              <a:gd name="connsiteY1593" fmla="*/ 284608 h 364561"/>
              <a:gd name="connsiteX1594" fmla="*/ 1718786 w 12192000"/>
              <a:gd name="connsiteY1594" fmla="*/ 284608 h 364561"/>
              <a:gd name="connsiteX1595" fmla="*/ 1718786 w 12192000"/>
              <a:gd name="connsiteY1595" fmla="*/ 299306 h 364561"/>
              <a:gd name="connsiteX1596" fmla="*/ 1718786 w 12192000"/>
              <a:gd name="connsiteY1596" fmla="*/ 284608 h 364561"/>
              <a:gd name="connsiteX1597" fmla="*/ 2351582 w 12192000"/>
              <a:gd name="connsiteY1597" fmla="*/ 284608 h 364561"/>
              <a:gd name="connsiteX1598" fmla="*/ 2351582 w 12192000"/>
              <a:gd name="connsiteY1598" fmla="*/ 299306 h 364561"/>
              <a:gd name="connsiteX1599" fmla="*/ 2341846 w 12192000"/>
              <a:gd name="connsiteY1599" fmla="*/ 284608 h 364561"/>
              <a:gd name="connsiteX1600" fmla="*/ 2351582 w 12192000"/>
              <a:gd name="connsiteY1600" fmla="*/ 284608 h 364561"/>
              <a:gd name="connsiteX1601" fmla="*/ 2423380 w 12192000"/>
              <a:gd name="connsiteY1601" fmla="*/ 284608 h 364561"/>
              <a:gd name="connsiteX1602" fmla="*/ 2413644 w 12192000"/>
              <a:gd name="connsiteY1602" fmla="*/ 292180 h 364561"/>
              <a:gd name="connsiteX1603" fmla="*/ 2413644 w 12192000"/>
              <a:gd name="connsiteY1603" fmla="*/ 284608 h 364561"/>
              <a:gd name="connsiteX1604" fmla="*/ 2423380 w 12192000"/>
              <a:gd name="connsiteY1604" fmla="*/ 284608 h 364561"/>
              <a:gd name="connsiteX1605" fmla="*/ 2525600 w 12192000"/>
              <a:gd name="connsiteY1605" fmla="*/ 284608 h 364561"/>
              <a:gd name="connsiteX1606" fmla="*/ 2525600 w 12192000"/>
              <a:gd name="connsiteY1606" fmla="*/ 291957 h 364561"/>
              <a:gd name="connsiteX1607" fmla="*/ 2525600 w 12192000"/>
              <a:gd name="connsiteY1607" fmla="*/ 299306 h 364561"/>
              <a:gd name="connsiteX1608" fmla="*/ 2505521 w 12192000"/>
              <a:gd name="connsiteY1608" fmla="*/ 284608 h 364561"/>
              <a:gd name="connsiteX1609" fmla="*/ 2525600 w 12192000"/>
              <a:gd name="connsiteY1609" fmla="*/ 284608 h 364561"/>
              <a:gd name="connsiteX1610" fmla="*/ 3056175 w 12192000"/>
              <a:gd name="connsiteY1610" fmla="*/ 284608 h 364561"/>
              <a:gd name="connsiteX1611" fmla="*/ 3078080 w 12192000"/>
              <a:gd name="connsiteY1611" fmla="*/ 291957 h 364561"/>
              <a:gd name="connsiteX1612" fmla="*/ 3067858 w 12192000"/>
              <a:gd name="connsiteY1612" fmla="*/ 299306 h 364561"/>
              <a:gd name="connsiteX1613" fmla="*/ 3056175 w 12192000"/>
              <a:gd name="connsiteY1613" fmla="*/ 284608 h 364561"/>
              <a:gd name="connsiteX1614" fmla="*/ 3292256 w 12192000"/>
              <a:gd name="connsiteY1614" fmla="*/ 284608 h 364561"/>
              <a:gd name="connsiteX1615" fmla="*/ 3281913 w 12192000"/>
              <a:gd name="connsiteY1615" fmla="*/ 299454 h 364561"/>
              <a:gd name="connsiteX1616" fmla="*/ 3292256 w 12192000"/>
              <a:gd name="connsiteY1616" fmla="*/ 284608 h 364561"/>
              <a:gd name="connsiteX1617" fmla="*/ 3444980 w 12192000"/>
              <a:gd name="connsiteY1617" fmla="*/ 284608 h 364561"/>
              <a:gd name="connsiteX1618" fmla="*/ 3434636 w 12192000"/>
              <a:gd name="connsiteY1618" fmla="*/ 284608 h 364561"/>
              <a:gd name="connsiteX1619" fmla="*/ 3424292 w 12192000"/>
              <a:gd name="connsiteY1619" fmla="*/ 284608 h 364561"/>
              <a:gd name="connsiteX1620" fmla="*/ 3444980 w 12192000"/>
              <a:gd name="connsiteY1620" fmla="*/ 284608 h 364561"/>
              <a:gd name="connsiteX1621" fmla="*/ 3956692 w 12192000"/>
              <a:gd name="connsiteY1621" fmla="*/ 284608 h 364561"/>
              <a:gd name="connsiteX1622" fmla="*/ 3956692 w 12192000"/>
              <a:gd name="connsiteY1622" fmla="*/ 291957 h 364561"/>
              <a:gd name="connsiteX1623" fmla="*/ 3966731 w 12192000"/>
              <a:gd name="connsiteY1623" fmla="*/ 299306 h 364561"/>
              <a:gd name="connsiteX1624" fmla="*/ 3976771 w 12192000"/>
              <a:gd name="connsiteY1624" fmla="*/ 291957 h 364561"/>
              <a:gd name="connsiteX1625" fmla="*/ 3956692 w 12192000"/>
              <a:gd name="connsiteY1625" fmla="*/ 284608 h 364561"/>
              <a:gd name="connsiteX1626" fmla="*/ 9317370 w 12192000"/>
              <a:gd name="connsiteY1626" fmla="*/ 284608 h 364561"/>
              <a:gd name="connsiteX1627" fmla="*/ 9327714 w 12192000"/>
              <a:gd name="connsiteY1627" fmla="*/ 292180 h 364561"/>
              <a:gd name="connsiteX1628" fmla="*/ 9325951 w 12192000"/>
              <a:gd name="connsiteY1628" fmla="*/ 292180 h 364561"/>
              <a:gd name="connsiteX1629" fmla="*/ 9317370 w 12192000"/>
              <a:gd name="connsiteY1629" fmla="*/ 284995 h 364561"/>
              <a:gd name="connsiteX1630" fmla="*/ 10328626 w 12192000"/>
              <a:gd name="connsiteY1630" fmla="*/ 284608 h 364561"/>
              <a:gd name="connsiteX1631" fmla="*/ 10338970 w 12192000"/>
              <a:gd name="connsiteY1631" fmla="*/ 291957 h 364561"/>
              <a:gd name="connsiteX1632" fmla="*/ 10328626 w 12192000"/>
              <a:gd name="connsiteY1632" fmla="*/ 299306 h 364561"/>
              <a:gd name="connsiteX1633" fmla="*/ 10328626 w 12192000"/>
              <a:gd name="connsiteY1633" fmla="*/ 284608 h 364561"/>
              <a:gd name="connsiteX1634" fmla="*/ 10379128 w 12192000"/>
              <a:gd name="connsiteY1634" fmla="*/ 284608 h 364561"/>
              <a:gd name="connsiteX1635" fmla="*/ 10390689 w 12192000"/>
              <a:gd name="connsiteY1635" fmla="*/ 292180 h 364561"/>
              <a:gd name="connsiteX1636" fmla="*/ 10379128 w 12192000"/>
              <a:gd name="connsiteY1636" fmla="*/ 284608 h 364561"/>
              <a:gd name="connsiteX1637" fmla="*/ 10450926 w 12192000"/>
              <a:gd name="connsiteY1637" fmla="*/ 284608 h 364561"/>
              <a:gd name="connsiteX1638" fmla="*/ 10461270 w 12192000"/>
              <a:gd name="connsiteY1638" fmla="*/ 292180 h 364561"/>
              <a:gd name="connsiteX1639" fmla="*/ 10450926 w 12192000"/>
              <a:gd name="connsiteY1639" fmla="*/ 284608 h 364561"/>
              <a:gd name="connsiteX1640" fmla="*/ 10492707 w 12192000"/>
              <a:gd name="connsiteY1640" fmla="*/ 284608 h 364561"/>
              <a:gd name="connsiteX1641" fmla="*/ 10502645 w 12192000"/>
              <a:gd name="connsiteY1641" fmla="*/ 291957 h 364561"/>
              <a:gd name="connsiteX1642" fmla="*/ 10492707 w 12192000"/>
              <a:gd name="connsiteY1642" fmla="*/ 299306 h 364561"/>
              <a:gd name="connsiteX1643" fmla="*/ 10492707 w 12192000"/>
              <a:gd name="connsiteY1643" fmla="*/ 284608 h 364561"/>
              <a:gd name="connsiteX1644" fmla="*/ 10562882 w 12192000"/>
              <a:gd name="connsiteY1644" fmla="*/ 284608 h 364561"/>
              <a:gd name="connsiteX1645" fmla="*/ 10562882 w 12192000"/>
              <a:gd name="connsiteY1645" fmla="*/ 284777 h 364561"/>
              <a:gd name="connsiteX1646" fmla="*/ 10562950 w 12192000"/>
              <a:gd name="connsiteY1646" fmla="*/ 284799 h 364561"/>
              <a:gd name="connsiteX1647" fmla="*/ 10563109 w 12192000"/>
              <a:gd name="connsiteY1647" fmla="*/ 284640 h 364561"/>
              <a:gd name="connsiteX1648" fmla="*/ 10584787 w 12192000"/>
              <a:gd name="connsiteY1648" fmla="*/ 284608 h 364561"/>
              <a:gd name="connsiteX1649" fmla="*/ 10594826 w 12192000"/>
              <a:gd name="connsiteY1649" fmla="*/ 292180 h 364561"/>
              <a:gd name="connsiteX1650" fmla="*/ 10584787 w 12192000"/>
              <a:gd name="connsiteY1650" fmla="*/ 284608 h 364561"/>
              <a:gd name="connsiteX1651" fmla="*/ 10819043 w 12192000"/>
              <a:gd name="connsiteY1651" fmla="*/ 284608 h 364561"/>
              <a:gd name="connsiteX1652" fmla="*/ 10820489 w 12192000"/>
              <a:gd name="connsiteY1652" fmla="*/ 288523 h 364561"/>
              <a:gd name="connsiteX1653" fmla="*/ 10822133 w 12192000"/>
              <a:gd name="connsiteY1653" fmla="*/ 289917 h 364561"/>
              <a:gd name="connsiteX1654" fmla="*/ 10824039 w 12192000"/>
              <a:gd name="connsiteY1654" fmla="*/ 291121 h 364561"/>
              <a:gd name="connsiteX1655" fmla="*/ 10829387 w 12192000"/>
              <a:gd name="connsiteY1655" fmla="*/ 292180 h 364561"/>
              <a:gd name="connsiteX1656" fmla="*/ 10824215 w 12192000"/>
              <a:gd name="connsiteY1656" fmla="*/ 291233 h 364561"/>
              <a:gd name="connsiteX1657" fmla="*/ 10824039 w 12192000"/>
              <a:gd name="connsiteY1657" fmla="*/ 291121 h 364561"/>
              <a:gd name="connsiteX1658" fmla="*/ 10823407 w 12192000"/>
              <a:gd name="connsiteY1658" fmla="*/ 290996 h 364561"/>
              <a:gd name="connsiteX1659" fmla="*/ 10822133 w 12192000"/>
              <a:gd name="connsiteY1659" fmla="*/ 289917 h 364561"/>
              <a:gd name="connsiteX1660" fmla="*/ 10820659 w 12192000"/>
              <a:gd name="connsiteY1660" fmla="*/ 288985 h 364561"/>
              <a:gd name="connsiteX1661" fmla="*/ 10820489 w 12192000"/>
              <a:gd name="connsiteY1661" fmla="*/ 288523 h 364561"/>
              <a:gd name="connsiteX1662" fmla="*/ 10820336 w 12192000"/>
              <a:gd name="connsiteY1662" fmla="*/ 288394 h 364561"/>
              <a:gd name="connsiteX1663" fmla="*/ 10819043 w 12192000"/>
              <a:gd name="connsiteY1663" fmla="*/ 284608 h 364561"/>
              <a:gd name="connsiteX1664" fmla="*/ 10849466 w 12192000"/>
              <a:gd name="connsiteY1664" fmla="*/ 284608 h 364561"/>
              <a:gd name="connsiteX1665" fmla="*/ 10859201 w 12192000"/>
              <a:gd name="connsiteY1665" fmla="*/ 299306 h 364561"/>
              <a:gd name="connsiteX1666" fmla="*/ 10849466 w 12192000"/>
              <a:gd name="connsiteY1666" fmla="*/ 284608 h 364561"/>
              <a:gd name="connsiteX1667" fmla="*/ 10993062 w 12192000"/>
              <a:gd name="connsiteY1667" fmla="*/ 284608 h 364561"/>
              <a:gd name="connsiteX1668" fmla="*/ 10993062 w 12192000"/>
              <a:gd name="connsiteY1668" fmla="*/ 299306 h 364561"/>
              <a:gd name="connsiteX1669" fmla="*/ 10993062 w 12192000"/>
              <a:gd name="connsiteY1669" fmla="*/ 284608 h 364561"/>
              <a:gd name="connsiteX1670" fmla="*/ 11625858 w 12192000"/>
              <a:gd name="connsiteY1670" fmla="*/ 284608 h 364561"/>
              <a:gd name="connsiteX1671" fmla="*/ 11625858 w 12192000"/>
              <a:gd name="connsiteY1671" fmla="*/ 299306 h 364561"/>
              <a:gd name="connsiteX1672" fmla="*/ 11616122 w 12192000"/>
              <a:gd name="connsiteY1672" fmla="*/ 284608 h 364561"/>
              <a:gd name="connsiteX1673" fmla="*/ 11625858 w 12192000"/>
              <a:gd name="connsiteY1673" fmla="*/ 284608 h 364561"/>
              <a:gd name="connsiteX1674" fmla="*/ 11697655 w 12192000"/>
              <a:gd name="connsiteY1674" fmla="*/ 284608 h 364561"/>
              <a:gd name="connsiteX1675" fmla="*/ 11687920 w 12192000"/>
              <a:gd name="connsiteY1675" fmla="*/ 292180 h 364561"/>
              <a:gd name="connsiteX1676" fmla="*/ 11687920 w 12192000"/>
              <a:gd name="connsiteY1676" fmla="*/ 284608 h 364561"/>
              <a:gd name="connsiteX1677" fmla="*/ 11697655 w 12192000"/>
              <a:gd name="connsiteY1677" fmla="*/ 284608 h 364561"/>
              <a:gd name="connsiteX1678" fmla="*/ 11799876 w 12192000"/>
              <a:gd name="connsiteY1678" fmla="*/ 284608 h 364561"/>
              <a:gd name="connsiteX1679" fmla="*/ 11799876 w 12192000"/>
              <a:gd name="connsiteY1679" fmla="*/ 291957 h 364561"/>
              <a:gd name="connsiteX1680" fmla="*/ 11799876 w 12192000"/>
              <a:gd name="connsiteY1680" fmla="*/ 299306 h 364561"/>
              <a:gd name="connsiteX1681" fmla="*/ 11779797 w 12192000"/>
              <a:gd name="connsiteY1681" fmla="*/ 284608 h 364561"/>
              <a:gd name="connsiteX1682" fmla="*/ 11799876 w 12192000"/>
              <a:gd name="connsiteY1682" fmla="*/ 284608 h 364561"/>
              <a:gd name="connsiteX1683" fmla="*/ 3762611 w 12192000"/>
              <a:gd name="connsiteY1683" fmla="*/ 284604 h 364561"/>
              <a:gd name="connsiteX1684" fmla="*/ 3762594 w 12192000"/>
              <a:gd name="connsiteY1684" fmla="*/ 284608 h 364561"/>
              <a:gd name="connsiteX1685" fmla="*/ 3762610 w 12192000"/>
              <a:gd name="connsiteY1685" fmla="*/ 284608 h 364561"/>
              <a:gd name="connsiteX1686" fmla="*/ 4700579 w 12192000"/>
              <a:gd name="connsiteY1686" fmla="*/ 283302 h 364561"/>
              <a:gd name="connsiteX1687" fmla="*/ 4704157 w 12192000"/>
              <a:gd name="connsiteY1687" fmla="*/ 284799 h 364561"/>
              <a:gd name="connsiteX1688" fmla="*/ 4701747 w 12192000"/>
              <a:gd name="connsiteY1688" fmla="*/ 284799 h 364561"/>
              <a:gd name="connsiteX1689" fmla="*/ 4929457 w 12192000"/>
              <a:gd name="connsiteY1689" fmla="*/ 282906 h 364561"/>
              <a:gd name="connsiteX1690" fmla="*/ 4935655 w 12192000"/>
              <a:gd name="connsiteY1690" fmla="*/ 296047 h 364561"/>
              <a:gd name="connsiteX1691" fmla="*/ 4935655 w 12192000"/>
              <a:gd name="connsiteY1691" fmla="*/ 304140 h 364561"/>
              <a:gd name="connsiteX1692" fmla="*/ 4926888 w 12192000"/>
              <a:gd name="connsiteY1692" fmla="*/ 289092 h 364561"/>
              <a:gd name="connsiteX1693" fmla="*/ 4926545 w 12192000"/>
              <a:gd name="connsiteY1693" fmla="*/ 285175 h 364561"/>
              <a:gd name="connsiteX1694" fmla="*/ 4927486 w 12192000"/>
              <a:gd name="connsiteY1694" fmla="*/ 284830 h 364561"/>
              <a:gd name="connsiteX1695" fmla="*/ 3596470 w 12192000"/>
              <a:gd name="connsiteY1695" fmla="*/ 282627 h 364561"/>
              <a:gd name="connsiteX1696" fmla="*/ 3597533 w 12192000"/>
              <a:gd name="connsiteY1696" fmla="*/ 283724 h 364561"/>
              <a:gd name="connsiteX1697" fmla="*/ 3597317 w 12192000"/>
              <a:gd name="connsiteY1697" fmla="*/ 282954 h 364561"/>
              <a:gd name="connsiteX1698" fmla="*/ 3614630 w 12192000"/>
              <a:gd name="connsiteY1698" fmla="*/ 282595 h 364561"/>
              <a:gd name="connsiteX1699" fmla="*/ 3614503 w 12192000"/>
              <a:gd name="connsiteY1699" fmla="*/ 284799 h 364561"/>
              <a:gd name="connsiteX1700" fmla="*/ 3618712 w 12192000"/>
              <a:gd name="connsiteY1700" fmla="*/ 284799 h 364561"/>
              <a:gd name="connsiteX1701" fmla="*/ 9519038 w 12192000"/>
              <a:gd name="connsiteY1701" fmla="*/ 281951 h 364561"/>
              <a:gd name="connsiteX1702" fmla="*/ 9519531 w 12192000"/>
              <a:gd name="connsiteY1702" fmla="*/ 282075 h 364561"/>
              <a:gd name="connsiteX1703" fmla="*/ 9521456 w 12192000"/>
              <a:gd name="connsiteY1703" fmla="*/ 284576 h 364561"/>
              <a:gd name="connsiteX1704" fmla="*/ 9521444 w 12192000"/>
              <a:gd name="connsiteY1704" fmla="*/ 284598 h 364561"/>
              <a:gd name="connsiteX1705" fmla="*/ 9578563 w 12192000"/>
              <a:gd name="connsiteY1705" fmla="*/ 281885 h 364561"/>
              <a:gd name="connsiteX1706" fmla="*/ 9578563 w 12192000"/>
              <a:gd name="connsiteY1706" fmla="*/ 288966 h 364561"/>
              <a:gd name="connsiteX1707" fmla="*/ 9579786 w 12192000"/>
              <a:gd name="connsiteY1707" fmla="*/ 285425 h 364561"/>
              <a:gd name="connsiteX1708" fmla="*/ 9587857 w 12192000"/>
              <a:gd name="connsiteY1708" fmla="*/ 282087 h 364561"/>
              <a:gd name="connsiteX1709" fmla="*/ 9579980 w 12192000"/>
              <a:gd name="connsiteY1709" fmla="*/ 290748 h 364561"/>
              <a:gd name="connsiteX1710" fmla="*/ 9578563 w 12192000"/>
              <a:gd name="connsiteY1710" fmla="*/ 289851 h 364561"/>
              <a:gd name="connsiteX1711" fmla="*/ 9568780 w 12192000"/>
              <a:gd name="connsiteY1711" fmla="*/ 288966 h 364561"/>
              <a:gd name="connsiteX1712" fmla="*/ 9573672 w 12192000"/>
              <a:gd name="connsiteY1712" fmla="*/ 289851 h 364561"/>
              <a:gd name="connsiteX1713" fmla="*/ 9576982 w 12192000"/>
              <a:gd name="connsiteY1713" fmla="*/ 294044 h 364561"/>
              <a:gd name="connsiteX1714" fmla="*/ 9575161 w 12192000"/>
              <a:gd name="connsiteY1714" fmla="*/ 296047 h 364561"/>
              <a:gd name="connsiteX1715" fmla="*/ 9568780 w 12192000"/>
              <a:gd name="connsiteY1715" fmla="*/ 296047 h 364561"/>
              <a:gd name="connsiteX1716" fmla="*/ 9567557 w 12192000"/>
              <a:gd name="connsiteY1716" fmla="*/ 292506 h 364561"/>
              <a:gd name="connsiteX1717" fmla="*/ 9563422 w 12192000"/>
              <a:gd name="connsiteY1717" fmla="*/ 290796 h 364561"/>
              <a:gd name="connsiteX1718" fmla="*/ 9566956 w 12192000"/>
              <a:gd name="connsiteY1718" fmla="*/ 285445 h 364561"/>
              <a:gd name="connsiteX1719" fmla="*/ 9568780 w 12192000"/>
              <a:gd name="connsiteY1719" fmla="*/ 288966 h 364561"/>
              <a:gd name="connsiteX1720" fmla="*/ 9578563 w 12192000"/>
              <a:gd name="connsiteY1720" fmla="*/ 281885 h 364561"/>
              <a:gd name="connsiteX1721" fmla="*/ 5292203 w 12192000"/>
              <a:gd name="connsiteY1721" fmla="*/ 281850 h 364561"/>
              <a:gd name="connsiteX1722" fmla="*/ 5292203 w 12192000"/>
              <a:gd name="connsiteY1722" fmla="*/ 289041 h 364561"/>
              <a:gd name="connsiteX1723" fmla="*/ 5311651 w 12192000"/>
              <a:gd name="connsiteY1723" fmla="*/ 289041 h 364561"/>
              <a:gd name="connsiteX1724" fmla="*/ 5292203 w 12192000"/>
              <a:gd name="connsiteY1724" fmla="*/ 289041 h 364561"/>
              <a:gd name="connsiteX1725" fmla="*/ 5292203 w 12192000"/>
              <a:gd name="connsiteY1725" fmla="*/ 281850 h 364561"/>
              <a:gd name="connsiteX1726" fmla="*/ 3523994 w 12192000"/>
              <a:gd name="connsiteY1726" fmla="*/ 281845 h 364561"/>
              <a:gd name="connsiteX1727" fmla="*/ 3516777 w 12192000"/>
              <a:gd name="connsiteY1727" fmla="*/ 284830 h 364561"/>
              <a:gd name="connsiteX1728" fmla="*/ 3526817 w 12192000"/>
              <a:gd name="connsiteY1728" fmla="*/ 292180 h 364561"/>
              <a:gd name="connsiteX1729" fmla="*/ 3523994 w 12192000"/>
              <a:gd name="connsiteY1729" fmla="*/ 281845 h 364561"/>
              <a:gd name="connsiteX1730" fmla="*/ 9143380 w 12192000"/>
              <a:gd name="connsiteY1730" fmla="*/ 281816 h 364561"/>
              <a:gd name="connsiteX1731" fmla="*/ 9151104 w 12192000"/>
              <a:gd name="connsiteY1731" fmla="*/ 282624 h 364561"/>
              <a:gd name="connsiteX1732" fmla="*/ 9152356 w 12192000"/>
              <a:gd name="connsiteY1732" fmla="*/ 289041 h 364561"/>
              <a:gd name="connsiteX1733" fmla="*/ 9142337 w 12192000"/>
              <a:gd name="connsiteY1733" fmla="*/ 289041 h 364561"/>
              <a:gd name="connsiteX1734" fmla="*/ 9142337 w 12192000"/>
              <a:gd name="connsiteY1734" fmla="*/ 284608 h 364561"/>
              <a:gd name="connsiteX1735" fmla="*/ 9143380 w 12192000"/>
              <a:gd name="connsiteY1735" fmla="*/ 284608 h 364561"/>
              <a:gd name="connsiteX1736" fmla="*/ 1448495 w 12192000"/>
              <a:gd name="connsiteY1736" fmla="*/ 281730 h 364561"/>
              <a:gd name="connsiteX1737" fmla="*/ 1452688 w 12192000"/>
              <a:gd name="connsiteY1737" fmla="*/ 284830 h 364561"/>
              <a:gd name="connsiteX1738" fmla="*/ 1452688 w 12192000"/>
              <a:gd name="connsiteY1738" fmla="*/ 299528 h 364561"/>
              <a:gd name="connsiteX1739" fmla="*/ 1442749 w 12192000"/>
              <a:gd name="connsiteY1739" fmla="*/ 292179 h 364561"/>
              <a:gd name="connsiteX1740" fmla="*/ 1442749 w 12192000"/>
              <a:gd name="connsiteY1740" fmla="*/ 306878 h 364561"/>
              <a:gd name="connsiteX1741" fmla="*/ 1452890 w 12192000"/>
              <a:gd name="connsiteY1741" fmla="*/ 306878 h 364561"/>
              <a:gd name="connsiteX1742" fmla="*/ 1452890 w 12192000"/>
              <a:gd name="connsiteY1742" fmla="*/ 321576 h 364561"/>
              <a:gd name="connsiteX1743" fmla="*/ 1442546 w 12192000"/>
              <a:gd name="connsiteY1743" fmla="*/ 306878 h 364561"/>
              <a:gd name="connsiteX1744" fmla="*/ 1442749 w 12192000"/>
              <a:gd name="connsiteY1744" fmla="*/ 306878 h 364561"/>
              <a:gd name="connsiteX1745" fmla="*/ 1432811 w 12192000"/>
              <a:gd name="connsiteY1745" fmla="*/ 299528 h 364561"/>
              <a:gd name="connsiteX1746" fmla="*/ 1442749 w 12192000"/>
              <a:gd name="connsiteY1746" fmla="*/ 284830 h 364561"/>
              <a:gd name="connsiteX1747" fmla="*/ 1448495 w 12192000"/>
              <a:gd name="connsiteY1747" fmla="*/ 281730 h 364561"/>
              <a:gd name="connsiteX1748" fmla="*/ 1688953 w 12192000"/>
              <a:gd name="connsiteY1748" fmla="*/ 281730 h 364561"/>
              <a:gd name="connsiteX1749" fmla="*/ 1698707 w 12192000"/>
              <a:gd name="connsiteY1749" fmla="*/ 284830 h 364561"/>
              <a:gd name="connsiteX1750" fmla="*/ 1687146 w 12192000"/>
              <a:gd name="connsiteY1750" fmla="*/ 292180 h 364561"/>
              <a:gd name="connsiteX1751" fmla="*/ 1687146 w 12192000"/>
              <a:gd name="connsiteY1751" fmla="*/ 284830 h 364561"/>
              <a:gd name="connsiteX1752" fmla="*/ 1688953 w 12192000"/>
              <a:gd name="connsiteY1752" fmla="*/ 281730 h 364561"/>
              <a:gd name="connsiteX1753" fmla="*/ 10722771 w 12192000"/>
              <a:gd name="connsiteY1753" fmla="*/ 281730 h 364561"/>
              <a:gd name="connsiteX1754" fmla="*/ 10726963 w 12192000"/>
              <a:gd name="connsiteY1754" fmla="*/ 284830 h 364561"/>
              <a:gd name="connsiteX1755" fmla="*/ 10726963 w 12192000"/>
              <a:gd name="connsiteY1755" fmla="*/ 299528 h 364561"/>
              <a:gd name="connsiteX1756" fmla="*/ 10717025 w 12192000"/>
              <a:gd name="connsiteY1756" fmla="*/ 292179 h 364561"/>
              <a:gd name="connsiteX1757" fmla="*/ 10717025 w 12192000"/>
              <a:gd name="connsiteY1757" fmla="*/ 306878 h 364561"/>
              <a:gd name="connsiteX1758" fmla="*/ 10727166 w 12192000"/>
              <a:gd name="connsiteY1758" fmla="*/ 306878 h 364561"/>
              <a:gd name="connsiteX1759" fmla="*/ 10727166 w 12192000"/>
              <a:gd name="connsiteY1759" fmla="*/ 321576 h 364561"/>
              <a:gd name="connsiteX1760" fmla="*/ 10716822 w 12192000"/>
              <a:gd name="connsiteY1760" fmla="*/ 306878 h 364561"/>
              <a:gd name="connsiteX1761" fmla="*/ 10717025 w 12192000"/>
              <a:gd name="connsiteY1761" fmla="*/ 306878 h 364561"/>
              <a:gd name="connsiteX1762" fmla="*/ 10707087 w 12192000"/>
              <a:gd name="connsiteY1762" fmla="*/ 299528 h 364561"/>
              <a:gd name="connsiteX1763" fmla="*/ 10717025 w 12192000"/>
              <a:gd name="connsiteY1763" fmla="*/ 284830 h 364561"/>
              <a:gd name="connsiteX1764" fmla="*/ 10722771 w 12192000"/>
              <a:gd name="connsiteY1764" fmla="*/ 281730 h 364561"/>
              <a:gd name="connsiteX1765" fmla="*/ 10963229 w 12192000"/>
              <a:gd name="connsiteY1765" fmla="*/ 281730 h 364561"/>
              <a:gd name="connsiteX1766" fmla="*/ 10972983 w 12192000"/>
              <a:gd name="connsiteY1766" fmla="*/ 284830 h 364561"/>
              <a:gd name="connsiteX1767" fmla="*/ 10961422 w 12192000"/>
              <a:gd name="connsiteY1767" fmla="*/ 292180 h 364561"/>
              <a:gd name="connsiteX1768" fmla="*/ 10961422 w 12192000"/>
              <a:gd name="connsiteY1768" fmla="*/ 284830 h 364561"/>
              <a:gd name="connsiteX1769" fmla="*/ 10963229 w 12192000"/>
              <a:gd name="connsiteY1769" fmla="*/ 281730 h 364561"/>
              <a:gd name="connsiteX1770" fmla="*/ 4866113 w 12192000"/>
              <a:gd name="connsiteY1770" fmla="*/ 281707 h 364561"/>
              <a:gd name="connsiteX1771" fmla="*/ 4869760 w 12192000"/>
              <a:gd name="connsiteY1771" fmla="*/ 282623 h 364561"/>
              <a:gd name="connsiteX1772" fmla="*/ 4868039 w 12192000"/>
              <a:gd name="connsiteY1772" fmla="*/ 285652 h 364561"/>
              <a:gd name="connsiteX1773" fmla="*/ 4866113 w 12192000"/>
              <a:gd name="connsiteY1773" fmla="*/ 284946 h 364561"/>
              <a:gd name="connsiteX1774" fmla="*/ 4866113 w 12192000"/>
              <a:gd name="connsiteY1774" fmla="*/ 282480 h 364561"/>
              <a:gd name="connsiteX1775" fmla="*/ 4866113 w 12192000"/>
              <a:gd name="connsiteY1775" fmla="*/ 281707 h 364561"/>
              <a:gd name="connsiteX1776" fmla="*/ 4885562 w 12192000"/>
              <a:gd name="connsiteY1776" fmla="*/ 281707 h 364561"/>
              <a:gd name="connsiteX1777" fmla="*/ 4885562 w 12192000"/>
              <a:gd name="connsiteY1777" fmla="*/ 289040 h 364561"/>
              <a:gd name="connsiteX1778" fmla="*/ 4881163 w 12192000"/>
              <a:gd name="connsiteY1778" fmla="*/ 290462 h 364561"/>
              <a:gd name="connsiteX1779" fmla="*/ 4871619 w 12192000"/>
              <a:gd name="connsiteY1779" fmla="*/ 286964 h 364561"/>
              <a:gd name="connsiteX1780" fmla="*/ 4875837 w 12192000"/>
              <a:gd name="connsiteY1780" fmla="*/ 285374 h 364561"/>
              <a:gd name="connsiteX1781" fmla="*/ 4885562 w 12192000"/>
              <a:gd name="connsiteY1781" fmla="*/ 281707 h 364561"/>
              <a:gd name="connsiteX1782" fmla="*/ 4955131 w 12192000"/>
              <a:gd name="connsiteY1782" fmla="*/ 281707 h 364561"/>
              <a:gd name="connsiteX1783" fmla="*/ 4955103 w 12192000"/>
              <a:gd name="connsiteY1783" fmla="*/ 281707 h 364561"/>
              <a:gd name="connsiteX1784" fmla="*/ 4955131 w 12192000"/>
              <a:gd name="connsiteY1784" fmla="*/ 281725 h 364561"/>
              <a:gd name="connsiteX1785" fmla="*/ 5935758 w 12192000"/>
              <a:gd name="connsiteY1785" fmla="*/ 281707 h 364561"/>
              <a:gd name="connsiteX1786" fmla="*/ 5945777 w 12192000"/>
              <a:gd name="connsiteY1786" fmla="*/ 289041 h 364561"/>
              <a:gd name="connsiteX1787" fmla="*/ 5935758 w 12192000"/>
              <a:gd name="connsiteY1787" fmla="*/ 289041 h 364561"/>
              <a:gd name="connsiteX1788" fmla="*/ 5935758 w 12192000"/>
              <a:gd name="connsiteY1788" fmla="*/ 281707 h 364561"/>
              <a:gd name="connsiteX1789" fmla="*/ 6103012 w 12192000"/>
              <a:gd name="connsiteY1789" fmla="*/ 281707 h 364561"/>
              <a:gd name="connsiteX1790" fmla="*/ 6103012 w 12192000"/>
              <a:gd name="connsiteY1790" fmla="*/ 289041 h 364561"/>
              <a:gd name="connsiteX1791" fmla="*/ 6103012 w 12192000"/>
              <a:gd name="connsiteY1791" fmla="*/ 281707 h 364561"/>
              <a:gd name="connsiteX1792" fmla="*/ 7440334 w 12192000"/>
              <a:gd name="connsiteY1792" fmla="*/ 281707 h 364561"/>
              <a:gd name="connsiteX1793" fmla="*/ 7440334 w 12192000"/>
              <a:gd name="connsiteY1793" fmla="*/ 289041 h 364561"/>
              <a:gd name="connsiteX1794" fmla="*/ 7440334 w 12192000"/>
              <a:gd name="connsiteY1794" fmla="*/ 281707 h 364561"/>
              <a:gd name="connsiteX1795" fmla="*/ 7667228 w 12192000"/>
              <a:gd name="connsiteY1795" fmla="*/ 281707 h 364561"/>
              <a:gd name="connsiteX1796" fmla="*/ 7661924 w 12192000"/>
              <a:gd name="connsiteY1796" fmla="*/ 282853 h 364561"/>
              <a:gd name="connsiteX1797" fmla="*/ 7657799 w 12192000"/>
              <a:gd name="connsiteY1797" fmla="*/ 281707 h 364561"/>
              <a:gd name="connsiteX1798" fmla="*/ 7667228 w 12192000"/>
              <a:gd name="connsiteY1798" fmla="*/ 281707 h 364561"/>
              <a:gd name="connsiteX1799" fmla="*/ 7855227 w 12192000"/>
              <a:gd name="connsiteY1799" fmla="*/ 281707 h 364561"/>
              <a:gd name="connsiteX1800" fmla="*/ 7858984 w 12192000"/>
              <a:gd name="connsiteY1800" fmla="*/ 286290 h 364561"/>
              <a:gd name="connsiteX1801" fmla="*/ 7858476 w 12192000"/>
              <a:gd name="connsiteY1801" fmla="*/ 287653 h 364561"/>
              <a:gd name="connsiteX1802" fmla="*/ 7858984 w 12192000"/>
              <a:gd name="connsiteY1802" fmla="*/ 288124 h 364561"/>
              <a:gd name="connsiteX1803" fmla="*/ 7858232 w 12192000"/>
              <a:gd name="connsiteY1803" fmla="*/ 288307 h 364561"/>
              <a:gd name="connsiteX1804" fmla="*/ 7855227 w 12192000"/>
              <a:gd name="connsiteY1804" fmla="*/ 296374 h 364561"/>
              <a:gd name="connsiteX1805" fmla="*/ 7855227 w 12192000"/>
              <a:gd name="connsiteY1805" fmla="*/ 289040 h 364561"/>
              <a:gd name="connsiteX1806" fmla="*/ 7858232 w 12192000"/>
              <a:gd name="connsiteY1806" fmla="*/ 288307 h 364561"/>
              <a:gd name="connsiteX1807" fmla="*/ 7858476 w 12192000"/>
              <a:gd name="connsiteY1807" fmla="*/ 287653 h 364561"/>
              <a:gd name="connsiteX1808" fmla="*/ 7856635 w 12192000"/>
              <a:gd name="connsiteY1808" fmla="*/ 285946 h 364561"/>
              <a:gd name="connsiteX1809" fmla="*/ 7855227 w 12192000"/>
              <a:gd name="connsiteY1809" fmla="*/ 281707 h 364561"/>
              <a:gd name="connsiteX1810" fmla="*/ 7865244 w 12192000"/>
              <a:gd name="connsiteY1810" fmla="*/ 281707 h 364561"/>
              <a:gd name="connsiteX1811" fmla="*/ 7876442 w 12192000"/>
              <a:gd name="connsiteY1811" fmla="*/ 289041 h 364561"/>
              <a:gd name="connsiteX1812" fmla="*/ 7865244 w 12192000"/>
              <a:gd name="connsiteY1812" fmla="*/ 289041 h 364561"/>
              <a:gd name="connsiteX1813" fmla="*/ 7865244 w 12192000"/>
              <a:gd name="connsiteY1813" fmla="*/ 281707 h 364561"/>
              <a:gd name="connsiteX1814" fmla="*/ 7885872 w 12192000"/>
              <a:gd name="connsiteY1814" fmla="*/ 281707 h 364561"/>
              <a:gd name="connsiteX1815" fmla="*/ 7885872 w 12192000"/>
              <a:gd name="connsiteY1815" fmla="*/ 296374 h 364561"/>
              <a:gd name="connsiteX1816" fmla="*/ 7876442 w 12192000"/>
              <a:gd name="connsiteY1816" fmla="*/ 289040 h 364561"/>
              <a:gd name="connsiteX1817" fmla="*/ 7885872 w 12192000"/>
              <a:gd name="connsiteY1817" fmla="*/ 281707 h 364561"/>
              <a:gd name="connsiteX1818" fmla="*/ 7944805 w 12192000"/>
              <a:gd name="connsiteY1818" fmla="*/ 281707 h 364561"/>
              <a:gd name="connsiteX1819" fmla="*/ 7934787 w 12192000"/>
              <a:gd name="connsiteY1819" fmla="*/ 289041 h 364561"/>
              <a:gd name="connsiteX1820" fmla="*/ 7934787 w 12192000"/>
              <a:gd name="connsiteY1820" fmla="*/ 281707 h 364561"/>
              <a:gd name="connsiteX1821" fmla="*/ 7944805 w 12192000"/>
              <a:gd name="connsiteY1821" fmla="*/ 281707 h 364561"/>
              <a:gd name="connsiteX1822" fmla="*/ 8043224 w 12192000"/>
              <a:gd name="connsiteY1822" fmla="*/ 281707 h 364561"/>
              <a:gd name="connsiteX1823" fmla="*/ 8043224 w 12192000"/>
              <a:gd name="connsiteY1823" fmla="*/ 289041 h 364561"/>
              <a:gd name="connsiteX1824" fmla="*/ 8043224 w 12192000"/>
              <a:gd name="connsiteY1824" fmla="*/ 281707 h 364561"/>
              <a:gd name="connsiteX1825" fmla="*/ 8202345 w 12192000"/>
              <a:gd name="connsiteY1825" fmla="*/ 281707 h 364561"/>
              <a:gd name="connsiteX1826" fmla="*/ 8221794 w 12192000"/>
              <a:gd name="connsiteY1826" fmla="*/ 289040 h 364561"/>
              <a:gd name="connsiteX1827" fmla="*/ 8202345 w 12192000"/>
              <a:gd name="connsiteY1827" fmla="*/ 281707 h 364561"/>
              <a:gd name="connsiteX1828" fmla="*/ 8221794 w 12192000"/>
              <a:gd name="connsiteY1828" fmla="*/ 281707 h 364561"/>
              <a:gd name="connsiteX1829" fmla="*/ 8226803 w 12192000"/>
              <a:gd name="connsiteY1829" fmla="*/ 282623 h 364561"/>
              <a:gd name="connsiteX1830" fmla="*/ 8226974 w 12192000"/>
              <a:gd name="connsiteY1830" fmla="*/ 282731 h 364561"/>
              <a:gd name="connsiteX1831" fmla="*/ 8227586 w 12192000"/>
              <a:gd name="connsiteY1831" fmla="*/ 282853 h 364561"/>
              <a:gd name="connsiteX1832" fmla="*/ 8228819 w 12192000"/>
              <a:gd name="connsiteY1832" fmla="*/ 283898 h 364561"/>
              <a:gd name="connsiteX1833" fmla="*/ 8230247 w 12192000"/>
              <a:gd name="connsiteY1833" fmla="*/ 284801 h 364561"/>
              <a:gd name="connsiteX1834" fmla="*/ 8230412 w 12192000"/>
              <a:gd name="connsiteY1834" fmla="*/ 285248 h 364561"/>
              <a:gd name="connsiteX1835" fmla="*/ 8230560 w 12192000"/>
              <a:gd name="connsiteY1835" fmla="*/ 285374 h 364561"/>
              <a:gd name="connsiteX1836" fmla="*/ 8231812 w 12192000"/>
              <a:gd name="connsiteY1836" fmla="*/ 289041 h 364561"/>
              <a:gd name="connsiteX1837" fmla="*/ 8230412 w 12192000"/>
              <a:gd name="connsiteY1837" fmla="*/ 285248 h 364561"/>
              <a:gd name="connsiteX1838" fmla="*/ 8228819 w 12192000"/>
              <a:gd name="connsiteY1838" fmla="*/ 283898 h 364561"/>
              <a:gd name="connsiteX1839" fmla="*/ 8226974 w 12192000"/>
              <a:gd name="connsiteY1839" fmla="*/ 282731 h 364561"/>
              <a:gd name="connsiteX1840" fmla="*/ 8291335 w 12192000"/>
              <a:gd name="connsiteY1840" fmla="*/ 281707 h 364561"/>
              <a:gd name="connsiteX1841" fmla="*/ 8301354 w 12192000"/>
              <a:gd name="connsiteY1841" fmla="*/ 289041 h 364561"/>
              <a:gd name="connsiteX1842" fmla="*/ 8291335 w 12192000"/>
              <a:gd name="connsiteY1842" fmla="*/ 289041 h 364561"/>
              <a:gd name="connsiteX1843" fmla="*/ 8291335 w 12192000"/>
              <a:gd name="connsiteY1843" fmla="*/ 281707 h 364561"/>
              <a:gd name="connsiteX1844" fmla="*/ 9183002 w 12192000"/>
              <a:gd name="connsiteY1844" fmla="*/ 281707 h 364561"/>
              <a:gd name="connsiteX1845" fmla="*/ 9183002 w 12192000"/>
              <a:gd name="connsiteY1845" fmla="*/ 296374 h 364561"/>
              <a:gd name="connsiteX1846" fmla="*/ 9173375 w 12192000"/>
              <a:gd name="connsiteY1846" fmla="*/ 289040 h 364561"/>
              <a:gd name="connsiteX1847" fmla="*/ 9162374 w 12192000"/>
              <a:gd name="connsiteY1847" fmla="*/ 289040 h 364561"/>
              <a:gd name="connsiteX1848" fmla="*/ 9183002 w 12192000"/>
              <a:gd name="connsiteY1848" fmla="*/ 281707 h 364561"/>
              <a:gd name="connsiteX1849" fmla="*/ 9381018 w 12192000"/>
              <a:gd name="connsiteY1849" fmla="*/ 281706 h 364561"/>
              <a:gd name="connsiteX1850" fmla="*/ 9384554 w 12192000"/>
              <a:gd name="connsiteY1850" fmla="*/ 288844 h 364561"/>
              <a:gd name="connsiteX1851" fmla="*/ 9382902 w 12192000"/>
              <a:gd name="connsiteY1851" fmla="*/ 292180 h 364561"/>
              <a:gd name="connsiteX1852" fmla="*/ 9378227 w 12192000"/>
              <a:gd name="connsiteY1852" fmla="*/ 292180 h 364561"/>
              <a:gd name="connsiteX1853" fmla="*/ 9378227 w 12192000"/>
              <a:gd name="connsiteY1853" fmla="*/ 299306 h 364561"/>
              <a:gd name="connsiteX1854" fmla="*/ 9383118 w 12192000"/>
              <a:gd name="connsiteY1854" fmla="*/ 298415 h 364561"/>
              <a:gd name="connsiteX1855" fmla="*/ 9384124 w 12192000"/>
              <a:gd name="connsiteY1855" fmla="*/ 297133 h 364561"/>
              <a:gd name="connsiteX1856" fmla="*/ 9389269 w 12192000"/>
              <a:gd name="connsiteY1856" fmla="*/ 299041 h 364561"/>
              <a:gd name="connsiteX1857" fmla="*/ 9390448 w 12192000"/>
              <a:gd name="connsiteY1857" fmla="*/ 295982 h 364561"/>
              <a:gd name="connsiteX1858" fmla="*/ 9381018 w 12192000"/>
              <a:gd name="connsiteY1858" fmla="*/ 281706 h 364561"/>
              <a:gd name="connsiteX1859" fmla="*/ 9340319 w 12192000"/>
              <a:gd name="connsiteY1859" fmla="*/ 281213 h 364561"/>
              <a:gd name="connsiteX1860" fmla="*/ 9340579 w 12192000"/>
              <a:gd name="connsiteY1860" fmla="*/ 281974 h 364561"/>
              <a:gd name="connsiteX1861" fmla="*/ 9339726 w 12192000"/>
              <a:gd name="connsiteY1861" fmla="*/ 281974 h 364561"/>
              <a:gd name="connsiteX1862" fmla="*/ 4987038 w 12192000"/>
              <a:gd name="connsiteY1862" fmla="*/ 280762 h 364561"/>
              <a:gd name="connsiteX1863" fmla="*/ 4987817 w 12192000"/>
              <a:gd name="connsiteY1863" fmla="*/ 284756 h 364561"/>
              <a:gd name="connsiteX1864" fmla="*/ 4998214 w 12192000"/>
              <a:gd name="connsiteY1864" fmla="*/ 287526 h 364561"/>
              <a:gd name="connsiteX1865" fmla="*/ 4994182 w 12192000"/>
              <a:gd name="connsiteY1865" fmla="*/ 289131 h 364561"/>
              <a:gd name="connsiteX1866" fmla="*/ 5015215 w 12192000"/>
              <a:gd name="connsiteY1866" fmla="*/ 296294 h 364561"/>
              <a:gd name="connsiteX1867" fmla="*/ 5013835 w 12192000"/>
              <a:gd name="connsiteY1867" fmla="*/ 311404 h 364561"/>
              <a:gd name="connsiteX1868" fmla="*/ 5014352 w 12192000"/>
              <a:gd name="connsiteY1868" fmla="*/ 314177 h 364561"/>
              <a:gd name="connsiteX1869" fmla="*/ 5011226 w 12192000"/>
              <a:gd name="connsiteY1869" fmla="*/ 314279 h 364561"/>
              <a:gd name="connsiteX1870" fmla="*/ 5008905 w 12192000"/>
              <a:gd name="connsiteY1870" fmla="*/ 311644 h 364561"/>
              <a:gd name="connsiteX1871" fmla="*/ 4994182 w 12192000"/>
              <a:gd name="connsiteY1871" fmla="*/ 304481 h 364561"/>
              <a:gd name="connsiteX1872" fmla="*/ 4994182 w 12192000"/>
              <a:gd name="connsiteY1872" fmla="*/ 298651 h 364561"/>
              <a:gd name="connsiteX1873" fmla="*/ 4997763 w 12192000"/>
              <a:gd name="connsiteY1873" fmla="*/ 299306 h 364561"/>
              <a:gd name="connsiteX1874" fmla="*/ 4988027 w 12192000"/>
              <a:gd name="connsiteY1874" fmla="*/ 292180 h 364561"/>
              <a:gd name="connsiteX1875" fmla="*/ 4991078 w 12192000"/>
              <a:gd name="connsiteY1875" fmla="*/ 296088 h 364561"/>
              <a:gd name="connsiteX1876" fmla="*/ 4980686 w 12192000"/>
              <a:gd name="connsiteY1876" fmla="*/ 295398 h 364561"/>
              <a:gd name="connsiteX1877" fmla="*/ 4974551 w 12192000"/>
              <a:gd name="connsiteY1877" fmla="*/ 289131 h 364561"/>
              <a:gd name="connsiteX1878" fmla="*/ 4984366 w 12192000"/>
              <a:gd name="connsiteY1878" fmla="*/ 289131 h 364561"/>
              <a:gd name="connsiteX1879" fmla="*/ 4985593 w 12192000"/>
              <a:gd name="connsiteY1879" fmla="*/ 281968 h 364561"/>
              <a:gd name="connsiteX1880" fmla="*/ 4599221 w 12192000"/>
              <a:gd name="connsiteY1880" fmla="*/ 280202 h 364561"/>
              <a:gd name="connsiteX1881" fmla="*/ 4600644 w 12192000"/>
              <a:gd name="connsiteY1881" fmla="*/ 281706 h 364561"/>
              <a:gd name="connsiteX1882" fmla="*/ 4599844 w 12192000"/>
              <a:gd name="connsiteY1882" fmla="*/ 281706 h 364561"/>
              <a:gd name="connsiteX1883" fmla="*/ 2280392 w 12192000"/>
              <a:gd name="connsiteY1883" fmla="*/ 279263 h 364561"/>
              <a:gd name="connsiteX1884" fmla="*/ 2291344 w 12192000"/>
              <a:gd name="connsiteY1884" fmla="*/ 284608 h 364561"/>
              <a:gd name="connsiteX1885" fmla="*/ 2269440 w 12192000"/>
              <a:gd name="connsiteY1885" fmla="*/ 284608 h 364561"/>
              <a:gd name="connsiteX1886" fmla="*/ 2280392 w 12192000"/>
              <a:gd name="connsiteY1886" fmla="*/ 279263 h 364561"/>
              <a:gd name="connsiteX1887" fmla="*/ 11554668 w 12192000"/>
              <a:gd name="connsiteY1887" fmla="*/ 279263 h 364561"/>
              <a:gd name="connsiteX1888" fmla="*/ 11565620 w 12192000"/>
              <a:gd name="connsiteY1888" fmla="*/ 284608 h 364561"/>
              <a:gd name="connsiteX1889" fmla="*/ 11543716 w 12192000"/>
              <a:gd name="connsiteY1889" fmla="*/ 284608 h 364561"/>
              <a:gd name="connsiteX1890" fmla="*/ 11554668 w 12192000"/>
              <a:gd name="connsiteY1890" fmla="*/ 279263 h 364561"/>
              <a:gd name="connsiteX1891" fmla="*/ 9103441 w 12192000"/>
              <a:gd name="connsiteY1891" fmla="*/ 278917 h 364561"/>
              <a:gd name="connsiteX1892" fmla="*/ 9103441 w 12192000"/>
              <a:gd name="connsiteY1892" fmla="*/ 280817 h 364561"/>
              <a:gd name="connsiteX1893" fmla="*/ 9103441 w 12192000"/>
              <a:gd name="connsiteY1893" fmla="*/ 281707 h 364561"/>
              <a:gd name="connsiteX1894" fmla="*/ 9098943 w 12192000"/>
              <a:gd name="connsiteY1894" fmla="*/ 279825 h 364561"/>
              <a:gd name="connsiteX1895" fmla="*/ 5085236 w 12192000"/>
              <a:gd name="connsiteY1895" fmla="*/ 278795 h 364561"/>
              <a:gd name="connsiteX1896" fmla="*/ 5094186 w 12192000"/>
              <a:gd name="connsiteY1896" fmla="*/ 281707 h 364561"/>
              <a:gd name="connsiteX1897" fmla="*/ 5083578 w 12192000"/>
              <a:gd name="connsiteY1897" fmla="*/ 281707 h 364561"/>
              <a:gd name="connsiteX1898" fmla="*/ 5085236 w 12192000"/>
              <a:gd name="connsiteY1898" fmla="*/ 278795 h 364561"/>
              <a:gd name="connsiteX1899" fmla="*/ 5250563 w 12192000"/>
              <a:gd name="connsiteY1899" fmla="*/ 278795 h 364561"/>
              <a:gd name="connsiteX1900" fmla="*/ 5252128 w 12192000"/>
              <a:gd name="connsiteY1900" fmla="*/ 281707 h 364561"/>
              <a:gd name="connsiteX1901" fmla="*/ 5242109 w 12192000"/>
              <a:gd name="connsiteY1901" fmla="*/ 281707 h 364561"/>
              <a:gd name="connsiteX1902" fmla="*/ 5250563 w 12192000"/>
              <a:gd name="connsiteY1902" fmla="*/ 278795 h 364561"/>
              <a:gd name="connsiteX1903" fmla="*/ 9343783 w 12192000"/>
              <a:gd name="connsiteY1903" fmla="*/ 278117 h 364561"/>
              <a:gd name="connsiteX1904" fmla="*/ 9348706 w 12192000"/>
              <a:gd name="connsiteY1904" fmla="*/ 283166 h 364561"/>
              <a:gd name="connsiteX1905" fmla="*/ 9348683 w 12192000"/>
              <a:gd name="connsiteY1905" fmla="*/ 283200 h 364561"/>
              <a:gd name="connsiteX1906" fmla="*/ 9343361 w 12192000"/>
              <a:gd name="connsiteY1906" fmla="*/ 278194 h 364561"/>
              <a:gd name="connsiteX1907" fmla="*/ 9607274 w 12192000"/>
              <a:gd name="connsiteY1907" fmla="*/ 277886 h 364561"/>
              <a:gd name="connsiteX1908" fmla="*/ 9612238 w 12192000"/>
              <a:gd name="connsiteY1908" fmla="*/ 278341 h 364561"/>
              <a:gd name="connsiteX1909" fmla="*/ 9613677 w 12192000"/>
              <a:gd name="connsiteY1909" fmla="*/ 284799 h 364561"/>
              <a:gd name="connsiteX1910" fmla="*/ 9606669 w 12192000"/>
              <a:gd name="connsiteY1910" fmla="*/ 280804 h 364561"/>
              <a:gd name="connsiteX1911" fmla="*/ 145262 w 12192000"/>
              <a:gd name="connsiteY1911" fmla="*/ 277482 h 364561"/>
              <a:gd name="connsiteX1912" fmla="*/ 133771 w 12192000"/>
              <a:gd name="connsiteY1912" fmla="*/ 277482 h 364561"/>
              <a:gd name="connsiteX1913" fmla="*/ 133771 w 12192000"/>
              <a:gd name="connsiteY1913" fmla="*/ 292031 h 364561"/>
              <a:gd name="connsiteX1914" fmla="*/ 165395 w 12192000"/>
              <a:gd name="connsiteY1914" fmla="*/ 292031 h 364561"/>
              <a:gd name="connsiteX1915" fmla="*/ 155329 w 12192000"/>
              <a:gd name="connsiteY1915" fmla="*/ 292031 h 364561"/>
              <a:gd name="connsiteX1916" fmla="*/ 145262 w 12192000"/>
              <a:gd name="connsiteY1916" fmla="*/ 277482 h 364561"/>
              <a:gd name="connsiteX1917" fmla="*/ 3639077 w 12192000"/>
              <a:gd name="connsiteY1917" fmla="*/ 277482 h 364561"/>
              <a:gd name="connsiteX1918" fmla="*/ 3628733 w 12192000"/>
              <a:gd name="connsiteY1918" fmla="*/ 284608 h 364561"/>
              <a:gd name="connsiteX1919" fmla="*/ 3639077 w 12192000"/>
              <a:gd name="connsiteY1919" fmla="*/ 284608 h 364561"/>
              <a:gd name="connsiteX1920" fmla="*/ 3639077 w 12192000"/>
              <a:gd name="connsiteY1920" fmla="*/ 277482 h 364561"/>
              <a:gd name="connsiteX1921" fmla="*/ 277655 w 12192000"/>
              <a:gd name="connsiteY1921" fmla="*/ 277481 h 364561"/>
              <a:gd name="connsiteX1922" fmla="*/ 277655 w 12192000"/>
              <a:gd name="connsiteY1922" fmla="*/ 284756 h 364561"/>
              <a:gd name="connsiteX1923" fmla="*/ 277655 w 12192000"/>
              <a:gd name="connsiteY1923" fmla="*/ 299306 h 364561"/>
              <a:gd name="connsiteX1924" fmla="*/ 247542 w 12192000"/>
              <a:gd name="connsiteY1924" fmla="*/ 284756 h 364561"/>
              <a:gd name="connsiteX1925" fmla="*/ 277655 w 12192000"/>
              <a:gd name="connsiteY1925" fmla="*/ 284756 h 364561"/>
              <a:gd name="connsiteX1926" fmla="*/ 277655 w 12192000"/>
              <a:gd name="connsiteY1926" fmla="*/ 277481 h 364561"/>
              <a:gd name="connsiteX1927" fmla="*/ 543855 w 12192000"/>
              <a:gd name="connsiteY1927" fmla="*/ 277481 h 364561"/>
              <a:gd name="connsiteX1928" fmla="*/ 563934 w 12192000"/>
              <a:gd name="connsiteY1928" fmla="*/ 284608 h 364561"/>
              <a:gd name="connsiteX1929" fmla="*/ 553894 w 12192000"/>
              <a:gd name="connsiteY1929" fmla="*/ 284608 h 364561"/>
              <a:gd name="connsiteX1930" fmla="*/ 543855 w 12192000"/>
              <a:gd name="connsiteY1930" fmla="*/ 277481 h 364561"/>
              <a:gd name="connsiteX1931" fmla="*/ 635732 w 12192000"/>
              <a:gd name="connsiteY1931" fmla="*/ 277481 h 364561"/>
              <a:gd name="connsiteX1932" fmla="*/ 614159 w 12192000"/>
              <a:gd name="connsiteY1932" fmla="*/ 284608 h 364561"/>
              <a:gd name="connsiteX1933" fmla="*/ 604092 w 12192000"/>
              <a:gd name="connsiteY1933" fmla="*/ 284608 h 364561"/>
              <a:gd name="connsiteX1934" fmla="*/ 635732 w 12192000"/>
              <a:gd name="connsiteY1934" fmla="*/ 277481 h 364561"/>
              <a:gd name="connsiteX1935" fmla="*/ 788454 w 12192000"/>
              <a:gd name="connsiteY1935" fmla="*/ 277481 h 364561"/>
              <a:gd name="connsiteX1936" fmla="*/ 808429 w 12192000"/>
              <a:gd name="connsiteY1936" fmla="*/ 284756 h 364561"/>
              <a:gd name="connsiteX1937" fmla="*/ 829830 w 12192000"/>
              <a:gd name="connsiteY1937" fmla="*/ 292031 h 364561"/>
              <a:gd name="connsiteX1938" fmla="*/ 829830 w 12192000"/>
              <a:gd name="connsiteY1938" fmla="*/ 299306 h 364561"/>
              <a:gd name="connsiteX1939" fmla="*/ 788454 w 12192000"/>
              <a:gd name="connsiteY1939" fmla="*/ 277481 h 364561"/>
              <a:gd name="connsiteX1940" fmla="*/ 1044615 w 12192000"/>
              <a:gd name="connsiteY1940" fmla="*/ 277481 h 364561"/>
              <a:gd name="connsiteX1941" fmla="*/ 1034271 w 12192000"/>
              <a:gd name="connsiteY1941" fmla="*/ 284608 h 364561"/>
              <a:gd name="connsiteX1942" fmla="*/ 1044615 w 12192000"/>
              <a:gd name="connsiteY1942" fmla="*/ 277481 h 364561"/>
              <a:gd name="connsiteX1943" fmla="*/ 1094509 w 12192000"/>
              <a:gd name="connsiteY1943" fmla="*/ 277481 h 364561"/>
              <a:gd name="connsiteX1944" fmla="*/ 1104853 w 12192000"/>
              <a:gd name="connsiteY1944" fmla="*/ 299306 h 364561"/>
              <a:gd name="connsiteX1945" fmla="*/ 1094509 w 12192000"/>
              <a:gd name="connsiteY1945" fmla="*/ 277481 h 364561"/>
              <a:gd name="connsiteX1946" fmla="*/ 1504609 w 12192000"/>
              <a:gd name="connsiteY1946" fmla="*/ 277481 h 364561"/>
              <a:gd name="connsiteX1947" fmla="*/ 1504609 w 12192000"/>
              <a:gd name="connsiteY1947" fmla="*/ 284608 h 364561"/>
              <a:gd name="connsiteX1948" fmla="*/ 1493048 w 12192000"/>
              <a:gd name="connsiteY1948" fmla="*/ 277481 h 364561"/>
              <a:gd name="connsiteX1949" fmla="*/ 1504609 w 12192000"/>
              <a:gd name="connsiteY1949" fmla="*/ 277481 h 364561"/>
              <a:gd name="connsiteX1950" fmla="*/ 1861165 w 12192000"/>
              <a:gd name="connsiteY1950" fmla="*/ 277481 h 364561"/>
              <a:gd name="connsiteX1951" fmla="*/ 1841086 w 12192000"/>
              <a:gd name="connsiteY1951" fmla="*/ 292180 h 364561"/>
              <a:gd name="connsiteX1952" fmla="*/ 1841086 w 12192000"/>
              <a:gd name="connsiteY1952" fmla="*/ 284830 h 364561"/>
              <a:gd name="connsiteX1953" fmla="*/ 1851126 w 12192000"/>
              <a:gd name="connsiteY1953" fmla="*/ 277481 h 364561"/>
              <a:gd name="connsiteX1954" fmla="*/ 1861165 w 12192000"/>
              <a:gd name="connsiteY1954" fmla="*/ 277481 h 364561"/>
              <a:gd name="connsiteX1955" fmla="*/ 1963082 w 12192000"/>
              <a:gd name="connsiteY1955" fmla="*/ 277481 h 364561"/>
              <a:gd name="connsiteX1956" fmla="*/ 1963082 w 12192000"/>
              <a:gd name="connsiteY1956" fmla="*/ 292180 h 364561"/>
              <a:gd name="connsiteX1957" fmla="*/ 1953042 w 12192000"/>
              <a:gd name="connsiteY1957" fmla="*/ 292180 h 364561"/>
              <a:gd name="connsiteX1958" fmla="*/ 1963082 w 12192000"/>
              <a:gd name="connsiteY1958" fmla="*/ 277481 h 364561"/>
              <a:gd name="connsiteX1959" fmla="*/ 2341846 w 12192000"/>
              <a:gd name="connsiteY1959" fmla="*/ 277481 h 364561"/>
              <a:gd name="connsiteX1960" fmla="*/ 2331502 w 12192000"/>
              <a:gd name="connsiteY1960" fmla="*/ 284608 h 364561"/>
              <a:gd name="connsiteX1961" fmla="*/ 2341846 w 12192000"/>
              <a:gd name="connsiteY1961" fmla="*/ 277481 h 364561"/>
              <a:gd name="connsiteX1962" fmla="*/ 2371863 w 12192000"/>
              <a:gd name="connsiteY1962" fmla="*/ 277481 h 364561"/>
              <a:gd name="connsiteX1963" fmla="*/ 2371863 w 12192000"/>
              <a:gd name="connsiteY1963" fmla="*/ 292180 h 364561"/>
              <a:gd name="connsiteX1964" fmla="*/ 2361925 w 12192000"/>
              <a:gd name="connsiteY1964" fmla="*/ 284830 h 364561"/>
              <a:gd name="connsiteX1965" fmla="*/ 2371863 w 12192000"/>
              <a:gd name="connsiteY1965" fmla="*/ 284830 h 364561"/>
              <a:gd name="connsiteX1966" fmla="*/ 2371863 w 12192000"/>
              <a:gd name="connsiteY1966" fmla="*/ 277481 h 364561"/>
              <a:gd name="connsiteX1967" fmla="*/ 2383222 w 12192000"/>
              <a:gd name="connsiteY1967" fmla="*/ 277481 h 364561"/>
              <a:gd name="connsiteX1968" fmla="*/ 2393566 w 12192000"/>
              <a:gd name="connsiteY1968" fmla="*/ 284608 h 364561"/>
              <a:gd name="connsiteX1969" fmla="*/ 2383222 w 12192000"/>
              <a:gd name="connsiteY1969" fmla="*/ 277481 h 364561"/>
              <a:gd name="connsiteX1970" fmla="*/ 2709963 w 12192000"/>
              <a:gd name="connsiteY1970" fmla="*/ 277481 h 364561"/>
              <a:gd name="connsiteX1971" fmla="*/ 2709963 w 12192000"/>
              <a:gd name="connsiteY1971" fmla="*/ 284608 h 364561"/>
              <a:gd name="connsiteX1972" fmla="*/ 2699619 w 12192000"/>
              <a:gd name="connsiteY1972" fmla="*/ 284608 h 364561"/>
              <a:gd name="connsiteX1973" fmla="*/ 2709963 w 12192000"/>
              <a:gd name="connsiteY1973" fmla="*/ 277481 h 364561"/>
              <a:gd name="connsiteX1974" fmla="*/ 3016017 w 12192000"/>
              <a:gd name="connsiteY1974" fmla="*/ 277481 h 364561"/>
              <a:gd name="connsiteX1975" fmla="*/ 3026361 w 12192000"/>
              <a:gd name="connsiteY1975" fmla="*/ 284608 h 364561"/>
              <a:gd name="connsiteX1976" fmla="*/ 3016017 w 12192000"/>
              <a:gd name="connsiteY1976" fmla="*/ 277481 h 364561"/>
              <a:gd name="connsiteX1977" fmla="*/ 3884894 w 12192000"/>
              <a:gd name="connsiteY1977" fmla="*/ 277481 h 364561"/>
              <a:gd name="connsiteX1978" fmla="*/ 3874647 w 12192000"/>
              <a:gd name="connsiteY1978" fmla="*/ 277481 h 364561"/>
              <a:gd name="connsiteX1979" fmla="*/ 3874550 w 12192000"/>
              <a:gd name="connsiteY1979" fmla="*/ 277556 h 364561"/>
              <a:gd name="connsiteX1980" fmla="*/ 3874550 w 12192000"/>
              <a:gd name="connsiteY1980" fmla="*/ 278400 h 364561"/>
              <a:gd name="connsiteX1981" fmla="*/ 3874550 w 12192000"/>
              <a:gd name="connsiteY1981" fmla="*/ 284830 h 364561"/>
              <a:gd name="connsiteX1982" fmla="*/ 3884894 w 12192000"/>
              <a:gd name="connsiteY1982" fmla="*/ 277481 h 364561"/>
              <a:gd name="connsiteX1983" fmla="*/ 4099071 w 12192000"/>
              <a:gd name="connsiteY1983" fmla="*/ 277481 h 364561"/>
              <a:gd name="connsiteX1984" fmla="*/ 4088727 w 12192000"/>
              <a:gd name="connsiteY1984" fmla="*/ 284830 h 364561"/>
              <a:gd name="connsiteX1985" fmla="*/ 4099071 w 12192000"/>
              <a:gd name="connsiteY1985" fmla="*/ 277481 h 364561"/>
              <a:gd name="connsiteX1986" fmla="*/ 4569407 w 12192000"/>
              <a:gd name="connsiteY1986" fmla="*/ 277481 h 364561"/>
              <a:gd name="connsiteX1987" fmla="*/ 4559065 w 12192000"/>
              <a:gd name="connsiteY1987" fmla="*/ 284608 h 364561"/>
              <a:gd name="connsiteX1988" fmla="*/ 4569407 w 12192000"/>
              <a:gd name="connsiteY1988" fmla="*/ 284608 h 364561"/>
              <a:gd name="connsiteX1989" fmla="*/ 4579751 w 12192000"/>
              <a:gd name="connsiteY1989" fmla="*/ 284608 h 364561"/>
              <a:gd name="connsiteX1990" fmla="*/ 4569407 w 12192000"/>
              <a:gd name="connsiteY1990" fmla="*/ 277481 h 364561"/>
              <a:gd name="connsiteX1991" fmla="*/ 9551930 w 12192000"/>
              <a:gd name="connsiteY1991" fmla="*/ 277481 h 364561"/>
              <a:gd name="connsiteX1992" fmla="*/ 9551930 w 12192000"/>
              <a:gd name="connsiteY1992" fmla="*/ 284756 h 364561"/>
              <a:gd name="connsiteX1993" fmla="*/ 9551930 w 12192000"/>
              <a:gd name="connsiteY1993" fmla="*/ 299306 h 364561"/>
              <a:gd name="connsiteX1994" fmla="*/ 9548945 w 12192000"/>
              <a:gd name="connsiteY1994" fmla="*/ 297717 h 364561"/>
              <a:gd name="connsiteX1995" fmla="*/ 9549568 w 12192000"/>
              <a:gd name="connsiteY1995" fmla="*/ 296374 h 364561"/>
              <a:gd name="connsiteX1996" fmla="*/ 9546419 w 12192000"/>
              <a:gd name="connsiteY1996" fmla="*/ 296374 h 364561"/>
              <a:gd name="connsiteX1997" fmla="*/ 9533132 w 12192000"/>
              <a:gd name="connsiteY1997" fmla="*/ 289303 h 364561"/>
              <a:gd name="connsiteX1998" fmla="*/ 9525291 w 12192000"/>
              <a:gd name="connsiteY1998" fmla="*/ 286152 h 364561"/>
              <a:gd name="connsiteX1999" fmla="*/ 9523637 w 12192000"/>
              <a:gd name="connsiteY1999" fmla="*/ 284591 h 364561"/>
              <a:gd name="connsiteX2000" fmla="*/ 9523497 w 12192000"/>
              <a:gd name="connsiteY2000" fmla="*/ 284301 h 364561"/>
              <a:gd name="connsiteX2001" fmla="*/ 9529358 w 12192000"/>
              <a:gd name="connsiteY2001" fmla="*/ 282710 h 364561"/>
              <a:gd name="connsiteX2002" fmla="*/ 9551930 w 12192000"/>
              <a:gd name="connsiteY2002" fmla="*/ 284756 h 364561"/>
              <a:gd name="connsiteX2003" fmla="*/ 9551930 w 12192000"/>
              <a:gd name="connsiteY2003" fmla="*/ 277481 h 364561"/>
              <a:gd name="connsiteX2004" fmla="*/ 9818130 w 12192000"/>
              <a:gd name="connsiteY2004" fmla="*/ 277481 h 364561"/>
              <a:gd name="connsiteX2005" fmla="*/ 9838210 w 12192000"/>
              <a:gd name="connsiteY2005" fmla="*/ 284608 h 364561"/>
              <a:gd name="connsiteX2006" fmla="*/ 9828170 w 12192000"/>
              <a:gd name="connsiteY2006" fmla="*/ 284608 h 364561"/>
              <a:gd name="connsiteX2007" fmla="*/ 9818130 w 12192000"/>
              <a:gd name="connsiteY2007" fmla="*/ 277481 h 364561"/>
              <a:gd name="connsiteX2008" fmla="*/ 9910008 w 12192000"/>
              <a:gd name="connsiteY2008" fmla="*/ 277481 h 364561"/>
              <a:gd name="connsiteX2009" fmla="*/ 9888435 w 12192000"/>
              <a:gd name="connsiteY2009" fmla="*/ 284608 h 364561"/>
              <a:gd name="connsiteX2010" fmla="*/ 9882414 w 12192000"/>
              <a:gd name="connsiteY2010" fmla="*/ 284608 h 364561"/>
              <a:gd name="connsiteX2011" fmla="*/ 9883788 w 12192000"/>
              <a:gd name="connsiteY2011" fmla="*/ 283004 h 364561"/>
              <a:gd name="connsiteX2012" fmla="*/ 9890412 w 12192000"/>
              <a:gd name="connsiteY2012" fmla="*/ 281045 h 364561"/>
              <a:gd name="connsiteX2013" fmla="*/ 9910008 w 12192000"/>
              <a:gd name="connsiteY2013" fmla="*/ 277481 h 364561"/>
              <a:gd name="connsiteX2014" fmla="*/ 10062730 w 12192000"/>
              <a:gd name="connsiteY2014" fmla="*/ 277481 h 364561"/>
              <a:gd name="connsiteX2015" fmla="*/ 10082704 w 12192000"/>
              <a:gd name="connsiteY2015" fmla="*/ 284756 h 364561"/>
              <a:gd name="connsiteX2016" fmla="*/ 10104105 w 12192000"/>
              <a:gd name="connsiteY2016" fmla="*/ 292031 h 364561"/>
              <a:gd name="connsiteX2017" fmla="*/ 10104105 w 12192000"/>
              <a:gd name="connsiteY2017" fmla="*/ 299306 h 364561"/>
              <a:gd name="connsiteX2018" fmla="*/ 10062730 w 12192000"/>
              <a:gd name="connsiteY2018" fmla="*/ 277481 h 364561"/>
              <a:gd name="connsiteX2019" fmla="*/ 10318891 w 12192000"/>
              <a:gd name="connsiteY2019" fmla="*/ 277481 h 364561"/>
              <a:gd name="connsiteX2020" fmla="*/ 10308547 w 12192000"/>
              <a:gd name="connsiteY2020" fmla="*/ 284608 h 364561"/>
              <a:gd name="connsiteX2021" fmla="*/ 10318891 w 12192000"/>
              <a:gd name="connsiteY2021" fmla="*/ 277481 h 364561"/>
              <a:gd name="connsiteX2022" fmla="*/ 10368785 w 12192000"/>
              <a:gd name="connsiteY2022" fmla="*/ 277481 h 364561"/>
              <a:gd name="connsiteX2023" fmla="*/ 10379128 w 12192000"/>
              <a:gd name="connsiteY2023" fmla="*/ 299306 h 364561"/>
              <a:gd name="connsiteX2024" fmla="*/ 10368785 w 12192000"/>
              <a:gd name="connsiteY2024" fmla="*/ 277481 h 364561"/>
              <a:gd name="connsiteX2025" fmla="*/ 10778885 w 12192000"/>
              <a:gd name="connsiteY2025" fmla="*/ 277481 h 364561"/>
              <a:gd name="connsiteX2026" fmla="*/ 10778885 w 12192000"/>
              <a:gd name="connsiteY2026" fmla="*/ 284608 h 364561"/>
              <a:gd name="connsiteX2027" fmla="*/ 10767324 w 12192000"/>
              <a:gd name="connsiteY2027" fmla="*/ 277481 h 364561"/>
              <a:gd name="connsiteX2028" fmla="*/ 10778885 w 12192000"/>
              <a:gd name="connsiteY2028" fmla="*/ 277481 h 364561"/>
              <a:gd name="connsiteX2029" fmla="*/ 11135441 w 12192000"/>
              <a:gd name="connsiteY2029" fmla="*/ 277481 h 364561"/>
              <a:gd name="connsiteX2030" fmla="*/ 11115362 w 12192000"/>
              <a:gd name="connsiteY2030" fmla="*/ 292180 h 364561"/>
              <a:gd name="connsiteX2031" fmla="*/ 11115362 w 12192000"/>
              <a:gd name="connsiteY2031" fmla="*/ 284830 h 364561"/>
              <a:gd name="connsiteX2032" fmla="*/ 11125401 w 12192000"/>
              <a:gd name="connsiteY2032" fmla="*/ 277481 h 364561"/>
              <a:gd name="connsiteX2033" fmla="*/ 11135441 w 12192000"/>
              <a:gd name="connsiteY2033" fmla="*/ 277481 h 364561"/>
              <a:gd name="connsiteX2034" fmla="*/ 11237357 w 12192000"/>
              <a:gd name="connsiteY2034" fmla="*/ 277481 h 364561"/>
              <a:gd name="connsiteX2035" fmla="*/ 11237357 w 12192000"/>
              <a:gd name="connsiteY2035" fmla="*/ 292180 h 364561"/>
              <a:gd name="connsiteX2036" fmla="*/ 11227318 w 12192000"/>
              <a:gd name="connsiteY2036" fmla="*/ 292180 h 364561"/>
              <a:gd name="connsiteX2037" fmla="*/ 11237357 w 12192000"/>
              <a:gd name="connsiteY2037" fmla="*/ 277481 h 364561"/>
              <a:gd name="connsiteX2038" fmla="*/ 11616122 w 12192000"/>
              <a:gd name="connsiteY2038" fmla="*/ 277481 h 364561"/>
              <a:gd name="connsiteX2039" fmla="*/ 11605778 w 12192000"/>
              <a:gd name="connsiteY2039" fmla="*/ 284608 h 364561"/>
              <a:gd name="connsiteX2040" fmla="*/ 11616122 w 12192000"/>
              <a:gd name="connsiteY2040" fmla="*/ 277481 h 364561"/>
              <a:gd name="connsiteX2041" fmla="*/ 11646139 w 12192000"/>
              <a:gd name="connsiteY2041" fmla="*/ 277481 h 364561"/>
              <a:gd name="connsiteX2042" fmla="*/ 11646139 w 12192000"/>
              <a:gd name="connsiteY2042" fmla="*/ 292180 h 364561"/>
              <a:gd name="connsiteX2043" fmla="*/ 11636201 w 12192000"/>
              <a:gd name="connsiteY2043" fmla="*/ 284830 h 364561"/>
              <a:gd name="connsiteX2044" fmla="*/ 11646139 w 12192000"/>
              <a:gd name="connsiteY2044" fmla="*/ 284830 h 364561"/>
              <a:gd name="connsiteX2045" fmla="*/ 11646139 w 12192000"/>
              <a:gd name="connsiteY2045" fmla="*/ 277481 h 364561"/>
              <a:gd name="connsiteX2046" fmla="*/ 11657497 w 12192000"/>
              <a:gd name="connsiteY2046" fmla="*/ 277481 h 364561"/>
              <a:gd name="connsiteX2047" fmla="*/ 11667841 w 12192000"/>
              <a:gd name="connsiteY2047" fmla="*/ 284608 h 364561"/>
              <a:gd name="connsiteX2048" fmla="*/ 11657497 w 12192000"/>
              <a:gd name="connsiteY2048" fmla="*/ 277481 h 364561"/>
              <a:gd name="connsiteX2049" fmla="*/ 11984239 w 12192000"/>
              <a:gd name="connsiteY2049" fmla="*/ 277481 h 364561"/>
              <a:gd name="connsiteX2050" fmla="*/ 11984239 w 12192000"/>
              <a:gd name="connsiteY2050" fmla="*/ 284608 h 364561"/>
              <a:gd name="connsiteX2051" fmla="*/ 11973895 w 12192000"/>
              <a:gd name="connsiteY2051" fmla="*/ 284608 h 364561"/>
              <a:gd name="connsiteX2052" fmla="*/ 11984239 w 12192000"/>
              <a:gd name="connsiteY2052" fmla="*/ 277481 h 364561"/>
              <a:gd name="connsiteX2053" fmla="*/ 870131 w 12192000"/>
              <a:gd name="connsiteY2053" fmla="*/ 277419 h 364561"/>
              <a:gd name="connsiteX2054" fmla="*/ 880199 w 12192000"/>
              <a:gd name="connsiteY2054" fmla="*/ 292180 h 364561"/>
              <a:gd name="connsiteX2055" fmla="*/ 890267 w 12192000"/>
              <a:gd name="connsiteY2055" fmla="*/ 284799 h 364561"/>
              <a:gd name="connsiteX2056" fmla="*/ 870131 w 12192000"/>
              <a:gd name="connsiteY2056" fmla="*/ 277419 h 364561"/>
              <a:gd name="connsiteX2057" fmla="*/ 4201221 w 12192000"/>
              <a:gd name="connsiteY2057" fmla="*/ 277419 h 364561"/>
              <a:gd name="connsiteX2058" fmla="*/ 4201221 w 12192000"/>
              <a:gd name="connsiteY2058" fmla="*/ 284799 h 364561"/>
              <a:gd name="connsiteX2059" fmla="*/ 4201221 w 12192000"/>
              <a:gd name="connsiteY2059" fmla="*/ 277419 h 364561"/>
              <a:gd name="connsiteX2060" fmla="*/ 4375254 w 12192000"/>
              <a:gd name="connsiteY2060" fmla="*/ 277419 h 364561"/>
              <a:gd name="connsiteX2061" fmla="*/ 4365186 w 12192000"/>
              <a:gd name="connsiteY2061" fmla="*/ 277419 h 364561"/>
              <a:gd name="connsiteX2062" fmla="*/ 4365186 w 12192000"/>
              <a:gd name="connsiteY2062" fmla="*/ 278341 h 364561"/>
              <a:gd name="connsiteX2063" fmla="*/ 4365186 w 12192000"/>
              <a:gd name="connsiteY2063" fmla="*/ 279264 h 364561"/>
              <a:gd name="connsiteX2064" fmla="*/ 4824947 w 12192000"/>
              <a:gd name="connsiteY2064" fmla="*/ 277419 h 364561"/>
              <a:gd name="connsiteX2065" fmla="*/ 4822090 w 12192000"/>
              <a:gd name="connsiteY2065" fmla="*/ 281081 h 364561"/>
              <a:gd name="connsiteX2066" fmla="*/ 4817560 w 12192000"/>
              <a:gd name="connsiteY2066" fmla="*/ 281911 h 364561"/>
              <a:gd name="connsiteX2067" fmla="*/ 4815372 w 12192000"/>
              <a:gd name="connsiteY2067" fmla="*/ 281109 h 364561"/>
              <a:gd name="connsiteX2068" fmla="*/ 4813934 w 12192000"/>
              <a:gd name="connsiteY2068" fmla="*/ 277419 h 364561"/>
              <a:gd name="connsiteX2069" fmla="*/ 4810823 w 12192000"/>
              <a:gd name="connsiteY2069" fmla="*/ 284260 h 364561"/>
              <a:gd name="connsiteX2070" fmla="*/ 4806070 w 12192000"/>
              <a:gd name="connsiteY2070" fmla="*/ 281974 h 364561"/>
              <a:gd name="connsiteX2071" fmla="*/ 4806070 w 12192000"/>
              <a:gd name="connsiteY2071" fmla="*/ 289118 h 364561"/>
              <a:gd name="connsiteX2072" fmla="*/ 4806070 w 12192000"/>
              <a:gd name="connsiteY2072" fmla="*/ 294713 h 364561"/>
              <a:gd name="connsiteX2073" fmla="*/ 4805506 w 12192000"/>
              <a:gd name="connsiteY2073" fmla="*/ 295953 h 364561"/>
              <a:gd name="connsiteX2074" fmla="*/ 4801194 w 12192000"/>
              <a:gd name="connsiteY2074" fmla="*/ 293584 h 364561"/>
              <a:gd name="connsiteX2075" fmla="*/ 4796319 w 12192000"/>
              <a:gd name="connsiteY2075" fmla="*/ 296263 h 364561"/>
              <a:gd name="connsiteX2076" fmla="*/ 4786567 w 12192000"/>
              <a:gd name="connsiteY2076" fmla="*/ 289118 h 364561"/>
              <a:gd name="connsiteX2077" fmla="*/ 4767063 w 12192000"/>
              <a:gd name="connsiteY2077" fmla="*/ 281974 h 364561"/>
              <a:gd name="connsiteX2078" fmla="*/ 4780189 w 12192000"/>
              <a:gd name="connsiteY2078" fmla="*/ 283872 h 364561"/>
              <a:gd name="connsiteX2079" fmla="*/ 4784952 w 12192000"/>
              <a:gd name="connsiteY2079" fmla="*/ 282709 h 364561"/>
              <a:gd name="connsiteX2080" fmla="*/ 4783730 w 12192000"/>
              <a:gd name="connsiteY2080" fmla="*/ 284799 h 364561"/>
              <a:gd name="connsiteX2081" fmla="*/ 4803866 w 12192000"/>
              <a:gd name="connsiteY2081" fmla="*/ 284799 h 364561"/>
              <a:gd name="connsiteX2082" fmla="*/ 4803866 w 12192000"/>
              <a:gd name="connsiteY2082" fmla="*/ 278341 h 364561"/>
              <a:gd name="connsiteX2083" fmla="*/ 4803866 w 12192000"/>
              <a:gd name="connsiteY2083" fmla="*/ 278090 h 364561"/>
              <a:gd name="connsiteX2084" fmla="*/ 4806615 w 12192000"/>
              <a:gd name="connsiteY2084" fmla="*/ 277419 h 364561"/>
              <a:gd name="connsiteX2085" fmla="*/ 4813934 w 12192000"/>
              <a:gd name="connsiteY2085" fmla="*/ 277419 h 364561"/>
              <a:gd name="connsiteX2086" fmla="*/ 4835510 w 12192000"/>
              <a:gd name="connsiteY2086" fmla="*/ 277419 h 364561"/>
              <a:gd name="connsiteX2087" fmla="*/ 4835499 w 12192000"/>
              <a:gd name="connsiteY2087" fmla="*/ 277509 h 364561"/>
              <a:gd name="connsiteX2088" fmla="*/ 4826966 w 12192000"/>
              <a:gd name="connsiteY2088" fmla="*/ 281974 h 364561"/>
              <a:gd name="connsiteX2089" fmla="*/ 4841594 w 12192000"/>
              <a:gd name="connsiteY2089" fmla="*/ 284653 h 364561"/>
              <a:gd name="connsiteX2090" fmla="*/ 4850697 w 12192000"/>
              <a:gd name="connsiteY2090" fmla="*/ 282986 h 364561"/>
              <a:gd name="connsiteX2091" fmla="*/ 4855644 w 12192000"/>
              <a:gd name="connsiteY2091" fmla="*/ 284799 h 364561"/>
              <a:gd name="connsiteX2092" fmla="*/ 4859653 w 12192000"/>
              <a:gd name="connsiteY2092" fmla="*/ 287004 h 364561"/>
              <a:gd name="connsiteX2093" fmla="*/ 4861096 w 12192000"/>
              <a:gd name="connsiteY2093" fmla="*/ 289118 h 364561"/>
              <a:gd name="connsiteX2094" fmla="*/ 4863186 w 12192000"/>
              <a:gd name="connsiteY2094" fmla="*/ 292180 h 364561"/>
              <a:gd name="connsiteX2095" fmla="*/ 4846470 w 12192000"/>
              <a:gd name="connsiteY2095" fmla="*/ 292180 h 364561"/>
              <a:gd name="connsiteX2096" fmla="*/ 4846470 w 12192000"/>
              <a:gd name="connsiteY2096" fmla="*/ 289118 h 364561"/>
              <a:gd name="connsiteX2097" fmla="*/ 4826966 w 12192000"/>
              <a:gd name="connsiteY2097" fmla="*/ 289118 h 364561"/>
              <a:gd name="connsiteX2098" fmla="*/ 4819780 w 12192000"/>
              <a:gd name="connsiteY2098" fmla="*/ 289870 h 364561"/>
              <a:gd name="connsiteX2099" fmla="*/ 4825440 w 12192000"/>
              <a:gd name="connsiteY2099" fmla="*/ 284799 h 364561"/>
              <a:gd name="connsiteX2100" fmla="*/ 4822544 w 12192000"/>
              <a:gd name="connsiteY2100" fmla="*/ 283738 h 364561"/>
              <a:gd name="connsiteX2101" fmla="*/ 4825681 w 12192000"/>
              <a:gd name="connsiteY2101" fmla="*/ 277419 h 364561"/>
              <a:gd name="connsiteX2102" fmla="*/ 4835508 w 12192000"/>
              <a:gd name="connsiteY2102" fmla="*/ 277419 h 364561"/>
              <a:gd name="connsiteX2103" fmla="*/ 9694221 w 12192000"/>
              <a:gd name="connsiteY2103" fmla="*/ 277419 h 364561"/>
              <a:gd name="connsiteX2104" fmla="*/ 9692679 w 12192000"/>
              <a:gd name="connsiteY2104" fmla="*/ 280810 h 364561"/>
              <a:gd name="connsiteX2105" fmla="*/ 9689775 w 12192000"/>
              <a:gd name="connsiteY2105" fmla="*/ 280045 h 364561"/>
              <a:gd name="connsiteX2106" fmla="*/ 9687620 w 12192000"/>
              <a:gd name="connsiteY2106" fmla="*/ 278919 h 364561"/>
              <a:gd name="connsiteX2107" fmla="*/ 9687473 w 12192000"/>
              <a:gd name="connsiteY2107" fmla="*/ 281922 h 364561"/>
              <a:gd name="connsiteX2108" fmla="*/ 9691211 w 12192000"/>
              <a:gd name="connsiteY2108" fmla="*/ 284038 h 364561"/>
              <a:gd name="connsiteX2109" fmla="*/ 9686311 w 12192000"/>
              <a:gd name="connsiteY2109" fmla="*/ 294814 h 364561"/>
              <a:gd name="connsiteX2110" fmla="*/ 9684303 w 12192000"/>
              <a:gd name="connsiteY2110" fmla="*/ 292120 h 364561"/>
              <a:gd name="connsiteX2111" fmla="*/ 9684282 w 12192000"/>
              <a:gd name="connsiteY2111" fmla="*/ 292100 h 364561"/>
              <a:gd name="connsiteX2112" fmla="*/ 9684306 w 12192000"/>
              <a:gd name="connsiteY2112" fmla="*/ 292091 h 364561"/>
              <a:gd name="connsiteX2113" fmla="*/ 9684306 w 12192000"/>
              <a:gd name="connsiteY2113" fmla="*/ 277419 h 364561"/>
              <a:gd name="connsiteX2114" fmla="*/ 9705769 w 12192000"/>
              <a:gd name="connsiteY2114" fmla="*/ 277419 h 364561"/>
              <a:gd name="connsiteX2115" fmla="*/ 9706763 w 12192000"/>
              <a:gd name="connsiteY2115" fmla="*/ 277601 h 364561"/>
              <a:gd name="connsiteX2116" fmla="*/ 9706796 w 12192000"/>
              <a:gd name="connsiteY2116" fmla="*/ 278473 h 364561"/>
              <a:gd name="connsiteX2117" fmla="*/ 10144407 w 12192000"/>
              <a:gd name="connsiteY2117" fmla="*/ 277419 h 364561"/>
              <a:gd name="connsiteX2118" fmla="*/ 10154475 w 12192000"/>
              <a:gd name="connsiteY2118" fmla="*/ 292180 h 364561"/>
              <a:gd name="connsiteX2119" fmla="*/ 10164543 w 12192000"/>
              <a:gd name="connsiteY2119" fmla="*/ 284799 h 364561"/>
              <a:gd name="connsiteX2120" fmla="*/ 10144407 w 12192000"/>
              <a:gd name="connsiteY2120" fmla="*/ 277419 h 364561"/>
              <a:gd name="connsiteX2121" fmla="*/ 3384258 w 12192000"/>
              <a:gd name="connsiteY2121" fmla="*/ 277333 h 364561"/>
              <a:gd name="connsiteX2122" fmla="*/ 3384134 w 12192000"/>
              <a:gd name="connsiteY2122" fmla="*/ 277333 h 364561"/>
              <a:gd name="connsiteX2123" fmla="*/ 3384266 w 12192000"/>
              <a:gd name="connsiteY2123" fmla="*/ 277390 h 364561"/>
              <a:gd name="connsiteX2124" fmla="*/ 3088120 w 12192000"/>
              <a:gd name="connsiteY2124" fmla="*/ 277259 h 364561"/>
              <a:gd name="connsiteX2125" fmla="*/ 3098159 w 12192000"/>
              <a:gd name="connsiteY2125" fmla="*/ 284608 h 364561"/>
              <a:gd name="connsiteX2126" fmla="*/ 3088120 w 12192000"/>
              <a:gd name="connsiteY2126" fmla="*/ 277259 h 364561"/>
              <a:gd name="connsiteX2127" fmla="*/ 3284376 w 12192000"/>
              <a:gd name="connsiteY2127" fmla="*/ 277032 h 364561"/>
              <a:gd name="connsiteX2128" fmla="*/ 3282151 w 12192000"/>
              <a:gd name="connsiteY2128" fmla="*/ 277419 h 364561"/>
              <a:gd name="connsiteX2129" fmla="*/ 3283312 w 12192000"/>
              <a:gd name="connsiteY2129" fmla="*/ 278568 h 364561"/>
              <a:gd name="connsiteX2130" fmla="*/ 257893 w 12192000"/>
              <a:gd name="connsiteY2130" fmla="*/ 276960 h 364561"/>
              <a:gd name="connsiteX2131" fmla="*/ 257418 w 12192000"/>
              <a:gd name="connsiteY2131" fmla="*/ 277419 h 364561"/>
              <a:gd name="connsiteX2132" fmla="*/ 257893 w 12192000"/>
              <a:gd name="connsiteY2132" fmla="*/ 277419 h 364561"/>
              <a:gd name="connsiteX2133" fmla="*/ 9532169 w 12192000"/>
              <a:gd name="connsiteY2133" fmla="*/ 276960 h 364561"/>
              <a:gd name="connsiteX2134" fmla="*/ 9531694 w 12192000"/>
              <a:gd name="connsiteY2134" fmla="*/ 277419 h 364561"/>
              <a:gd name="connsiteX2135" fmla="*/ 9532169 w 12192000"/>
              <a:gd name="connsiteY2135" fmla="*/ 277419 h 364561"/>
              <a:gd name="connsiteX2136" fmla="*/ 952357 w 12192000"/>
              <a:gd name="connsiteY2136" fmla="*/ 276607 h 364561"/>
              <a:gd name="connsiteX2137" fmla="*/ 952130 w 12192000"/>
              <a:gd name="connsiteY2137" fmla="*/ 277238 h 364561"/>
              <a:gd name="connsiteX2138" fmla="*/ 958409 w 12192000"/>
              <a:gd name="connsiteY2138" fmla="*/ 278692 h 364561"/>
              <a:gd name="connsiteX2139" fmla="*/ 962418 w 12192000"/>
              <a:gd name="connsiteY2139" fmla="*/ 278013 h 364561"/>
              <a:gd name="connsiteX2140" fmla="*/ 962169 w 12192000"/>
              <a:gd name="connsiteY2140" fmla="*/ 277333 h 364561"/>
              <a:gd name="connsiteX2141" fmla="*/ 10226633 w 12192000"/>
              <a:gd name="connsiteY2141" fmla="*/ 276607 h 364561"/>
              <a:gd name="connsiteX2142" fmla="*/ 10226405 w 12192000"/>
              <a:gd name="connsiteY2142" fmla="*/ 277238 h 364561"/>
              <a:gd name="connsiteX2143" fmla="*/ 10232684 w 12192000"/>
              <a:gd name="connsiteY2143" fmla="*/ 278692 h 364561"/>
              <a:gd name="connsiteX2144" fmla="*/ 10236694 w 12192000"/>
              <a:gd name="connsiteY2144" fmla="*/ 278013 h 364561"/>
              <a:gd name="connsiteX2145" fmla="*/ 10236445 w 12192000"/>
              <a:gd name="connsiteY2145" fmla="*/ 277333 h 364561"/>
              <a:gd name="connsiteX2146" fmla="*/ 9798434 w 12192000"/>
              <a:gd name="connsiteY2146" fmla="*/ 276371 h 364561"/>
              <a:gd name="connsiteX2147" fmla="*/ 9799803 w 12192000"/>
              <a:gd name="connsiteY2147" fmla="*/ 277221 h 364561"/>
              <a:gd name="connsiteX2148" fmla="*/ 9797218 w 12192000"/>
              <a:gd name="connsiteY2148" fmla="*/ 277221 h 364561"/>
              <a:gd name="connsiteX2149" fmla="*/ 9796260 w 12192000"/>
              <a:gd name="connsiteY2149" fmla="*/ 277891 h 364561"/>
              <a:gd name="connsiteX2150" fmla="*/ 9796260 w 12192000"/>
              <a:gd name="connsiteY2150" fmla="*/ 281592 h 364561"/>
              <a:gd name="connsiteX2151" fmla="*/ 9796260 w 12192000"/>
              <a:gd name="connsiteY2151" fmla="*/ 291944 h 364561"/>
              <a:gd name="connsiteX2152" fmla="*/ 9776147 w 12192000"/>
              <a:gd name="connsiteY2152" fmla="*/ 299306 h 364561"/>
              <a:gd name="connsiteX2153" fmla="*/ 9776147 w 12192000"/>
              <a:gd name="connsiteY2153" fmla="*/ 296265 h 364561"/>
              <a:gd name="connsiteX2154" fmla="*/ 9776463 w 12192000"/>
              <a:gd name="connsiteY2154" fmla="*/ 296374 h 364561"/>
              <a:gd name="connsiteX2155" fmla="*/ 9776147 w 12192000"/>
              <a:gd name="connsiteY2155" fmla="*/ 296201 h 364561"/>
              <a:gd name="connsiteX2156" fmla="*/ 9776147 w 12192000"/>
              <a:gd name="connsiteY2156" fmla="*/ 292864 h 364561"/>
              <a:gd name="connsiteX2157" fmla="*/ 9776147 w 12192000"/>
              <a:gd name="connsiteY2157" fmla="*/ 291944 h 364561"/>
              <a:gd name="connsiteX2158" fmla="*/ 9796260 w 12192000"/>
              <a:gd name="connsiteY2158" fmla="*/ 277891 h 364561"/>
              <a:gd name="connsiteX2159" fmla="*/ 9796260 w 12192000"/>
              <a:gd name="connsiteY2159" fmla="*/ 277221 h 364561"/>
              <a:gd name="connsiteX2160" fmla="*/ 9797218 w 12192000"/>
              <a:gd name="connsiteY2160" fmla="*/ 277221 h 364561"/>
              <a:gd name="connsiteX2161" fmla="*/ 4707160 w 12192000"/>
              <a:gd name="connsiteY2161" fmla="*/ 275944 h 364561"/>
              <a:gd name="connsiteX2162" fmla="*/ 4711815 w 12192000"/>
              <a:gd name="connsiteY2162" fmla="*/ 284799 h 364561"/>
              <a:gd name="connsiteX2163" fmla="*/ 4707160 w 12192000"/>
              <a:gd name="connsiteY2163" fmla="*/ 284799 h 364561"/>
              <a:gd name="connsiteX2164" fmla="*/ 4707160 w 12192000"/>
              <a:gd name="connsiteY2164" fmla="*/ 281081 h 364561"/>
              <a:gd name="connsiteX2165" fmla="*/ 4999189 w 12192000"/>
              <a:gd name="connsiteY2165" fmla="*/ 275801 h 364561"/>
              <a:gd name="connsiteX2166" fmla="*/ 5009366 w 12192000"/>
              <a:gd name="connsiteY2166" fmla="*/ 277826 h 364561"/>
              <a:gd name="connsiteX2167" fmla="*/ 5015215 w 12192000"/>
              <a:gd name="connsiteY2167" fmla="*/ 281967 h 364561"/>
              <a:gd name="connsiteX2168" fmla="*/ 5015215 w 12192000"/>
              <a:gd name="connsiteY2168" fmla="*/ 281707 h 364561"/>
              <a:gd name="connsiteX2169" fmla="*/ 5024644 w 12192000"/>
              <a:gd name="connsiteY2169" fmla="*/ 289041 h 364561"/>
              <a:gd name="connsiteX2170" fmla="*/ 5015215 w 12192000"/>
              <a:gd name="connsiteY2170" fmla="*/ 289041 h 364561"/>
              <a:gd name="connsiteX2171" fmla="*/ 5015215 w 12192000"/>
              <a:gd name="connsiteY2171" fmla="*/ 285946 h 364561"/>
              <a:gd name="connsiteX2172" fmla="*/ 5015215 w 12192000"/>
              <a:gd name="connsiteY2172" fmla="*/ 281968 h 364561"/>
              <a:gd name="connsiteX2173" fmla="*/ 5009366 w 12192000"/>
              <a:gd name="connsiteY2173" fmla="*/ 283087 h 364561"/>
              <a:gd name="connsiteX2174" fmla="*/ 5007202 w 12192000"/>
              <a:gd name="connsiteY2174" fmla="*/ 283948 h 364561"/>
              <a:gd name="connsiteX2175" fmla="*/ 5003018 w 12192000"/>
              <a:gd name="connsiteY2175" fmla="*/ 280117 h 364561"/>
              <a:gd name="connsiteX2176" fmla="*/ 4999535 w 12192000"/>
              <a:gd name="connsiteY2176" fmla="*/ 277449 h 364561"/>
              <a:gd name="connsiteX2177" fmla="*/ 9282069 w 12192000"/>
              <a:gd name="connsiteY2177" fmla="*/ 274830 h 364561"/>
              <a:gd name="connsiteX2178" fmla="*/ 9286945 w 12192000"/>
              <a:gd name="connsiteY2178" fmla="*/ 281081 h 364561"/>
              <a:gd name="connsiteX2179" fmla="*/ 9290288 w 12192000"/>
              <a:gd name="connsiteY2179" fmla="*/ 281694 h 364561"/>
              <a:gd name="connsiteX2180" fmla="*/ 9290780 w 12192000"/>
              <a:gd name="connsiteY2180" fmla="*/ 282954 h 364561"/>
              <a:gd name="connsiteX2181" fmla="*/ 9291573 w 12192000"/>
              <a:gd name="connsiteY2181" fmla="*/ 283245 h 364561"/>
              <a:gd name="connsiteX2182" fmla="*/ 9290602 w 12192000"/>
              <a:gd name="connsiteY2182" fmla="*/ 288225 h 364561"/>
              <a:gd name="connsiteX2183" fmla="*/ 9282069 w 12192000"/>
              <a:gd name="connsiteY2183" fmla="*/ 289118 h 364561"/>
              <a:gd name="connsiteX2184" fmla="*/ 9282069 w 12192000"/>
              <a:gd name="connsiteY2184" fmla="*/ 281974 h 364561"/>
              <a:gd name="connsiteX2185" fmla="*/ 9282069 w 12192000"/>
              <a:gd name="connsiteY2185" fmla="*/ 274830 h 364561"/>
              <a:gd name="connsiteX2186" fmla="*/ 9330827 w 12192000"/>
              <a:gd name="connsiteY2186" fmla="*/ 274830 h 364561"/>
              <a:gd name="connsiteX2187" fmla="*/ 9336524 w 12192000"/>
              <a:gd name="connsiteY2187" fmla="*/ 275996 h 364561"/>
              <a:gd name="connsiteX2188" fmla="*/ 9336465 w 12192000"/>
              <a:gd name="connsiteY2188" fmla="*/ 275946 h 364561"/>
              <a:gd name="connsiteX2189" fmla="*/ 9330827 w 12192000"/>
              <a:gd name="connsiteY2189" fmla="*/ 274830 h 364561"/>
              <a:gd name="connsiteX2190" fmla="*/ 4885267 w 12192000"/>
              <a:gd name="connsiteY2190" fmla="*/ 274804 h 364561"/>
              <a:gd name="connsiteX2191" fmla="*/ 4894991 w 12192000"/>
              <a:gd name="connsiteY2191" fmla="*/ 281922 h 364561"/>
              <a:gd name="connsiteX2192" fmla="*/ 4888914 w 12192000"/>
              <a:gd name="connsiteY2192" fmla="*/ 281922 h 364561"/>
              <a:gd name="connsiteX2193" fmla="*/ 4884343 w 12192000"/>
              <a:gd name="connsiteY2193" fmla="*/ 280454 h 364561"/>
              <a:gd name="connsiteX2194" fmla="*/ 4884052 w 12192000"/>
              <a:gd name="connsiteY2194" fmla="*/ 281033 h 364561"/>
              <a:gd name="connsiteX2195" fmla="*/ 4875542 w 12192000"/>
              <a:gd name="connsiteY2195" fmla="*/ 281922 h 364561"/>
              <a:gd name="connsiteX2196" fmla="*/ 4882684 w 12192000"/>
              <a:gd name="connsiteY2196" fmla="*/ 279920 h 364561"/>
              <a:gd name="connsiteX2197" fmla="*/ 4884343 w 12192000"/>
              <a:gd name="connsiteY2197" fmla="*/ 280454 h 364561"/>
              <a:gd name="connsiteX2198" fmla="*/ 4885115 w 12192000"/>
              <a:gd name="connsiteY2198" fmla="*/ 278919 h 364561"/>
              <a:gd name="connsiteX2199" fmla="*/ 4885267 w 12192000"/>
              <a:gd name="connsiteY2199" fmla="*/ 274804 h 364561"/>
              <a:gd name="connsiteX2200" fmla="*/ 4905010 w 12192000"/>
              <a:gd name="connsiteY2200" fmla="*/ 274804 h 364561"/>
              <a:gd name="connsiteX2201" fmla="*/ 4916032 w 12192000"/>
              <a:gd name="connsiteY2201" fmla="*/ 280810 h 364561"/>
              <a:gd name="connsiteX2202" fmla="*/ 4916207 w 12192000"/>
              <a:gd name="connsiteY2202" fmla="*/ 281921 h 364561"/>
              <a:gd name="connsiteX2203" fmla="*/ 4916207 w 12192000"/>
              <a:gd name="connsiteY2203" fmla="*/ 281707 h 364561"/>
              <a:gd name="connsiteX2204" fmla="*/ 4919755 w 12192000"/>
              <a:gd name="connsiteY2204" fmla="*/ 281707 h 364561"/>
              <a:gd name="connsiteX2205" fmla="*/ 4922286 w 12192000"/>
              <a:gd name="connsiteY2205" fmla="*/ 286339 h 364561"/>
              <a:gd name="connsiteX2206" fmla="*/ 4916207 w 12192000"/>
              <a:gd name="connsiteY2206" fmla="*/ 289041 h 364561"/>
              <a:gd name="connsiteX2207" fmla="*/ 4916207 w 12192000"/>
              <a:gd name="connsiteY2207" fmla="*/ 285946 h 364561"/>
              <a:gd name="connsiteX2208" fmla="*/ 4916207 w 12192000"/>
              <a:gd name="connsiteY2208" fmla="*/ 281922 h 364561"/>
              <a:gd name="connsiteX2209" fmla="*/ 4909733 w 12192000"/>
              <a:gd name="connsiteY2209" fmla="*/ 282923 h 364561"/>
              <a:gd name="connsiteX2210" fmla="*/ 4905010 w 12192000"/>
              <a:gd name="connsiteY2210" fmla="*/ 281922 h 364561"/>
              <a:gd name="connsiteX2211" fmla="*/ 4905010 w 12192000"/>
              <a:gd name="connsiteY2211" fmla="*/ 274804 h 364561"/>
              <a:gd name="connsiteX2212" fmla="*/ 4916207 w 12192000"/>
              <a:gd name="connsiteY2212" fmla="*/ 274804 h 364561"/>
              <a:gd name="connsiteX2213" fmla="*/ 4920921 w 12192000"/>
              <a:gd name="connsiteY2213" fmla="*/ 275667 h 364561"/>
              <a:gd name="connsiteX2214" fmla="*/ 4922337 w 12192000"/>
              <a:gd name="connsiteY2214" fmla="*/ 277481 h 364561"/>
              <a:gd name="connsiteX2215" fmla="*/ 4918296 w 12192000"/>
              <a:gd name="connsiteY2215" fmla="*/ 277481 h 364561"/>
              <a:gd name="connsiteX2216" fmla="*/ 4925636 w 12192000"/>
              <a:gd name="connsiteY2216" fmla="*/ 274804 h 364561"/>
              <a:gd name="connsiteX2217" fmla="*/ 4926898 w 12192000"/>
              <a:gd name="connsiteY2217" fmla="*/ 277481 h 364561"/>
              <a:gd name="connsiteX2218" fmla="*/ 4925870 w 12192000"/>
              <a:gd name="connsiteY2218" fmla="*/ 277481 h 364561"/>
              <a:gd name="connsiteX2219" fmla="*/ 6232784 w 12192000"/>
              <a:gd name="connsiteY2219" fmla="*/ 274804 h 364561"/>
              <a:gd name="connsiteX2220" fmla="*/ 6242213 w 12192000"/>
              <a:gd name="connsiteY2220" fmla="*/ 281707 h 364561"/>
              <a:gd name="connsiteX2221" fmla="*/ 6232784 w 12192000"/>
              <a:gd name="connsiteY2221" fmla="*/ 281707 h 364561"/>
              <a:gd name="connsiteX2222" fmla="*/ 6232784 w 12192000"/>
              <a:gd name="connsiteY2222" fmla="*/ 274804 h 364561"/>
              <a:gd name="connsiteX2223" fmla="*/ 6479126 w 12192000"/>
              <a:gd name="connsiteY2223" fmla="*/ 274804 h 364561"/>
              <a:gd name="connsiteX2224" fmla="*/ 6469107 w 12192000"/>
              <a:gd name="connsiteY2224" fmla="*/ 281707 h 364561"/>
              <a:gd name="connsiteX2225" fmla="*/ 6469107 w 12192000"/>
              <a:gd name="connsiteY2225" fmla="*/ 274804 h 364561"/>
              <a:gd name="connsiteX2226" fmla="*/ 6479126 w 12192000"/>
              <a:gd name="connsiteY2226" fmla="*/ 274804 h 364561"/>
              <a:gd name="connsiteX2227" fmla="*/ 6589332 w 12192000"/>
              <a:gd name="connsiteY2227" fmla="*/ 274804 h 364561"/>
              <a:gd name="connsiteX2228" fmla="*/ 6598761 w 12192000"/>
              <a:gd name="connsiteY2228" fmla="*/ 281707 h 364561"/>
              <a:gd name="connsiteX2229" fmla="*/ 6589332 w 12192000"/>
              <a:gd name="connsiteY2229" fmla="*/ 281707 h 364561"/>
              <a:gd name="connsiteX2230" fmla="*/ 6589332 w 12192000"/>
              <a:gd name="connsiteY2230" fmla="*/ 274804 h 364561"/>
              <a:gd name="connsiteX2231" fmla="*/ 7787453 w 12192000"/>
              <a:gd name="connsiteY2231" fmla="*/ 274804 h 364561"/>
              <a:gd name="connsiteX2232" fmla="*/ 7776256 w 12192000"/>
              <a:gd name="connsiteY2232" fmla="*/ 281707 h 364561"/>
              <a:gd name="connsiteX2233" fmla="*/ 7787453 w 12192000"/>
              <a:gd name="connsiteY2233" fmla="*/ 274804 h 364561"/>
              <a:gd name="connsiteX2234" fmla="*/ 7845502 w 12192000"/>
              <a:gd name="connsiteY2234" fmla="*/ 274804 h 364561"/>
              <a:gd name="connsiteX2235" fmla="*/ 7835778 w 12192000"/>
              <a:gd name="connsiteY2235" fmla="*/ 281994 h 364561"/>
              <a:gd name="connsiteX2236" fmla="*/ 7845502 w 12192000"/>
              <a:gd name="connsiteY2236" fmla="*/ 274804 h 364561"/>
              <a:gd name="connsiteX2237" fmla="*/ 8024071 w 12192000"/>
              <a:gd name="connsiteY2237" fmla="*/ 274804 h 364561"/>
              <a:gd name="connsiteX2238" fmla="*/ 8024071 w 12192000"/>
              <a:gd name="connsiteY2238" fmla="*/ 289041 h 364561"/>
              <a:gd name="connsiteX2239" fmla="*/ 8024071 w 12192000"/>
              <a:gd name="connsiteY2239" fmla="*/ 274804 h 364561"/>
              <a:gd name="connsiteX2240" fmla="*/ 8132804 w 12192000"/>
              <a:gd name="connsiteY2240" fmla="*/ 274804 h 364561"/>
              <a:gd name="connsiteX2241" fmla="*/ 8142233 w 12192000"/>
              <a:gd name="connsiteY2241" fmla="*/ 281707 h 364561"/>
              <a:gd name="connsiteX2242" fmla="*/ 8132804 w 12192000"/>
              <a:gd name="connsiteY2242" fmla="*/ 274804 h 364561"/>
              <a:gd name="connsiteX2243" fmla="*/ 8320803 w 12192000"/>
              <a:gd name="connsiteY2243" fmla="*/ 274804 h 364561"/>
              <a:gd name="connsiteX2244" fmla="*/ 8310784 w 12192000"/>
              <a:gd name="connsiteY2244" fmla="*/ 281707 h 364561"/>
              <a:gd name="connsiteX2245" fmla="*/ 8320803 w 12192000"/>
              <a:gd name="connsiteY2245" fmla="*/ 274804 h 364561"/>
              <a:gd name="connsiteX2246" fmla="*/ 8341429 w 12192000"/>
              <a:gd name="connsiteY2246" fmla="*/ 274804 h 364561"/>
              <a:gd name="connsiteX2247" fmla="*/ 8330232 w 12192000"/>
              <a:gd name="connsiteY2247" fmla="*/ 281707 h 364561"/>
              <a:gd name="connsiteX2248" fmla="*/ 8341429 w 12192000"/>
              <a:gd name="connsiteY2248" fmla="*/ 274804 h 364561"/>
              <a:gd name="connsiteX2249" fmla="*/ 8597790 w 12192000"/>
              <a:gd name="connsiteY2249" fmla="*/ 274804 h 364561"/>
              <a:gd name="connsiteX2250" fmla="*/ 8618685 w 12192000"/>
              <a:gd name="connsiteY2250" fmla="*/ 281707 h 364561"/>
              <a:gd name="connsiteX2251" fmla="*/ 8597790 w 12192000"/>
              <a:gd name="connsiteY2251" fmla="*/ 274804 h 364561"/>
              <a:gd name="connsiteX2252" fmla="*/ 8944932 w 12192000"/>
              <a:gd name="connsiteY2252" fmla="*/ 274804 h 364561"/>
              <a:gd name="connsiteX2253" fmla="*/ 8944909 w 12192000"/>
              <a:gd name="connsiteY2253" fmla="*/ 274804 h 364561"/>
              <a:gd name="connsiteX2254" fmla="*/ 8944934 w 12192000"/>
              <a:gd name="connsiteY2254" fmla="*/ 274809 h 364561"/>
              <a:gd name="connsiteX2255" fmla="*/ 9419651 w 12192000"/>
              <a:gd name="connsiteY2255" fmla="*/ 274651 h 364561"/>
              <a:gd name="connsiteX2256" fmla="*/ 9419655 w 12192000"/>
              <a:gd name="connsiteY2256" fmla="*/ 274660 h 364561"/>
              <a:gd name="connsiteX2257" fmla="*/ 9419656 w 12192000"/>
              <a:gd name="connsiteY2257" fmla="*/ 274652 h 364561"/>
              <a:gd name="connsiteX2258" fmla="*/ 3836141 w 12192000"/>
              <a:gd name="connsiteY2258" fmla="*/ 274305 h 364561"/>
              <a:gd name="connsiteX2259" fmla="*/ 3812881 w 12192000"/>
              <a:gd name="connsiteY2259" fmla="*/ 277419 h 364561"/>
              <a:gd name="connsiteX2260" fmla="*/ 3812881 w 12192000"/>
              <a:gd name="connsiteY2260" fmla="*/ 282031 h 364561"/>
              <a:gd name="connsiteX2261" fmla="*/ 3812881 w 12192000"/>
              <a:gd name="connsiteY2261" fmla="*/ 299560 h 364561"/>
              <a:gd name="connsiteX2262" fmla="*/ 3822949 w 12192000"/>
              <a:gd name="connsiteY2262" fmla="*/ 299560 h 364561"/>
              <a:gd name="connsiteX2263" fmla="*/ 3822949 w 12192000"/>
              <a:gd name="connsiteY2263" fmla="*/ 284799 h 364561"/>
              <a:gd name="connsiteX2264" fmla="*/ 3833017 w 12192000"/>
              <a:gd name="connsiteY2264" fmla="*/ 284799 h 364561"/>
              <a:gd name="connsiteX2265" fmla="*/ 3844523 w 12192000"/>
              <a:gd name="connsiteY2265" fmla="*/ 292180 h 364561"/>
              <a:gd name="connsiteX2266" fmla="*/ 3826327 w 12192000"/>
              <a:gd name="connsiteY2266" fmla="*/ 299961 h 364561"/>
              <a:gd name="connsiteX2267" fmla="*/ 3830725 w 12192000"/>
              <a:gd name="connsiteY2267" fmla="*/ 300482 h 364561"/>
              <a:gd name="connsiteX2268" fmla="*/ 3854591 w 12192000"/>
              <a:gd name="connsiteY2268" fmla="*/ 292180 h 364561"/>
              <a:gd name="connsiteX2269" fmla="*/ 3844523 w 12192000"/>
              <a:gd name="connsiteY2269" fmla="*/ 284799 h 364561"/>
              <a:gd name="connsiteX2270" fmla="*/ 3874728 w 12192000"/>
              <a:gd name="connsiteY2270" fmla="*/ 292180 h 364561"/>
              <a:gd name="connsiteX2271" fmla="*/ 3869065 w 12192000"/>
              <a:gd name="connsiteY2271" fmla="*/ 281801 h 364561"/>
              <a:gd name="connsiteX2272" fmla="*/ 3874550 w 12192000"/>
              <a:gd name="connsiteY2272" fmla="*/ 277556 h 364561"/>
              <a:gd name="connsiteX2273" fmla="*/ 3874550 w 12192000"/>
              <a:gd name="connsiteY2273" fmla="*/ 277481 h 364561"/>
              <a:gd name="connsiteX2274" fmla="*/ 3874647 w 12192000"/>
              <a:gd name="connsiteY2274" fmla="*/ 277481 h 364561"/>
              <a:gd name="connsiteX2275" fmla="*/ 3874728 w 12192000"/>
              <a:gd name="connsiteY2275" fmla="*/ 277419 h 364561"/>
              <a:gd name="connsiteX2276" fmla="*/ 3844523 w 12192000"/>
              <a:gd name="connsiteY2276" fmla="*/ 277419 h 364561"/>
              <a:gd name="connsiteX2277" fmla="*/ 3836141 w 12192000"/>
              <a:gd name="connsiteY2277" fmla="*/ 274305 h 364561"/>
              <a:gd name="connsiteX2278" fmla="*/ 3091256 w 12192000"/>
              <a:gd name="connsiteY2278" fmla="*/ 274273 h 364561"/>
              <a:gd name="connsiteX2279" fmla="*/ 3108198 w 12192000"/>
              <a:gd name="connsiteY2279" fmla="*/ 284608 h 364561"/>
              <a:gd name="connsiteX2280" fmla="*/ 3108198 w 12192000"/>
              <a:gd name="connsiteY2280" fmla="*/ 277259 h 364561"/>
              <a:gd name="connsiteX2281" fmla="*/ 3118238 w 12192000"/>
              <a:gd name="connsiteY2281" fmla="*/ 284608 h 364561"/>
              <a:gd name="connsiteX2282" fmla="*/ 3108198 w 12192000"/>
              <a:gd name="connsiteY2282" fmla="*/ 284608 h 364561"/>
              <a:gd name="connsiteX2283" fmla="*/ 3098159 w 12192000"/>
              <a:gd name="connsiteY2283" fmla="*/ 284608 h 364561"/>
              <a:gd name="connsiteX2284" fmla="*/ 3078080 w 12192000"/>
              <a:gd name="connsiteY2284" fmla="*/ 284608 h 364561"/>
              <a:gd name="connsiteX2285" fmla="*/ 3088120 w 12192000"/>
              <a:gd name="connsiteY2285" fmla="*/ 277259 h 364561"/>
              <a:gd name="connsiteX2286" fmla="*/ 3091256 w 12192000"/>
              <a:gd name="connsiteY2286" fmla="*/ 274273 h 364561"/>
              <a:gd name="connsiteX2287" fmla="*/ 3250454 w 12192000"/>
              <a:gd name="connsiteY2287" fmla="*/ 274158 h 364561"/>
              <a:gd name="connsiteX2288" fmla="*/ 3261834 w 12192000"/>
              <a:gd name="connsiteY2288" fmla="*/ 277259 h 364561"/>
              <a:gd name="connsiteX2289" fmla="*/ 3250273 w 12192000"/>
              <a:gd name="connsiteY2289" fmla="*/ 277259 h 364561"/>
              <a:gd name="connsiteX2290" fmla="*/ 3250454 w 12192000"/>
              <a:gd name="connsiteY2290" fmla="*/ 274158 h 364561"/>
              <a:gd name="connsiteX2291" fmla="*/ 6144770 w 12192000"/>
              <a:gd name="connsiteY2291" fmla="*/ 271710 h 364561"/>
              <a:gd name="connsiteX2292" fmla="*/ 6153223 w 12192000"/>
              <a:gd name="connsiteY2292" fmla="*/ 274804 h 364561"/>
              <a:gd name="connsiteX2293" fmla="*/ 6143205 w 12192000"/>
              <a:gd name="connsiteY2293" fmla="*/ 274804 h 364561"/>
              <a:gd name="connsiteX2294" fmla="*/ 6144770 w 12192000"/>
              <a:gd name="connsiteY2294" fmla="*/ 271710 h 364561"/>
              <a:gd name="connsiteX2295" fmla="*/ 8758384 w 12192000"/>
              <a:gd name="connsiteY2295" fmla="*/ 271710 h 364561"/>
              <a:gd name="connsiteX2296" fmla="*/ 8766340 w 12192000"/>
              <a:gd name="connsiteY2296" fmla="*/ 274804 h 364561"/>
              <a:gd name="connsiteX2297" fmla="*/ 8756911 w 12192000"/>
              <a:gd name="connsiteY2297" fmla="*/ 274804 h 364561"/>
              <a:gd name="connsiteX2298" fmla="*/ 8758384 w 12192000"/>
              <a:gd name="connsiteY2298" fmla="*/ 271710 h 364561"/>
              <a:gd name="connsiteX2299" fmla="*/ 9482315 w 12192000"/>
              <a:gd name="connsiteY2299" fmla="*/ 271710 h 364561"/>
              <a:gd name="connsiteX2300" fmla="*/ 9470008 w 12192000"/>
              <a:gd name="connsiteY2300" fmla="*/ 274804 h 364561"/>
              <a:gd name="connsiteX2301" fmla="*/ 9479731 w 12192000"/>
              <a:gd name="connsiteY2301" fmla="*/ 274804 h 364561"/>
              <a:gd name="connsiteX2302" fmla="*/ 9482315 w 12192000"/>
              <a:gd name="connsiteY2302" fmla="*/ 271710 h 364561"/>
              <a:gd name="connsiteX2303" fmla="*/ 1176500 w 12192000"/>
              <a:gd name="connsiteY2303" fmla="*/ 270038 h 364561"/>
              <a:gd name="connsiteX2304" fmla="*/ 1176488 w 12192000"/>
              <a:gd name="connsiteY2304" fmla="*/ 270038 h 364561"/>
              <a:gd name="connsiteX2305" fmla="*/ 1176494 w 12192000"/>
              <a:gd name="connsiteY2305" fmla="*/ 270043 h 364561"/>
              <a:gd name="connsiteX2306" fmla="*/ 1400862 w 12192000"/>
              <a:gd name="connsiteY2306" fmla="*/ 270038 h 364561"/>
              <a:gd name="connsiteX2307" fmla="*/ 1390794 w 12192000"/>
              <a:gd name="connsiteY2307" fmla="*/ 277419 h 364561"/>
              <a:gd name="connsiteX2308" fmla="*/ 1400862 w 12192000"/>
              <a:gd name="connsiteY2308" fmla="*/ 284799 h 364561"/>
              <a:gd name="connsiteX2309" fmla="*/ 1400862 w 12192000"/>
              <a:gd name="connsiteY2309" fmla="*/ 270038 h 364561"/>
              <a:gd name="connsiteX2310" fmla="*/ 3598576 w 12192000"/>
              <a:gd name="connsiteY2310" fmla="*/ 270038 h 364561"/>
              <a:gd name="connsiteX2311" fmla="*/ 3578440 w 12192000"/>
              <a:gd name="connsiteY2311" fmla="*/ 270038 h 364561"/>
              <a:gd name="connsiteX2312" fmla="*/ 3588508 w 12192000"/>
              <a:gd name="connsiteY2312" fmla="*/ 284799 h 364561"/>
              <a:gd name="connsiteX2313" fmla="*/ 3594328 w 12192000"/>
              <a:gd name="connsiteY2313" fmla="*/ 281801 h 364561"/>
              <a:gd name="connsiteX2314" fmla="*/ 3596470 w 12192000"/>
              <a:gd name="connsiteY2314" fmla="*/ 282627 h 364561"/>
              <a:gd name="connsiteX2315" fmla="*/ 3594328 w 12192000"/>
              <a:gd name="connsiteY2315" fmla="*/ 280417 h 364561"/>
              <a:gd name="connsiteX2316" fmla="*/ 3598576 w 12192000"/>
              <a:gd name="connsiteY2316" fmla="*/ 270038 h 364561"/>
              <a:gd name="connsiteX2317" fmla="*/ 3690626 w 12192000"/>
              <a:gd name="connsiteY2317" fmla="*/ 270038 h 364561"/>
              <a:gd name="connsiteX2318" fmla="*/ 3638848 w 12192000"/>
              <a:gd name="connsiteY2318" fmla="*/ 284799 h 364561"/>
              <a:gd name="connsiteX2319" fmla="*/ 3650354 w 12192000"/>
              <a:gd name="connsiteY2319" fmla="*/ 299560 h 364561"/>
              <a:gd name="connsiteX2320" fmla="*/ 3670490 w 12192000"/>
              <a:gd name="connsiteY2320" fmla="*/ 284799 h 364561"/>
              <a:gd name="connsiteX2321" fmla="*/ 3690626 w 12192000"/>
              <a:gd name="connsiteY2321" fmla="*/ 284799 h 364561"/>
              <a:gd name="connsiteX2322" fmla="*/ 3690626 w 12192000"/>
              <a:gd name="connsiteY2322" fmla="*/ 277419 h 364561"/>
              <a:gd name="connsiteX2323" fmla="*/ 3690626 w 12192000"/>
              <a:gd name="connsiteY2323" fmla="*/ 284799 h 364561"/>
              <a:gd name="connsiteX2324" fmla="*/ 3700694 w 12192000"/>
              <a:gd name="connsiteY2324" fmla="*/ 277419 h 364561"/>
              <a:gd name="connsiteX2325" fmla="*/ 3690626 w 12192000"/>
              <a:gd name="connsiteY2325" fmla="*/ 270038 h 364561"/>
              <a:gd name="connsiteX2326" fmla="*/ 3740966 w 12192000"/>
              <a:gd name="connsiteY2326" fmla="*/ 270038 h 364561"/>
              <a:gd name="connsiteX2327" fmla="*/ 3748638 w 12192000"/>
              <a:gd name="connsiteY2327" fmla="*/ 284799 h 364561"/>
              <a:gd name="connsiteX2328" fmla="*/ 3762542 w 12192000"/>
              <a:gd name="connsiteY2328" fmla="*/ 284799 h 364561"/>
              <a:gd name="connsiteX2329" fmla="*/ 3740966 w 12192000"/>
              <a:gd name="connsiteY2329" fmla="*/ 270038 h 364561"/>
              <a:gd name="connsiteX2330" fmla="*/ 3812881 w 12192000"/>
              <a:gd name="connsiteY2330" fmla="*/ 270038 h 364561"/>
              <a:gd name="connsiteX2331" fmla="*/ 3812881 w 12192000"/>
              <a:gd name="connsiteY2331" fmla="*/ 277419 h 364561"/>
              <a:gd name="connsiteX2332" fmla="*/ 3812881 w 12192000"/>
              <a:gd name="connsiteY2332" fmla="*/ 270038 h 364561"/>
              <a:gd name="connsiteX2333" fmla="*/ 10450775 w 12192000"/>
              <a:gd name="connsiteY2333" fmla="*/ 270038 h 364561"/>
              <a:gd name="connsiteX2334" fmla="*/ 10450763 w 12192000"/>
              <a:gd name="connsiteY2334" fmla="*/ 270038 h 364561"/>
              <a:gd name="connsiteX2335" fmla="*/ 10450770 w 12192000"/>
              <a:gd name="connsiteY2335" fmla="*/ 270043 h 364561"/>
              <a:gd name="connsiteX2336" fmla="*/ 10675138 w 12192000"/>
              <a:gd name="connsiteY2336" fmla="*/ 270038 h 364561"/>
              <a:gd name="connsiteX2337" fmla="*/ 10665069 w 12192000"/>
              <a:gd name="connsiteY2337" fmla="*/ 277419 h 364561"/>
              <a:gd name="connsiteX2338" fmla="*/ 10675138 w 12192000"/>
              <a:gd name="connsiteY2338" fmla="*/ 284799 h 364561"/>
              <a:gd name="connsiteX2339" fmla="*/ 10675138 w 12192000"/>
              <a:gd name="connsiteY2339" fmla="*/ 270038 h 364561"/>
              <a:gd name="connsiteX2340" fmla="*/ 3986090 w 12192000"/>
              <a:gd name="connsiteY2340" fmla="*/ 269971 h 364561"/>
              <a:gd name="connsiteX2341" fmla="*/ 3976770 w 12192000"/>
              <a:gd name="connsiteY2341" fmla="*/ 269971 h 364561"/>
              <a:gd name="connsiteX2342" fmla="*/ 3976770 w 12192000"/>
              <a:gd name="connsiteY2342" fmla="*/ 277482 h 364561"/>
              <a:gd name="connsiteX2343" fmla="*/ 3985822 w 12192000"/>
              <a:gd name="connsiteY2343" fmla="*/ 271714 h 364561"/>
              <a:gd name="connsiteX2344" fmla="*/ 1767 w 12192000"/>
              <a:gd name="connsiteY2344" fmla="*/ 269910 h 364561"/>
              <a:gd name="connsiteX2345" fmla="*/ 0 w 12192000"/>
              <a:gd name="connsiteY2345" fmla="*/ 270647 h 364561"/>
              <a:gd name="connsiteX2346" fmla="*/ 0 w 12192000"/>
              <a:gd name="connsiteY2346" fmla="*/ 272490 h 364561"/>
              <a:gd name="connsiteX2347" fmla="*/ 155709 w 12192000"/>
              <a:gd name="connsiteY2347" fmla="*/ 269910 h 364561"/>
              <a:gd name="connsiteX2348" fmla="*/ 155709 w 12192000"/>
              <a:gd name="connsiteY2348" fmla="*/ 277259 h 364561"/>
              <a:gd name="connsiteX2349" fmla="*/ 175747 w 12192000"/>
              <a:gd name="connsiteY2349" fmla="*/ 277259 h 364561"/>
              <a:gd name="connsiteX2350" fmla="*/ 155709 w 12192000"/>
              <a:gd name="connsiteY2350" fmla="*/ 269910 h 364561"/>
              <a:gd name="connsiteX2351" fmla="*/ 195880 w 12192000"/>
              <a:gd name="connsiteY2351" fmla="*/ 269910 h 364561"/>
              <a:gd name="connsiteX2352" fmla="*/ 175747 w 12192000"/>
              <a:gd name="connsiteY2352" fmla="*/ 269910 h 364561"/>
              <a:gd name="connsiteX2353" fmla="*/ 175747 w 12192000"/>
              <a:gd name="connsiteY2353" fmla="*/ 277482 h 364561"/>
              <a:gd name="connsiteX2354" fmla="*/ 195880 w 12192000"/>
              <a:gd name="connsiteY2354" fmla="*/ 269910 h 364561"/>
              <a:gd name="connsiteX2355" fmla="*/ 2137405 w 12192000"/>
              <a:gd name="connsiteY2355" fmla="*/ 269910 h 364561"/>
              <a:gd name="connsiteX2356" fmla="*/ 2127061 w 12192000"/>
              <a:gd name="connsiteY2356" fmla="*/ 269910 h 364561"/>
              <a:gd name="connsiteX2357" fmla="*/ 2137405 w 12192000"/>
              <a:gd name="connsiteY2357" fmla="*/ 269910 h 364561"/>
              <a:gd name="connsiteX2358" fmla="*/ 2199467 w 12192000"/>
              <a:gd name="connsiteY2358" fmla="*/ 269910 h 364561"/>
              <a:gd name="connsiteX2359" fmla="*/ 2199467 w 12192000"/>
              <a:gd name="connsiteY2359" fmla="*/ 284608 h 364561"/>
              <a:gd name="connsiteX2360" fmla="*/ 2199467 w 12192000"/>
              <a:gd name="connsiteY2360" fmla="*/ 269910 h 364561"/>
              <a:gd name="connsiteX2361" fmla="*/ 2291344 w 12192000"/>
              <a:gd name="connsiteY2361" fmla="*/ 269910 h 364561"/>
              <a:gd name="connsiteX2362" fmla="*/ 2311424 w 12192000"/>
              <a:gd name="connsiteY2362" fmla="*/ 277259 h 364561"/>
              <a:gd name="connsiteX2363" fmla="*/ 2301384 w 12192000"/>
              <a:gd name="connsiteY2363" fmla="*/ 284608 h 364561"/>
              <a:gd name="connsiteX2364" fmla="*/ 2291344 w 12192000"/>
              <a:gd name="connsiteY2364" fmla="*/ 269910 h 364561"/>
              <a:gd name="connsiteX2365" fmla="*/ 2463740 w 12192000"/>
              <a:gd name="connsiteY2365" fmla="*/ 269910 h 364561"/>
              <a:gd name="connsiteX2366" fmla="*/ 2463740 w 12192000"/>
              <a:gd name="connsiteY2366" fmla="*/ 273104 h 364561"/>
              <a:gd name="connsiteX2367" fmla="*/ 2463740 w 12192000"/>
              <a:gd name="connsiteY2367" fmla="*/ 273696 h 364561"/>
              <a:gd name="connsiteX2368" fmla="*/ 2473882 w 12192000"/>
              <a:gd name="connsiteY2368" fmla="*/ 277482 h 364561"/>
              <a:gd name="connsiteX2369" fmla="*/ 2463740 w 12192000"/>
              <a:gd name="connsiteY2369" fmla="*/ 277482 h 364561"/>
              <a:gd name="connsiteX2370" fmla="*/ 2463740 w 12192000"/>
              <a:gd name="connsiteY2370" fmla="*/ 273696 h 364561"/>
              <a:gd name="connsiteX2371" fmla="*/ 2459621 w 12192000"/>
              <a:gd name="connsiteY2371" fmla="*/ 271093 h 364561"/>
              <a:gd name="connsiteX2372" fmla="*/ 2458738 w 12192000"/>
              <a:gd name="connsiteY2372" fmla="*/ 270919 h 364561"/>
              <a:gd name="connsiteX2373" fmla="*/ 2457878 w 12192000"/>
              <a:gd name="connsiteY2373" fmla="*/ 271093 h 364561"/>
              <a:gd name="connsiteX2374" fmla="*/ 2453600 w 12192000"/>
              <a:gd name="connsiteY2374" fmla="*/ 277482 h 364561"/>
              <a:gd name="connsiteX2375" fmla="*/ 2453600 w 12192000"/>
              <a:gd name="connsiteY2375" fmla="*/ 269910 h 364561"/>
              <a:gd name="connsiteX2376" fmla="*/ 2458738 w 12192000"/>
              <a:gd name="connsiteY2376" fmla="*/ 270919 h 364561"/>
              <a:gd name="connsiteX2377" fmla="*/ 2617477 w 12192000"/>
              <a:gd name="connsiteY2377" fmla="*/ 269910 h 364561"/>
              <a:gd name="connsiteX2378" fmla="*/ 2607742 w 12192000"/>
              <a:gd name="connsiteY2378" fmla="*/ 269910 h 364561"/>
              <a:gd name="connsiteX2379" fmla="*/ 2617477 w 12192000"/>
              <a:gd name="connsiteY2379" fmla="*/ 269910 h 364561"/>
              <a:gd name="connsiteX2380" fmla="*/ 2749817 w 12192000"/>
              <a:gd name="connsiteY2380" fmla="*/ 269910 h 364561"/>
              <a:gd name="connsiteX2381" fmla="*/ 2759857 w 12192000"/>
              <a:gd name="connsiteY2381" fmla="*/ 277482 h 364561"/>
              <a:gd name="connsiteX2382" fmla="*/ 2749817 w 12192000"/>
              <a:gd name="connsiteY2382" fmla="*/ 269910 h 364561"/>
              <a:gd name="connsiteX2383" fmla="*/ 2771417 w 12192000"/>
              <a:gd name="connsiteY2383" fmla="*/ 269910 h 364561"/>
              <a:gd name="connsiteX2384" fmla="*/ 2781761 w 12192000"/>
              <a:gd name="connsiteY2384" fmla="*/ 277482 h 364561"/>
              <a:gd name="connsiteX2385" fmla="*/ 2771417 w 12192000"/>
              <a:gd name="connsiteY2385" fmla="*/ 269910 h 364561"/>
              <a:gd name="connsiteX2386" fmla="*/ 2801840 w 12192000"/>
              <a:gd name="connsiteY2386" fmla="*/ 269910 h 364561"/>
              <a:gd name="connsiteX2387" fmla="*/ 2801840 w 12192000"/>
              <a:gd name="connsiteY2387" fmla="*/ 277482 h 364561"/>
              <a:gd name="connsiteX2388" fmla="*/ 2791496 w 12192000"/>
              <a:gd name="connsiteY2388" fmla="*/ 269910 h 364561"/>
              <a:gd name="connsiteX2389" fmla="*/ 2801840 w 12192000"/>
              <a:gd name="connsiteY2389" fmla="*/ 269910 h 364561"/>
              <a:gd name="connsiteX2390" fmla="*/ 2883779 w 12192000"/>
              <a:gd name="connsiteY2390" fmla="*/ 269910 h 364561"/>
              <a:gd name="connsiteX2391" fmla="*/ 2883779 w 12192000"/>
              <a:gd name="connsiteY2391" fmla="*/ 277259 h 364561"/>
              <a:gd name="connsiteX2392" fmla="*/ 2904061 w 12192000"/>
              <a:gd name="connsiteY2392" fmla="*/ 284608 h 364561"/>
              <a:gd name="connsiteX2393" fmla="*/ 2893920 w 12192000"/>
              <a:gd name="connsiteY2393" fmla="*/ 284608 h 364561"/>
              <a:gd name="connsiteX2394" fmla="*/ 2873638 w 12192000"/>
              <a:gd name="connsiteY2394" fmla="*/ 277259 h 364561"/>
              <a:gd name="connsiteX2395" fmla="*/ 2883779 w 12192000"/>
              <a:gd name="connsiteY2395" fmla="*/ 269910 h 364561"/>
              <a:gd name="connsiteX2396" fmla="*/ 2954563 w 12192000"/>
              <a:gd name="connsiteY2396" fmla="*/ 269910 h 364561"/>
              <a:gd name="connsiteX2397" fmla="*/ 2933875 w 12192000"/>
              <a:gd name="connsiteY2397" fmla="*/ 277482 h 364561"/>
              <a:gd name="connsiteX2398" fmla="*/ 2933875 w 12192000"/>
              <a:gd name="connsiteY2398" fmla="*/ 269910 h 364561"/>
              <a:gd name="connsiteX2399" fmla="*/ 2954563 w 12192000"/>
              <a:gd name="connsiteY2399" fmla="*/ 269910 h 364561"/>
              <a:gd name="connsiteX2400" fmla="*/ 3200380 w 12192000"/>
              <a:gd name="connsiteY2400" fmla="*/ 269910 h 364561"/>
              <a:gd name="connsiteX2401" fmla="*/ 3190036 w 12192000"/>
              <a:gd name="connsiteY2401" fmla="*/ 269910 h 364561"/>
              <a:gd name="connsiteX2402" fmla="*/ 3200380 w 12192000"/>
              <a:gd name="connsiteY2402" fmla="*/ 269910 h 364561"/>
              <a:gd name="connsiteX2403" fmla="*/ 4200988 w 12192000"/>
              <a:gd name="connsiteY2403" fmla="*/ 269910 h 364561"/>
              <a:gd name="connsiteX2404" fmla="*/ 4199753 w 12192000"/>
              <a:gd name="connsiteY2404" fmla="*/ 270309 h 364561"/>
              <a:gd name="connsiteX2405" fmla="*/ 4201101 w 12192000"/>
              <a:gd name="connsiteY2405" fmla="*/ 270763 h 364561"/>
              <a:gd name="connsiteX2406" fmla="*/ 4364967 w 12192000"/>
              <a:gd name="connsiteY2406" fmla="*/ 269910 h 364561"/>
              <a:gd name="connsiteX2407" fmla="*/ 4344888 w 12192000"/>
              <a:gd name="connsiteY2407" fmla="*/ 277482 h 364561"/>
              <a:gd name="connsiteX2408" fmla="*/ 4364967 w 12192000"/>
              <a:gd name="connsiteY2408" fmla="*/ 269910 h 364561"/>
              <a:gd name="connsiteX2409" fmla="*/ 5010985 w 12192000"/>
              <a:gd name="connsiteY2409" fmla="*/ 269910 h 364561"/>
              <a:gd name="connsiteX2410" fmla="*/ 5010157 w 12192000"/>
              <a:gd name="connsiteY2410" fmla="*/ 270365 h 364561"/>
              <a:gd name="connsiteX2411" fmla="*/ 5009328 w 12192000"/>
              <a:gd name="connsiteY2411" fmla="*/ 269910 h 364561"/>
              <a:gd name="connsiteX2412" fmla="*/ 11411680 w 12192000"/>
              <a:gd name="connsiteY2412" fmla="*/ 269910 h 364561"/>
              <a:gd name="connsiteX2413" fmla="*/ 11401337 w 12192000"/>
              <a:gd name="connsiteY2413" fmla="*/ 269910 h 364561"/>
              <a:gd name="connsiteX2414" fmla="*/ 11411680 w 12192000"/>
              <a:gd name="connsiteY2414" fmla="*/ 269910 h 364561"/>
              <a:gd name="connsiteX2415" fmla="*/ 11473743 w 12192000"/>
              <a:gd name="connsiteY2415" fmla="*/ 269910 h 364561"/>
              <a:gd name="connsiteX2416" fmla="*/ 11473743 w 12192000"/>
              <a:gd name="connsiteY2416" fmla="*/ 284608 h 364561"/>
              <a:gd name="connsiteX2417" fmla="*/ 11473743 w 12192000"/>
              <a:gd name="connsiteY2417" fmla="*/ 269910 h 364561"/>
              <a:gd name="connsiteX2418" fmla="*/ 11565620 w 12192000"/>
              <a:gd name="connsiteY2418" fmla="*/ 269910 h 364561"/>
              <a:gd name="connsiteX2419" fmla="*/ 11585699 w 12192000"/>
              <a:gd name="connsiteY2419" fmla="*/ 277259 h 364561"/>
              <a:gd name="connsiteX2420" fmla="*/ 11575660 w 12192000"/>
              <a:gd name="connsiteY2420" fmla="*/ 284608 h 364561"/>
              <a:gd name="connsiteX2421" fmla="*/ 11565620 w 12192000"/>
              <a:gd name="connsiteY2421" fmla="*/ 269910 h 364561"/>
              <a:gd name="connsiteX2422" fmla="*/ 11738016 w 12192000"/>
              <a:gd name="connsiteY2422" fmla="*/ 269910 h 364561"/>
              <a:gd name="connsiteX2423" fmla="*/ 11738016 w 12192000"/>
              <a:gd name="connsiteY2423" fmla="*/ 273104 h 364561"/>
              <a:gd name="connsiteX2424" fmla="*/ 11738016 w 12192000"/>
              <a:gd name="connsiteY2424" fmla="*/ 273696 h 364561"/>
              <a:gd name="connsiteX2425" fmla="*/ 11748157 w 12192000"/>
              <a:gd name="connsiteY2425" fmla="*/ 277482 h 364561"/>
              <a:gd name="connsiteX2426" fmla="*/ 11738016 w 12192000"/>
              <a:gd name="connsiteY2426" fmla="*/ 277482 h 364561"/>
              <a:gd name="connsiteX2427" fmla="*/ 11738016 w 12192000"/>
              <a:gd name="connsiteY2427" fmla="*/ 273696 h 364561"/>
              <a:gd name="connsiteX2428" fmla="*/ 11733897 w 12192000"/>
              <a:gd name="connsiteY2428" fmla="*/ 271093 h 364561"/>
              <a:gd name="connsiteX2429" fmla="*/ 11733014 w 12192000"/>
              <a:gd name="connsiteY2429" fmla="*/ 270919 h 364561"/>
              <a:gd name="connsiteX2430" fmla="*/ 11732154 w 12192000"/>
              <a:gd name="connsiteY2430" fmla="*/ 271093 h 364561"/>
              <a:gd name="connsiteX2431" fmla="*/ 11727875 w 12192000"/>
              <a:gd name="connsiteY2431" fmla="*/ 277482 h 364561"/>
              <a:gd name="connsiteX2432" fmla="*/ 11727875 w 12192000"/>
              <a:gd name="connsiteY2432" fmla="*/ 269910 h 364561"/>
              <a:gd name="connsiteX2433" fmla="*/ 11733014 w 12192000"/>
              <a:gd name="connsiteY2433" fmla="*/ 270919 h 364561"/>
              <a:gd name="connsiteX2434" fmla="*/ 11891753 w 12192000"/>
              <a:gd name="connsiteY2434" fmla="*/ 269910 h 364561"/>
              <a:gd name="connsiteX2435" fmla="*/ 11882018 w 12192000"/>
              <a:gd name="connsiteY2435" fmla="*/ 269910 h 364561"/>
              <a:gd name="connsiteX2436" fmla="*/ 11891753 w 12192000"/>
              <a:gd name="connsiteY2436" fmla="*/ 269910 h 364561"/>
              <a:gd name="connsiteX2437" fmla="*/ 12024093 w 12192000"/>
              <a:gd name="connsiteY2437" fmla="*/ 269910 h 364561"/>
              <a:gd name="connsiteX2438" fmla="*/ 12034132 w 12192000"/>
              <a:gd name="connsiteY2438" fmla="*/ 277482 h 364561"/>
              <a:gd name="connsiteX2439" fmla="*/ 12024093 w 12192000"/>
              <a:gd name="connsiteY2439" fmla="*/ 269910 h 364561"/>
              <a:gd name="connsiteX2440" fmla="*/ 12045693 w 12192000"/>
              <a:gd name="connsiteY2440" fmla="*/ 269910 h 364561"/>
              <a:gd name="connsiteX2441" fmla="*/ 12056037 w 12192000"/>
              <a:gd name="connsiteY2441" fmla="*/ 277482 h 364561"/>
              <a:gd name="connsiteX2442" fmla="*/ 12045693 w 12192000"/>
              <a:gd name="connsiteY2442" fmla="*/ 269910 h 364561"/>
              <a:gd name="connsiteX2443" fmla="*/ 12076116 w 12192000"/>
              <a:gd name="connsiteY2443" fmla="*/ 269910 h 364561"/>
              <a:gd name="connsiteX2444" fmla="*/ 12076116 w 12192000"/>
              <a:gd name="connsiteY2444" fmla="*/ 277482 h 364561"/>
              <a:gd name="connsiteX2445" fmla="*/ 12065772 w 12192000"/>
              <a:gd name="connsiteY2445" fmla="*/ 269910 h 364561"/>
              <a:gd name="connsiteX2446" fmla="*/ 12076116 w 12192000"/>
              <a:gd name="connsiteY2446" fmla="*/ 269910 h 364561"/>
              <a:gd name="connsiteX2447" fmla="*/ 12158055 w 12192000"/>
              <a:gd name="connsiteY2447" fmla="*/ 269910 h 364561"/>
              <a:gd name="connsiteX2448" fmla="*/ 12158055 w 12192000"/>
              <a:gd name="connsiteY2448" fmla="*/ 277259 h 364561"/>
              <a:gd name="connsiteX2449" fmla="*/ 12178337 w 12192000"/>
              <a:gd name="connsiteY2449" fmla="*/ 284608 h 364561"/>
              <a:gd name="connsiteX2450" fmla="*/ 12168196 w 12192000"/>
              <a:gd name="connsiteY2450" fmla="*/ 284608 h 364561"/>
              <a:gd name="connsiteX2451" fmla="*/ 12147914 w 12192000"/>
              <a:gd name="connsiteY2451" fmla="*/ 277259 h 364561"/>
              <a:gd name="connsiteX2452" fmla="*/ 12158055 w 12192000"/>
              <a:gd name="connsiteY2452" fmla="*/ 269910 h 364561"/>
              <a:gd name="connsiteX2453" fmla="*/ 584013 w 12192000"/>
              <a:gd name="connsiteY2453" fmla="*/ 269909 h 364561"/>
              <a:gd name="connsiteX2454" fmla="*/ 594357 w 12192000"/>
              <a:gd name="connsiteY2454" fmla="*/ 284608 h 364561"/>
              <a:gd name="connsiteX2455" fmla="*/ 584013 w 12192000"/>
              <a:gd name="connsiteY2455" fmla="*/ 269909 h 364561"/>
              <a:gd name="connsiteX2456" fmla="*/ 716656 w 12192000"/>
              <a:gd name="connsiteY2456" fmla="*/ 269909 h 364561"/>
              <a:gd name="connsiteX2457" fmla="*/ 758102 w 12192000"/>
              <a:gd name="connsiteY2457" fmla="*/ 291957 h 364561"/>
              <a:gd name="connsiteX2458" fmla="*/ 768106 w 12192000"/>
              <a:gd name="connsiteY2458" fmla="*/ 299306 h 364561"/>
              <a:gd name="connsiteX2459" fmla="*/ 758102 w 12192000"/>
              <a:gd name="connsiteY2459" fmla="*/ 299306 h 364561"/>
              <a:gd name="connsiteX2460" fmla="*/ 748098 w 12192000"/>
              <a:gd name="connsiteY2460" fmla="*/ 284607 h 364561"/>
              <a:gd name="connsiteX2461" fmla="*/ 738094 w 12192000"/>
              <a:gd name="connsiteY2461" fmla="*/ 291957 h 364561"/>
              <a:gd name="connsiteX2462" fmla="*/ 728090 w 12192000"/>
              <a:gd name="connsiteY2462" fmla="*/ 284607 h 364561"/>
              <a:gd name="connsiteX2463" fmla="*/ 738094 w 12192000"/>
              <a:gd name="connsiteY2463" fmla="*/ 284607 h 364561"/>
              <a:gd name="connsiteX2464" fmla="*/ 748098 w 12192000"/>
              <a:gd name="connsiteY2464" fmla="*/ 277258 h 364561"/>
              <a:gd name="connsiteX2465" fmla="*/ 716656 w 12192000"/>
              <a:gd name="connsiteY2465" fmla="*/ 277258 h 364561"/>
              <a:gd name="connsiteX2466" fmla="*/ 716656 w 12192000"/>
              <a:gd name="connsiteY2466" fmla="*/ 269909 h 364561"/>
              <a:gd name="connsiteX2467" fmla="*/ 1002355 w 12192000"/>
              <a:gd name="connsiteY2467" fmla="*/ 269909 h 364561"/>
              <a:gd name="connsiteX2468" fmla="*/ 1002228 w 12192000"/>
              <a:gd name="connsiteY2468" fmla="*/ 269909 h 364561"/>
              <a:gd name="connsiteX2469" fmla="*/ 1002346 w 12192000"/>
              <a:gd name="connsiteY2469" fmla="*/ 269977 h 364561"/>
              <a:gd name="connsiteX2470" fmla="*/ 1002454 w 12192000"/>
              <a:gd name="connsiteY2470" fmla="*/ 269909 h 364561"/>
              <a:gd name="connsiteX2471" fmla="*/ 1002355 w 12192000"/>
              <a:gd name="connsiteY2471" fmla="*/ 269909 h 364561"/>
              <a:gd name="connsiteX2472" fmla="*/ 1002454 w 12192000"/>
              <a:gd name="connsiteY2472" fmla="*/ 269982 h 364561"/>
              <a:gd name="connsiteX2473" fmla="*/ 1228474 w 12192000"/>
              <a:gd name="connsiteY2473" fmla="*/ 269909 h 364561"/>
              <a:gd name="connsiteX2474" fmla="*/ 1248448 w 12192000"/>
              <a:gd name="connsiteY2474" fmla="*/ 292179 h 364561"/>
              <a:gd name="connsiteX2475" fmla="*/ 1228474 w 12192000"/>
              <a:gd name="connsiteY2475" fmla="*/ 277333 h 364561"/>
              <a:gd name="connsiteX2476" fmla="*/ 1207073 w 12192000"/>
              <a:gd name="connsiteY2476" fmla="*/ 277333 h 364561"/>
              <a:gd name="connsiteX2477" fmla="*/ 1228474 w 12192000"/>
              <a:gd name="connsiteY2477" fmla="*/ 269909 h 364561"/>
              <a:gd name="connsiteX2478" fmla="*/ 1595269 w 12192000"/>
              <a:gd name="connsiteY2478" fmla="*/ 269909 h 364561"/>
              <a:gd name="connsiteX2479" fmla="*/ 1584926 w 12192000"/>
              <a:gd name="connsiteY2479" fmla="*/ 277481 h 364561"/>
              <a:gd name="connsiteX2480" fmla="*/ 1595269 w 12192000"/>
              <a:gd name="connsiteY2480" fmla="*/ 269909 h 364561"/>
              <a:gd name="connsiteX2481" fmla="*/ 1677411 w 12192000"/>
              <a:gd name="connsiteY2481" fmla="*/ 269909 h 364561"/>
              <a:gd name="connsiteX2482" fmla="*/ 1677411 w 12192000"/>
              <a:gd name="connsiteY2482" fmla="*/ 284608 h 364561"/>
              <a:gd name="connsiteX2483" fmla="*/ 1667067 w 12192000"/>
              <a:gd name="connsiteY2483" fmla="*/ 269909 h 364561"/>
              <a:gd name="connsiteX2484" fmla="*/ 1677411 w 12192000"/>
              <a:gd name="connsiteY2484" fmla="*/ 269909 h 364561"/>
              <a:gd name="connsiteX2485" fmla="*/ 1738865 w 12192000"/>
              <a:gd name="connsiteY2485" fmla="*/ 269909 h 364561"/>
              <a:gd name="connsiteX2486" fmla="*/ 1748748 w 12192000"/>
              <a:gd name="connsiteY2486" fmla="*/ 273010 h 364561"/>
              <a:gd name="connsiteX2487" fmla="*/ 1748870 w 12192000"/>
              <a:gd name="connsiteY2487" fmla="*/ 276319 h 364561"/>
              <a:gd name="connsiteX2488" fmla="*/ 1748904 w 12192000"/>
              <a:gd name="connsiteY2488" fmla="*/ 276340 h 364561"/>
              <a:gd name="connsiteX2489" fmla="*/ 1751114 w 12192000"/>
              <a:gd name="connsiteY2489" fmla="*/ 277258 h 364561"/>
              <a:gd name="connsiteX2490" fmla="*/ 1758944 w 12192000"/>
              <a:gd name="connsiteY2490" fmla="*/ 277258 h 364561"/>
              <a:gd name="connsiteX2491" fmla="*/ 1755807 w 12192000"/>
              <a:gd name="connsiteY2491" fmla="*/ 279211 h 364561"/>
              <a:gd name="connsiteX2492" fmla="*/ 1751114 w 12192000"/>
              <a:gd name="connsiteY2492" fmla="*/ 277258 h 364561"/>
              <a:gd name="connsiteX2493" fmla="*/ 1748904 w 12192000"/>
              <a:gd name="connsiteY2493" fmla="*/ 277258 h 364561"/>
              <a:gd name="connsiteX2494" fmla="*/ 1748870 w 12192000"/>
              <a:gd name="connsiteY2494" fmla="*/ 276319 h 364561"/>
              <a:gd name="connsiteX2495" fmla="*/ 1742002 w 12192000"/>
              <a:gd name="connsiteY2495" fmla="*/ 272091 h 364561"/>
              <a:gd name="connsiteX2496" fmla="*/ 1738865 w 12192000"/>
              <a:gd name="connsiteY2496" fmla="*/ 269909 h 364561"/>
              <a:gd name="connsiteX2497" fmla="*/ 1821007 w 12192000"/>
              <a:gd name="connsiteY2497" fmla="*/ 269909 h 364561"/>
              <a:gd name="connsiteX2498" fmla="*/ 1800928 w 12192000"/>
              <a:gd name="connsiteY2498" fmla="*/ 269909 h 364561"/>
              <a:gd name="connsiteX2499" fmla="*/ 1821007 w 12192000"/>
              <a:gd name="connsiteY2499" fmla="*/ 269909 h 364561"/>
              <a:gd name="connsiteX2500" fmla="*/ 2055567 w 12192000"/>
              <a:gd name="connsiteY2500" fmla="*/ 269909 h 364561"/>
              <a:gd name="connsiteX2501" fmla="*/ 2065607 w 12192000"/>
              <a:gd name="connsiteY2501" fmla="*/ 284607 h 364561"/>
              <a:gd name="connsiteX2502" fmla="*/ 2045528 w 12192000"/>
              <a:gd name="connsiteY2502" fmla="*/ 284607 h 364561"/>
              <a:gd name="connsiteX2503" fmla="*/ 2055567 w 12192000"/>
              <a:gd name="connsiteY2503" fmla="*/ 269909 h 364561"/>
              <a:gd name="connsiteX2504" fmla="*/ 2085564 w 12192000"/>
              <a:gd name="connsiteY2504" fmla="*/ 269909 h 364561"/>
              <a:gd name="connsiteX2505" fmla="*/ 2085564 w 12192000"/>
              <a:gd name="connsiteY2505" fmla="*/ 284608 h 364561"/>
              <a:gd name="connsiteX2506" fmla="*/ 2085564 w 12192000"/>
              <a:gd name="connsiteY2506" fmla="*/ 269909 h 364561"/>
              <a:gd name="connsiteX2507" fmla="*/ 9858289 w 12192000"/>
              <a:gd name="connsiteY2507" fmla="*/ 269909 h 364561"/>
              <a:gd name="connsiteX2508" fmla="*/ 9868632 w 12192000"/>
              <a:gd name="connsiteY2508" fmla="*/ 284608 h 364561"/>
              <a:gd name="connsiteX2509" fmla="*/ 9858289 w 12192000"/>
              <a:gd name="connsiteY2509" fmla="*/ 269909 h 364561"/>
              <a:gd name="connsiteX2510" fmla="*/ 9990932 w 12192000"/>
              <a:gd name="connsiteY2510" fmla="*/ 269909 h 364561"/>
              <a:gd name="connsiteX2511" fmla="*/ 10032378 w 12192000"/>
              <a:gd name="connsiteY2511" fmla="*/ 291957 h 364561"/>
              <a:gd name="connsiteX2512" fmla="*/ 10042382 w 12192000"/>
              <a:gd name="connsiteY2512" fmla="*/ 299306 h 364561"/>
              <a:gd name="connsiteX2513" fmla="*/ 10032378 w 12192000"/>
              <a:gd name="connsiteY2513" fmla="*/ 299306 h 364561"/>
              <a:gd name="connsiteX2514" fmla="*/ 10022374 w 12192000"/>
              <a:gd name="connsiteY2514" fmla="*/ 284607 h 364561"/>
              <a:gd name="connsiteX2515" fmla="*/ 10012370 w 12192000"/>
              <a:gd name="connsiteY2515" fmla="*/ 291957 h 364561"/>
              <a:gd name="connsiteX2516" fmla="*/ 10002365 w 12192000"/>
              <a:gd name="connsiteY2516" fmla="*/ 284607 h 364561"/>
              <a:gd name="connsiteX2517" fmla="*/ 10012370 w 12192000"/>
              <a:gd name="connsiteY2517" fmla="*/ 284607 h 364561"/>
              <a:gd name="connsiteX2518" fmla="*/ 10022374 w 12192000"/>
              <a:gd name="connsiteY2518" fmla="*/ 277258 h 364561"/>
              <a:gd name="connsiteX2519" fmla="*/ 9990932 w 12192000"/>
              <a:gd name="connsiteY2519" fmla="*/ 277258 h 364561"/>
              <a:gd name="connsiteX2520" fmla="*/ 9990932 w 12192000"/>
              <a:gd name="connsiteY2520" fmla="*/ 269909 h 364561"/>
              <a:gd name="connsiteX2521" fmla="*/ 10276631 w 12192000"/>
              <a:gd name="connsiteY2521" fmla="*/ 269909 h 364561"/>
              <a:gd name="connsiteX2522" fmla="*/ 10276503 w 12192000"/>
              <a:gd name="connsiteY2522" fmla="*/ 269909 h 364561"/>
              <a:gd name="connsiteX2523" fmla="*/ 10276622 w 12192000"/>
              <a:gd name="connsiteY2523" fmla="*/ 269977 h 364561"/>
              <a:gd name="connsiteX2524" fmla="*/ 10276730 w 12192000"/>
              <a:gd name="connsiteY2524" fmla="*/ 269909 h 364561"/>
              <a:gd name="connsiteX2525" fmla="*/ 10276631 w 12192000"/>
              <a:gd name="connsiteY2525" fmla="*/ 269909 h 364561"/>
              <a:gd name="connsiteX2526" fmla="*/ 10276730 w 12192000"/>
              <a:gd name="connsiteY2526" fmla="*/ 269982 h 364561"/>
              <a:gd name="connsiteX2527" fmla="*/ 10502750 w 12192000"/>
              <a:gd name="connsiteY2527" fmla="*/ 269909 h 364561"/>
              <a:gd name="connsiteX2528" fmla="*/ 10522724 w 12192000"/>
              <a:gd name="connsiteY2528" fmla="*/ 292179 h 364561"/>
              <a:gd name="connsiteX2529" fmla="*/ 10502750 w 12192000"/>
              <a:gd name="connsiteY2529" fmla="*/ 277333 h 364561"/>
              <a:gd name="connsiteX2530" fmla="*/ 10481349 w 12192000"/>
              <a:gd name="connsiteY2530" fmla="*/ 277333 h 364561"/>
              <a:gd name="connsiteX2531" fmla="*/ 10502750 w 12192000"/>
              <a:gd name="connsiteY2531" fmla="*/ 269909 h 364561"/>
              <a:gd name="connsiteX2532" fmla="*/ 10869545 w 12192000"/>
              <a:gd name="connsiteY2532" fmla="*/ 269909 h 364561"/>
              <a:gd name="connsiteX2533" fmla="*/ 10859201 w 12192000"/>
              <a:gd name="connsiteY2533" fmla="*/ 277481 h 364561"/>
              <a:gd name="connsiteX2534" fmla="*/ 10869545 w 12192000"/>
              <a:gd name="connsiteY2534" fmla="*/ 269909 h 364561"/>
              <a:gd name="connsiteX2535" fmla="*/ 10951687 w 12192000"/>
              <a:gd name="connsiteY2535" fmla="*/ 269909 h 364561"/>
              <a:gd name="connsiteX2536" fmla="*/ 10951687 w 12192000"/>
              <a:gd name="connsiteY2536" fmla="*/ 284608 h 364561"/>
              <a:gd name="connsiteX2537" fmla="*/ 10941343 w 12192000"/>
              <a:gd name="connsiteY2537" fmla="*/ 269909 h 364561"/>
              <a:gd name="connsiteX2538" fmla="*/ 10951687 w 12192000"/>
              <a:gd name="connsiteY2538" fmla="*/ 269909 h 364561"/>
              <a:gd name="connsiteX2539" fmla="*/ 11013141 w 12192000"/>
              <a:gd name="connsiteY2539" fmla="*/ 269909 h 364561"/>
              <a:gd name="connsiteX2540" fmla="*/ 11023024 w 12192000"/>
              <a:gd name="connsiteY2540" fmla="*/ 273010 h 364561"/>
              <a:gd name="connsiteX2541" fmla="*/ 11023146 w 12192000"/>
              <a:gd name="connsiteY2541" fmla="*/ 276319 h 364561"/>
              <a:gd name="connsiteX2542" fmla="*/ 11023180 w 12192000"/>
              <a:gd name="connsiteY2542" fmla="*/ 276340 h 364561"/>
              <a:gd name="connsiteX2543" fmla="*/ 11025389 w 12192000"/>
              <a:gd name="connsiteY2543" fmla="*/ 277258 h 364561"/>
              <a:gd name="connsiteX2544" fmla="*/ 11033220 w 12192000"/>
              <a:gd name="connsiteY2544" fmla="*/ 277258 h 364561"/>
              <a:gd name="connsiteX2545" fmla="*/ 11030083 w 12192000"/>
              <a:gd name="connsiteY2545" fmla="*/ 279211 h 364561"/>
              <a:gd name="connsiteX2546" fmla="*/ 11025389 w 12192000"/>
              <a:gd name="connsiteY2546" fmla="*/ 277258 h 364561"/>
              <a:gd name="connsiteX2547" fmla="*/ 11023180 w 12192000"/>
              <a:gd name="connsiteY2547" fmla="*/ 277258 h 364561"/>
              <a:gd name="connsiteX2548" fmla="*/ 11023146 w 12192000"/>
              <a:gd name="connsiteY2548" fmla="*/ 276319 h 364561"/>
              <a:gd name="connsiteX2549" fmla="*/ 11016278 w 12192000"/>
              <a:gd name="connsiteY2549" fmla="*/ 272091 h 364561"/>
              <a:gd name="connsiteX2550" fmla="*/ 11013141 w 12192000"/>
              <a:gd name="connsiteY2550" fmla="*/ 269909 h 364561"/>
              <a:gd name="connsiteX2551" fmla="*/ 11095283 w 12192000"/>
              <a:gd name="connsiteY2551" fmla="*/ 269909 h 364561"/>
              <a:gd name="connsiteX2552" fmla="*/ 11075203 w 12192000"/>
              <a:gd name="connsiteY2552" fmla="*/ 269909 h 364561"/>
              <a:gd name="connsiteX2553" fmla="*/ 11095283 w 12192000"/>
              <a:gd name="connsiteY2553" fmla="*/ 269909 h 364561"/>
              <a:gd name="connsiteX2554" fmla="*/ 11329843 w 12192000"/>
              <a:gd name="connsiteY2554" fmla="*/ 269909 h 364561"/>
              <a:gd name="connsiteX2555" fmla="*/ 11339883 w 12192000"/>
              <a:gd name="connsiteY2555" fmla="*/ 284607 h 364561"/>
              <a:gd name="connsiteX2556" fmla="*/ 11319803 w 12192000"/>
              <a:gd name="connsiteY2556" fmla="*/ 284607 h 364561"/>
              <a:gd name="connsiteX2557" fmla="*/ 11329843 w 12192000"/>
              <a:gd name="connsiteY2557" fmla="*/ 269909 h 364561"/>
              <a:gd name="connsiteX2558" fmla="*/ 11359840 w 12192000"/>
              <a:gd name="connsiteY2558" fmla="*/ 269909 h 364561"/>
              <a:gd name="connsiteX2559" fmla="*/ 11359840 w 12192000"/>
              <a:gd name="connsiteY2559" fmla="*/ 284608 h 364561"/>
              <a:gd name="connsiteX2560" fmla="*/ 11359840 w 12192000"/>
              <a:gd name="connsiteY2560" fmla="*/ 269909 h 364561"/>
              <a:gd name="connsiteX2561" fmla="*/ 9795617 w 12192000"/>
              <a:gd name="connsiteY2561" fmla="*/ 268978 h 364561"/>
              <a:gd name="connsiteX2562" fmla="*/ 9796340 w 12192000"/>
              <a:gd name="connsiteY2562" fmla="*/ 270038 h 364561"/>
              <a:gd name="connsiteX2563" fmla="*/ 9795363 w 12192000"/>
              <a:gd name="connsiteY2563" fmla="*/ 270277 h 364561"/>
              <a:gd name="connsiteX2564" fmla="*/ 3986360 w 12192000"/>
              <a:gd name="connsiteY2564" fmla="*/ 268216 h 364561"/>
              <a:gd name="connsiteX2565" fmla="*/ 3986090 w 12192000"/>
              <a:gd name="connsiteY2565" fmla="*/ 269971 h 364561"/>
              <a:gd name="connsiteX2566" fmla="*/ 3987114 w 12192000"/>
              <a:gd name="connsiteY2566" fmla="*/ 269971 h 364561"/>
              <a:gd name="connsiteX2567" fmla="*/ 4984363 w 12192000"/>
              <a:gd name="connsiteY2567" fmla="*/ 267637 h 364561"/>
              <a:gd name="connsiteX2568" fmla="*/ 4984386 w 12192000"/>
              <a:gd name="connsiteY2568" fmla="*/ 267686 h 364561"/>
              <a:gd name="connsiteX2569" fmla="*/ 4984569 w 12192000"/>
              <a:gd name="connsiteY2569" fmla="*/ 267686 h 364561"/>
              <a:gd name="connsiteX2570" fmla="*/ 9450252 w 12192000"/>
              <a:gd name="connsiteY2570" fmla="*/ 267614 h 364561"/>
              <a:gd name="connsiteX2571" fmla="*/ 9448862 w 12192000"/>
              <a:gd name="connsiteY2571" fmla="*/ 271137 h 364561"/>
              <a:gd name="connsiteX2572" fmla="*/ 9445311 w 12192000"/>
              <a:gd name="connsiteY2572" fmla="*/ 272422 h 364561"/>
              <a:gd name="connsiteX2573" fmla="*/ 9443759 w 12192000"/>
              <a:gd name="connsiteY2573" fmla="*/ 270828 h 364561"/>
              <a:gd name="connsiteX2574" fmla="*/ 9437857 w 12192000"/>
              <a:gd name="connsiteY2574" fmla="*/ 270435 h 364561"/>
              <a:gd name="connsiteX2575" fmla="*/ 9437605 w 12192000"/>
              <a:gd name="connsiteY2575" fmla="*/ 269596 h 364561"/>
              <a:gd name="connsiteX2576" fmla="*/ 9436045 w 12192000"/>
              <a:gd name="connsiteY2576" fmla="*/ 270314 h 364561"/>
              <a:gd name="connsiteX2577" fmla="*/ 9430082 w 12192000"/>
              <a:gd name="connsiteY2577" fmla="*/ 269916 h 364561"/>
              <a:gd name="connsiteX2578" fmla="*/ 9429390 w 12192000"/>
              <a:gd name="connsiteY2578" fmla="*/ 267614 h 364561"/>
              <a:gd name="connsiteX2579" fmla="*/ 9419806 w 12192000"/>
              <a:gd name="connsiteY2579" fmla="*/ 273559 h 364561"/>
              <a:gd name="connsiteX2580" fmla="*/ 9419656 w 12192000"/>
              <a:gd name="connsiteY2580" fmla="*/ 274652 h 364561"/>
              <a:gd name="connsiteX2581" fmla="*/ 9419829 w 12192000"/>
              <a:gd name="connsiteY2581" fmla="*/ 274660 h 364561"/>
              <a:gd name="connsiteX2582" fmla="*/ 9429984 w 12192000"/>
              <a:gd name="connsiteY2582" fmla="*/ 275164 h 364561"/>
              <a:gd name="connsiteX2583" fmla="*/ 9429984 w 12192000"/>
              <a:gd name="connsiteY2583" fmla="*/ 276341 h 364561"/>
              <a:gd name="connsiteX2584" fmla="*/ 9429984 w 12192000"/>
              <a:gd name="connsiteY2584" fmla="*/ 277259 h 364561"/>
              <a:gd name="connsiteX2585" fmla="*/ 9440000 w 12192000"/>
              <a:gd name="connsiteY2585" fmla="*/ 280015 h 364561"/>
              <a:gd name="connsiteX2586" fmla="*/ 9444330 w 12192000"/>
              <a:gd name="connsiteY2586" fmla="*/ 278825 h 364561"/>
              <a:gd name="connsiteX2587" fmla="*/ 9450252 w 12192000"/>
              <a:gd name="connsiteY2587" fmla="*/ 281707 h 364561"/>
              <a:gd name="connsiteX2588" fmla="*/ 9458772 w 12192000"/>
              <a:gd name="connsiteY2588" fmla="*/ 278184 h 364561"/>
              <a:gd name="connsiteX2589" fmla="*/ 9459232 w 12192000"/>
              <a:gd name="connsiteY2589" fmla="*/ 276852 h 364561"/>
              <a:gd name="connsiteX2590" fmla="*/ 9463864 w 12192000"/>
              <a:gd name="connsiteY2590" fmla="*/ 276535 h 364561"/>
              <a:gd name="connsiteX2591" fmla="*/ 9465508 w 12192000"/>
              <a:gd name="connsiteY2591" fmla="*/ 274804 h 364561"/>
              <a:gd name="connsiteX2592" fmla="*/ 9470008 w 12192000"/>
              <a:gd name="connsiteY2592" fmla="*/ 274804 h 364561"/>
              <a:gd name="connsiteX2593" fmla="*/ 9467805 w 12192000"/>
              <a:gd name="connsiteY2593" fmla="*/ 272385 h 364561"/>
              <a:gd name="connsiteX2594" fmla="*/ 9470155 w 12192000"/>
              <a:gd name="connsiteY2594" fmla="*/ 269910 h 364561"/>
              <a:gd name="connsiteX2595" fmla="*/ 9465550 w 12192000"/>
              <a:gd name="connsiteY2595" fmla="*/ 269910 h 364561"/>
              <a:gd name="connsiteX2596" fmla="*/ 9464998 w 12192000"/>
              <a:gd name="connsiteY2596" fmla="*/ 269303 h 364561"/>
              <a:gd name="connsiteX2597" fmla="*/ 9464446 w 12192000"/>
              <a:gd name="connsiteY2597" fmla="*/ 269910 h 364561"/>
              <a:gd name="connsiteX2598" fmla="*/ 9455803 w 12192000"/>
              <a:gd name="connsiteY2598" fmla="*/ 269910 h 364561"/>
              <a:gd name="connsiteX2599" fmla="*/ 1719090 w 12192000"/>
              <a:gd name="connsiteY2599" fmla="*/ 267583 h 364561"/>
              <a:gd name="connsiteX2600" fmla="*/ 1729130 w 12192000"/>
              <a:gd name="connsiteY2600" fmla="*/ 269869 h 364561"/>
              <a:gd name="connsiteX2601" fmla="*/ 1719090 w 12192000"/>
              <a:gd name="connsiteY2601" fmla="*/ 284608 h 364561"/>
              <a:gd name="connsiteX2602" fmla="*/ 1719090 w 12192000"/>
              <a:gd name="connsiteY2602" fmla="*/ 267583 h 364561"/>
              <a:gd name="connsiteX2603" fmla="*/ 10993366 w 12192000"/>
              <a:gd name="connsiteY2603" fmla="*/ 267583 h 364561"/>
              <a:gd name="connsiteX2604" fmla="*/ 11003406 w 12192000"/>
              <a:gd name="connsiteY2604" fmla="*/ 269869 h 364561"/>
              <a:gd name="connsiteX2605" fmla="*/ 10993366 w 12192000"/>
              <a:gd name="connsiteY2605" fmla="*/ 284608 h 364561"/>
              <a:gd name="connsiteX2606" fmla="*/ 10993366 w 12192000"/>
              <a:gd name="connsiteY2606" fmla="*/ 267583 h 364561"/>
              <a:gd name="connsiteX2607" fmla="*/ 5322221 w 12192000"/>
              <a:gd name="connsiteY2607" fmla="*/ 267577 h 364561"/>
              <a:gd name="connsiteX2608" fmla="*/ 5326384 w 12192000"/>
              <a:gd name="connsiteY2608" fmla="*/ 268387 h 364561"/>
              <a:gd name="connsiteX2609" fmla="*/ 5331099 w 12192000"/>
              <a:gd name="connsiteY2609" fmla="*/ 274804 h 364561"/>
              <a:gd name="connsiteX2610" fmla="*/ 5322849 w 12192000"/>
              <a:gd name="connsiteY2610" fmla="*/ 273887 h 364561"/>
              <a:gd name="connsiteX2611" fmla="*/ 5321723 w 12192000"/>
              <a:gd name="connsiteY2611" fmla="*/ 267762 h 364561"/>
              <a:gd name="connsiteX2612" fmla="*/ 4490126 w 12192000"/>
              <a:gd name="connsiteY2612" fmla="*/ 267470 h 364561"/>
              <a:gd name="connsiteX2613" fmla="*/ 4490126 w 12192000"/>
              <a:gd name="connsiteY2613" fmla="*/ 274804 h 364561"/>
              <a:gd name="connsiteX2614" fmla="*/ 4490126 w 12192000"/>
              <a:gd name="connsiteY2614" fmla="*/ 267470 h 364561"/>
              <a:gd name="connsiteX2615" fmla="*/ 4608582 w 12192000"/>
              <a:gd name="connsiteY2615" fmla="*/ 267470 h 364561"/>
              <a:gd name="connsiteX2616" fmla="*/ 4598561 w 12192000"/>
              <a:gd name="connsiteY2616" fmla="*/ 267470 h 364561"/>
              <a:gd name="connsiteX2617" fmla="*/ 4608582 w 12192000"/>
              <a:gd name="connsiteY2617" fmla="*/ 267470 h 364561"/>
              <a:gd name="connsiteX2618" fmla="*/ 5034369 w 12192000"/>
              <a:gd name="connsiteY2618" fmla="*/ 267470 h 364561"/>
              <a:gd name="connsiteX2619" fmla="*/ 5044093 w 12192000"/>
              <a:gd name="connsiteY2619" fmla="*/ 281707 h 364561"/>
              <a:gd name="connsiteX2620" fmla="*/ 5034369 w 12192000"/>
              <a:gd name="connsiteY2620" fmla="*/ 281707 h 364561"/>
              <a:gd name="connsiteX2621" fmla="*/ 5024644 w 12192000"/>
              <a:gd name="connsiteY2621" fmla="*/ 281707 h 364561"/>
              <a:gd name="connsiteX2622" fmla="*/ 5024644 w 12192000"/>
              <a:gd name="connsiteY2622" fmla="*/ 274588 h 364561"/>
              <a:gd name="connsiteX2623" fmla="*/ 5024797 w 12192000"/>
              <a:gd name="connsiteY2623" fmla="*/ 272698 h 364561"/>
              <a:gd name="connsiteX2624" fmla="*/ 5034369 w 12192000"/>
              <a:gd name="connsiteY2624" fmla="*/ 281707 h 364561"/>
              <a:gd name="connsiteX2625" fmla="*/ 5034369 w 12192000"/>
              <a:gd name="connsiteY2625" fmla="*/ 267470 h 364561"/>
              <a:gd name="connsiteX2626" fmla="*/ 5123948 w 12192000"/>
              <a:gd name="connsiteY2626" fmla="*/ 267470 h 364561"/>
              <a:gd name="connsiteX2627" fmla="*/ 5114223 w 12192000"/>
              <a:gd name="connsiteY2627" fmla="*/ 274804 h 364561"/>
              <a:gd name="connsiteX2628" fmla="*/ 5114223 w 12192000"/>
              <a:gd name="connsiteY2628" fmla="*/ 278795 h 364561"/>
              <a:gd name="connsiteX2629" fmla="*/ 5114223 w 12192000"/>
              <a:gd name="connsiteY2629" fmla="*/ 281707 h 364561"/>
              <a:gd name="connsiteX2630" fmla="*/ 5114223 w 12192000"/>
              <a:gd name="connsiteY2630" fmla="*/ 274804 h 364561"/>
              <a:gd name="connsiteX2631" fmla="*/ 5123948 w 12192000"/>
              <a:gd name="connsiteY2631" fmla="*/ 267470 h 364561"/>
              <a:gd name="connsiteX2632" fmla="*/ 5162549 w 12192000"/>
              <a:gd name="connsiteY2632" fmla="*/ 267470 h 364561"/>
              <a:gd name="connsiteX2633" fmla="*/ 5153120 w 12192000"/>
              <a:gd name="connsiteY2633" fmla="*/ 274804 h 364561"/>
              <a:gd name="connsiteX2634" fmla="*/ 5162549 w 12192000"/>
              <a:gd name="connsiteY2634" fmla="*/ 267470 h 364561"/>
              <a:gd name="connsiteX2635" fmla="*/ 5271458 w 12192000"/>
              <a:gd name="connsiteY2635" fmla="*/ 267470 h 364561"/>
              <a:gd name="connsiteX2636" fmla="*/ 5271458 w 12192000"/>
              <a:gd name="connsiteY2636" fmla="*/ 274804 h 364561"/>
              <a:gd name="connsiteX2637" fmla="*/ 5261558 w 12192000"/>
              <a:gd name="connsiteY2637" fmla="*/ 267470 h 364561"/>
              <a:gd name="connsiteX2638" fmla="*/ 5271458 w 12192000"/>
              <a:gd name="connsiteY2638" fmla="*/ 267470 h 364561"/>
              <a:gd name="connsiteX2639" fmla="*/ 6014140 w 12192000"/>
              <a:gd name="connsiteY2639" fmla="*/ 267470 h 364561"/>
              <a:gd name="connsiteX2640" fmla="*/ 6014140 w 12192000"/>
              <a:gd name="connsiteY2640" fmla="*/ 281707 h 364561"/>
              <a:gd name="connsiteX2641" fmla="*/ 6004121 w 12192000"/>
              <a:gd name="connsiteY2641" fmla="*/ 281707 h 364561"/>
              <a:gd name="connsiteX2642" fmla="*/ 6014140 w 12192000"/>
              <a:gd name="connsiteY2642" fmla="*/ 267470 h 364561"/>
              <a:gd name="connsiteX2643" fmla="*/ 6114327 w 12192000"/>
              <a:gd name="connsiteY2643" fmla="*/ 267470 h 364561"/>
              <a:gd name="connsiteX2644" fmla="*/ 6133579 w 12192000"/>
              <a:gd name="connsiteY2644" fmla="*/ 274589 h 364561"/>
              <a:gd name="connsiteX2645" fmla="*/ 6143205 w 12192000"/>
              <a:gd name="connsiteY2645" fmla="*/ 274589 h 364561"/>
              <a:gd name="connsiteX2646" fmla="*/ 6133579 w 12192000"/>
              <a:gd name="connsiteY2646" fmla="*/ 281707 h 364561"/>
              <a:gd name="connsiteX2647" fmla="*/ 6114327 w 12192000"/>
              <a:gd name="connsiteY2647" fmla="*/ 267470 h 364561"/>
              <a:gd name="connsiteX2648" fmla="*/ 6261956 w 12192000"/>
              <a:gd name="connsiteY2648" fmla="*/ 267470 h 364561"/>
              <a:gd name="connsiteX2649" fmla="*/ 6271680 w 12192000"/>
              <a:gd name="connsiteY2649" fmla="*/ 274804 h 364561"/>
              <a:gd name="connsiteX2650" fmla="*/ 6261956 w 12192000"/>
              <a:gd name="connsiteY2650" fmla="*/ 274804 h 364561"/>
              <a:gd name="connsiteX2651" fmla="*/ 6261956 w 12192000"/>
              <a:gd name="connsiteY2651" fmla="*/ 267470 h 364561"/>
              <a:gd name="connsiteX2652" fmla="*/ 6331203 w 12192000"/>
              <a:gd name="connsiteY2652" fmla="*/ 267470 h 364561"/>
              <a:gd name="connsiteX2653" fmla="*/ 6331203 w 12192000"/>
              <a:gd name="connsiteY2653" fmla="*/ 281707 h 364561"/>
              <a:gd name="connsiteX2654" fmla="*/ 6321773 w 12192000"/>
              <a:gd name="connsiteY2654" fmla="*/ 281707 h 364561"/>
              <a:gd name="connsiteX2655" fmla="*/ 6321773 w 12192000"/>
              <a:gd name="connsiteY2655" fmla="*/ 267470 h 364561"/>
              <a:gd name="connsiteX2656" fmla="*/ 6331203 w 12192000"/>
              <a:gd name="connsiteY2656" fmla="*/ 267470 h 364561"/>
              <a:gd name="connsiteX2657" fmla="*/ 6360670 w 12192000"/>
              <a:gd name="connsiteY2657" fmla="*/ 267470 h 364561"/>
              <a:gd name="connsiteX2658" fmla="*/ 6360670 w 12192000"/>
              <a:gd name="connsiteY2658" fmla="*/ 267471 h 364561"/>
              <a:gd name="connsiteX2659" fmla="*/ 6359150 w 12192000"/>
              <a:gd name="connsiteY2659" fmla="*/ 271710 h 364561"/>
              <a:gd name="connsiteX2660" fmla="*/ 6350946 w 12192000"/>
              <a:gd name="connsiteY2660" fmla="*/ 274804 h 364561"/>
              <a:gd name="connsiteX2661" fmla="*/ 6341222 w 12192000"/>
              <a:gd name="connsiteY2661" fmla="*/ 274804 h 364561"/>
              <a:gd name="connsiteX2662" fmla="*/ 6350946 w 12192000"/>
              <a:gd name="connsiteY2662" fmla="*/ 267470 h 364561"/>
              <a:gd name="connsiteX2663" fmla="*/ 6490324 w 12192000"/>
              <a:gd name="connsiteY2663" fmla="*/ 267470 h 364561"/>
              <a:gd name="connsiteX2664" fmla="*/ 6490324 w 12192000"/>
              <a:gd name="connsiteY2664" fmla="*/ 274804 h 364561"/>
              <a:gd name="connsiteX2665" fmla="*/ 6490324 w 12192000"/>
              <a:gd name="connsiteY2665" fmla="*/ 267470 h 364561"/>
              <a:gd name="connsiteX2666" fmla="*/ 7133879 w 12192000"/>
              <a:gd name="connsiteY2666" fmla="*/ 267470 h 364561"/>
              <a:gd name="connsiteX2667" fmla="*/ 7133879 w 12192000"/>
              <a:gd name="connsiteY2667" fmla="*/ 274804 h 364561"/>
              <a:gd name="connsiteX2668" fmla="*/ 7133879 w 12192000"/>
              <a:gd name="connsiteY2668" fmla="*/ 267470 h 364561"/>
              <a:gd name="connsiteX2669" fmla="*/ 8064441 w 12192000"/>
              <a:gd name="connsiteY2669" fmla="*/ 267470 h 364561"/>
              <a:gd name="connsiteX2670" fmla="*/ 8064441 w 12192000"/>
              <a:gd name="connsiteY2670" fmla="*/ 274588 h 364561"/>
              <a:gd name="connsiteX2671" fmla="*/ 8064441 w 12192000"/>
              <a:gd name="connsiteY2671" fmla="*/ 267470 h 364561"/>
              <a:gd name="connsiteX2672" fmla="*/ 8370602 w 12192000"/>
              <a:gd name="connsiteY2672" fmla="*/ 267470 h 364561"/>
              <a:gd name="connsiteX2673" fmla="*/ 8380325 w 12192000"/>
              <a:gd name="connsiteY2673" fmla="*/ 281707 h 364561"/>
              <a:gd name="connsiteX2674" fmla="*/ 8370602 w 12192000"/>
              <a:gd name="connsiteY2674" fmla="*/ 267470 h 364561"/>
              <a:gd name="connsiteX2675" fmla="*/ 8489352 w 12192000"/>
              <a:gd name="connsiteY2675" fmla="*/ 267470 h 364561"/>
              <a:gd name="connsiteX2676" fmla="*/ 8498782 w 12192000"/>
              <a:gd name="connsiteY2676" fmla="*/ 281707 h 364561"/>
              <a:gd name="connsiteX2677" fmla="*/ 8489352 w 12192000"/>
              <a:gd name="connsiteY2677" fmla="*/ 267470 h 364561"/>
              <a:gd name="connsiteX2678" fmla="*/ 9093716 w 12192000"/>
              <a:gd name="connsiteY2678" fmla="*/ 267470 h 364561"/>
              <a:gd name="connsiteX2679" fmla="*/ 9094567 w 12192000"/>
              <a:gd name="connsiteY2679" fmla="*/ 269027 h 364561"/>
              <a:gd name="connsiteX2680" fmla="*/ 9090767 w 12192000"/>
              <a:gd name="connsiteY2680" fmla="*/ 269540 h 364561"/>
              <a:gd name="connsiteX2681" fmla="*/ 9091474 w 12192000"/>
              <a:gd name="connsiteY2681" fmla="*/ 274588 h 364561"/>
              <a:gd name="connsiteX2682" fmla="*/ 9083993 w 12192000"/>
              <a:gd name="connsiteY2682" fmla="*/ 274588 h 364561"/>
              <a:gd name="connsiteX2683" fmla="*/ 9083993 w 12192000"/>
              <a:gd name="connsiteY2683" fmla="*/ 267470 h 364561"/>
              <a:gd name="connsiteX2684" fmla="*/ 9093716 w 12192000"/>
              <a:gd name="connsiteY2684" fmla="*/ 267470 h 364561"/>
              <a:gd name="connsiteX2685" fmla="*/ 9617342 w 12192000"/>
              <a:gd name="connsiteY2685" fmla="*/ 267470 h 364561"/>
              <a:gd name="connsiteX2686" fmla="*/ 9607913 w 12192000"/>
              <a:gd name="connsiteY2686" fmla="*/ 267470 h 364561"/>
              <a:gd name="connsiteX2687" fmla="*/ 9617342 w 12192000"/>
              <a:gd name="connsiteY2687" fmla="*/ 267470 h 364561"/>
              <a:gd name="connsiteX2688" fmla="*/ 89363 w 12192000"/>
              <a:gd name="connsiteY2688" fmla="*/ 266480 h 364561"/>
              <a:gd name="connsiteX2689" fmla="*/ 83384 w 12192000"/>
              <a:gd name="connsiteY2689" fmla="*/ 270038 h 364561"/>
              <a:gd name="connsiteX2690" fmla="*/ 103520 w 12192000"/>
              <a:gd name="connsiteY2690" fmla="*/ 270038 h 364561"/>
              <a:gd name="connsiteX2691" fmla="*/ 89363 w 12192000"/>
              <a:gd name="connsiteY2691" fmla="*/ 266480 h 364561"/>
              <a:gd name="connsiteX2692" fmla="*/ 4134003 w 12192000"/>
              <a:gd name="connsiteY2692" fmla="*/ 266480 h 364561"/>
              <a:gd name="connsiteX2693" fmla="*/ 4119238 w 12192000"/>
              <a:gd name="connsiteY2693" fmla="*/ 270038 h 364561"/>
              <a:gd name="connsiteX2694" fmla="*/ 4140813 w 12192000"/>
              <a:gd name="connsiteY2694" fmla="*/ 277419 h 364561"/>
              <a:gd name="connsiteX2695" fmla="*/ 4140813 w 12192000"/>
              <a:gd name="connsiteY2695" fmla="*/ 270038 h 364561"/>
              <a:gd name="connsiteX2696" fmla="*/ 4134003 w 12192000"/>
              <a:gd name="connsiteY2696" fmla="*/ 266480 h 364561"/>
              <a:gd name="connsiteX2697" fmla="*/ 313734 w 12192000"/>
              <a:gd name="connsiteY2697" fmla="*/ 266391 h 364561"/>
              <a:gd name="connsiteX2698" fmla="*/ 307773 w 12192000"/>
              <a:gd name="connsiteY2698" fmla="*/ 269999 h 364561"/>
              <a:gd name="connsiteX2699" fmla="*/ 327884 w 12192000"/>
              <a:gd name="connsiteY2699" fmla="*/ 269999 h 364561"/>
              <a:gd name="connsiteX2700" fmla="*/ 313734 w 12192000"/>
              <a:gd name="connsiteY2700" fmla="*/ 266391 h 364561"/>
              <a:gd name="connsiteX2701" fmla="*/ 1248296 w 12192000"/>
              <a:gd name="connsiteY2701" fmla="*/ 266391 h 364561"/>
              <a:gd name="connsiteX2702" fmla="*/ 1248448 w 12192000"/>
              <a:gd name="connsiteY2702" fmla="*/ 269999 h 364561"/>
              <a:gd name="connsiteX2703" fmla="*/ 1248448 w 12192000"/>
              <a:gd name="connsiteY2703" fmla="*/ 277481 h 364561"/>
              <a:gd name="connsiteX2704" fmla="*/ 1238713 w 12192000"/>
              <a:gd name="connsiteY2704" fmla="*/ 269999 h 364561"/>
              <a:gd name="connsiteX2705" fmla="*/ 1248296 w 12192000"/>
              <a:gd name="connsiteY2705" fmla="*/ 266391 h 364561"/>
              <a:gd name="connsiteX2706" fmla="*/ 2636549 w 12192000"/>
              <a:gd name="connsiteY2706" fmla="*/ 266391 h 364561"/>
              <a:gd name="connsiteX2707" fmla="*/ 2638165 w 12192000"/>
              <a:gd name="connsiteY2707" fmla="*/ 269999 h 364561"/>
              <a:gd name="connsiteX2708" fmla="*/ 2627821 w 12192000"/>
              <a:gd name="connsiteY2708" fmla="*/ 269999 h 364561"/>
              <a:gd name="connsiteX2709" fmla="*/ 2636549 w 12192000"/>
              <a:gd name="connsiteY2709" fmla="*/ 266391 h 364561"/>
              <a:gd name="connsiteX2710" fmla="*/ 10522572 w 12192000"/>
              <a:gd name="connsiteY2710" fmla="*/ 266391 h 364561"/>
              <a:gd name="connsiteX2711" fmla="*/ 10522724 w 12192000"/>
              <a:gd name="connsiteY2711" fmla="*/ 269999 h 364561"/>
              <a:gd name="connsiteX2712" fmla="*/ 10522724 w 12192000"/>
              <a:gd name="connsiteY2712" fmla="*/ 277481 h 364561"/>
              <a:gd name="connsiteX2713" fmla="*/ 10512989 w 12192000"/>
              <a:gd name="connsiteY2713" fmla="*/ 269999 h 364561"/>
              <a:gd name="connsiteX2714" fmla="*/ 10522572 w 12192000"/>
              <a:gd name="connsiteY2714" fmla="*/ 266391 h 364561"/>
              <a:gd name="connsiteX2715" fmla="*/ 11910825 w 12192000"/>
              <a:gd name="connsiteY2715" fmla="*/ 266391 h 364561"/>
              <a:gd name="connsiteX2716" fmla="*/ 11912441 w 12192000"/>
              <a:gd name="connsiteY2716" fmla="*/ 269999 h 364561"/>
              <a:gd name="connsiteX2717" fmla="*/ 11902097 w 12192000"/>
              <a:gd name="connsiteY2717" fmla="*/ 269999 h 364561"/>
              <a:gd name="connsiteX2718" fmla="*/ 11910825 w 12192000"/>
              <a:gd name="connsiteY2718" fmla="*/ 266391 h 364561"/>
              <a:gd name="connsiteX2719" fmla="*/ 551862 w 12192000"/>
              <a:gd name="connsiteY2719" fmla="*/ 266311 h 364561"/>
              <a:gd name="connsiteX2720" fmla="*/ 553590 w 12192000"/>
              <a:gd name="connsiteY2720" fmla="*/ 269860 h 364561"/>
              <a:gd name="connsiteX2721" fmla="*/ 543534 w 12192000"/>
              <a:gd name="connsiteY2721" fmla="*/ 269860 h 364561"/>
              <a:gd name="connsiteX2722" fmla="*/ 533477 w 12192000"/>
              <a:gd name="connsiteY2722" fmla="*/ 277221 h 364561"/>
              <a:gd name="connsiteX2723" fmla="*/ 529168 w 12192000"/>
              <a:gd name="connsiteY2723" fmla="*/ 277221 h 364561"/>
              <a:gd name="connsiteX2724" fmla="*/ 522942 w 12192000"/>
              <a:gd name="connsiteY2724" fmla="*/ 277221 h 364561"/>
              <a:gd name="connsiteX2725" fmla="*/ 521984 w 12192000"/>
              <a:gd name="connsiteY2725" fmla="*/ 277891 h 364561"/>
              <a:gd name="connsiteX2726" fmla="*/ 521984 w 12192000"/>
              <a:gd name="connsiteY2726" fmla="*/ 281592 h 364561"/>
              <a:gd name="connsiteX2727" fmla="*/ 521984 w 12192000"/>
              <a:gd name="connsiteY2727" fmla="*/ 291944 h 364561"/>
              <a:gd name="connsiteX2728" fmla="*/ 501871 w 12192000"/>
              <a:gd name="connsiteY2728" fmla="*/ 299306 h 364561"/>
              <a:gd name="connsiteX2729" fmla="*/ 501871 w 12192000"/>
              <a:gd name="connsiteY2729" fmla="*/ 291944 h 364561"/>
              <a:gd name="connsiteX2730" fmla="*/ 521984 w 12192000"/>
              <a:gd name="connsiteY2730" fmla="*/ 277891 h 364561"/>
              <a:gd name="connsiteX2731" fmla="*/ 521984 w 12192000"/>
              <a:gd name="connsiteY2731" fmla="*/ 277221 h 364561"/>
              <a:gd name="connsiteX2732" fmla="*/ 522942 w 12192000"/>
              <a:gd name="connsiteY2732" fmla="*/ 277221 h 364561"/>
              <a:gd name="connsiteX2733" fmla="*/ 533477 w 12192000"/>
              <a:gd name="connsiteY2733" fmla="*/ 269860 h 364561"/>
              <a:gd name="connsiteX2734" fmla="*/ 551862 w 12192000"/>
              <a:gd name="connsiteY2734" fmla="*/ 266311 h 364561"/>
              <a:gd name="connsiteX2735" fmla="*/ 9826138 w 12192000"/>
              <a:gd name="connsiteY2735" fmla="*/ 266311 h 364561"/>
              <a:gd name="connsiteX2736" fmla="*/ 9827866 w 12192000"/>
              <a:gd name="connsiteY2736" fmla="*/ 269860 h 364561"/>
              <a:gd name="connsiteX2737" fmla="*/ 9817810 w 12192000"/>
              <a:gd name="connsiteY2737" fmla="*/ 269860 h 364561"/>
              <a:gd name="connsiteX2738" fmla="*/ 9816553 w 12192000"/>
              <a:gd name="connsiteY2738" fmla="*/ 276301 h 364561"/>
              <a:gd name="connsiteX2739" fmla="*/ 9815359 w 12192000"/>
              <a:gd name="connsiteY2739" fmla="*/ 276426 h 364561"/>
              <a:gd name="connsiteX2740" fmla="*/ 9815359 w 12192000"/>
              <a:gd name="connsiteY2740" fmla="*/ 275667 h 364561"/>
              <a:gd name="connsiteX2741" fmla="*/ 9815359 w 12192000"/>
              <a:gd name="connsiteY2741" fmla="*/ 274804 h 364561"/>
              <a:gd name="connsiteX2742" fmla="*/ 9800678 w 12192000"/>
              <a:gd name="connsiteY2742" fmla="*/ 274804 h 364561"/>
              <a:gd name="connsiteX2743" fmla="*/ 9807753 w 12192000"/>
              <a:gd name="connsiteY2743" fmla="*/ 269860 h 364561"/>
              <a:gd name="connsiteX2744" fmla="*/ 9826138 w 12192000"/>
              <a:gd name="connsiteY2744" fmla="*/ 266311 h 364561"/>
              <a:gd name="connsiteX2745" fmla="*/ 5086323 w 12192000"/>
              <a:gd name="connsiteY2745" fmla="*/ 265742 h 364561"/>
              <a:gd name="connsiteX2746" fmla="*/ 5094187 w 12192000"/>
              <a:gd name="connsiteY2746" fmla="*/ 267614 h 364561"/>
              <a:gd name="connsiteX2747" fmla="*/ 5085076 w 12192000"/>
              <a:gd name="connsiteY2747" fmla="*/ 271137 h 364561"/>
              <a:gd name="connsiteX2748" fmla="*/ 5083983 w 12192000"/>
              <a:gd name="connsiteY2748" fmla="*/ 273175 h 364561"/>
              <a:gd name="connsiteX2749" fmla="*/ 5082319 w 12192000"/>
              <a:gd name="connsiteY2749" fmla="*/ 274932 h 364561"/>
              <a:gd name="connsiteX2750" fmla="*/ 5074763 w 12192000"/>
              <a:gd name="connsiteY2750" fmla="*/ 277303 h 364561"/>
              <a:gd name="connsiteX2751" fmla="*/ 5073559 w 12192000"/>
              <a:gd name="connsiteY2751" fmla="*/ 274660 h 364561"/>
              <a:gd name="connsiteX2752" fmla="*/ 5077185 w 12192000"/>
              <a:gd name="connsiteY2752" fmla="*/ 270573 h 364561"/>
              <a:gd name="connsiteX2753" fmla="*/ 5079173 w 12192000"/>
              <a:gd name="connsiteY2753" fmla="*/ 269522 h 364561"/>
              <a:gd name="connsiteX2754" fmla="*/ 5080107 w 12192000"/>
              <a:gd name="connsiteY2754" fmla="*/ 269910 h 364561"/>
              <a:gd name="connsiteX2755" fmla="*/ 5080609 w 12192000"/>
              <a:gd name="connsiteY2755" fmla="*/ 268763 h 364561"/>
              <a:gd name="connsiteX2756" fmla="*/ 6286902 w 12192000"/>
              <a:gd name="connsiteY2756" fmla="*/ 264794 h 364561"/>
              <a:gd name="connsiteX2757" fmla="*/ 6291128 w 12192000"/>
              <a:gd name="connsiteY2757" fmla="*/ 274804 h 364561"/>
              <a:gd name="connsiteX2758" fmla="*/ 6281109 w 12192000"/>
              <a:gd name="connsiteY2758" fmla="*/ 267686 h 364561"/>
              <a:gd name="connsiteX2759" fmla="*/ 6286902 w 12192000"/>
              <a:gd name="connsiteY2759" fmla="*/ 264794 h 364561"/>
              <a:gd name="connsiteX2760" fmla="*/ 3167684 w 12192000"/>
              <a:gd name="connsiteY2760" fmla="*/ 264668 h 364561"/>
              <a:gd name="connsiteX2761" fmla="*/ 3169957 w 12192000"/>
              <a:gd name="connsiteY2761" fmla="*/ 269910 h 364561"/>
              <a:gd name="connsiteX2762" fmla="*/ 3168150 w 12192000"/>
              <a:gd name="connsiteY2762" fmla="*/ 264966 h 364561"/>
              <a:gd name="connsiteX2763" fmla="*/ 7794593 w 12192000"/>
              <a:gd name="connsiteY2763" fmla="*/ 264558 h 364561"/>
              <a:gd name="connsiteX2764" fmla="*/ 7806900 w 12192000"/>
              <a:gd name="connsiteY2764" fmla="*/ 267470 h 364561"/>
              <a:gd name="connsiteX2765" fmla="*/ 7787453 w 12192000"/>
              <a:gd name="connsiteY2765" fmla="*/ 267470 h 364561"/>
              <a:gd name="connsiteX2766" fmla="*/ 7794593 w 12192000"/>
              <a:gd name="connsiteY2766" fmla="*/ 264558 h 364561"/>
              <a:gd name="connsiteX2767" fmla="*/ 7931900 w 12192000"/>
              <a:gd name="connsiteY2767" fmla="*/ 264558 h 364561"/>
              <a:gd name="connsiteX2768" fmla="*/ 7934787 w 12192000"/>
              <a:gd name="connsiteY2768" fmla="*/ 267470 h 364561"/>
              <a:gd name="connsiteX2769" fmla="*/ 7925062 w 12192000"/>
              <a:gd name="connsiteY2769" fmla="*/ 267470 h 364561"/>
              <a:gd name="connsiteX2770" fmla="*/ 7931900 w 12192000"/>
              <a:gd name="connsiteY2770" fmla="*/ 264558 h 364561"/>
              <a:gd name="connsiteX2771" fmla="*/ 5315085 w 12192000"/>
              <a:gd name="connsiteY2771" fmla="*/ 263200 h 364561"/>
              <a:gd name="connsiteX2772" fmla="*/ 5315297 w 12192000"/>
              <a:gd name="connsiteY2772" fmla="*/ 264880 h 364561"/>
              <a:gd name="connsiteX2773" fmla="*/ 5311651 w 12192000"/>
              <a:gd name="connsiteY2773" fmla="*/ 267470 h 364561"/>
              <a:gd name="connsiteX2774" fmla="*/ 7276793 w 12192000"/>
              <a:gd name="connsiteY2774" fmla="*/ 262347 h 364561"/>
              <a:gd name="connsiteX2775" fmla="*/ 7281803 w 12192000"/>
              <a:gd name="connsiteY2775" fmla="*/ 267686 h 364561"/>
              <a:gd name="connsiteX2776" fmla="*/ 7271784 w 12192000"/>
              <a:gd name="connsiteY2776" fmla="*/ 267686 h 364561"/>
              <a:gd name="connsiteX2777" fmla="*/ 7276793 w 12192000"/>
              <a:gd name="connsiteY2777" fmla="*/ 262347 h 364561"/>
              <a:gd name="connsiteX2778" fmla="*/ 8942546 w 12192000"/>
              <a:gd name="connsiteY2778" fmla="*/ 262296 h 364561"/>
              <a:gd name="connsiteX2779" fmla="*/ 8940827 w 12192000"/>
              <a:gd name="connsiteY2779" fmla="*/ 263556 h 364561"/>
              <a:gd name="connsiteX2780" fmla="*/ 8941285 w 12192000"/>
              <a:gd name="connsiteY2780" fmla="*/ 263221 h 364561"/>
              <a:gd name="connsiteX2781" fmla="*/ 8563903 w 12192000"/>
              <a:gd name="connsiteY2781" fmla="*/ 262293 h 364561"/>
              <a:gd name="connsiteX2782" fmla="*/ 8568913 w 12192000"/>
              <a:gd name="connsiteY2782" fmla="*/ 267470 h 364561"/>
              <a:gd name="connsiteX2783" fmla="*/ 8558894 w 12192000"/>
              <a:gd name="connsiteY2783" fmla="*/ 267470 h 364561"/>
              <a:gd name="connsiteX2784" fmla="*/ 8563903 w 12192000"/>
              <a:gd name="connsiteY2784" fmla="*/ 262293 h 364561"/>
              <a:gd name="connsiteX2785" fmla="*/ 1565049 w 12192000"/>
              <a:gd name="connsiteY2785" fmla="*/ 261633 h 364561"/>
              <a:gd name="connsiteX2786" fmla="*/ 1574987 w 12192000"/>
              <a:gd name="connsiteY2786" fmla="*/ 270086 h 364561"/>
              <a:gd name="connsiteX2787" fmla="*/ 1565049 w 12192000"/>
              <a:gd name="connsiteY2787" fmla="*/ 270086 h 364561"/>
              <a:gd name="connsiteX2788" fmla="*/ 1555111 w 12192000"/>
              <a:gd name="connsiteY2788" fmla="*/ 261633 h 364561"/>
              <a:gd name="connsiteX2789" fmla="*/ 10839324 w 12192000"/>
              <a:gd name="connsiteY2789" fmla="*/ 261633 h 364561"/>
              <a:gd name="connsiteX2790" fmla="*/ 10849263 w 12192000"/>
              <a:gd name="connsiteY2790" fmla="*/ 270086 h 364561"/>
              <a:gd name="connsiteX2791" fmla="*/ 10839324 w 12192000"/>
              <a:gd name="connsiteY2791" fmla="*/ 270086 h 364561"/>
              <a:gd name="connsiteX2792" fmla="*/ 10829387 w 12192000"/>
              <a:gd name="connsiteY2792" fmla="*/ 261633 h 364561"/>
              <a:gd name="connsiteX2793" fmla="*/ 3444678 w 12192000"/>
              <a:gd name="connsiteY2793" fmla="*/ 261603 h 364561"/>
              <a:gd name="connsiteX2794" fmla="*/ 3439330 w 12192000"/>
              <a:gd name="connsiteY2794" fmla="*/ 263937 h 364561"/>
              <a:gd name="connsiteX2795" fmla="*/ 3441335 w 12192000"/>
              <a:gd name="connsiteY2795" fmla="*/ 263708 h 364561"/>
              <a:gd name="connsiteX2796" fmla="*/ 3444678 w 12192000"/>
              <a:gd name="connsiteY2796" fmla="*/ 261603 h 364561"/>
              <a:gd name="connsiteX2797" fmla="*/ 3618712 w 12192000"/>
              <a:gd name="connsiteY2797" fmla="*/ 261603 h 364561"/>
              <a:gd name="connsiteX2798" fmla="*/ 3598576 w 12192000"/>
              <a:gd name="connsiteY2798" fmla="*/ 277419 h 364561"/>
              <a:gd name="connsiteX2799" fmla="*/ 3612734 w 12192000"/>
              <a:gd name="connsiteY2799" fmla="*/ 281570 h 364561"/>
              <a:gd name="connsiteX2800" fmla="*/ 3614630 w 12192000"/>
              <a:gd name="connsiteY2800" fmla="*/ 282595 h 364561"/>
              <a:gd name="connsiteX2801" fmla="*/ 3614936 w 12192000"/>
              <a:gd name="connsiteY2801" fmla="*/ 277287 h 364561"/>
              <a:gd name="connsiteX2802" fmla="*/ 3618712 w 12192000"/>
              <a:gd name="connsiteY2802" fmla="*/ 261603 h 364561"/>
              <a:gd name="connsiteX2803" fmla="*/ 3854591 w 12192000"/>
              <a:gd name="connsiteY2803" fmla="*/ 261603 h 364561"/>
              <a:gd name="connsiteX2804" fmla="*/ 3854591 w 12192000"/>
              <a:gd name="connsiteY2804" fmla="*/ 270038 h 364561"/>
              <a:gd name="connsiteX2805" fmla="*/ 3864659 w 12192000"/>
              <a:gd name="connsiteY2805" fmla="*/ 270038 h 364561"/>
              <a:gd name="connsiteX2806" fmla="*/ 3854591 w 12192000"/>
              <a:gd name="connsiteY2806" fmla="*/ 261603 h 364561"/>
              <a:gd name="connsiteX2807" fmla="*/ 3946643 w 12192000"/>
              <a:gd name="connsiteY2807" fmla="*/ 261603 h 364561"/>
              <a:gd name="connsiteX2808" fmla="*/ 3946643 w 12192000"/>
              <a:gd name="connsiteY2808" fmla="*/ 270038 h 364561"/>
              <a:gd name="connsiteX2809" fmla="*/ 3946643 w 12192000"/>
              <a:gd name="connsiteY2809" fmla="*/ 261603 h 364561"/>
              <a:gd name="connsiteX2810" fmla="*/ 4037255 w 12192000"/>
              <a:gd name="connsiteY2810" fmla="*/ 261603 h 364561"/>
              <a:gd name="connsiteX2811" fmla="*/ 4027187 w 12192000"/>
              <a:gd name="connsiteY2811" fmla="*/ 270038 h 364561"/>
              <a:gd name="connsiteX2812" fmla="*/ 4037255 w 12192000"/>
              <a:gd name="connsiteY2812" fmla="*/ 277419 h 364561"/>
              <a:gd name="connsiteX2813" fmla="*/ 4027187 w 12192000"/>
              <a:gd name="connsiteY2813" fmla="*/ 284799 h 364561"/>
              <a:gd name="connsiteX2814" fmla="*/ 4048761 w 12192000"/>
              <a:gd name="connsiteY2814" fmla="*/ 277419 h 364561"/>
              <a:gd name="connsiteX2815" fmla="*/ 4037255 w 12192000"/>
              <a:gd name="connsiteY2815" fmla="*/ 270038 h 364561"/>
              <a:gd name="connsiteX2816" fmla="*/ 4037255 w 12192000"/>
              <a:gd name="connsiteY2816" fmla="*/ 261603 h 364561"/>
              <a:gd name="connsiteX2817" fmla="*/ 8842004 w 12192000"/>
              <a:gd name="connsiteY2817" fmla="*/ 261587 h 364561"/>
              <a:gd name="connsiteX2818" fmla="*/ 8841647 w 12192000"/>
              <a:gd name="connsiteY2818" fmla="*/ 261680 h 364561"/>
              <a:gd name="connsiteX2819" fmla="*/ 8836177 w 12192000"/>
              <a:gd name="connsiteY2819" fmla="*/ 267686 h 364561"/>
              <a:gd name="connsiteX2820" fmla="*/ 8844642 w 12192000"/>
              <a:gd name="connsiteY2820" fmla="*/ 267686 h 364561"/>
              <a:gd name="connsiteX2821" fmla="*/ 8844229 w 12192000"/>
              <a:gd name="connsiteY2821" fmla="*/ 265350 h 364561"/>
              <a:gd name="connsiteX2822" fmla="*/ 63210 w 12192000"/>
              <a:gd name="connsiteY2822" fmla="*/ 261447 h 364561"/>
              <a:gd name="connsiteX2823" fmla="*/ 63210 w 12192000"/>
              <a:gd name="connsiteY2823" fmla="*/ 284608 h 364561"/>
              <a:gd name="connsiteX2824" fmla="*/ 43094 w 12192000"/>
              <a:gd name="connsiteY2824" fmla="*/ 277238 h 364561"/>
              <a:gd name="connsiteX2825" fmla="*/ 43094 w 12192000"/>
              <a:gd name="connsiteY2825" fmla="*/ 261447 h 364561"/>
              <a:gd name="connsiteX2826" fmla="*/ 63210 w 12192000"/>
              <a:gd name="connsiteY2826" fmla="*/ 261447 h 364561"/>
              <a:gd name="connsiteX2827" fmla="*/ 307773 w 12192000"/>
              <a:gd name="connsiteY2827" fmla="*/ 261447 h 364561"/>
              <a:gd name="connsiteX2828" fmla="*/ 297874 w 12192000"/>
              <a:gd name="connsiteY2828" fmla="*/ 261447 h 364561"/>
              <a:gd name="connsiteX2829" fmla="*/ 277977 w 12192000"/>
              <a:gd name="connsiteY2829" fmla="*/ 261447 h 364561"/>
              <a:gd name="connsiteX2830" fmla="*/ 287903 w 12192000"/>
              <a:gd name="connsiteY2830" fmla="*/ 269910 h 364561"/>
              <a:gd name="connsiteX2831" fmla="*/ 307773 w 12192000"/>
              <a:gd name="connsiteY2831" fmla="*/ 261447 h 364561"/>
              <a:gd name="connsiteX2832" fmla="*/ 359796 w 12192000"/>
              <a:gd name="connsiteY2832" fmla="*/ 261447 h 364561"/>
              <a:gd name="connsiteX2833" fmla="*/ 349821 w 12192000"/>
              <a:gd name="connsiteY2833" fmla="*/ 269999 h 364561"/>
              <a:gd name="connsiteX2834" fmla="*/ 369859 w 12192000"/>
              <a:gd name="connsiteY2834" fmla="*/ 277482 h 364561"/>
              <a:gd name="connsiteX2835" fmla="*/ 359796 w 12192000"/>
              <a:gd name="connsiteY2835" fmla="*/ 261447 h 364561"/>
              <a:gd name="connsiteX2836" fmla="*/ 656115 w 12192000"/>
              <a:gd name="connsiteY2836" fmla="*/ 261447 h 364561"/>
              <a:gd name="connsiteX2837" fmla="*/ 686234 w 12192000"/>
              <a:gd name="connsiteY2837" fmla="*/ 277238 h 364561"/>
              <a:gd name="connsiteX2838" fmla="*/ 676194 w 12192000"/>
              <a:gd name="connsiteY2838" fmla="*/ 284608 h 364561"/>
              <a:gd name="connsiteX2839" fmla="*/ 656115 w 12192000"/>
              <a:gd name="connsiteY2839" fmla="*/ 277238 h 364561"/>
              <a:gd name="connsiteX2840" fmla="*/ 646076 w 12192000"/>
              <a:gd name="connsiteY2840" fmla="*/ 269869 h 364561"/>
              <a:gd name="connsiteX2841" fmla="*/ 656115 w 12192000"/>
              <a:gd name="connsiteY2841" fmla="*/ 261447 h 364561"/>
              <a:gd name="connsiteX2842" fmla="*/ 706313 w 12192000"/>
              <a:gd name="connsiteY2842" fmla="*/ 261447 h 364561"/>
              <a:gd name="connsiteX2843" fmla="*/ 695969 w 12192000"/>
              <a:gd name="connsiteY2843" fmla="*/ 269910 h 364561"/>
              <a:gd name="connsiteX2844" fmla="*/ 695969 w 12192000"/>
              <a:gd name="connsiteY2844" fmla="*/ 261447 h 364561"/>
              <a:gd name="connsiteX2845" fmla="*/ 706313 w 12192000"/>
              <a:gd name="connsiteY2845" fmla="*/ 261447 h 364561"/>
              <a:gd name="connsiteX2846" fmla="*/ 758032 w 12192000"/>
              <a:gd name="connsiteY2846" fmla="*/ 261447 h 364561"/>
              <a:gd name="connsiteX2847" fmla="*/ 748296 w 12192000"/>
              <a:gd name="connsiteY2847" fmla="*/ 269910 h 364561"/>
              <a:gd name="connsiteX2848" fmla="*/ 758032 w 12192000"/>
              <a:gd name="connsiteY2848" fmla="*/ 261447 h 364561"/>
              <a:gd name="connsiteX2849" fmla="*/ 808534 w 12192000"/>
              <a:gd name="connsiteY2849" fmla="*/ 261447 h 364561"/>
              <a:gd name="connsiteX2850" fmla="*/ 818269 w 12192000"/>
              <a:gd name="connsiteY2850" fmla="*/ 277238 h 364561"/>
              <a:gd name="connsiteX2851" fmla="*/ 808534 w 12192000"/>
              <a:gd name="connsiteY2851" fmla="*/ 277238 h 364561"/>
              <a:gd name="connsiteX2852" fmla="*/ 808534 w 12192000"/>
              <a:gd name="connsiteY2852" fmla="*/ 261447 h 364561"/>
              <a:gd name="connsiteX2853" fmla="*/ 829830 w 12192000"/>
              <a:gd name="connsiteY2853" fmla="*/ 261447 h 364561"/>
              <a:gd name="connsiteX2854" fmla="*/ 829830 w 12192000"/>
              <a:gd name="connsiteY2854" fmla="*/ 269910 h 364561"/>
              <a:gd name="connsiteX2855" fmla="*/ 818269 w 12192000"/>
              <a:gd name="connsiteY2855" fmla="*/ 269910 h 364561"/>
              <a:gd name="connsiteX2856" fmla="*/ 829830 w 12192000"/>
              <a:gd name="connsiteY2856" fmla="*/ 261447 h 364561"/>
              <a:gd name="connsiteX2857" fmla="*/ 982553 w 12192000"/>
              <a:gd name="connsiteY2857" fmla="*/ 261447 h 364561"/>
              <a:gd name="connsiteX2858" fmla="*/ 972412 w 12192000"/>
              <a:gd name="connsiteY2858" fmla="*/ 269869 h 364561"/>
              <a:gd name="connsiteX2859" fmla="*/ 962429 w 12192000"/>
              <a:gd name="connsiteY2859" fmla="*/ 278012 h 364561"/>
              <a:gd name="connsiteX2860" fmla="*/ 962418 w 12192000"/>
              <a:gd name="connsiteY2860" fmla="*/ 278013 h 364561"/>
              <a:gd name="connsiteX2861" fmla="*/ 963738 w 12192000"/>
              <a:gd name="connsiteY2861" fmla="*/ 281624 h 364561"/>
              <a:gd name="connsiteX2862" fmla="*/ 972209 w 12192000"/>
              <a:gd name="connsiteY2862" fmla="*/ 284756 h 364561"/>
              <a:gd name="connsiteX2863" fmla="*/ 952130 w 12192000"/>
              <a:gd name="connsiteY2863" fmla="*/ 284756 h 364561"/>
              <a:gd name="connsiteX2864" fmla="*/ 942090 w 12192000"/>
              <a:gd name="connsiteY2864" fmla="*/ 284756 h 364561"/>
              <a:gd name="connsiteX2865" fmla="*/ 952130 w 12192000"/>
              <a:gd name="connsiteY2865" fmla="*/ 292179 h 364561"/>
              <a:gd name="connsiteX2866" fmla="*/ 932050 w 12192000"/>
              <a:gd name="connsiteY2866" fmla="*/ 277333 h 364561"/>
              <a:gd name="connsiteX2867" fmla="*/ 952130 w 12192000"/>
              <a:gd name="connsiteY2867" fmla="*/ 277333 h 364561"/>
              <a:gd name="connsiteX2868" fmla="*/ 950358 w 12192000"/>
              <a:gd name="connsiteY2868" fmla="*/ 276459 h 364561"/>
              <a:gd name="connsiteX2869" fmla="*/ 949620 w 12192000"/>
              <a:gd name="connsiteY2869" fmla="*/ 276405 h 364561"/>
              <a:gd name="connsiteX2870" fmla="*/ 949720 w 12192000"/>
              <a:gd name="connsiteY2870" fmla="*/ 276145 h 364561"/>
              <a:gd name="connsiteX2871" fmla="*/ 944600 w 12192000"/>
              <a:gd name="connsiteY2871" fmla="*/ 273621 h 364561"/>
              <a:gd name="connsiteX2872" fmla="*/ 952130 w 12192000"/>
              <a:gd name="connsiteY2872" fmla="*/ 269909 h 364561"/>
              <a:gd name="connsiteX2873" fmla="*/ 949720 w 12192000"/>
              <a:gd name="connsiteY2873" fmla="*/ 276145 h 364561"/>
              <a:gd name="connsiteX2874" fmla="*/ 950358 w 12192000"/>
              <a:gd name="connsiteY2874" fmla="*/ 276459 h 364561"/>
              <a:gd name="connsiteX2875" fmla="*/ 952357 w 12192000"/>
              <a:gd name="connsiteY2875" fmla="*/ 276607 h 364561"/>
              <a:gd name="connsiteX2876" fmla="*/ 953714 w 12192000"/>
              <a:gd name="connsiteY2876" fmla="*/ 272846 h 364561"/>
              <a:gd name="connsiteX2877" fmla="*/ 962270 w 12192000"/>
              <a:gd name="connsiteY2877" fmla="*/ 261447 h 364561"/>
              <a:gd name="connsiteX2878" fmla="*/ 982553 w 12192000"/>
              <a:gd name="connsiteY2878" fmla="*/ 261447 h 364561"/>
              <a:gd name="connsiteX2879" fmla="*/ 1054350 w 12192000"/>
              <a:gd name="connsiteY2879" fmla="*/ 261447 h 364561"/>
              <a:gd name="connsiteX2880" fmla="*/ 1054350 w 12192000"/>
              <a:gd name="connsiteY2880" fmla="*/ 269910 h 364561"/>
              <a:gd name="connsiteX2881" fmla="*/ 1044615 w 12192000"/>
              <a:gd name="connsiteY2881" fmla="*/ 269910 h 364561"/>
              <a:gd name="connsiteX2882" fmla="*/ 1044615 w 12192000"/>
              <a:gd name="connsiteY2882" fmla="*/ 261447 h 364561"/>
              <a:gd name="connsiteX2883" fmla="*/ 1054350 w 12192000"/>
              <a:gd name="connsiteY2883" fmla="*/ 261447 h 364561"/>
              <a:gd name="connsiteX2884" fmla="*/ 1104852 w 12192000"/>
              <a:gd name="connsiteY2884" fmla="*/ 261447 h 364561"/>
              <a:gd name="connsiteX2885" fmla="*/ 1104852 w 12192000"/>
              <a:gd name="connsiteY2885" fmla="*/ 269910 h 364561"/>
              <a:gd name="connsiteX2886" fmla="*/ 1104852 w 12192000"/>
              <a:gd name="connsiteY2886" fmla="*/ 261447 h 364561"/>
              <a:gd name="connsiteX2887" fmla="*/ 1482704 w 12192000"/>
              <a:gd name="connsiteY2887" fmla="*/ 261447 h 364561"/>
              <a:gd name="connsiteX2888" fmla="*/ 1514344 w 12192000"/>
              <a:gd name="connsiteY2888" fmla="*/ 269910 h 364561"/>
              <a:gd name="connsiteX2889" fmla="*/ 1482704 w 12192000"/>
              <a:gd name="connsiteY2889" fmla="*/ 269910 h 364561"/>
              <a:gd name="connsiteX2890" fmla="*/ 1482704 w 12192000"/>
              <a:gd name="connsiteY2890" fmla="*/ 261447 h 364561"/>
              <a:gd name="connsiteX2891" fmla="*/ 1789245 w 12192000"/>
              <a:gd name="connsiteY2891" fmla="*/ 261447 h 364561"/>
              <a:gd name="connsiteX2892" fmla="*/ 1789245 w 12192000"/>
              <a:gd name="connsiteY2892" fmla="*/ 269869 h 364561"/>
              <a:gd name="connsiteX2893" fmla="*/ 1789245 w 12192000"/>
              <a:gd name="connsiteY2893" fmla="*/ 261447 h 364561"/>
              <a:gd name="connsiteX2894" fmla="*/ 1932963 w 12192000"/>
              <a:gd name="connsiteY2894" fmla="*/ 261447 h 364561"/>
              <a:gd name="connsiteX2895" fmla="*/ 1953042 w 12192000"/>
              <a:gd name="connsiteY2895" fmla="*/ 269999 h 364561"/>
              <a:gd name="connsiteX2896" fmla="*/ 1947238 w 12192000"/>
              <a:gd name="connsiteY2896" fmla="*/ 271168 h 364561"/>
              <a:gd name="connsiteX2897" fmla="*/ 1945370 w 12192000"/>
              <a:gd name="connsiteY2897" fmla="*/ 272780 h 364561"/>
              <a:gd name="connsiteX2898" fmla="*/ 1945670 w 12192000"/>
              <a:gd name="connsiteY2898" fmla="*/ 273022 h 364561"/>
              <a:gd name="connsiteX2899" fmla="*/ 1943003 w 12192000"/>
              <a:gd name="connsiteY2899" fmla="*/ 277481 h 364561"/>
              <a:gd name="connsiteX2900" fmla="*/ 1944258 w 12192000"/>
              <a:gd name="connsiteY2900" fmla="*/ 273740 h 364561"/>
              <a:gd name="connsiteX2901" fmla="*/ 1945370 w 12192000"/>
              <a:gd name="connsiteY2901" fmla="*/ 272780 h 364561"/>
              <a:gd name="connsiteX2902" fmla="*/ 1941748 w 12192000"/>
              <a:gd name="connsiteY2902" fmla="*/ 269865 h 364561"/>
              <a:gd name="connsiteX2903" fmla="*/ 1932963 w 12192000"/>
              <a:gd name="connsiteY2903" fmla="*/ 261447 h 364561"/>
              <a:gd name="connsiteX2904" fmla="*/ 3026361 w 12192000"/>
              <a:gd name="connsiteY2904" fmla="*/ 261447 h 364561"/>
              <a:gd name="connsiteX2905" fmla="*/ 3006282 w 12192000"/>
              <a:gd name="connsiteY2905" fmla="*/ 269999 h 364561"/>
              <a:gd name="connsiteX2906" fmla="*/ 3016322 w 12192000"/>
              <a:gd name="connsiteY2906" fmla="*/ 261447 h 364561"/>
              <a:gd name="connsiteX2907" fmla="*/ 3026361 w 12192000"/>
              <a:gd name="connsiteY2907" fmla="*/ 261447 h 364561"/>
              <a:gd name="connsiteX2908" fmla="*/ 3138317 w 12192000"/>
              <a:gd name="connsiteY2908" fmla="*/ 261447 h 364561"/>
              <a:gd name="connsiteX2909" fmla="*/ 3128582 w 12192000"/>
              <a:gd name="connsiteY2909" fmla="*/ 269910 h 364561"/>
              <a:gd name="connsiteX2910" fmla="*/ 3138317 w 12192000"/>
              <a:gd name="connsiteY2910" fmla="*/ 269910 h 364561"/>
              <a:gd name="connsiteX2911" fmla="*/ 3128582 w 12192000"/>
              <a:gd name="connsiteY2911" fmla="*/ 277482 h 364561"/>
              <a:gd name="connsiteX2912" fmla="*/ 3128582 w 12192000"/>
              <a:gd name="connsiteY2912" fmla="*/ 269910 h 364561"/>
              <a:gd name="connsiteX2913" fmla="*/ 3128582 w 12192000"/>
              <a:gd name="connsiteY2913" fmla="*/ 261447 h 364561"/>
              <a:gd name="connsiteX2914" fmla="*/ 3138317 w 12192000"/>
              <a:gd name="connsiteY2914" fmla="*/ 261447 h 364561"/>
              <a:gd name="connsiteX2915" fmla="*/ 3476619 w 12192000"/>
              <a:gd name="connsiteY2915" fmla="*/ 261447 h 364561"/>
              <a:gd name="connsiteX2916" fmla="*/ 3476619 w 12192000"/>
              <a:gd name="connsiteY2916" fmla="*/ 269910 h 364561"/>
              <a:gd name="connsiteX2917" fmla="*/ 3476619 w 12192000"/>
              <a:gd name="connsiteY2917" fmla="*/ 261447 h 364561"/>
              <a:gd name="connsiteX2918" fmla="*/ 3639076 w 12192000"/>
              <a:gd name="connsiteY2918" fmla="*/ 261447 h 364561"/>
              <a:gd name="connsiteX2919" fmla="*/ 3650638 w 12192000"/>
              <a:gd name="connsiteY2919" fmla="*/ 269999 h 364561"/>
              <a:gd name="connsiteX2920" fmla="*/ 3639076 w 12192000"/>
              <a:gd name="connsiteY2920" fmla="*/ 261447 h 364561"/>
              <a:gd name="connsiteX2921" fmla="*/ 4017234 w 12192000"/>
              <a:gd name="connsiteY2921" fmla="*/ 261447 h 364561"/>
              <a:gd name="connsiteX2922" fmla="*/ 4007193 w 12192000"/>
              <a:gd name="connsiteY2922" fmla="*/ 269999 h 364561"/>
              <a:gd name="connsiteX2923" fmla="*/ 4017234 w 12192000"/>
              <a:gd name="connsiteY2923" fmla="*/ 277482 h 364561"/>
              <a:gd name="connsiteX2924" fmla="*/ 4017234 w 12192000"/>
              <a:gd name="connsiteY2924" fmla="*/ 261447 h 364561"/>
              <a:gd name="connsiteX2925" fmla="*/ 4211026 w 12192000"/>
              <a:gd name="connsiteY2925" fmla="*/ 261447 h 364561"/>
              <a:gd name="connsiteX2926" fmla="*/ 4211026 w 12192000"/>
              <a:gd name="connsiteY2926" fmla="*/ 277231 h 364561"/>
              <a:gd name="connsiteX2927" fmla="*/ 4211026 w 12192000"/>
              <a:gd name="connsiteY2927" fmla="*/ 277480 h 364561"/>
              <a:gd name="connsiteX2928" fmla="*/ 4208047 w 12192000"/>
              <a:gd name="connsiteY2928" fmla="*/ 273104 h 364561"/>
              <a:gd name="connsiteX2929" fmla="*/ 4201101 w 12192000"/>
              <a:gd name="connsiteY2929" fmla="*/ 270763 h 364561"/>
              <a:gd name="connsiteX2930" fmla="*/ 4201145 w 12192000"/>
              <a:gd name="connsiteY2930" fmla="*/ 271093 h 364561"/>
              <a:gd name="connsiteX2931" fmla="*/ 4211027 w 12192000"/>
              <a:gd name="connsiteY2931" fmla="*/ 277482 h 364561"/>
              <a:gd name="connsiteX2932" fmla="*/ 4211027 w 12192000"/>
              <a:gd name="connsiteY2932" fmla="*/ 277481 h 364561"/>
              <a:gd name="connsiteX2933" fmla="*/ 4218469 w 12192000"/>
              <a:gd name="connsiteY2933" fmla="*/ 274325 h 364561"/>
              <a:gd name="connsiteX2934" fmla="*/ 4231295 w 12192000"/>
              <a:gd name="connsiteY2934" fmla="*/ 277481 h 364561"/>
              <a:gd name="connsiteX2935" fmla="*/ 4231295 w 12192000"/>
              <a:gd name="connsiteY2935" fmla="*/ 269999 h 364561"/>
              <a:gd name="connsiteX2936" fmla="*/ 4211026 w 12192000"/>
              <a:gd name="connsiteY2936" fmla="*/ 261447 h 364561"/>
              <a:gd name="connsiteX2937" fmla="*/ 4313552 w 12192000"/>
              <a:gd name="connsiteY2937" fmla="*/ 261447 h 364561"/>
              <a:gd name="connsiteX2938" fmla="*/ 4303512 w 12192000"/>
              <a:gd name="connsiteY2938" fmla="*/ 269999 h 364561"/>
              <a:gd name="connsiteX2939" fmla="*/ 4323591 w 12192000"/>
              <a:gd name="connsiteY2939" fmla="*/ 269999 h 364561"/>
              <a:gd name="connsiteX2940" fmla="*/ 4313552 w 12192000"/>
              <a:gd name="connsiteY2940" fmla="*/ 261447 h 364561"/>
              <a:gd name="connsiteX2941" fmla="*/ 4609566 w 12192000"/>
              <a:gd name="connsiteY2941" fmla="*/ 261447 h 364561"/>
              <a:gd name="connsiteX2942" fmla="*/ 4609566 w 12192000"/>
              <a:gd name="connsiteY2942" fmla="*/ 269999 h 364561"/>
              <a:gd name="connsiteX2943" fmla="*/ 4619910 w 12192000"/>
              <a:gd name="connsiteY2943" fmla="*/ 269999 h 364561"/>
              <a:gd name="connsiteX2944" fmla="*/ 4609566 w 12192000"/>
              <a:gd name="connsiteY2944" fmla="*/ 261447 h 364561"/>
              <a:gd name="connsiteX2945" fmla="*/ 4955837 w 12192000"/>
              <a:gd name="connsiteY2945" fmla="*/ 261447 h 364561"/>
              <a:gd name="connsiteX2946" fmla="*/ 4960007 w 12192000"/>
              <a:gd name="connsiteY2946" fmla="*/ 266793 h 364561"/>
              <a:gd name="connsiteX2947" fmla="*/ 4964882 w 12192000"/>
              <a:gd name="connsiteY2947" fmla="*/ 267686 h 364561"/>
              <a:gd name="connsiteX2948" fmla="*/ 4955131 w 12192000"/>
              <a:gd name="connsiteY2948" fmla="*/ 274830 h 364561"/>
              <a:gd name="connsiteX2949" fmla="*/ 4955131 w 12192000"/>
              <a:gd name="connsiteY2949" fmla="*/ 281081 h 364561"/>
              <a:gd name="connsiteX2950" fmla="*/ 4955131 w 12192000"/>
              <a:gd name="connsiteY2950" fmla="*/ 281707 h 364561"/>
              <a:gd name="connsiteX2951" fmla="*/ 4965122 w 12192000"/>
              <a:gd name="connsiteY2951" fmla="*/ 281707 h 364561"/>
              <a:gd name="connsiteX2952" fmla="*/ 4956668 w 12192000"/>
              <a:gd name="connsiteY2952" fmla="*/ 282738 h 364561"/>
              <a:gd name="connsiteX2953" fmla="*/ 4955131 w 12192000"/>
              <a:gd name="connsiteY2953" fmla="*/ 281725 h 364561"/>
              <a:gd name="connsiteX2954" fmla="*/ 4955131 w 12192000"/>
              <a:gd name="connsiteY2954" fmla="*/ 281974 h 364561"/>
              <a:gd name="connsiteX2955" fmla="*/ 4948840 w 12192000"/>
              <a:gd name="connsiteY2955" fmla="*/ 284608 h 364561"/>
              <a:gd name="connsiteX2956" fmla="*/ 4947869 w 12192000"/>
              <a:gd name="connsiteY2956" fmla="*/ 284608 h 364561"/>
              <a:gd name="connsiteX2957" fmla="*/ 4947869 w 12192000"/>
              <a:gd name="connsiteY2957" fmla="*/ 285014 h 364561"/>
              <a:gd name="connsiteX2958" fmla="*/ 4946598 w 12192000"/>
              <a:gd name="connsiteY2958" fmla="*/ 285546 h 364561"/>
              <a:gd name="connsiteX2959" fmla="*/ 4945379 w 12192000"/>
              <a:gd name="connsiteY2959" fmla="*/ 289118 h 364561"/>
              <a:gd name="connsiteX2960" fmla="*/ 4945379 w 12192000"/>
              <a:gd name="connsiteY2960" fmla="*/ 267686 h 364561"/>
              <a:gd name="connsiteX2961" fmla="*/ 4955131 w 12192000"/>
              <a:gd name="connsiteY2961" fmla="*/ 267686 h 364561"/>
              <a:gd name="connsiteX2962" fmla="*/ 4951474 w 12192000"/>
              <a:gd name="connsiteY2962" fmla="*/ 266793 h 364561"/>
              <a:gd name="connsiteX2963" fmla="*/ 4954601 w 12192000"/>
              <a:gd name="connsiteY2963" fmla="*/ 261447 h 364561"/>
              <a:gd name="connsiteX2964" fmla="*/ 9331909 w 12192000"/>
              <a:gd name="connsiteY2964" fmla="*/ 261447 h 364561"/>
              <a:gd name="connsiteX2965" fmla="*/ 9337486 w 12192000"/>
              <a:gd name="connsiteY2965" fmla="*/ 266117 h 364561"/>
              <a:gd name="connsiteX2966" fmla="*/ 9337486 w 12192000"/>
              <a:gd name="connsiteY2966" fmla="*/ 276193 h 364561"/>
              <a:gd name="connsiteX2967" fmla="*/ 9336524 w 12192000"/>
              <a:gd name="connsiteY2967" fmla="*/ 275996 h 364561"/>
              <a:gd name="connsiteX2968" fmla="*/ 9337486 w 12192000"/>
              <a:gd name="connsiteY2968" fmla="*/ 276812 h 364561"/>
              <a:gd name="connsiteX2969" fmla="*/ 9337486 w 12192000"/>
              <a:gd name="connsiteY2969" fmla="*/ 281974 h 364561"/>
              <a:gd name="connsiteX2970" fmla="*/ 9333376 w 12192000"/>
              <a:gd name="connsiteY2970" fmla="*/ 281974 h 364561"/>
              <a:gd name="connsiteX2971" fmla="*/ 9327422 w 12192000"/>
              <a:gd name="connsiteY2971" fmla="*/ 278159 h 364561"/>
              <a:gd name="connsiteX2972" fmla="*/ 9317370 w 12192000"/>
              <a:gd name="connsiteY2972" fmla="*/ 277238 h 364561"/>
              <a:gd name="connsiteX2973" fmla="*/ 9317370 w 12192000"/>
              <a:gd name="connsiteY2973" fmla="*/ 271239 h 364561"/>
              <a:gd name="connsiteX2974" fmla="*/ 9324662 w 12192000"/>
              <a:gd name="connsiteY2974" fmla="*/ 275478 h 364561"/>
              <a:gd name="connsiteX2975" fmla="*/ 9330924 w 12192000"/>
              <a:gd name="connsiteY2975" fmla="*/ 267470 h 364561"/>
              <a:gd name="connsiteX2976" fmla="*/ 9320905 w 12192000"/>
              <a:gd name="connsiteY2976" fmla="*/ 267470 h 364561"/>
              <a:gd name="connsiteX2977" fmla="*/ 9317370 w 12192000"/>
              <a:gd name="connsiteY2977" fmla="*/ 267470 h 364561"/>
              <a:gd name="connsiteX2978" fmla="*/ 9317370 w 12192000"/>
              <a:gd name="connsiteY2978" fmla="*/ 261447 h 364561"/>
              <a:gd name="connsiteX2979" fmla="*/ 9337486 w 12192000"/>
              <a:gd name="connsiteY2979" fmla="*/ 261447 h 364561"/>
              <a:gd name="connsiteX2980" fmla="*/ 9337486 w 12192000"/>
              <a:gd name="connsiteY2980" fmla="*/ 262398 h 364561"/>
              <a:gd name="connsiteX2981" fmla="*/ 9334075 w 12192000"/>
              <a:gd name="connsiteY2981" fmla="*/ 261447 h 364561"/>
              <a:gd name="connsiteX2982" fmla="*/ 9582049 w 12192000"/>
              <a:gd name="connsiteY2982" fmla="*/ 261447 h 364561"/>
              <a:gd name="connsiteX2983" fmla="*/ 9572150 w 12192000"/>
              <a:gd name="connsiteY2983" fmla="*/ 261447 h 364561"/>
              <a:gd name="connsiteX2984" fmla="*/ 9552253 w 12192000"/>
              <a:gd name="connsiteY2984" fmla="*/ 261447 h 364561"/>
              <a:gd name="connsiteX2985" fmla="*/ 9562179 w 12192000"/>
              <a:gd name="connsiteY2985" fmla="*/ 269910 h 364561"/>
              <a:gd name="connsiteX2986" fmla="*/ 9582049 w 12192000"/>
              <a:gd name="connsiteY2986" fmla="*/ 261447 h 364561"/>
              <a:gd name="connsiteX2987" fmla="*/ 9634072 w 12192000"/>
              <a:gd name="connsiteY2987" fmla="*/ 261447 h 364561"/>
              <a:gd name="connsiteX2988" fmla="*/ 9624097 w 12192000"/>
              <a:gd name="connsiteY2988" fmla="*/ 269999 h 364561"/>
              <a:gd name="connsiteX2989" fmla="*/ 9644135 w 12192000"/>
              <a:gd name="connsiteY2989" fmla="*/ 277482 h 364561"/>
              <a:gd name="connsiteX2990" fmla="*/ 9634072 w 12192000"/>
              <a:gd name="connsiteY2990" fmla="*/ 261447 h 364561"/>
              <a:gd name="connsiteX2991" fmla="*/ 9930391 w 12192000"/>
              <a:gd name="connsiteY2991" fmla="*/ 261447 h 364561"/>
              <a:gd name="connsiteX2992" fmla="*/ 9960509 w 12192000"/>
              <a:gd name="connsiteY2992" fmla="*/ 277238 h 364561"/>
              <a:gd name="connsiteX2993" fmla="*/ 9950470 w 12192000"/>
              <a:gd name="connsiteY2993" fmla="*/ 284608 h 364561"/>
              <a:gd name="connsiteX2994" fmla="*/ 9930391 w 12192000"/>
              <a:gd name="connsiteY2994" fmla="*/ 277238 h 364561"/>
              <a:gd name="connsiteX2995" fmla="*/ 9920351 w 12192000"/>
              <a:gd name="connsiteY2995" fmla="*/ 269869 h 364561"/>
              <a:gd name="connsiteX2996" fmla="*/ 9930391 w 12192000"/>
              <a:gd name="connsiteY2996" fmla="*/ 261447 h 364561"/>
              <a:gd name="connsiteX2997" fmla="*/ 9980589 w 12192000"/>
              <a:gd name="connsiteY2997" fmla="*/ 261447 h 364561"/>
              <a:gd name="connsiteX2998" fmla="*/ 9970245 w 12192000"/>
              <a:gd name="connsiteY2998" fmla="*/ 269910 h 364561"/>
              <a:gd name="connsiteX2999" fmla="*/ 9970245 w 12192000"/>
              <a:gd name="connsiteY2999" fmla="*/ 261447 h 364561"/>
              <a:gd name="connsiteX3000" fmla="*/ 9980589 w 12192000"/>
              <a:gd name="connsiteY3000" fmla="*/ 261447 h 364561"/>
              <a:gd name="connsiteX3001" fmla="*/ 10032307 w 12192000"/>
              <a:gd name="connsiteY3001" fmla="*/ 261447 h 364561"/>
              <a:gd name="connsiteX3002" fmla="*/ 10022572 w 12192000"/>
              <a:gd name="connsiteY3002" fmla="*/ 269910 h 364561"/>
              <a:gd name="connsiteX3003" fmla="*/ 10032307 w 12192000"/>
              <a:gd name="connsiteY3003" fmla="*/ 261447 h 364561"/>
              <a:gd name="connsiteX3004" fmla="*/ 10082809 w 12192000"/>
              <a:gd name="connsiteY3004" fmla="*/ 261447 h 364561"/>
              <a:gd name="connsiteX3005" fmla="*/ 10092545 w 12192000"/>
              <a:gd name="connsiteY3005" fmla="*/ 277238 h 364561"/>
              <a:gd name="connsiteX3006" fmla="*/ 10082809 w 12192000"/>
              <a:gd name="connsiteY3006" fmla="*/ 277238 h 364561"/>
              <a:gd name="connsiteX3007" fmla="*/ 10082809 w 12192000"/>
              <a:gd name="connsiteY3007" fmla="*/ 261447 h 364561"/>
              <a:gd name="connsiteX3008" fmla="*/ 10104106 w 12192000"/>
              <a:gd name="connsiteY3008" fmla="*/ 261447 h 364561"/>
              <a:gd name="connsiteX3009" fmla="*/ 10104106 w 12192000"/>
              <a:gd name="connsiteY3009" fmla="*/ 269910 h 364561"/>
              <a:gd name="connsiteX3010" fmla="*/ 10092545 w 12192000"/>
              <a:gd name="connsiteY3010" fmla="*/ 269910 h 364561"/>
              <a:gd name="connsiteX3011" fmla="*/ 10104106 w 12192000"/>
              <a:gd name="connsiteY3011" fmla="*/ 261447 h 364561"/>
              <a:gd name="connsiteX3012" fmla="*/ 10256828 w 12192000"/>
              <a:gd name="connsiteY3012" fmla="*/ 261447 h 364561"/>
              <a:gd name="connsiteX3013" fmla="*/ 10246687 w 12192000"/>
              <a:gd name="connsiteY3013" fmla="*/ 269869 h 364561"/>
              <a:gd name="connsiteX3014" fmla="*/ 10236705 w 12192000"/>
              <a:gd name="connsiteY3014" fmla="*/ 278012 h 364561"/>
              <a:gd name="connsiteX3015" fmla="*/ 10236694 w 12192000"/>
              <a:gd name="connsiteY3015" fmla="*/ 278013 h 364561"/>
              <a:gd name="connsiteX3016" fmla="*/ 10238013 w 12192000"/>
              <a:gd name="connsiteY3016" fmla="*/ 281624 h 364561"/>
              <a:gd name="connsiteX3017" fmla="*/ 10246484 w 12192000"/>
              <a:gd name="connsiteY3017" fmla="*/ 284756 h 364561"/>
              <a:gd name="connsiteX3018" fmla="*/ 10226405 w 12192000"/>
              <a:gd name="connsiteY3018" fmla="*/ 284756 h 364561"/>
              <a:gd name="connsiteX3019" fmla="*/ 10216366 w 12192000"/>
              <a:gd name="connsiteY3019" fmla="*/ 284756 h 364561"/>
              <a:gd name="connsiteX3020" fmla="*/ 10226405 w 12192000"/>
              <a:gd name="connsiteY3020" fmla="*/ 292179 h 364561"/>
              <a:gd name="connsiteX3021" fmla="*/ 10206326 w 12192000"/>
              <a:gd name="connsiteY3021" fmla="*/ 277333 h 364561"/>
              <a:gd name="connsiteX3022" fmla="*/ 10226405 w 12192000"/>
              <a:gd name="connsiteY3022" fmla="*/ 277333 h 364561"/>
              <a:gd name="connsiteX3023" fmla="*/ 10224634 w 12192000"/>
              <a:gd name="connsiteY3023" fmla="*/ 276459 h 364561"/>
              <a:gd name="connsiteX3024" fmla="*/ 10223896 w 12192000"/>
              <a:gd name="connsiteY3024" fmla="*/ 276405 h 364561"/>
              <a:gd name="connsiteX3025" fmla="*/ 10223996 w 12192000"/>
              <a:gd name="connsiteY3025" fmla="*/ 276145 h 364561"/>
              <a:gd name="connsiteX3026" fmla="*/ 10218876 w 12192000"/>
              <a:gd name="connsiteY3026" fmla="*/ 273621 h 364561"/>
              <a:gd name="connsiteX3027" fmla="*/ 10226405 w 12192000"/>
              <a:gd name="connsiteY3027" fmla="*/ 269909 h 364561"/>
              <a:gd name="connsiteX3028" fmla="*/ 10223996 w 12192000"/>
              <a:gd name="connsiteY3028" fmla="*/ 276145 h 364561"/>
              <a:gd name="connsiteX3029" fmla="*/ 10224634 w 12192000"/>
              <a:gd name="connsiteY3029" fmla="*/ 276459 h 364561"/>
              <a:gd name="connsiteX3030" fmla="*/ 10226633 w 12192000"/>
              <a:gd name="connsiteY3030" fmla="*/ 276607 h 364561"/>
              <a:gd name="connsiteX3031" fmla="*/ 10227990 w 12192000"/>
              <a:gd name="connsiteY3031" fmla="*/ 272846 h 364561"/>
              <a:gd name="connsiteX3032" fmla="*/ 10236546 w 12192000"/>
              <a:gd name="connsiteY3032" fmla="*/ 261447 h 364561"/>
              <a:gd name="connsiteX3033" fmla="*/ 10256828 w 12192000"/>
              <a:gd name="connsiteY3033" fmla="*/ 261447 h 364561"/>
              <a:gd name="connsiteX3034" fmla="*/ 10328626 w 12192000"/>
              <a:gd name="connsiteY3034" fmla="*/ 261447 h 364561"/>
              <a:gd name="connsiteX3035" fmla="*/ 10328626 w 12192000"/>
              <a:gd name="connsiteY3035" fmla="*/ 269910 h 364561"/>
              <a:gd name="connsiteX3036" fmla="*/ 10318891 w 12192000"/>
              <a:gd name="connsiteY3036" fmla="*/ 269910 h 364561"/>
              <a:gd name="connsiteX3037" fmla="*/ 10318891 w 12192000"/>
              <a:gd name="connsiteY3037" fmla="*/ 261447 h 364561"/>
              <a:gd name="connsiteX3038" fmla="*/ 10328626 w 12192000"/>
              <a:gd name="connsiteY3038" fmla="*/ 261447 h 364561"/>
              <a:gd name="connsiteX3039" fmla="*/ 10379128 w 12192000"/>
              <a:gd name="connsiteY3039" fmla="*/ 261447 h 364561"/>
              <a:gd name="connsiteX3040" fmla="*/ 10379128 w 12192000"/>
              <a:gd name="connsiteY3040" fmla="*/ 269910 h 364561"/>
              <a:gd name="connsiteX3041" fmla="*/ 10379128 w 12192000"/>
              <a:gd name="connsiteY3041" fmla="*/ 261447 h 364561"/>
              <a:gd name="connsiteX3042" fmla="*/ 10756980 w 12192000"/>
              <a:gd name="connsiteY3042" fmla="*/ 261447 h 364561"/>
              <a:gd name="connsiteX3043" fmla="*/ 10788620 w 12192000"/>
              <a:gd name="connsiteY3043" fmla="*/ 269910 h 364561"/>
              <a:gd name="connsiteX3044" fmla="*/ 10756980 w 12192000"/>
              <a:gd name="connsiteY3044" fmla="*/ 269910 h 364561"/>
              <a:gd name="connsiteX3045" fmla="*/ 10756980 w 12192000"/>
              <a:gd name="connsiteY3045" fmla="*/ 261447 h 364561"/>
              <a:gd name="connsiteX3046" fmla="*/ 11063521 w 12192000"/>
              <a:gd name="connsiteY3046" fmla="*/ 261447 h 364561"/>
              <a:gd name="connsiteX3047" fmla="*/ 11063521 w 12192000"/>
              <a:gd name="connsiteY3047" fmla="*/ 269869 h 364561"/>
              <a:gd name="connsiteX3048" fmla="*/ 11063521 w 12192000"/>
              <a:gd name="connsiteY3048" fmla="*/ 261447 h 364561"/>
              <a:gd name="connsiteX3049" fmla="*/ 11207239 w 12192000"/>
              <a:gd name="connsiteY3049" fmla="*/ 261447 h 364561"/>
              <a:gd name="connsiteX3050" fmla="*/ 11227318 w 12192000"/>
              <a:gd name="connsiteY3050" fmla="*/ 269999 h 364561"/>
              <a:gd name="connsiteX3051" fmla="*/ 11221514 w 12192000"/>
              <a:gd name="connsiteY3051" fmla="*/ 271168 h 364561"/>
              <a:gd name="connsiteX3052" fmla="*/ 11219645 w 12192000"/>
              <a:gd name="connsiteY3052" fmla="*/ 272780 h 364561"/>
              <a:gd name="connsiteX3053" fmla="*/ 11219945 w 12192000"/>
              <a:gd name="connsiteY3053" fmla="*/ 273022 h 364561"/>
              <a:gd name="connsiteX3054" fmla="*/ 11217279 w 12192000"/>
              <a:gd name="connsiteY3054" fmla="*/ 277481 h 364561"/>
              <a:gd name="connsiteX3055" fmla="*/ 11218533 w 12192000"/>
              <a:gd name="connsiteY3055" fmla="*/ 273740 h 364561"/>
              <a:gd name="connsiteX3056" fmla="*/ 11219645 w 12192000"/>
              <a:gd name="connsiteY3056" fmla="*/ 272780 h 364561"/>
              <a:gd name="connsiteX3057" fmla="*/ 11216023 w 12192000"/>
              <a:gd name="connsiteY3057" fmla="*/ 269865 h 364561"/>
              <a:gd name="connsiteX3058" fmla="*/ 11207239 w 12192000"/>
              <a:gd name="connsiteY3058" fmla="*/ 261447 h 364561"/>
              <a:gd name="connsiteX3059" fmla="*/ 3716845 w 12192000"/>
              <a:gd name="connsiteY3059" fmla="*/ 260716 h 364561"/>
              <a:gd name="connsiteX3060" fmla="*/ 3700531 w 12192000"/>
              <a:gd name="connsiteY3060" fmla="*/ 269971 h 364561"/>
              <a:gd name="connsiteX3061" fmla="*/ 3720610 w 12192000"/>
              <a:gd name="connsiteY3061" fmla="*/ 269971 h 364561"/>
              <a:gd name="connsiteX3062" fmla="*/ 3740690 w 12192000"/>
              <a:gd name="connsiteY3062" fmla="*/ 269971 h 364561"/>
              <a:gd name="connsiteX3063" fmla="*/ 3716845 w 12192000"/>
              <a:gd name="connsiteY3063" fmla="*/ 260716 h 364561"/>
              <a:gd name="connsiteX3064" fmla="*/ 4400543 w 12192000"/>
              <a:gd name="connsiteY3064" fmla="*/ 260568 h 364561"/>
              <a:gd name="connsiteX3065" fmla="*/ 4400543 w 12192000"/>
              <a:gd name="connsiteY3065" fmla="*/ 267470 h 364561"/>
              <a:gd name="connsiteX3066" fmla="*/ 4400543 w 12192000"/>
              <a:gd name="connsiteY3066" fmla="*/ 260568 h 364561"/>
              <a:gd name="connsiteX3067" fmla="*/ 4865917 w 12192000"/>
              <a:gd name="connsiteY3067" fmla="*/ 260568 h 364561"/>
              <a:gd name="connsiteX3068" fmla="*/ 4875738 w 12192000"/>
              <a:gd name="connsiteY3068" fmla="*/ 267614 h 364561"/>
              <a:gd name="connsiteX3069" fmla="*/ 4875738 w 12192000"/>
              <a:gd name="connsiteY3069" fmla="*/ 274660 h 364561"/>
              <a:gd name="connsiteX3070" fmla="*/ 4885561 w 12192000"/>
              <a:gd name="connsiteY3070" fmla="*/ 267614 h 364561"/>
              <a:gd name="connsiteX3071" fmla="*/ 4875738 w 12192000"/>
              <a:gd name="connsiteY3071" fmla="*/ 281707 h 364561"/>
              <a:gd name="connsiteX3072" fmla="*/ 4875738 w 12192000"/>
              <a:gd name="connsiteY3072" fmla="*/ 274660 h 364561"/>
              <a:gd name="connsiteX3073" fmla="*/ 4865916 w 12192000"/>
              <a:gd name="connsiteY3073" fmla="*/ 278184 h 364561"/>
              <a:gd name="connsiteX3074" fmla="*/ 4856691 w 12192000"/>
              <a:gd name="connsiteY3074" fmla="*/ 281493 h 364561"/>
              <a:gd name="connsiteX3075" fmla="*/ 4856152 w 12192000"/>
              <a:gd name="connsiteY3075" fmla="*/ 281295 h 364561"/>
              <a:gd name="connsiteX3076" fmla="*/ 4857121 w 12192000"/>
              <a:gd name="connsiteY3076" fmla="*/ 274341 h 364561"/>
              <a:gd name="connsiteX3077" fmla="*/ 4859419 w 12192000"/>
              <a:gd name="connsiteY3077" fmla="*/ 273728 h 364561"/>
              <a:gd name="connsiteX3078" fmla="*/ 4865712 w 12192000"/>
              <a:gd name="connsiteY3078" fmla="*/ 270038 h 364561"/>
              <a:gd name="connsiteX3079" fmla="*/ 4865712 w 12192000"/>
              <a:gd name="connsiteY3079" fmla="*/ 261603 h 364561"/>
              <a:gd name="connsiteX3080" fmla="*/ 4863683 w 12192000"/>
              <a:gd name="connsiteY3080" fmla="*/ 262170 h 364561"/>
              <a:gd name="connsiteX3081" fmla="*/ 4864689 w 12192000"/>
              <a:gd name="connsiteY3081" fmla="*/ 261448 h 364561"/>
              <a:gd name="connsiteX3082" fmla="*/ 4865917 w 12192000"/>
              <a:gd name="connsiteY3082" fmla="*/ 260568 h 364561"/>
              <a:gd name="connsiteX3083" fmla="*/ 5172568 w 12192000"/>
              <a:gd name="connsiteY3083" fmla="*/ 260568 h 364561"/>
              <a:gd name="connsiteX3084" fmla="*/ 5193462 w 12192000"/>
              <a:gd name="connsiteY3084" fmla="*/ 267614 h 364561"/>
              <a:gd name="connsiteX3085" fmla="*/ 5182318 w 12192000"/>
              <a:gd name="connsiteY3085" fmla="*/ 281707 h 364561"/>
              <a:gd name="connsiteX3086" fmla="*/ 5172568 w 12192000"/>
              <a:gd name="connsiteY3086" fmla="*/ 260568 h 364561"/>
              <a:gd name="connsiteX3087" fmla="*/ 5350548 w 12192000"/>
              <a:gd name="connsiteY3087" fmla="*/ 260568 h 364561"/>
              <a:gd name="connsiteX3088" fmla="*/ 5331099 w 12192000"/>
              <a:gd name="connsiteY3088" fmla="*/ 267470 h 364561"/>
              <a:gd name="connsiteX3089" fmla="*/ 5350548 w 12192000"/>
              <a:gd name="connsiteY3089" fmla="*/ 260568 h 364561"/>
              <a:gd name="connsiteX3090" fmla="*/ 5945777 w 12192000"/>
              <a:gd name="connsiteY3090" fmla="*/ 260568 h 364561"/>
              <a:gd name="connsiteX3091" fmla="*/ 5945777 w 12192000"/>
              <a:gd name="connsiteY3091" fmla="*/ 267470 h 364561"/>
              <a:gd name="connsiteX3092" fmla="*/ 5935758 w 12192000"/>
              <a:gd name="connsiteY3092" fmla="*/ 260568 h 364561"/>
              <a:gd name="connsiteX3093" fmla="*/ 5945777 w 12192000"/>
              <a:gd name="connsiteY3093" fmla="*/ 260568 h 364561"/>
              <a:gd name="connsiteX3094" fmla="*/ 6192119 w 12192000"/>
              <a:gd name="connsiteY3094" fmla="*/ 260568 h 364561"/>
              <a:gd name="connsiteX3095" fmla="*/ 6182690 w 12192000"/>
              <a:gd name="connsiteY3095" fmla="*/ 267470 h 364561"/>
              <a:gd name="connsiteX3096" fmla="*/ 6192119 w 12192000"/>
              <a:gd name="connsiteY3096" fmla="*/ 260568 h 364561"/>
              <a:gd name="connsiteX3097" fmla="*/ 6519496 w 12192000"/>
              <a:gd name="connsiteY3097" fmla="*/ 260568 h 364561"/>
              <a:gd name="connsiteX3098" fmla="*/ 6519496 w 12192000"/>
              <a:gd name="connsiteY3098" fmla="*/ 267470 h 364561"/>
              <a:gd name="connsiteX3099" fmla="*/ 6519496 w 12192000"/>
              <a:gd name="connsiteY3099" fmla="*/ 260568 h 364561"/>
              <a:gd name="connsiteX3100" fmla="*/ 6777330 w 12192000"/>
              <a:gd name="connsiteY3100" fmla="*/ 260568 h 364561"/>
              <a:gd name="connsiteX3101" fmla="*/ 6777330 w 12192000"/>
              <a:gd name="connsiteY3101" fmla="*/ 267470 h 364561"/>
              <a:gd name="connsiteX3102" fmla="*/ 6767430 w 12192000"/>
              <a:gd name="connsiteY3102" fmla="*/ 267470 h 364561"/>
              <a:gd name="connsiteX3103" fmla="*/ 6767584 w 12192000"/>
              <a:gd name="connsiteY3103" fmla="*/ 264558 h 364561"/>
              <a:gd name="connsiteX3104" fmla="*/ 6777330 w 12192000"/>
              <a:gd name="connsiteY3104" fmla="*/ 267470 h 364561"/>
              <a:gd name="connsiteX3105" fmla="*/ 6777330 w 12192000"/>
              <a:gd name="connsiteY3105" fmla="*/ 260568 h 364561"/>
              <a:gd name="connsiteX3106" fmla="*/ 7351344 w 12192000"/>
              <a:gd name="connsiteY3106" fmla="*/ 260568 h 364561"/>
              <a:gd name="connsiteX3107" fmla="*/ 7347895 w 12192000"/>
              <a:gd name="connsiteY3107" fmla="*/ 266112 h 364561"/>
              <a:gd name="connsiteX3108" fmla="*/ 7351344 w 12192000"/>
              <a:gd name="connsiteY3108" fmla="*/ 267470 h 364561"/>
              <a:gd name="connsiteX3109" fmla="*/ 7347587 w 12192000"/>
              <a:gd name="connsiteY3109" fmla="*/ 266607 h 364561"/>
              <a:gd name="connsiteX3110" fmla="*/ 7347895 w 12192000"/>
              <a:gd name="connsiteY3110" fmla="*/ 266112 h 364561"/>
              <a:gd name="connsiteX3111" fmla="*/ 7342578 w 12192000"/>
              <a:gd name="connsiteY3111" fmla="*/ 264019 h 364561"/>
              <a:gd name="connsiteX3112" fmla="*/ 7341325 w 12192000"/>
              <a:gd name="connsiteY3112" fmla="*/ 260568 h 364561"/>
              <a:gd name="connsiteX3113" fmla="*/ 7351344 w 12192000"/>
              <a:gd name="connsiteY3113" fmla="*/ 260568 h 364561"/>
              <a:gd name="connsiteX3114" fmla="*/ 7489248 w 12192000"/>
              <a:gd name="connsiteY3114" fmla="*/ 260568 h 364561"/>
              <a:gd name="connsiteX3115" fmla="*/ 7489248 w 12192000"/>
              <a:gd name="connsiteY3115" fmla="*/ 267470 h 364561"/>
              <a:gd name="connsiteX3116" fmla="*/ 7479230 w 12192000"/>
              <a:gd name="connsiteY3116" fmla="*/ 260568 h 364561"/>
              <a:gd name="connsiteX3117" fmla="*/ 7489248 w 12192000"/>
              <a:gd name="connsiteY3117" fmla="*/ 260568 h 364561"/>
              <a:gd name="connsiteX3118" fmla="*/ 7608883 w 12192000"/>
              <a:gd name="connsiteY3118" fmla="*/ 260568 h 364561"/>
              <a:gd name="connsiteX3119" fmla="*/ 7618903 w 12192000"/>
              <a:gd name="connsiteY3119" fmla="*/ 274804 h 364561"/>
              <a:gd name="connsiteX3120" fmla="*/ 7598865 w 12192000"/>
              <a:gd name="connsiteY3120" fmla="*/ 260568 h 364561"/>
              <a:gd name="connsiteX3121" fmla="*/ 7608883 w 12192000"/>
              <a:gd name="connsiteY3121" fmla="*/ 260568 h 364561"/>
              <a:gd name="connsiteX3122" fmla="*/ 7826348 w 12192000"/>
              <a:gd name="connsiteY3122" fmla="*/ 260568 h 364561"/>
              <a:gd name="connsiteX3123" fmla="*/ 7826348 w 12192000"/>
              <a:gd name="connsiteY3123" fmla="*/ 267470 h 364561"/>
              <a:gd name="connsiteX3124" fmla="*/ 7816624 w 12192000"/>
              <a:gd name="connsiteY3124" fmla="*/ 260568 h 364561"/>
              <a:gd name="connsiteX3125" fmla="*/ 7826348 w 12192000"/>
              <a:gd name="connsiteY3125" fmla="*/ 260568 h 364561"/>
              <a:gd name="connsiteX3126" fmla="*/ 7855227 w 12192000"/>
              <a:gd name="connsiteY3126" fmla="*/ 260568 h 364561"/>
              <a:gd name="connsiteX3127" fmla="*/ 7845502 w 12192000"/>
              <a:gd name="connsiteY3127" fmla="*/ 267470 h 364561"/>
              <a:gd name="connsiteX3128" fmla="*/ 7835778 w 12192000"/>
              <a:gd name="connsiteY3128" fmla="*/ 260568 h 364561"/>
              <a:gd name="connsiteX3129" fmla="*/ 7855227 w 12192000"/>
              <a:gd name="connsiteY3129" fmla="*/ 260568 h 364561"/>
              <a:gd name="connsiteX3130" fmla="*/ 7895890 w 12192000"/>
              <a:gd name="connsiteY3130" fmla="*/ 260568 h 364561"/>
              <a:gd name="connsiteX3131" fmla="*/ 7895890 w 12192000"/>
              <a:gd name="connsiteY3131" fmla="*/ 267470 h 364561"/>
              <a:gd name="connsiteX3132" fmla="*/ 7885872 w 12192000"/>
              <a:gd name="connsiteY3132" fmla="*/ 267470 h 364561"/>
              <a:gd name="connsiteX3133" fmla="*/ 7895890 w 12192000"/>
              <a:gd name="connsiteY3133" fmla="*/ 260568 h 364561"/>
              <a:gd name="connsiteX3134" fmla="*/ 7954234 w 12192000"/>
              <a:gd name="connsiteY3134" fmla="*/ 260568 h 364561"/>
              <a:gd name="connsiteX3135" fmla="*/ 7954234 w 12192000"/>
              <a:gd name="connsiteY3135" fmla="*/ 267470 h 364561"/>
              <a:gd name="connsiteX3136" fmla="*/ 7954234 w 12192000"/>
              <a:gd name="connsiteY3136" fmla="*/ 260568 h 364561"/>
              <a:gd name="connsiteX3137" fmla="*/ 8271887 w 12192000"/>
              <a:gd name="connsiteY3137" fmla="*/ 260568 h 364561"/>
              <a:gd name="connsiteX3138" fmla="*/ 8272945 w 12192000"/>
              <a:gd name="connsiteY3138" fmla="*/ 263265 h 364561"/>
              <a:gd name="connsiteX3139" fmla="*/ 8274529 w 12192000"/>
              <a:gd name="connsiteY3139" fmla="*/ 263965 h 364561"/>
              <a:gd name="connsiteX3140" fmla="*/ 8276114 w 12192000"/>
              <a:gd name="connsiteY3140" fmla="*/ 264450 h 364561"/>
              <a:gd name="connsiteX3141" fmla="*/ 8274822 w 12192000"/>
              <a:gd name="connsiteY3141" fmla="*/ 265373 h 364561"/>
              <a:gd name="connsiteX3142" fmla="*/ 8276896 w 12192000"/>
              <a:gd name="connsiteY3142" fmla="*/ 266607 h 364561"/>
              <a:gd name="connsiteX3143" fmla="*/ 8281906 w 12192000"/>
              <a:gd name="connsiteY3143" fmla="*/ 267470 h 364561"/>
              <a:gd name="connsiteX3144" fmla="*/ 8271887 w 12192000"/>
              <a:gd name="connsiteY3144" fmla="*/ 267470 h 364561"/>
              <a:gd name="connsiteX3145" fmla="*/ 8274822 w 12192000"/>
              <a:gd name="connsiteY3145" fmla="*/ 265373 h 364561"/>
              <a:gd name="connsiteX3146" fmla="*/ 8273452 w 12192000"/>
              <a:gd name="connsiteY3146" fmla="*/ 264558 h 364561"/>
              <a:gd name="connsiteX3147" fmla="*/ 8272945 w 12192000"/>
              <a:gd name="connsiteY3147" fmla="*/ 263265 h 364561"/>
              <a:gd name="connsiteX3148" fmla="*/ 8272746 w 12192000"/>
              <a:gd name="connsiteY3148" fmla="*/ 263176 h 364561"/>
              <a:gd name="connsiteX3149" fmla="*/ 8271887 w 12192000"/>
              <a:gd name="connsiteY3149" fmla="*/ 260568 h 364561"/>
              <a:gd name="connsiteX3150" fmla="*/ 8370896 w 12192000"/>
              <a:gd name="connsiteY3150" fmla="*/ 260568 h 364561"/>
              <a:gd name="connsiteX3151" fmla="*/ 8360877 w 12192000"/>
              <a:gd name="connsiteY3151" fmla="*/ 267470 h 364561"/>
              <a:gd name="connsiteX3152" fmla="*/ 8370896 w 12192000"/>
              <a:gd name="connsiteY3152" fmla="*/ 260568 h 364561"/>
              <a:gd name="connsiteX3153" fmla="*/ 8410086 w 12192000"/>
              <a:gd name="connsiteY3153" fmla="*/ 260568 h 364561"/>
              <a:gd name="connsiteX3154" fmla="*/ 8419811 w 12192000"/>
              <a:gd name="connsiteY3154" fmla="*/ 267686 h 364561"/>
              <a:gd name="connsiteX3155" fmla="*/ 8410086 w 12192000"/>
              <a:gd name="connsiteY3155" fmla="*/ 274804 h 364561"/>
              <a:gd name="connsiteX3156" fmla="*/ 8410086 w 12192000"/>
              <a:gd name="connsiteY3156" fmla="*/ 260568 h 364561"/>
              <a:gd name="connsiteX3157" fmla="*/ 8619006 w 12192000"/>
              <a:gd name="connsiteY3157" fmla="*/ 260568 h 364561"/>
              <a:gd name="connsiteX3158" fmla="*/ 8628436 w 12192000"/>
              <a:gd name="connsiteY3158" fmla="*/ 267470 h 364561"/>
              <a:gd name="connsiteX3159" fmla="*/ 8619006 w 12192000"/>
              <a:gd name="connsiteY3159" fmla="*/ 260568 h 364561"/>
              <a:gd name="connsiteX3160" fmla="*/ 8786083 w 12192000"/>
              <a:gd name="connsiteY3160" fmla="*/ 260568 h 364561"/>
              <a:gd name="connsiteX3161" fmla="*/ 8786083 w 12192000"/>
              <a:gd name="connsiteY3161" fmla="*/ 267614 h 364561"/>
              <a:gd name="connsiteX3162" fmla="*/ 8786083 w 12192000"/>
              <a:gd name="connsiteY3162" fmla="*/ 274660 h 364561"/>
              <a:gd name="connsiteX3163" fmla="*/ 8776359 w 12192000"/>
              <a:gd name="connsiteY3163" fmla="*/ 274660 h 364561"/>
              <a:gd name="connsiteX3164" fmla="*/ 8786083 w 12192000"/>
              <a:gd name="connsiteY3164" fmla="*/ 260568 h 364561"/>
              <a:gd name="connsiteX3165" fmla="*/ 8884994 w 12192000"/>
              <a:gd name="connsiteY3165" fmla="*/ 260568 h 364561"/>
              <a:gd name="connsiteX3166" fmla="*/ 8884994 w 12192000"/>
              <a:gd name="connsiteY3166" fmla="*/ 267470 h 364561"/>
              <a:gd name="connsiteX3167" fmla="*/ 8875367 w 12192000"/>
              <a:gd name="connsiteY3167" fmla="*/ 267470 h 364561"/>
              <a:gd name="connsiteX3168" fmla="*/ 8875367 w 12192000"/>
              <a:gd name="connsiteY3168" fmla="*/ 260568 h 364561"/>
              <a:gd name="connsiteX3169" fmla="*/ 8884994 w 12192000"/>
              <a:gd name="connsiteY3169" fmla="*/ 260568 h 364561"/>
              <a:gd name="connsiteX3170" fmla="*/ 9381018 w 12192000"/>
              <a:gd name="connsiteY3170" fmla="*/ 260567 h 364561"/>
              <a:gd name="connsiteX3171" fmla="*/ 9381018 w 12192000"/>
              <a:gd name="connsiteY3171" fmla="*/ 267470 h 364561"/>
              <a:gd name="connsiteX3172" fmla="*/ 9381018 w 12192000"/>
              <a:gd name="connsiteY3172" fmla="*/ 260567 h 364561"/>
              <a:gd name="connsiteX3173" fmla="*/ 9597894 w 12192000"/>
              <a:gd name="connsiteY3173" fmla="*/ 260567 h 364561"/>
              <a:gd name="connsiteX3174" fmla="*/ 9597894 w 12192000"/>
              <a:gd name="connsiteY3174" fmla="*/ 267686 h 364561"/>
              <a:gd name="connsiteX3175" fmla="*/ 9598954 w 12192000"/>
              <a:gd name="connsiteY3175" fmla="*/ 269107 h 364561"/>
              <a:gd name="connsiteX3176" fmla="*/ 9594052 w 12192000"/>
              <a:gd name="connsiteY3176" fmla="*/ 267744 h 364561"/>
              <a:gd name="connsiteX3177" fmla="*/ 9588010 w 12192000"/>
              <a:gd name="connsiteY3177" fmla="*/ 266391 h 364561"/>
              <a:gd name="connsiteX3178" fmla="*/ 9583859 w 12192000"/>
              <a:gd name="connsiteY3178" fmla="*/ 268903 h 364561"/>
              <a:gd name="connsiteX3179" fmla="*/ 9583455 w 12192000"/>
              <a:gd name="connsiteY3179" fmla="*/ 268386 h 364561"/>
              <a:gd name="connsiteX3180" fmla="*/ 9578446 w 12192000"/>
              <a:gd name="connsiteY3180" fmla="*/ 267470 h 364561"/>
              <a:gd name="connsiteX3181" fmla="*/ 9588465 w 12192000"/>
              <a:gd name="connsiteY3181" fmla="*/ 274804 h 364561"/>
              <a:gd name="connsiteX3182" fmla="*/ 9584147 w 12192000"/>
              <a:gd name="connsiteY3182" fmla="*/ 269272 h 364561"/>
              <a:gd name="connsiteX3183" fmla="*/ 9589429 w 12192000"/>
              <a:gd name="connsiteY3183" fmla="*/ 267443 h 364561"/>
              <a:gd name="connsiteX3184" fmla="*/ 9602160 w 12192000"/>
              <a:gd name="connsiteY3184" fmla="*/ 269999 h 364561"/>
              <a:gd name="connsiteX3185" fmla="*/ 9599558 w 12192000"/>
              <a:gd name="connsiteY3185" fmla="*/ 269275 h 364561"/>
              <a:gd name="connsiteX3186" fmla="*/ 9601651 w 12192000"/>
              <a:gd name="connsiteY3186" fmla="*/ 266796 h 364561"/>
              <a:gd name="connsiteX3187" fmla="*/ 9597894 w 12192000"/>
              <a:gd name="connsiteY3187" fmla="*/ 260567 h 364561"/>
              <a:gd name="connsiteX3188" fmla="*/ 9677454 w 12192000"/>
              <a:gd name="connsiteY3188" fmla="*/ 260567 h 364561"/>
              <a:gd name="connsiteX3189" fmla="*/ 9668025 w 12192000"/>
              <a:gd name="connsiteY3189" fmla="*/ 260567 h 364561"/>
              <a:gd name="connsiteX3190" fmla="*/ 9677454 w 12192000"/>
              <a:gd name="connsiteY3190" fmla="*/ 260567 h 364561"/>
              <a:gd name="connsiteX3191" fmla="*/ 8944941 w 12192000"/>
              <a:gd name="connsiteY3191" fmla="*/ 260542 h 364561"/>
              <a:gd name="connsiteX3192" fmla="*/ 8943570 w 12192000"/>
              <a:gd name="connsiteY3192" fmla="*/ 261546 h 364561"/>
              <a:gd name="connsiteX3193" fmla="*/ 8942546 w 12192000"/>
              <a:gd name="connsiteY3193" fmla="*/ 262296 h 364561"/>
              <a:gd name="connsiteX3194" fmla="*/ 8944941 w 12192000"/>
              <a:gd name="connsiteY3194" fmla="*/ 260542 h 364561"/>
              <a:gd name="connsiteX3195" fmla="*/ 8925438 w 12192000"/>
              <a:gd name="connsiteY3195" fmla="*/ 260542 h 364561"/>
              <a:gd name="connsiteX3196" fmla="*/ 8925438 w 12192000"/>
              <a:gd name="connsiteY3196" fmla="*/ 267686 h 364561"/>
              <a:gd name="connsiteX3197" fmla="*/ 8944941 w 12192000"/>
              <a:gd name="connsiteY3197" fmla="*/ 260542 h 364561"/>
              <a:gd name="connsiteX3198" fmla="*/ 6410761 w 12192000"/>
              <a:gd name="connsiteY3198" fmla="*/ 260515 h 364561"/>
              <a:gd name="connsiteX3199" fmla="*/ 6410734 w 12192000"/>
              <a:gd name="connsiteY3199" fmla="*/ 260538 h 364561"/>
              <a:gd name="connsiteX3200" fmla="*/ 6410763 w 12192000"/>
              <a:gd name="connsiteY3200" fmla="*/ 260568 h 364561"/>
              <a:gd name="connsiteX3201" fmla="*/ 7866386 w 12192000"/>
              <a:gd name="connsiteY3201" fmla="*/ 260352 h 364561"/>
              <a:gd name="connsiteX3202" fmla="*/ 7865335 w 12192000"/>
              <a:gd name="connsiteY3202" fmla="*/ 260352 h 364561"/>
              <a:gd name="connsiteX3203" fmla="*/ 7865326 w 12192000"/>
              <a:gd name="connsiteY3203" fmla="*/ 260370 h 364561"/>
              <a:gd name="connsiteX3204" fmla="*/ 7865764 w 12192000"/>
              <a:gd name="connsiteY3204" fmla="*/ 260470 h 364561"/>
              <a:gd name="connsiteX3205" fmla="*/ 8578342 w 12192000"/>
              <a:gd name="connsiteY3205" fmla="*/ 260352 h 364561"/>
              <a:gd name="connsiteX3206" fmla="*/ 8578342 w 12192000"/>
              <a:gd name="connsiteY3206" fmla="*/ 267470 h 364561"/>
              <a:gd name="connsiteX3207" fmla="*/ 8578342 w 12192000"/>
              <a:gd name="connsiteY3207" fmla="*/ 260352 h 364561"/>
              <a:gd name="connsiteX3208" fmla="*/ 8538899 w 12192000"/>
              <a:gd name="connsiteY3208" fmla="*/ 260212 h 364561"/>
              <a:gd name="connsiteX3209" fmla="*/ 8539104 w 12192000"/>
              <a:gd name="connsiteY3209" fmla="*/ 260536 h 364561"/>
              <a:gd name="connsiteX3210" fmla="*/ 8539144 w 12192000"/>
              <a:gd name="connsiteY3210" fmla="*/ 260514 h 364561"/>
              <a:gd name="connsiteX3211" fmla="*/ 8539225 w 12192000"/>
              <a:gd name="connsiteY3211" fmla="*/ 260296 h 364561"/>
              <a:gd name="connsiteX3212" fmla="*/ 2969292 w 12192000"/>
              <a:gd name="connsiteY3212" fmla="*/ 259537 h 364561"/>
              <a:gd name="connsiteX3213" fmla="*/ 2964501 w 12192000"/>
              <a:gd name="connsiteY3213" fmla="*/ 269910 h 364561"/>
              <a:gd name="connsiteX3214" fmla="*/ 2964501 w 12192000"/>
              <a:gd name="connsiteY3214" fmla="*/ 261358 h 364561"/>
              <a:gd name="connsiteX3215" fmla="*/ 2969292 w 12192000"/>
              <a:gd name="connsiteY3215" fmla="*/ 259537 h 364561"/>
              <a:gd name="connsiteX3216" fmla="*/ 8630001 w 12192000"/>
              <a:gd name="connsiteY3216" fmla="*/ 258514 h 364561"/>
              <a:gd name="connsiteX3217" fmla="*/ 8638455 w 12192000"/>
              <a:gd name="connsiteY3217" fmla="*/ 267614 h 364561"/>
              <a:gd name="connsiteX3218" fmla="*/ 8628436 w 12192000"/>
              <a:gd name="connsiteY3218" fmla="*/ 267614 h 364561"/>
              <a:gd name="connsiteX3219" fmla="*/ 8628436 w 12192000"/>
              <a:gd name="connsiteY3219" fmla="*/ 260424 h 364561"/>
              <a:gd name="connsiteX3220" fmla="*/ 8630001 w 12192000"/>
              <a:gd name="connsiteY3220" fmla="*/ 258514 h 364561"/>
              <a:gd name="connsiteX3221" fmla="*/ 3422969 w 12192000"/>
              <a:gd name="connsiteY3221" fmla="*/ 258490 h 364561"/>
              <a:gd name="connsiteX3222" fmla="*/ 3414474 w 12192000"/>
              <a:gd name="connsiteY3222" fmla="*/ 261603 h 364561"/>
              <a:gd name="connsiteX3223" fmla="*/ 3424542 w 12192000"/>
              <a:gd name="connsiteY3223" fmla="*/ 261603 h 364561"/>
              <a:gd name="connsiteX3224" fmla="*/ 3422969 w 12192000"/>
              <a:gd name="connsiteY3224" fmla="*/ 258490 h 364561"/>
              <a:gd name="connsiteX3225" fmla="*/ 4592934 w 12192000"/>
              <a:gd name="connsiteY3225" fmla="*/ 258350 h 364561"/>
              <a:gd name="connsiteX3226" fmla="*/ 4598561 w 12192000"/>
              <a:gd name="connsiteY3226" fmla="*/ 260352 h 364561"/>
              <a:gd name="connsiteX3227" fmla="*/ 4592934 w 12192000"/>
              <a:gd name="connsiteY3227" fmla="*/ 258350 h 364561"/>
              <a:gd name="connsiteX3228" fmla="*/ 3160202 w 12192000"/>
              <a:gd name="connsiteY3228" fmla="*/ 258335 h 364561"/>
              <a:gd name="connsiteX3229" fmla="*/ 3158396 w 12192000"/>
              <a:gd name="connsiteY3229" fmla="*/ 261358 h 364561"/>
              <a:gd name="connsiteX3230" fmla="*/ 3164176 w 12192000"/>
              <a:gd name="connsiteY3230" fmla="*/ 262427 h 364561"/>
              <a:gd name="connsiteX3231" fmla="*/ 3167684 w 12192000"/>
              <a:gd name="connsiteY3231" fmla="*/ 264668 h 364561"/>
              <a:gd name="connsiteX3232" fmla="*/ 3166299 w 12192000"/>
              <a:gd name="connsiteY3232" fmla="*/ 261473 h 364561"/>
              <a:gd name="connsiteX3233" fmla="*/ 3160202 w 12192000"/>
              <a:gd name="connsiteY3233" fmla="*/ 258335 h 364561"/>
              <a:gd name="connsiteX3234" fmla="*/ 8711689 w 12192000"/>
              <a:gd name="connsiteY3234" fmla="*/ 257474 h 364561"/>
              <a:gd name="connsiteX3235" fmla="*/ 8717426 w 12192000"/>
              <a:gd name="connsiteY3235" fmla="*/ 260568 h 364561"/>
              <a:gd name="connsiteX3236" fmla="*/ 8707997 w 12192000"/>
              <a:gd name="connsiteY3236" fmla="*/ 260568 h 364561"/>
              <a:gd name="connsiteX3237" fmla="*/ 8706247 w 12192000"/>
              <a:gd name="connsiteY3237" fmla="*/ 264558 h 364561"/>
              <a:gd name="connsiteX3238" fmla="*/ 8696799 w 12192000"/>
              <a:gd name="connsiteY3238" fmla="*/ 267470 h 364561"/>
              <a:gd name="connsiteX3239" fmla="*/ 8701523 w 12192000"/>
              <a:gd name="connsiteY3239" fmla="*/ 261646 h 364561"/>
              <a:gd name="connsiteX3240" fmla="*/ 8707995 w 12192000"/>
              <a:gd name="connsiteY3240" fmla="*/ 260568 h 364561"/>
              <a:gd name="connsiteX3241" fmla="*/ 8696799 w 12192000"/>
              <a:gd name="connsiteY3241" fmla="*/ 260568 h 364561"/>
              <a:gd name="connsiteX3242" fmla="*/ 8711689 w 12192000"/>
              <a:gd name="connsiteY3242" fmla="*/ 257474 h 364561"/>
              <a:gd name="connsiteX3243" fmla="*/ 3377977 w 12192000"/>
              <a:gd name="connsiteY3243" fmla="*/ 256068 h 364561"/>
              <a:gd name="connsiteX3244" fmla="*/ 3364133 w 12192000"/>
              <a:gd name="connsiteY3244" fmla="*/ 261603 h 364561"/>
              <a:gd name="connsiteX3245" fmla="*/ 3374202 w 12192000"/>
              <a:gd name="connsiteY3245" fmla="*/ 270038 h 364561"/>
              <a:gd name="connsiteX3246" fmla="*/ 3384270 w 12192000"/>
              <a:gd name="connsiteY3246" fmla="*/ 261603 h 364561"/>
              <a:gd name="connsiteX3247" fmla="*/ 3377977 w 12192000"/>
              <a:gd name="connsiteY3247" fmla="*/ 256068 h 364561"/>
              <a:gd name="connsiteX3248" fmla="*/ 8886214 w 12192000"/>
              <a:gd name="connsiteY3248" fmla="*/ 254538 h 364561"/>
              <a:gd name="connsiteX3249" fmla="*/ 8886432 w 12192000"/>
              <a:gd name="connsiteY3249" fmla="*/ 256077 h 364561"/>
              <a:gd name="connsiteX3250" fmla="*/ 8896183 w 12192000"/>
              <a:gd name="connsiteY3250" fmla="*/ 260542 h 364561"/>
              <a:gd name="connsiteX3251" fmla="*/ 8883191 w 12192000"/>
              <a:gd name="connsiteY3251" fmla="*/ 255782 h 364561"/>
              <a:gd name="connsiteX3252" fmla="*/ 910404 w 12192000"/>
              <a:gd name="connsiteY3252" fmla="*/ 254223 h 364561"/>
              <a:gd name="connsiteX3253" fmla="*/ 910404 w 12192000"/>
              <a:gd name="connsiteY3253" fmla="*/ 261603 h 364561"/>
              <a:gd name="connsiteX3254" fmla="*/ 910404 w 12192000"/>
              <a:gd name="connsiteY3254" fmla="*/ 254223 h 364561"/>
              <a:gd name="connsiteX3255" fmla="*/ 3292219 w 12192000"/>
              <a:gd name="connsiteY3255" fmla="*/ 254223 h 364561"/>
              <a:gd name="connsiteX3256" fmla="*/ 3282151 w 12192000"/>
              <a:gd name="connsiteY3256" fmla="*/ 270038 h 364561"/>
              <a:gd name="connsiteX3257" fmla="*/ 3284668 w 12192000"/>
              <a:gd name="connsiteY3257" fmla="*/ 276612 h 364561"/>
              <a:gd name="connsiteX3258" fmla="*/ 3284376 w 12192000"/>
              <a:gd name="connsiteY3258" fmla="*/ 277032 h 364561"/>
              <a:gd name="connsiteX3259" fmla="*/ 3289545 w 12192000"/>
              <a:gd name="connsiteY3259" fmla="*/ 276134 h 364561"/>
              <a:gd name="connsiteX3260" fmla="*/ 3302287 w 12192000"/>
              <a:gd name="connsiteY3260" fmla="*/ 261603 h 364561"/>
              <a:gd name="connsiteX3261" fmla="*/ 3292219 w 12192000"/>
              <a:gd name="connsiteY3261" fmla="*/ 254223 h 364561"/>
              <a:gd name="connsiteX3262" fmla="*/ 3414474 w 12192000"/>
              <a:gd name="connsiteY3262" fmla="*/ 254223 h 364561"/>
              <a:gd name="connsiteX3263" fmla="*/ 3410698 w 12192000"/>
              <a:gd name="connsiteY3263" fmla="*/ 255146 h 364561"/>
              <a:gd name="connsiteX3264" fmla="*/ 3410757 w 12192000"/>
              <a:gd name="connsiteY3264" fmla="*/ 255245 h 364561"/>
              <a:gd name="connsiteX3265" fmla="*/ 3568371 w 12192000"/>
              <a:gd name="connsiteY3265" fmla="*/ 254223 h 364561"/>
              <a:gd name="connsiteX3266" fmla="*/ 3546797 w 12192000"/>
              <a:gd name="connsiteY3266" fmla="*/ 261603 h 364561"/>
              <a:gd name="connsiteX3267" fmla="*/ 3558303 w 12192000"/>
              <a:gd name="connsiteY3267" fmla="*/ 277419 h 364561"/>
              <a:gd name="connsiteX3268" fmla="*/ 3568371 w 12192000"/>
              <a:gd name="connsiteY3268" fmla="*/ 270038 h 364561"/>
              <a:gd name="connsiteX3269" fmla="*/ 3578440 w 12192000"/>
              <a:gd name="connsiteY3269" fmla="*/ 284799 h 364561"/>
              <a:gd name="connsiteX3270" fmla="*/ 3578440 w 12192000"/>
              <a:gd name="connsiteY3270" fmla="*/ 270038 h 364561"/>
              <a:gd name="connsiteX3271" fmla="*/ 3578440 w 12192000"/>
              <a:gd name="connsiteY3271" fmla="*/ 261603 h 364561"/>
              <a:gd name="connsiteX3272" fmla="*/ 3568371 w 12192000"/>
              <a:gd name="connsiteY3272" fmla="*/ 261603 h 364561"/>
              <a:gd name="connsiteX3273" fmla="*/ 3568371 w 12192000"/>
              <a:gd name="connsiteY3273" fmla="*/ 254223 h 364561"/>
              <a:gd name="connsiteX3274" fmla="*/ 3844523 w 12192000"/>
              <a:gd name="connsiteY3274" fmla="*/ 254223 h 364561"/>
              <a:gd name="connsiteX3275" fmla="*/ 3822949 w 12192000"/>
              <a:gd name="connsiteY3275" fmla="*/ 261603 h 364561"/>
              <a:gd name="connsiteX3276" fmla="*/ 3844523 w 12192000"/>
              <a:gd name="connsiteY3276" fmla="*/ 277419 h 364561"/>
              <a:gd name="connsiteX3277" fmla="*/ 3864659 w 12192000"/>
              <a:gd name="connsiteY3277" fmla="*/ 277419 h 364561"/>
              <a:gd name="connsiteX3278" fmla="*/ 3854591 w 12192000"/>
              <a:gd name="connsiteY3278" fmla="*/ 270038 h 364561"/>
              <a:gd name="connsiteX3279" fmla="*/ 3844523 w 12192000"/>
              <a:gd name="connsiteY3279" fmla="*/ 254223 h 364561"/>
              <a:gd name="connsiteX3280" fmla="*/ 10184679 w 12192000"/>
              <a:gd name="connsiteY3280" fmla="*/ 254223 h 364561"/>
              <a:gd name="connsiteX3281" fmla="*/ 10184679 w 12192000"/>
              <a:gd name="connsiteY3281" fmla="*/ 261603 h 364561"/>
              <a:gd name="connsiteX3282" fmla="*/ 10184679 w 12192000"/>
              <a:gd name="connsiteY3282" fmla="*/ 254223 h 364561"/>
              <a:gd name="connsiteX3283" fmla="*/ 133961 w 12192000"/>
              <a:gd name="connsiteY3283" fmla="*/ 253876 h 364561"/>
              <a:gd name="connsiteX3284" fmla="*/ 124084 w 12192000"/>
              <a:gd name="connsiteY3284" fmla="*/ 261387 h 364561"/>
              <a:gd name="connsiteX3285" fmla="*/ 133961 w 12192000"/>
              <a:gd name="connsiteY3285" fmla="*/ 269971 h 364561"/>
              <a:gd name="connsiteX3286" fmla="*/ 133961 w 12192000"/>
              <a:gd name="connsiteY3286" fmla="*/ 253876 h 364561"/>
              <a:gd name="connsiteX3287" fmla="*/ 215917 w 12192000"/>
              <a:gd name="connsiteY3287" fmla="*/ 253876 h 364561"/>
              <a:gd name="connsiteX3288" fmla="*/ 205566 w 12192000"/>
              <a:gd name="connsiteY3288" fmla="*/ 253876 h 364561"/>
              <a:gd name="connsiteX3289" fmla="*/ 215917 w 12192000"/>
              <a:gd name="connsiteY3289" fmla="*/ 269910 h 364561"/>
              <a:gd name="connsiteX3290" fmla="*/ 215917 w 12192000"/>
              <a:gd name="connsiteY3290" fmla="*/ 253876 h 364561"/>
              <a:gd name="connsiteX3291" fmla="*/ 502175 w 12192000"/>
              <a:gd name="connsiteY3291" fmla="*/ 253876 h 364561"/>
              <a:gd name="connsiteX3292" fmla="*/ 492177 w 12192000"/>
              <a:gd name="connsiteY3292" fmla="*/ 261447 h 364561"/>
              <a:gd name="connsiteX3293" fmla="*/ 502175 w 12192000"/>
              <a:gd name="connsiteY3293" fmla="*/ 253876 h 364561"/>
              <a:gd name="connsiteX3294" fmla="*/ 3456337 w 12192000"/>
              <a:gd name="connsiteY3294" fmla="*/ 253876 h 364561"/>
              <a:gd name="connsiteX3295" fmla="*/ 3456337 w 12192000"/>
              <a:gd name="connsiteY3295" fmla="*/ 261447 h 364561"/>
              <a:gd name="connsiteX3296" fmla="*/ 3456337 w 12192000"/>
              <a:gd name="connsiteY3296" fmla="*/ 253876 h 364561"/>
              <a:gd name="connsiteX3297" fmla="*/ 3884893 w 12192000"/>
              <a:gd name="connsiteY3297" fmla="*/ 253876 h 364561"/>
              <a:gd name="connsiteX3298" fmla="*/ 3864814 w 12192000"/>
              <a:gd name="connsiteY3298" fmla="*/ 261358 h 364561"/>
              <a:gd name="connsiteX3299" fmla="*/ 3874854 w 12192000"/>
              <a:gd name="connsiteY3299" fmla="*/ 261358 h 364561"/>
              <a:gd name="connsiteX3300" fmla="*/ 3864814 w 12192000"/>
              <a:gd name="connsiteY3300" fmla="*/ 269910 h 364561"/>
              <a:gd name="connsiteX3301" fmla="*/ 3884893 w 12192000"/>
              <a:gd name="connsiteY3301" fmla="*/ 253876 h 364561"/>
              <a:gd name="connsiteX3302" fmla="*/ 3987114 w 12192000"/>
              <a:gd name="connsiteY3302" fmla="*/ 253876 h 364561"/>
              <a:gd name="connsiteX3303" fmla="*/ 3976770 w 12192000"/>
              <a:gd name="connsiteY3303" fmla="*/ 261387 h 364561"/>
              <a:gd name="connsiteX3304" fmla="*/ 3985498 w 12192000"/>
              <a:gd name="connsiteY3304" fmla="*/ 266215 h 364561"/>
              <a:gd name="connsiteX3305" fmla="*/ 3986360 w 12192000"/>
              <a:gd name="connsiteY3305" fmla="*/ 268216 h 364561"/>
              <a:gd name="connsiteX3306" fmla="*/ 3986953 w 12192000"/>
              <a:gd name="connsiteY3306" fmla="*/ 264354 h 364561"/>
              <a:gd name="connsiteX3307" fmla="*/ 3987114 w 12192000"/>
              <a:gd name="connsiteY3307" fmla="*/ 253876 h 364561"/>
              <a:gd name="connsiteX3308" fmla="*/ 9408237 w 12192000"/>
              <a:gd name="connsiteY3308" fmla="*/ 253876 h 364561"/>
              <a:gd name="connsiteX3309" fmla="*/ 9398360 w 12192000"/>
              <a:gd name="connsiteY3309" fmla="*/ 261387 h 364561"/>
              <a:gd name="connsiteX3310" fmla="*/ 9399105 w 12192000"/>
              <a:gd name="connsiteY3310" fmla="*/ 267614 h 364561"/>
              <a:gd name="connsiteX3311" fmla="*/ 9390448 w 12192000"/>
              <a:gd name="connsiteY3311" fmla="*/ 267614 h 364561"/>
              <a:gd name="connsiteX3312" fmla="*/ 9402335 w 12192000"/>
              <a:gd name="connsiteY3312" fmla="*/ 273780 h 364561"/>
              <a:gd name="connsiteX3313" fmla="*/ 9419651 w 12192000"/>
              <a:gd name="connsiteY3313" fmla="*/ 274651 h 364561"/>
              <a:gd name="connsiteX3314" fmla="*/ 9417981 w 12192000"/>
              <a:gd name="connsiteY3314" fmla="*/ 270587 h 364561"/>
              <a:gd name="connsiteX3315" fmla="*/ 9408964 w 12192000"/>
              <a:gd name="connsiteY3315" fmla="*/ 269081 h 364561"/>
              <a:gd name="connsiteX3316" fmla="*/ 9412510 w 12192000"/>
              <a:gd name="connsiteY3316" fmla="*/ 264740 h 364561"/>
              <a:gd name="connsiteX3317" fmla="*/ 9408237 w 12192000"/>
              <a:gd name="connsiteY3317" fmla="*/ 253876 h 364561"/>
              <a:gd name="connsiteX3318" fmla="*/ 9490193 w 12192000"/>
              <a:gd name="connsiteY3318" fmla="*/ 253876 h 364561"/>
              <a:gd name="connsiteX3319" fmla="*/ 9479842 w 12192000"/>
              <a:gd name="connsiteY3319" fmla="*/ 253876 h 364561"/>
              <a:gd name="connsiteX3320" fmla="*/ 9490193 w 12192000"/>
              <a:gd name="connsiteY3320" fmla="*/ 269910 h 364561"/>
              <a:gd name="connsiteX3321" fmla="*/ 9490193 w 12192000"/>
              <a:gd name="connsiteY3321" fmla="*/ 253876 h 364561"/>
              <a:gd name="connsiteX3322" fmla="*/ 9776451 w 12192000"/>
              <a:gd name="connsiteY3322" fmla="*/ 253876 h 364561"/>
              <a:gd name="connsiteX3323" fmla="*/ 9766453 w 12192000"/>
              <a:gd name="connsiteY3323" fmla="*/ 261447 h 364561"/>
              <a:gd name="connsiteX3324" fmla="*/ 9776451 w 12192000"/>
              <a:gd name="connsiteY3324" fmla="*/ 253876 h 364561"/>
              <a:gd name="connsiteX3325" fmla="*/ 400259 w 12192000"/>
              <a:gd name="connsiteY3325" fmla="*/ 253875 h 364561"/>
              <a:gd name="connsiteX3326" fmla="*/ 379831 w 12192000"/>
              <a:gd name="connsiteY3326" fmla="*/ 253875 h 364561"/>
              <a:gd name="connsiteX3327" fmla="*/ 369859 w 12192000"/>
              <a:gd name="connsiteY3327" fmla="*/ 253875 h 364561"/>
              <a:gd name="connsiteX3328" fmla="*/ 390118 w 12192000"/>
              <a:gd name="connsiteY3328" fmla="*/ 269910 h 364561"/>
              <a:gd name="connsiteX3329" fmla="*/ 380021 w 12192000"/>
              <a:gd name="connsiteY3329" fmla="*/ 261358 h 364561"/>
              <a:gd name="connsiteX3330" fmla="*/ 400259 w 12192000"/>
              <a:gd name="connsiteY3330" fmla="*/ 253875 h 364561"/>
              <a:gd name="connsiteX3331" fmla="*/ 1104853 w 12192000"/>
              <a:gd name="connsiteY3331" fmla="*/ 253875 h 364561"/>
              <a:gd name="connsiteX3332" fmla="*/ 1094509 w 12192000"/>
              <a:gd name="connsiteY3332" fmla="*/ 269909 h 364561"/>
              <a:gd name="connsiteX3333" fmla="*/ 1104853 w 12192000"/>
              <a:gd name="connsiteY3333" fmla="*/ 253875 h 364561"/>
              <a:gd name="connsiteX3334" fmla="*/ 1268527 w 12192000"/>
              <a:gd name="connsiteY3334" fmla="*/ 253875 h 364561"/>
              <a:gd name="connsiteX3335" fmla="*/ 1278871 w 12192000"/>
              <a:gd name="connsiteY3335" fmla="*/ 261358 h 364561"/>
              <a:gd name="connsiteX3336" fmla="*/ 1268527 w 12192000"/>
              <a:gd name="connsiteY3336" fmla="*/ 253875 h 364561"/>
              <a:gd name="connsiteX3337" fmla="*/ 1657180 w 12192000"/>
              <a:gd name="connsiteY3337" fmla="*/ 253875 h 364561"/>
              <a:gd name="connsiteX3338" fmla="*/ 1677411 w 12192000"/>
              <a:gd name="connsiteY3338" fmla="*/ 261293 h 364561"/>
              <a:gd name="connsiteX3339" fmla="*/ 1667296 w 12192000"/>
              <a:gd name="connsiteY3339" fmla="*/ 269771 h 364561"/>
              <a:gd name="connsiteX3340" fmla="*/ 1626833 w 12192000"/>
              <a:gd name="connsiteY3340" fmla="*/ 261293 h 364561"/>
              <a:gd name="connsiteX3341" fmla="*/ 1626833 w 12192000"/>
              <a:gd name="connsiteY3341" fmla="*/ 253875 h 364561"/>
              <a:gd name="connsiteX3342" fmla="*/ 1606602 w 12192000"/>
              <a:gd name="connsiteY3342" fmla="*/ 261293 h 364561"/>
              <a:gd name="connsiteX3343" fmla="*/ 1616717 w 12192000"/>
              <a:gd name="connsiteY3343" fmla="*/ 277189 h 364561"/>
              <a:gd name="connsiteX3344" fmla="*/ 1606602 w 12192000"/>
              <a:gd name="connsiteY3344" fmla="*/ 284608 h 364561"/>
              <a:gd name="connsiteX3345" fmla="*/ 1606602 w 12192000"/>
              <a:gd name="connsiteY3345" fmla="*/ 277189 h 364561"/>
              <a:gd name="connsiteX3346" fmla="*/ 1584926 w 12192000"/>
              <a:gd name="connsiteY3346" fmla="*/ 261293 h 364561"/>
              <a:gd name="connsiteX3347" fmla="*/ 1595041 w 12192000"/>
              <a:gd name="connsiteY3347" fmla="*/ 253875 h 364561"/>
              <a:gd name="connsiteX3348" fmla="*/ 1616717 w 12192000"/>
              <a:gd name="connsiteY3348" fmla="*/ 253875 h 364561"/>
              <a:gd name="connsiteX3349" fmla="*/ 1626833 w 12192000"/>
              <a:gd name="connsiteY3349" fmla="*/ 253875 h 364561"/>
              <a:gd name="connsiteX3350" fmla="*/ 1647064 w 12192000"/>
              <a:gd name="connsiteY3350" fmla="*/ 253875 h 364561"/>
              <a:gd name="connsiteX3351" fmla="*/ 1657180 w 12192000"/>
              <a:gd name="connsiteY3351" fmla="*/ 269771 h 364561"/>
              <a:gd name="connsiteX3352" fmla="*/ 1657180 w 12192000"/>
              <a:gd name="connsiteY3352" fmla="*/ 253875 h 364561"/>
              <a:gd name="connsiteX3353" fmla="*/ 1995026 w 12192000"/>
              <a:gd name="connsiteY3353" fmla="*/ 253875 h 364561"/>
              <a:gd name="connsiteX3354" fmla="*/ 2015104 w 12192000"/>
              <a:gd name="connsiteY3354" fmla="*/ 261293 h 364561"/>
              <a:gd name="connsiteX3355" fmla="*/ 2005065 w 12192000"/>
              <a:gd name="connsiteY3355" fmla="*/ 261293 h 364561"/>
              <a:gd name="connsiteX3356" fmla="*/ 2025144 w 12192000"/>
              <a:gd name="connsiteY3356" fmla="*/ 269771 h 364561"/>
              <a:gd name="connsiteX3357" fmla="*/ 2025144 w 12192000"/>
              <a:gd name="connsiteY3357" fmla="*/ 277189 h 364561"/>
              <a:gd name="connsiteX3358" fmla="*/ 2026113 w 12192000"/>
              <a:gd name="connsiteY3358" fmla="*/ 279122 h 364561"/>
              <a:gd name="connsiteX3359" fmla="*/ 2026242 w 12192000"/>
              <a:gd name="connsiteY3359" fmla="*/ 279160 h 364561"/>
              <a:gd name="connsiteX3360" fmla="*/ 2035184 w 12192000"/>
              <a:gd name="connsiteY3360" fmla="*/ 277189 h 364561"/>
              <a:gd name="connsiteX3361" fmla="*/ 2026713 w 12192000"/>
              <a:gd name="connsiteY3361" fmla="*/ 280319 h 364561"/>
              <a:gd name="connsiteX3362" fmla="*/ 2026113 w 12192000"/>
              <a:gd name="connsiteY3362" fmla="*/ 279122 h 364561"/>
              <a:gd name="connsiteX3363" fmla="*/ 2016360 w 12192000"/>
              <a:gd name="connsiteY3363" fmla="*/ 276262 h 364561"/>
              <a:gd name="connsiteX3364" fmla="*/ 2005065 w 12192000"/>
              <a:gd name="connsiteY3364" fmla="*/ 269771 h 364561"/>
              <a:gd name="connsiteX3365" fmla="*/ 1995026 w 12192000"/>
              <a:gd name="connsiteY3365" fmla="*/ 261293 h 364561"/>
              <a:gd name="connsiteX3366" fmla="*/ 1995026 w 12192000"/>
              <a:gd name="connsiteY3366" fmla="*/ 253875 h 364561"/>
              <a:gd name="connsiteX3367" fmla="*/ 2045528 w 12192000"/>
              <a:gd name="connsiteY3367" fmla="*/ 253875 h 364561"/>
              <a:gd name="connsiteX3368" fmla="*/ 2035488 w 12192000"/>
              <a:gd name="connsiteY3368" fmla="*/ 269909 h 364561"/>
              <a:gd name="connsiteX3369" fmla="*/ 2025448 w 12192000"/>
              <a:gd name="connsiteY3369" fmla="*/ 261358 h 364561"/>
              <a:gd name="connsiteX3370" fmla="*/ 2035488 w 12192000"/>
              <a:gd name="connsiteY3370" fmla="*/ 253875 h 364561"/>
              <a:gd name="connsiteX3371" fmla="*/ 2045528 w 12192000"/>
              <a:gd name="connsiteY3371" fmla="*/ 253875 h 364561"/>
              <a:gd name="connsiteX3372" fmla="*/ 2055263 w 12192000"/>
              <a:gd name="connsiteY3372" fmla="*/ 253875 h 364561"/>
              <a:gd name="connsiteX3373" fmla="*/ 2065607 w 12192000"/>
              <a:gd name="connsiteY3373" fmla="*/ 261358 h 364561"/>
              <a:gd name="connsiteX3374" fmla="*/ 2055263 w 12192000"/>
              <a:gd name="connsiteY3374" fmla="*/ 261358 h 364561"/>
              <a:gd name="connsiteX3375" fmla="*/ 2055263 w 12192000"/>
              <a:gd name="connsiteY3375" fmla="*/ 253875 h 364561"/>
              <a:gd name="connsiteX3376" fmla="*/ 2117022 w 12192000"/>
              <a:gd name="connsiteY3376" fmla="*/ 253875 h 364561"/>
              <a:gd name="connsiteX3377" fmla="*/ 2122826 w 12192000"/>
              <a:gd name="connsiteY3377" fmla="*/ 256591 h 364561"/>
              <a:gd name="connsiteX3378" fmla="*/ 2124698 w 12192000"/>
              <a:gd name="connsiteY3378" fmla="*/ 261044 h 364561"/>
              <a:gd name="connsiteX3379" fmla="*/ 2127061 w 12192000"/>
              <a:gd name="connsiteY3379" fmla="*/ 261293 h 364561"/>
              <a:gd name="connsiteX3380" fmla="*/ 2125933 w 12192000"/>
              <a:gd name="connsiteY3380" fmla="*/ 264818 h 364561"/>
              <a:gd name="connsiteX3381" fmla="*/ 2126904 w 12192000"/>
              <a:gd name="connsiteY3381" fmla="*/ 273547 h 364561"/>
              <a:gd name="connsiteX3382" fmla="*/ 2126952 w 12192000"/>
              <a:gd name="connsiteY3382" fmla="*/ 276891 h 364561"/>
              <a:gd name="connsiteX3383" fmla="*/ 2127061 w 12192000"/>
              <a:gd name="connsiteY3383" fmla="*/ 277190 h 364561"/>
              <a:gd name="connsiteX3384" fmla="*/ 2127061 w 12192000"/>
              <a:gd name="connsiteY3384" fmla="*/ 284608 h 364561"/>
              <a:gd name="connsiteX3385" fmla="*/ 2126956 w 12192000"/>
              <a:gd name="connsiteY3385" fmla="*/ 277190 h 364561"/>
              <a:gd name="connsiteX3386" fmla="*/ 2126952 w 12192000"/>
              <a:gd name="connsiteY3386" fmla="*/ 276891 h 364561"/>
              <a:gd name="connsiteX3387" fmla="*/ 2125492 w 12192000"/>
              <a:gd name="connsiteY3387" fmla="*/ 272901 h 364561"/>
              <a:gd name="connsiteX3388" fmla="*/ 2117022 w 12192000"/>
              <a:gd name="connsiteY3388" fmla="*/ 269772 h 364561"/>
              <a:gd name="connsiteX3389" fmla="*/ 2125492 w 12192000"/>
              <a:gd name="connsiteY3389" fmla="*/ 266195 h 364561"/>
              <a:gd name="connsiteX3390" fmla="*/ 2125933 w 12192000"/>
              <a:gd name="connsiteY3390" fmla="*/ 264818 h 364561"/>
              <a:gd name="connsiteX3391" fmla="*/ 2125806 w 12192000"/>
              <a:gd name="connsiteY3391" fmla="*/ 263678 h 364561"/>
              <a:gd name="connsiteX3392" fmla="*/ 2124698 w 12192000"/>
              <a:gd name="connsiteY3392" fmla="*/ 261044 h 364561"/>
              <a:gd name="connsiteX3393" fmla="*/ 2118277 w 12192000"/>
              <a:gd name="connsiteY3393" fmla="*/ 260366 h 364561"/>
              <a:gd name="connsiteX3394" fmla="*/ 2117022 w 12192000"/>
              <a:gd name="connsiteY3394" fmla="*/ 253875 h 364561"/>
              <a:gd name="connsiteX3395" fmla="*/ 2443662 w 12192000"/>
              <a:gd name="connsiteY3395" fmla="*/ 253875 h 364561"/>
              <a:gd name="connsiteX3396" fmla="*/ 2443662 w 12192000"/>
              <a:gd name="connsiteY3396" fmla="*/ 261447 h 364561"/>
              <a:gd name="connsiteX3397" fmla="*/ 2423380 w 12192000"/>
              <a:gd name="connsiteY3397" fmla="*/ 253875 h 364561"/>
              <a:gd name="connsiteX3398" fmla="*/ 2443662 w 12192000"/>
              <a:gd name="connsiteY3398" fmla="*/ 253875 h 364561"/>
              <a:gd name="connsiteX3399" fmla="*/ 2505522 w 12192000"/>
              <a:gd name="connsiteY3399" fmla="*/ 253875 h 364561"/>
              <a:gd name="connsiteX3400" fmla="*/ 2485442 w 12192000"/>
              <a:gd name="connsiteY3400" fmla="*/ 269910 h 364561"/>
              <a:gd name="connsiteX3401" fmla="*/ 2505522 w 12192000"/>
              <a:gd name="connsiteY3401" fmla="*/ 253875 h 364561"/>
              <a:gd name="connsiteX3402" fmla="*/ 2515865 w 12192000"/>
              <a:gd name="connsiteY3402" fmla="*/ 253875 h 364561"/>
              <a:gd name="connsiteX3403" fmla="*/ 2525600 w 12192000"/>
              <a:gd name="connsiteY3403" fmla="*/ 261358 h 364561"/>
              <a:gd name="connsiteX3404" fmla="*/ 2515865 w 12192000"/>
              <a:gd name="connsiteY3404" fmla="*/ 261358 h 364561"/>
              <a:gd name="connsiteX3405" fmla="*/ 2515865 w 12192000"/>
              <a:gd name="connsiteY3405" fmla="*/ 253875 h 364561"/>
              <a:gd name="connsiteX3406" fmla="*/ 2812184 w 12192000"/>
              <a:gd name="connsiteY3406" fmla="*/ 253875 h 364561"/>
              <a:gd name="connsiteX3407" fmla="*/ 2802043 w 12192000"/>
              <a:gd name="connsiteY3407" fmla="*/ 269910 h 364561"/>
              <a:gd name="connsiteX3408" fmla="*/ 2781761 w 12192000"/>
              <a:gd name="connsiteY3408" fmla="*/ 253875 h 364561"/>
              <a:gd name="connsiteX3409" fmla="*/ 2812184 w 12192000"/>
              <a:gd name="connsiteY3409" fmla="*/ 253875 h 364561"/>
              <a:gd name="connsiteX3410" fmla="*/ 2862077 w 12192000"/>
              <a:gd name="connsiteY3410" fmla="*/ 253875 h 364561"/>
              <a:gd name="connsiteX3411" fmla="*/ 2852342 w 12192000"/>
              <a:gd name="connsiteY3411" fmla="*/ 253875 h 364561"/>
              <a:gd name="connsiteX3412" fmla="*/ 2862077 w 12192000"/>
              <a:gd name="connsiteY3412" fmla="*/ 253875 h 364561"/>
              <a:gd name="connsiteX3413" fmla="*/ 2986000 w 12192000"/>
              <a:gd name="connsiteY3413" fmla="*/ 253875 h 364561"/>
              <a:gd name="connsiteX3414" fmla="*/ 2996141 w 12192000"/>
              <a:gd name="connsiteY3414" fmla="*/ 269835 h 364561"/>
              <a:gd name="connsiteX3415" fmla="*/ 2986000 w 12192000"/>
              <a:gd name="connsiteY3415" fmla="*/ 269835 h 364561"/>
              <a:gd name="connsiteX3416" fmla="*/ 2996141 w 12192000"/>
              <a:gd name="connsiteY3416" fmla="*/ 284731 h 364561"/>
              <a:gd name="connsiteX3417" fmla="*/ 2996141 w 12192000"/>
              <a:gd name="connsiteY3417" fmla="*/ 292180 h 364561"/>
              <a:gd name="connsiteX3418" fmla="*/ 2975859 w 12192000"/>
              <a:gd name="connsiteY3418" fmla="*/ 269835 h 364561"/>
              <a:gd name="connsiteX3419" fmla="*/ 2986000 w 12192000"/>
              <a:gd name="connsiteY3419" fmla="*/ 253875 h 364561"/>
              <a:gd name="connsiteX3420" fmla="*/ 3046440 w 12192000"/>
              <a:gd name="connsiteY3420" fmla="*/ 253875 h 364561"/>
              <a:gd name="connsiteX3421" fmla="*/ 3056175 w 12192000"/>
              <a:gd name="connsiteY3421" fmla="*/ 261358 h 364561"/>
              <a:gd name="connsiteX3422" fmla="*/ 3046440 w 12192000"/>
              <a:gd name="connsiteY3422" fmla="*/ 261358 h 364561"/>
              <a:gd name="connsiteX3423" fmla="*/ 3046440 w 12192000"/>
              <a:gd name="connsiteY3423" fmla="*/ 253875 h 364561"/>
              <a:gd name="connsiteX3424" fmla="*/ 4283230 w 12192000"/>
              <a:gd name="connsiteY3424" fmla="*/ 253875 h 364561"/>
              <a:gd name="connsiteX3425" fmla="*/ 4293371 w 12192000"/>
              <a:gd name="connsiteY3425" fmla="*/ 277482 h 364561"/>
              <a:gd name="connsiteX3426" fmla="*/ 4283230 w 12192000"/>
              <a:gd name="connsiteY3426" fmla="*/ 253875 h 364561"/>
              <a:gd name="connsiteX3427" fmla="*/ 4313247 w 12192000"/>
              <a:gd name="connsiteY3427" fmla="*/ 253875 h 364561"/>
              <a:gd name="connsiteX3428" fmla="*/ 4303512 w 12192000"/>
              <a:gd name="connsiteY3428" fmla="*/ 253875 h 364561"/>
              <a:gd name="connsiteX3429" fmla="*/ 4303512 w 12192000"/>
              <a:gd name="connsiteY3429" fmla="*/ 261447 h 364561"/>
              <a:gd name="connsiteX3430" fmla="*/ 4313247 w 12192000"/>
              <a:gd name="connsiteY3430" fmla="*/ 253875 h 364561"/>
              <a:gd name="connsiteX3431" fmla="*/ 4375006 w 12192000"/>
              <a:gd name="connsiteY3431" fmla="*/ 253875 h 364561"/>
              <a:gd name="connsiteX3432" fmla="*/ 4364967 w 12192000"/>
              <a:gd name="connsiteY3432" fmla="*/ 261386 h 364561"/>
              <a:gd name="connsiteX3433" fmla="*/ 4375006 w 12192000"/>
              <a:gd name="connsiteY3433" fmla="*/ 261386 h 364561"/>
              <a:gd name="connsiteX3434" fmla="*/ 4364967 w 12192000"/>
              <a:gd name="connsiteY3434" fmla="*/ 269970 h 364561"/>
              <a:gd name="connsiteX3435" fmla="*/ 4385046 w 12192000"/>
              <a:gd name="connsiteY3435" fmla="*/ 269970 h 364561"/>
              <a:gd name="connsiteX3436" fmla="*/ 4375006 w 12192000"/>
              <a:gd name="connsiteY3436" fmla="*/ 253875 h 364561"/>
              <a:gd name="connsiteX3437" fmla="*/ 4487266 w 12192000"/>
              <a:gd name="connsiteY3437" fmla="*/ 253875 h 364561"/>
              <a:gd name="connsiteX3438" fmla="*/ 4487266 w 12192000"/>
              <a:gd name="connsiteY3438" fmla="*/ 261447 h 364561"/>
              <a:gd name="connsiteX3439" fmla="*/ 4497610 w 12192000"/>
              <a:gd name="connsiteY3439" fmla="*/ 261447 h 364561"/>
              <a:gd name="connsiteX3440" fmla="*/ 4487266 w 12192000"/>
              <a:gd name="connsiteY3440" fmla="*/ 253875 h 364561"/>
              <a:gd name="connsiteX3441" fmla="*/ 9674534 w 12192000"/>
              <a:gd name="connsiteY3441" fmla="*/ 253875 h 364561"/>
              <a:gd name="connsiteX3442" fmla="*/ 9654107 w 12192000"/>
              <a:gd name="connsiteY3442" fmla="*/ 253875 h 364561"/>
              <a:gd name="connsiteX3443" fmla="*/ 9644135 w 12192000"/>
              <a:gd name="connsiteY3443" fmla="*/ 253875 h 364561"/>
              <a:gd name="connsiteX3444" fmla="*/ 9664394 w 12192000"/>
              <a:gd name="connsiteY3444" fmla="*/ 269910 h 364561"/>
              <a:gd name="connsiteX3445" fmla="*/ 9654296 w 12192000"/>
              <a:gd name="connsiteY3445" fmla="*/ 261358 h 364561"/>
              <a:gd name="connsiteX3446" fmla="*/ 9674534 w 12192000"/>
              <a:gd name="connsiteY3446" fmla="*/ 253875 h 364561"/>
              <a:gd name="connsiteX3447" fmla="*/ 10379128 w 12192000"/>
              <a:gd name="connsiteY3447" fmla="*/ 253875 h 364561"/>
              <a:gd name="connsiteX3448" fmla="*/ 10368785 w 12192000"/>
              <a:gd name="connsiteY3448" fmla="*/ 269909 h 364561"/>
              <a:gd name="connsiteX3449" fmla="*/ 10379128 w 12192000"/>
              <a:gd name="connsiteY3449" fmla="*/ 253875 h 364561"/>
              <a:gd name="connsiteX3450" fmla="*/ 10542803 w 12192000"/>
              <a:gd name="connsiteY3450" fmla="*/ 253875 h 364561"/>
              <a:gd name="connsiteX3451" fmla="*/ 10553147 w 12192000"/>
              <a:gd name="connsiteY3451" fmla="*/ 261358 h 364561"/>
              <a:gd name="connsiteX3452" fmla="*/ 10542803 w 12192000"/>
              <a:gd name="connsiteY3452" fmla="*/ 253875 h 364561"/>
              <a:gd name="connsiteX3453" fmla="*/ 10931455 w 12192000"/>
              <a:gd name="connsiteY3453" fmla="*/ 253875 h 364561"/>
              <a:gd name="connsiteX3454" fmla="*/ 10951687 w 12192000"/>
              <a:gd name="connsiteY3454" fmla="*/ 261293 h 364561"/>
              <a:gd name="connsiteX3455" fmla="*/ 10941571 w 12192000"/>
              <a:gd name="connsiteY3455" fmla="*/ 269771 h 364561"/>
              <a:gd name="connsiteX3456" fmla="*/ 10901109 w 12192000"/>
              <a:gd name="connsiteY3456" fmla="*/ 261293 h 364561"/>
              <a:gd name="connsiteX3457" fmla="*/ 10901109 w 12192000"/>
              <a:gd name="connsiteY3457" fmla="*/ 253875 h 364561"/>
              <a:gd name="connsiteX3458" fmla="*/ 10880878 w 12192000"/>
              <a:gd name="connsiteY3458" fmla="*/ 261293 h 364561"/>
              <a:gd name="connsiteX3459" fmla="*/ 10890993 w 12192000"/>
              <a:gd name="connsiteY3459" fmla="*/ 277189 h 364561"/>
              <a:gd name="connsiteX3460" fmla="*/ 10880878 w 12192000"/>
              <a:gd name="connsiteY3460" fmla="*/ 284608 h 364561"/>
              <a:gd name="connsiteX3461" fmla="*/ 10880878 w 12192000"/>
              <a:gd name="connsiteY3461" fmla="*/ 277189 h 364561"/>
              <a:gd name="connsiteX3462" fmla="*/ 10859201 w 12192000"/>
              <a:gd name="connsiteY3462" fmla="*/ 261293 h 364561"/>
              <a:gd name="connsiteX3463" fmla="*/ 10869317 w 12192000"/>
              <a:gd name="connsiteY3463" fmla="*/ 253875 h 364561"/>
              <a:gd name="connsiteX3464" fmla="*/ 10890993 w 12192000"/>
              <a:gd name="connsiteY3464" fmla="*/ 253875 h 364561"/>
              <a:gd name="connsiteX3465" fmla="*/ 10901109 w 12192000"/>
              <a:gd name="connsiteY3465" fmla="*/ 253875 h 364561"/>
              <a:gd name="connsiteX3466" fmla="*/ 10921340 w 12192000"/>
              <a:gd name="connsiteY3466" fmla="*/ 253875 h 364561"/>
              <a:gd name="connsiteX3467" fmla="*/ 10931455 w 12192000"/>
              <a:gd name="connsiteY3467" fmla="*/ 269771 h 364561"/>
              <a:gd name="connsiteX3468" fmla="*/ 10931455 w 12192000"/>
              <a:gd name="connsiteY3468" fmla="*/ 253875 h 364561"/>
              <a:gd name="connsiteX3469" fmla="*/ 11269302 w 12192000"/>
              <a:gd name="connsiteY3469" fmla="*/ 253875 h 364561"/>
              <a:gd name="connsiteX3470" fmla="*/ 11289380 w 12192000"/>
              <a:gd name="connsiteY3470" fmla="*/ 261293 h 364561"/>
              <a:gd name="connsiteX3471" fmla="*/ 11279341 w 12192000"/>
              <a:gd name="connsiteY3471" fmla="*/ 261293 h 364561"/>
              <a:gd name="connsiteX3472" fmla="*/ 11299420 w 12192000"/>
              <a:gd name="connsiteY3472" fmla="*/ 269771 h 364561"/>
              <a:gd name="connsiteX3473" fmla="*/ 11299420 w 12192000"/>
              <a:gd name="connsiteY3473" fmla="*/ 277189 h 364561"/>
              <a:gd name="connsiteX3474" fmla="*/ 11300389 w 12192000"/>
              <a:gd name="connsiteY3474" fmla="*/ 279122 h 364561"/>
              <a:gd name="connsiteX3475" fmla="*/ 11300518 w 12192000"/>
              <a:gd name="connsiteY3475" fmla="*/ 279160 h 364561"/>
              <a:gd name="connsiteX3476" fmla="*/ 11309459 w 12192000"/>
              <a:gd name="connsiteY3476" fmla="*/ 277189 h 364561"/>
              <a:gd name="connsiteX3477" fmla="*/ 11300989 w 12192000"/>
              <a:gd name="connsiteY3477" fmla="*/ 280319 h 364561"/>
              <a:gd name="connsiteX3478" fmla="*/ 11300389 w 12192000"/>
              <a:gd name="connsiteY3478" fmla="*/ 279122 h 364561"/>
              <a:gd name="connsiteX3479" fmla="*/ 11290635 w 12192000"/>
              <a:gd name="connsiteY3479" fmla="*/ 276262 h 364561"/>
              <a:gd name="connsiteX3480" fmla="*/ 11279341 w 12192000"/>
              <a:gd name="connsiteY3480" fmla="*/ 269771 h 364561"/>
              <a:gd name="connsiteX3481" fmla="*/ 11269302 w 12192000"/>
              <a:gd name="connsiteY3481" fmla="*/ 261293 h 364561"/>
              <a:gd name="connsiteX3482" fmla="*/ 11269302 w 12192000"/>
              <a:gd name="connsiteY3482" fmla="*/ 253875 h 364561"/>
              <a:gd name="connsiteX3483" fmla="*/ 11319804 w 12192000"/>
              <a:gd name="connsiteY3483" fmla="*/ 253875 h 364561"/>
              <a:gd name="connsiteX3484" fmla="*/ 11309764 w 12192000"/>
              <a:gd name="connsiteY3484" fmla="*/ 269909 h 364561"/>
              <a:gd name="connsiteX3485" fmla="*/ 11299724 w 12192000"/>
              <a:gd name="connsiteY3485" fmla="*/ 261358 h 364561"/>
              <a:gd name="connsiteX3486" fmla="*/ 11309764 w 12192000"/>
              <a:gd name="connsiteY3486" fmla="*/ 253875 h 364561"/>
              <a:gd name="connsiteX3487" fmla="*/ 11319804 w 12192000"/>
              <a:gd name="connsiteY3487" fmla="*/ 253875 h 364561"/>
              <a:gd name="connsiteX3488" fmla="*/ 11329538 w 12192000"/>
              <a:gd name="connsiteY3488" fmla="*/ 253875 h 364561"/>
              <a:gd name="connsiteX3489" fmla="*/ 11339883 w 12192000"/>
              <a:gd name="connsiteY3489" fmla="*/ 261358 h 364561"/>
              <a:gd name="connsiteX3490" fmla="*/ 11329538 w 12192000"/>
              <a:gd name="connsiteY3490" fmla="*/ 261358 h 364561"/>
              <a:gd name="connsiteX3491" fmla="*/ 11329538 w 12192000"/>
              <a:gd name="connsiteY3491" fmla="*/ 253875 h 364561"/>
              <a:gd name="connsiteX3492" fmla="*/ 11391297 w 12192000"/>
              <a:gd name="connsiteY3492" fmla="*/ 253875 h 364561"/>
              <a:gd name="connsiteX3493" fmla="*/ 11397102 w 12192000"/>
              <a:gd name="connsiteY3493" fmla="*/ 256591 h 364561"/>
              <a:gd name="connsiteX3494" fmla="*/ 11398974 w 12192000"/>
              <a:gd name="connsiteY3494" fmla="*/ 261044 h 364561"/>
              <a:gd name="connsiteX3495" fmla="*/ 11401337 w 12192000"/>
              <a:gd name="connsiteY3495" fmla="*/ 261293 h 364561"/>
              <a:gd name="connsiteX3496" fmla="*/ 11400209 w 12192000"/>
              <a:gd name="connsiteY3496" fmla="*/ 264818 h 364561"/>
              <a:gd name="connsiteX3497" fmla="*/ 11401180 w 12192000"/>
              <a:gd name="connsiteY3497" fmla="*/ 273547 h 364561"/>
              <a:gd name="connsiteX3498" fmla="*/ 11401227 w 12192000"/>
              <a:gd name="connsiteY3498" fmla="*/ 276891 h 364561"/>
              <a:gd name="connsiteX3499" fmla="*/ 11401337 w 12192000"/>
              <a:gd name="connsiteY3499" fmla="*/ 277190 h 364561"/>
              <a:gd name="connsiteX3500" fmla="*/ 11401337 w 12192000"/>
              <a:gd name="connsiteY3500" fmla="*/ 284608 h 364561"/>
              <a:gd name="connsiteX3501" fmla="*/ 11401232 w 12192000"/>
              <a:gd name="connsiteY3501" fmla="*/ 277190 h 364561"/>
              <a:gd name="connsiteX3502" fmla="*/ 11401227 w 12192000"/>
              <a:gd name="connsiteY3502" fmla="*/ 276891 h 364561"/>
              <a:gd name="connsiteX3503" fmla="*/ 11399768 w 12192000"/>
              <a:gd name="connsiteY3503" fmla="*/ 272901 h 364561"/>
              <a:gd name="connsiteX3504" fmla="*/ 11391297 w 12192000"/>
              <a:gd name="connsiteY3504" fmla="*/ 269772 h 364561"/>
              <a:gd name="connsiteX3505" fmla="*/ 11399768 w 12192000"/>
              <a:gd name="connsiteY3505" fmla="*/ 266195 h 364561"/>
              <a:gd name="connsiteX3506" fmla="*/ 11400209 w 12192000"/>
              <a:gd name="connsiteY3506" fmla="*/ 264818 h 364561"/>
              <a:gd name="connsiteX3507" fmla="*/ 11400082 w 12192000"/>
              <a:gd name="connsiteY3507" fmla="*/ 263678 h 364561"/>
              <a:gd name="connsiteX3508" fmla="*/ 11398974 w 12192000"/>
              <a:gd name="connsiteY3508" fmla="*/ 261044 h 364561"/>
              <a:gd name="connsiteX3509" fmla="*/ 11392552 w 12192000"/>
              <a:gd name="connsiteY3509" fmla="*/ 260366 h 364561"/>
              <a:gd name="connsiteX3510" fmla="*/ 11391297 w 12192000"/>
              <a:gd name="connsiteY3510" fmla="*/ 253875 h 364561"/>
              <a:gd name="connsiteX3511" fmla="*/ 11717938 w 12192000"/>
              <a:gd name="connsiteY3511" fmla="*/ 253875 h 364561"/>
              <a:gd name="connsiteX3512" fmla="*/ 11717938 w 12192000"/>
              <a:gd name="connsiteY3512" fmla="*/ 261447 h 364561"/>
              <a:gd name="connsiteX3513" fmla="*/ 11697655 w 12192000"/>
              <a:gd name="connsiteY3513" fmla="*/ 253875 h 364561"/>
              <a:gd name="connsiteX3514" fmla="*/ 11717938 w 12192000"/>
              <a:gd name="connsiteY3514" fmla="*/ 253875 h 364561"/>
              <a:gd name="connsiteX3515" fmla="*/ 11779797 w 12192000"/>
              <a:gd name="connsiteY3515" fmla="*/ 253875 h 364561"/>
              <a:gd name="connsiteX3516" fmla="*/ 11759718 w 12192000"/>
              <a:gd name="connsiteY3516" fmla="*/ 269910 h 364561"/>
              <a:gd name="connsiteX3517" fmla="*/ 11779797 w 12192000"/>
              <a:gd name="connsiteY3517" fmla="*/ 253875 h 364561"/>
              <a:gd name="connsiteX3518" fmla="*/ 11790141 w 12192000"/>
              <a:gd name="connsiteY3518" fmla="*/ 253875 h 364561"/>
              <a:gd name="connsiteX3519" fmla="*/ 11799876 w 12192000"/>
              <a:gd name="connsiteY3519" fmla="*/ 261358 h 364561"/>
              <a:gd name="connsiteX3520" fmla="*/ 11790141 w 12192000"/>
              <a:gd name="connsiteY3520" fmla="*/ 261358 h 364561"/>
              <a:gd name="connsiteX3521" fmla="*/ 11790141 w 12192000"/>
              <a:gd name="connsiteY3521" fmla="*/ 253875 h 364561"/>
              <a:gd name="connsiteX3522" fmla="*/ 12086460 w 12192000"/>
              <a:gd name="connsiteY3522" fmla="*/ 253875 h 364561"/>
              <a:gd name="connsiteX3523" fmla="*/ 12076319 w 12192000"/>
              <a:gd name="connsiteY3523" fmla="*/ 269910 h 364561"/>
              <a:gd name="connsiteX3524" fmla="*/ 12056037 w 12192000"/>
              <a:gd name="connsiteY3524" fmla="*/ 253875 h 364561"/>
              <a:gd name="connsiteX3525" fmla="*/ 12086460 w 12192000"/>
              <a:gd name="connsiteY3525" fmla="*/ 253875 h 364561"/>
              <a:gd name="connsiteX3526" fmla="*/ 12136353 w 12192000"/>
              <a:gd name="connsiteY3526" fmla="*/ 253875 h 364561"/>
              <a:gd name="connsiteX3527" fmla="*/ 12126618 w 12192000"/>
              <a:gd name="connsiteY3527" fmla="*/ 253875 h 364561"/>
              <a:gd name="connsiteX3528" fmla="*/ 12136353 w 12192000"/>
              <a:gd name="connsiteY3528" fmla="*/ 253875 h 364561"/>
              <a:gd name="connsiteX3529" fmla="*/ 6499753 w 12192000"/>
              <a:gd name="connsiteY3529" fmla="*/ 253450 h 364561"/>
              <a:gd name="connsiteX3530" fmla="*/ 6490324 w 12192000"/>
              <a:gd name="connsiteY3530" fmla="*/ 253450 h 364561"/>
              <a:gd name="connsiteX3531" fmla="*/ 6499753 w 12192000"/>
              <a:gd name="connsiteY3531" fmla="*/ 253450 h 364561"/>
              <a:gd name="connsiteX3532" fmla="*/ 4757311 w 12192000"/>
              <a:gd name="connsiteY3532" fmla="*/ 253397 h 364561"/>
              <a:gd name="connsiteX3533" fmla="*/ 4753771 w 12192000"/>
              <a:gd name="connsiteY3533" fmla="*/ 254879 h 364561"/>
              <a:gd name="connsiteX3534" fmla="*/ 4753771 w 12192000"/>
              <a:gd name="connsiteY3534" fmla="*/ 253875 h 364561"/>
              <a:gd name="connsiteX3535" fmla="*/ 4743630 w 12192000"/>
              <a:gd name="connsiteY3535" fmla="*/ 253875 h 364561"/>
              <a:gd name="connsiteX3536" fmla="*/ 4744898 w 12192000"/>
              <a:gd name="connsiteY3536" fmla="*/ 257631 h 364561"/>
              <a:gd name="connsiteX3537" fmla="*/ 4748093 w 12192000"/>
              <a:gd name="connsiteY3537" fmla="*/ 258983 h 364561"/>
              <a:gd name="connsiteX3538" fmla="*/ 4747561 w 12192000"/>
              <a:gd name="connsiteY3538" fmla="*/ 260542 h 364561"/>
              <a:gd name="connsiteX3539" fmla="*/ 4751776 w 12192000"/>
              <a:gd name="connsiteY3539" fmla="*/ 260542 h 364561"/>
              <a:gd name="connsiteX3540" fmla="*/ 4753771 w 12192000"/>
              <a:gd name="connsiteY3540" fmla="*/ 261386 h 364561"/>
              <a:gd name="connsiteX3541" fmla="*/ 4753771 w 12192000"/>
              <a:gd name="connsiteY3541" fmla="*/ 260542 h 364561"/>
              <a:gd name="connsiteX3542" fmla="*/ 4757311 w 12192000"/>
              <a:gd name="connsiteY3542" fmla="*/ 260542 h 364561"/>
              <a:gd name="connsiteX3543" fmla="*/ 4757311 w 12192000"/>
              <a:gd name="connsiteY3543" fmla="*/ 253397 h 364561"/>
              <a:gd name="connsiteX3544" fmla="*/ 5094439 w 12192000"/>
              <a:gd name="connsiteY3544" fmla="*/ 253397 h 364561"/>
              <a:gd name="connsiteX3545" fmla="*/ 5104191 w 12192000"/>
              <a:gd name="connsiteY3545" fmla="*/ 267686 h 364561"/>
              <a:gd name="connsiteX3546" fmla="*/ 5094439 w 12192000"/>
              <a:gd name="connsiteY3546" fmla="*/ 267686 h 364561"/>
              <a:gd name="connsiteX3547" fmla="*/ 5082747 w 12192000"/>
              <a:gd name="connsiteY3547" fmla="*/ 263879 h 364561"/>
              <a:gd name="connsiteX3548" fmla="*/ 5086156 w 12192000"/>
              <a:gd name="connsiteY3548" fmla="*/ 256095 h 364561"/>
              <a:gd name="connsiteX3549" fmla="*/ 8776378 w 12192000"/>
              <a:gd name="connsiteY3549" fmla="*/ 253397 h 364561"/>
              <a:gd name="connsiteX3550" fmla="*/ 8782168 w 12192000"/>
              <a:gd name="connsiteY3550" fmla="*/ 254402 h 364561"/>
              <a:gd name="connsiteX3551" fmla="*/ 8785722 w 12192000"/>
              <a:gd name="connsiteY3551" fmla="*/ 255904 h 364561"/>
              <a:gd name="connsiteX3552" fmla="*/ 8784911 w 12192000"/>
              <a:gd name="connsiteY3552" fmla="*/ 254290 h 364561"/>
              <a:gd name="connsiteX3553" fmla="*/ 8776378 w 12192000"/>
              <a:gd name="connsiteY3553" fmla="*/ 253397 h 364561"/>
              <a:gd name="connsiteX3554" fmla="*/ 8985102 w 12192000"/>
              <a:gd name="connsiteY3554" fmla="*/ 253378 h 364561"/>
              <a:gd name="connsiteX3555" fmla="*/ 8985102 w 12192000"/>
              <a:gd name="connsiteY3555" fmla="*/ 257782 h 364561"/>
              <a:gd name="connsiteX3556" fmla="*/ 8985102 w 12192000"/>
              <a:gd name="connsiteY3556" fmla="*/ 267447 h 364561"/>
              <a:gd name="connsiteX3557" fmla="*/ 8985112 w 12192000"/>
              <a:gd name="connsiteY3557" fmla="*/ 267457 h 364561"/>
              <a:gd name="connsiteX3558" fmla="*/ 8990053 w 12192000"/>
              <a:gd name="connsiteY3558" fmla="*/ 261305 h 364561"/>
              <a:gd name="connsiteX3559" fmla="*/ 8995003 w 12192000"/>
              <a:gd name="connsiteY3559" fmla="*/ 260424 h 364561"/>
              <a:gd name="connsiteX3560" fmla="*/ 8985102 w 12192000"/>
              <a:gd name="connsiteY3560" fmla="*/ 253378 h 364561"/>
              <a:gd name="connsiteX3561" fmla="*/ 8301059 w 12192000"/>
              <a:gd name="connsiteY3561" fmla="*/ 253342 h 364561"/>
              <a:gd name="connsiteX3562" fmla="*/ 8301059 w 12192000"/>
              <a:gd name="connsiteY3562" fmla="*/ 256052 h 364561"/>
              <a:gd name="connsiteX3563" fmla="*/ 8301059 w 12192000"/>
              <a:gd name="connsiteY3563" fmla="*/ 260568 h 364561"/>
              <a:gd name="connsiteX3564" fmla="*/ 8301059 w 12192000"/>
              <a:gd name="connsiteY3564" fmla="*/ 253342 h 364561"/>
              <a:gd name="connsiteX3565" fmla="*/ 8064705 w 12192000"/>
              <a:gd name="connsiteY3565" fmla="*/ 253319 h 364561"/>
              <a:gd name="connsiteX3566" fmla="*/ 8064508 w 12192000"/>
              <a:gd name="connsiteY3566" fmla="*/ 253397 h 364561"/>
              <a:gd name="connsiteX3567" fmla="*/ 8064745 w 12192000"/>
              <a:gd name="connsiteY3567" fmla="*/ 253326 h 364561"/>
              <a:gd name="connsiteX3568" fmla="*/ 4254257 w 12192000"/>
              <a:gd name="connsiteY3568" fmla="*/ 253301 h 364561"/>
              <a:gd name="connsiteX3569" fmla="*/ 4244343 w 12192000"/>
              <a:gd name="connsiteY3569" fmla="*/ 260568 h 364561"/>
              <a:gd name="connsiteX3570" fmla="*/ 4242016 w 12192000"/>
              <a:gd name="connsiteY3570" fmla="*/ 260568 h 364561"/>
              <a:gd name="connsiteX3571" fmla="*/ 4242016 w 12192000"/>
              <a:gd name="connsiteY3571" fmla="*/ 267470 h 364561"/>
              <a:gd name="connsiteX3572" fmla="*/ 4246595 w 12192000"/>
              <a:gd name="connsiteY3572" fmla="*/ 261603 h 364561"/>
              <a:gd name="connsiteX3573" fmla="*/ 4252999 w 12192000"/>
              <a:gd name="connsiteY3573" fmla="*/ 261603 h 364561"/>
              <a:gd name="connsiteX3574" fmla="*/ 4273135 w 12192000"/>
              <a:gd name="connsiteY3574" fmla="*/ 261603 h 364561"/>
              <a:gd name="connsiteX3575" fmla="*/ 4254257 w 12192000"/>
              <a:gd name="connsiteY3575" fmla="*/ 253301 h 364561"/>
              <a:gd name="connsiteX3576" fmla="*/ 7934944 w 12192000"/>
              <a:gd name="connsiteY3576" fmla="*/ 253250 h 364561"/>
              <a:gd name="connsiteX3577" fmla="*/ 7934950 w 12192000"/>
              <a:gd name="connsiteY3577" fmla="*/ 253397 h 364561"/>
              <a:gd name="connsiteX3578" fmla="*/ 7936349 w 12192000"/>
              <a:gd name="connsiteY3578" fmla="*/ 253397 h 364561"/>
              <a:gd name="connsiteX3579" fmla="*/ 7796870 w 12192000"/>
              <a:gd name="connsiteY3579" fmla="*/ 253235 h 364561"/>
              <a:gd name="connsiteX3580" fmla="*/ 7794647 w 12192000"/>
              <a:gd name="connsiteY3580" fmla="*/ 253397 h 364561"/>
              <a:gd name="connsiteX3581" fmla="*/ 7796806 w 12192000"/>
              <a:gd name="connsiteY3581" fmla="*/ 253397 h 364561"/>
              <a:gd name="connsiteX3582" fmla="*/ 7796878 w 12192000"/>
              <a:gd name="connsiteY3582" fmla="*/ 253242 h 364561"/>
              <a:gd name="connsiteX3583" fmla="*/ 5133377 w 12192000"/>
              <a:gd name="connsiteY3583" fmla="*/ 253234 h 364561"/>
              <a:gd name="connsiteX3584" fmla="*/ 5143101 w 12192000"/>
              <a:gd name="connsiteY3584" fmla="*/ 267614 h 364561"/>
              <a:gd name="connsiteX3585" fmla="*/ 5133377 w 12192000"/>
              <a:gd name="connsiteY3585" fmla="*/ 267614 h 364561"/>
              <a:gd name="connsiteX3586" fmla="*/ 5123653 w 12192000"/>
              <a:gd name="connsiteY3586" fmla="*/ 260424 h 364561"/>
              <a:gd name="connsiteX3587" fmla="*/ 5133377 w 12192000"/>
              <a:gd name="connsiteY3587" fmla="*/ 253234 h 364561"/>
              <a:gd name="connsiteX3588" fmla="*/ 5162549 w 12192000"/>
              <a:gd name="connsiteY3588" fmla="*/ 253234 h 364561"/>
              <a:gd name="connsiteX3589" fmla="*/ 5153120 w 12192000"/>
              <a:gd name="connsiteY3589" fmla="*/ 253234 h 364561"/>
              <a:gd name="connsiteX3590" fmla="*/ 5162549 w 12192000"/>
              <a:gd name="connsiteY3590" fmla="*/ 253234 h 364561"/>
              <a:gd name="connsiteX3591" fmla="*/ 5253069 w 12192000"/>
              <a:gd name="connsiteY3591" fmla="*/ 253234 h 364561"/>
              <a:gd name="connsiteX3592" fmla="*/ 5258244 w 12192000"/>
              <a:gd name="connsiteY3592" fmla="*/ 257100 h 364561"/>
              <a:gd name="connsiteX3593" fmla="*/ 5256843 w 12192000"/>
              <a:gd name="connsiteY3593" fmla="*/ 258735 h 364561"/>
              <a:gd name="connsiteX3594" fmla="*/ 5252128 w 12192000"/>
              <a:gd name="connsiteY3594" fmla="*/ 253234 h 364561"/>
              <a:gd name="connsiteX3595" fmla="*/ 5964930 w 12192000"/>
              <a:gd name="connsiteY3595" fmla="*/ 253234 h 364561"/>
              <a:gd name="connsiteX3596" fmla="*/ 5964930 w 12192000"/>
              <a:gd name="connsiteY3596" fmla="*/ 267470 h 364561"/>
              <a:gd name="connsiteX3597" fmla="*/ 5964930 w 12192000"/>
              <a:gd name="connsiteY3597" fmla="*/ 253234 h 364561"/>
              <a:gd name="connsiteX3598" fmla="*/ 6054046 w 12192000"/>
              <a:gd name="connsiteY3598" fmla="*/ 253234 h 364561"/>
              <a:gd name="connsiteX3599" fmla="*/ 6054046 w 12192000"/>
              <a:gd name="connsiteY3599" fmla="*/ 260395 h 364561"/>
              <a:gd name="connsiteX3600" fmla="*/ 6061524 w 12192000"/>
              <a:gd name="connsiteY3600" fmla="*/ 262633 h 364561"/>
              <a:gd name="connsiteX3601" fmla="*/ 6064874 w 12192000"/>
              <a:gd name="connsiteY3601" fmla="*/ 264599 h 364561"/>
              <a:gd name="connsiteX3602" fmla="*/ 6066254 w 12192000"/>
              <a:gd name="connsiteY3602" fmla="*/ 264535 h 364561"/>
              <a:gd name="connsiteX3603" fmla="*/ 6073579 w 12192000"/>
              <a:gd name="connsiteY3603" fmla="*/ 267557 h 364561"/>
              <a:gd name="connsiteX3604" fmla="*/ 6073027 w 12192000"/>
              <a:gd name="connsiteY3604" fmla="*/ 269055 h 364561"/>
              <a:gd name="connsiteX3605" fmla="*/ 6080140 w 12192000"/>
              <a:gd name="connsiteY3605" fmla="*/ 272480 h 364561"/>
              <a:gd name="connsiteX3606" fmla="*/ 6093111 w 12192000"/>
              <a:gd name="connsiteY3606" fmla="*/ 274718 h 364561"/>
              <a:gd name="connsiteX3607" fmla="*/ 6083345 w 12192000"/>
              <a:gd name="connsiteY3607" fmla="*/ 274718 h 364561"/>
              <a:gd name="connsiteX3608" fmla="*/ 6083345 w 12192000"/>
              <a:gd name="connsiteY3608" fmla="*/ 281879 h 364561"/>
              <a:gd name="connsiteX3609" fmla="*/ 6063813 w 12192000"/>
              <a:gd name="connsiteY3609" fmla="*/ 281879 h 364561"/>
              <a:gd name="connsiteX3610" fmla="*/ 6073579 w 12192000"/>
              <a:gd name="connsiteY3610" fmla="*/ 274718 h 364561"/>
              <a:gd name="connsiteX3611" fmla="*/ 6063813 w 12192000"/>
              <a:gd name="connsiteY3611" fmla="*/ 274718 h 364561"/>
              <a:gd name="connsiteX3612" fmla="*/ 6072053 w 12192000"/>
              <a:gd name="connsiteY3612" fmla="*/ 271697 h 364561"/>
              <a:gd name="connsiteX3613" fmla="*/ 6073027 w 12192000"/>
              <a:gd name="connsiteY3613" fmla="*/ 269055 h 364561"/>
              <a:gd name="connsiteX3614" fmla="*/ 6069916 w 12192000"/>
              <a:gd name="connsiteY3614" fmla="*/ 267557 h 364561"/>
              <a:gd name="connsiteX3615" fmla="*/ 6064874 w 12192000"/>
              <a:gd name="connsiteY3615" fmla="*/ 264599 h 364561"/>
              <a:gd name="connsiteX3616" fmla="*/ 6058929 w 12192000"/>
              <a:gd name="connsiteY3616" fmla="*/ 264871 h 364561"/>
              <a:gd name="connsiteX3617" fmla="*/ 6044280 w 12192000"/>
              <a:gd name="connsiteY3617" fmla="*/ 267557 h 364561"/>
              <a:gd name="connsiteX3618" fmla="*/ 6044280 w 12192000"/>
              <a:gd name="connsiteY3618" fmla="*/ 260395 h 364561"/>
              <a:gd name="connsiteX3619" fmla="*/ 6034514 w 12192000"/>
              <a:gd name="connsiteY3619" fmla="*/ 267557 h 364561"/>
              <a:gd name="connsiteX3620" fmla="*/ 6034514 w 12192000"/>
              <a:gd name="connsiteY3620" fmla="*/ 253234 h 364561"/>
              <a:gd name="connsiteX3621" fmla="*/ 6054046 w 12192000"/>
              <a:gd name="connsiteY3621" fmla="*/ 253234 h 364561"/>
              <a:gd name="connsiteX3622" fmla="*/ 6073663 w 12192000"/>
              <a:gd name="connsiteY3622" fmla="*/ 253234 h 364561"/>
              <a:gd name="connsiteX3623" fmla="*/ 6083682 w 12192000"/>
              <a:gd name="connsiteY3623" fmla="*/ 260568 h 364561"/>
              <a:gd name="connsiteX3624" fmla="*/ 6073663 w 12192000"/>
              <a:gd name="connsiteY3624" fmla="*/ 253234 h 364561"/>
              <a:gd name="connsiteX3625" fmla="*/ 6162947 w 12192000"/>
              <a:gd name="connsiteY3625" fmla="*/ 253234 h 364561"/>
              <a:gd name="connsiteX3626" fmla="*/ 6162947 w 12192000"/>
              <a:gd name="connsiteY3626" fmla="*/ 267470 h 364561"/>
              <a:gd name="connsiteX3627" fmla="*/ 6153223 w 12192000"/>
              <a:gd name="connsiteY3627" fmla="*/ 253234 h 364561"/>
              <a:gd name="connsiteX3628" fmla="*/ 6440033 w 12192000"/>
              <a:gd name="connsiteY3628" fmla="*/ 253234 h 364561"/>
              <a:gd name="connsiteX3629" fmla="*/ 6440033 w 12192000"/>
              <a:gd name="connsiteY3629" fmla="*/ 260352 h 364561"/>
              <a:gd name="connsiteX3630" fmla="*/ 6459678 w 12192000"/>
              <a:gd name="connsiteY3630" fmla="*/ 260352 h 364561"/>
              <a:gd name="connsiteX3631" fmla="*/ 6459678 w 12192000"/>
              <a:gd name="connsiteY3631" fmla="*/ 267470 h 364561"/>
              <a:gd name="connsiteX3632" fmla="*/ 6440033 w 12192000"/>
              <a:gd name="connsiteY3632" fmla="*/ 267470 h 364561"/>
              <a:gd name="connsiteX3633" fmla="*/ 6440033 w 12192000"/>
              <a:gd name="connsiteY3633" fmla="*/ 253234 h 364561"/>
              <a:gd name="connsiteX3634" fmla="*/ 6539042 w 12192000"/>
              <a:gd name="connsiteY3634" fmla="*/ 253234 h 364561"/>
              <a:gd name="connsiteX3635" fmla="*/ 6548668 w 12192000"/>
              <a:gd name="connsiteY3635" fmla="*/ 274804 h 364561"/>
              <a:gd name="connsiteX3636" fmla="*/ 6539042 w 12192000"/>
              <a:gd name="connsiteY3636" fmla="*/ 273930 h 364561"/>
              <a:gd name="connsiteX3637" fmla="*/ 6539042 w 12192000"/>
              <a:gd name="connsiteY3637" fmla="*/ 274804 h 364561"/>
              <a:gd name="connsiteX3638" fmla="*/ 6533477 w 12192000"/>
              <a:gd name="connsiteY3638" fmla="*/ 273681 h 364561"/>
              <a:gd name="connsiteX3639" fmla="*/ 6531621 w 12192000"/>
              <a:gd name="connsiteY3639" fmla="*/ 272076 h 364561"/>
              <a:gd name="connsiteX3640" fmla="*/ 6529717 w 12192000"/>
              <a:gd name="connsiteY3640" fmla="*/ 271771 h 364561"/>
              <a:gd name="connsiteX3641" fmla="*/ 6529416 w 12192000"/>
              <a:gd name="connsiteY3641" fmla="*/ 274804 h 364561"/>
              <a:gd name="connsiteX3642" fmla="*/ 6529416 w 12192000"/>
              <a:gd name="connsiteY3642" fmla="*/ 267614 h 364561"/>
              <a:gd name="connsiteX3643" fmla="*/ 6530619 w 12192000"/>
              <a:gd name="connsiteY3643" fmla="*/ 271209 h 364561"/>
              <a:gd name="connsiteX3644" fmla="*/ 6531621 w 12192000"/>
              <a:gd name="connsiteY3644" fmla="*/ 272076 h 364561"/>
              <a:gd name="connsiteX3645" fmla="*/ 6531822 w 12192000"/>
              <a:gd name="connsiteY3645" fmla="*/ 272108 h 364561"/>
              <a:gd name="connsiteX3646" fmla="*/ 6537538 w 12192000"/>
              <a:gd name="connsiteY3646" fmla="*/ 273793 h 364561"/>
              <a:gd name="connsiteX3647" fmla="*/ 6539042 w 12192000"/>
              <a:gd name="connsiteY3647" fmla="*/ 273930 h 364561"/>
              <a:gd name="connsiteX3648" fmla="*/ 6647676 w 12192000"/>
              <a:gd name="connsiteY3648" fmla="*/ 253234 h 364561"/>
              <a:gd name="connsiteX3649" fmla="*/ 6647676 w 12192000"/>
              <a:gd name="connsiteY3649" fmla="*/ 260568 h 364561"/>
              <a:gd name="connsiteX3650" fmla="*/ 6637658 w 12192000"/>
              <a:gd name="connsiteY3650" fmla="*/ 260568 h 364561"/>
              <a:gd name="connsiteX3651" fmla="*/ 6637658 w 12192000"/>
              <a:gd name="connsiteY3651" fmla="*/ 253234 h 364561"/>
              <a:gd name="connsiteX3652" fmla="*/ 6647676 w 12192000"/>
              <a:gd name="connsiteY3652" fmla="*/ 253234 h 364561"/>
              <a:gd name="connsiteX3653" fmla="*/ 6697770 w 12192000"/>
              <a:gd name="connsiteY3653" fmla="*/ 253234 h 364561"/>
              <a:gd name="connsiteX3654" fmla="*/ 6697770 w 12192000"/>
              <a:gd name="connsiteY3654" fmla="*/ 260568 h 364561"/>
              <a:gd name="connsiteX3655" fmla="*/ 6688340 w 12192000"/>
              <a:gd name="connsiteY3655" fmla="*/ 253234 h 364561"/>
              <a:gd name="connsiteX3656" fmla="*/ 6697770 w 12192000"/>
              <a:gd name="connsiteY3656" fmla="*/ 253234 h 364561"/>
              <a:gd name="connsiteX3657" fmla="*/ 7568219 w 12192000"/>
              <a:gd name="connsiteY3657" fmla="*/ 253234 h 364561"/>
              <a:gd name="connsiteX3658" fmla="*/ 7578239 w 12192000"/>
              <a:gd name="connsiteY3658" fmla="*/ 260568 h 364561"/>
              <a:gd name="connsiteX3659" fmla="*/ 7568219 w 12192000"/>
              <a:gd name="connsiteY3659" fmla="*/ 253234 h 364561"/>
              <a:gd name="connsiteX3660" fmla="*/ 7717321 w 12192000"/>
              <a:gd name="connsiteY3660" fmla="*/ 253234 h 364561"/>
              <a:gd name="connsiteX3661" fmla="*/ 7717321 w 12192000"/>
              <a:gd name="connsiteY3661" fmla="*/ 260568 h 364561"/>
              <a:gd name="connsiteX3662" fmla="*/ 7707893 w 12192000"/>
              <a:gd name="connsiteY3662" fmla="*/ 260568 h 364561"/>
              <a:gd name="connsiteX3663" fmla="*/ 7707893 w 12192000"/>
              <a:gd name="connsiteY3663" fmla="*/ 253234 h 364561"/>
              <a:gd name="connsiteX3664" fmla="*/ 7717321 w 12192000"/>
              <a:gd name="connsiteY3664" fmla="*/ 253234 h 364561"/>
              <a:gd name="connsiteX3665" fmla="*/ 7816330 w 12192000"/>
              <a:gd name="connsiteY3665" fmla="*/ 253234 h 364561"/>
              <a:gd name="connsiteX3666" fmla="*/ 7806900 w 12192000"/>
              <a:gd name="connsiteY3666" fmla="*/ 260568 h 364561"/>
              <a:gd name="connsiteX3667" fmla="*/ 7816330 w 12192000"/>
              <a:gd name="connsiteY3667" fmla="*/ 253234 h 364561"/>
              <a:gd name="connsiteX3668" fmla="*/ 8221794 w 12192000"/>
              <a:gd name="connsiteY3668" fmla="*/ 253234 h 364561"/>
              <a:gd name="connsiteX3669" fmla="*/ 8221794 w 12192000"/>
              <a:gd name="connsiteY3669" fmla="*/ 267470 h 364561"/>
              <a:gd name="connsiteX3670" fmla="*/ 8211775 w 12192000"/>
              <a:gd name="connsiteY3670" fmla="*/ 267470 h 364561"/>
              <a:gd name="connsiteX3671" fmla="*/ 8211931 w 12192000"/>
              <a:gd name="connsiteY3671" fmla="*/ 264467 h 364561"/>
              <a:gd name="connsiteX3672" fmla="*/ 8221794 w 12192000"/>
              <a:gd name="connsiteY3672" fmla="*/ 267470 h 364561"/>
              <a:gd name="connsiteX3673" fmla="*/ 8211775 w 12192000"/>
              <a:gd name="connsiteY3673" fmla="*/ 253234 h 364561"/>
              <a:gd name="connsiteX3674" fmla="*/ 8221794 w 12192000"/>
              <a:gd name="connsiteY3674" fmla="*/ 253234 h 364561"/>
              <a:gd name="connsiteX3675" fmla="*/ 8469610 w 12192000"/>
              <a:gd name="connsiteY3675" fmla="*/ 253234 h 364561"/>
              <a:gd name="connsiteX3676" fmla="*/ 8459885 w 12192000"/>
              <a:gd name="connsiteY3676" fmla="*/ 260352 h 364561"/>
              <a:gd name="connsiteX3677" fmla="*/ 8469610 w 12192000"/>
              <a:gd name="connsiteY3677" fmla="*/ 253234 h 364561"/>
              <a:gd name="connsiteX3678" fmla="*/ 8548875 w 12192000"/>
              <a:gd name="connsiteY3678" fmla="*/ 253234 h 364561"/>
              <a:gd name="connsiteX3679" fmla="*/ 8558894 w 12192000"/>
              <a:gd name="connsiteY3679" fmla="*/ 260352 h 364561"/>
              <a:gd name="connsiteX3680" fmla="*/ 8548875 w 12192000"/>
              <a:gd name="connsiteY3680" fmla="*/ 260352 h 364561"/>
              <a:gd name="connsiteX3681" fmla="*/ 8548875 w 12192000"/>
              <a:gd name="connsiteY3681" fmla="*/ 267470 h 364561"/>
              <a:gd name="connsiteX3682" fmla="*/ 8548875 w 12192000"/>
              <a:gd name="connsiteY3682" fmla="*/ 260352 h 364561"/>
              <a:gd name="connsiteX3683" fmla="*/ 8548875 w 12192000"/>
              <a:gd name="connsiteY3683" fmla="*/ 253234 h 364561"/>
              <a:gd name="connsiteX3684" fmla="*/ 8647883 w 12192000"/>
              <a:gd name="connsiteY3684" fmla="*/ 253234 h 364561"/>
              <a:gd name="connsiteX3685" fmla="*/ 8657902 w 12192000"/>
              <a:gd name="connsiteY3685" fmla="*/ 260568 h 364561"/>
              <a:gd name="connsiteX3686" fmla="*/ 8647883 w 12192000"/>
              <a:gd name="connsiteY3686" fmla="*/ 260568 h 364561"/>
              <a:gd name="connsiteX3687" fmla="*/ 8647883 w 12192000"/>
              <a:gd name="connsiteY3687" fmla="*/ 253234 h 364561"/>
              <a:gd name="connsiteX3688" fmla="*/ 8875367 w 12192000"/>
              <a:gd name="connsiteY3688" fmla="*/ 253234 h 364561"/>
              <a:gd name="connsiteX3689" fmla="*/ 8875285 w 12192000"/>
              <a:gd name="connsiteY3689" fmla="*/ 253876 h 364561"/>
              <a:gd name="connsiteX3690" fmla="*/ 8867779 w 12192000"/>
              <a:gd name="connsiteY3690" fmla="*/ 253876 h 364561"/>
              <a:gd name="connsiteX3691" fmla="*/ 8874030 w 12192000"/>
              <a:gd name="connsiteY3691" fmla="*/ 259554 h 364561"/>
              <a:gd name="connsiteX3692" fmla="*/ 8874588 w 12192000"/>
              <a:gd name="connsiteY3692" fmla="*/ 259324 h 364561"/>
              <a:gd name="connsiteX3693" fmla="*/ 8874115 w 12192000"/>
              <a:gd name="connsiteY3693" fmla="*/ 263022 h 364561"/>
              <a:gd name="connsiteX3694" fmla="*/ 8867374 w 12192000"/>
              <a:gd name="connsiteY3694" fmla="*/ 266442 h 364561"/>
              <a:gd name="connsiteX3695" fmla="*/ 8867109 w 12192000"/>
              <a:gd name="connsiteY3695" fmla="*/ 264135 h 364561"/>
              <a:gd name="connsiteX3696" fmla="*/ 8869105 w 12192000"/>
              <a:gd name="connsiteY3696" fmla="*/ 260352 h 364561"/>
              <a:gd name="connsiteX3697" fmla="*/ 8865348 w 12192000"/>
              <a:gd name="connsiteY3697" fmla="*/ 253234 h 364561"/>
              <a:gd name="connsiteX3698" fmla="*/ 8875367 w 12192000"/>
              <a:gd name="connsiteY3698" fmla="*/ 253234 h 364561"/>
              <a:gd name="connsiteX3699" fmla="*/ 9024470 w 12192000"/>
              <a:gd name="connsiteY3699" fmla="*/ 253234 h 364561"/>
              <a:gd name="connsiteX3700" fmla="*/ 9026977 w 12192000"/>
              <a:gd name="connsiteY3700" fmla="*/ 255749 h 364561"/>
              <a:gd name="connsiteX3701" fmla="*/ 9030271 w 12192000"/>
              <a:gd name="connsiteY3701" fmla="*/ 254363 h 364561"/>
              <a:gd name="connsiteX3702" fmla="*/ 9030243 w 12192000"/>
              <a:gd name="connsiteY3702" fmla="*/ 254346 h 364561"/>
              <a:gd name="connsiteX3703" fmla="*/ 9024470 w 12192000"/>
              <a:gd name="connsiteY3703" fmla="*/ 253234 h 364561"/>
              <a:gd name="connsiteX3704" fmla="*/ 9063264 w 12192000"/>
              <a:gd name="connsiteY3704" fmla="*/ 253234 h 364561"/>
              <a:gd name="connsiteX3705" fmla="*/ 9063071 w 12192000"/>
              <a:gd name="connsiteY3705" fmla="*/ 253234 h 364561"/>
              <a:gd name="connsiteX3706" fmla="*/ 9063354 w 12192000"/>
              <a:gd name="connsiteY3706" fmla="*/ 253397 h 364561"/>
              <a:gd name="connsiteX3707" fmla="*/ 9063365 w 12192000"/>
              <a:gd name="connsiteY3707" fmla="*/ 253388 h 364561"/>
              <a:gd name="connsiteX3708" fmla="*/ 9063365 w 12192000"/>
              <a:gd name="connsiteY3708" fmla="*/ 253339 h 364561"/>
              <a:gd name="connsiteX3709" fmla="*/ 9063549 w 12192000"/>
              <a:gd name="connsiteY3709" fmla="*/ 253234 h 364561"/>
              <a:gd name="connsiteX3710" fmla="*/ 9063365 w 12192000"/>
              <a:gd name="connsiteY3710" fmla="*/ 253234 h 364561"/>
              <a:gd name="connsiteX3711" fmla="*/ 9063365 w 12192000"/>
              <a:gd name="connsiteY3711" fmla="*/ 253339 h 364561"/>
              <a:gd name="connsiteX3712" fmla="*/ 9063391 w 12192000"/>
              <a:gd name="connsiteY3712" fmla="*/ 253366 h 364561"/>
              <a:gd name="connsiteX3713" fmla="*/ 9578446 w 12192000"/>
              <a:gd name="connsiteY3713" fmla="*/ 253234 h 364561"/>
              <a:gd name="connsiteX3714" fmla="*/ 9597894 w 12192000"/>
              <a:gd name="connsiteY3714" fmla="*/ 260567 h 364561"/>
              <a:gd name="connsiteX3715" fmla="*/ 9578446 w 12192000"/>
              <a:gd name="connsiteY3715" fmla="*/ 253234 h 364561"/>
              <a:gd name="connsiteX3716" fmla="*/ 8029451 w 12192000"/>
              <a:gd name="connsiteY3716" fmla="*/ 251527 h 364561"/>
              <a:gd name="connsiteX3717" fmla="*/ 8033592 w 12192000"/>
              <a:gd name="connsiteY3717" fmla="*/ 253407 h 364561"/>
              <a:gd name="connsiteX3718" fmla="*/ 8043408 w 12192000"/>
              <a:gd name="connsiteY3718" fmla="*/ 267557 h 364561"/>
              <a:gd name="connsiteX3719" fmla="*/ 8046333 w 12192000"/>
              <a:gd name="connsiteY3719" fmla="*/ 270405 h 364561"/>
              <a:gd name="connsiteX3720" fmla="*/ 8048315 w 12192000"/>
              <a:gd name="connsiteY3720" fmla="*/ 270210 h 364561"/>
              <a:gd name="connsiteX3721" fmla="*/ 8053223 w 12192000"/>
              <a:gd name="connsiteY3721" fmla="*/ 267557 h 364561"/>
              <a:gd name="connsiteX3722" fmla="*/ 8064441 w 12192000"/>
              <a:gd name="connsiteY3722" fmla="*/ 281707 h 364561"/>
              <a:gd name="connsiteX3723" fmla="*/ 8053399 w 12192000"/>
              <a:gd name="connsiteY3723" fmla="*/ 277285 h 364561"/>
              <a:gd name="connsiteX3724" fmla="*/ 8046333 w 12192000"/>
              <a:gd name="connsiteY3724" fmla="*/ 270405 h 364561"/>
              <a:gd name="connsiteX3725" fmla="*/ 8044941 w 12192000"/>
              <a:gd name="connsiteY3725" fmla="*/ 270541 h 364561"/>
              <a:gd name="connsiteX3726" fmla="*/ 8043408 w 12192000"/>
              <a:gd name="connsiteY3726" fmla="*/ 267557 h 364561"/>
              <a:gd name="connsiteX3727" fmla="*/ 8033592 w 12192000"/>
              <a:gd name="connsiteY3727" fmla="*/ 260482 h 364561"/>
              <a:gd name="connsiteX3728" fmla="*/ 8029451 w 12192000"/>
              <a:gd name="connsiteY3728" fmla="*/ 251527 h 364561"/>
              <a:gd name="connsiteX3729" fmla="*/ 2145710 w 12192000"/>
              <a:gd name="connsiteY3729" fmla="*/ 250022 h 364561"/>
              <a:gd name="connsiteX3730" fmla="*/ 2147336 w 12192000"/>
              <a:gd name="connsiteY3730" fmla="*/ 254223 h 364561"/>
              <a:gd name="connsiteX3731" fmla="*/ 2148120 w 12192000"/>
              <a:gd name="connsiteY3731" fmla="*/ 252117 h 364561"/>
              <a:gd name="connsiteX3732" fmla="*/ 2147343 w 12192000"/>
              <a:gd name="connsiteY3732" fmla="*/ 251342 h 364561"/>
              <a:gd name="connsiteX3733" fmla="*/ 11419986 w 12192000"/>
              <a:gd name="connsiteY3733" fmla="*/ 250022 h 364561"/>
              <a:gd name="connsiteX3734" fmla="*/ 11421612 w 12192000"/>
              <a:gd name="connsiteY3734" fmla="*/ 254223 h 364561"/>
              <a:gd name="connsiteX3735" fmla="*/ 11422396 w 12192000"/>
              <a:gd name="connsiteY3735" fmla="*/ 252117 h 364561"/>
              <a:gd name="connsiteX3736" fmla="*/ 11421618 w 12192000"/>
              <a:gd name="connsiteY3736" fmla="*/ 251342 h 364561"/>
              <a:gd name="connsiteX3737" fmla="*/ 8923557 w 12192000"/>
              <a:gd name="connsiteY3737" fmla="*/ 249264 h 364561"/>
              <a:gd name="connsiteX3738" fmla="*/ 8925438 w 12192000"/>
              <a:gd name="connsiteY3738" fmla="*/ 253397 h 364561"/>
              <a:gd name="connsiteX3739" fmla="*/ 8924220 w 12192000"/>
              <a:gd name="connsiteY3739" fmla="*/ 249825 h 364561"/>
              <a:gd name="connsiteX3740" fmla="*/ 5271879 w 12192000"/>
              <a:gd name="connsiteY3740" fmla="*/ 248186 h 364561"/>
              <a:gd name="connsiteX3741" fmla="*/ 5272873 w 12192000"/>
              <a:gd name="connsiteY3741" fmla="*/ 252560 h 364561"/>
              <a:gd name="connsiteX3742" fmla="*/ 5282774 w 12192000"/>
              <a:gd name="connsiteY3742" fmla="*/ 253450 h 364561"/>
              <a:gd name="connsiteX3743" fmla="*/ 5282774 w 12192000"/>
              <a:gd name="connsiteY3743" fmla="*/ 260568 h 364561"/>
              <a:gd name="connsiteX3744" fmla="*/ 5292203 w 12192000"/>
              <a:gd name="connsiteY3744" fmla="*/ 267470 h 364561"/>
              <a:gd name="connsiteX3745" fmla="*/ 5282774 w 12192000"/>
              <a:gd name="connsiteY3745" fmla="*/ 267470 h 364561"/>
              <a:gd name="connsiteX3746" fmla="*/ 5282774 w 12192000"/>
              <a:gd name="connsiteY3746" fmla="*/ 260568 h 364561"/>
              <a:gd name="connsiteX3747" fmla="*/ 5271458 w 12192000"/>
              <a:gd name="connsiteY3747" fmla="*/ 253450 h 364561"/>
              <a:gd name="connsiteX3748" fmla="*/ 5264832 w 12192000"/>
              <a:gd name="connsiteY3748" fmla="*/ 253450 h 364561"/>
              <a:gd name="connsiteX3749" fmla="*/ 3817968 w 12192000"/>
              <a:gd name="connsiteY3749" fmla="*/ 247760 h 364561"/>
              <a:gd name="connsiteX3750" fmla="*/ 3782672 w 12192000"/>
              <a:gd name="connsiteY3750" fmla="*/ 254024 h 364561"/>
              <a:gd name="connsiteX3751" fmla="*/ 3802752 w 12192000"/>
              <a:gd name="connsiteY3751" fmla="*/ 261447 h 364561"/>
              <a:gd name="connsiteX3752" fmla="*/ 3822831 w 12192000"/>
              <a:gd name="connsiteY3752" fmla="*/ 254024 h 364561"/>
              <a:gd name="connsiteX3753" fmla="*/ 3817968 w 12192000"/>
              <a:gd name="connsiteY3753" fmla="*/ 247760 h 364561"/>
              <a:gd name="connsiteX3754" fmla="*/ 522064 w 12192000"/>
              <a:gd name="connsiteY3754" fmla="*/ 246843 h 364561"/>
              <a:gd name="connsiteX3755" fmla="*/ 533570 w 12192000"/>
              <a:gd name="connsiteY3755" fmla="*/ 254223 h 364561"/>
              <a:gd name="connsiteX3756" fmla="*/ 522064 w 12192000"/>
              <a:gd name="connsiteY3756" fmla="*/ 246843 h 364561"/>
              <a:gd name="connsiteX3757" fmla="*/ 3190100 w 12192000"/>
              <a:gd name="connsiteY3757" fmla="*/ 246843 h 364561"/>
              <a:gd name="connsiteX3758" fmla="*/ 3188010 w 12192000"/>
              <a:gd name="connsiteY3758" fmla="*/ 247257 h 364561"/>
              <a:gd name="connsiteX3759" fmla="*/ 3188370 w 12192000"/>
              <a:gd name="connsiteY3759" fmla="*/ 247765 h 364561"/>
              <a:gd name="connsiteX3760" fmla="*/ 3190100 w 12192000"/>
              <a:gd name="connsiteY3760" fmla="*/ 254223 h 364561"/>
              <a:gd name="connsiteX3761" fmla="*/ 3190100 w 12192000"/>
              <a:gd name="connsiteY3761" fmla="*/ 246843 h 364561"/>
              <a:gd name="connsiteX3762" fmla="*/ 4140813 w 12192000"/>
              <a:gd name="connsiteY3762" fmla="*/ 246843 h 364561"/>
              <a:gd name="connsiteX3763" fmla="*/ 4140813 w 12192000"/>
              <a:gd name="connsiteY3763" fmla="*/ 254223 h 364561"/>
              <a:gd name="connsiteX3764" fmla="*/ 4150881 w 12192000"/>
              <a:gd name="connsiteY3764" fmla="*/ 270038 h 364561"/>
              <a:gd name="connsiteX3765" fmla="*/ 4160949 w 12192000"/>
              <a:gd name="connsiteY3765" fmla="*/ 254223 h 364561"/>
              <a:gd name="connsiteX3766" fmla="*/ 4140813 w 12192000"/>
              <a:gd name="connsiteY3766" fmla="*/ 246843 h 364561"/>
              <a:gd name="connsiteX3767" fmla="*/ 9796340 w 12192000"/>
              <a:gd name="connsiteY3767" fmla="*/ 246843 h 364561"/>
              <a:gd name="connsiteX3768" fmla="*/ 9807846 w 12192000"/>
              <a:gd name="connsiteY3768" fmla="*/ 254223 h 364561"/>
              <a:gd name="connsiteX3769" fmla="*/ 9796340 w 12192000"/>
              <a:gd name="connsiteY3769" fmla="*/ 246843 h 364561"/>
              <a:gd name="connsiteX3770" fmla="*/ 31586 w 12192000"/>
              <a:gd name="connsiteY3770" fmla="*/ 246749 h 364561"/>
              <a:gd name="connsiteX3771" fmla="*/ 11687 w 12192000"/>
              <a:gd name="connsiteY3771" fmla="*/ 246749 h 364561"/>
              <a:gd name="connsiteX3772" fmla="*/ 11687 w 12192000"/>
              <a:gd name="connsiteY3772" fmla="*/ 254098 h 364561"/>
              <a:gd name="connsiteX3773" fmla="*/ 31586 w 12192000"/>
              <a:gd name="connsiteY3773" fmla="*/ 246749 h 364561"/>
              <a:gd name="connsiteX3774" fmla="*/ 328074 w 12192000"/>
              <a:gd name="connsiteY3774" fmla="*/ 246749 h 364561"/>
              <a:gd name="connsiteX3775" fmla="*/ 318117 w 12192000"/>
              <a:gd name="connsiteY3775" fmla="*/ 246749 h 364561"/>
              <a:gd name="connsiteX3776" fmla="*/ 328074 w 12192000"/>
              <a:gd name="connsiteY3776" fmla="*/ 253876 h 364561"/>
              <a:gd name="connsiteX3777" fmla="*/ 328074 w 12192000"/>
              <a:gd name="connsiteY3777" fmla="*/ 246749 h 364561"/>
              <a:gd name="connsiteX3778" fmla="*/ 420216 w 12192000"/>
              <a:gd name="connsiteY3778" fmla="*/ 246749 h 364561"/>
              <a:gd name="connsiteX3779" fmla="*/ 410030 w 12192000"/>
              <a:gd name="connsiteY3779" fmla="*/ 261447 h 364561"/>
              <a:gd name="connsiteX3780" fmla="*/ 420216 w 12192000"/>
              <a:gd name="connsiteY3780" fmla="*/ 246749 h 364561"/>
              <a:gd name="connsiteX3781" fmla="*/ 452006 w 12192000"/>
              <a:gd name="connsiteY3781" fmla="*/ 246749 h 364561"/>
              <a:gd name="connsiteX3782" fmla="*/ 431899 w 12192000"/>
              <a:gd name="connsiteY3782" fmla="*/ 253876 h 364561"/>
              <a:gd name="connsiteX3783" fmla="*/ 445738 w 12192000"/>
              <a:gd name="connsiteY3783" fmla="*/ 252985 h 364561"/>
              <a:gd name="connsiteX3784" fmla="*/ 449822 w 12192000"/>
              <a:gd name="connsiteY3784" fmla="*/ 251084 h 364561"/>
              <a:gd name="connsiteX3785" fmla="*/ 448442 w 12192000"/>
              <a:gd name="connsiteY3785" fmla="*/ 254338 h 364561"/>
              <a:gd name="connsiteX3786" fmla="*/ 431493 w 12192000"/>
              <a:gd name="connsiteY3786" fmla="*/ 261603 h 364561"/>
              <a:gd name="connsiteX3787" fmla="*/ 471759 w 12192000"/>
              <a:gd name="connsiteY3787" fmla="*/ 261603 h 364561"/>
              <a:gd name="connsiteX3788" fmla="*/ 471759 w 12192000"/>
              <a:gd name="connsiteY3788" fmla="*/ 254223 h 364561"/>
              <a:gd name="connsiteX3789" fmla="*/ 491892 w 12192000"/>
              <a:gd name="connsiteY3789" fmla="*/ 261603 h 364561"/>
              <a:gd name="connsiteX3790" fmla="*/ 471759 w 12192000"/>
              <a:gd name="connsiteY3790" fmla="*/ 246843 h 364561"/>
              <a:gd name="connsiteX3791" fmla="*/ 458981 w 12192000"/>
              <a:gd name="connsiteY3791" fmla="*/ 249956 h 364561"/>
              <a:gd name="connsiteX3792" fmla="*/ 451911 w 12192000"/>
              <a:gd name="connsiteY3792" fmla="*/ 246976 h 364561"/>
              <a:gd name="connsiteX3793" fmla="*/ 870596 w 12192000"/>
              <a:gd name="connsiteY3793" fmla="*/ 246749 h 364561"/>
              <a:gd name="connsiteX3794" fmla="*/ 880636 w 12192000"/>
              <a:gd name="connsiteY3794" fmla="*/ 261447 h 364561"/>
              <a:gd name="connsiteX3795" fmla="*/ 870596 w 12192000"/>
              <a:gd name="connsiteY3795" fmla="*/ 246749 h 364561"/>
              <a:gd name="connsiteX3796" fmla="*/ 1258792 w 12192000"/>
              <a:gd name="connsiteY3796" fmla="*/ 246749 h 364561"/>
              <a:gd name="connsiteX3797" fmla="*/ 1248448 w 12192000"/>
              <a:gd name="connsiteY3797" fmla="*/ 253875 h 364561"/>
              <a:gd name="connsiteX3798" fmla="*/ 1258792 w 12192000"/>
              <a:gd name="connsiteY3798" fmla="*/ 246749 h 364561"/>
              <a:gd name="connsiteX3799" fmla="*/ 1278871 w 12192000"/>
              <a:gd name="connsiteY3799" fmla="*/ 246749 h 364561"/>
              <a:gd name="connsiteX3800" fmla="*/ 1298950 w 12192000"/>
              <a:gd name="connsiteY3800" fmla="*/ 253875 h 364561"/>
              <a:gd name="connsiteX3801" fmla="*/ 1278871 w 12192000"/>
              <a:gd name="connsiteY3801" fmla="*/ 246749 h 364561"/>
              <a:gd name="connsiteX3802" fmla="*/ 1555111 w 12192000"/>
              <a:gd name="connsiteY3802" fmla="*/ 246749 h 364561"/>
              <a:gd name="connsiteX3803" fmla="*/ 1555111 w 12192000"/>
              <a:gd name="connsiteY3803" fmla="*/ 254118 h 364561"/>
              <a:gd name="connsiteX3804" fmla="*/ 1545072 w 12192000"/>
              <a:gd name="connsiteY3804" fmla="*/ 269909 h 364561"/>
              <a:gd name="connsiteX3805" fmla="*/ 1535032 w 12192000"/>
              <a:gd name="connsiteY3805" fmla="*/ 261487 h 364561"/>
              <a:gd name="connsiteX3806" fmla="*/ 1555111 w 12192000"/>
              <a:gd name="connsiteY3806" fmla="*/ 246749 h 364561"/>
              <a:gd name="connsiteX3807" fmla="*/ 1709051 w 12192000"/>
              <a:gd name="connsiteY3807" fmla="*/ 246749 h 364561"/>
              <a:gd name="connsiteX3808" fmla="*/ 1709051 w 12192000"/>
              <a:gd name="connsiteY3808" fmla="*/ 261447 h 364561"/>
              <a:gd name="connsiteX3809" fmla="*/ 1709051 w 12192000"/>
              <a:gd name="connsiteY3809" fmla="*/ 246749 h 364561"/>
              <a:gd name="connsiteX3810" fmla="*/ 1810663 w 12192000"/>
              <a:gd name="connsiteY3810" fmla="*/ 246749 h 364561"/>
              <a:gd name="connsiteX3811" fmla="*/ 1821007 w 12192000"/>
              <a:gd name="connsiteY3811" fmla="*/ 254098 h 364561"/>
              <a:gd name="connsiteX3812" fmla="*/ 1810663 w 12192000"/>
              <a:gd name="connsiteY3812" fmla="*/ 246749 h 364561"/>
              <a:gd name="connsiteX3813" fmla="*/ 1841086 w 12192000"/>
              <a:gd name="connsiteY3813" fmla="*/ 246749 h 364561"/>
              <a:gd name="connsiteX3814" fmla="*/ 1841086 w 12192000"/>
              <a:gd name="connsiteY3814" fmla="*/ 253875 h 364561"/>
              <a:gd name="connsiteX3815" fmla="*/ 1841086 w 12192000"/>
              <a:gd name="connsiteY3815" fmla="*/ 246749 h 364561"/>
              <a:gd name="connsiteX3816" fmla="*/ 1903148 w 12192000"/>
              <a:gd name="connsiteY3816" fmla="*/ 246749 h 364561"/>
              <a:gd name="connsiteX3817" fmla="*/ 1891643 w 12192000"/>
              <a:gd name="connsiteY3817" fmla="*/ 269885 h 364561"/>
              <a:gd name="connsiteX3818" fmla="*/ 1891643 w 12192000"/>
              <a:gd name="connsiteY3818" fmla="*/ 284608 h 364561"/>
              <a:gd name="connsiteX3819" fmla="*/ 1881576 w 12192000"/>
              <a:gd name="connsiteY3819" fmla="*/ 277246 h 364561"/>
              <a:gd name="connsiteX3820" fmla="*/ 1871508 w 12192000"/>
              <a:gd name="connsiteY3820" fmla="*/ 269885 h 364561"/>
              <a:gd name="connsiteX3821" fmla="*/ 1891643 w 12192000"/>
              <a:gd name="connsiteY3821" fmla="*/ 269885 h 364561"/>
              <a:gd name="connsiteX3822" fmla="*/ 1881576 w 12192000"/>
              <a:gd name="connsiteY3822" fmla="*/ 254110 h 364561"/>
              <a:gd name="connsiteX3823" fmla="*/ 1891643 w 12192000"/>
              <a:gd name="connsiteY3823" fmla="*/ 246749 h 364561"/>
              <a:gd name="connsiteX3824" fmla="*/ 1903148 w 12192000"/>
              <a:gd name="connsiteY3824" fmla="*/ 246749 h 364561"/>
              <a:gd name="connsiteX3825" fmla="*/ 1983532 w 12192000"/>
              <a:gd name="connsiteY3825" fmla="*/ 246749 h 364561"/>
              <a:gd name="connsiteX3826" fmla="*/ 1983532 w 12192000"/>
              <a:gd name="connsiteY3826" fmla="*/ 261487 h 364561"/>
              <a:gd name="connsiteX3827" fmla="*/ 1953363 w 12192000"/>
              <a:gd name="connsiteY3827" fmla="*/ 261487 h 364561"/>
              <a:gd name="connsiteX3828" fmla="*/ 1973476 w 12192000"/>
              <a:gd name="connsiteY3828" fmla="*/ 254118 h 364561"/>
              <a:gd name="connsiteX3829" fmla="*/ 1953363 w 12192000"/>
              <a:gd name="connsiteY3829" fmla="*/ 254118 h 364561"/>
              <a:gd name="connsiteX3830" fmla="*/ 1953363 w 12192000"/>
              <a:gd name="connsiteY3830" fmla="*/ 246749 h 364561"/>
              <a:gd name="connsiteX3831" fmla="*/ 1973476 w 12192000"/>
              <a:gd name="connsiteY3831" fmla="*/ 254118 h 364561"/>
              <a:gd name="connsiteX3832" fmla="*/ 1973476 w 12192000"/>
              <a:gd name="connsiteY3832" fmla="*/ 261487 h 364561"/>
              <a:gd name="connsiteX3833" fmla="*/ 1983532 w 12192000"/>
              <a:gd name="connsiteY3833" fmla="*/ 246749 h 364561"/>
              <a:gd name="connsiteX3834" fmla="*/ 2229282 w 12192000"/>
              <a:gd name="connsiteY3834" fmla="*/ 246749 h 364561"/>
              <a:gd name="connsiteX3835" fmla="*/ 2239626 w 12192000"/>
              <a:gd name="connsiteY3835" fmla="*/ 253875 h 364561"/>
              <a:gd name="connsiteX3836" fmla="*/ 2229282 w 12192000"/>
              <a:gd name="connsiteY3836" fmla="*/ 246749 h 364561"/>
              <a:gd name="connsiteX3837" fmla="*/ 2403300 w 12192000"/>
              <a:gd name="connsiteY3837" fmla="*/ 246749 h 364561"/>
              <a:gd name="connsiteX3838" fmla="*/ 2413644 w 12192000"/>
              <a:gd name="connsiteY3838" fmla="*/ 261488 h 364561"/>
              <a:gd name="connsiteX3839" fmla="*/ 2403300 w 12192000"/>
              <a:gd name="connsiteY3839" fmla="*/ 254118 h 364561"/>
              <a:gd name="connsiteX3840" fmla="*/ 2403300 w 12192000"/>
              <a:gd name="connsiteY3840" fmla="*/ 246749 h 364561"/>
              <a:gd name="connsiteX3841" fmla="*/ 2545882 w 12192000"/>
              <a:gd name="connsiteY3841" fmla="*/ 246749 h 364561"/>
              <a:gd name="connsiteX3842" fmla="*/ 2535741 w 12192000"/>
              <a:gd name="connsiteY3842" fmla="*/ 270063 h 364561"/>
              <a:gd name="connsiteX3843" fmla="*/ 2545882 w 12192000"/>
              <a:gd name="connsiteY3843" fmla="*/ 277482 h 364561"/>
              <a:gd name="connsiteX3844" fmla="*/ 2535741 w 12192000"/>
              <a:gd name="connsiteY3844" fmla="*/ 254167 h 364561"/>
              <a:gd name="connsiteX3845" fmla="*/ 2535741 w 12192000"/>
              <a:gd name="connsiteY3845" fmla="*/ 261585 h 364561"/>
              <a:gd name="connsiteX3846" fmla="*/ 2545882 w 12192000"/>
              <a:gd name="connsiteY3846" fmla="*/ 246749 h 364561"/>
              <a:gd name="connsiteX3847" fmla="*/ 2812184 w 12192000"/>
              <a:gd name="connsiteY3847" fmla="*/ 246749 h 364561"/>
              <a:gd name="connsiteX3848" fmla="*/ 2812187 w 12192000"/>
              <a:gd name="connsiteY3848" fmla="*/ 246843 h 364561"/>
              <a:gd name="connsiteX3849" fmla="*/ 2812229 w 12192000"/>
              <a:gd name="connsiteY3849" fmla="*/ 246843 h 364561"/>
              <a:gd name="connsiteX3850" fmla="*/ 2852342 w 12192000"/>
              <a:gd name="connsiteY3850" fmla="*/ 246749 h 364561"/>
              <a:gd name="connsiteX3851" fmla="*/ 2842303 w 12192000"/>
              <a:gd name="connsiteY3851" fmla="*/ 261447 h 364561"/>
              <a:gd name="connsiteX3852" fmla="*/ 2832263 w 12192000"/>
              <a:gd name="connsiteY3852" fmla="*/ 261447 h 364561"/>
              <a:gd name="connsiteX3853" fmla="*/ 2832263 w 12192000"/>
              <a:gd name="connsiteY3853" fmla="*/ 254098 h 364561"/>
              <a:gd name="connsiteX3854" fmla="*/ 2852342 w 12192000"/>
              <a:gd name="connsiteY3854" fmla="*/ 246749 h 364561"/>
              <a:gd name="connsiteX3855" fmla="*/ 2924140 w 12192000"/>
              <a:gd name="connsiteY3855" fmla="*/ 246749 h 364561"/>
              <a:gd name="connsiteX3856" fmla="*/ 2925866 w 12192000"/>
              <a:gd name="connsiteY3856" fmla="*/ 251124 h 364561"/>
              <a:gd name="connsiteX3857" fmla="*/ 2929701 w 12192000"/>
              <a:gd name="connsiteY3857" fmla="*/ 253649 h 364561"/>
              <a:gd name="connsiteX3858" fmla="*/ 2934180 w 12192000"/>
              <a:gd name="connsiteY3858" fmla="*/ 254118 h 364561"/>
              <a:gd name="connsiteX3859" fmla="*/ 2934180 w 12192000"/>
              <a:gd name="connsiteY3859" fmla="*/ 255039 h 364561"/>
              <a:gd name="connsiteX3860" fmla="*/ 2934180 w 12192000"/>
              <a:gd name="connsiteY3860" fmla="*/ 255871 h 364561"/>
              <a:gd name="connsiteX3861" fmla="*/ 2936846 w 12192000"/>
              <a:gd name="connsiteY3861" fmla="*/ 257112 h 364561"/>
              <a:gd name="connsiteX3862" fmla="*/ 2944219 w 12192000"/>
              <a:gd name="connsiteY3862" fmla="*/ 261488 h 364561"/>
              <a:gd name="connsiteX3863" fmla="*/ 2914100 w 12192000"/>
              <a:gd name="connsiteY3863" fmla="*/ 261488 h 364561"/>
              <a:gd name="connsiteX3864" fmla="*/ 2904061 w 12192000"/>
              <a:gd name="connsiteY3864" fmla="*/ 254118 h 364561"/>
              <a:gd name="connsiteX3865" fmla="*/ 2934180 w 12192000"/>
              <a:gd name="connsiteY3865" fmla="*/ 261488 h 364561"/>
              <a:gd name="connsiteX3866" fmla="*/ 2934180 w 12192000"/>
              <a:gd name="connsiteY3866" fmla="*/ 257227 h 364561"/>
              <a:gd name="connsiteX3867" fmla="*/ 2934180 w 12192000"/>
              <a:gd name="connsiteY3867" fmla="*/ 255871 h 364561"/>
              <a:gd name="connsiteX3868" fmla="*/ 2930415 w 12192000"/>
              <a:gd name="connsiteY3868" fmla="*/ 254118 h 364561"/>
              <a:gd name="connsiteX3869" fmla="*/ 2929701 w 12192000"/>
              <a:gd name="connsiteY3869" fmla="*/ 253649 h 364561"/>
              <a:gd name="connsiteX3870" fmla="*/ 2925395 w 12192000"/>
              <a:gd name="connsiteY3870" fmla="*/ 253197 h 364561"/>
              <a:gd name="connsiteX3871" fmla="*/ 2924140 w 12192000"/>
              <a:gd name="connsiteY3871" fmla="*/ 246749 h 364561"/>
              <a:gd name="connsiteX3872" fmla="*/ 2944219 w 12192000"/>
              <a:gd name="connsiteY3872" fmla="*/ 246749 h 364561"/>
              <a:gd name="connsiteX3873" fmla="*/ 2944219 w 12192000"/>
              <a:gd name="connsiteY3873" fmla="*/ 249755 h 364561"/>
              <a:gd name="connsiteX3874" fmla="*/ 2944219 w 12192000"/>
              <a:gd name="connsiteY3874" fmla="*/ 252984 h 364561"/>
              <a:gd name="connsiteX3875" fmla="*/ 2941310 w 12192000"/>
              <a:gd name="connsiteY3875" fmla="*/ 250869 h 364561"/>
              <a:gd name="connsiteX3876" fmla="*/ 2944219 w 12192000"/>
              <a:gd name="connsiteY3876" fmla="*/ 246749 h 364561"/>
              <a:gd name="connsiteX3877" fmla="*/ 3608654 w 12192000"/>
              <a:gd name="connsiteY3877" fmla="*/ 246749 h 364561"/>
              <a:gd name="connsiteX3878" fmla="*/ 3598310 w 12192000"/>
              <a:gd name="connsiteY3878" fmla="*/ 254098 h 364561"/>
              <a:gd name="connsiteX3879" fmla="*/ 3608654 w 12192000"/>
              <a:gd name="connsiteY3879" fmla="*/ 261447 h 364561"/>
              <a:gd name="connsiteX3880" fmla="*/ 3608654 w 12192000"/>
              <a:gd name="connsiteY3880" fmla="*/ 246749 h 364561"/>
              <a:gd name="connsiteX3881" fmla="*/ 3680452 w 12192000"/>
              <a:gd name="connsiteY3881" fmla="*/ 246749 h 364561"/>
              <a:gd name="connsiteX3882" fmla="*/ 3680452 w 12192000"/>
              <a:gd name="connsiteY3882" fmla="*/ 253876 h 364561"/>
              <a:gd name="connsiteX3883" fmla="*/ 3690796 w 12192000"/>
              <a:gd name="connsiteY3883" fmla="*/ 253876 h 364561"/>
              <a:gd name="connsiteX3884" fmla="*/ 3680452 w 12192000"/>
              <a:gd name="connsiteY3884" fmla="*/ 246749 h 364561"/>
              <a:gd name="connsiteX3885" fmla="*/ 3710875 w 12192000"/>
              <a:gd name="connsiteY3885" fmla="*/ 246749 h 364561"/>
              <a:gd name="connsiteX3886" fmla="*/ 3700531 w 12192000"/>
              <a:gd name="connsiteY3886" fmla="*/ 246749 h 364561"/>
              <a:gd name="connsiteX3887" fmla="*/ 3700531 w 12192000"/>
              <a:gd name="connsiteY3887" fmla="*/ 253876 h 364561"/>
              <a:gd name="connsiteX3888" fmla="*/ 3710875 w 12192000"/>
              <a:gd name="connsiteY3888" fmla="*/ 246749 h 364561"/>
              <a:gd name="connsiteX3889" fmla="*/ 3966731 w 12192000"/>
              <a:gd name="connsiteY3889" fmla="*/ 246749 h 364561"/>
              <a:gd name="connsiteX3890" fmla="*/ 3956691 w 12192000"/>
              <a:gd name="connsiteY3890" fmla="*/ 253876 h 364561"/>
              <a:gd name="connsiteX3891" fmla="*/ 3966731 w 12192000"/>
              <a:gd name="connsiteY3891" fmla="*/ 246749 h 364561"/>
              <a:gd name="connsiteX3892" fmla="*/ 4119150 w 12192000"/>
              <a:gd name="connsiteY3892" fmla="*/ 246749 h 364561"/>
              <a:gd name="connsiteX3893" fmla="*/ 4099070 w 12192000"/>
              <a:gd name="connsiteY3893" fmla="*/ 254098 h 364561"/>
              <a:gd name="connsiteX3894" fmla="*/ 4119150 w 12192000"/>
              <a:gd name="connsiteY3894" fmla="*/ 254098 h 364561"/>
              <a:gd name="connsiteX3895" fmla="*/ 4119150 w 12192000"/>
              <a:gd name="connsiteY3895" fmla="*/ 246749 h 364561"/>
              <a:gd name="connsiteX3896" fmla="*/ 4170869 w 12192000"/>
              <a:gd name="connsiteY3896" fmla="*/ 246749 h 364561"/>
              <a:gd name="connsiteX3897" fmla="*/ 4161133 w 12192000"/>
              <a:gd name="connsiteY3897" fmla="*/ 246749 h 364561"/>
              <a:gd name="connsiteX3898" fmla="*/ 4170869 w 12192000"/>
              <a:gd name="connsiteY3898" fmla="*/ 246749 h 364561"/>
              <a:gd name="connsiteX3899" fmla="*/ 4497610 w 12192000"/>
              <a:gd name="connsiteY3899" fmla="*/ 246749 h 364561"/>
              <a:gd name="connsiteX3900" fmla="*/ 4497610 w 12192000"/>
              <a:gd name="connsiteY3900" fmla="*/ 253875 h 364561"/>
              <a:gd name="connsiteX3901" fmla="*/ 4507345 w 12192000"/>
              <a:gd name="connsiteY3901" fmla="*/ 253875 h 364561"/>
              <a:gd name="connsiteX3902" fmla="*/ 4497610 w 12192000"/>
              <a:gd name="connsiteY3902" fmla="*/ 246749 h 364561"/>
              <a:gd name="connsiteX3903" fmla="*/ 4845648 w 12192000"/>
              <a:gd name="connsiteY3903" fmla="*/ 246749 h 364561"/>
              <a:gd name="connsiteX3904" fmla="*/ 4835304 w 12192000"/>
              <a:gd name="connsiteY3904" fmla="*/ 254098 h 364561"/>
              <a:gd name="connsiteX3905" fmla="*/ 4845648 w 12192000"/>
              <a:gd name="connsiteY3905" fmla="*/ 254098 h 364561"/>
              <a:gd name="connsiteX3906" fmla="*/ 4845648 w 12192000"/>
              <a:gd name="connsiteY3906" fmla="*/ 246749 h 364561"/>
              <a:gd name="connsiteX3907" fmla="*/ 9305862 w 12192000"/>
              <a:gd name="connsiteY3907" fmla="*/ 246749 h 364561"/>
              <a:gd name="connsiteX3908" fmla="*/ 9285963 w 12192000"/>
              <a:gd name="connsiteY3908" fmla="*/ 246749 h 364561"/>
              <a:gd name="connsiteX3909" fmla="*/ 9285963 w 12192000"/>
              <a:gd name="connsiteY3909" fmla="*/ 254098 h 364561"/>
              <a:gd name="connsiteX3910" fmla="*/ 9305862 w 12192000"/>
              <a:gd name="connsiteY3910" fmla="*/ 246749 h 364561"/>
              <a:gd name="connsiteX3911" fmla="*/ 9602349 w 12192000"/>
              <a:gd name="connsiteY3911" fmla="*/ 246749 h 364561"/>
              <a:gd name="connsiteX3912" fmla="*/ 9592393 w 12192000"/>
              <a:gd name="connsiteY3912" fmla="*/ 246749 h 364561"/>
              <a:gd name="connsiteX3913" fmla="*/ 9602349 w 12192000"/>
              <a:gd name="connsiteY3913" fmla="*/ 253876 h 364561"/>
              <a:gd name="connsiteX3914" fmla="*/ 9602349 w 12192000"/>
              <a:gd name="connsiteY3914" fmla="*/ 246749 h 364561"/>
              <a:gd name="connsiteX3915" fmla="*/ 9694492 w 12192000"/>
              <a:gd name="connsiteY3915" fmla="*/ 246749 h 364561"/>
              <a:gd name="connsiteX3916" fmla="*/ 9684306 w 12192000"/>
              <a:gd name="connsiteY3916" fmla="*/ 261447 h 364561"/>
              <a:gd name="connsiteX3917" fmla="*/ 9694492 w 12192000"/>
              <a:gd name="connsiteY3917" fmla="*/ 246749 h 364561"/>
              <a:gd name="connsiteX3918" fmla="*/ 9726282 w 12192000"/>
              <a:gd name="connsiteY3918" fmla="*/ 246749 h 364561"/>
              <a:gd name="connsiteX3919" fmla="*/ 9706175 w 12192000"/>
              <a:gd name="connsiteY3919" fmla="*/ 253876 h 364561"/>
              <a:gd name="connsiteX3920" fmla="*/ 9720014 w 12192000"/>
              <a:gd name="connsiteY3920" fmla="*/ 252985 h 364561"/>
              <a:gd name="connsiteX3921" fmla="*/ 9724097 w 12192000"/>
              <a:gd name="connsiteY3921" fmla="*/ 251084 h 364561"/>
              <a:gd name="connsiteX3922" fmla="*/ 9722717 w 12192000"/>
              <a:gd name="connsiteY3922" fmla="*/ 254338 h 364561"/>
              <a:gd name="connsiteX3923" fmla="*/ 9705769 w 12192000"/>
              <a:gd name="connsiteY3923" fmla="*/ 261603 h 364561"/>
              <a:gd name="connsiteX3924" fmla="*/ 9746035 w 12192000"/>
              <a:gd name="connsiteY3924" fmla="*/ 261603 h 364561"/>
              <a:gd name="connsiteX3925" fmla="*/ 9746035 w 12192000"/>
              <a:gd name="connsiteY3925" fmla="*/ 254223 h 364561"/>
              <a:gd name="connsiteX3926" fmla="*/ 9766168 w 12192000"/>
              <a:gd name="connsiteY3926" fmla="*/ 261603 h 364561"/>
              <a:gd name="connsiteX3927" fmla="*/ 9746035 w 12192000"/>
              <a:gd name="connsiteY3927" fmla="*/ 246843 h 364561"/>
              <a:gd name="connsiteX3928" fmla="*/ 9733257 w 12192000"/>
              <a:gd name="connsiteY3928" fmla="*/ 249956 h 364561"/>
              <a:gd name="connsiteX3929" fmla="*/ 9726186 w 12192000"/>
              <a:gd name="connsiteY3929" fmla="*/ 246976 h 364561"/>
              <a:gd name="connsiteX3930" fmla="*/ 10144872 w 12192000"/>
              <a:gd name="connsiteY3930" fmla="*/ 246749 h 364561"/>
              <a:gd name="connsiteX3931" fmla="*/ 10154912 w 12192000"/>
              <a:gd name="connsiteY3931" fmla="*/ 261447 h 364561"/>
              <a:gd name="connsiteX3932" fmla="*/ 10144872 w 12192000"/>
              <a:gd name="connsiteY3932" fmla="*/ 246749 h 364561"/>
              <a:gd name="connsiteX3933" fmla="*/ 10533068 w 12192000"/>
              <a:gd name="connsiteY3933" fmla="*/ 246749 h 364561"/>
              <a:gd name="connsiteX3934" fmla="*/ 10522724 w 12192000"/>
              <a:gd name="connsiteY3934" fmla="*/ 253875 h 364561"/>
              <a:gd name="connsiteX3935" fmla="*/ 10533068 w 12192000"/>
              <a:gd name="connsiteY3935" fmla="*/ 246749 h 364561"/>
              <a:gd name="connsiteX3936" fmla="*/ 10553147 w 12192000"/>
              <a:gd name="connsiteY3936" fmla="*/ 246749 h 364561"/>
              <a:gd name="connsiteX3937" fmla="*/ 10573226 w 12192000"/>
              <a:gd name="connsiteY3937" fmla="*/ 253875 h 364561"/>
              <a:gd name="connsiteX3938" fmla="*/ 10553147 w 12192000"/>
              <a:gd name="connsiteY3938" fmla="*/ 246749 h 364561"/>
              <a:gd name="connsiteX3939" fmla="*/ 10829387 w 12192000"/>
              <a:gd name="connsiteY3939" fmla="*/ 246749 h 364561"/>
              <a:gd name="connsiteX3940" fmla="*/ 10829387 w 12192000"/>
              <a:gd name="connsiteY3940" fmla="*/ 254118 h 364561"/>
              <a:gd name="connsiteX3941" fmla="*/ 10819347 w 12192000"/>
              <a:gd name="connsiteY3941" fmla="*/ 269909 h 364561"/>
              <a:gd name="connsiteX3942" fmla="*/ 10809308 w 12192000"/>
              <a:gd name="connsiteY3942" fmla="*/ 261487 h 364561"/>
              <a:gd name="connsiteX3943" fmla="*/ 10829387 w 12192000"/>
              <a:gd name="connsiteY3943" fmla="*/ 246749 h 364561"/>
              <a:gd name="connsiteX3944" fmla="*/ 10983327 w 12192000"/>
              <a:gd name="connsiteY3944" fmla="*/ 246749 h 364561"/>
              <a:gd name="connsiteX3945" fmla="*/ 10983327 w 12192000"/>
              <a:gd name="connsiteY3945" fmla="*/ 261447 h 364561"/>
              <a:gd name="connsiteX3946" fmla="*/ 10983327 w 12192000"/>
              <a:gd name="connsiteY3946" fmla="*/ 246749 h 364561"/>
              <a:gd name="connsiteX3947" fmla="*/ 11084939 w 12192000"/>
              <a:gd name="connsiteY3947" fmla="*/ 246749 h 364561"/>
              <a:gd name="connsiteX3948" fmla="*/ 11095283 w 12192000"/>
              <a:gd name="connsiteY3948" fmla="*/ 254098 h 364561"/>
              <a:gd name="connsiteX3949" fmla="*/ 11084939 w 12192000"/>
              <a:gd name="connsiteY3949" fmla="*/ 246749 h 364561"/>
              <a:gd name="connsiteX3950" fmla="*/ 11115362 w 12192000"/>
              <a:gd name="connsiteY3950" fmla="*/ 246749 h 364561"/>
              <a:gd name="connsiteX3951" fmla="*/ 11115362 w 12192000"/>
              <a:gd name="connsiteY3951" fmla="*/ 253875 h 364561"/>
              <a:gd name="connsiteX3952" fmla="*/ 11115362 w 12192000"/>
              <a:gd name="connsiteY3952" fmla="*/ 246749 h 364561"/>
              <a:gd name="connsiteX3953" fmla="*/ 11177424 w 12192000"/>
              <a:gd name="connsiteY3953" fmla="*/ 246749 h 364561"/>
              <a:gd name="connsiteX3954" fmla="*/ 11165919 w 12192000"/>
              <a:gd name="connsiteY3954" fmla="*/ 269885 h 364561"/>
              <a:gd name="connsiteX3955" fmla="*/ 11165919 w 12192000"/>
              <a:gd name="connsiteY3955" fmla="*/ 284608 h 364561"/>
              <a:gd name="connsiteX3956" fmla="*/ 11155851 w 12192000"/>
              <a:gd name="connsiteY3956" fmla="*/ 277246 h 364561"/>
              <a:gd name="connsiteX3957" fmla="*/ 11145784 w 12192000"/>
              <a:gd name="connsiteY3957" fmla="*/ 269885 h 364561"/>
              <a:gd name="connsiteX3958" fmla="*/ 11165919 w 12192000"/>
              <a:gd name="connsiteY3958" fmla="*/ 269885 h 364561"/>
              <a:gd name="connsiteX3959" fmla="*/ 11155851 w 12192000"/>
              <a:gd name="connsiteY3959" fmla="*/ 254110 h 364561"/>
              <a:gd name="connsiteX3960" fmla="*/ 11165919 w 12192000"/>
              <a:gd name="connsiteY3960" fmla="*/ 246749 h 364561"/>
              <a:gd name="connsiteX3961" fmla="*/ 11177424 w 12192000"/>
              <a:gd name="connsiteY3961" fmla="*/ 246749 h 364561"/>
              <a:gd name="connsiteX3962" fmla="*/ 11257808 w 12192000"/>
              <a:gd name="connsiteY3962" fmla="*/ 246749 h 364561"/>
              <a:gd name="connsiteX3963" fmla="*/ 11257808 w 12192000"/>
              <a:gd name="connsiteY3963" fmla="*/ 261487 h 364561"/>
              <a:gd name="connsiteX3964" fmla="*/ 11227639 w 12192000"/>
              <a:gd name="connsiteY3964" fmla="*/ 261487 h 364561"/>
              <a:gd name="connsiteX3965" fmla="*/ 11247752 w 12192000"/>
              <a:gd name="connsiteY3965" fmla="*/ 254118 h 364561"/>
              <a:gd name="connsiteX3966" fmla="*/ 11227639 w 12192000"/>
              <a:gd name="connsiteY3966" fmla="*/ 254118 h 364561"/>
              <a:gd name="connsiteX3967" fmla="*/ 11227639 w 12192000"/>
              <a:gd name="connsiteY3967" fmla="*/ 246749 h 364561"/>
              <a:gd name="connsiteX3968" fmla="*/ 11247752 w 12192000"/>
              <a:gd name="connsiteY3968" fmla="*/ 254118 h 364561"/>
              <a:gd name="connsiteX3969" fmla="*/ 11247752 w 12192000"/>
              <a:gd name="connsiteY3969" fmla="*/ 261487 h 364561"/>
              <a:gd name="connsiteX3970" fmla="*/ 11257808 w 12192000"/>
              <a:gd name="connsiteY3970" fmla="*/ 246749 h 364561"/>
              <a:gd name="connsiteX3971" fmla="*/ 11503557 w 12192000"/>
              <a:gd name="connsiteY3971" fmla="*/ 246749 h 364561"/>
              <a:gd name="connsiteX3972" fmla="*/ 11513901 w 12192000"/>
              <a:gd name="connsiteY3972" fmla="*/ 253875 h 364561"/>
              <a:gd name="connsiteX3973" fmla="*/ 11503557 w 12192000"/>
              <a:gd name="connsiteY3973" fmla="*/ 246749 h 364561"/>
              <a:gd name="connsiteX3974" fmla="*/ 11677576 w 12192000"/>
              <a:gd name="connsiteY3974" fmla="*/ 246749 h 364561"/>
              <a:gd name="connsiteX3975" fmla="*/ 11687920 w 12192000"/>
              <a:gd name="connsiteY3975" fmla="*/ 261488 h 364561"/>
              <a:gd name="connsiteX3976" fmla="*/ 11677576 w 12192000"/>
              <a:gd name="connsiteY3976" fmla="*/ 254118 h 364561"/>
              <a:gd name="connsiteX3977" fmla="*/ 11677576 w 12192000"/>
              <a:gd name="connsiteY3977" fmla="*/ 246749 h 364561"/>
              <a:gd name="connsiteX3978" fmla="*/ 11820158 w 12192000"/>
              <a:gd name="connsiteY3978" fmla="*/ 246749 h 364561"/>
              <a:gd name="connsiteX3979" fmla="*/ 11810017 w 12192000"/>
              <a:gd name="connsiteY3979" fmla="*/ 270063 h 364561"/>
              <a:gd name="connsiteX3980" fmla="*/ 11820158 w 12192000"/>
              <a:gd name="connsiteY3980" fmla="*/ 277482 h 364561"/>
              <a:gd name="connsiteX3981" fmla="*/ 11810017 w 12192000"/>
              <a:gd name="connsiteY3981" fmla="*/ 254167 h 364561"/>
              <a:gd name="connsiteX3982" fmla="*/ 11810017 w 12192000"/>
              <a:gd name="connsiteY3982" fmla="*/ 261585 h 364561"/>
              <a:gd name="connsiteX3983" fmla="*/ 11820158 w 12192000"/>
              <a:gd name="connsiteY3983" fmla="*/ 246749 h 364561"/>
              <a:gd name="connsiteX3984" fmla="*/ 12086460 w 12192000"/>
              <a:gd name="connsiteY3984" fmla="*/ 246749 h 364561"/>
              <a:gd name="connsiteX3985" fmla="*/ 12086463 w 12192000"/>
              <a:gd name="connsiteY3985" fmla="*/ 246843 h 364561"/>
              <a:gd name="connsiteX3986" fmla="*/ 12086505 w 12192000"/>
              <a:gd name="connsiteY3986" fmla="*/ 246843 h 364561"/>
              <a:gd name="connsiteX3987" fmla="*/ 12126618 w 12192000"/>
              <a:gd name="connsiteY3987" fmla="*/ 246749 h 364561"/>
              <a:gd name="connsiteX3988" fmla="*/ 12116578 w 12192000"/>
              <a:gd name="connsiteY3988" fmla="*/ 261447 h 364561"/>
              <a:gd name="connsiteX3989" fmla="*/ 12106539 w 12192000"/>
              <a:gd name="connsiteY3989" fmla="*/ 261447 h 364561"/>
              <a:gd name="connsiteX3990" fmla="*/ 12106539 w 12192000"/>
              <a:gd name="connsiteY3990" fmla="*/ 254098 h 364561"/>
              <a:gd name="connsiteX3991" fmla="*/ 12126618 w 12192000"/>
              <a:gd name="connsiteY3991" fmla="*/ 246749 h 364561"/>
              <a:gd name="connsiteX3992" fmla="*/ 12158258 w 12192000"/>
              <a:gd name="connsiteY3992" fmla="*/ 246749 h 364561"/>
              <a:gd name="connsiteX3993" fmla="*/ 12158258 w 12192000"/>
              <a:gd name="connsiteY3993" fmla="*/ 254098 h 364561"/>
              <a:gd name="connsiteX3994" fmla="*/ 12147914 w 12192000"/>
              <a:gd name="connsiteY3994" fmla="*/ 254098 h 364561"/>
              <a:gd name="connsiteX3995" fmla="*/ 12158258 w 12192000"/>
              <a:gd name="connsiteY3995" fmla="*/ 246749 h 364561"/>
              <a:gd name="connsiteX3996" fmla="*/ 4769674 w 12192000"/>
              <a:gd name="connsiteY3996" fmla="*/ 246595 h 364561"/>
              <a:gd name="connsiteX3997" fmla="*/ 4773662 w 12192000"/>
              <a:gd name="connsiteY3997" fmla="*/ 247391 h 364561"/>
              <a:gd name="connsiteX3998" fmla="*/ 4773662 w 12192000"/>
              <a:gd name="connsiteY3998" fmla="*/ 250986 h 364561"/>
              <a:gd name="connsiteX3999" fmla="*/ 4769088 w 12192000"/>
              <a:gd name="connsiteY3999" fmla="*/ 247636 h 364561"/>
              <a:gd name="connsiteX4000" fmla="*/ 1779364 w 12192000"/>
              <a:gd name="connsiteY4000" fmla="*/ 246570 h 364561"/>
              <a:gd name="connsiteX4001" fmla="*/ 1784390 w 12192000"/>
              <a:gd name="connsiteY4001" fmla="*/ 249310 h 364561"/>
              <a:gd name="connsiteX4002" fmla="*/ 1786384 w 12192000"/>
              <a:gd name="connsiteY4002" fmla="*/ 248321 h 364561"/>
              <a:gd name="connsiteX4003" fmla="*/ 1785355 w 12192000"/>
              <a:gd name="connsiteY4003" fmla="*/ 247712 h 364561"/>
              <a:gd name="connsiteX4004" fmla="*/ 1779364 w 12192000"/>
              <a:gd name="connsiteY4004" fmla="*/ 246570 h 364561"/>
              <a:gd name="connsiteX4005" fmla="*/ 1789416 w 12192000"/>
              <a:gd name="connsiteY4005" fmla="*/ 246570 h 364561"/>
              <a:gd name="connsiteX4006" fmla="*/ 1787846 w 12192000"/>
              <a:gd name="connsiteY4006" fmla="*/ 247598 h 364561"/>
              <a:gd name="connsiteX4007" fmla="*/ 1786384 w 12192000"/>
              <a:gd name="connsiteY4007" fmla="*/ 248321 h 364561"/>
              <a:gd name="connsiteX4008" fmla="*/ 1789416 w 12192000"/>
              <a:gd name="connsiteY4008" fmla="*/ 250116 h 364561"/>
              <a:gd name="connsiteX4009" fmla="*/ 11053640 w 12192000"/>
              <a:gd name="connsiteY4009" fmla="*/ 246570 h 364561"/>
              <a:gd name="connsiteX4010" fmla="*/ 11058666 w 12192000"/>
              <a:gd name="connsiteY4010" fmla="*/ 249310 h 364561"/>
              <a:gd name="connsiteX4011" fmla="*/ 11060660 w 12192000"/>
              <a:gd name="connsiteY4011" fmla="*/ 248321 h 364561"/>
              <a:gd name="connsiteX4012" fmla="*/ 11059631 w 12192000"/>
              <a:gd name="connsiteY4012" fmla="*/ 247712 h 364561"/>
              <a:gd name="connsiteX4013" fmla="*/ 11053640 w 12192000"/>
              <a:gd name="connsiteY4013" fmla="*/ 246570 h 364561"/>
              <a:gd name="connsiteX4014" fmla="*/ 11063692 w 12192000"/>
              <a:gd name="connsiteY4014" fmla="*/ 246570 h 364561"/>
              <a:gd name="connsiteX4015" fmla="*/ 11062121 w 12192000"/>
              <a:gd name="connsiteY4015" fmla="*/ 247598 h 364561"/>
              <a:gd name="connsiteX4016" fmla="*/ 11060660 w 12192000"/>
              <a:gd name="connsiteY4016" fmla="*/ 248321 h 364561"/>
              <a:gd name="connsiteX4017" fmla="*/ 11063692 w 12192000"/>
              <a:gd name="connsiteY4017" fmla="*/ 250116 h 364561"/>
              <a:gd name="connsiteX4018" fmla="*/ 5193195 w 12192000"/>
              <a:gd name="connsiteY4018" fmla="*/ 246332 h 364561"/>
              <a:gd name="connsiteX4019" fmla="*/ 5191795 w 12192000"/>
              <a:gd name="connsiteY4019" fmla="*/ 249783 h 364561"/>
              <a:gd name="connsiteX4020" fmla="*/ 5191630 w 12192000"/>
              <a:gd name="connsiteY4020" fmla="*/ 249901 h 364561"/>
              <a:gd name="connsiteX4021" fmla="*/ 5191445 w 12192000"/>
              <a:gd name="connsiteY4021" fmla="*/ 250322 h 364561"/>
              <a:gd name="connsiteX4022" fmla="*/ 5189849 w 12192000"/>
              <a:gd name="connsiteY4022" fmla="*/ 251172 h 364561"/>
              <a:gd name="connsiteX4023" fmla="*/ 5188471 w 12192000"/>
              <a:gd name="connsiteY4023" fmla="*/ 252155 h 364561"/>
              <a:gd name="connsiteX4024" fmla="*/ 5187787 w 12192000"/>
              <a:gd name="connsiteY4024" fmla="*/ 252269 h 364561"/>
              <a:gd name="connsiteX4025" fmla="*/ 5187596 w 12192000"/>
              <a:gd name="connsiteY4025" fmla="*/ 252371 h 364561"/>
              <a:gd name="connsiteX4026" fmla="*/ 5181997 w 12192000"/>
              <a:gd name="connsiteY4026" fmla="*/ 253234 h 364561"/>
              <a:gd name="connsiteX4027" fmla="*/ 5187787 w 12192000"/>
              <a:gd name="connsiteY4027" fmla="*/ 252269 h 364561"/>
              <a:gd name="connsiteX4028" fmla="*/ 5189849 w 12192000"/>
              <a:gd name="connsiteY4028" fmla="*/ 251172 h 364561"/>
              <a:gd name="connsiteX4029" fmla="*/ 5191630 w 12192000"/>
              <a:gd name="connsiteY4029" fmla="*/ 249901 h 364561"/>
              <a:gd name="connsiteX4030" fmla="*/ 5302222 w 12192000"/>
              <a:gd name="connsiteY4030" fmla="*/ 246332 h 364561"/>
              <a:gd name="connsiteX4031" fmla="*/ 5302222 w 12192000"/>
              <a:gd name="connsiteY4031" fmla="*/ 253234 h 364561"/>
              <a:gd name="connsiteX4032" fmla="*/ 5302222 w 12192000"/>
              <a:gd name="connsiteY4032" fmla="*/ 246332 h 364561"/>
              <a:gd name="connsiteX4033" fmla="*/ 6054215 w 12192000"/>
              <a:gd name="connsiteY4033" fmla="*/ 246332 h 364561"/>
              <a:gd name="connsiteX4034" fmla="*/ 6064234 w 12192000"/>
              <a:gd name="connsiteY4034" fmla="*/ 253234 h 364561"/>
              <a:gd name="connsiteX4035" fmla="*/ 6054215 w 12192000"/>
              <a:gd name="connsiteY4035" fmla="*/ 246332 h 364561"/>
              <a:gd name="connsiteX4036" fmla="*/ 6222765 w 12192000"/>
              <a:gd name="connsiteY4036" fmla="*/ 246332 h 364561"/>
              <a:gd name="connsiteX4037" fmla="*/ 6222765 w 12192000"/>
              <a:gd name="connsiteY4037" fmla="*/ 253234 h 364561"/>
              <a:gd name="connsiteX4038" fmla="*/ 6222765 w 12192000"/>
              <a:gd name="connsiteY4038" fmla="*/ 246332 h 364561"/>
              <a:gd name="connsiteX4039" fmla="*/ 6380314 w 12192000"/>
              <a:gd name="connsiteY4039" fmla="*/ 246332 h 364561"/>
              <a:gd name="connsiteX4040" fmla="*/ 6370688 w 12192000"/>
              <a:gd name="connsiteY4040" fmla="*/ 253450 h 364561"/>
              <a:gd name="connsiteX4041" fmla="*/ 6380314 w 12192000"/>
              <a:gd name="connsiteY4041" fmla="*/ 246332 h 364561"/>
              <a:gd name="connsiteX4042" fmla="*/ 6401039 w 12192000"/>
              <a:gd name="connsiteY4042" fmla="*/ 246332 h 364561"/>
              <a:gd name="connsiteX4043" fmla="*/ 6410611 w 12192000"/>
              <a:gd name="connsiteY4043" fmla="*/ 256342 h 364561"/>
              <a:gd name="connsiteX4044" fmla="*/ 6410761 w 12192000"/>
              <a:gd name="connsiteY4044" fmla="*/ 260515 h 364561"/>
              <a:gd name="connsiteX4045" fmla="*/ 6410960 w 12192000"/>
              <a:gd name="connsiteY4045" fmla="*/ 260352 h 364561"/>
              <a:gd name="connsiteX4046" fmla="*/ 6420586 w 12192000"/>
              <a:gd name="connsiteY4046" fmla="*/ 253234 h 364561"/>
              <a:gd name="connsiteX4047" fmla="*/ 6430212 w 12192000"/>
              <a:gd name="connsiteY4047" fmla="*/ 253234 h 364561"/>
              <a:gd name="connsiteX4048" fmla="*/ 6430212 w 12192000"/>
              <a:gd name="connsiteY4048" fmla="*/ 267470 h 364561"/>
              <a:gd name="connsiteX4049" fmla="*/ 6410960 w 12192000"/>
              <a:gd name="connsiteY4049" fmla="*/ 267470 h 364561"/>
              <a:gd name="connsiteX4050" fmla="*/ 6409606 w 12192000"/>
              <a:gd name="connsiteY4050" fmla="*/ 261465 h 364561"/>
              <a:gd name="connsiteX4051" fmla="*/ 6410734 w 12192000"/>
              <a:gd name="connsiteY4051" fmla="*/ 260538 h 364561"/>
              <a:gd name="connsiteX4052" fmla="*/ 6401039 w 12192000"/>
              <a:gd name="connsiteY4052" fmla="*/ 250780 h 364561"/>
              <a:gd name="connsiteX4053" fmla="*/ 6391315 w 12192000"/>
              <a:gd name="connsiteY4053" fmla="*/ 246332 h 364561"/>
              <a:gd name="connsiteX4054" fmla="*/ 6401039 w 12192000"/>
              <a:gd name="connsiteY4054" fmla="*/ 246332 h 364561"/>
              <a:gd name="connsiteX4055" fmla="*/ 7023968 w 12192000"/>
              <a:gd name="connsiteY4055" fmla="*/ 246332 h 364561"/>
              <a:gd name="connsiteX4056" fmla="*/ 7033692 w 12192000"/>
              <a:gd name="connsiteY4056" fmla="*/ 253234 h 364561"/>
              <a:gd name="connsiteX4057" fmla="*/ 7023968 w 12192000"/>
              <a:gd name="connsiteY4057" fmla="*/ 253234 h 364561"/>
              <a:gd name="connsiteX4058" fmla="*/ 7014244 w 12192000"/>
              <a:gd name="connsiteY4058" fmla="*/ 253234 h 364561"/>
              <a:gd name="connsiteX4059" fmla="*/ 7014244 w 12192000"/>
              <a:gd name="connsiteY4059" fmla="*/ 246332 h 364561"/>
              <a:gd name="connsiteX4060" fmla="*/ 7023968 w 12192000"/>
              <a:gd name="connsiteY4060" fmla="*/ 253234 h 364561"/>
              <a:gd name="connsiteX4061" fmla="*/ 7023968 w 12192000"/>
              <a:gd name="connsiteY4061" fmla="*/ 246332 h 364561"/>
              <a:gd name="connsiteX4062" fmla="*/ 7271783 w 12192000"/>
              <a:gd name="connsiteY4062" fmla="*/ 246332 h 364561"/>
              <a:gd name="connsiteX4063" fmla="*/ 7271783 w 12192000"/>
              <a:gd name="connsiteY4063" fmla="*/ 260568 h 364561"/>
              <a:gd name="connsiteX4064" fmla="*/ 7271783 w 12192000"/>
              <a:gd name="connsiteY4064" fmla="*/ 246332 h 364561"/>
              <a:gd name="connsiteX4065" fmla="*/ 7459781 w 12192000"/>
              <a:gd name="connsiteY4065" fmla="*/ 246332 h 364561"/>
              <a:gd name="connsiteX4066" fmla="*/ 7469801 w 12192000"/>
              <a:gd name="connsiteY4066" fmla="*/ 253234 h 364561"/>
              <a:gd name="connsiteX4067" fmla="*/ 7459781 w 12192000"/>
              <a:gd name="connsiteY4067" fmla="*/ 246332 h 364561"/>
              <a:gd name="connsiteX4068" fmla="*/ 7548772 w 12192000"/>
              <a:gd name="connsiteY4068" fmla="*/ 246332 h 364561"/>
              <a:gd name="connsiteX4069" fmla="*/ 7548772 w 12192000"/>
              <a:gd name="connsiteY4069" fmla="*/ 253234 h 364561"/>
              <a:gd name="connsiteX4070" fmla="*/ 7540520 w 12192000"/>
              <a:gd name="connsiteY4070" fmla="*/ 250646 h 364561"/>
              <a:gd name="connsiteX4071" fmla="*/ 7540321 w 12192000"/>
              <a:gd name="connsiteY4071" fmla="*/ 250583 h 364561"/>
              <a:gd name="connsiteX4072" fmla="*/ 7539342 w 12192000"/>
              <a:gd name="connsiteY4072" fmla="*/ 253234 h 364561"/>
              <a:gd name="connsiteX4073" fmla="*/ 7539489 w 12192000"/>
              <a:gd name="connsiteY4073" fmla="*/ 250322 h 364561"/>
              <a:gd name="connsiteX4074" fmla="*/ 7540321 w 12192000"/>
              <a:gd name="connsiteY4074" fmla="*/ 250583 h 364561"/>
              <a:gd name="connsiteX4075" fmla="*/ 7540815 w 12192000"/>
              <a:gd name="connsiteY4075" fmla="*/ 249243 h 364561"/>
              <a:gd name="connsiteX4076" fmla="*/ 7548772 w 12192000"/>
              <a:gd name="connsiteY4076" fmla="*/ 246332 h 364561"/>
              <a:gd name="connsiteX4077" fmla="*/ 7657799 w 12192000"/>
              <a:gd name="connsiteY4077" fmla="*/ 246332 h 364561"/>
              <a:gd name="connsiteX4078" fmla="*/ 7657799 w 12192000"/>
              <a:gd name="connsiteY4078" fmla="*/ 253234 h 364561"/>
              <a:gd name="connsiteX4079" fmla="*/ 7657799 w 12192000"/>
              <a:gd name="connsiteY4079" fmla="*/ 246332 h 364561"/>
              <a:gd name="connsiteX4080" fmla="*/ 7746789 w 12192000"/>
              <a:gd name="connsiteY4080" fmla="*/ 246332 h 364561"/>
              <a:gd name="connsiteX4081" fmla="*/ 7756512 w 12192000"/>
              <a:gd name="connsiteY4081" fmla="*/ 260568 h 364561"/>
              <a:gd name="connsiteX4082" fmla="*/ 7746789 w 12192000"/>
              <a:gd name="connsiteY4082" fmla="*/ 246332 h 364561"/>
              <a:gd name="connsiteX4083" fmla="*/ 7954234 w 12192000"/>
              <a:gd name="connsiteY4083" fmla="*/ 246332 h 364561"/>
              <a:gd name="connsiteX4084" fmla="*/ 7965550 w 12192000"/>
              <a:gd name="connsiteY4084" fmla="*/ 253450 h 364561"/>
              <a:gd name="connsiteX4085" fmla="*/ 7975450 w 12192000"/>
              <a:gd name="connsiteY4085" fmla="*/ 260568 h 364561"/>
              <a:gd name="connsiteX4086" fmla="*/ 7980313 w 12192000"/>
              <a:gd name="connsiteY4086" fmla="*/ 261431 h 364561"/>
              <a:gd name="connsiteX4087" fmla="*/ 7980420 w 12192000"/>
              <a:gd name="connsiteY4087" fmla="*/ 261496 h 364561"/>
              <a:gd name="connsiteX4088" fmla="*/ 7981224 w 12192000"/>
              <a:gd name="connsiteY4088" fmla="*/ 261646 h 364561"/>
              <a:gd name="connsiteX4089" fmla="*/ 7994900 w 12192000"/>
              <a:gd name="connsiteY4089" fmla="*/ 267470 h 364561"/>
              <a:gd name="connsiteX4090" fmla="*/ 7985175 w 12192000"/>
              <a:gd name="connsiteY4090" fmla="*/ 267470 h 364561"/>
              <a:gd name="connsiteX4091" fmla="*/ 7983656 w 12192000"/>
              <a:gd name="connsiteY4091" fmla="*/ 263480 h 364561"/>
              <a:gd name="connsiteX4092" fmla="*/ 7980420 w 12192000"/>
              <a:gd name="connsiteY4092" fmla="*/ 261496 h 364561"/>
              <a:gd name="connsiteX4093" fmla="*/ 7975450 w 12192000"/>
              <a:gd name="connsiteY4093" fmla="*/ 260568 h 364561"/>
              <a:gd name="connsiteX4094" fmla="*/ 7954234 w 12192000"/>
              <a:gd name="connsiteY4094" fmla="*/ 246332 h 364561"/>
              <a:gd name="connsiteX4095" fmla="*/ 8123080 w 12192000"/>
              <a:gd name="connsiteY4095" fmla="*/ 246332 h 364561"/>
              <a:gd name="connsiteX4096" fmla="*/ 8132804 w 12192000"/>
              <a:gd name="connsiteY4096" fmla="*/ 253378 h 364561"/>
              <a:gd name="connsiteX4097" fmla="*/ 8123080 w 12192000"/>
              <a:gd name="connsiteY4097" fmla="*/ 267470 h 364561"/>
              <a:gd name="connsiteX4098" fmla="*/ 8123080 w 12192000"/>
              <a:gd name="connsiteY4098" fmla="*/ 246332 h 364561"/>
              <a:gd name="connsiteX4099" fmla="*/ 8211775 w 12192000"/>
              <a:gd name="connsiteY4099" fmla="*/ 246332 h 364561"/>
              <a:gd name="connsiteX4100" fmla="*/ 8217567 w 12192000"/>
              <a:gd name="connsiteY4100" fmla="*/ 247410 h 364561"/>
              <a:gd name="connsiteX4101" fmla="*/ 8220541 w 12192000"/>
              <a:gd name="connsiteY4101" fmla="*/ 249783 h 364561"/>
              <a:gd name="connsiteX4102" fmla="*/ 8214749 w 12192000"/>
              <a:gd name="connsiteY4102" fmla="*/ 247410 h 364561"/>
              <a:gd name="connsiteX4103" fmla="*/ 8211775 w 12192000"/>
              <a:gd name="connsiteY4103" fmla="*/ 246332 h 364561"/>
              <a:gd name="connsiteX4104" fmla="*/ 8330232 w 12192000"/>
              <a:gd name="connsiteY4104" fmla="*/ 246332 h 364561"/>
              <a:gd name="connsiteX4105" fmla="*/ 8330232 w 12192000"/>
              <a:gd name="connsiteY4105" fmla="*/ 253234 h 364561"/>
              <a:gd name="connsiteX4106" fmla="*/ 8320803 w 12192000"/>
              <a:gd name="connsiteY4106" fmla="*/ 246332 h 364561"/>
              <a:gd name="connsiteX4107" fmla="*/ 8330232 w 12192000"/>
              <a:gd name="connsiteY4107" fmla="*/ 246332 h 364561"/>
              <a:gd name="connsiteX4108" fmla="*/ 8400363 w 12192000"/>
              <a:gd name="connsiteY4108" fmla="*/ 246332 h 364561"/>
              <a:gd name="connsiteX4109" fmla="*/ 8409792 w 12192000"/>
              <a:gd name="connsiteY4109" fmla="*/ 253450 h 364561"/>
              <a:gd name="connsiteX4110" fmla="*/ 8400363 w 12192000"/>
              <a:gd name="connsiteY4110" fmla="*/ 260568 h 364561"/>
              <a:gd name="connsiteX4111" fmla="*/ 8400363 w 12192000"/>
              <a:gd name="connsiteY4111" fmla="*/ 246332 h 364561"/>
              <a:gd name="connsiteX4112" fmla="*/ 9113460 w 12192000"/>
              <a:gd name="connsiteY4112" fmla="*/ 246331 h 364561"/>
              <a:gd name="connsiteX4113" fmla="*/ 9103441 w 12192000"/>
              <a:gd name="connsiteY4113" fmla="*/ 246331 h 364561"/>
              <a:gd name="connsiteX4114" fmla="*/ 9113460 w 12192000"/>
              <a:gd name="connsiteY4114" fmla="*/ 246331 h 364561"/>
              <a:gd name="connsiteX4115" fmla="*/ 9193020 w 12192000"/>
              <a:gd name="connsiteY4115" fmla="*/ 246331 h 364561"/>
              <a:gd name="connsiteX4116" fmla="*/ 9193020 w 12192000"/>
              <a:gd name="connsiteY4116" fmla="*/ 253234 h 364561"/>
              <a:gd name="connsiteX4117" fmla="*/ 9202450 w 12192000"/>
              <a:gd name="connsiteY4117" fmla="*/ 253234 h 364561"/>
              <a:gd name="connsiteX4118" fmla="*/ 9193020 w 12192000"/>
              <a:gd name="connsiteY4118" fmla="*/ 246331 h 364561"/>
              <a:gd name="connsiteX4119" fmla="*/ 4945379 w 12192000"/>
              <a:gd name="connsiteY4119" fmla="*/ 246253 h 364561"/>
              <a:gd name="connsiteX4120" fmla="*/ 4955131 w 12192000"/>
              <a:gd name="connsiteY4120" fmla="*/ 253397 h 364561"/>
              <a:gd name="connsiteX4121" fmla="*/ 4945379 w 12192000"/>
              <a:gd name="connsiteY4121" fmla="*/ 246253 h 364561"/>
              <a:gd name="connsiteX4122" fmla="*/ 9142761 w 12192000"/>
              <a:gd name="connsiteY4122" fmla="*/ 246253 h 364561"/>
              <a:gd name="connsiteX4123" fmla="*/ 9133009 w 12192000"/>
              <a:gd name="connsiteY4123" fmla="*/ 246253 h 364561"/>
              <a:gd name="connsiteX4124" fmla="*/ 9133822 w 12192000"/>
              <a:gd name="connsiteY4124" fmla="*/ 246848 h 364561"/>
              <a:gd name="connsiteX4125" fmla="*/ 7925198 w 12192000"/>
              <a:gd name="connsiteY4125" fmla="*/ 246142 h 364561"/>
              <a:gd name="connsiteX4126" fmla="*/ 7924945 w 12192000"/>
              <a:gd name="connsiteY4126" fmla="*/ 246184 h 364561"/>
              <a:gd name="connsiteX4127" fmla="*/ 7925198 w 12192000"/>
              <a:gd name="connsiteY4127" fmla="*/ 246253 h 364561"/>
              <a:gd name="connsiteX4128" fmla="*/ 7925356 w 12192000"/>
              <a:gd name="connsiteY4128" fmla="*/ 246116 h 364561"/>
              <a:gd name="connsiteX4129" fmla="*/ 7925244 w 12192000"/>
              <a:gd name="connsiteY4129" fmla="*/ 246135 h 364561"/>
              <a:gd name="connsiteX4130" fmla="*/ 7925198 w 12192000"/>
              <a:gd name="connsiteY4130" fmla="*/ 246253 h 364561"/>
              <a:gd name="connsiteX4131" fmla="*/ 7925238 w 12192000"/>
              <a:gd name="connsiteY4131" fmla="*/ 246275 h 364561"/>
              <a:gd name="connsiteX4132" fmla="*/ 4815627 w 12192000"/>
              <a:gd name="connsiteY4132" fmla="*/ 244747 h 364561"/>
              <a:gd name="connsiteX4133" fmla="*/ 4815324 w 12192000"/>
              <a:gd name="connsiteY4133" fmla="*/ 245697 h 364561"/>
              <a:gd name="connsiteX4134" fmla="*/ 4817466 w 12192000"/>
              <a:gd name="connsiteY4134" fmla="*/ 246116 h 364561"/>
              <a:gd name="connsiteX4135" fmla="*/ 4815904 w 12192000"/>
              <a:gd name="connsiteY4135" fmla="*/ 245004 h 364561"/>
              <a:gd name="connsiteX4136" fmla="*/ 4888154 w 12192000"/>
              <a:gd name="connsiteY4136" fmla="*/ 244225 h 364561"/>
              <a:gd name="connsiteX4137" fmla="*/ 4894992 w 12192000"/>
              <a:gd name="connsiteY4137" fmla="*/ 253234 h 364561"/>
              <a:gd name="connsiteX4138" fmla="*/ 4894992 w 12192000"/>
              <a:gd name="connsiteY4138" fmla="*/ 246116 h 364561"/>
              <a:gd name="connsiteX4139" fmla="*/ 4888154 w 12192000"/>
              <a:gd name="connsiteY4139" fmla="*/ 244225 h 364561"/>
              <a:gd name="connsiteX4140" fmla="*/ 3283224 w 12192000"/>
              <a:gd name="connsiteY4140" fmla="*/ 243585 h 364561"/>
              <a:gd name="connsiteX4141" fmla="*/ 3261833 w 12192000"/>
              <a:gd name="connsiteY4141" fmla="*/ 254024 h 364561"/>
              <a:gd name="connsiteX4142" fmla="*/ 3282115 w 12192000"/>
              <a:gd name="connsiteY4142" fmla="*/ 261447 h 364561"/>
              <a:gd name="connsiteX4143" fmla="*/ 3292256 w 12192000"/>
              <a:gd name="connsiteY4143" fmla="*/ 246600 h 364561"/>
              <a:gd name="connsiteX4144" fmla="*/ 3283224 w 12192000"/>
              <a:gd name="connsiteY4144" fmla="*/ 243585 h 364561"/>
              <a:gd name="connsiteX4145" fmla="*/ 2164856 w 12192000"/>
              <a:gd name="connsiteY4145" fmla="*/ 243541 h 364561"/>
              <a:gd name="connsiteX4146" fmla="*/ 2177563 w 12192000"/>
              <a:gd name="connsiteY4146" fmla="*/ 253875 h 364561"/>
              <a:gd name="connsiteX4147" fmla="*/ 2157484 w 12192000"/>
              <a:gd name="connsiteY4147" fmla="*/ 246526 h 364561"/>
              <a:gd name="connsiteX4148" fmla="*/ 2164856 w 12192000"/>
              <a:gd name="connsiteY4148" fmla="*/ 243541 h 364561"/>
              <a:gd name="connsiteX4149" fmla="*/ 11439132 w 12192000"/>
              <a:gd name="connsiteY4149" fmla="*/ 243541 h 364561"/>
              <a:gd name="connsiteX4150" fmla="*/ 11451839 w 12192000"/>
              <a:gd name="connsiteY4150" fmla="*/ 253875 h 364561"/>
              <a:gd name="connsiteX4151" fmla="*/ 11431759 w 12192000"/>
              <a:gd name="connsiteY4151" fmla="*/ 246526 h 364561"/>
              <a:gd name="connsiteX4152" fmla="*/ 11439132 w 12192000"/>
              <a:gd name="connsiteY4152" fmla="*/ 243541 h 364561"/>
              <a:gd name="connsiteX4153" fmla="*/ 555206 w 12192000"/>
              <a:gd name="connsiteY4153" fmla="*/ 243468 h 364561"/>
              <a:gd name="connsiteX4154" fmla="*/ 563934 w 12192000"/>
              <a:gd name="connsiteY4154" fmla="*/ 246600 h 364561"/>
              <a:gd name="connsiteX4155" fmla="*/ 565412 w 12192000"/>
              <a:gd name="connsiteY4155" fmla="*/ 250630 h 364561"/>
              <a:gd name="connsiteX4156" fmla="*/ 566681 w 12192000"/>
              <a:gd name="connsiteY4156" fmla="*/ 250776 h 364561"/>
              <a:gd name="connsiteX4157" fmla="*/ 566094 w 12192000"/>
              <a:gd name="connsiteY4157" fmla="*/ 251470 h 364561"/>
              <a:gd name="connsiteX4158" fmla="*/ 569106 w 12192000"/>
              <a:gd name="connsiteY4158" fmla="*/ 254024 h 364561"/>
              <a:gd name="connsiteX4159" fmla="*/ 574278 w 12192000"/>
              <a:gd name="connsiteY4159" fmla="*/ 261447 h 364561"/>
              <a:gd name="connsiteX4160" fmla="*/ 563934 w 12192000"/>
              <a:gd name="connsiteY4160" fmla="*/ 261447 h 364561"/>
              <a:gd name="connsiteX4161" fmla="*/ 553590 w 12192000"/>
              <a:gd name="connsiteY4161" fmla="*/ 261447 h 364561"/>
              <a:gd name="connsiteX4162" fmla="*/ 563934 w 12192000"/>
              <a:gd name="connsiteY4162" fmla="*/ 261447 h 364561"/>
              <a:gd name="connsiteX4163" fmla="*/ 563934 w 12192000"/>
              <a:gd name="connsiteY4163" fmla="*/ 254024 h 364561"/>
              <a:gd name="connsiteX4164" fmla="*/ 566094 w 12192000"/>
              <a:gd name="connsiteY4164" fmla="*/ 251470 h 364561"/>
              <a:gd name="connsiteX4165" fmla="*/ 565550 w 12192000"/>
              <a:gd name="connsiteY4165" fmla="*/ 251008 h 364561"/>
              <a:gd name="connsiteX4166" fmla="*/ 565412 w 12192000"/>
              <a:gd name="connsiteY4166" fmla="*/ 250630 h 364561"/>
              <a:gd name="connsiteX4167" fmla="*/ 562641 w 12192000"/>
              <a:gd name="connsiteY4167" fmla="*/ 250312 h 364561"/>
              <a:gd name="connsiteX4168" fmla="*/ 553590 w 12192000"/>
              <a:gd name="connsiteY4168" fmla="*/ 246600 h 364561"/>
              <a:gd name="connsiteX4169" fmla="*/ 555206 w 12192000"/>
              <a:gd name="connsiteY4169" fmla="*/ 243468 h 364561"/>
              <a:gd name="connsiteX4170" fmla="*/ 2081342 w 12192000"/>
              <a:gd name="connsiteY4170" fmla="*/ 243468 h 364561"/>
              <a:gd name="connsiteX4171" fmla="*/ 2075342 w 12192000"/>
              <a:gd name="connsiteY4171" fmla="*/ 246600 h 364561"/>
              <a:gd name="connsiteX4172" fmla="*/ 2085409 w 12192000"/>
              <a:gd name="connsiteY4172" fmla="*/ 254024 h 364561"/>
              <a:gd name="connsiteX4173" fmla="*/ 2096914 w 12192000"/>
              <a:gd name="connsiteY4173" fmla="*/ 261447 h 364561"/>
              <a:gd name="connsiteX4174" fmla="*/ 2096914 w 12192000"/>
              <a:gd name="connsiteY4174" fmla="*/ 246600 h 364561"/>
              <a:gd name="connsiteX4175" fmla="*/ 2081342 w 12192000"/>
              <a:gd name="connsiteY4175" fmla="*/ 243468 h 364561"/>
              <a:gd name="connsiteX4176" fmla="*/ 9829482 w 12192000"/>
              <a:gd name="connsiteY4176" fmla="*/ 243468 h 364561"/>
              <a:gd name="connsiteX4177" fmla="*/ 9838209 w 12192000"/>
              <a:gd name="connsiteY4177" fmla="*/ 246600 h 364561"/>
              <a:gd name="connsiteX4178" fmla="*/ 9839687 w 12192000"/>
              <a:gd name="connsiteY4178" fmla="*/ 250630 h 364561"/>
              <a:gd name="connsiteX4179" fmla="*/ 9840957 w 12192000"/>
              <a:gd name="connsiteY4179" fmla="*/ 250776 h 364561"/>
              <a:gd name="connsiteX4180" fmla="*/ 9840370 w 12192000"/>
              <a:gd name="connsiteY4180" fmla="*/ 251470 h 364561"/>
              <a:gd name="connsiteX4181" fmla="*/ 9843381 w 12192000"/>
              <a:gd name="connsiteY4181" fmla="*/ 254024 h 364561"/>
              <a:gd name="connsiteX4182" fmla="*/ 9848553 w 12192000"/>
              <a:gd name="connsiteY4182" fmla="*/ 261447 h 364561"/>
              <a:gd name="connsiteX4183" fmla="*/ 9838209 w 12192000"/>
              <a:gd name="connsiteY4183" fmla="*/ 261447 h 364561"/>
              <a:gd name="connsiteX4184" fmla="*/ 9827866 w 12192000"/>
              <a:gd name="connsiteY4184" fmla="*/ 261447 h 364561"/>
              <a:gd name="connsiteX4185" fmla="*/ 9838209 w 12192000"/>
              <a:gd name="connsiteY4185" fmla="*/ 261447 h 364561"/>
              <a:gd name="connsiteX4186" fmla="*/ 9838209 w 12192000"/>
              <a:gd name="connsiteY4186" fmla="*/ 254024 h 364561"/>
              <a:gd name="connsiteX4187" fmla="*/ 9840370 w 12192000"/>
              <a:gd name="connsiteY4187" fmla="*/ 251470 h 364561"/>
              <a:gd name="connsiteX4188" fmla="*/ 9839826 w 12192000"/>
              <a:gd name="connsiteY4188" fmla="*/ 251008 h 364561"/>
              <a:gd name="connsiteX4189" fmla="*/ 9839687 w 12192000"/>
              <a:gd name="connsiteY4189" fmla="*/ 250630 h 364561"/>
              <a:gd name="connsiteX4190" fmla="*/ 9836916 w 12192000"/>
              <a:gd name="connsiteY4190" fmla="*/ 250312 h 364561"/>
              <a:gd name="connsiteX4191" fmla="*/ 9827866 w 12192000"/>
              <a:gd name="connsiteY4191" fmla="*/ 246600 h 364561"/>
              <a:gd name="connsiteX4192" fmla="*/ 9829482 w 12192000"/>
              <a:gd name="connsiteY4192" fmla="*/ 243468 h 364561"/>
              <a:gd name="connsiteX4193" fmla="*/ 11355617 w 12192000"/>
              <a:gd name="connsiteY4193" fmla="*/ 243468 h 364561"/>
              <a:gd name="connsiteX4194" fmla="*/ 11349618 w 12192000"/>
              <a:gd name="connsiteY4194" fmla="*/ 246600 h 364561"/>
              <a:gd name="connsiteX4195" fmla="*/ 11359685 w 12192000"/>
              <a:gd name="connsiteY4195" fmla="*/ 254024 h 364561"/>
              <a:gd name="connsiteX4196" fmla="*/ 11371190 w 12192000"/>
              <a:gd name="connsiteY4196" fmla="*/ 261447 h 364561"/>
              <a:gd name="connsiteX4197" fmla="*/ 11371190 w 12192000"/>
              <a:gd name="connsiteY4197" fmla="*/ 246600 h 364561"/>
              <a:gd name="connsiteX4198" fmla="*/ 11355617 w 12192000"/>
              <a:gd name="connsiteY4198" fmla="*/ 243468 h 364561"/>
              <a:gd name="connsiteX4199" fmla="*/ 3326454 w 12192000"/>
              <a:gd name="connsiteY4199" fmla="*/ 243426 h 364561"/>
              <a:gd name="connsiteX4200" fmla="*/ 3312335 w 12192000"/>
              <a:gd name="connsiteY4200" fmla="*/ 246526 h 364561"/>
              <a:gd name="connsiteX4201" fmla="*/ 3322375 w 12192000"/>
              <a:gd name="connsiteY4201" fmla="*/ 253876 h 364561"/>
              <a:gd name="connsiteX4202" fmla="*/ 3332414 w 12192000"/>
              <a:gd name="connsiteY4202" fmla="*/ 246526 h 364561"/>
              <a:gd name="connsiteX4203" fmla="*/ 3326454 w 12192000"/>
              <a:gd name="connsiteY4203" fmla="*/ 243426 h 364561"/>
              <a:gd name="connsiteX4204" fmla="*/ 6693962 w 12192000"/>
              <a:gd name="connsiteY4204" fmla="*/ 243113 h 364561"/>
              <a:gd name="connsiteX4205" fmla="*/ 6698065 w 12192000"/>
              <a:gd name="connsiteY4205" fmla="*/ 246116 h 364561"/>
              <a:gd name="connsiteX4206" fmla="*/ 6698065 w 12192000"/>
              <a:gd name="connsiteY4206" fmla="*/ 253234 h 364561"/>
              <a:gd name="connsiteX4207" fmla="*/ 6698065 w 12192000"/>
              <a:gd name="connsiteY4207" fmla="*/ 246116 h 364561"/>
              <a:gd name="connsiteX4208" fmla="*/ 6693962 w 12192000"/>
              <a:gd name="connsiteY4208" fmla="*/ 243113 h 364561"/>
              <a:gd name="connsiteX4209" fmla="*/ 4874576 w 12192000"/>
              <a:gd name="connsiteY4209" fmla="*/ 241690 h 364561"/>
              <a:gd name="connsiteX4210" fmla="*/ 4871955 w 12192000"/>
              <a:gd name="connsiteY4210" fmla="*/ 242501 h 364561"/>
              <a:gd name="connsiteX4211" fmla="*/ 4863236 w 12192000"/>
              <a:gd name="connsiteY4211" fmla="*/ 243001 h 364561"/>
              <a:gd name="connsiteX4212" fmla="*/ 4856096 w 12192000"/>
              <a:gd name="connsiteY4212" fmla="*/ 246116 h 364561"/>
              <a:gd name="connsiteX4213" fmla="*/ 4857618 w 12192000"/>
              <a:gd name="connsiteY4213" fmla="*/ 250231 h 364561"/>
              <a:gd name="connsiteX4214" fmla="*/ 4865824 w 12192000"/>
              <a:gd name="connsiteY4214" fmla="*/ 253234 h 364561"/>
              <a:gd name="connsiteX4215" fmla="*/ 4874029 w 12192000"/>
              <a:gd name="connsiteY4215" fmla="*/ 243224 h 364561"/>
              <a:gd name="connsiteX4216" fmla="*/ 6741676 w 12192000"/>
              <a:gd name="connsiteY4216" fmla="*/ 240831 h 364561"/>
              <a:gd name="connsiteX4217" fmla="*/ 6746685 w 12192000"/>
              <a:gd name="connsiteY4217" fmla="*/ 246332 h 364561"/>
              <a:gd name="connsiteX4218" fmla="*/ 6736666 w 12192000"/>
              <a:gd name="connsiteY4218" fmla="*/ 246332 h 364561"/>
              <a:gd name="connsiteX4219" fmla="*/ 6741676 w 12192000"/>
              <a:gd name="connsiteY4219" fmla="*/ 240831 h 364561"/>
              <a:gd name="connsiteX4220" fmla="*/ 1360590 w 12192000"/>
              <a:gd name="connsiteY4220" fmla="*/ 239462 h 364561"/>
              <a:gd name="connsiteX4221" fmla="*/ 1350522 w 12192000"/>
              <a:gd name="connsiteY4221" fmla="*/ 261603 h 364561"/>
              <a:gd name="connsiteX4222" fmla="*/ 1340453 w 12192000"/>
              <a:gd name="connsiteY4222" fmla="*/ 270038 h 364561"/>
              <a:gd name="connsiteX4223" fmla="*/ 1350522 w 12192000"/>
              <a:gd name="connsiteY4223" fmla="*/ 270038 h 364561"/>
              <a:gd name="connsiteX4224" fmla="*/ 1360590 w 12192000"/>
              <a:gd name="connsiteY4224" fmla="*/ 261603 h 364561"/>
              <a:gd name="connsiteX4225" fmla="*/ 1360590 w 12192000"/>
              <a:gd name="connsiteY4225" fmla="*/ 239462 h 364561"/>
              <a:gd name="connsiteX4226" fmla="*/ 3056338 w 12192000"/>
              <a:gd name="connsiteY4226" fmla="*/ 239462 h 364561"/>
              <a:gd name="connsiteX4227" fmla="*/ 3046270 w 12192000"/>
              <a:gd name="connsiteY4227" fmla="*/ 239462 h 364561"/>
              <a:gd name="connsiteX4228" fmla="*/ 3056338 w 12192000"/>
              <a:gd name="connsiteY4228" fmla="*/ 239462 h 364561"/>
              <a:gd name="connsiteX4229" fmla="*/ 3200168 w 12192000"/>
              <a:gd name="connsiteY4229" fmla="*/ 239462 h 364561"/>
              <a:gd name="connsiteX4230" fmla="*/ 3190100 w 12192000"/>
              <a:gd name="connsiteY4230" fmla="*/ 261603 h 364561"/>
              <a:gd name="connsiteX4231" fmla="*/ 3210236 w 12192000"/>
              <a:gd name="connsiteY4231" fmla="*/ 261603 h 364561"/>
              <a:gd name="connsiteX4232" fmla="*/ 3200168 w 12192000"/>
              <a:gd name="connsiteY4232" fmla="*/ 239462 h 364561"/>
              <a:gd name="connsiteX4233" fmla="*/ 10634865 w 12192000"/>
              <a:gd name="connsiteY4233" fmla="*/ 239462 h 364561"/>
              <a:gd name="connsiteX4234" fmla="*/ 10624797 w 12192000"/>
              <a:gd name="connsiteY4234" fmla="*/ 261603 h 364561"/>
              <a:gd name="connsiteX4235" fmla="*/ 10614729 w 12192000"/>
              <a:gd name="connsiteY4235" fmla="*/ 270038 h 364561"/>
              <a:gd name="connsiteX4236" fmla="*/ 10624797 w 12192000"/>
              <a:gd name="connsiteY4236" fmla="*/ 270038 h 364561"/>
              <a:gd name="connsiteX4237" fmla="*/ 10634865 w 12192000"/>
              <a:gd name="connsiteY4237" fmla="*/ 261603 h 364561"/>
              <a:gd name="connsiteX4238" fmla="*/ 10634865 w 12192000"/>
              <a:gd name="connsiteY4238" fmla="*/ 239462 h 364561"/>
              <a:gd name="connsiteX4239" fmla="*/ 4364033 w 12192000"/>
              <a:gd name="connsiteY4239" fmla="*/ 239229 h 364561"/>
              <a:gd name="connsiteX4240" fmla="*/ 4364096 w 12192000"/>
              <a:gd name="connsiteY4240" fmla="*/ 239735 h 364561"/>
              <a:gd name="connsiteX4241" fmla="*/ 4364967 w 12192000"/>
              <a:gd name="connsiteY4241" fmla="*/ 239400 h 364561"/>
              <a:gd name="connsiteX4242" fmla="*/ 123740 w 12192000"/>
              <a:gd name="connsiteY4242" fmla="*/ 239177 h 364561"/>
              <a:gd name="connsiteX4243" fmla="*/ 103666 w 12192000"/>
              <a:gd name="connsiteY4243" fmla="*/ 261447 h 364561"/>
              <a:gd name="connsiteX4244" fmla="*/ 123740 w 12192000"/>
              <a:gd name="connsiteY4244" fmla="*/ 239177 h 364561"/>
              <a:gd name="connsiteX4245" fmla="*/ 175747 w 12192000"/>
              <a:gd name="connsiteY4245" fmla="*/ 239177 h 364561"/>
              <a:gd name="connsiteX4246" fmla="*/ 175747 w 12192000"/>
              <a:gd name="connsiteY4246" fmla="*/ 246600 h 364561"/>
              <a:gd name="connsiteX4247" fmla="*/ 185718 w 12192000"/>
              <a:gd name="connsiteY4247" fmla="*/ 246600 h 364561"/>
              <a:gd name="connsiteX4248" fmla="*/ 185718 w 12192000"/>
              <a:gd name="connsiteY4248" fmla="*/ 261447 h 364561"/>
              <a:gd name="connsiteX4249" fmla="*/ 205566 w 12192000"/>
              <a:gd name="connsiteY4249" fmla="*/ 261447 h 364561"/>
              <a:gd name="connsiteX4250" fmla="*/ 195640 w 12192000"/>
              <a:gd name="connsiteY4250" fmla="*/ 254024 h 364561"/>
              <a:gd name="connsiteX4251" fmla="*/ 175747 w 12192000"/>
              <a:gd name="connsiteY4251" fmla="*/ 239177 h 364561"/>
              <a:gd name="connsiteX4252" fmla="*/ 247542 w 12192000"/>
              <a:gd name="connsiteY4252" fmla="*/ 239177 h 364561"/>
              <a:gd name="connsiteX4253" fmla="*/ 237196 w 12192000"/>
              <a:gd name="connsiteY4253" fmla="*/ 239177 h 364561"/>
              <a:gd name="connsiteX4254" fmla="*/ 237196 w 12192000"/>
              <a:gd name="connsiteY4254" fmla="*/ 253876 h 364561"/>
              <a:gd name="connsiteX4255" fmla="*/ 247542 w 12192000"/>
              <a:gd name="connsiteY4255" fmla="*/ 239177 h 364561"/>
              <a:gd name="connsiteX4256" fmla="*/ 900411 w 12192000"/>
              <a:gd name="connsiteY4256" fmla="*/ 239177 h 364561"/>
              <a:gd name="connsiteX4257" fmla="*/ 900336 w 12192000"/>
              <a:gd name="connsiteY4257" fmla="*/ 239177 h 364561"/>
              <a:gd name="connsiteX4258" fmla="*/ 900336 w 12192000"/>
              <a:gd name="connsiteY4258" fmla="*/ 239462 h 364561"/>
              <a:gd name="connsiteX4259" fmla="*/ 900411 w 12192000"/>
              <a:gd name="connsiteY4259" fmla="*/ 239459 h 364561"/>
              <a:gd name="connsiteX4260" fmla="*/ 1034271 w 12192000"/>
              <a:gd name="connsiteY4260" fmla="*/ 239177 h 364561"/>
              <a:gd name="connsiteX4261" fmla="*/ 1044615 w 12192000"/>
              <a:gd name="connsiteY4261" fmla="*/ 246749 h 364561"/>
              <a:gd name="connsiteX4262" fmla="*/ 1034271 w 12192000"/>
              <a:gd name="connsiteY4262" fmla="*/ 239177 h 364561"/>
              <a:gd name="connsiteX4263" fmla="*/ 1320246 w 12192000"/>
              <a:gd name="connsiteY4263" fmla="*/ 239177 h 364561"/>
              <a:gd name="connsiteX4264" fmla="*/ 1310511 w 12192000"/>
              <a:gd name="connsiteY4264" fmla="*/ 239177 h 364561"/>
              <a:gd name="connsiteX4265" fmla="*/ 1320246 w 12192000"/>
              <a:gd name="connsiteY4265" fmla="*/ 246749 h 364561"/>
              <a:gd name="connsiteX4266" fmla="*/ 1320246 w 12192000"/>
              <a:gd name="connsiteY4266" fmla="*/ 239177 h 364561"/>
              <a:gd name="connsiteX4267" fmla="*/ 1606830 w 12192000"/>
              <a:gd name="connsiteY4267" fmla="*/ 239177 h 364561"/>
              <a:gd name="connsiteX4268" fmla="*/ 1595269 w 12192000"/>
              <a:gd name="connsiteY4268" fmla="*/ 246749 h 364561"/>
              <a:gd name="connsiteX4269" fmla="*/ 1595269 w 12192000"/>
              <a:gd name="connsiteY4269" fmla="*/ 239177 h 364561"/>
              <a:gd name="connsiteX4270" fmla="*/ 1606830 w 12192000"/>
              <a:gd name="connsiteY4270" fmla="*/ 239177 h 364561"/>
              <a:gd name="connsiteX4271" fmla="*/ 1626605 w 12192000"/>
              <a:gd name="connsiteY4271" fmla="*/ 239177 h 364561"/>
              <a:gd name="connsiteX4272" fmla="*/ 1636644 w 12192000"/>
              <a:gd name="connsiteY4272" fmla="*/ 246526 h 364561"/>
              <a:gd name="connsiteX4273" fmla="*/ 1626605 w 12192000"/>
              <a:gd name="connsiteY4273" fmla="*/ 239177 h 364561"/>
              <a:gd name="connsiteX4274" fmla="*/ 2209203 w 12192000"/>
              <a:gd name="connsiteY4274" fmla="*/ 239177 h 364561"/>
              <a:gd name="connsiteX4275" fmla="*/ 2219547 w 12192000"/>
              <a:gd name="connsiteY4275" fmla="*/ 246526 h 364561"/>
              <a:gd name="connsiteX4276" fmla="*/ 2209203 w 12192000"/>
              <a:gd name="connsiteY4276" fmla="*/ 253875 h 364561"/>
              <a:gd name="connsiteX4277" fmla="*/ 2209203 w 12192000"/>
              <a:gd name="connsiteY4277" fmla="*/ 239177 h 364561"/>
              <a:gd name="connsiteX4278" fmla="*/ 2229282 w 12192000"/>
              <a:gd name="connsiteY4278" fmla="*/ 239177 h 364561"/>
              <a:gd name="connsiteX4279" fmla="*/ 2219546 w 12192000"/>
              <a:gd name="connsiteY4279" fmla="*/ 246749 h 364561"/>
              <a:gd name="connsiteX4280" fmla="*/ 2229282 w 12192000"/>
              <a:gd name="connsiteY4280" fmla="*/ 239177 h 364561"/>
              <a:gd name="connsiteX4281" fmla="*/ 2463538 w 12192000"/>
              <a:gd name="connsiteY4281" fmla="*/ 239177 h 364561"/>
              <a:gd name="connsiteX4282" fmla="*/ 2463538 w 12192000"/>
              <a:gd name="connsiteY4282" fmla="*/ 253875 h 364561"/>
              <a:gd name="connsiteX4283" fmla="*/ 2453802 w 12192000"/>
              <a:gd name="connsiteY4283" fmla="*/ 253875 h 364561"/>
              <a:gd name="connsiteX4284" fmla="*/ 2453802 w 12192000"/>
              <a:gd name="connsiteY4284" fmla="*/ 239177 h 364561"/>
              <a:gd name="connsiteX4285" fmla="*/ 2463538 w 12192000"/>
              <a:gd name="connsiteY4285" fmla="*/ 239177 h 364561"/>
              <a:gd name="connsiteX4286" fmla="*/ 2647900 w 12192000"/>
              <a:gd name="connsiteY4286" fmla="*/ 239177 h 364561"/>
              <a:gd name="connsiteX4287" fmla="*/ 2647900 w 12192000"/>
              <a:gd name="connsiteY4287" fmla="*/ 254024 h 364561"/>
              <a:gd name="connsiteX4288" fmla="*/ 2627821 w 12192000"/>
              <a:gd name="connsiteY4288" fmla="*/ 254024 h 364561"/>
              <a:gd name="connsiteX4289" fmla="*/ 2647900 w 12192000"/>
              <a:gd name="connsiteY4289" fmla="*/ 239177 h 364561"/>
              <a:gd name="connsiteX4290" fmla="*/ 2791496 w 12192000"/>
              <a:gd name="connsiteY4290" fmla="*/ 239177 h 364561"/>
              <a:gd name="connsiteX4291" fmla="*/ 2791496 w 12192000"/>
              <a:gd name="connsiteY4291" fmla="*/ 246749 h 364561"/>
              <a:gd name="connsiteX4292" fmla="*/ 2781761 w 12192000"/>
              <a:gd name="connsiteY4292" fmla="*/ 239177 h 364561"/>
              <a:gd name="connsiteX4293" fmla="*/ 2791496 w 12192000"/>
              <a:gd name="connsiteY4293" fmla="*/ 239177 h 364561"/>
              <a:gd name="connsiteX4294" fmla="*/ 2862077 w 12192000"/>
              <a:gd name="connsiteY4294" fmla="*/ 239177 h 364561"/>
              <a:gd name="connsiteX4295" fmla="*/ 2883982 w 12192000"/>
              <a:gd name="connsiteY4295" fmla="*/ 246749 h 364561"/>
              <a:gd name="connsiteX4296" fmla="*/ 2883982 w 12192000"/>
              <a:gd name="connsiteY4296" fmla="*/ 254098 h 364561"/>
              <a:gd name="connsiteX4297" fmla="*/ 2873638 w 12192000"/>
              <a:gd name="connsiteY4297" fmla="*/ 254098 h 364561"/>
              <a:gd name="connsiteX4298" fmla="*/ 2883982 w 12192000"/>
              <a:gd name="connsiteY4298" fmla="*/ 246749 h 364561"/>
              <a:gd name="connsiteX4299" fmla="*/ 2862077 w 12192000"/>
              <a:gd name="connsiteY4299" fmla="*/ 246749 h 364561"/>
              <a:gd name="connsiteX4300" fmla="*/ 2862077 w 12192000"/>
              <a:gd name="connsiteY4300" fmla="*/ 239177 h 364561"/>
              <a:gd name="connsiteX4301" fmla="*/ 2944219 w 12192000"/>
              <a:gd name="connsiteY4301" fmla="*/ 239177 h 364561"/>
              <a:gd name="connsiteX4302" fmla="*/ 2935292 w 12192000"/>
              <a:gd name="connsiteY4302" fmla="*/ 240110 h 364561"/>
              <a:gd name="connsiteX4303" fmla="*/ 2935492 w 12192000"/>
              <a:gd name="connsiteY4303" fmla="*/ 240242 h 364561"/>
              <a:gd name="connsiteX4304" fmla="*/ 2944219 w 12192000"/>
              <a:gd name="connsiteY4304" fmla="*/ 239177 h 364561"/>
              <a:gd name="connsiteX4305" fmla="*/ 2944219 w 12192000"/>
              <a:gd name="connsiteY4305" fmla="*/ 239177 h 364561"/>
              <a:gd name="connsiteX4306" fmla="*/ 2933875 w 12192000"/>
              <a:gd name="connsiteY4306" fmla="*/ 246749 h 364561"/>
              <a:gd name="connsiteX4307" fmla="*/ 2935168 w 12192000"/>
              <a:gd name="connsiteY4307" fmla="*/ 240123 h 364561"/>
              <a:gd name="connsiteX4308" fmla="*/ 2935292 w 12192000"/>
              <a:gd name="connsiteY4308" fmla="*/ 240110 h 364561"/>
              <a:gd name="connsiteX4309" fmla="*/ 2933875 w 12192000"/>
              <a:gd name="connsiteY4309" fmla="*/ 239177 h 364561"/>
              <a:gd name="connsiteX4310" fmla="*/ 2944219 w 12192000"/>
              <a:gd name="connsiteY4310" fmla="*/ 239177 h 364561"/>
              <a:gd name="connsiteX4311" fmla="*/ 2995938 w 12192000"/>
              <a:gd name="connsiteY4311" fmla="*/ 239177 h 364561"/>
              <a:gd name="connsiteX4312" fmla="*/ 2995973 w 12192000"/>
              <a:gd name="connsiteY4312" fmla="*/ 239457 h 364561"/>
              <a:gd name="connsiteX4313" fmla="*/ 2996455 w 12192000"/>
              <a:gd name="connsiteY4313" fmla="*/ 239402 h 364561"/>
              <a:gd name="connsiteX4314" fmla="*/ 3097838 w 12192000"/>
              <a:gd name="connsiteY4314" fmla="*/ 239177 h 364561"/>
              <a:gd name="connsiteX4315" fmla="*/ 3107894 w 12192000"/>
              <a:gd name="connsiteY4315" fmla="*/ 254013 h 364561"/>
              <a:gd name="connsiteX4316" fmla="*/ 3097838 w 12192000"/>
              <a:gd name="connsiteY4316" fmla="*/ 261432 h 364561"/>
              <a:gd name="connsiteX4317" fmla="*/ 3097838 w 12192000"/>
              <a:gd name="connsiteY4317" fmla="*/ 254013 h 364561"/>
              <a:gd name="connsiteX4318" fmla="*/ 3077725 w 12192000"/>
              <a:gd name="connsiteY4318" fmla="*/ 254013 h 364561"/>
              <a:gd name="connsiteX4319" fmla="*/ 3077725 w 12192000"/>
              <a:gd name="connsiteY4319" fmla="*/ 269910 h 364561"/>
              <a:gd name="connsiteX4320" fmla="*/ 3067668 w 12192000"/>
              <a:gd name="connsiteY4320" fmla="*/ 261432 h 364561"/>
              <a:gd name="connsiteX4321" fmla="*/ 3097838 w 12192000"/>
              <a:gd name="connsiteY4321" fmla="*/ 239177 h 364561"/>
              <a:gd name="connsiteX4322" fmla="*/ 3456337 w 12192000"/>
              <a:gd name="connsiteY4322" fmla="*/ 239177 h 364561"/>
              <a:gd name="connsiteX4323" fmla="*/ 3444979 w 12192000"/>
              <a:gd name="connsiteY4323" fmla="*/ 246526 h 364561"/>
              <a:gd name="connsiteX4324" fmla="*/ 3456337 w 12192000"/>
              <a:gd name="connsiteY4324" fmla="*/ 239177 h 364561"/>
              <a:gd name="connsiteX4325" fmla="*/ 3496698 w 12192000"/>
              <a:gd name="connsiteY4325" fmla="*/ 239177 h 364561"/>
              <a:gd name="connsiteX4326" fmla="*/ 3496698 w 12192000"/>
              <a:gd name="connsiteY4326" fmla="*/ 246526 h 364561"/>
              <a:gd name="connsiteX4327" fmla="*/ 3506433 w 12192000"/>
              <a:gd name="connsiteY4327" fmla="*/ 246526 h 364561"/>
              <a:gd name="connsiteX4328" fmla="*/ 3496698 w 12192000"/>
              <a:gd name="connsiteY4328" fmla="*/ 239177 h 364561"/>
              <a:gd name="connsiteX4329" fmla="*/ 3628733 w 12192000"/>
              <a:gd name="connsiteY4329" fmla="*/ 239177 h 364561"/>
              <a:gd name="connsiteX4330" fmla="*/ 3618998 w 12192000"/>
              <a:gd name="connsiteY4330" fmla="*/ 239177 h 364561"/>
              <a:gd name="connsiteX4331" fmla="*/ 3628733 w 12192000"/>
              <a:gd name="connsiteY4331" fmla="*/ 239177 h 364561"/>
              <a:gd name="connsiteX4332" fmla="*/ 4119150 w 12192000"/>
              <a:gd name="connsiteY4332" fmla="*/ 239177 h 364561"/>
              <a:gd name="connsiteX4333" fmla="*/ 4129494 w 12192000"/>
              <a:gd name="connsiteY4333" fmla="*/ 246526 h 364561"/>
              <a:gd name="connsiteX4334" fmla="*/ 4119150 w 12192000"/>
              <a:gd name="connsiteY4334" fmla="*/ 239177 h 364561"/>
              <a:gd name="connsiteX4335" fmla="*/ 4201291 w 12192000"/>
              <a:gd name="connsiteY4335" fmla="*/ 239177 h 364561"/>
              <a:gd name="connsiteX4336" fmla="*/ 4190947 w 12192000"/>
              <a:gd name="connsiteY4336" fmla="*/ 239177 h 364561"/>
              <a:gd name="connsiteX4337" fmla="*/ 4190947 w 12192000"/>
              <a:gd name="connsiteY4337" fmla="*/ 246749 h 364561"/>
              <a:gd name="connsiteX4338" fmla="*/ 4201291 w 12192000"/>
              <a:gd name="connsiteY4338" fmla="*/ 239177 h 364561"/>
              <a:gd name="connsiteX4339" fmla="*/ 4221168 w 12192000"/>
              <a:gd name="connsiteY4339" fmla="*/ 239177 h 364561"/>
              <a:gd name="connsiteX4340" fmla="*/ 4211230 w 12192000"/>
              <a:gd name="connsiteY4340" fmla="*/ 239177 h 364561"/>
              <a:gd name="connsiteX4341" fmla="*/ 4211230 w 12192000"/>
              <a:gd name="connsiteY4341" fmla="*/ 246600 h 364561"/>
              <a:gd name="connsiteX4342" fmla="*/ 4211230 w 12192000"/>
              <a:gd name="connsiteY4342" fmla="*/ 254024 h 364561"/>
              <a:gd name="connsiteX4343" fmla="*/ 4201291 w 12192000"/>
              <a:gd name="connsiteY4343" fmla="*/ 246600 h 364561"/>
              <a:gd name="connsiteX4344" fmla="*/ 4201291 w 12192000"/>
              <a:gd name="connsiteY4344" fmla="*/ 254024 h 364561"/>
              <a:gd name="connsiteX4345" fmla="*/ 4201291 w 12192000"/>
              <a:gd name="connsiteY4345" fmla="*/ 261447 h 364561"/>
              <a:gd name="connsiteX4346" fmla="*/ 4221168 w 12192000"/>
              <a:gd name="connsiteY4346" fmla="*/ 254024 h 364561"/>
              <a:gd name="connsiteX4347" fmla="*/ 4231106 w 12192000"/>
              <a:gd name="connsiteY4347" fmla="*/ 246600 h 364561"/>
              <a:gd name="connsiteX4348" fmla="*/ 4221168 w 12192000"/>
              <a:gd name="connsiteY4348" fmla="*/ 239177 h 364561"/>
              <a:gd name="connsiteX4349" fmla="*/ 4335152 w 12192000"/>
              <a:gd name="connsiteY4349" fmla="*/ 239177 h 364561"/>
              <a:gd name="connsiteX4350" fmla="*/ 4345191 w 12192000"/>
              <a:gd name="connsiteY4350" fmla="*/ 245802 h 364561"/>
              <a:gd name="connsiteX4351" fmla="*/ 4354910 w 12192000"/>
              <a:gd name="connsiteY4351" fmla="*/ 246719 h 364561"/>
              <a:gd name="connsiteX4352" fmla="*/ 4354927 w 12192000"/>
              <a:gd name="connsiteY4352" fmla="*/ 246749 h 364561"/>
              <a:gd name="connsiteX4353" fmla="*/ 4355232 w 12192000"/>
              <a:gd name="connsiteY4353" fmla="*/ 246749 h 364561"/>
              <a:gd name="connsiteX4354" fmla="*/ 4364967 w 12192000"/>
              <a:gd name="connsiteY4354" fmla="*/ 246749 h 364561"/>
              <a:gd name="connsiteX4355" fmla="*/ 4364096 w 12192000"/>
              <a:gd name="connsiteY4355" fmla="*/ 239735 h 364561"/>
              <a:gd name="connsiteX4356" fmla="*/ 4361987 w 12192000"/>
              <a:gd name="connsiteY4356" fmla="*/ 240548 h 364561"/>
              <a:gd name="connsiteX4357" fmla="*/ 4353691 w 12192000"/>
              <a:gd name="connsiteY4357" fmla="*/ 244423 h 364561"/>
              <a:gd name="connsiteX4358" fmla="*/ 4354890 w 12192000"/>
              <a:gd name="connsiteY4358" fmla="*/ 246681 h 364561"/>
              <a:gd name="connsiteX4359" fmla="*/ 4349269 w 12192000"/>
              <a:gd name="connsiteY4359" fmla="*/ 245566 h 364561"/>
              <a:gd name="connsiteX4360" fmla="*/ 4335152 w 12192000"/>
              <a:gd name="connsiteY4360" fmla="*/ 239177 h 364561"/>
              <a:gd name="connsiteX4361" fmla="*/ 4619910 w 12192000"/>
              <a:gd name="connsiteY4361" fmla="*/ 239177 h 364561"/>
              <a:gd name="connsiteX4362" fmla="*/ 4628030 w 12192000"/>
              <a:gd name="connsiteY4362" fmla="*/ 248231 h 364561"/>
              <a:gd name="connsiteX4363" fmla="*/ 4628030 w 12192000"/>
              <a:gd name="connsiteY4363" fmla="*/ 252560 h 364561"/>
              <a:gd name="connsiteX4364" fmla="*/ 4628030 w 12192000"/>
              <a:gd name="connsiteY4364" fmla="*/ 253450 h 364561"/>
              <a:gd name="connsiteX4365" fmla="*/ 4630395 w 12192000"/>
              <a:gd name="connsiteY4365" fmla="*/ 254201 h 364561"/>
              <a:gd name="connsiteX4366" fmla="*/ 4631040 w 12192000"/>
              <a:gd name="connsiteY4366" fmla="*/ 259231 h 364561"/>
              <a:gd name="connsiteX4367" fmla="*/ 4628030 w 12192000"/>
              <a:gd name="connsiteY4367" fmla="*/ 260568 h 364561"/>
              <a:gd name="connsiteX4368" fmla="*/ 4631111 w 12192000"/>
              <a:gd name="connsiteY4368" fmla="*/ 259786 h 364561"/>
              <a:gd name="connsiteX4369" fmla="*/ 4631324 w 12192000"/>
              <a:gd name="connsiteY4369" fmla="*/ 261447 h 364561"/>
              <a:gd name="connsiteX4370" fmla="*/ 4640062 w 12192000"/>
              <a:gd name="connsiteY4370" fmla="*/ 260519 h 364561"/>
              <a:gd name="connsiteX4371" fmla="*/ 4640670 w 12192000"/>
              <a:gd name="connsiteY4371" fmla="*/ 257358 h 364561"/>
              <a:gd name="connsiteX4372" fmla="*/ 4642473 w 12192000"/>
              <a:gd name="connsiteY4372" fmla="*/ 256901 h 364561"/>
              <a:gd name="connsiteX4373" fmla="*/ 4648664 w 12192000"/>
              <a:gd name="connsiteY4373" fmla="*/ 253234 h 364561"/>
              <a:gd name="connsiteX4374" fmla="*/ 4642473 w 12192000"/>
              <a:gd name="connsiteY4374" fmla="*/ 254151 h 364561"/>
              <a:gd name="connsiteX4375" fmla="*/ 4641176 w 12192000"/>
              <a:gd name="connsiteY4375" fmla="*/ 254727 h 364561"/>
              <a:gd name="connsiteX4376" fmla="*/ 4641311 w 12192000"/>
              <a:gd name="connsiteY4376" fmla="*/ 254024 h 364561"/>
              <a:gd name="connsiteX4377" fmla="*/ 4634821 w 12192000"/>
              <a:gd name="connsiteY4377" fmla="*/ 253335 h 364561"/>
              <a:gd name="connsiteX4378" fmla="*/ 4639058 w 12192000"/>
              <a:gd name="connsiteY4378" fmla="*/ 246600 h 364561"/>
              <a:gd name="connsiteX4379" fmla="*/ 4661286 w 12192000"/>
              <a:gd name="connsiteY4379" fmla="*/ 246600 h 364561"/>
              <a:gd name="connsiteX4380" fmla="*/ 4629785 w 12192000"/>
              <a:gd name="connsiteY4380" fmla="*/ 242424 h 364561"/>
              <a:gd name="connsiteX4381" fmla="*/ 4619910 w 12192000"/>
              <a:gd name="connsiteY4381" fmla="*/ 239177 h 364561"/>
              <a:gd name="connsiteX4382" fmla="*/ 4610860 w 12192000"/>
              <a:gd name="connsiteY4382" fmla="*/ 239177 h 364561"/>
              <a:gd name="connsiteX4383" fmla="*/ 4609566 w 12192000"/>
              <a:gd name="connsiteY4383" fmla="*/ 239177 h 364561"/>
              <a:gd name="connsiteX4384" fmla="*/ 4609566 w 12192000"/>
              <a:gd name="connsiteY4384" fmla="*/ 245802 h 364561"/>
              <a:gd name="connsiteX4385" fmla="*/ 4609566 w 12192000"/>
              <a:gd name="connsiteY4385" fmla="*/ 246531 h 364561"/>
              <a:gd name="connsiteX4386" fmla="*/ 4608582 w 12192000"/>
              <a:gd name="connsiteY4386" fmla="*/ 246331 h 364561"/>
              <a:gd name="connsiteX4387" fmla="*/ 4609566 w 12192000"/>
              <a:gd name="connsiteY4387" fmla="*/ 246572 h 364561"/>
              <a:gd name="connsiteX4388" fmla="*/ 4609566 w 12192000"/>
              <a:gd name="connsiteY4388" fmla="*/ 246749 h 364561"/>
              <a:gd name="connsiteX4389" fmla="*/ 4609856 w 12192000"/>
              <a:gd name="connsiteY4389" fmla="*/ 246642 h 364561"/>
              <a:gd name="connsiteX4390" fmla="*/ 4612116 w 12192000"/>
              <a:gd name="connsiteY4390" fmla="*/ 247194 h 364561"/>
              <a:gd name="connsiteX4391" fmla="*/ 4612564 w 12192000"/>
              <a:gd name="connsiteY4391" fmla="*/ 249243 h 364561"/>
              <a:gd name="connsiteX4392" fmla="*/ 4608582 w 12192000"/>
              <a:gd name="connsiteY4392" fmla="*/ 253233 h 364561"/>
              <a:gd name="connsiteX4393" fmla="*/ 4608582 w 12192000"/>
              <a:gd name="connsiteY4393" fmla="*/ 249243 h 364561"/>
              <a:gd name="connsiteX4394" fmla="*/ 4608582 w 12192000"/>
              <a:gd name="connsiteY4394" fmla="*/ 247194 h 364561"/>
              <a:gd name="connsiteX4395" fmla="*/ 4608582 w 12192000"/>
              <a:gd name="connsiteY4395" fmla="*/ 246331 h 364561"/>
              <a:gd name="connsiteX4396" fmla="*/ 4602945 w 12192000"/>
              <a:gd name="connsiteY4396" fmla="*/ 247410 h 364561"/>
              <a:gd name="connsiteX4397" fmla="*/ 4602945 w 12192000"/>
              <a:gd name="connsiteY4397" fmla="*/ 252155 h 364561"/>
              <a:gd name="connsiteX4398" fmla="*/ 4608582 w 12192000"/>
              <a:gd name="connsiteY4398" fmla="*/ 253234 h 364561"/>
              <a:gd name="connsiteX4399" fmla="*/ 4613885 w 12192000"/>
              <a:gd name="connsiteY4399" fmla="*/ 252155 h 364561"/>
              <a:gd name="connsiteX4400" fmla="*/ 4613885 w 12192000"/>
              <a:gd name="connsiteY4400" fmla="*/ 247410 h 364561"/>
              <a:gd name="connsiteX4401" fmla="*/ 4609947 w 12192000"/>
              <a:gd name="connsiteY4401" fmla="*/ 246609 h 364561"/>
              <a:gd name="connsiteX4402" fmla="*/ 4618294 w 12192000"/>
              <a:gd name="connsiteY4402" fmla="*/ 243554 h 364561"/>
              <a:gd name="connsiteX4403" fmla="*/ 4957604 w 12192000"/>
              <a:gd name="connsiteY4403" fmla="*/ 239177 h 364561"/>
              <a:gd name="connsiteX4404" fmla="*/ 4947564 w 12192000"/>
              <a:gd name="connsiteY4404" fmla="*/ 239177 h 364561"/>
              <a:gd name="connsiteX4405" fmla="*/ 4957604 w 12192000"/>
              <a:gd name="connsiteY4405" fmla="*/ 239177 h 364561"/>
              <a:gd name="connsiteX4406" fmla="*/ 9398016 w 12192000"/>
              <a:gd name="connsiteY4406" fmla="*/ 239177 h 364561"/>
              <a:gd name="connsiteX4407" fmla="*/ 9377942 w 12192000"/>
              <a:gd name="connsiteY4407" fmla="*/ 261447 h 364561"/>
              <a:gd name="connsiteX4408" fmla="*/ 9398016 w 12192000"/>
              <a:gd name="connsiteY4408" fmla="*/ 239177 h 364561"/>
              <a:gd name="connsiteX4409" fmla="*/ 9521818 w 12192000"/>
              <a:gd name="connsiteY4409" fmla="*/ 239177 h 364561"/>
              <a:gd name="connsiteX4410" fmla="*/ 9511472 w 12192000"/>
              <a:gd name="connsiteY4410" fmla="*/ 239177 h 364561"/>
              <a:gd name="connsiteX4411" fmla="*/ 9511472 w 12192000"/>
              <a:gd name="connsiteY4411" fmla="*/ 253876 h 364561"/>
              <a:gd name="connsiteX4412" fmla="*/ 9521818 w 12192000"/>
              <a:gd name="connsiteY4412" fmla="*/ 239177 h 364561"/>
              <a:gd name="connsiteX4413" fmla="*/ 10174686 w 12192000"/>
              <a:gd name="connsiteY4413" fmla="*/ 239177 h 364561"/>
              <a:gd name="connsiteX4414" fmla="*/ 10174611 w 12192000"/>
              <a:gd name="connsiteY4414" fmla="*/ 239177 h 364561"/>
              <a:gd name="connsiteX4415" fmla="*/ 10174611 w 12192000"/>
              <a:gd name="connsiteY4415" fmla="*/ 239462 h 364561"/>
              <a:gd name="connsiteX4416" fmla="*/ 10174686 w 12192000"/>
              <a:gd name="connsiteY4416" fmla="*/ 239459 h 364561"/>
              <a:gd name="connsiteX4417" fmla="*/ 10308547 w 12192000"/>
              <a:gd name="connsiteY4417" fmla="*/ 239177 h 364561"/>
              <a:gd name="connsiteX4418" fmla="*/ 10318891 w 12192000"/>
              <a:gd name="connsiteY4418" fmla="*/ 246749 h 364561"/>
              <a:gd name="connsiteX4419" fmla="*/ 10308547 w 12192000"/>
              <a:gd name="connsiteY4419" fmla="*/ 239177 h 364561"/>
              <a:gd name="connsiteX4420" fmla="*/ 10594522 w 12192000"/>
              <a:gd name="connsiteY4420" fmla="*/ 239177 h 364561"/>
              <a:gd name="connsiteX4421" fmla="*/ 10584787 w 12192000"/>
              <a:gd name="connsiteY4421" fmla="*/ 239177 h 364561"/>
              <a:gd name="connsiteX4422" fmla="*/ 10594522 w 12192000"/>
              <a:gd name="connsiteY4422" fmla="*/ 246749 h 364561"/>
              <a:gd name="connsiteX4423" fmla="*/ 10594522 w 12192000"/>
              <a:gd name="connsiteY4423" fmla="*/ 239177 h 364561"/>
              <a:gd name="connsiteX4424" fmla="*/ 10881106 w 12192000"/>
              <a:gd name="connsiteY4424" fmla="*/ 239177 h 364561"/>
              <a:gd name="connsiteX4425" fmla="*/ 10869545 w 12192000"/>
              <a:gd name="connsiteY4425" fmla="*/ 246749 h 364561"/>
              <a:gd name="connsiteX4426" fmla="*/ 10869545 w 12192000"/>
              <a:gd name="connsiteY4426" fmla="*/ 239177 h 364561"/>
              <a:gd name="connsiteX4427" fmla="*/ 10881106 w 12192000"/>
              <a:gd name="connsiteY4427" fmla="*/ 239177 h 364561"/>
              <a:gd name="connsiteX4428" fmla="*/ 10900880 w 12192000"/>
              <a:gd name="connsiteY4428" fmla="*/ 239177 h 364561"/>
              <a:gd name="connsiteX4429" fmla="*/ 10910920 w 12192000"/>
              <a:gd name="connsiteY4429" fmla="*/ 246526 h 364561"/>
              <a:gd name="connsiteX4430" fmla="*/ 10900880 w 12192000"/>
              <a:gd name="connsiteY4430" fmla="*/ 239177 h 364561"/>
              <a:gd name="connsiteX4431" fmla="*/ 11329539 w 12192000"/>
              <a:gd name="connsiteY4431" fmla="*/ 239177 h 364561"/>
              <a:gd name="connsiteX4432" fmla="*/ 11309459 w 12192000"/>
              <a:gd name="connsiteY4432" fmla="*/ 253875 h 364561"/>
              <a:gd name="connsiteX4433" fmla="*/ 11309459 w 12192000"/>
              <a:gd name="connsiteY4433" fmla="*/ 246526 h 364561"/>
              <a:gd name="connsiteX4434" fmla="*/ 11329539 w 12192000"/>
              <a:gd name="connsiteY4434" fmla="*/ 239177 h 364561"/>
              <a:gd name="connsiteX4435" fmla="*/ 11483478 w 12192000"/>
              <a:gd name="connsiteY4435" fmla="*/ 239177 h 364561"/>
              <a:gd name="connsiteX4436" fmla="*/ 11493823 w 12192000"/>
              <a:gd name="connsiteY4436" fmla="*/ 246526 h 364561"/>
              <a:gd name="connsiteX4437" fmla="*/ 11483478 w 12192000"/>
              <a:gd name="connsiteY4437" fmla="*/ 253875 h 364561"/>
              <a:gd name="connsiteX4438" fmla="*/ 11483478 w 12192000"/>
              <a:gd name="connsiteY4438" fmla="*/ 239177 h 364561"/>
              <a:gd name="connsiteX4439" fmla="*/ 11503557 w 12192000"/>
              <a:gd name="connsiteY4439" fmla="*/ 239177 h 364561"/>
              <a:gd name="connsiteX4440" fmla="*/ 11493822 w 12192000"/>
              <a:gd name="connsiteY4440" fmla="*/ 246749 h 364561"/>
              <a:gd name="connsiteX4441" fmla="*/ 11503557 w 12192000"/>
              <a:gd name="connsiteY4441" fmla="*/ 239177 h 364561"/>
              <a:gd name="connsiteX4442" fmla="*/ 11737813 w 12192000"/>
              <a:gd name="connsiteY4442" fmla="*/ 239177 h 364561"/>
              <a:gd name="connsiteX4443" fmla="*/ 11737813 w 12192000"/>
              <a:gd name="connsiteY4443" fmla="*/ 253875 h 364561"/>
              <a:gd name="connsiteX4444" fmla="*/ 11728078 w 12192000"/>
              <a:gd name="connsiteY4444" fmla="*/ 253875 h 364561"/>
              <a:gd name="connsiteX4445" fmla="*/ 11728078 w 12192000"/>
              <a:gd name="connsiteY4445" fmla="*/ 239177 h 364561"/>
              <a:gd name="connsiteX4446" fmla="*/ 11737813 w 12192000"/>
              <a:gd name="connsiteY4446" fmla="*/ 239177 h 364561"/>
              <a:gd name="connsiteX4447" fmla="*/ 11922176 w 12192000"/>
              <a:gd name="connsiteY4447" fmla="*/ 239177 h 364561"/>
              <a:gd name="connsiteX4448" fmla="*/ 11922176 w 12192000"/>
              <a:gd name="connsiteY4448" fmla="*/ 254024 h 364561"/>
              <a:gd name="connsiteX4449" fmla="*/ 11902097 w 12192000"/>
              <a:gd name="connsiteY4449" fmla="*/ 254024 h 364561"/>
              <a:gd name="connsiteX4450" fmla="*/ 11922176 w 12192000"/>
              <a:gd name="connsiteY4450" fmla="*/ 239177 h 364561"/>
              <a:gd name="connsiteX4451" fmla="*/ 12065772 w 12192000"/>
              <a:gd name="connsiteY4451" fmla="*/ 239177 h 364561"/>
              <a:gd name="connsiteX4452" fmla="*/ 12065772 w 12192000"/>
              <a:gd name="connsiteY4452" fmla="*/ 246749 h 364561"/>
              <a:gd name="connsiteX4453" fmla="*/ 12056037 w 12192000"/>
              <a:gd name="connsiteY4453" fmla="*/ 239177 h 364561"/>
              <a:gd name="connsiteX4454" fmla="*/ 12065772 w 12192000"/>
              <a:gd name="connsiteY4454" fmla="*/ 239177 h 364561"/>
              <a:gd name="connsiteX4455" fmla="*/ 12136353 w 12192000"/>
              <a:gd name="connsiteY4455" fmla="*/ 239177 h 364561"/>
              <a:gd name="connsiteX4456" fmla="*/ 12158257 w 12192000"/>
              <a:gd name="connsiteY4456" fmla="*/ 246749 h 364561"/>
              <a:gd name="connsiteX4457" fmla="*/ 12136353 w 12192000"/>
              <a:gd name="connsiteY4457" fmla="*/ 246749 h 364561"/>
              <a:gd name="connsiteX4458" fmla="*/ 12136353 w 12192000"/>
              <a:gd name="connsiteY4458" fmla="*/ 239177 h 364561"/>
              <a:gd name="connsiteX4459" fmla="*/ 4904979 w 12192000"/>
              <a:gd name="connsiteY4459" fmla="*/ 239109 h 364561"/>
              <a:gd name="connsiteX4460" fmla="*/ 4895228 w 12192000"/>
              <a:gd name="connsiteY4460" fmla="*/ 239109 h 364561"/>
              <a:gd name="connsiteX4461" fmla="*/ 4904979 w 12192000"/>
              <a:gd name="connsiteY4461" fmla="*/ 246253 h 364561"/>
              <a:gd name="connsiteX4462" fmla="*/ 4916124 w 12192000"/>
              <a:gd name="connsiteY4462" fmla="*/ 246253 h 364561"/>
              <a:gd name="connsiteX4463" fmla="*/ 4904979 w 12192000"/>
              <a:gd name="connsiteY4463" fmla="*/ 239109 h 364561"/>
              <a:gd name="connsiteX4464" fmla="*/ 4994137 w 12192000"/>
              <a:gd name="connsiteY4464" fmla="*/ 239109 h 364561"/>
              <a:gd name="connsiteX4465" fmla="*/ 4984386 w 12192000"/>
              <a:gd name="connsiteY4465" fmla="*/ 239109 h 364561"/>
              <a:gd name="connsiteX4466" fmla="*/ 4984386 w 12192000"/>
              <a:gd name="connsiteY4466" fmla="*/ 253397 h 364561"/>
              <a:gd name="connsiteX4467" fmla="*/ 4988983 w 12192000"/>
              <a:gd name="connsiteY4467" fmla="*/ 249548 h 364561"/>
              <a:gd name="connsiteX4468" fmla="*/ 4989244 w 12192000"/>
              <a:gd name="connsiteY4468" fmla="*/ 250312 h 364561"/>
              <a:gd name="connsiteX4469" fmla="*/ 4997763 w 12192000"/>
              <a:gd name="connsiteY4469" fmla="*/ 253875 h 364561"/>
              <a:gd name="connsiteX4470" fmla="*/ 4996546 w 12192000"/>
              <a:gd name="connsiteY4470" fmla="*/ 250312 h 364561"/>
              <a:gd name="connsiteX4471" fmla="*/ 4990894 w 12192000"/>
              <a:gd name="connsiteY4471" fmla="*/ 247948 h 364561"/>
              <a:gd name="connsiteX4472" fmla="*/ 4992918 w 12192000"/>
              <a:gd name="connsiteY4472" fmla="*/ 246253 h 364561"/>
              <a:gd name="connsiteX4473" fmla="*/ 4994137 w 12192000"/>
              <a:gd name="connsiteY4473" fmla="*/ 239109 h 364561"/>
              <a:gd name="connsiteX4474" fmla="*/ 7965598 w 12192000"/>
              <a:gd name="connsiteY4474" fmla="*/ 239109 h 364561"/>
              <a:gd name="connsiteX4475" fmla="*/ 7965598 w 12192000"/>
              <a:gd name="connsiteY4475" fmla="*/ 246253 h 364561"/>
              <a:gd name="connsiteX4476" fmla="*/ 7969712 w 12192000"/>
              <a:gd name="connsiteY4476" fmla="*/ 242123 h 364561"/>
              <a:gd name="connsiteX4477" fmla="*/ 7969406 w 12192000"/>
              <a:gd name="connsiteY4477" fmla="*/ 240703 h 364561"/>
              <a:gd name="connsiteX4478" fmla="*/ 7968484 w 12192000"/>
              <a:gd name="connsiteY4478" fmla="*/ 239813 h 364561"/>
              <a:gd name="connsiteX4479" fmla="*/ 8944941 w 12192000"/>
              <a:gd name="connsiteY4479" fmla="*/ 239109 h 364561"/>
              <a:gd name="connsiteX4480" fmla="*/ 8944941 w 12192000"/>
              <a:gd name="connsiteY4480" fmla="*/ 253397 h 364561"/>
              <a:gd name="connsiteX4481" fmla="*/ 8944941 w 12192000"/>
              <a:gd name="connsiteY4481" fmla="*/ 260542 h 364561"/>
              <a:gd name="connsiteX4482" fmla="*/ 8954693 w 12192000"/>
              <a:gd name="connsiteY4482" fmla="*/ 253397 h 364561"/>
              <a:gd name="connsiteX4483" fmla="*/ 8964445 w 12192000"/>
              <a:gd name="connsiteY4483" fmla="*/ 260542 h 364561"/>
              <a:gd name="connsiteX4484" fmla="*/ 8944941 w 12192000"/>
              <a:gd name="connsiteY4484" fmla="*/ 239109 h 364561"/>
              <a:gd name="connsiteX4485" fmla="*/ 4470678 w 12192000"/>
              <a:gd name="connsiteY4485" fmla="*/ 238998 h 364561"/>
              <a:gd name="connsiteX4486" fmla="*/ 4470678 w 12192000"/>
              <a:gd name="connsiteY4486" fmla="*/ 239177 h 364561"/>
              <a:gd name="connsiteX4487" fmla="*/ 4467188 w 12192000"/>
              <a:gd name="connsiteY4487" fmla="*/ 239177 h 364561"/>
              <a:gd name="connsiteX4488" fmla="*/ 4472360 w 12192000"/>
              <a:gd name="connsiteY4488" fmla="*/ 250201 h 364561"/>
              <a:gd name="connsiteX4489" fmla="*/ 4474175 w 12192000"/>
              <a:gd name="connsiteY4489" fmla="*/ 246332 h 364561"/>
              <a:gd name="connsiteX4490" fmla="*/ 4480105 w 12192000"/>
              <a:gd name="connsiteY4490" fmla="*/ 246332 h 364561"/>
              <a:gd name="connsiteX4491" fmla="*/ 4478927 w 12192000"/>
              <a:gd name="connsiteY4491" fmla="*/ 239915 h 364561"/>
              <a:gd name="connsiteX4492" fmla="*/ 4477272 w 12192000"/>
              <a:gd name="connsiteY4492" fmla="*/ 239731 h 364561"/>
              <a:gd name="connsiteX4493" fmla="*/ 4477532 w 12192000"/>
              <a:gd name="connsiteY4493" fmla="*/ 239177 h 364561"/>
              <a:gd name="connsiteX4494" fmla="*/ 4472288 w 12192000"/>
              <a:gd name="connsiteY4494" fmla="*/ 239177 h 364561"/>
              <a:gd name="connsiteX4495" fmla="*/ 4569395 w 12192000"/>
              <a:gd name="connsiteY4495" fmla="*/ 238998 h 364561"/>
              <a:gd name="connsiteX4496" fmla="*/ 4559667 w 12192000"/>
              <a:gd name="connsiteY4496" fmla="*/ 246116 h 364561"/>
              <a:gd name="connsiteX4497" fmla="*/ 4569395 w 12192000"/>
              <a:gd name="connsiteY4497" fmla="*/ 238998 h 364561"/>
              <a:gd name="connsiteX4498" fmla="*/ 4678135 w 12192000"/>
              <a:gd name="connsiteY4498" fmla="*/ 238998 h 364561"/>
              <a:gd name="connsiteX4499" fmla="*/ 4687562 w 12192000"/>
              <a:gd name="connsiteY4499" fmla="*/ 246332 h 364561"/>
              <a:gd name="connsiteX4500" fmla="*/ 4678135 w 12192000"/>
              <a:gd name="connsiteY4500" fmla="*/ 238998 h 364561"/>
              <a:gd name="connsiteX4501" fmla="*/ 4817466 w 12192000"/>
              <a:gd name="connsiteY4501" fmla="*/ 238998 h 364561"/>
              <a:gd name="connsiteX4502" fmla="*/ 4813291 w 12192000"/>
              <a:gd name="connsiteY4502" fmla="*/ 242557 h 364561"/>
              <a:gd name="connsiteX4503" fmla="*/ 4815627 w 12192000"/>
              <a:gd name="connsiteY4503" fmla="*/ 244747 h 364561"/>
              <a:gd name="connsiteX4504" fmla="*/ 5143101 w 12192000"/>
              <a:gd name="connsiteY4504" fmla="*/ 238998 h 364561"/>
              <a:gd name="connsiteX4505" fmla="*/ 5139455 w 12192000"/>
              <a:gd name="connsiteY4505" fmla="*/ 239887 h 364561"/>
              <a:gd name="connsiteX4506" fmla="*/ 5139924 w 12192000"/>
              <a:gd name="connsiteY4506" fmla="*/ 240689 h 364561"/>
              <a:gd name="connsiteX4507" fmla="*/ 5856198 w 12192000"/>
              <a:gd name="connsiteY4507" fmla="*/ 238998 h 364561"/>
              <a:gd name="connsiteX4508" fmla="*/ 5866217 w 12192000"/>
              <a:gd name="connsiteY4508" fmla="*/ 246116 h 364561"/>
              <a:gd name="connsiteX4509" fmla="*/ 5856198 w 12192000"/>
              <a:gd name="connsiteY4509" fmla="*/ 238998 h 364561"/>
              <a:gd name="connsiteX4510" fmla="*/ 5924561 w 12192000"/>
              <a:gd name="connsiteY4510" fmla="*/ 238998 h 364561"/>
              <a:gd name="connsiteX4511" fmla="*/ 5924561 w 12192000"/>
              <a:gd name="connsiteY4511" fmla="*/ 246116 h 364561"/>
              <a:gd name="connsiteX4512" fmla="*/ 5915131 w 12192000"/>
              <a:gd name="connsiteY4512" fmla="*/ 253234 h 364561"/>
              <a:gd name="connsiteX4513" fmla="*/ 5915131 w 12192000"/>
              <a:gd name="connsiteY4513" fmla="*/ 238998 h 364561"/>
              <a:gd name="connsiteX4514" fmla="*/ 5924561 w 12192000"/>
              <a:gd name="connsiteY4514" fmla="*/ 238998 h 364561"/>
              <a:gd name="connsiteX4515" fmla="*/ 5984673 w 12192000"/>
              <a:gd name="connsiteY4515" fmla="*/ 238998 h 364561"/>
              <a:gd name="connsiteX4516" fmla="*/ 6014140 w 12192000"/>
              <a:gd name="connsiteY4516" fmla="*/ 253234 h 364561"/>
              <a:gd name="connsiteX4517" fmla="*/ 6004318 w 12192000"/>
              <a:gd name="connsiteY4517" fmla="*/ 246116 h 364561"/>
              <a:gd name="connsiteX4518" fmla="*/ 5984673 w 12192000"/>
              <a:gd name="connsiteY4518" fmla="*/ 238998 h 364561"/>
              <a:gd name="connsiteX4519" fmla="*/ 6093111 w 12192000"/>
              <a:gd name="connsiteY4519" fmla="*/ 238998 h 364561"/>
              <a:gd name="connsiteX4520" fmla="*/ 6103130 w 12192000"/>
              <a:gd name="connsiteY4520" fmla="*/ 246116 h 364561"/>
              <a:gd name="connsiteX4521" fmla="*/ 6093111 w 12192000"/>
              <a:gd name="connsiteY4521" fmla="*/ 253234 h 364561"/>
              <a:gd name="connsiteX4522" fmla="*/ 6093111 w 12192000"/>
              <a:gd name="connsiteY4522" fmla="*/ 238998 h 364561"/>
              <a:gd name="connsiteX4523" fmla="*/ 6143205 w 12192000"/>
              <a:gd name="connsiteY4523" fmla="*/ 238998 h 364561"/>
              <a:gd name="connsiteX4524" fmla="*/ 6153223 w 12192000"/>
              <a:gd name="connsiteY4524" fmla="*/ 246332 h 364561"/>
              <a:gd name="connsiteX4525" fmla="*/ 6143205 w 12192000"/>
              <a:gd name="connsiteY4525" fmla="*/ 238998 h 364561"/>
              <a:gd name="connsiteX4526" fmla="*/ 6350887 w 12192000"/>
              <a:gd name="connsiteY4526" fmla="*/ 238998 h 364561"/>
              <a:gd name="connsiteX4527" fmla="*/ 6360670 w 12192000"/>
              <a:gd name="connsiteY4527" fmla="*/ 253234 h 364561"/>
              <a:gd name="connsiteX4528" fmla="*/ 6341104 w 12192000"/>
              <a:gd name="connsiteY4528" fmla="*/ 253234 h 364561"/>
              <a:gd name="connsiteX4529" fmla="*/ 6321538 w 12192000"/>
              <a:gd name="connsiteY4529" fmla="*/ 246116 h 364561"/>
              <a:gd name="connsiteX4530" fmla="*/ 6321538 w 12192000"/>
              <a:gd name="connsiteY4530" fmla="*/ 238998 h 364561"/>
              <a:gd name="connsiteX4531" fmla="*/ 6350887 w 12192000"/>
              <a:gd name="connsiteY4531" fmla="*/ 238998 h 364561"/>
              <a:gd name="connsiteX4532" fmla="*/ 6440230 w 12192000"/>
              <a:gd name="connsiteY4532" fmla="*/ 238998 h 364561"/>
              <a:gd name="connsiteX4533" fmla="*/ 6440230 w 12192000"/>
              <a:gd name="connsiteY4533" fmla="*/ 246116 h 364561"/>
              <a:gd name="connsiteX4534" fmla="*/ 6440230 w 12192000"/>
              <a:gd name="connsiteY4534" fmla="*/ 238998 h 364561"/>
              <a:gd name="connsiteX4535" fmla="*/ 6965034 w 12192000"/>
              <a:gd name="connsiteY4535" fmla="*/ 238998 h 364561"/>
              <a:gd name="connsiteX4536" fmla="*/ 6974758 w 12192000"/>
              <a:gd name="connsiteY4536" fmla="*/ 246116 h 364561"/>
              <a:gd name="connsiteX4537" fmla="*/ 6955310 w 12192000"/>
              <a:gd name="connsiteY4537" fmla="*/ 246116 h 364561"/>
              <a:gd name="connsiteX4538" fmla="*/ 6955310 w 12192000"/>
              <a:gd name="connsiteY4538" fmla="*/ 238998 h 364561"/>
              <a:gd name="connsiteX4539" fmla="*/ 6965034 w 12192000"/>
              <a:gd name="connsiteY4539" fmla="*/ 238998 h 364561"/>
              <a:gd name="connsiteX4540" fmla="*/ 7143308 w 12192000"/>
              <a:gd name="connsiteY4540" fmla="*/ 238998 h 364561"/>
              <a:gd name="connsiteX4541" fmla="*/ 7153327 w 12192000"/>
              <a:gd name="connsiteY4541" fmla="*/ 246332 h 364561"/>
              <a:gd name="connsiteX4542" fmla="*/ 7143308 w 12192000"/>
              <a:gd name="connsiteY4542" fmla="*/ 238998 h 364561"/>
              <a:gd name="connsiteX4543" fmla="*/ 7370792 w 12192000"/>
              <a:gd name="connsiteY4543" fmla="*/ 238998 h 364561"/>
              <a:gd name="connsiteX4544" fmla="*/ 7370792 w 12192000"/>
              <a:gd name="connsiteY4544" fmla="*/ 253234 h 364561"/>
              <a:gd name="connsiteX4545" fmla="*/ 7360773 w 12192000"/>
              <a:gd name="connsiteY4545" fmla="*/ 238998 h 364561"/>
              <a:gd name="connsiteX4546" fmla="*/ 7370792 w 12192000"/>
              <a:gd name="connsiteY4546" fmla="*/ 238998 h 364561"/>
              <a:gd name="connsiteX4547" fmla="*/ 7598865 w 12192000"/>
              <a:gd name="connsiteY4547" fmla="*/ 238998 h 364561"/>
              <a:gd name="connsiteX4548" fmla="*/ 7599513 w 12192000"/>
              <a:gd name="connsiteY4548" fmla="*/ 244060 h 364561"/>
              <a:gd name="connsiteX4549" fmla="*/ 7600118 w 12192000"/>
              <a:gd name="connsiteY4549" fmla="*/ 245226 h 364561"/>
              <a:gd name="connsiteX4550" fmla="*/ 7608883 w 12192000"/>
              <a:gd name="connsiteY4550" fmla="*/ 246116 h 364561"/>
              <a:gd name="connsiteX4551" fmla="*/ 7608883 w 12192000"/>
              <a:gd name="connsiteY4551" fmla="*/ 253234 h 364561"/>
              <a:gd name="connsiteX4552" fmla="*/ 7600118 w 12192000"/>
              <a:gd name="connsiteY4552" fmla="*/ 248785 h 364561"/>
              <a:gd name="connsiteX4553" fmla="*/ 7599513 w 12192000"/>
              <a:gd name="connsiteY4553" fmla="*/ 244060 h 364561"/>
              <a:gd name="connsiteX4554" fmla="*/ 7599021 w 12192000"/>
              <a:gd name="connsiteY4554" fmla="*/ 243113 h 364561"/>
              <a:gd name="connsiteX4555" fmla="*/ 7598865 w 12192000"/>
              <a:gd name="connsiteY4555" fmla="*/ 238998 h 364561"/>
              <a:gd name="connsiteX4556" fmla="*/ 8014052 w 12192000"/>
              <a:gd name="connsiteY4556" fmla="*/ 238998 h 364561"/>
              <a:gd name="connsiteX4557" fmla="*/ 8012837 w 12192000"/>
              <a:gd name="connsiteY4557" fmla="*/ 242593 h 364561"/>
              <a:gd name="connsiteX4558" fmla="*/ 8012693 w 12192000"/>
              <a:gd name="connsiteY4558" fmla="*/ 242715 h 364561"/>
              <a:gd name="connsiteX4559" fmla="*/ 8012533 w 12192000"/>
              <a:gd name="connsiteY4559" fmla="*/ 243154 h 364561"/>
              <a:gd name="connsiteX4560" fmla="*/ 8011147 w 12192000"/>
              <a:gd name="connsiteY4560" fmla="*/ 244039 h 364561"/>
              <a:gd name="connsiteX4561" fmla="*/ 8009950 w 12192000"/>
              <a:gd name="connsiteY4561" fmla="*/ 245064 h 364561"/>
              <a:gd name="connsiteX4562" fmla="*/ 8009356 w 12192000"/>
              <a:gd name="connsiteY4562" fmla="*/ 245183 h 364561"/>
              <a:gd name="connsiteX4563" fmla="*/ 8009191 w 12192000"/>
              <a:gd name="connsiteY4563" fmla="*/ 245289 h 364561"/>
              <a:gd name="connsiteX4564" fmla="*/ 8004328 w 12192000"/>
              <a:gd name="connsiteY4564" fmla="*/ 246188 h 364561"/>
              <a:gd name="connsiteX4565" fmla="*/ 8023777 w 12192000"/>
              <a:gd name="connsiteY4565" fmla="*/ 260568 h 364561"/>
              <a:gd name="connsiteX4566" fmla="*/ 8004328 w 12192000"/>
              <a:gd name="connsiteY4566" fmla="*/ 246188 h 364561"/>
              <a:gd name="connsiteX4567" fmla="*/ 8009356 w 12192000"/>
              <a:gd name="connsiteY4567" fmla="*/ 245183 h 364561"/>
              <a:gd name="connsiteX4568" fmla="*/ 8011147 w 12192000"/>
              <a:gd name="connsiteY4568" fmla="*/ 244039 h 364561"/>
              <a:gd name="connsiteX4569" fmla="*/ 8012693 w 12192000"/>
              <a:gd name="connsiteY4569" fmla="*/ 242715 h 364561"/>
              <a:gd name="connsiteX4570" fmla="*/ 8132804 w 12192000"/>
              <a:gd name="connsiteY4570" fmla="*/ 238998 h 364561"/>
              <a:gd name="connsiteX4571" fmla="*/ 8132804 w 12192000"/>
              <a:gd name="connsiteY4571" fmla="*/ 246332 h 364561"/>
              <a:gd name="connsiteX4572" fmla="*/ 8132804 w 12192000"/>
              <a:gd name="connsiteY4572" fmla="*/ 238998 h 364561"/>
              <a:gd name="connsiteX4573" fmla="*/ 8252439 w 12192000"/>
              <a:gd name="connsiteY4573" fmla="*/ 238998 h 364561"/>
              <a:gd name="connsiteX4574" fmla="*/ 8262163 w 12192000"/>
              <a:gd name="connsiteY4574" fmla="*/ 246116 h 364561"/>
              <a:gd name="connsiteX4575" fmla="*/ 8271887 w 12192000"/>
              <a:gd name="connsiteY4575" fmla="*/ 253234 h 364561"/>
              <a:gd name="connsiteX4576" fmla="*/ 8252439 w 12192000"/>
              <a:gd name="connsiteY4576" fmla="*/ 238998 h 364561"/>
              <a:gd name="connsiteX4577" fmla="*/ 8370896 w 12192000"/>
              <a:gd name="connsiteY4577" fmla="*/ 238998 h 364561"/>
              <a:gd name="connsiteX4578" fmla="*/ 8370896 w 12192000"/>
              <a:gd name="connsiteY4578" fmla="*/ 246332 h 364561"/>
              <a:gd name="connsiteX4579" fmla="*/ 8360877 w 12192000"/>
              <a:gd name="connsiteY4579" fmla="*/ 246332 h 364561"/>
              <a:gd name="connsiteX4580" fmla="*/ 8370896 w 12192000"/>
              <a:gd name="connsiteY4580" fmla="*/ 238998 h 364561"/>
              <a:gd name="connsiteX4581" fmla="*/ 8539125 w 12192000"/>
              <a:gd name="connsiteY4581" fmla="*/ 238998 h 364561"/>
              <a:gd name="connsiteX4582" fmla="*/ 8539125 w 12192000"/>
              <a:gd name="connsiteY4582" fmla="*/ 246188 h 364561"/>
              <a:gd name="connsiteX4583" fmla="*/ 8542781 w 12192000"/>
              <a:gd name="connsiteY4583" fmla="*/ 250682 h 364561"/>
              <a:gd name="connsiteX4584" fmla="*/ 8539225 w 12192000"/>
              <a:gd name="connsiteY4584" fmla="*/ 260296 h 364561"/>
              <a:gd name="connsiteX4585" fmla="*/ 8539445 w 12192000"/>
              <a:gd name="connsiteY4585" fmla="*/ 260352 h 364561"/>
              <a:gd name="connsiteX4586" fmla="*/ 8539144 w 12192000"/>
              <a:gd name="connsiteY4586" fmla="*/ 260514 h 364561"/>
              <a:gd name="connsiteX4587" fmla="*/ 8539125 w 12192000"/>
              <a:gd name="connsiteY4587" fmla="*/ 260568 h 364561"/>
              <a:gd name="connsiteX4588" fmla="*/ 8539104 w 12192000"/>
              <a:gd name="connsiteY4588" fmla="*/ 260536 h 364561"/>
              <a:gd name="connsiteX4589" fmla="*/ 8534495 w 12192000"/>
              <a:gd name="connsiteY4589" fmla="*/ 263022 h 364561"/>
              <a:gd name="connsiteX4590" fmla="*/ 8529545 w 12192000"/>
              <a:gd name="connsiteY4590" fmla="*/ 260352 h 364561"/>
              <a:gd name="connsiteX4591" fmla="*/ 8529545 w 12192000"/>
              <a:gd name="connsiteY4591" fmla="*/ 253234 h 364561"/>
              <a:gd name="connsiteX4592" fmla="*/ 8535114 w 12192000"/>
              <a:gd name="connsiteY4592" fmla="*/ 259240 h 364561"/>
              <a:gd name="connsiteX4593" fmla="*/ 8538899 w 12192000"/>
              <a:gd name="connsiteY4593" fmla="*/ 260212 h 364561"/>
              <a:gd name="connsiteX4594" fmla="*/ 8532856 w 12192000"/>
              <a:gd name="connsiteY4594" fmla="*/ 250682 h 364561"/>
              <a:gd name="connsiteX4595" fmla="*/ 8518230 w 12192000"/>
              <a:gd name="connsiteY4595" fmla="*/ 246188 h 364561"/>
              <a:gd name="connsiteX4596" fmla="*/ 8529374 w 12192000"/>
              <a:gd name="connsiteY4596" fmla="*/ 238998 h 364561"/>
              <a:gd name="connsiteX4597" fmla="*/ 8539125 w 12192000"/>
              <a:gd name="connsiteY4597" fmla="*/ 238998 h 364561"/>
              <a:gd name="connsiteX4598" fmla="*/ 8717720 w 12192000"/>
              <a:gd name="connsiteY4598" fmla="*/ 238998 h 364561"/>
              <a:gd name="connsiteX4599" fmla="*/ 8717720 w 12192000"/>
              <a:gd name="connsiteY4599" fmla="*/ 246332 h 364561"/>
              <a:gd name="connsiteX4600" fmla="*/ 8717720 w 12192000"/>
              <a:gd name="connsiteY4600" fmla="*/ 238998 h 364561"/>
              <a:gd name="connsiteX4601" fmla="*/ 8727444 w 12192000"/>
              <a:gd name="connsiteY4601" fmla="*/ 238998 h 364561"/>
              <a:gd name="connsiteX4602" fmla="*/ 8727444 w 12192000"/>
              <a:gd name="connsiteY4602" fmla="*/ 246332 h 364561"/>
              <a:gd name="connsiteX4603" fmla="*/ 8727444 w 12192000"/>
              <a:gd name="connsiteY4603" fmla="*/ 238998 h 364561"/>
              <a:gd name="connsiteX4604" fmla="*/ 9192725 w 12192000"/>
              <a:gd name="connsiteY4604" fmla="*/ 238998 h 364561"/>
              <a:gd name="connsiteX4605" fmla="*/ 9192725 w 12192000"/>
              <a:gd name="connsiteY4605" fmla="*/ 246332 h 364561"/>
              <a:gd name="connsiteX4606" fmla="*/ 9192725 w 12192000"/>
              <a:gd name="connsiteY4606" fmla="*/ 238998 h 364561"/>
              <a:gd name="connsiteX4607" fmla="*/ 9282010 w 12192000"/>
              <a:gd name="connsiteY4607" fmla="*/ 238998 h 364561"/>
              <a:gd name="connsiteX4608" fmla="*/ 9271991 w 12192000"/>
              <a:gd name="connsiteY4608" fmla="*/ 238998 h 364561"/>
              <a:gd name="connsiteX4609" fmla="*/ 9271991 w 12192000"/>
              <a:gd name="connsiteY4609" fmla="*/ 253234 h 364561"/>
              <a:gd name="connsiteX4610" fmla="*/ 9282010 w 12192000"/>
              <a:gd name="connsiteY4610" fmla="*/ 238998 h 364561"/>
              <a:gd name="connsiteX4611" fmla="*/ 4875544 w 12192000"/>
              <a:gd name="connsiteY4611" fmla="*/ 238997 h 364561"/>
              <a:gd name="connsiteX4612" fmla="*/ 4874576 w 12192000"/>
              <a:gd name="connsiteY4612" fmla="*/ 241690 h 364561"/>
              <a:gd name="connsiteX4613" fmla="*/ 4874586 w 12192000"/>
              <a:gd name="connsiteY4613" fmla="*/ 241688 h 364561"/>
              <a:gd name="connsiteX4614" fmla="*/ 4875544 w 12192000"/>
              <a:gd name="connsiteY4614" fmla="*/ 238997 h 364561"/>
              <a:gd name="connsiteX4615" fmla="*/ 9320905 w 12192000"/>
              <a:gd name="connsiteY4615" fmla="*/ 238997 h 364561"/>
              <a:gd name="connsiteX4616" fmla="*/ 9330924 w 12192000"/>
              <a:gd name="connsiteY4616" fmla="*/ 246331 h 364561"/>
              <a:gd name="connsiteX4617" fmla="*/ 9320905 w 12192000"/>
              <a:gd name="connsiteY4617" fmla="*/ 238997 h 364561"/>
              <a:gd name="connsiteX4618" fmla="*/ 9460283 w 12192000"/>
              <a:gd name="connsiteY4618" fmla="*/ 238997 h 364561"/>
              <a:gd name="connsiteX4619" fmla="*/ 9455421 w 12192000"/>
              <a:gd name="connsiteY4619" fmla="*/ 239887 h 364561"/>
              <a:gd name="connsiteX4620" fmla="*/ 9454730 w 12192000"/>
              <a:gd name="connsiteY4620" fmla="*/ 240773 h 364561"/>
              <a:gd name="connsiteX4621" fmla="*/ 9450022 w 12192000"/>
              <a:gd name="connsiteY4621" fmla="*/ 239177 h 364561"/>
              <a:gd name="connsiteX4622" fmla="*/ 9450022 w 12192000"/>
              <a:gd name="connsiteY4622" fmla="*/ 246600 h 364561"/>
              <a:gd name="connsiteX4623" fmla="*/ 9450560 w 12192000"/>
              <a:gd name="connsiteY4623" fmla="*/ 246600 h 364561"/>
              <a:gd name="connsiteX4624" fmla="*/ 9450560 w 12192000"/>
              <a:gd name="connsiteY4624" fmla="*/ 247006 h 364561"/>
              <a:gd name="connsiteX4625" fmla="*/ 9450560 w 12192000"/>
              <a:gd name="connsiteY4625" fmla="*/ 253234 h 364561"/>
              <a:gd name="connsiteX4626" fmla="*/ 9457138 w 12192000"/>
              <a:gd name="connsiteY4626" fmla="*/ 252271 h 364561"/>
              <a:gd name="connsiteX4627" fmla="*/ 9456255 w 12192000"/>
              <a:gd name="connsiteY4627" fmla="*/ 254024 h 364561"/>
              <a:gd name="connsiteX4628" fmla="*/ 9459994 w 12192000"/>
              <a:gd name="connsiteY4628" fmla="*/ 261447 h 364561"/>
              <a:gd name="connsiteX4629" fmla="*/ 9460279 w 12192000"/>
              <a:gd name="connsiteY4629" fmla="*/ 261367 h 364561"/>
              <a:gd name="connsiteX4630" fmla="*/ 9461241 w 12192000"/>
              <a:gd name="connsiteY4630" fmla="*/ 264018 h 364561"/>
              <a:gd name="connsiteX4631" fmla="*/ 9470008 w 12192000"/>
              <a:gd name="connsiteY4631" fmla="*/ 267470 h 364561"/>
              <a:gd name="connsiteX4632" fmla="*/ 9468755 w 12192000"/>
              <a:gd name="connsiteY4632" fmla="*/ 261430 h 364561"/>
              <a:gd name="connsiteX4633" fmla="*/ 9462315 w 12192000"/>
              <a:gd name="connsiteY4633" fmla="*/ 260796 h 364561"/>
              <a:gd name="connsiteX4634" fmla="*/ 9469917 w 12192000"/>
              <a:gd name="connsiteY4634" fmla="*/ 258663 h 364561"/>
              <a:gd name="connsiteX4635" fmla="*/ 9479842 w 12192000"/>
              <a:gd name="connsiteY4635" fmla="*/ 261447 h 364561"/>
              <a:gd name="connsiteX4636" fmla="*/ 9469916 w 12192000"/>
              <a:gd name="connsiteY4636" fmla="*/ 254024 h 364561"/>
              <a:gd name="connsiteX4637" fmla="*/ 9463709 w 12192000"/>
              <a:gd name="connsiteY4637" fmla="*/ 243817 h 364561"/>
              <a:gd name="connsiteX4638" fmla="*/ 9461048 w 12192000"/>
              <a:gd name="connsiteY4638" fmla="*/ 242915 h 364561"/>
              <a:gd name="connsiteX4639" fmla="*/ 9805930 w 12192000"/>
              <a:gd name="connsiteY4639" fmla="*/ 238997 h 364561"/>
              <a:gd name="connsiteX4640" fmla="*/ 9815359 w 12192000"/>
              <a:gd name="connsiteY4640" fmla="*/ 246331 h 364561"/>
              <a:gd name="connsiteX4641" fmla="*/ 9805930 w 12192000"/>
              <a:gd name="connsiteY4641" fmla="*/ 238997 h 364561"/>
              <a:gd name="connsiteX4642" fmla="*/ 5222779 w 12192000"/>
              <a:gd name="connsiteY4642" fmla="*/ 238875 h 364561"/>
              <a:gd name="connsiteX4643" fmla="*/ 5223091 w 12192000"/>
              <a:gd name="connsiteY4643" fmla="*/ 239740 h 364561"/>
              <a:gd name="connsiteX4644" fmla="*/ 5223893 w 12192000"/>
              <a:gd name="connsiteY4644" fmla="*/ 239666 h 364561"/>
              <a:gd name="connsiteX4645" fmla="*/ 5232562 w 12192000"/>
              <a:gd name="connsiteY4645" fmla="*/ 238875 h 364561"/>
              <a:gd name="connsiteX4646" fmla="*/ 5223893 w 12192000"/>
              <a:gd name="connsiteY4646" fmla="*/ 239666 h 364561"/>
              <a:gd name="connsiteX4647" fmla="*/ 5228435 w 12192000"/>
              <a:gd name="connsiteY4647" fmla="*/ 242896 h 364561"/>
              <a:gd name="connsiteX4648" fmla="*/ 5232562 w 12192000"/>
              <a:gd name="connsiteY4648" fmla="*/ 238875 h 364561"/>
              <a:gd name="connsiteX4649" fmla="*/ 7981604 w 12192000"/>
              <a:gd name="connsiteY4649" fmla="*/ 237944 h 364561"/>
              <a:gd name="connsiteX4650" fmla="*/ 7981444 w 12192000"/>
              <a:gd name="connsiteY4650" fmla="*/ 238216 h 364561"/>
              <a:gd name="connsiteX4651" fmla="*/ 7985102 w 12192000"/>
              <a:gd name="connsiteY4651" fmla="*/ 239109 h 364561"/>
              <a:gd name="connsiteX4652" fmla="*/ 1570950 w 12192000"/>
              <a:gd name="connsiteY4652" fmla="*/ 237482 h 364561"/>
              <a:gd name="connsiteX4653" fmla="*/ 1584926 w 12192000"/>
              <a:gd name="connsiteY4653" fmla="*/ 246842 h 364561"/>
              <a:gd name="connsiteX4654" fmla="*/ 1584926 w 12192000"/>
              <a:gd name="connsiteY4654" fmla="*/ 261633 h 364561"/>
              <a:gd name="connsiteX4655" fmla="*/ 1574987 w 12192000"/>
              <a:gd name="connsiteY4655" fmla="*/ 261633 h 364561"/>
              <a:gd name="connsiteX4656" fmla="*/ 1574987 w 12192000"/>
              <a:gd name="connsiteY4656" fmla="*/ 254238 h 364561"/>
              <a:gd name="connsiteX4657" fmla="*/ 1565049 w 12192000"/>
              <a:gd name="connsiteY4657" fmla="*/ 246842 h 364561"/>
              <a:gd name="connsiteX4658" fmla="*/ 1565049 w 12192000"/>
              <a:gd name="connsiteY4658" fmla="*/ 239446 h 364561"/>
              <a:gd name="connsiteX4659" fmla="*/ 1570950 w 12192000"/>
              <a:gd name="connsiteY4659" fmla="*/ 237482 h 364561"/>
              <a:gd name="connsiteX4660" fmla="*/ 10845226 w 12192000"/>
              <a:gd name="connsiteY4660" fmla="*/ 237482 h 364561"/>
              <a:gd name="connsiteX4661" fmla="*/ 10859201 w 12192000"/>
              <a:gd name="connsiteY4661" fmla="*/ 246842 h 364561"/>
              <a:gd name="connsiteX4662" fmla="*/ 10859201 w 12192000"/>
              <a:gd name="connsiteY4662" fmla="*/ 261633 h 364561"/>
              <a:gd name="connsiteX4663" fmla="*/ 10849263 w 12192000"/>
              <a:gd name="connsiteY4663" fmla="*/ 261633 h 364561"/>
              <a:gd name="connsiteX4664" fmla="*/ 10849263 w 12192000"/>
              <a:gd name="connsiteY4664" fmla="*/ 254238 h 364561"/>
              <a:gd name="connsiteX4665" fmla="*/ 10839324 w 12192000"/>
              <a:gd name="connsiteY4665" fmla="*/ 246842 h 364561"/>
              <a:gd name="connsiteX4666" fmla="*/ 10839324 w 12192000"/>
              <a:gd name="connsiteY4666" fmla="*/ 239446 h 364561"/>
              <a:gd name="connsiteX4667" fmla="*/ 10845226 w 12192000"/>
              <a:gd name="connsiteY4667" fmla="*/ 237482 h 364561"/>
              <a:gd name="connsiteX4668" fmla="*/ 1933753 w 12192000"/>
              <a:gd name="connsiteY4668" fmla="*/ 237227 h 364561"/>
              <a:gd name="connsiteX4669" fmla="*/ 1932118 w 12192000"/>
              <a:gd name="connsiteY4669" fmla="*/ 237455 h 364561"/>
              <a:gd name="connsiteX4670" fmla="*/ 1933030 w 12192000"/>
              <a:gd name="connsiteY4670" fmla="*/ 239462 h 364561"/>
              <a:gd name="connsiteX4671" fmla="*/ 11208029 w 12192000"/>
              <a:gd name="connsiteY4671" fmla="*/ 237227 h 364561"/>
              <a:gd name="connsiteX4672" fmla="*/ 11206393 w 12192000"/>
              <a:gd name="connsiteY4672" fmla="*/ 237455 h 364561"/>
              <a:gd name="connsiteX4673" fmla="*/ 11207306 w 12192000"/>
              <a:gd name="connsiteY4673" fmla="*/ 239462 h 364561"/>
              <a:gd name="connsiteX4674" fmla="*/ 9159885 w 12192000"/>
              <a:gd name="connsiteY4674" fmla="*/ 236970 h 364561"/>
              <a:gd name="connsiteX4675" fmla="*/ 9152355 w 12192000"/>
              <a:gd name="connsiteY4675" fmla="*/ 238890 h 364561"/>
              <a:gd name="connsiteX4676" fmla="*/ 9153282 w 12192000"/>
              <a:gd name="connsiteY4676" fmla="*/ 239600 h 364561"/>
              <a:gd name="connsiteX4677" fmla="*/ 9149901 w 12192000"/>
              <a:gd name="connsiteY4677" fmla="*/ 248657 h 364561"/>
              <a:gd name="connsiteX4678" fmla="*/ 9148598 w 12192000"/>
              <a:gd name="connsiteY4678" fmla="*/ 249891 h 364561"/>
              <a:gd name="connsiteX4679" fmla="*/ 9152355 w 12192000"/>
              <a:gd name="connsiteY4679" fmla="*/ 253450 h 364561"/>
              <a:gd name="connsiteX4680" fmla="*/ 9162374 w 12192000"/>
              <a:gd name="connsiteY4680" fmla="*/ 253450 h 364561"/>
              <a:gd name="connsiteX4681" fmla="*/ 9157365 w 12192000"/>
              <a:gd name="connsiteY4681" fmla="*/ 249891 h 364561"/>
              <a:gd name="connsiteX4682" fmla="*/ 9156549 w 12192000"/>
              <a:gd name="connsiteY4682" fmla="*/ 249311 h 364561"/>
              <a:gd name="connsiteX4683" fmla="*/ 9158444 w 12192000"/>
              <a:gd name="connsiteY4683" fmla="*/ 246526 h 364561"/>
              <a:gd name="connsiteX4684" fmla="*/ 9159774 w 12192000"/>
              <a:gd name="connsiteY4684" fmla="*/ 244575 h 364561"/>
              <a:gd name="connsiteX4685" fmla="*/ 9167678 w 12192000"/>
              <a:gd name="connsiteY4685" fmla="*/ 250632 h 364561"/>
              <a:gd name="connsiteX4686" fmla="*/ 9183002 w 12192000"/>
              <a:gd name="connsiteY4686" fmla="*/ 246116 h 364561"/>
              <a:gd name="connsiteX4687" fmla="*/ 9159885 w 12192000"/>
              <a:gd name="connsiteY4687" fmla="*/ 236970 h 364561"/>
              <a:gd name="connsiteX4688" fmla="*/ 3883168 w 12192000"/>
              <a:gd name="connsiteY4688" fmla="*/ 236299 h 364561"/>
              <a:gd name="connsiteX4689" fmla="*/ 3864814 w 12192000"/>
              <a:gd name="connsiteY4689" fmla="*/ 239400 h 364561"/>
              <a:gd name="connsiteX4690" fmla="*/ 3874854 w 12192000"/>
              <a:gd name="connsiteY4690" fmla="*/ 246749 h 364561"/>
              <a:gd name="connsiteX4691" fmla="*/ 3884893 w 12192000"/>
              <a:gd name="connsiteY4691" fmla="*/ 239400 h 364561"/>
              <a:gd name="connsiteX4692" fmla="*/ 3883168 w 12192000"/>
              <a:gd name="connsiteY4692" fmla="*/ 236299 h 364561"/>
              <a:gd name="connsiteX4693" fmla="*/ 4403954 w 12192000"/>
              <a:gd name="connsiteY4693" fmla="*/ 236299 h 364561"/>
              <a:gd name="connsiteX4694" fmla="*/ 4385045 w 12192000"/>
              <a:gd name="connsiteY4694" fmla="*/ 239400 h 364561"/>
              <a:gd name="connsiteX4695" fmla="*/ 4395389 w 12192000"/>
              <a:gd name="connsiteY4695" fmla="*/ 246749 h 364561"/>
              <a:gd name="connsiteX4696" fmla="*/ 4405733 w 12192000"/>
              <a:gd name="connsiteY4696" fmla="*/ 239400 h 364561"/>
              <a:gd name="connsiteX4697" fmla="*/ 4403954 w 12192000"/>
              <a:gd name="connsiteY4697" fmla="*/ 236299 h 364561"/>
              <a:gd name="connsiteX4698" fmla="*/ 377081 w 12192000"/>
              <a:gd name="connsiteY4698" fmla="*/ 236256 h 364561"/>
              <a:gd name="connsiteX4699" fmla="*/ 369670 w 12192000"/>
              <a:gd name="connsiteY4699" fmla="*/ 239326 h 364561"/>
              <a:gd name="connsiteX4700" fmla="*/ 359508 w 12192000"/>
              <a:gd name="connsiteY4700" fmla="*/ 239326 h 364561"/>
              <a:gd name="connsiteX4701" fmla="*/ 359508 w 12192000"/>
              <a:gd name="connsiteY4701" fmla="*/ 246601 h 364561"/>
              <a:gd name="connsiteX4702" fmla="*/ 369670 w 12192000"/>
              <a:gd name="connsiteY4702" fmla="*/ 246601 h 364561"/>
              <a:gd name="connsiteX4703" fmla="*/ 369670 w 12192000"/>
              <a:gd name="connsiteY4703" fmla="*/ 253876 h 364561"/>
              <a:gd name="connsiteX4704" fmla="*/ 373943 w 12192000"/>
              <a:gd name="connsiteY4704" fmla="*/ 252853 h 364561"/>
              <a:gd name="connsiteX4705" fmla="*/ 379831 w 12192000"/>
              <a:gd name="connsiteY4705" fmla="*/ 253875 h 364561"/>
              <a:gd name="connsiteX4706" fmla="*/ 384864 w 12192000"/>
              <a:gd name="connsiteY4706" fmla="*/ 243872 h 364561"/>
              <a:gd name="connsiteX4707" fmla="*/ 389915 w 12192000"/>
              <a:gd name="connsiteY4707" fmla="*/ 239326 h 364561"/>
              <a:gd name="connsiteX4708" fmla="*/ 377081 w 12192000"/>
              <a:gd name="connsiteY4708" fmla="*/ 236256 h 364561"/>
              <a:gd name="connsiteX4709" fmla="*/ 9651356 w 12192000"/>
              <a:gd name="connsiteY4709" fmla="*/ 236256 h 364561"/>
              <a:gd name="connsiteX4710" fmla="*/ 9643945 w 12192000"/>
              <a:gd name="connsiteY4710" fmla="*/ 239326 h 364561"/>
              <a:gd name="connsiteX4711" fmla="*/ 9633784 w 12192000"/>
              <a:gd name="connsiteY4711" fmla="*/ 239326 h 364561"/>
              <a:gd name="connsiteX4712" fmla="*/ 9633784 w 12192000"/>
              <a:gd name="connsiteY4712" fmla="*/ 246601 h 364561"/>
              <a:gd name="connsiteX4713" fmla="*/ 9643945 w 12192000"/>
              <a:gd name="connsiteY4713" fmla="*/ 246601 h 364561"/>
              <a:gd name="connsiteX4714" fmla="*/ 9643945 w 12192000"/>
              <a:gd name="connsiteY4714" fmla="*/ 253876 h 364561"/>
              <a:gd name="connsiteX4715" fmla="*/ 9648219 w 12192000"/>
              <a:gd name="connsiteY4715" fmla="*/ 252853 h 364561"/>
              <a:gd name="connsiteX4716" fmla="*/ 9654107 w 12192000"/>
              <a:gd name="connsiteY4716" fmla="*/ 253875 h 364561"/>
              <a:gd name="connsiteX4717" fmla="*/ 9659140 w 12192000"/>
              <a:gd name="connsiteY4717" fmla="*/ 243872 h 364561"/>
              <a:gd name="connsiteX4718" fmla="*/ 9664191 w 12192000"/>
              <a:gd name="connsiteY4718" fmla="*/ 239326 h 364561"/>
              <a:gd name="connsiteX4719" fmla="*/ 9651356 w 12192000"/>
              <a:gd name="connsiteY4719" fmla="*/ 236256 h 364561"/>
              <a:gd name="connsiteX4720" fmla="*/ 6179812 w 12192000"/>
              <a:gd name="connsiteY4720" fmla="*/ 235904 h 364561"/>
              <a:gd name="connsiteX4721" fmla="*/ 6192120 w 12192000"/>
              <a:gd name="connsiteY4721" fmla="*/ 238998 h 364561"/>
              <a:gd name="connsiteX4722" fmla="*/ 6172671 w 12192000"/>
              <a:gd name="connsiteY4722" fmla="*/ 238998 h 364561"/>
              <a:gd name="connsiteX4723" fmla="*/ 6179812 w 12192000"/>
              <a:gd name="connsiteY4723" fmla="*/ 235904 h 364561"/>
              <a:gd name="connsiteX4724" fmla="*/ 1968815 w 12192000"/>
              <a:gd name="connsiteY4724" fmla="*/ 234214 h 364561"/>
              <a:gd name="connsiteX4725" fmla="*/ 1967317 w 12192000"/>
              <a:gd name="connsiteY4725" fmla="*/ 235043 h 364561"/>
              <a:gd name="connsiteX4726" fmla="*/ 1964336 w 12192000"/>
              <a:gd name="connsiteY4726" fmla="*/ 235503 h 364561"/>
              <a:gd name="connsiteX4727" fmla="*/ 1963386 w 12192000"/>
              <a:gd name="connsiteY4727" fmla="*/ 235900 h 364561"/>
              <a:gd name="connsiteX4728" fmla="*/ 1963386 w 12192000"/>
              <a:gd name="connsiteY4728" fmla="*/ 236299 h 364561"/>
              <a:gd name="connsiteX4729" fmla="*/ 1963386 w 12192000"/>
              <a:gd name="connsiteY4729" fmla="*/ 239400 h 364561"/>
              <a:gd name="connsiteX4730" fmla="*/ 1968862 w 12192000"/>
              <a:gd name="connsiteY4730" fmla="*/ 234232 h 364561"/>
              <a:gd name="connsiteX4731" fmla="*/ 11243091 w 12192000"/>
              <a:gd name="connsiteY4731" fmla="*/ 234214 h 364561"/>
              <a:gd name="connsiteX4732" fmla="*/ 11241593 w 12192000"/>
              <a:gd name="connsiteY4732" fmla="*/ 235043 h 364561"/>
              <a:gd name="connsiteX4733" fmla="*/ 11238612 w 12192000"/>
              <a:gd name="connsiteY4733" fmla="*/ 235503 h 364561"/>
              <a:gd name="connsiteX4734" fmla="*/ 11237661 w 12192000"/>
              <a:gd name="connsiteY4734" fmla="*/ 235900 h 364561"/>
              <a:gd name="connsiteX4735" fmla="*/ 11237661 w 12192000"/>
              <a:gd name="connsiteY4735" fmla="*/ 236299 h 364561"/>
              <a:gd name="connsiteX4736" fmla="*/ 11237661 w 12192000"/>
              <a:gd name="connsiteY4736" fmla="*/ 239400 h 364561"/>
              <a:gd name="connsiteX4737" fmla="*/ 11243137 w 12192000"/>
              <a:gd name="connsiteY4737" fmla="*/ 234232 h 364561"/>
              <a:gd name="connsiteX4738" fmla="*/ 1447718 w 12192000"/>
              <a:gd name="connsiteY4738" fmla="*/ 233888 h 364561"/>
              <a:gd name="connsiteX4739" fmla="*/ 1462626 w 12192000"/>
              <a:gd name="connsiteY4739" fmla="*/ 239400 h 364561"/>
              <a:gd name="connsiteX4740" fmla="*/ 1442749 w 12192000"/>
              <a:gd name="connsiteY4740" fmla="*/ 246749 h 364561"/>
              <a:gd name="connsiteX4741" fmla="*/ 1432811 w 12192000"/>
              <a:gd name="connsiteY4741" fmla="*/ 239400 h 364561"/>
              <a:gd name="connsiteX4742" fmla="*/ 1447718 w 12192000"/>
              <a:gd name="connsiteY4742" fmla="*/ 233888 h 364561"/>
              <a:gd name="connsiteX4743" fmla="*/ 10721994 w 12192000"/>
              <a:gd name="connsiteY4743" fmla="*/ 233888 h 364561"/>
              <a:gd name="connsiteX4744" fmla="*/ 10736901 w 12192000"/>
              <a:gd name="connsiteY4744" fmla="*/ 239400 h 364561"/>
              <a:gd name="connsiteX4745" fmla="*/ 10717025 w 12192000"/>
              <a:gd name="connsiteY4745" fmla="*/ 246749 h 364561"/>
              <a:gd name="connsiteX4746" fmla="*/ 10707087 w 12192000"/>
              <a:gd name="connsiteY4746" fmla="*/ 239400 h 364561"/>
              <a:gd name="connsiteX4747" fmla="*/ 10721994 w 12192000"/>
              <a:gd name="connsiteY4747" fmla="*/ 233888 h 364561"/>
              <a:gd name="connsiteX4748" fmla="*/ 8054185 w 12192000"/>
              <a:gd name="connsiteY4748" fmla="*/ 233368 h 364561"/>
              <a:gd name="connsiteX4749" fmla="*/ 8053364 w 12192000"/>
              <a:gd name="connsiteY4749" fmla="*/ 239109 h 364561"/>
              <a:gd name="connsiteX4750" fmla="*/ 8053364 w 12192000"/>
              <a:gd name="connsiteY4750" fmla="*/ 246253 h 364561"/>
              <a:gd name="connsiteX4751" fmla="*/ 8057543 w 12192000"/>
              <a:gd name="connsiteY4751" fmla="*/ 239109 h 364561"/>
              <a:gd name="connsiteX4752" fmla="*/ 829859 w 12192000"/>
              <a:gd name="connsiteY4752" fmla="*/ 232082 h 364561"/>
              <a:gd name="connsiteX4753" fmla="*/ 829859 w 12192000"/>
              <a:gd name="connsiteY4753" fmla="*/ 239462 h 364561"/>
              <a:gd name="connsiteX4754" fmla="*/ 829859 w 12192000"/>
              <a:gd name="connsiteY4754" fmla="*/ 232082 h 364561"/>
              <a:gd name="connsiteX4755" fmla="*/ 10104134 w 12192000"/>
              <a:gd name="connsiteY4755" fmla="*/ 232082 h 364561"/>
              <a:gd name="connsiteX4756" fmla="*/ 10104134 w 12192000"/>
              <a:gd name="connsiteY4756" fmla="*/ 239462 h 364561"/>
              <a:gd name="connsiteX4757" fmla="*/ 10104134 w 12192000"/>
              <a:gd name="connsiteY4757" fmla="*/ 232082 h 364561"/>
              <a:gd name="connsiteX4758" fmla="*/ 155709 w 12192000"/>
              <a:gd name="connsiteY4758" fmla="*/ 232051 h 364561"/>
              <a:gd name="connsiteX4759" fmla="*/ 133771 w 12192000"/>
              <a:gd name="connsiteY4759" fmla="*/ 232051 h 364561"/>
              <a:gd name="connsiteX4760" fmla="*/ 133771 w 12192000"/>
              <a:gd name="connsiteY4760" fmla="*/ 239177 h 364561"/>
              <a:gd name="connsiteX4761" fmla="*/ 145452 w 12192000"/>
              <a:gd name="connsiteY4761" fmla="*/ 239177 h 364561"/>
              <a:gd name="connsiteX4762" fmla="*/ 155709 w 12192000"/>
              <a:gd name="connsiteY4762" fmla="*/ 232051 h 364561"/>
              <a:gd name="connsiteX4763" fmla="*/ 287713 w 12192000"/>
              <a:gd name="connsiteY4763" fmla="*/ 232051 h 364561"/>
              <a:gd name="connsiteX4764" fmla="*/ 287713 w 12192000"/>
              <a:gd name="connsiteY4764" fmla="*/ 239177 h 364561"/>
              <a:gd name="connsiteX4765" fmla="*/ 287713 w 12192000"/>
              <a:gd name="connsiteY4765" fmla="*/ 232051 h 364561"/>
              <a:gd name="connsiteX4766" fmla="*/ 400259 w 12192000"/>
              <a:gd name="connsiteY4766" fmla="*/ 232051 h 364561"/>
              <a:gd name="connsiteX4767" fmla="*/ 389915 w 12192000"/>
              <a:gd name="connsiteY4767" fmla="*/ 232051 h 364561"/>
              <a:gd name="connsiteX4768" fmla="*/ 400259 w 12192000"/>
              <a:gd name="connsiteY4768" fmla="*/ 239177 h 364561"/>
              <a:gd name="connsiteX4769" fmla="*/ 400259 w 12192000"/>
              <a:gd name="connsiteY4769" fmla="*/ 232051 h 364561"/>
              <a:gd name="connsiteX4770" fmla="*/ 452006 w 12192000"/>
              <a:gd name="connsiteY4770" fmla="*/ 232051 h 364561"/>
              <a:gd name="connsiteX4771" fmla="*/ 420382 w 12192000"/>
              <a:gd name="connsiteY4771" fmla="*/ 239400 h 364561"/>
              <a:gd name="connsiteX4772" fmla="*/ 431873 w 12192000"/>
              <a:gd name="connsiteY4772" fmla="*/ 246749 h 364561"/>
              <a:gd name="connsiteX4773" fmla="*/ 452006 w 12192000"/>
              <a:gd name="connsiteY4773" fmla="*/ 232051 h 364561"/>
              <a:gd name="connsiteX4774" fmla="*/ 501871 w 12192000"/>
              <a:gd name="connsiteY4774" fmla="*/ 232051 h 364561"/>
              <a:gd name="connsiteX4775" fmla="*/ 512215 w 12192000"/>
              <a:gd name="connsiteY4775" fmla="*/ 239177 h 364561"/>
              <a:gd name="connsiteX4776" fmla="*/ 501871 w 12192000"/>
              <a:gd name="connsiteY4776" fmla="*/ 232051 h 364561"/>
              <a:gd name="connsiteX4777" fmla="*/ 604424 w 12192000"/>
              <a:gd name="connsiteY4777" fmla="*/ 232051 h 364561"/>
              <a:gd name="connsiteX4778" fmla="*/ 594356 w 12192000"/>
              <a:gd name="connsiteY4778" fmla="*/ 239325 h 364561"/>
              <a:gd name="connsiteX4779" fmla="*/ 604424 w 12192000"/>
              <a:gd name="connsiteY4779" fmla="*/ 246600 h 364561"/>
              <a:gd name="connsiteX4780" fmla="*/ 594356 w 12192000"/>
              <a:gd name="connsiteY4780" fmla="*/ 246600 h 364561"/>
              <a:gd name="connsiteX4781" fmla="*/ 604424 w 12192000"/>
              <a:gd name="connsiteY4781" fmla="*/ 253875 h 364561"/>
              <a:gd name="connsiteX4782" fmla="*/ 625996 w 12192000"/>
              <a:gd name="connsiteY4782" fmla="*/ 239325 h 364561"/>
              <a:gd name="connsiteX4783" fmla="*/ 604424 w 12192000"/>
              <a:gd name="connsiteY4783" fmla="*/ 232051 h 364561"/>
              <a:gd name="connsiteX4784" fmla="*/ 840173 w 12192000"/>
              <a:gd name="connsiteY4784" fmla="*/ 232051 h 364561"/>
              <a:gd name="connsiteX4785" fmla="*/ 849908 w 12192000"/>
              <a:gd name="connsiteY4785" fmla="*/ 239177 h 364561"/>
              <a:gd name="connsiteX4786" fmla="*/ 840173 w 12192000"/>
              <a:gd name="connsiteY4786" fmla="*/ 232051 h 364561"/>
              <a:gd name="connsiteX4787" fmla="*/ 1493104 w 12192000"/>
              <a:gd name="connsiteY4787" fmla="*/ 232051 h 364561"/>
              <a:gd name="connsiteX4788" fmla="*/ 1493104 w 12192000"/>
              <a:gd name="connsiteY4788" fmla="*/ 253875 h 364561"/>
              <a:gd name="connsiteX4789" fmla="*/ 1472969 w 12192000"/>
              <a:gd name="connsiteY4789" fmla="*/ 246600 h 364561"/>
              <a:gd name="connsiteX4790" fmla="*/ 1493104 w 12192000"/>
              <a:gd name="connsiteY4790" fmla="*/ 232051 h 364561"/>
              <a:gd name="connsiteX4791" fmla="*/ 1729130 w 12192000"/>
              <a:gd name="connsiteY4791" fmla="*/ 232051 h 364561"/>
              <a:gd name="connsiteX4792" fmla="*/ 1718786 w 12192000"/>
              <a:gd name="connsiteY4792" fmla="*/ 239177 h 364561"/>
              <a:gd name="connsiteX4793" fmla="*/ 1729130 w 12192000"/>
              <a:gd name="connsiteY4793" fmla="*/ 239177 h 364561"/>
              <a:gd name="connsiteX4794" fmla="*/ 1729130 w 12192000"/>
              <a:gd name="connsiteY4794" fmla="*/ 232051 h 364561"/>
              <a:gd name="connsiteX4795" fmla="*/ 1913188 w 12192000"/>
              <a:gd name="connsiteY4795" fmla="*/ 232051 h 364561"/>
              <a:gd name="connsiteX4796" fmla="*/ 1923228 w 12192000"/>
              <a:gd name="connsiteY4796" fmla="*/ 246749 h 364561"/>
              <a:gd name="connsiteX4797" fmla="*/ 1913188 w 12192000"/>
              <a:gd name="connsiteY4797" fmla="*/ 232051 h 364561"/>
              <a:gd name="connsiteX4798" fmla="*/ 2045528 w 12192000"/>
              <a:gd name="connsiteY4798" fmla="*/ 232051 h 364561"/>
              <a:gd name="connsiteX4799" fmla="*/ 2045528 w 12192000"/>
              <a:gd name="connsiteY4799" fmla="*/ 239177 h 364561"/>
              <a:gd name="connsiteX4800" fmla="*/ 2035184 w 12192000"/>
              <a:gd name="connsiteY4800" fmla="*/ 239177 h 364561"/>
              <a:gd name="connsiteX4801" fmla="*/ 2045528 w 12192000"/>
              <a:gd name="connsiteY4801" fmla="*/ 232051 h 364561"/>
              <a:gd name="connsiteX4802" fmla="*/ 2485240 w 12192000"/>
              <a:gd name="connsiteY4802" fmla="*/ 232051 h 364561"/>
              <a:gd name="connsiteX4803" fmla="*/ 2495178 w 12192000"/>
              <a:gd name="connsiteY4803" fmla="*/ 239325 h 364561"/>
              <a:gd name="connsiteX4804" fmla="*/ 2485240 w 12192000"/>
              <a:gd name="connsiteY4804" fmla="*/ 253875 h 364561"/>
              <a:gd name="connsiteX4805" fmla="*/ 2473882 w 12192000"/>
              <a:gd name="connsiteY4805" fmla="*/ 246600 h 364561"/>
              <a:gd name="connsiteX4806" fmla="*/ 2485240 w 12192000"/>
              <a:gd name="connsiteY4806" fmla="*/ 232051 h 364561"/>
              <a:gd name="connsiteX4807" fmla="*/ 2505522 w 12192000"/>
              <a:gd name="connsiteY4807" fmla="*/ 232051 h 364561"/>
              <a:gd name="connsiteX4808" fmla="*/ 2515865 w 12192000"/>
              <a:gd name="connsiteY4808" fmla="*/ 239177 h 364561"/>
              <a:gd name="connsiteX4809" fmla="*/ 2495178 w 12192000"/>
              <a:gd name="connsiteY4809" fmla="*/ 239177 h 364561"/>
              <a:gd name="connsiteX4810" fmla="*/ 2505522 w 12192000"/>
              <a:gd name="connsiteY4810" fmla="*/ 232051 h 364561"/>
              <a:gd name="connsiteX4811" fmla="*/ 2525905 w 12192000"/>
              <a:gd name="connsiteY4811" fmla="*/ 232051 h 364561"/>
              <a:gd name="connsiteX4812" fmla="*/ 2525905 w 12192000"/>
              <a:gd name="connsiteY4812" fmla="*/ 246749 h 364561"/>
              <a:gd name="connsiteX4813" fmla="*/ 2515865 w 12192000"/>
              <a:gd name="connsiteY4813" fmla="*/ 246749 h 364561"/>
              <a:gd name="connsiteX4814" fmla="*/ 2515865 w 12192000"/>
              <a:gd name="connsiteY4814" fmla="*/ 239400 h 364561"/>
              <a:gd name="connsiteX4815" fmla="*/ 2525905 w 12192000"/>
              <a:gd name="connsiteY4815" fmla="*/ 232051 h 364561"/>
              <a:gd name="connsiteX4816" fmla="*/ 2759856 w 12192000"/>
              <a:gd name="connsiteY4816" fmla="*/ 232051 h 364561"/>
              <a:gd name="connsiteX4817" fmla="*/ 2759856 w 12192000"/>
              <a:gd name="connsiteY4817" fmla="*/ 239177 h 364561"/>
              <a:gd name="connsiteX4818" fmla="*/ 2759856 w 12192000"/>
              <a:gd name="connsiteY4818" fmla="*/ 232051 h 364561"/>
              <a:gd name="connsiteX4819" fmla="*/ 2821919 w 12192000"/>
              <a:gd name="connsiteY4819" fmla="*/ 232051 h 364561"/>
              <a:gd name="connsiteX4820" fmla="*/ 2812184 w 12192000"/>
              <a:gd name="connsiteY4820" fmla="*/ 232051 h 364561"/>
              <a:gd name="connsiteX4821" fmla="*/ 2821919 w 12192000"/>
              <a:gd name="connsiteY4821" fmla="*/ 239177 h 364561"/>
              <a:gd name="connsiteX4822" fmla="*/ 2821919 w 12192000"/>
              <a:gd name="connsiteY4822" fmla="*/ 232051 h 364561"/>
              <a:gd name="connsiteX4823" fmla="*/ 3322679 w 12192000"/>
              <a:gd name="connsiteY4823" fmla="*/ 232051 h 364561"/>
              <a:gd name="connsiteX4824" fmla="*/ 3342758 w 12192000"/>
              <a:gd name="connsiteY4824" fmla="*/ 239177 h 364561"/>
              <a:gd name="connsiteX4825" fmla="*/ 3322679 w 12192000"/>
              <a:gd name="connsiteY4825" fmla="*/ 232051 h 364561"/>
              <a:gd name="connsiteX4826" fmla="*/ 3414556 w 12192000"/>
              <a:gd name="connsiteY4826" fmla="*/ 232051 h 364561"/>
              <a:gd name="connsiteX4827" fmla="*/ 3394477 w 12192000"/>
              <a:gd name="connsiteY4827" fmla="*/ 239177 h 364561"/>
              <a:gd name="connsiteX4828" fmla="*/ 3414556 w 12192000"/>
              <a:gd name="connsiteY4828" fmla="*/ 232051 h 364561"/>
              <a:gd name="connsiteX4829" fmla="*/ 4119150 w 12192000"/>
              <a:gd name="connsiteY4829" fmla="*/ 232051 h 364561"/>
              <a:gd name="connsiteX4830" fmla="*/ 4129494 w 12192000"/>
              <a:gd name="connsiteY4830" fmla="*/ 239177 h 364561"/>
              <a:gd name="connsiteX4831" fmla="*/ 4119150 w 12192000"/>
              <a:gd name="connsiteY4831" fmla="*/ 232051 h 364561"/>
              <a:gd name="connsiteX4832" fmla="*/ 4354927 w 12192000"/>
              <a:gd name="connsiteY4832" fmla="*/ 232051 h 364561"/>
              <a:gd name="connsiteX4833" fmla="*/ 4359946 w 12192000"/>
              <a:gd name="connsiteY4833" fmla="*/ 238481 h 364561"/>
              <a:gd name="connsiteX4834" fmla="*/ 4364033 w 12192000"/>
              <a:gd name="connsiteY4834" fmla="*/ 239229 h 364561"/>
              <a:gd name="connsiteX4835" fmla="*/ 4363711 w 12192000"/>
              <a:gd name="connsiteY4835" fmla="*/ 236644 h 364561"/>
              <a:gd name="connsiteX4836" fmla="*/ 4354927 w 12192000"/>
              <a:gd name="connsiteY4836" fmla="*/ 232051 h 364561"/>
              <a:gd name="connsiteX4837" fmla="*/ 4497610 w 12192000"/>
              <a:gd name="connsiteY4837" fmla="*/ 232051 h 364561"/>
              <a:gd name="connsiteX4838" fmla="*/ 4477530 w 12192000"/>
              <a:gd name="connsiteY4838" fmla="*/ 232051 h 364561"/>
              <a:gd name="connsiteX4839" fmla="*/ 4487571 w 12192000"/>
              <a:gd name="connsiteY4839" fmla="*/ 239177 h 364561"/>
              <a:gd name="connsiteX4840" fmla="*/ 4497610 w 12192000"/>
              <a:gd name="connsiteY4840" fmla="*/ 232051 h 364561"/>
              <a:gd name="connsiteX4841" fmla="*/ 4517413 w 12192000"/>
              <a:gd name="connsiteY4841" fmla="*/ 232051 h 364561"/>
              <a:gd name="connsiteX4842" fmla="*/ 4507345 w 12192000"/>
              <a:gd name="connsiteY4842" fmla="*/ 239177 h 364561"/>
              <a:gd name="connsiteX4843" fmla="*/ 4538986 w 12192000"/>
              <a:gd name="connsiteY4843" fmla="*/ 239177 h 364561"/>
              <a:gd name="connsiteX4844" fmla="*/ 4517413 w 12192000"/>
              <a:gd name="connsiteY4844" fmla="*/ 232051 h 364561"/>
              <a:gd name="connsiteX4845" fmla="*/ 8775281 w 12192000"/>
              <a:gd name="connsiteY4845" fmla="*/ 232051 h 364561"/>
              <a:gd name="connsiteX4846" fmla="*/ 8765215 w 12192000"/>
              <a:gd name="connsiteY4846" fmla="*/ 239177 h 364561"/>
              <a:gd name="connsiteX4847" fmla="*/ 8766673 w 12192000"/>
              <a:gd name="connsiteY4847" fmla="*/ 239177 h 364561"/>
              <a:gd name="connsiteX4848" fmla="*/ 8771503 w 12192000"/>
              <a:gd name="connsiteY4848" fmla="*/ 246253 h 364561"/>
              <a:gd name="connsiteX4849" fmla="*/ 8776378 w 12192000"/>
              <a:gd name="connsiteY4849" fmla="*/ 253397 h 364561"/>
              <a:gd name="connsiteX4850" fmla="*/ 8786130 w 12192000"/>
              <a:gd name="connsiteY4850" fmla="*/ 253397 h 364561"/>
              <a:gd name="connsiteX4851" fmla="*/ 8780035 w 12192000"/>
              <a:gd name="connsiteY4851" fmla="*/ 243574 h 364561"/>
              <a:gd name="connsiteX4852" fmla="*/ 8766831 w 12192000"/>
              <a:gd name="connsiteY4852" fmla="*/ 239177 h 364561"/>
              <a:gd name="connsiteX4853" fmla="*/ 8775281 w 12192000"/>
              <a:gd name="connsiteY4853" fmla="*/ 239177 h 364561"/>
              <a:gd name="connsiteX4854" fmla="*/ 8775281 w 12192000"/>
              <a:gd name="connsiteY4854" fmla="*/ 232051 h 364561"/>
              <a:gd name="connsiteX4855" fmla="*/ 9429984 w 12192000"/>
              <a:gd name="connsiteY4855" fmla="*/ 232051 h 364561"/>
              <a:gd name="connsiteX4856" fmla="*/ 9408047 w 12192000"/>
              <a:gd name="connsiteY4856" fmla="*/ 232051 h 364561"/>
              <a:gd name="connsiteX4857" fmla="*/ 9408047 w 12192000"/>
              <a:gd name="connsiteY4857" fmla="*/ 239177 h 364561"/>
              <a:gd name="connsiteX4858" fmla="*/ 9419728 w 12192000"/>
              <a:gd name="connsiteY4858" fmla="*/ 239177 h 364561"/>
              <a:gd name="connsiteX4859" fmla="*/ 9429984 w 12192000"/>
              <a:gd name="connsiteY4859" fmla="*/ 232051 h 364561"/>
              <a:gd name="connsiteX4860" fmla="*/ 9561989 w 12192000"/>
              <a:gd name="connsiteY4860" fmla="*/ 232051 h 364561"/>
              <a:gd name="connsiteX4861" fmla="*/ 9561989 w 12192000"/>
              <a:gd name="connsiteY4861" fmla="*/ 239177 h 364561"/>
              <a:gd name="connsiteX4862" fmla="*/ 9561989 w 12192000"/>
              <a:gd name="connsiteY4862" fmla="*/ 232051 h 364561"/>
              <a:gd name="connsiteX4863" fmla="*/ 9674534 w 12192000"/>
              <a:gd name="connsiteY4863" fmla="*/ 232051 h 364561"/>
              <a:gd name="connsiteX4864" fmla="*/ 9664190 w 12192000"/>
              <a:gd name="connsiteY4864" fmla="*/ 232051 h 364561"/>
              <a:gd name="connsiteX4865" fmla="*/ 9674534 w 12192000"/>
              <a:gd name="connsiteY4865" fmla="*/ 239177 h 364561"/>
              <a:gd name="connsiteX4866" fmla="*/ 9674534 w 12192000"/>
              <a:gd name="connsiteY4866" fmla="*/ 232051 h 364561"/>
              <a:gd name="connsiteX4867" fmla="*/ 9726282 w 12192000"/>
              <a:gd name="connsiteY4867" fmla="*/ 232051 h 364561"/>
              <a:gd name="connsiteX4868" fmla="*/ 9694657 w 12192000"/>
              <a:gd name="connsiteY4868" fmla="*/ 239400 h 364561"/>
              <a:gd name="connsiteX4869" fmla="*/ 9706149 w 12192000"/>
              <a:gd name="connsiteY4869" fmla="*/ 246749 h 364561"/>
              <a:gd name="connsiteX4870" fmla="*/ 9726282 w 12192000"/>
              <a:gd name="connsiteY4870" fmla="*/ 232051 h 364561"/>
              <a:gd name="connsiteX4871" fmla="*/ 9776147 w 12192000"/>
              <a:gd name="connsiteY4871" fmla="*/ 232051 h 364561"/>
              <a:gd name="connsiteX4872" fmla="*/ 9786491 w 12192000"/>
              <a:gd name="connsiteY4872" fmla="*/ 239177 h 364561"/>
              <a:gd name="connsiteX4873" fmla="*/ 9776147 w 12192000"/>
              <a:gd name="connsiteY4873" fmla="*/ 232051 h 364561"/>
              <a:gd name="connsiteX4874" fmla="*/ 9878699 w 12192000"/>
              <a:gd name="connsiteY4874" fmla="*/ 232051 h 364561"/>
              <a:gd name="connsiteX4875" fmla="*/ 9868632 w 12192000"/>
              <a:gd name="connsiteY4875" fmla="*/ 239325 h 364561"/>
              <a:gd name="connsiteX4876" fmla="*/ 9878699 w 12192000"/>
              <a:gd name="connsiteY4876" fmla="*/ 246600 h 364561"/>
              <a:gd name="connsiteX4877" fmla="*/ 9868632 w 12192000"/>
              <a:gd name="connsiteY4877" fmla="*/ 246600 h 364561"/>
              <a:gd name="connsiteX4878" fmla="*/ 9878699 w 12192000"/>
              <a:gd name="connsiteY4878" fmla="*/ 253875 h 364561"/>
              <a:gd name="connsiteX4879" fmla="*/ 9900272 w 12192000"/>
              <a:gd name="connsiteY4879" fmla="*/ 239325 h 364561"/>
              <a:gd name="connsiteX4880" fmla="*/ 9878699 w 12192000"/>
              <a:gd name="connsiteY4880" fmla="*/ 232051 h 364561"/>
              <a:gd name="connsiteX4881" fmla="*/ 10114449 w 12192000"/>
              <a:gd name="connsiteY4881" fmla="*/ 232051 h 364561"/>
              <a:gd name="connsiteX4882" fmla="*/ 10124184 w 12192000"/>
              <a:gd name="connsiteY4882" fmla="*/ 239177 h 364561"/>
              <a:gd name="connsiteX4883" fmla="*/ 10114449 w 12192000"/>
              <a:gd name="connsiteY4883" fmla="*/ 232051 h 364561"/>
              <a:gd name="connsiteX4884" fmla="*/ 10767379 w 12192000"/>
              <a:gd name="connsiteY4884" fmla="*/ 232051 h 364561"/>
              <a:gd name="connsiteX4885" fmla="*/ 10767379 w 12192000"/>
              <a:gd name="connsiteY4885" fmla="*/ 253875 h 364561"/>
              <a:gd name="connsiteX4886" fmla="*/ 10747245 w 12192000"/>
              <a:gd name="connsiteY4886" fmla="*/ 246600 h 364561"/>
              <a:gd name="connsiteX4887" fmla="*/ 10767379 w 12192000"/>
              <a:gd name="connsiteY4887" fmla="*/ 232051 h 364561"/>
              <a:gd name="connsiteX4888" fmla="*/ 11003405 w 12192000"/>
              <a:gd name="connsiteY4888" fmla="*/ 232051 h 364561"/>
              <a:gd name="connsiteX4889" fmla="*/ 10993061 w 12192000"/>
              <a:gd name="connsiteY4889" fmla="*/ 239177 h 364561"/>
              <a:gd name="connsiteX4890" fmla="*/ 11003405 w 12192000"/>
              <a:gd name="connsiteY4890" fmla="*/ 239177 h 364561"/>
              <a:gd name="connsiteX4891" fmla="*/ 11003405 w 12192000"/>
              <a:gd name="connsiteY4891" fmla="*/ 232051 h 364561"/>
              <a:gd name="connsiteX4892" fmla="*/ 11187464 w 12192000"/>
              <a:gd name="connsiteY4892" fmla="*/ 232051 h 364561"/>
              <a:gd name="connsiteX4893" fmla="*/ 11197503 w 12192000"/>
              <a:gd name="connsiteY4893" fmla="*/ 246749 h 364561"/>
              <a:gd name="connsiteX4894" fmla="*/ 11187464 w 12192000"/>
              <a:gd name="connsiteY4894" fmla="*/ 232051 h 364561"/>
              <a:gd name="connsiteX4895" fmla="*/ 11319804 w 12192000"/>
              <a:gd name="connsiteY4895" fmla="*/ 232051 h 364561"/>
              <a:gd name="connsiteX4896" fmla="*/ 11319804 w 12192000"/>
              <a:gd name="connsiteY4896" fmla="*/ 239177 h 364561"/>
              <a:gd name="connsiteX4897" fmla="*/ 11309459 w 12192000"/>
              <a:gd name="connsiteY4897" fmla="*/ 239177 h 364561"/>
              <a:gd name="connsiteX4898" fmla="*/ 11319804 w 12192000"/>
              <a:gd name="connsiteY4898" fmla="*/ 232051 h 364561"/>
              <a:gd name="connsiteX4899" fmla="*/ 11759515 w 12192000"/>
              <a:gd name="connsiteY4899" fmla="*/ 232051 h 364561"/>
              <a:gd name="connsiteX4900" fmla="*/ 11769454 w 12192000"/>
              <a:gd name="connsiteY4900" fmla="*/ 239325 h 364561"/>
              <a:gd name="connsiteX4901" fmla="*/ 11759515 w 12192000"/>
              <a:gd name="connsiteY4901" fmla="*/ 253875 h 364561"/>
              <a:gd name="connsiteX4902" fmla="*/ 11748157 w 12192000"/>
              <a:gd name="connsiteY4902" fmla="*/ 246600 h 364561"/>
              <a:gd name="connsiteX4903" fmla="*/ 11759515 w 12192000"/>
              <a:gd name="connsiteY4903" fmla="*/ 232051 h 364561"/>
              <a:gd name="connsiteX4904" fmla="*/ 11779797 w 12192000"/>
              <a:gd name="connsiteY4904" fmla="*/ 232051 h 364561"/>
              <a:gd name="connsiteX4905" fmla="*/ 11790141 w 12192000"/>
              <a:gd name="connsiteY4905" fmla="*/ 239177 h 364561"/>
              <a:gd name="connsiteX4906" fmla="*/ 11769454 w 12192000"/>
              <a:gd name="connsiteY4906" fmla="*/ 239177 h 364561"/>
              <a:gd name="connsiteX4907" fmla="*/ 11779797 w 12192000"/>
              <a:gd name="connsiteY4907" fmla="*/ 232051 h 364561"/>
              <a:gd name="connsiteX4908" fmla="*/ 11800181 w 12192000"/>
              <a:gd name="connsiteY4908" fmla="*/ 232051 h 364561"/>
              <a:gd name="connsiteX4909" fmla="*/ 11800181 w 12192000"/>
              <a:gd name="connsiteY4909" fmla="*/ 246749 h 364561"/>
              <a:gd name="connsiteX4910" fmla="*/ 11790141 w 12192000"/>
              <a:gd name="connsiteY4910" fmla="*/ 246749 h 364561"/>
              <a:gd name="connsiteX4911" fmla="*/ 11790141 w 12192000"/>
              <a:gd name="connsiteY4911" fmla="*/ 239400 h 364561"/>
              <a:gd name="connsiteX4912" fmla="*/ 11800181 w 12192000"/>
              <a:gd name="connsiteY4912" fmla="*/ 232051 h 364561"/>
              <a:gd name="connsiteX4913" fmla="*/ 12034132 w 12192000"/>
              <a:gd name="connsiteY4913" fmla="*/ 232051 h 364561"/>
              <a:gd name="connsiteX4914" fmla="*/ 12034132 w 12192000"/>
              <a:gd name="connsiteY4914" fmla="*/ 239177 h 364561"/>
              <a:gd name="connsiteX4915" fmla="*/ 12034132 w 12192000"/>
              <a:gd name="connsiteY4915" fmla="*/ 232051 h 364561"/>
              <a:gd name="connsiteX4916" fmla="*/ 12096195 w 12192000"/>
              <a:gd name="connsiteY4916" fmla="*/ 232051 h 364561"/>
              <a:gd name="connsiteX4917" fmla="*/ 12086460 w 12192000"/>
              <a:gd name="connsiteY4917" fmla="*/ 232051 h 364561"/>
              <a:gd name="connsiteX4918" fmla="*/ 12096195 w 12192000"/>
              <a:gd name="connsiteY4918" fmla="*/ 239177 h 364561"/>
              <a:gd name="connsiteX4919" fmla="*/ 12096195 w 12192000"/>
              <a:gd name="connsiteY4919" fmla="*/ 232051 h 364561"/>
              <a:gd name="connsiteX4920" fmla="*/ 4916124 w 12192000"/>
              <a:gd name="connsiteY4920" fmla="*/ 231965 h 364561"/>
              <a:gd name="connsiteX4921" fmla="*/ 4916124 w 12192000"/>
              <a:gd name="connsiteY4921" fmla="*/ 232051 h 364561"/>
              <a:gd name="connsiteX4922" fmla="*/ 4915811 w 12192000"/>
              <a:gd name="connsiteY4922" fmla="*/ 232051 h 364561"/>
              <a:gd name="connsiteX4923" fmla="*/ 4945379 w 12192000"/>
              <a:gd name="connsiteY4923" fmla="*/ 231965 h 364561"/>
              <a:gd name="connsiteX4924" fmla="*/ 4925876 w 12192000"/>
              <a:gd name="connsiteY4924" fmla="*/ 239109 h 364561"/>
              <a:gd name="connsiteX4925" fmla="*/ 4935628 w 12192000"/>
              <a:gd name="connsiteY4925" fmla="*/ 239109 h 364561"/>
              <a:gd name="connsiteX4926" fmla="*/ 4945379 w 12192000"/>
              <a:gd name="connsiteY4926" fmla="*/ 231965 h 364561"/>
              <a:gd name="connsiteX4927" fmla="*/ 8825889 w 12192000"/>
              <a:gd name="connsiteY4927" fmla="*/ 231965 h 364561"/>
              <a:gd name="connsiteX4928" fmla="*/ 8816479 w 12192000"/>
              <a:gd name="connsiteY4928" fmla="*/ 231965 h 364561"/>
              <a:gd name="connsiteX4929" fmla="*/ 8816590 w 12192000"/>
              <a:gd name="connsiteY4929" fmla="*/ 232695 h 364561"/>
              <a:gd name="connsiteX4930" fmla="*/ 8820661 w 12192000"/>
              <a:gd name="connsiteY4930" fmla="*/ 234758 h 364561"/>
              <a:gd name="connsiteX4931" fmla="*/ 8877758 w 12192000"/>
              <a:gd name="connsiteY4931" fmla="*/ 231951 h 364561"/>
              <a:gd name="connsiteX4932" fmla="*/ 8877767 w 12192000"/>
              <a:gd name="connsiteY4932" fmla="*/ 232051 h 364561"/>
              <a:gd name="connsiteX4933" fmla="*/ 8885243 w 12192000"/>
              <a:gd name="connsiteY4933" fmla="*/ 232051 h 364561"/>
              <a:gd name="connsiteX4934" fmla="*/ 8888448 w 12192000"/>
              <a:gd name="connsiteY4934" fmla="*/ 241977 h 364561"/>
              <a:gd name="connsiteX4935" fmla="*/ 8885161 w 12192000"/>
              <a:gd name="connsiteY4935" fmla="*/ 246274 h 364561"/>
              <a:gd name="connsiteX4936" fmla="*/ 8885039 w 12192000"/>
              <a:gd name="connsiteY4936" fmla="*/ 246253 h 364561"/>
              <a:gd name="connsiteX4937" fmla="*/ 8886120 w 12192000"/>
              <a:gd name="connsiteY4937" fmla="*/ 253876 h 364561"/>
              <a:gd name="connsiteX4938" fmla="*/ 8877986 w 12192000"/>
              <a:gd name="connsiteY4938" fmla="*/ 253876 h 364561"/>
              <a:gd name="connsiteX4939" fmla="*/ 8876680 w 12192000"/>
              <a:gd name="connsiteY4939" fmla="*/ 253398 h 364561"/>
              <a:gd name="connsiteX4940" fmla="*/ 8865536 w 12192000"/>
              <a:gd name="connsiteY4940" fmla="*/ 246253 h 364561"/>
              <a:gd name="connsiteX4941" fmla="*/ 8865536 w 12192000"/>
              <a:gd name="connsiteY4941" fmla="*/ 243351 h 364561"/>
              <a:gd name="connsiteX4942" fmla="*/ 8865536 w 12192000"/>
              <a:gd name="connsiteY4942" fmla="*/ 239178 h 364561"/>
              <a:gd name="connsiteX4943" fmla="*/ 8871123 w 12192000"/>
              <a:gd name="connsiteY4943" fmla="*/ 240265 h 364561"/>
              <a:gd name="connsiteX4944" fmla="*/ 8884797 w 12192000"/>
              <a:gd name="connsiteY4944" fmla="*/ 246331 h 364561"/>
              <a:gd name="connsiteX4945" fmla="*/ 8875073 w 12192000"/>
              <a:gd name="connsiteY4945" fmla="*/ 231951 h 364561"/>
              <a:gd name="connsiteX4946" fmla="*/ 8419565 w 12192000"/>
              <a:gd name="connsiteY4946" fmla="*/ 231880 h 364561"/>
              <a:gd name="connsiteX4947" fmla="*/ 8430697 w 12192000"/>
              <a:gd name="connsiteY4947" fmla="*/ 238998 h 364561"/>
              <a:gd name="connsiteX4948" fmla="*/ 8419565 w 12192000"/>
              <a:gd name="connsiteY4948" fmla="*/ 231880 h 364561"/>
              <a:gd name="connsiteX4949" fmla="*/ 8330426 w 12192000"/>
              <a:gd name="connsiteY4949" fmla="*/ 231849 h 364561"/>
              <a:gd name="connsiteX4950" fmla="*/ 8330420 w 12192000"/>
              <a:gd name="connsiteY4950" fmla="*/ 231850 h 364561"/>
              <a:gd name="connsiteX4951" fmla="*/ 8330588 w 12192000"/>
              <a:gd name="connsiteY4951" fmla="*/ 231965 h 364561"/>
              <a:gd name="connsiteX4952" fmla="*/ 5282499 w 12192000"/>
              <a:gd name="connsiteY4952" fmla="*/ 231799 h 364561"/>
              <a:gd name="connsiteX4953" fmla="*/ 5282506 w 12192000"/>
              <a:gd name="connsiteY4953" fmla="*/ 231965 h 364561"/>
              <a:gd name="connsiteX4954" fmla="*/ 5282539 w 12192000"/>
              <a:gd name="connsiteY4954" fmla="*/ 231912 h 364561"/>
              <a:gd name="connsiteX4955" fmla="*/ 8835893 w 12192000"/>
              <a:gd name="connsiteY4955" fmla="*/ 231746 h 364561"/>
              <a:gd name="connsiteX4956" fmla="*/ 8835923 w 12192000"/>
              <a:gd name="connsiteY4956" fmla="*/ 231965 h 364561"/>
              <a:gd name="connsiteX4957" fmla="*/ 8836281 w 12192000"/>
              <a:gd name="connsiteY4957" fmla="*/ 231965 h 364561"/>
              <a:gd name="connsiteX4958" fmla="*/ 4707010 w 12192000"/>
              <a:gd name="connsiteY4958" fmla="*/ 231664 h 364561"/>
              <a:gd name="connsiteX4959" fmla="*/ 4697571 w 12192000"/>
              <a:gd name="connsiteY4959" fmla="*/ 231664 h 364561"/>
              <a:gd name="connsiteX4960" fmla="*/ 4707010 w 12192000"/>
              <a:gd name="connsiteY4960" fmla="*/ 231664 h 364561"/>
              <a:gd name="connsiteX4961" fmla="*/ 4757089 w 12192000"/>
              <a:gd name="connsiteY4961" fmla="*/ 231664 h 364561"/>
              <a:gd name="connsiteX4962" fmla="*/ 4747660 w 12192000"/>
              <a:gd name="connsiteY4962" fmla="*/ 231664 h 364561"/>
              <a:gd name="connsiteX4963" fmla="*/ 4747364 w 12192000"/>
              <a:gd name="connsiteY4963" fmla="*/ 231664 h 364561"/>
              <a:gd name="connsiteX4964" fmla="*/ 4746149 w 12192000"/>
              <a:gd name="connsiteY4964" fmla="*/ 241748 h 364561"/>
              <a:gd name="connsiteX4965" fmla="*/ 4740753 w 12192000"/>
              <a:gd name="connsiteY4965" fmla="*/ 244655 h 364561"/>
              <a:gd name="connsiteX4966" fmla="*/ 4743427 w 12192000"/>
              <a:gd name="connsiteY4966" fmla="*/ 239325 h 364561"/>
              <a:gd name="connsiteX4967" fmla="*/ 4732661 w 12192000"/>
              <a:gd name="connsiteY4967" fmla="*/ 237407 h 364561"/>
              <a:gd name="connsiteX4968" fmla="*/ 4729149 w 12192000"/>
              <a:gd name="connsiteY4968" fmla="*/ 236874 h 364561"/>
              <a:gd name="connsiteX4969" fmla="*/ 4729223 w 12192000"/>
              <a:gd name="connsiteY4969" fmla="*/ 236247 h 364561"/>
              <a:gd name="connsiteX4970" fmla="*/ 4737653 w 12192000"/>
              <a:gd name="connsiteY4970" fmla="*/ 231664 h 364561"/>
              <a:gd name="connsiteX4971" fmla="*/ 4728019 w 12192000"/>
              <a:gd name="connsiteY4971" fmla="*/ 231664 h 364561"/>
              <a:gd name="connsiteX4972" fmla="*/ 4717019 w 12192000"/>
              <a:gd name="connsiteY4972" fmla="*/ 231664 h 364561"/>
              <a:gd name="connsiteX4973" fmla="*/ 4722519 w 12192000"/>
              <a:gd name="connsiteY4973" fmla="*/ 238997 h 364561"/>
              <a:gd name="connsiteX4974" fmla="*/ 4723522 w 12192000"/>
              <a:gd name="connsiteY4974" fmla="*/ 240334 h 364561"/>
              <a:gd name="connsiteX4975" fmla="*/ 4724603 w 12192000"/>
              <a:gd name="connsiteY4975" fmla="*/ 246600 h 364561"/>
              <a:gd name="connsiteX4976" fmla="*/ 4725903 w 12192000"/>
              <a:gd name="connsiteY4976" fmla="*/ 247677 h 364561"/>
              <a:gd name="connsiteX4977" fmla="*/ 4718665 w 12192000"/>
              <a:gd name="connsiteY4977" fmla="*/ 252560 h 364561"/>
              <a:gd name="connsiteX4978" fmla="*/ 4717019 w 12192000"/>
              <a:gd name="connsiteY4978" fmla="*/ 253325 h 364561"/>
              <a:gd name="connsiteX4979" fmla="*/ 4717019 w 12192000"/>
              <a:gd name="connsiteY4979" fmla="*/ 243491 h 364561"/>
              <a:gd name="connsiteX4980" fmla="*/ 4717019 w 12192000"/>
              <a:gd name="connsiteY4980" fmla="*/ 238997 h 364561"/>
              <a:gd name="connsiteX4981" fmla="*/ 4707301 w 12192000"/>
              <a:gd name="connsiteY4981" fmla="*/ 238997 h 364561"/>
              <a:gd name="connsiteX4982" fmla="*/ 4707301 w 12192000"/>
              <a:gd name="connsiteY4982" fmla="*/ 246187 h 364561"/>
              <a:gd name="connsiteX4983" fmla="*/ 4692712 w 12192000"/>
              <a:gd name="connsiteY4983" fmla="*/ 249782 h 364561"/>
              <a:gd name="connsiteX4984" fmla="*/ 4692044 w 12192000"/>
              <a:gd name="connsiteY4984" fmla="*/ 249947 h 364561"/>
              <a:gd name="connsiteX4985" fmla="*/ 4691505 w 12192000"/>
              <a:gd name="connsiteY4985" fmla="*/ 246749 h 364561"/>
              <a:gd name="connsiteX4986" fmla="*/ 4677841 w 12192000"/>
              <a:gd name="connsiteY4986" fmla="*/ 247670 h 364561"/>
              <a:gd name="connsiteX4987" fmla="*/ 4676102 w 12192000"/>
              <a:gd name="connsiteY4987" fmla="*/ 249475 h 364561"/>
              <a:gd name="connsiteX4988" fmla="*/ 4668114 w 12192000"/>
              <a:gd name="connsiteY4988" fmla="*/ 246331 h 364561"/>
              <a:gd name="connsiteX4989" fmla="*/ 4669367 w 12192000"/>
              <a:gd name="connsiteY4989" fmla="*/ 249783 h 364561"/>
              <a:gd name="connsiteX4990" fmla="*/ 4674036 w 12192000"/>
              <a:gd name="connsiteY4990" fmla="*/ 251620 h 364561"/>
              <a:gd name="connsiteX4991" fmla="*/ 4671630 w 12192000"/>
              <a:gd name="connsiteY4991" fmla="*/ 254118 h 364561"/>
              <a:gd name="connsiteX4992" fmla="*/ 4681567 w 12192000"/>
              <a:gd name="connsiteY4992" fmla="*/ 269910 h 364561"/>
              <a:gd name="connsiteX4993" fmla="*/ 4701444 w 12192000"/>
              <a:gd name="connsiteY4993" fmla="*/ 261488 h 364561"/>
              <a:gd name="connsiteX4994" fmla="*/ 4694181 w 12192000"/>
              <a:gd name="connsiteY4994" fmla="*/ 255333 h 364561"/>
              <a:gd name="connsiteX4995" fmla="*/ 4700614 w 12192000"/>
              <a:gd name="connsiteY4995" fmla="*/ 250012 h 364561"/>
              <a:gd name="connsiteX4996" fmla="*/ 4713376 w 12192000"/>
              <a:gd name="connsiteY4996" fmla="*/ 249263 h 364561"/>
              <a:gd name="connsiteX4997" fmla="*/ 4716994 w 12192000"/>
              <a:gd name="connsiteY4997" fmla="*/ 253340 h 364561"/>
              <a:gd name="connsiteX4998" fmla="*/ 4716752 w 12192000"/>
              <a:gd name="connsiteY4998" fmla="*/ 253450 h 364561"/>
              <a:gd name="connsiteX4999" fmla="*/ 4727898 w 12192000"/>
              <a:gd name="connsiteY4999" fmla="*/ 260568 h 364561"/>
              <a:gd name="connsiteX5000" fmla="*/ 4731556 w 12192000"/>
              <a:gd name="connsiteY5000" fmla="*/ 253450 h 364561"/>
              <a:gd name="connsiteX5001" fmla="*/ 4730581 w 12192000"/>
              <a:gd name="connsiteY5001" fmla="*/ 251551 h 364561"/>
              <a:gd name="connsiteX5002" fmla="*/ 4733387 w 12192000"/>
              <a:gd name="connsiteY5002" fmla="*/ 253875 h 364561"/>
              <a:gd name="connsiteX5003" fmla="*/ 4738407 w 12192000"/>
              <a:gd name="connsiteY5003" fmla="*/ 249328 h 364561"/>
              <a:gd name="connsiteX5004" fmla="*/ 4739911 w 12192000"/>
              <a:gd name="connsiteY5004" fmla="*/ 246331 h 364561"/>
              <a:gd name="connsiteX5005" fmla="*/ 4747364 w 12192000"/>
              <a:gd name="connsiteY5005" fmla="*/ 246331 h 364561"/>
              <a:gd name="connsiteX5006" fmla="*/ 4757089 w 12192000"/>
              <a:gd name="connsiteY5006" fmla="*/ 231664 h 364561"/>
              <a:gd name="connsiteX5007" fmla="*/ 4827220 w 12192000"/>
              <a:gd name="connsiteY5007" fmla="*/ 231664 h 364561"/>
              <a:gd name="connsiteX5008" fmla="*/ 4817200 w 12192000"/>
              <a:gd name="connsiteY5008" fmla="*/ 231664 h 364561"/>
              <a:gd name="connsiteX5009" fmla="*/ 4827220 w 12192000"/>
              <a:gd name="connsiteY5009" fmla="*/ 238998 h 364561"/>
              <a:gd name="connsiteX5010" fmla="*/ 4827220 w 12192000"/>
              <a:gd name="connsiteY5010" fmla="*/ 231664 h 364561"/>
              <a:gd name="connsiteX5011" fmla="*/ 4945676 w 12192000"/>
              <a:gd name="connsiteY5011" fmla="*/ 231664 h 364561"/>
              <a:gd name="connsiteX5012" fmla="*/ 4955103 w 12192000"/>
              <a:gd name="connsiteY5012" fmla="*/ 238998 h 364561"/>
              <a:gd name="connsiteX5013" fmla="*/ 4945676 w 12192000"/>
              <a:gd name="connsiteY5013" fmla="*/ 231664 h 364561"/>
              <a:gd name="connsiteX5014" fmla="*/ 4984571 w 12192000"/>
              <a:gd name="connsiteY5014" fmla="*/ 231664 h 364561"/>
              <a:gd name="connsiteX5015" fmla="*/ 4974552 w 12192000"/>
              <a:gd name="connsiteY5015" fmla="*/ 246331 h 364561"/>
              <a:gd name="connsiteX5016" fmla="*/ 4984571 w 12192000"/>
              <a:gd name="connsiteY5016" fmla="*/ 231664 h 364561"/>
              <a:gd name="connsiteX5017" fmla="*/ 5034663 w 12192000"/>
              <a:gd name="connsiteY5017" fmla="*/ 231664 h 364561"/>
              <a:gd name="connsiteX5018" fmla="*/ 5024944 w 12192000"/>
              <a:gd name="connsiteY5018" fmla="*/ 231664 h 364561"/>
              <a:gd name="connsiteX5019" fmla="*/ 5034663 w 12192000"/>
              <a:gd name="connsiteY5019" fmla="*/ 231664 h 364561"/>
              <a:gd name="connsiteX5020" fmla="*/ 5261621 w 12192000"/>
              <a:gd name="connsiteY5020" fmla="*/ 231664 h 364561"/>
              <a:gd name="connsiteX5021" fmla="*/ 5261558 w 12192000"/>
              <a:gd name="connsiteY5021" fmla="*/ 231664 h 364561"/>
              <a:gd name="connsiteX5022" fmla="*/ 5261617 w 12192000"/>
              <a:gd name="connsiteY5022" fmla="*/ 231786 h 364561"/>
              <a:gd name="connsiteX5023" fmla="*/ 5777227 w 12192000"/>
              <a:gd name="connsiteY5023" fmla="*/ 231664 h 364561"/>
              <a:gd name="connsiteX5024" fmla="*/ 5767208 w 12192000"/>
              <a:gd name="connsiteY5024" fmla="*/ 238998 h 364561"/>
              <a:gd name="connsiteX5025" fmla="*/ 5777227 w 12192000"/>
              <a:gd name="connsiteY5025" fmla="*/ 231664 h 364561"/>
              <a:gd name="connsiteX5026" fmla="*/ 6114327 w 12192000"/>
              <a:gd name="connsiteY5026" fmla="*/ 231664 h 364561"/>
              <a:gd name="connsiteX5027" fmla="*/ 6124051 w 12192000"/>
              <a:gd name="connsiteY5027" fmla="*/ 238998 h 364561"/>
              <a:gd name="connsiteX5028" fmla="*/ 6114327 w 12192000"/>
              <a:gd name="connsiteY5028" fmla="*/ 238998 h 364561"/>
              <a:gd name="connsiteX5029" fmla="*/ 6114327 w 12192000"/>
              <a:gd name="connsiteY5029" fmla="*/ 231664 h 364561"/>
              <a:gd name="connsiteX5030" fmla="*/ 6222732 w 12192000"/>
              <a:gd name="connsiteY5030" fmla="*/ 231664 h 364561"/>
              <a:gd name="connsiteX5031" fmla="*/ 6242213 w 12192000"/>
              <a:gd name="connsiteY5031" fmla="*/ 246044 h 364561"/>
              <a:gd name="connsiteX5032" fmla="*/ 6232473 w 12192000"/>
              <a:gd name="connsiteY5032" fmla="*/ 253234 h 364561"/>
              <a:gd name="connsiteX5033" fmla="*/ 6242213 w 12192000"/>
              <a:gd name="connsiteY5033" fmla="*/ 246044 h 364561"/>
              <a:gd name="connsiteX5034" fmla="*/ 6201860 w 12192000"/>
              <a:gd name="connsiteY5034" fmla="*/ 238854 h 364561"/>
              <a:gd name="connsiteX5035" fmla="*/ 6201860 w 12192000"/>
              <a:gd name="connsiteY5035" fmla="*/ 231664 h 364561"/>
              <a:gd name="connsiteX5036" fmla="*/ 6222732 w 12192000"/>
              <a:gd name="connsiteY5036" fmla="*/ 231664 h 364561"/>
              <a:gd name="connsiteX5037" fmla="*/ 6252232 w 12192000"/>
              <a:gd name="connsiteY5037" fmla="*/ 231664 h 364561"/>
              <a:gd name="connsiteX5038" fmla="*/ 6252232 w 12192000"/>
              <a:gd name="connsiteY5038" fmla="*/ 238998 h 364561"/>
              <a:gd name="connsiteX5039" fmla="*/ 6242213 w 12192000"/>
              <a:gd name="connsiteY5039" fmla="*/ 238998 h 364561"/>
              <a:gd name="connsiteX5040" fmla="*/ 6242213 w 12192000"/>
              <a:gd name="connsiteY5040" fmla="*/ 231664 h 364561"/>
              <a:gd name="connsiteX5041" fmla="*/ 6252232 w 12192000"/>
              <a:gd name="connsiteY5041" fmla="*/ 231664 h 364561"/>
              <a:gd name="connsiteX5042" fmla="*/ 6271483 w 12192000"/>
              <a:gd name="connsiteY5042" fmla="*/ 231664 h 364561"/>
              <a:gd name="connsiteX5043" fmla="*/ 6275607 w 12192000"/>
              <a:gd name="connsiteY5043" fmla="*/ 240005 h 364561"/>
              <a:gd name="connsiteX5044" fmla="*/ 6279617 w 12192000"/>
              <a:gd name="connsiteY5044" fmla="*/ 241939 h 364561"/>
              <a:gd name="connsiteX5045" fmla="*/ 6281306 w 12192000"/>
              <a:gd name="connsiteY5045" fmla="*/ 246116 h 364561"/>
              <a:gd name="connsiteX5046" fmla="*/ 6281306 w 12192000"/>
              <a:gd name="connsiteY5046" fmla="*/ 260568 h 364561"/>
              <a:gd name="connsiteX5047" fmla="*/ 6281306 w 12192000"/>
              <a:gd name="connsiteY5047" fmla="*/ 246116 h 364561"/>
              <a:gd name="connsiteX5048" fmla="*/ 6276395 w 12192000"/>
              <a:gd name="connsiteY5048" fmla="*/ 241600 h 364561"/>
              <a:gd name="connsiteX5049" fmla="*/ 6275607 w 12192000"/>
              <a:gd name="connsiteY5049" fmla="*/ 240005 h 364561"/>
              <a:gd name="connsiteX5050" fmla="*/ 6275167 w 12192000"/>
              <a:gd name="connsiteY5050" fmla="*/ 239793 h 364561"/>
              <a:gd name="connsiteX5051" fmla="*/ 6261661 w 12192000"/>
              <a:gd name="connsiteY5051" fmla="*/ 238890 h 364561"/>
              <a:gd name="connsiteX5052" fmla="*/ 6261661 w 12192000"/>
              <a:gd name="connsiteY5052" fmla="*/ 231664 h 364561"/>
              <a:gd name="connsiteX5053" fmla="*/ 6271483 w 12192000"/>
              <a:gd name="connsiteY5053" fmla="*/ 231664 h 364561"/>
              <a:gd name="connsiteX5054" fmla="*/ 6370688 w 12192000"/>
              <a:gd name="connsiteY5054" fmla="*/ 231664 h 364561"/>
              <a:gd name="connsiteX5055" fmla="*/ 6370688 w 12192000"/>
              <a:gd name="connsiteY5055" fmla="*/ 238998 h 364561"/>
              <a:gd name="connsiteX5056" fmla="*/ 6360670 w 12192000"/>
              <a:gd name="connsiteY5056" fmla="*/ 246332 h 364561"/>
              <a:gd name="connsiteX5057" fmla="*/ 6370688 w 12192000"/>
              <a:gd name="connsiteY5057" fmla="*/ 231664 h 364561"/>
              <a:gd name="connsiteX5058" fmla="*/ 6430211 w 12192000"/>
              <a:gd name="connsiteY5058" fmla="*/ 231664 h 364561"/>
              <a:gd name="connsiteX5059" fmla="*/ 6430211 w 12192000"/>
              <a:gd name="connsiteY5059" fmla="*/ 238998 h 364561"/>
              <a:gd name="connsiteX5060" fmla="*/ 6430211 w 12192000"/>
              <a:gd name="connsiteY5060" fmla="*/ 231664 h 364561"/>
              <a:gd name="connsiteX5061" fmla="*/ 6539239 w 12192000"/>
              <a:gd name="connsiteY5061" fmla="*/ 231664 h 364561"/>
              <a:gd name="connsiteX5062" fmla="*/ 6529514 w 12192000"/>
              <a:gd name="connsiteY5062" fmla="*/ 238998 h 364561"/>
              <a:gd name="connsiteX5063" fmla="*/ 6529514 w 12192000"/>
              <a:gd name="connsiteY5063" fmla="*/ 231664 h 364561"/>
              <a:gd name="connsiteX5064" fmla="*/ 6539239 w 12192000"/>
              <a:gd name="connsiteY5064" fmla="*/ 231664 h 364561"/>
              <a:gd name="connsiteX5065" fmla="*/ 6548963 w 12192000"/>
              <a:gd name="connsiteY5065" fmla="*/ 231664 h 364561"/>
              <a:gd name="connsiteX5066" fmla="*/ 6558687 w 12192000"/>
              <a:gd name="connsiteY5066" fmla="*/ 246332 h 364561"/>
              <a:gd name="connsiteX5067" fmla="*/ 6548963 w 12192000"/>
              <a:gd name="connsiteY5067" fmla="*/ 246332 h 364561"/>
              <a:gd name="connsiteX5068" fmla="*/ 6539239 w 12192000"/>
              <a:gd name="connsiteY5068" fmla="*/ 238998 h 364561"/>
              <a:gd name="connsiteX5069" fmla="*/ 6548963 w 12192000"/>
              <a:gd name="connsiteY5069" fmla="*/ 231664 h 364561"/>
              <a:gd name="connsiteX5070" fmla="*/ 6678525 w 12192000"/>
              <a:gd name="connsiteY5070" fmla="*/ 231664 h 364561"/>
              <a:gd name="connsiteX5071" fmla="*/ 6668710 w 12192000"/>
              <a:gd name="connsiteY5071" fmla="*/ 238998 h 364561"/>
              <a:gd name="connsiteX5072" fmla="*/ 6657492 w 12192000"/>
              <a:gd name="connsiteY5072" fmla="*/ 238998 h 364561"/>
              <a:gd name="connsiteX5073" fmla="*/ 6657492 w 12192000"/>
              <a:gd name="connsiteY5073" fmla="*/ 231664 h 364561"/>
              <a:gd name="connsiteX5074" fmla="*/ 6678525 w 12192000"/>
              <a:gd name="connsiteY5074" fmla="*/ 231664 h 364561"/>
              <a:gd name="connsiteX5075" fmla="*/ 6924665 w 12192000"/>
              <a:gd name="connsiteY5075" fmla="*/ 231664 h 364561"/>
              <a:gd name="connsiteX5076" fmla="*/ 6915235 w 12192000"/>
              <a:gd name="connsiteY5076" fmla="*/ 231664 h 364561"/>
              <a:gd name="connsiteX5077" fmla="*/ 6924665 w 12192000"/>
              <a:gd name="connsiteY5077" fmla="*/ 231664 h 364561"/>
              <a:gd name="connsiteX5078" fmla="*/ 7143308 w 12192000"/>
              <a:gd name="connsiteY5078" fmla="*/ 231664 h 364561"/>
              <a:gd name="connsiteX5079" fmla="*/ 7133879 w 12192000"/>
              <a:gd name="connsiteY5079" fmla="*/ 238998 h 364561"/>
              <a:gd name="connsiteX5080" fmla="*/ 7133879 w 12192000"/>
              <a:gd name="connsiteY5080" fmla="*/ 231664 h 364561"/>
              <a:gd name="connsiteX5081" fmla="*/ 7143308 w 12192000"/>
              <a:gd name="connsiteY5081" fmla="*/ 231664 h 364561"/>
              <a:gd name="connsiteX5082" fmla="*/ 7192223 w 12192000"/>
              <a:gd name="connsiteY5082" fmla="*/ 231664 h 364561"/>
              <a:gd name="connsiteX5083" fmla="*/ 7182794 w 12192000"/>
              <a:gd name="connsiteY5083" fmla="*/ 238998 h 364561"/>
              <a:gd name="connsiteX5084" fmla="*/ 7192223 w 12192000"/>
              <a:gd name="connsiteY5084" fmla="*/ 231664 h 364561"/>
              <a:gd name="connsiteX5085" fmla="*/ 7301250 w 12192000"/>
              <a:gd name="connsiteY5085" fmla="*/ 231664 h 364561"/>
              <a:gd name="connsiteX5086" fmla="*/ 7302577 w 12192000"/>
              <a:gd name="connsiteY5086" fmla="*/ 237852 h 364561"/>
              <a:gd name="connsiteX5087" fmla="*/ 7301250 w 12192000"/>
              <a:gd name="connsiteY5087" fmla="*/ 238998 h 364561"/>
              <a:gd name="connsiteX5088" fmla="*/ 7302724 w 12192000"/>
              <a:gd name="connsiteY5088" fmla="*/ 240221 h 364561"/>
              <a:gd name="connsiteX5089" fmla="*/ 7303223 w 12192000"/>
              <a:gd name="connsiteY5089" fmla="*/ 241038 h 364561"/>
              <a:gd name="connsiteX5090" fmla="*/ 7305229 w 12192000"/>
              <a:gd name="connsiteY5090" fmla="*/ 243113 h 364561"/>
              <a:gd name="connsiteX5091" fmla="*/ 7304724 w 12192000"/>
              <a:gd name="connsiteY5091" fmla="*/ 243494 h 364561"/>
              <a:gd name="connsiteX5092" fmla="*/ 7310679 w 12192000"/>
              <a:gd name="connsiteY5092" fmla="*/ 253234 h 364561"/>
              <a:gd name="connsiteX5093" fmla="*/ 7301250 w 12192000"/>
              <a:gd name="connsiteY5093" fmla="*/ 246116 h 364561"/>
              <a:gd name="connsiteX5094" fmla="*/ 7304724 w 12192000"/>
              <a:gd name="connsiteY5094" fmla="*/ 243494 h 364561"/>
              <a:gd name="connsiteX5095" fmla="*/ 7303223 w 12192000"/>
              <a:gd name="connsiteY5095" fmla="*/ 241038 h 364561"/>
              <a:gd name="connsiteX5096" fmla="*/ 7301250 w 12192000"/>
              <a:gd name="connsiteY5096" fmla="*/ 238998 h 364561"/>
              <a:gd name="connsiteX5097" fmla="*/ 7301250 w 12192000"/>
              <a:gd name="connsiteY5097" fmla="*/ 234758 h 364561"/>
              <a:gd name="connsiteX5098" fmla="*/ 7301250 w 12192000"/>
              <a:gd name="connsiteY5098" fmla="*/ 231664 h 364561"/>
              <a:gd name="connsiteX5099" fmla="*/ 7430609 w 12192000"/>
              <a:gd name="connsiteY5099" fmla="*/ 231664 h 364561"/>
              <a:gd name="connsiteX5100" fmla="*/ 7440334 w 12192000"/>
              <a:gd name="connsiteY5100" fmla="*/ 238998 h 364561"/>
              <a:gd name="connsiteX5101" fmla="*/ 7430609 w 12192000"/>
              <a:gd name="connsiteY5101" fmla="*/ 246332 h 364561"/>
              <a:gd name="connsiteX5102" fmla="*/ 7420885 w 12192000"/>
              <a:gd name="connsiteY5102" fmla="*/ 238998 h 364561"/>
              <a:gd name="connsiteX5103" fmla="*/ 7430609 w 12192000"/>
              <a:gd name="connsiteY5103" fmla="*/ 231664 h 364561"/>
              <a:gd name="connsiteX5104" fmla="*/ 7509876 w 12192000"/>
              <a:gd name="connsiteY5104" fmla="*/ 231664 h 364561"/>
              <a:gd name="connsiteX5105" fmla="*/ 7509876 w 12192000"/>
              <a:gd name="connsiteY5105" fmla="*/ 238998 h 364561"/>
              <a:gd name="connsiteX5106" fmla="*/ 7509876 w 12192000"/>
              <a:gd name="connsiteY5106" fmla="*/ 231664 h 364561"/>
              <a:gd name="connsiteX5107" fmla="*/ 7539342 w 12192000"/>
              <a:gd name="connsiteY5107" fmla="*/ 231664 h 364561"/>
              <a:gd name="connsiteX5108" fmla="*/ 7529618 w 12192000"/>
              <a:gd name="connsiteY5108" fmla="*/ 260568 h 364561"/>
              <a:gd name="connsiteX5109" fmla="*/ 7529618 w 12192000"/>
              <a:gd name="connsiteY5109" fmla="*/ 246116 h 364561"/>
              <a:gd name="connsiteX5110" fmla="*/ 7519894 w 12192000"/>
              <a:gd name="connsiteY5110" fmla="*/ 246116 h 364561"/>
              <a:gd name="connsiteX5111" fmla="*/ 7519894 w 12192000"/>
              <a:gd name="connsiteY5111" fmla="*/ 238890 h 364561"/>
              <a:gd name="connsiteX5112" fmla="*/ 7529618 w 12192000"/>
              <a:gd name="connsiteY5112" fmla="*/ 246116 h 364561"/>
              <a:gd name="connsiteX5113" fmla="*/ 7539342 w 12192000"/>
              <a:gd name="connsiteY5113" fmla="*/ 231664 h 364561"/>
              <a:gd name="connsiteX5114" fmla="*/ 7558791 w 12192000"/>
              <a:gd name="connsiteY5114" fmla="*/ 231664 h 364561"/>
              <a:gd name="connsiteX5115" fmla="*/ 7548772 w 12192000"/>
              <a:gd name="connsiteY5115" fmla="*/ 231664 h 364561"/>
              <a:gd name="connsiteX5116" fmla="*/ 7558791 w 12192000"/>
              <a:gd name="connsiteY5116" fmla="*/ 231664 h 364561"/>
              <a:gd name="connsiteX5117" fmla="*/ 7608883 w 12192000"/>
              <a:gd name="connsiteY5117" fmla="*/ 231664 h 364561"/>
              <a:gd name="connsiteX5118" fmla="*/ 7608883 w 12192000"/>
              <a:gd name="connsiteY5118" fmla="*/ 238998 h 364561"/>
              <a:gd name="connsiteX5119" fmla="*/ 7608883 w 12192000"/>
              <a:gd name="connsiteY5119" fmla="*/ 231664 h 364561"/>
              <a:gd name="connsiteX5120" fmla="*/ 7657799 w 12192000"/>
              <a:gd name="connsiteY5120" fmla="*/ 231664 h 364561"/>
              <a:gd name="connsiteX5121" fmla="*/ 7657822 w 12192000"/>
              <a:gd name="connsiteY5121" fmla="*/ 231682 h 364561"/>
              <a:gd name="connsiteX5122" fmla="*/ 7657826 w 12192000"/>
              <a:gd name="connsiteY5122" fmla="*/ 231671 h 364561"/>
              <a:gd name="connsiteX5123" fmla="*/ 7727340 w 12192000"/>
              <a:gd name="connsiteY5123" fmla="*/ 231664 h 364561"/>
              <a:gd name="connsiteX5124" fmla="*/ 7746789 w 12192000"/>
              <a:gd name="connsiteY5124" fmla="*/ 238854 h 364561"/>
              <a:gd name="connsiteX5125" fmla="*/ 7737065 w 12192000"/>
              <a:gd name="connsiteY5125" fmla="*/ 246044 h 364561"/>
              <a:gd name="connsiteX5126" fmla="*/ 7727340 w 12192000"/>
              <a:gd name="connsiteY5126" fmla="*/ 246044 h 364561"/>
              <a:gd name="connsiteX5127" fmla="*/ 7727340 w 12192000"/>
              <a:gd name="connsiteY5127" fmla="*/ 253234 h 364561"/>
              <a:gd name="connsiteX5128" fmla="*/ 7737065 w 12192000"/>
              <a:gd name="connsiteY5128" fmla="*/ 253234 h 364561"/>
              <a:gd name="connsiteX5129" fmla="*/ 7746789 w 12192000"/>
              <a:gd name="connsiteY5129" fmla="*/ 260352 h 364561"/>
              <a:gd name="connsiteX5130" fmla="*/ 7727340 w 12192000"/>
              <a:gd name="connsiteY5130" fmla="*/ 253234 h 364561"/>
              <a:gd name="connsiteX5131" fmla="*/ 7727340 w 12192000"/>
              <a:gd name="connsiteY5131" fmla="*/ 248740 h 364561"/>
              <a:gd name="connsiteX5132" fmla="*/ 7727340 w 12192000"/>
              <a:gd name="connsiteY5132" fmla="*/ 246044 h 364561"/>
              <a:gd name="connsiteX5133" fmla="*/ 7727340 w 12192000"/>
              <a:gd name="connsiteY5133" fmla="*/ 238854 h 364561"/>
              <a:gd name="connsiteX5134" fmla="*/ 7727340 w 12192000"/>
              <a:gd name="connsiteY5134" fmla="*/ 231664 h 364561"/>
              <a:gd name="connsiteX5135" fmla="*/ 7806606 w 12192000"/>
              <a:gd name="connsiteY5135" fmla="*/ 231664 h 364561"/>
              <a:gd name="connsiteX5136" fmla="*/ 7816330 w 12192000"/>
              <a:gd name="connsiteY5136" fmla="*/ 238998 h 364561"/>
              <a:gd name="connsiteX5137" fmla="*/ 7806606 w 12192000"/>
              <a:gd name="connsiteY5137" fmla="*/ 238998 h 364561"/>
              <a:gd name="connsiteX5138" fmla="*/ 7806606 w 12192000"/>
              <a:gd name="connsiteY5138" fmla="*/ 231664 h 364561"/>
              <a:gd name="connsiteX5139" fmla="*/ 7965432 w 12192000"/>
              <a:gd name="connsiteY5139" fmla="*/ 231664 h 364561"/>
              <a:gd name="connsiteX5140" fmla="*/ 7966685 w 12192000"/>
              <a:gd name="connsiteY5140" fmla="*/ 238081 h 364561"/>
              <a:gd name="connsiteX5141" fmla="*/ 7968484 w 12192000"/>
              <a:gd name="connsiteY5141" fmla="*/ 239813 h 364561"/>
              <a:gd name="connsiteX5142" fmla="*/ 7969256 w 12192000"/>
              <a:gd name="connsiteY5142" fmla="*/ 240002 h 364561"/>
              <a:gd name="connsiteX5143" fmla="*/ 7969406 w 12192000"/>
              <a:gd name="connsiteY5143" fmla="*/ 240703 h 364561"/>
              <a:gd name="connsiteX5144" fmla="*/ 7969659 w 12192000"/>
              <a:gd name="connsiteY5144" fmla="*/ 240946 h 364561"/>
              <a:gd name="connsiteX5145" fmla="*/ 7975450 w 12192000"/>
              <a:gd name="connsiteY5145" fmla="*/ 238998 h 364561"/>
              <a:gd name="connsiteX5146" fmla="*/ 7965432 w 12192000"/>
              <a:gd name="connsiteY5146" fmla="*/ 231664 h 364561"/>
              <a:gd name="connsiteX5147" fmla="*/ 8142233 w 12192000"/>
              <a:gd name="connsiteY5147" fmla="*/ 231664 h 364561"/>
              <a:gd name="connsiteX5148" fmla="*/ 8153431 w 12192000"/>
              <a:gd name="connsiteY5148" fmla="*/ 246044 h 364561"/>
              <a:gd name="connsiteX5149" fmla="*/ 8142233 w 12192000"/>
              <a:gd name="connsiteY5149" fmla="*/ 246044 h 364561"/>
              <a:gd name="connsiteX5150" fmla="*/ 8142233 w 12192000"/>
              <a:gd name="connsiteY5150" fmla="*/ 231664 h 364561"/>
              <a:gd name="connsiteX5151" fmla="*/ 8310784 w 12192000"/>
              <a:gd name="connsiteY5151" fmla="*/ 231664 h 364561"/>
              <a:gd name="connsiteX5152" fmla="*/ 8306681 w 12192000"/>
              <a:gd name="connsiteY5152" fmla="*/ 235728 h 364561"/>
              <a:gd name="connsiteX5153" fmla="*/ 8306211 w 12192000"/>
              <a:gd name="connsiteY5153" fmla="*/ 235993 h 364561"/>
              <a:gd name="connsiteX5154" fmla="*/ 8305922 w 12192000"/>
              <a:gd name="connsiteY5154" fmla="*/ 237987 h 364561"/>
              <a:gd name="connsiteX5155" fmla="*/ 8301059 w 12192000"/>
              <a:gd name="connsiteY5155" fmla="*/ 238890 h 364561"/>
              <a:gd name="connsiteX5156" fmla="*/ 8310784 w 12192000"/>
              <a:gd name="connsiteY5156" fmla="*/ 246116 h 364561"/>
              <a:gd name="connsiteX5157" fmla="*/ 8301059 w 12192000"/>
              <a:gd name="connsiteY5157" fmla="*/ 246116 h 364561"/>
              <a:gd name="connsiteX5158" fmla="*/ 8301059 w 12192000"/>
              <a:gd name="connsiteY5158" fmla="*/ 238890 h 364561"/>
              <a:gd name="connsiteX5159" fmla="*/ 8306211 w 12192000"/>
              <a:gd name="connsiteY5159" fmla="*/ 235993 h 364561"/>
              <a:gd name="connsiteX5160" fmla="*/ 8306529 w 12192000"/>
              <a:gd name="connsiteY5160" fmla="*/ 233809 h 364561"/>
              <a:gd name="connsiteX5161" fmla="*/ 8310784 w 12192000"/>
              <a:gd name="connsiteY5161" fmla="*/ 231664 h 364561"/>
              <a:gd name="connsiteX5162" fmla="*/ 8390344 w 12192000"/>
              <a:gd name="connsiteY5162" fmla="*/ 231664 h 364561"/>
              <a:gd name="connsiteX5163" fmla="*/ 8390344 w 12192000"/>
              <a:gd name="connsiteY5163" fmla="*/ 238998 h 364561"/>
              <a:gd name="connsiteX5164" fmla="*/ 8380325 w 12192000"/>
              <a:gd name="connsiteY5164" fmla="*/ 238998 h 364561"/>
              <a:gd name="connsiteX5165" fmla="*/ 8390344 w 12192000"/>
              <a:gd name="connsiteY5165" fmla="*/ 231664 h 364561"/>
              <a:gd name="connsiteX5166" fmla="*/ 8816434 w 12192000"/>
              <a:gd name="connsiteY5166" fmla="*/ 231664 h 364561"/>
              <a:gd name="connsiteX5167" fmla="*/ 8816434 w 12192000"/>
              <a:gd name="connsiteY5167" fmla="*/ 231965 h 364561"/>
              <a:gd name="connsiteX5168" fmla="*/ 8816479 w 12192000"/>
              <a:gd name="connsiteY5168" fmla="*/ 231965 h 364561"/>
              <a:gd name="connsiteX5169" fmla="*/ 8826453 w 12192000"/>
              <a:gd name="connsiteY5169" fmla="*/ 231664 h 364561"/>
              <a:gd name="connsiteX5170" fmla="*/ 8825889 w 12192000"/>
              <a:gd name="connsiteY5170" fmla="*/ 231965 h 364561"/>
              <a:gd name="connsiteX5171" fmla="*/ 8826355 w 12192000"/>
              <a:gd name="connsiteY5171" fmla="*/ 231965 h 364561"/>
              <a:gd name="connsiteX5172" fmla="*/ 9122888 w 12192000"/>
              <a:gd name="connsiteY5172" fmla="*/ 231664 h 364561"/>
              <a:gd name="connsiteX5173" fmla="*/ 9113459 w 12192000"/>
              <a:gd name="connsiteY5173" fmla="*/ 238998 h 364561"/>
              <a:gd name="connsiteX5174" fmla="*/ 9122888 w 12192000"/>
              <a:gd name="connsiteY5174" fmla="*/ 238998 h 364561"/>
              <a:gd name="connsiteX5175" fmla="*/ 9122888 w 12192000"/>
              <a:gd name="connsiteY5175" fmla="*/ 231664 h 364561"/>
              <a:gd name="connsiteX5176" fmla="*/ 9320906 w 12192000"/>
              <a:gd name="connsiteY5176" fmla="*/ 231663 h 364561"/>
              <a:gd name="connsiteX5177" fmla="*/ 9310887 w 12192000"/>
              <a:gd name="connsiteY5177" fmla="*/ 238997 h 364561"/>
              <a:gd name="connsiteX5178" fmla="*/ 9320906 w 12192000"/>
              <a:gd name="connsiteY5178" fmla="*/ 231663 h 364561"/>
              <a:gd name="connsiteX5179" fmla="*/ 2985452 w 12192000"/>
              <a:gd name="connsiteY5179" fmla="*/ 230940 h 364561"/>
              <a:gd name="connsiteX5180" fmla="*/ 2985862 w 12192000"/>
              <a:gd name="connsiteY5180" fmla="*/ 232082 h 364561"/>
              <a:gd name="connsiteX5181" fmla="*/ 2985986 w 12192000"/>
              <a:gd name="connsiteY5181" fmla="*/ 231171 h 364561"/>
              <a:gd name="connsiteX5182" fmla="*/ 2985862 w 12192000"/>
              <a:gd name="connsiteY5182" fmla="*/ 231159 h 364561"/>
              <a:gd name="connsiteX5183" fmla="*/ 5926310 w 12192000"/>
              <a:gd name="connsiteY5183" fmla="*/ 228877 h 364561"/>
              <a:gd name="connsiteX5184" fmla="*/ 5935758 w 12192000"/>
              <a:gd name="connsiteY5184" fmla="*/ 231880 h 364561"/>
              <a:gd name="connsiteX5185" fmla="*/ 5924561 w 12192000"/>
              <a:gd name="connsiteY5185" fmla="*/ 231880 h 364561"/>
              <a:gd name="connsiteX5186" fmla="*/ 5926310 w 12192000"/>
              <a:gd name="connsiteY5186" fmla="*/ 228877 h 364561"/>
              <a:gd name="connsiteX5187" fmla="*/ 1128059 w 12192000"/>
              <a:gd name="connsiteY5187" fmla="*/ 228770 h 364561"/>
              <a:gd name="connsiteX5188" fmla="*/ 1126351 w 12192000"/>
              <a:gd name="connsiteY5188" fmla="*/ 231902 h 364561"/>
              <a:gd name="connsiteX5189" fmla="*/ 1116413 w 12192000"/>
              <a:gd name="connsiteY5189" fmla="*/ 239326 h 364561"/>
              <a:gd name="connsiteX5190" fmla="*/ 1136289 w 12192000"/>
              <a:gd name="connsiteY5190" fmla="*/ 239326 h 364561"/>
              <a:gd name="connsiteX5191" fmla="*/ 1146227 w 12192000"/>
              <a:gd name="connsiteY5191" fmla="*/ 231902 h 364561"/>
              <a:gd name="connsiteX5192" fmla="*/ 1128059 w 12192000"/>
              <a:gd name="connsiteY5192" fmla="*/ 228770 h 364561"/>
              <a:gd name="connsiteX5193" fmla="*/ 10402335 w 12192000"/>
              <a:gd name="connsiteY5193" fmla="*/ 228770 h 364561"/>
              <a:gd name="connsiteX5194" fmla="*/ 10400626 w 12192000"/>
              <a:gd name="connsiteY5194" fmla="*/ 231902 h 364561"/>
              <a:gd name="connsiteX5195" fmla="*/ 10390689 w 12192000"/>
              <a:gd name="connsiteY5195" fmla="*/ 239326 h 364561"/>
              <a:gd name="connsiteX5196" fmla="*/ 10410565 w 12192000"/>
              <a:gd name="connsiteY5196" fmla="*/ 239326 h 364561"/>
              <a:gd name="connsiteX5197" fmla="*/ 10420503 w 12192000"/>
              <a:gd name="connsiteY5197" fmla="*/ 231902 h 364561"/>
              <a:gd name="connsiteX5198" fmla="*/ 10402335 w 12192000"/>
              <a:gd name="connsiteY5198" fmla="*/ 228770 h 364561"/>
              <a:gd name="connsiteX5199" fmla="*/ 4682104 w 12192000"/>
              <a:gd name="connsiteY5199" fmla="*/ 228752 h 364561"/>
              <a:gd name="connsiteX5200" fmla="*/ 4678135 w 12192000"/>
              <a:gd name="connsiteY5200" fmla="*/ 231664 h 364561"/>
              <a:gd name="connsiteX5201" fmla="*/ 4687562 w 12192000"/>
              <a:gd name="connsiteY5201" fmla="*/ 231664 h 364561"/>
              <a:gd name="connsiteX5202" fmla="*/ 4682104 w 12192000"/>
              <a:gd name="connsiteY5202" fmla="*/ 228752 h 364561"/>
              <a:gd name="connsiteX5203" fmla="*/ 12192000 w 12192000"/>
              <a:gd name="connsiteY5203" fmla="*/ 225819 h 364561"/>
              <a:gd name="connsiteX5204" fmla="*/ 12188018 w 12192000"/>
              <a:gd name="connsiteY5204" fmla="*/ 226527 h 364561"/>
              <a:gd name="connsiteX5205" fmla="*/ 12187007 w 12192000"/>
              <a:gd name="connsiteY5205" fmla="*/ 234584 h 364561"/>
              <a:gd name="connsiteX5206" fmla="*/ 12178134 w 12192000"/>
              <a:gd name="connsiteY5206" fmla="*/ 239177 h 364561"/>
              <a:gd name="connsiteX5207" fmla="*/ 12192000 w 12192000"/>
              <a:gd name="connsiteY5207" fmla="*/ 239177 h 364561"/>
              <a:gd name="connsiteX5208" fmla="*/ 5271362 w 12192000"/>
              <a:gd name="connsiteY5208" fmla="*/ 224820 h 364561"/>
              <a:gd name="connsiteX5209" fmla="*/ 5261763 w 12192000"/>
              <a:gd name="connsiteY5209" fmla="*/ 227834 h 364561"/>
              <a:gd name="connsiteX5210" fmla="*/ 5261621 w 12192000"/>
              <a:gd name="connsiteY5210" fmla="*/ 231664 h 364561"/>
              <a:gd name="connsiteX5211" fmla="*/ 5282452 w 12192000"/>
              <a:gd name="connsiteY5211" fmla="*/ 231664 h 364561"/>
              <a:gd name="connsiteX5212" fmla="*/ 5282499 w 12192000"/>
              <a:gd name="connsiteY5212" fmla="*/ 231799 h 364561"/>
              <a:gd name="connsiteX5213" fmla="*/ 5282332 w 12192000"/>
              <a:gd name="connsiteY5213" fmla="*/ 227834 h 364561"/>
              <a:gd name="connsiteX5214" fmla="*/ 5271362 w 12192000"/>
              <a:gd name="connsiteY5214" fmla="*/ 224820 h 364561"/>
              <a:gd name="connsiteX5215" fmla="*/ 8173170 w 12192000"/>
              <a:gd name="connsiteY5215" fmla="*/ 224820 h 364561"/>
              <a:gd name="connsiteX5216" fmla="*/ 8173170 w 12192000"/>
              <a:gd name="connsiteY5216" fmla="*/ 239109 h 364561"/>
              <a:gd name="connsiteX5217" fmla="*/ 8163418 w 12192000"/>
              <a:gd name="connsiteY5217" fmla="*/ 231965 h 364561"/>
              <a:gd name="connsiteX5218" fmla="*/ 8173170 w 12192000"/>
              <a:gd name="connsiteY5218" fmla="*/ 231965 h 364561"/>
              <a:gd name="connsiteX5219" fmla="*/ 8173170 w 12192000"/>
              <a:gd name="connsiteY5219" fmla="*/ 224820 h 364561"/>
              <a:gd name="connsiteX5220" fmla="*/ 4757089 w 12192000"/>
              <a:gd name="connsiteY5220" fmla="*/ 224761 h 364561"/>
              <a:gd name="connsiteX5221" fmla="*/ 4747660 w 12192000"/>
              <a:gd name="connsiteY5221" fmla="*/ 231664 h 364561"/>
              <a:gd name="connsiteX5222" fmla="*/ 4757089 w 12192000"/>
              <a:gd name="connsiteY5222" fmla="*/ 224761 h 364561"/>
              <a:gd name="connsiteX5223" fmla="*/ 5005196 w 12192000"/>
              <a:gd name="connsiteY5223" fmla="*/ 224761 h 364561"/>
              <a:gd name="connsiteX5224" fmla="*/ 5005196 w 12192000"/>
              <a:gd name="connsiteY5224" fmla="*/ 231879 h 364561"/>
              <a:gd name="connsiteX5225" fmla="*/ 5005242 w 12192000"/>
              <a:gd name="connsiteY5225" fmla="*/ 231859 h 364561"/>
              <a:gd name="connsiteX5226" fmla="*/ 5003729 w 12192000"/>
              <a:gd name="connsiteY5226" fmla="*/ 235904 h 364561"/>
              <a:gd name="connsiteX5227" fmla="*/ 5005314 w 12192000"/>
              <a:gd name="connsiteY5227" fmla="*/ 238998 h 364561"/>
              <a:gd name="connsiteX5228" fmla="*/ 5015215 w 12192000"/>
              <a:gd name="connsiteY5228" fmla="*/ 238998 h 364561"/>
              <a:gd name="connsiteX5229" fmla="*/ 5005472 w 12192000"/>
              <a:gd name="connsiteY5229" fmla="*/ 232810 h 364561"/>
              <a:gd name="connsiteX5230" fmla="*/ 5005339 w 12192000"/>
              <a:gd name="connsiteY5230" fmla="*/ 231816 h 364561"/>
              <a:gd name="connsiteX5231" fmla="*/ 5009585 w 12192000"/>
              <a:gd name="connsiteY5231" fmla="*/ 229877 h 364561"/>
              <a:gd name="connsiteX5232" fmla="*/ 5015215 w 12192000"/>
              <a:gd name="connsiteY5232" fmla="*/ 231879 h 364561"/>
              <a:gd name="connsiteX5233" fmla="*/ 5005196 w 12192000"/>
              <a:gd name="connsiteY5233" fmla="*/ 224761 h 364561"/>
              <a:gd name="connsiteX5234" fmla="*/ 5143101 w 12192000"/>
              <a:gd name="connsiteY5234" fmla="*/ 224761 h 364561"/>
              <a:gd name="connsiteX5235" fmla="*/ 5162549 w 12192000"/>
              <a:gd name="connsiteY5235" fmla="*/ 246116 h 364561"/>
              <a:gd name="connsiteX5236" fmla="*/ 5143101 w 12192000"/>
              <a:gd name="connsiteY5236" fmla="*/ 246116 h 364561"/>
              <a:gd name="connsiteX5237" fmla="*/ 5139924 w 12192000"/>
              <a:gd name="connsiteY5237" fmla="*/ 240689 h 364561"/>
              <a:gd name="connsiteX5238" fmla="*/ 5129731 w 12192000"/>
              <a:gd name="connsiteY5238" fmla="*/ 246116 h 364561"/>
              <a:gd name="connsiteX5239" fmla="*/ 5123653 w 12192000"/>
              <a:gd name="connsiteY5239" fmla="*/ 253234 h 364561"/>
              <a:gd name="connsiteX5240" fmla="*/ 5123653 w 12192000"/>
              <a:gd name="connsiteY5240" fmla="*/ 238998 h 364561"/>
              <a:gd name="connsiteX5241" fmla="*/ 5104205 w 12192000"/>
              <a:gd name="connsiteY5241" fmla="*/ 238998 h 364561"/>
              <a:gd name="connsiteX5242" fmla="*/ 5104205 w 12192000"/>
              <a:gd name="connsiteY5242" fmla="*/ 243224 h 364561"/>
              <a:gd name="connsiteX5243" fmla="*/ 5104205 w 12192000"/>
              <a:gd name="connsiteY5243" fmla="*/ 253234 h 364561"/>
              <a:gd name="connsiteX5244" fmla="*/ 5095439 w 12192000"/>
              <a:gd name="connsiteY5244" fmla="*/ 247895 h 364561"/>
              <a:gd name="connsiteX5245" fmla="*/ 5094764 w 12192000"/>
              <a:gd name="connsiteY5245" fmla="*/ 248717 h 364561"/>
              <a:gd name="connsiteX5246" fmla="*/ 5094186 w 12192000"/>
              <a:gd name="connsiteY5246" fmla="*/ 253234 h 364561"/>
              <a:gd name="connsiteX5247" fmla="*/ 5094343 w 12192000"/>
              <a:gd name="connsiteY5247" fmla="*/ 249230 h 364561"/>
              <a:gd name="connsiteX5248" fmla="*/ 5094764 w 12192000"/>
              <a:gd name="connsiteY5248" fmla="*/ 248717 h 364561"/>
              <a:gd name="connsiteX5249" fmla="*/ 5095439 w 12192000"/>
              <a:gd name="connsiteY5249" fmla="*/ 243446 h 364561"/>
              <a:gd name="connsiteX5250" fmla="*/ 5104205 w 12192000"/>
              <a:gd name="connsiteY5250" fmla="*/ 238998 h 364561"/>
              <a:gd name="connsiteX5251" fmla="*/ 5143101 w 12192000"/>
              <a:gd name="connsiteY5251" fmla="*/ 224761 h 364561"/>
              <a:gd name="connsiteX5252" fmla="*/ 5162701 w 12192000"/>
              <a:gd name="connsiteY5252" fmla="*/ 224761 h 364561"/>
              <a:gd name="connsiteX5253" fmla="*/ 5162549 w 12192000"/>
              <a:gd name="connsiteY5253" fmla="*/ 224761 h 364561"/>
              <a:gd name="connsiteX5254" fmla="*/ 5162566 w 12192000"/>
              <a:gd name="connsiteY5254" fmla="*/ 224794 h 364561"/>
              <a:gd name="connsiteX5255" fmla="*/ 5162701 w 12192000"/>
              <a:gd name="connsiteY5255" fmla="*/ 224820 h 364561"/>
              <a:gd name="connsiteX5256" fmla="*/ 5301927 w 12192000"/>
              <a:gd name="connsiteY5256" fmla="*/ 224761 h 364561"/>
              <a:gd name="connsiteX5257" fmla="*/ 5311651 w 12192000"/>
              <a:gd name="connsiteY5257" fmla="*/ 238998 h 364561"/>
              <a:gd name="connsiteX5258" fmla="*/ 5292203 w 12192000"/>
              <a:gd name="connsiteY5258" fmla="*/ 224761 h 364561"/>
              <a:gd name="connsiteX5259" fmla="*/ 5301927 w 12192000"/>
              <a:gd name="connsiteY5259" fmla="*/ 224761 h 364561"/>
              <a:gd name="connsiteX5260" fmla="*/ 5519098 w 12192000"/>
              <a:gd name="connsiteY5260" fmla="*/ 224761 h 364561"/>
              <a:gd name="connsiteX5261" fmla="*/ 5499649 w 12192000"/>
              <a:gd name="connsiteY5261" fmla="*/ 231664 h 364561"/>
              <a:gd name="connsiteX5262" fmla="*/ 5519098 w 12192000"/>
              <a:gd name="connsiteY5262" fmla="*/ 224761 h 364561"/>
              <a:gd name="connsiteX5263" fmla="*/ 5618106 w 12192000"/>
              <a:gd name="connsiteY5263" fmla="*/ 224761 h 364561"/>
              <a:gd name="connsiteX5264" fmla="*/ 5608382 w 12192000"/>
              <a:gd name="connsiteY5264" fmla="*/ 238998 h 364561"/>
              <a:gd name="connsiteX5265" fmla="*/ 5608382 w 12192000"/>
              <a:gd name="connsiteY5265" fmla="*/ 231880 h 364561"/>
              <a:gd name="connsiteX5266" fmla="*/ 5598658 w 12192000"/>
              <a:gd name="connsiteY5266" fmla="*/ 231880 h 364561"/>
              <a:gd name="connsiteX5267" fmla="*/ 5618106 w 12192000"/>
              <a:gd name="connsiteY5267" fmla="*/ 224761 h 364561"/>
              <a:gd name="connsiteX5268" fmla="*/ 5647573 w 12192000"/>
              <a:gd name="connsiteY5268" fmla="*/ 224761 h 364561"/>
              <a:gd name="connsiteX5269" fmla="*/ 5647573 w 12192000"/>
              <a:gd name="connsiteY5269" fmla="*/ 231664 h 364561"/>
              <a:gd name="connsiteX5270" fmla="*/ 5647573 w 12192000"/>
              <a:gd name="connsiteY5270" fmla="*/ 224761 h 364561"/>
              <a:gd name="connsiteX5271" fmla="*/ 5697666 w 12192000"/>
              <a:gd name="connsiteY5271" fmla="*/ 224761 h 364561"/>
              <a:gd name="connsiteX5272" fmla="*/ 5697666 w 12192000"/>
              <a:gd name="connsiteY5272" fmla="*/ 231664 h 364561"/>
              <a:gd name="connsiteX5273" fmla="*/ 5697666 w 12192000"/>
              <a:gd name="connsiteY5273" fmla="*/ 224761 h 364561"/>
              <a:gd name="connsiteX5274" fmla="*/ 5825552 w 12192000"/>
              <a:gd name="connsiteY5274" fmla="*/ 224761 h 364561"/>
              <a:gd name="connsiteX5275" fmla="*/ 5836750 w 12192000"/>
              <a:gd name="connsiteY5275" fmla="*/ 231664 h 364561"/>
              <a:gd name="connsiteX5276" fmla="*/ 5845516 w 12192000"/>
              <a:gd name="connsiteY5276" fmla="*/ 226487 h 364561"/>
              <a:gd name="connsiteX5277" fmla="*/ 5846769 w 12192000"/>
              <a:gd name="connsiteY5277" fmla="*/ 231664 h 364561"/>
              <a:gd name="connsiteX5278" fmla="*/ 5836750 w 12192000"/>
              <a:gd name="connsiteY5278" fmla="*/ 231664 h 364561"/>
              <a:gd name="connsiteX5279" fmla="*/ 5825552 w 12192000"/>
              <a:gd name="connsiteY5279" fmla="*/ 224761 h 364561"/>
              <a:gd name="connsiteX5280" fmla="*/ 5974654 w 12192000"/>
              <a:gd name="connsiteY5280" fmla="*/ 224761 h 364561"/>
              <a:gd name="connsiteX5281" fmla="*/ 5994103 w 12192000"/>
              <a:gd name="connsiteY5281" fmla="*/ 231664 h 364561"/>
              <a:gd name="connsiteX5282" fmla="*/ 5984379 w 12192000"/>
              <a:gd name="connsiteY5282" fmla="*/ 231664 h 364561"/>
              <a:gd name="connsiteX5283" fmla="*/ 5974654 w 12192000"/>
              <a:gd name="connsiteY5283" fmla="*/ 231664 h 364561"/>
              <a:gd name="connsiteX5284" fmla="*/ 5974654 w 12192000"/>
              <a:gd name="connsiteY5284" fmla="*/ 224761 h 364561"/>
              <a:gd name="connsiteX5285" fmla="*/ 6608780 w 12192000"/>
              <a:gd name="connsiteY5285" fmla="*/ 224761 h 364561"/>
              <a:gd name="connsiteX5286" fmla="*/ 6608780 w 12192000"/>
              <a:gd name="connsiteY5286" fmla="*/ 246116 h 364561"/>
              <a:gd name="connsiteX5287" fmla="*/ 6589332 w 12192000"/>
              <a:gd name="connsiteY5287" fmla="*/ 253234 h 364561"/>
              <a:gd name="connsiteX5288" fmla="*/ 6599056 w 12192000"/>
              <a:gd name="connsiteY5288" fmla="*/ 231880 h 364561"/>
              <a:gd name="connsiteX5289" fmla="*/ 6608780 w 12192000"/>
              <a:gd name="connsiteY5289" fmla="*/ 224761 h 364561"/>
              <a:gd name="connsiteX5290" fmla="*/ 6647676 w 12192000"/>
              <a:gd name="connsiteY5290" fmla="*/ 224761 h 364561"/>
              <a:gd name="connsiteX5291" fmla="*/ 6647676 w 12192000"/>
              <a:gd name="connsiteY5291" fmla="*/ 231664 h 364561"/>
              <a:gd name="connsiteX5292" fmla="*/ 6647676 w 12192000"/>
              <a:gd name="connsiteY5292" fmla="*/ 224761 h 364561"/>
              <a:gd name="connsiteX5293" fmla="*/ 6974758 w 12192000"/>
              <a:gd name="connsiteY5293" fmla="*/ 224761 h 364561"/>
              <a:gd name="connsiteX5294" fmla="*/ 6974758 w 12192000"/>
              <a:gd name="connsiteY5294" fmla="*/ 231664 h 364561"/>
              <a:gd name="connsiteX5295" fmla="*/ 6965329 w 12192000"/>
              <a:gd name="connsiteY5295" fmla="*/ 231664 h 364561"/>
              <a:gd name="connsiteX5296" fmla="*/ 6965329 w 12192000"/>
              <a:gd name="connsiteY5296" fmla="*/ 224761 h 364561"/>
              <a:gd name="connsiteX5297" fmla="*/ 6974758 w 12192000"/>
              <a:gd name="connsiteY5297" fmla="*/ 224761 h 364561"/>
              <a:gd name="connsiteX5298" fmla="*/ 7083785 w 12192000"/>
              <a:gd name="connsiteY5298" fmla="*/ 224761 h 364561"/>
              <a:gd name="connsiteX5299" fmla="*/ 7093215 w 12192000"/>
              <a:gd name="connsiteY5299" fmla="*/ 231664 h 364561"/>
              <a:gd name="connsiteX5300" fmla="*/ 7083785 w 12192000"/>
              <a:gd name="connsiteY5300" fmla="*/ 231664 h 364561"/>
              <a:gd name="connsiteX5301" fmla="*/ 7083785 w 12192000"/>
              <a:gd name="connsiteY5301" fmla="*/ 224761 h 364561"/>
              <a:gd name="connsiteX5302" fmla="*/ 7351344 w 12192000"/>
              <a:gd name="connsiteY5302" fmla="*/ 224761 h 364561"/>
              <a:gd name="connsiteX5303" fmla="*/ 7341325 w 12192000"/>
              <a:gd name="connsiteY5303" fmla="*/ 231664 h 364561"/>
              <a:gd name="connsiteX5304" fmla="*/ 7351344 w 12192000"/>
              <a:gd name="connsiteY5304" fmla="*/ 224761 h 364561"/>
              <a:gd name="connsiteX5305" fmla="*/ 7399670 w 12192000"/>
              <a:gd name="connsiteY5305" fmla="*/ 224761 h 364561"/>
              <a:gd name="connsiteX5306" fmla="*/ 7410985 w 12192000"/>
              <a:gd name="connsiteY5306" fmla="*/ 238998 h 364561"/>
              <a:gd name="connsiteX5307" fmla="*/ 7399670 w 12192000"/>
              <a:gd name="connsiteY5307" fmla="*/ 224761 h 364561"/>
              <a:gd name="connsiteX5308" fmla="*/ 7697874 w 12192000"/>
              <a:gd name="connsiteY5308" fmla="*/ 224761 h 364561"/>
              <a:gd name="connsiteX5309" fmla="*/ 7688444 w 12192000"/>
              <a:gd name="connsiteY5309" fmla="*/ 224761 h 364561"/>
              <a:gd name="connsiteX5310" fmla="*/ 7697874 w 12192000"/>
              <a:gd name="connsiteY5310" fmla="*/ 224761 h 364561"/>
              <a:gd name="connsiteX5311" fmla="*/ 7836088 w 12192000"/>
              <a:gd name="connsiteY5311" fmla="*/ 224761 h 364561"/>
              <a:gd name="connsiteX5312" fmla="*/ 7855570 w 12192000"/>
              <a:gd name="connsiteY5312" fmla="*/ 231880 h 364561"/>
              <a:gd name="connsiteX5313" fmla="*/ 7865311 w 12192000"/>
              <a:gd name="connsiteY5313" fmla="*/ 246116 h 364561"/>
              <a:gd name="connsiteX5314" fmla="*/ 7862437 w 12192000"/>
              <a:gd name="connsiteY5314" fmla="*/ 246699 h 364561"/>
              <a:gd name="connsiteX5315" fmla="*/ 7862702 w 12192000"/>
              <a:gd name="connsiteY5315" fmla="*/ 247006 h 364561"/>
              <a:gd name="connsiteX5316" fmla="*/ 7858652 w 12192000"/>
              <a:gd name="connsiteY5316" fmla="*/ 250542 h 364561"/>
              <a:gd name="connsiteX5317" fmla="*/ 7859832 w 12192000"/>
              <a:gd name="connsiteY5317" fmla="*/ 252122 h 364561"/>
              <a:gd name="connsiteX5318" fmla="*/ 7865311 w 12192000"/>
              <a:gd name="connsiteY5318" fmla="*/ 253234 h 364561"/>
              <a:gd name="connsiteX5319" fmla="*/ 7855570 w 12192000"/>
              <a:gd name="connsiteY5319" fmla="*/ 253234 h 364561"/>
              <a:gd name="connsiteX5320" fmla="*/ 7858652 w 12192000"/>
              <a:gd name="connsiteY5320" fmla="*/ 250542 h 364561"/>
              <a:gd name="connsiteX5321" fmla="*/ 7858004 w 12192000"/>
              <a:gd name="connsiteY5321" fmla="*/ 249675 h 364561"/>
              <a:gd name="connsiteX5322" fmla="*/ 7859832 w 12192000"/>
              <a:gd name="connsiteY5322" fmla="*/ 247228 h 364561"/>
              <a:gd name="connsiteX5323" fmla="*/ 7862437 w 12192000"/>
              <a:gd name="connsiteY5323" fmla="*/ 246699 h 364561"/>
              <a:gd name="connsiteX5324" fmla="*/ 7857309 w 12192000"/>
              <a:gd name="connsiteY5324" fmla="*/ 240777 h 364561"/>
              <a:gd name="connsiteX5325" fmla="*/ 7836088 w 12192000"/>
              <a:gd name="connsiteY5325" fmla="*/ 238998 h 364561"/>
              <a:gd name="connsiteX5326" fmla="*/ 7836088 w 12192000"/>
              <a:gd name="connsiteY5326" fmla="*/ 224761 h 364561"/>
              <a:gd name="connsiteX5327" fmla="*/ 7944805 w 12192000"/>
              <a:gd name="connsiteY5327" fmla="*/ 224761 h 364561"/>
              <a:gd name="connsiteX5328" fmla="*/ 7954234 w 12192000"/>
              <a:gd name="connsiteY5328" fmla="*/ 231664 h 364561"/>
              <a:gd name="connsiteX5329" fmla="*/ 7944805 w 12192000"/>
              <a:gd name="connsiteY5329" fmla="*/ 224761 h 364561"/>
              <a:gd name="connsiteX5330" fmla="*/ 8033795 w 12192000"/>
              <a:gd name="connsiteY5330" fmla="*/ 224761 h 364561"/>
              <a:gd name="connsiteX5331" fmla="*/ 8033795 w 12192000"/>
              <a:gd name="connsiteY5331" fmla="*/ 231880 h 364561"/>
              <a:gd name="connsiteX5332" fmla="*/ 8024071 w 12192000"/>
              <a:gd name="connsiteY5332" fmla="*/ 238998 h 364561"/>
              <a:gd name="connsiteX5333" fmla="*/ 8024071 w 12192000"/>
              <a:gd name="connsiteY5333" fmla="*/ 231880 h 364561"/>
              <a:gd name="connsiteX5334" fmla="*/ 8033795 w 12192000"/>
              <a:gd name="connsiteY5334" fmla="*/ 224761 h 364561"/>
              <a:gd name="connsiteX5335" fmla="*/ 8182897 w 12192000"/>
              <a:gd name="connsiteY5335" fmla="*/ 224761 h 364561"/>
              <a:gd name="connsiteX5336" fmla="*/ 8182897 w 12192000"/>
              <a:gd name="connsiteY5336" fmla="*/ 224796 h 364561"/>
              <a:gd name="connsiteX5337" fmla="*/ 8182921 w 12192000"/>
              <a:gd name="connsiteY5337" fmla="*/ 224820 h 364561"/>
              <a:gd name="connsiteX5338" fmla="*/ 8182923 w 12192000"/>
              <a:gd name="connsiteY5338" fmla="*/ 224766 h 364561"/>
              <a:gd name="connsiteX5339" fmla="*/ 8281906 w 12192000"/>
              <a:gd name="connsiteY5339" fmla="*/ 224761 h 364561"/>
              <a:gd name="connsiteX5340" fmla="*/ 8291630 w 12192000"/>
              <a:gd name="connsiteY5340" fmla="*/ 238998 h 364561"/>
              <a:gd name="connsiteX5341" fmla="*/ 8281906 w 12192000"/>
              <a:gd name="connsiteY5341" fmla="*/ 238998 h 364561"/>
              <a:gd name="connsiteX5342" fmla="*/ 8291630 w 12192000"/>
              <a:gd name="connsiteY5342" fmla="*/ 231880 h 364561"/>
              <a:gd name="connsiteX5343" fmla="*/ 8281906 w 12192000"/>
              <a:gd name="connsiteY5343" fmla="*/ 231880 h 364561"/>
              <a:gd name="connsiteX5344" fmla="*/ 8281906 w 12192000"/>
              <a:gd name="connsiteY5344" fmla="*/ 224761 h 364561"/>
              <a:gd name="connsiteX5345" fmla="*/ 8409825 w 12192000"/>
              <a:gd name="connsiteY5345" fmla="*/ 224761 h 364561"/>
              <a:gd name="connsiteX5346" fmla="*/ 8440438 w 12192000"/>
              <a:gd name="connsiteY5346" fmla="*/ 238998 h 364561"/>
              <a:gd name="connsiteX5347" fmla="*/ 8430697 w 12192000"/>
              <a:gd name="connsiteY5347" fmla="*/ 253234 h 364561"/>
              <a:gd name="connsiteX5348" fmla="*/ 8419565 w 12192000"/>
              <a:gd name="connsiteY5348" fmla="*/ 238998 h 364561"/>
              <a:gd name="connsiteX5349" fmla="*/ 8419565 w 12192000"/>
              <a:gd name="connsiteY5349" fmla="*/ 231880 h 364561"/>
              <a:gd name="connsiteX5350" fmla="*/ 8409825 w 12192000"/>
              <a:gd name="connsiteY5350" fmla="*/ 224761 h 364561"/>
              <a:gd name="connsiteX5351" fmla="*/ 8548875 w 12192000"/>
              <a:gd name="connsiteY5351" fmla="*/ 224761 h 364561"/>
              <a:gd name="connsiteX5352" fmla="*/ 8568913 w 12192000"/>
              <a:gd name="connsiteY5352" fmla="*/ 238998 h 364561"/>
              <a:gd name="connsiteX5353" fmla="*/ 8548875 w 12192000"/>
              <a:gd name="connsiteY5353" fmla="*/ 224761 h 364561"/>
              <a:gd name="connsiteX5354" fmla="*/ 9043917 w 12192000"/>
              <a:gd name="connsiteY5354" fmla="*/ 224761 h 364561"/>
              <a:gd name="connsiteX5355" fmla="*/ 9033898 w 12192000"/>
              <a:gd name="connsiteY5355" fmla="*/ 224761 h 364561"/>
              <a:gd name="connsiteX5356" fmla="*/ 9033898 w 12192000"/>
              <a:gd name="connsiteY5356" fmla="*/ 231664 h 364561"/>
              <a:gd name="connsiteX5357" fmla="*/ 9043917 w 12192000"/>
              <a:gd name="connsiteY5357" fmla="*/ 224761 h 364561"/>
              <a:gd name="connsiteX5358" fmla="*/ 9123183 w 12192000"/>
              <a:gd name="connsiteY5358" fmla="*/ 224761 h 364561"/>
              <a:gd name="connsiteX5359" fmla="*/ 9123183 w 12192000"/>
              <a:gd name="connsiteY5359" fmla="*/ 231879 h 364561"/>
              <a:gd name="connsiteX5360" fmla="*/ 9132907 w 12192000"/>
              <a:gd name="connsiteY5360" fmla="*/ 231879 h 364561"/>
              <a:gd name="connsiteX5361" fmla="*/ 9123183 w 12192000"/>
              <a:gd name="connsiteY5361" fmla="*/ 224761 h 364561"/>
              <a:gd name="connsiteX5362" fmla="*/ 9192725 w 12192000"/>
              <a:gd name="connsiteY5362" fmla="*/ 224761 h 364561"/>
              <a:gd name="connsiteX5363" fmla="*/ 9183002 w 12192000"/>
              <a:gd name="connsiteY5363" fmla="*/ 231879 h 364561"/>
              <a:gd name="connsiteX5364" fmla="*/ 9192725 w 12192000"/>
              <a:gd name="connsiteY5364" fmla="*/ 231879 h 364561"/>
              <a:gd name="connsiteX5365" fmla="*/ 9192725 w 12192000"/>
              <a:gd name="connsiteY5365" fmla="*/ 224761 h 364561"/>
              <a:gd name="connsiteX5366" fmla="*/ 9212173 w 12192000"/>
              <a:gd name="connsiteY5366" fmla="*/ 224761 h 364561"/>
              <a:gd name="connsiteX5367" fmla="*/ 9209940 w 12192000"/>
              <a:gd name="connsiteY5367" fmla="*/ 229120 h 364561"/>
              <a:gd name="connsiteX5368" fmla="*/ 9209463 w 12192000"/>
              <a:gd name="connsiteY5368" fmla="*/ 227924 h 364561"/>
              <a:gd name="connsiteX5369" fmla="*/ 9200294 w 12192000"/>
              <a:gd name="connsiteY5369" fmla="*/ 225537 h 364561"/>
              <a:gd name="connsiteX5370" fmla="*/ 9194086 w 12192000"/>
              <a:gd name="connsiteY5370" fmla="*/ 239177 h 364561"/>
              <a:gd name="connsiteX5371" fmla="*/ 9213957 w 12192000"/>
              <a:gd name="connsiteY5371" fmla="*/ 239177 h 364561"/>
              <a:gd name="connsiteX5372" fmla="*/ 9213306 w 12192000"/>
              <a:gd name="connsiteY5372" fmla="*/ 237547 h 364561"/>
              <a:gd name="connsiteX5373" fmla="*/ 9217035 w 12192000"/>
              <a:gd name="connsiteY5373" fmla="*/ 232769 h 364561"/>
              <a:gd name="connsiteX5374" fmla="*/ 9221898 w 12192000"/>
              <a:gd name="connsiteY5374" fmla="*/ 231879 h 364561"/>
              <a:gd name="connsiteX5375" fmla="*/ 9212173 w 12192000"/>
              <a:gd name="connsiteY5375" fmla="*/ 224761 h 364561"/>
              <a:gd name="connsiteX5376" fmla="*/ 9282010 w 12192000"/>
              <a:gd name="connsiteY5376" fmla="*/ 224761 h 364561"/>
              <a:gd name="connsiteX5377" fmla="*/ 9291733 w 12192000"/>
              <a:gd name="connsiteY5377" fmla="*/ 231664 h 364561"/>
              <a:gd name="connsiteX5378" fmla="*/ 9282010 w 12192000"/>
              <a:gd name="connsiteY5378" fmla="*/ 224761 h 364561"/>
              <a:gd name="connsiteX5379" fmla="*/ 9409896 w 12192000"/>
              <a:gd name="connsiteY5379" fmla="*/ 224761 h 364561"/>
              <a:gd name="connsiteX5380" fmla="*/ 9419915 w 12192000"/>
              <a:gd name="connsiteY5380" fmla="*/ 231663 h 364561"/>
              <a:gd name="connsiteX5381" fmla="*/ 9409896 w 12192000"/>
              <a:gd name="connsiteY5381" fmla="*/ 224761 h 364561"/>
              <a:gd name="connsiteX5382" fmla="*/ 9518922 w 12192000"/>
              <a:gd name="connsiteY5382" fmla="*/ 224761 h 364561"/>
              <a:gd name="connsiteX5383" fmla="*/ 9518922 w 12192000"/>
              <a:gd name="connsiteY5383" fmla="*/ 231663 h 364561"/>
              <a:gd name="connsiteX5384" fmla="*/ 9528351 w 12192000"/>
              <a:gd name="connsiteY5384" fmla="*/ 231663 h 364561"/>
              <a:gd name="connsiteX5385" fmla="*/ 9518922 w 12192000"/>
              <a:gd name="connsiteY5385" fmla="*/ 224761 h 364561"/>
              <a:gd name="connsiteX5386" fmla="*/ 9528351 w 12192000"/>
              <a:gd name="connsiteY5386" fmla="*/ 224761 h 364561"/>
              <a:gd name="connsiteX5387" fmla="*/ 9539549 w 12192000"/>
              <a:gd name="connsiteY5387" fmla="*/ 231663 h 364561"/>
              <a:gd name="connsiteX5388" fmla="*/ 9528351 w 12192000"/>
              <a:gd name="connsiteY5388" fmla="*/ 224761 h 364561"/>
              <a:gd name="connsiteX5389" fmla="*/ 1954338 w 12192000"/>
              <a:gd name="connsiteY5389" fmla="*/ 224729 h 364561"/>
              <a:gd name="connsiteX5390" fmla="*/ 1953998 w 12192000"/>
              <a:gd name="connsiteY5390" fmla="*/ 225199 h 364561"/>
              <a:gd name="connsiteX5391" fmla="*/ 1958689 w 12192000"/>
              <a:gd name="connsiteY5391" fmla="*/ 228727 h 364561"/>
              <a:gd name="connsiteX5392" fmla="*/ 1953042 w 12192000"/>
              <a:gd name="connsiteY5392" fmla="*/ 231828 h 364561"/>
              <a:gd name="connsiteX5393" fmla="*/ 1953042 w 12192000"/>
              <a:gd name="connsiteY5393" fmla="*/ 234929 h 364561"/>
              <a:gd name="connsiteX5394" fmla="*/ 1953042 w 12192000"/>
              <a:gd name="connsiteY5394" fmla="*/ 238143 h 364561"/>
              <a:gd name="connsiteX5395" fmla="*/ 1953309 w 12192000"/>
              <a:gd name="connsiteY5395" fmla="*/ 239177 h 364561"/>
              <a:gd name="connsiteX5396" fmla="*/ 1963082 w 12192000"/>
              <a:gd name="connsiteY5396" fmla="*/ 239177 h 364561"/>
              <a:gd name="connsiteX5397" fmla="*/ 1963238 w 12192000"/>
              <a:gd name="connsiteY5397" fmla="*/ 235962 h 364561"/>
              <a:gd name="connsiteX5398" fmla="*/ 1963386 w 12192000"/>
              <a:gd name="connsiteY5398" fmla="*/ 235900 h 364561"/>
              <a:gd name="connsiteX5399" fmla="*/ 1963386 w 12192000"/>
              <a:gd name="connsiteY5399" fmla="*/ 232051 h 364561"/>
              <a:gd name="connsiteX5400" fmla="*/ 1968815 w 12192000"/>
              <a:gd name="connsiteY5400" fmla="*/ 234214 h 364561"/>
              <a:gd name="connsiteX5401" fmla="*/ 1973121 w 12192000"/>
              <a:gd name="connsiteY5401" fmla="*/ 231828 h 364561"/>
              <a:gd name="connsiteX5402" fmla="*/ 1959003 w 12192000"/>
              <a:gd name="connsiteY5402" fmla="*/ 225627 h 364561"/>
              <a:gd name="connsiteX5403" fmla="*/ 11228613 w 12192000"/>
              <a:gd name="connsiteY5403" fmla="*/ 224729 h 364561"/>
              <a:gd name="connsiteX5404" fmla="*/ 11228274 w 12192000"/>
              <a:gd name="connsiteY5404" fmla="*/ 225199 h 364561"/>
              <a:gd name="connsiteX5405" fmla="*/ 11232965 w 12192000"/>
              <a:gd name="connsiteY5405" fmla="*/ 228727 h 364561"/>
              <a:gd name="connsiteX5406" fmla="*/ 11227318 w 12192000"/>
              <a:gd name="connsiteY5406" fmla="*/ 231828 h 364561"/>
              <a:gd name="connsiteX5407" fmla="*/ 11227318 w 12192000"/>
              <a:gd name="connsiteY5407" fmla="*/ 234929 h 364561"/>
              <a:gd name="connsiteX5408" fmla="*/ 11227318 w 12192000"/>
              <a:gd name="connsiteY5408" fmla="*/ 238143 h 364561"/>
              <a:gd name="connsiteX5409" fmla="*/ 11227585 w 12192000"/>
              <a:gd name="connsiteY5409" fmla="*/ 239177 h 364561"/>
              <a:gd name="connsiteX5410" fmla="*/ 11237357 w 12192000"/>
              <a:gd name="connsiteY5410" fmla="*/ 239177 h 364561"/>
              <a:gd name="connsiteX5411" fmla="*/ 11237514 w 12192000"/>
              <a:gd name="connsiteY5411" fmla="*/ 235962 h 364561"/>
              <a:gd name="connsiteX5412" fmla="*/ 11237661 w 12192000"/>
              <a:gd name="connsiteY5412" fmla="*/ 235900 h 364561"/>
              <a:gd name="connsiteX5413" fmla="*/ 11237661 w 12192000"/>
              <a:gd name="connsiteY5413" fmla="*/ 232051 h 364561"/>
              <a:gd name="connsiteX5414" fmla="*/ 11243091 w 12192000"/>
              <a:gd name="connsiteY5414" fmla="*/ 234214 h 364561"/>
              <a:gd name="connsiteX5415" fmla="*/ 11247397 w 12192000"/>
              <a:gd name="connsiteY5415" fmla="*/ 231828 h 364561"/>
              <a:gd name="connsiteX5416" fmla="*/ 11233279 w 12192000"/>
              <a:gd name="connsiteY5416" fmla="*/ 225627 h 364561"/>
              <a:gd name="connsiteX5417" fmla="*/ 1390794 w 12192000"/>
              <a:gd name="connsiteY5417" fmla="*/ 224701 h 364561"/>
              <a:gd name="connsiteX5418" fmla="*/ 1390794 w 12192000"/>
              <a:gd name="connsiteY5418" fmla="*/ 246843 h 364561"/>
              <a:gd name="connsiteX5419" fmla="*/ 1370658 w 12192000"/>
              <a:gd name="connsiteY5419" fmla="*/ 232082 h 364561"/>
              <a:gd name="connsiteX5420" fmla="*/ 1370658 w 12192000"/>
              <a:gd name="connsiteY5420" fmla="*/ 239462 h 364561"/>
              <a:gd name="connsiteX5421" fmla="*/ 1360590 w 12192000"/>
              <a:gd name="connsiteY5421" fmla="*/ 239462 h 364561"/>
              <a:gd name="connsiteX5422" fmla="*/ 1370658 w 12192000"/>
              <a:gd name="connsiteY5422" fmla="*/ 246843 h 364561"/>
              <a:gd name="connsiteX5423" fmla="*/ 1370658 w 12192000"/>
              <a:gd name="connsiteY5423" fmla="*/ 261603 h 364561"/>
              <a:gd name="connsiteX5424" fmla="*/ 1380726 w 12192000"/>
              <a:gd name="connsiteY5424" fmla="*/ 261603 h 364561"/>
              <a:gd name="connsiteX5425" fmla="*/ 1387018 w 12192000"/>
              <a:gd name="connsiteY5425" fmla="*/ 255146 h 364561"/>
              <a:gd name="connsiteX5426" fmla="*/ 1400578 w 12192000"/>
              <a:gd name="connsiteY5426" fmla="*/ 254242 h 364561"/>
              <a:gd name="connsiteX5427" fmla="*/ 1393955 w 12192000"/>
              <a:gd name="connsiteY5427" fmla="*/ 258335 h 364561"/>
              <a:gd name="connsiteX5428" fmla="*/ 1391132 w 12192000"/>
              <a:gd name="connsiteY5428" fmla="*/ 269910 h 364561"/>
              <a:gd name="connsiteX5429" fmla="*/ 1401171 w 12192000"/>
              <a:gd name="connsiteY5429" fmla="*/ 269910 h 364561"/>
              <a:gd name="connsiteX5430" fmla="*/ 1401171 w 12192000"/>
              <a:gd name="connsiteY5430" fmla="*/ 253875 h 364561"/>
              <a:gd name="connsiteX5431" fmla="*/ 1400860 w 12192000"/>
              <a:gd name="connsiteY5431" fmla="*/ 254068 h 364561"/>
              <a:gd name="connsiteX5432" fmla="*/ 1400705 w 12192000"/>
              <a:gd name="connsiteY5432" fmla="*/ 244421 h 364561"/>
              <a:gd name="connsiteX5433" fmla="*/ 1390794 w 12192000"/>
              <a:gd name="connsiteY5433" fmla="*/ 224701 h 364561"/>
              <a:gd name="connsiteX5434" fmla="*/ 2515540 w 12192000"/>
              <a:gd name="connsiteY5434" fmla="*/ 224701 h 364561"/>
              <a:gd name="connsiteX5435" fmla="*/ 2505472 w 12192000"/>
              <a:gd name="connsiteY5435" fmla="*/ 224701 h 364561"/>
              <a:gd name="connsiteX5436" fmla="*/ 2515540 w 12192000"/>
              <a:gd name="connsiteY5436" fmla="*/ 224701 h 364561"/>
              <a:gd name="connsiteX5437" fmla="*/ 2995930 w 12192000"/>
              <a:gd name="connsiteY5437" fmla="*/ 224701 h 364561"/>
              <a:gd name="connsiteX5438" fmla="*/ 2986019 w 12192000"/>
              <a:gd name="connsiteY5438" fmla="*/ 230929 h 364561"/>
              <a:gd name="connsiteX5439" fmla="*/ 2985986 w 12192000"/>
              <a:gd name="connsiteY5439" fmla="*/ 231171 h 364561"/>
              <a:gd name="connsiteX5440" fmla="*/ 2995930 w 12192000"/>
              <a:gd name="connsiteY5440" fmla="*/ 232082 h 364561"/>
              <a:gd name="connsiteX5441" fmla="*/ 2995930 w 12192000"/>
              <a:gd name="connsiteY5441" fmla="*/ 224701 h 364561"/>
              <a:gd name="connsiteX5442" fmla="*/ 4048761 w 12192000"/>
              <a:gd name="connsiteY5442" fmla="*/ 224701 h 364561"/>
              <a:gd name="connsiteX5443" fmla="*/ 4027187 w 12192000"/>
              <a:gd name="connsiteY5443" fmla="*/ 224701 h 364561"/>
              <a:gd name="connsiteX5444" fmla="*/ 4017119 w 12192000"/>
              <a:gd name="connsiteY5444" fmla="*/ 246843 h 364561"/>
              <a:gd name="connsiteX5445" fmla="*/ 4037255 w 12192000"/>
              <a:gd name="connsiteY5445" fmla="*/ 261603 h 364561"/>
              <a:gd name="connsiteX5446" fmla="*/ 4048761 w 12192000"/>
              <a:gd name="connsiteY5446" fmla="*/ 261603 h 364561"/>
              <a:gd name="connsiteX5447" fmla="*/ 4048761 w 12192000"/>
              <a:gd name="connsiteY5447" fmla="*/ 254223 h 364561"/>
              <a:gd name="connsiteX5448" fmla="*/ 4037255 w 12192000"/>
              <a:gd name="connsiteY5448" fmla="*/ 254223 h 364561"/>
              <a:gd name="connsiteX5449" fmla="*/ 4037255 w 12192000"/>
              <a:gd name="connsiteY5449" fmla="*/ 246843 h 364561"/>
              <a:gd name="connsiteX5450" fmla="*/ 4048761 w 12192000"/>
              <a:gd name="connsiteY5450" fmla="*/ 246843 h 364561"/>
              <a:gd name="connsiteX5451" fmla="*/ 4048761 w 12192000"/>
              <a:gd name="connsiteY5451" fmla="*/ 224701 h 364561"/>
              <a:gd name="connsiteX5452" fmla="*/ 10665069 w 12192000"/>
              <a:gd name="connsiteY5452" fmla="*/ 224701 h 364561"/>
              <a:gd name="connsiteX5453" fmla="*/ 10665069 w 12192000"/>
              <a:gd name="connsiteY5453" fmla="*/ 246843 h 364561"/>
              <a:gd name="connsiteX5454" fmla="*/ 10644933 w 12192000"/>
              <a:gd name="connsiteY5454" fmla="*/ 232082 h 364561"/>
              <a:gd name="connsiteX5455" fmla="*/ 10644933 w 12192000"/>
              <a:gd name="connsiteY5455" fmla="*/ 239462 h 364561"/>
              <a:gd name="connsiteX5456" fmla="*/ 10634865 w 12192000"/>
              <a:gd name="connsiteY5456" fmla="*/ 239462 h 364561"/>
              <a:gd name="connsiteX5457" fmla="*/ 10644933 w 12192000"/>
              <a:gd name="connsiteY5457" fmla="*/ 246843 h 364561"/>
              <a:gd name="connsiteX5458" fmla="*/ 10644933 w 12192000"/>
              <a:gd name="connsiteY5458" fmla="*/ 261603 h 364561"/>
              <a:gd name="connsiteX5459" fmla="*/ 10655001 w 12192000"/>
              <a:gd name="connsiteY5459" fmla="*/ 261603 h 364561"/>
              <a:gd name="connsiteX5460" fmla="*/ 10661294 w 12192000"/>
              <a:gd name="connsiteY5460" fmla="*/ 255146 h 364561"/>
              <a:gd name="connsiteX5461" fmla="*/ 10674854 w 12192000"/>
              <a:gd name="connsiteY5461" fmla="*/ 254242 h 364561"/>
              <a:gd name="connsiteX5462" fmla="*/ 10668231 w 12192000"/>
              <a:gd name="connsiteY5462" fmla="*/ 258335 h 364561"/>
              <a:gd name="connsiteX5463" fmla="*/ 10665407 w 12192000"/>
              <a:gd name="connsiteY5463" fmla="*/ 269910 h 364561"/>
              <a:gd name="connsiteX5464" fmla="*/ 10675447 w 12192000"/>
              <a:gd name="connsiteY5464" fmla="*/ 269910 h 364561"/>
              <a:gd name="connsiteX5465" fmla="*/ 10675447 w 12192000"/>
              <a:gd name="connsiteY5465" fmla="*/ 253875 h 364561"/>
              <a:gd name="connsiteX5466" fmla="*/ 10675135 w 12192000"/>
              <a:gd name="connsiteY5466" fmla="*/ 254068 h 364561"/>
              <a:gd name="connsiteX5467" fmla="*/ 10674981 w 12192000"/>
              <a:gd name="connsiteY5467" fmla="*/ 244421 h 364561"/>
              <a:gd name="connsiteX5468" fmla="*/ 10665069 w 12192000"/>
              <a:gd name="connsiteY5468" fmla="*/ 224701 h 364561"/>
              <a:gd name="connsiteX5469" fmla="*/ 11789816 w 12192000"/>
              <a:gd name="connsiteY5469" fmla="*/ 224701 h 364561"/>
              <a:gd name="connsiteX5470" fmla="*/ 11779748 w 12192000"/>
              <a:gd name="connsiteY5470" fmla="*/ 224701 h 364561"/>
              <a:gd name="connsiteX5471" fmla="*/ 11789816 w 12192000"/>
              <a:gd name="connsiteY5471" fmla="*/ 224701 h 364561"/>
              <a:gd name="connsiteX5472" fmla="*/ 8380473 w 12192000"/>
              <a:gd name="connsiteY5472" fmla="*/ 224693 h 364561"/>
              <a:gd name="connsiteX5473" fmla="*/ 8370675 w 12192000"/>
              <a:gd name="connsiteY5473" fmla="*/ 224693 h 364561"/>
              <a:gd name="connsiteX5474" fmla="*/ 8380473 w 12192000"/>
              <a:gd name="connsiteY5474" fmla="*/ 231846 h 364561"/>
              <a:gd name="connsiteX5475" fmla="*/ 8380473 w 12192000"/>
              <a:gd name="connsiteY5475" fmla="*/ 224693 h 364561"/>
              <a:gd name="connsiteX5476" fmla="*/ 5331099 w 12192000"/>
              <a:gd name="connsiteY5476" fmla="*/ 224627 h 364561"/>
              <a:gd name="connsiteX5477" fmla="*/ 5331099 w 12192000"/>
              <a:gd name="connsiteY5477" fmla="*/ 224761 h 364561"/>
              <a:gd name="connsiteX5478" fmla="*/ 5331193 w 12192000"/>
              <a:gd name="connsiteY5478" fmla="*/ 224736 h 364561"/>
              <a:gd name="connsiteX5479" fmla="*/ 6271385 w 12192000"/>
              <a:gd name="connsiteY5479" fmla="*/ 224546 h 364561"/>
              <a:gd name="connsiteX5480" fmla="*/ 6271385 w 12192000"/>
              <a:gd name="connsiteY5480" fmla="*/ 231664 h 364561"/>
              <a:gd name="connsiteX5481" fmla="*/ 6275162 w 12192000"/>
              <a:gd name="connsiteY5481" fmla="*/ 230170 h 364561"/>
              <a:gd name="connsiteX5482" fmla="*/ 6275488 w 12192000"/>
              <a:gd name="connsiteY5482" fmla="*/ 228661 h 364561"/>
              <a:gd name="connsiteX5483" fmla="*/ 6271385 w 12192000"/>
              <a:gd name="connsiteY5483" fmla="*/ 224546 h 364561"/>
              <a:gd name="connsiteX5484" fmla="*/ 4509380 w 12192000"/>
              <a:gd name="connsiteY5484" fmla="*/ 224526 h 364561"/>
              <a:gd name="connsiteX5485" fmla="*/ 4499554 w 12192000"/>
              <a:gd name="connsiteY5485" fmla="*/ 231664 h 364561"/>
              <a:gd name="connsiteX5486" fmla="*/ 4509380 w 12192000"/>
              <a:gd name="connsiteY5486" fmla="*/ 231664 h 364561"/>
              <a:gd name="connsiteX5487" fmla="*/ 4509380 w 12192000"/>
              <a:gd name="connsiteY5487" fmla="*/ 224526 h 364561"/>
              <a:gd name="connsiteX5488" fmla="*/ 1953103 w 12192000"/>
              <a:gd name="connsiteY5488" fmla="*/ 224525 h 364561"/>
              <a:gd name="connsiteX5489" fmla="*/ 1953166 w 12192000"/>
              <a:gd name="connsiteY5489" fmla="*/ 224701 h 364561"/>
              <a:gd name="connsiteX5490" fmla="*/ 1933030 w 12192000"/>
              <a:gd name="connsiteY5490" fmla="*/ 224701 h 364561"/>
              <a:gd name="connsiteX5491" fmla="*/ 1934446 w 12192000"/>
              <a:gd name="connsiteY5491" fmla="*/ 235080 h 364561"/>
              <a:gd name="connsiteX5492" fmla="*/ 1933753 w 12192000"/>
              <a:gd name="connsiteY5492" fmla="*/ 237227 h 364561"/>
              <a:gd name="connsiteX5493" fmla="*/ 1940326 w 12192000"/>
              <a:gd name="connsiteY5493" fmla="*/ 236310 h 364561"/>
              <a:gd name="connsiteX5494" fmla="*/ 1953346 w 12192000"/>
              <a:gd name="connsiteY5494" fmla="*/ 239325 h 364561"/>
              <a:gd name="connsiteX5495" fmla="*/ 1953309 w 12192000"/>
              <a:gd name="connsiteY5495" fmla="*/ 239177 h 364561"/>
              <a:gd name="connsiteX5496" fmla="*/ 1953042 w 12192000"/>
              <a:gd name="connsiteY5496" fmla="*/ 239177 h 364561"/>
              <a:gd name="connsiteX5497" fmla="*/ 1953042 w 12192000"/>
              <a:gd name="connsiteY5497" fmla="*/ 238143 h 364561"/>
              <a:gd name="connsiteX5498" fmla="*/ 1950837 w 12192000"/>
              <a:gd name="connsiteY5498" fmla="*/ 229582 h 364561"/>
              <a:gd name="connsiteX5499" fmla="*/ 1953998 w 12192000"/>
              <a:gd name="connsiteY5499" fmla="*/ 225199 h 364561"/>
              <a:gd name="connsiteX5500" fmla="*/ 11227379 w 12192000"/>
              <a:gd name="connsiteY5500" fmla="*/ 224525 h 364561"/>
              <a:gd name="connsiteX5501" fmla="*/ 11227442 w 12192000"/>
              <a:gd name="connsiteY5501" fmla="*/ 224701 h 364561"/>
              <a:gd name="connsiteX5502" fmla="*/ 11207306 w 12192000"/>
              <a:gd name="connsiteY5502" fmla="*/ 224701 h 364561"/>
              <a:gd name="connsiteX5503" fmla="*/ 11208722 w 12192000"/>
              <a:gd name="connsiteY5503" fmla="*/ 235080 h 364561"/>
              <a:gd name="connsiteX5504" fmla="*/ 11208029 w 12192000"/>
              <a:gd name="connsiteY5504" fmla="*/ 237227 h 364561"/>
              <a:gd name="connsiteX5505" fmla="*/ 11214602 w 12192000"/>
              <a:gd name="connsiteY5505" fmla="*/ 236310 h 364561"/>
              <a:gd name="connsiteX5506" fmla="*/ 11227622 w 12192000"/>
              <a:gd name="connsiteY5506" fmla="*/ 239325 h 364561"/>
              <a:gd name="connsiteX5507" fmla="*/ 11227585 w 12192000"/>
              <a:gd name="connsiteY5507" fmla="*/ 239177 h 364561"/>
              <a:gd name="connsiteX5508" fmla="*/ 11227318 w 12192000"/>
              <a:gd name="connsiteY5508" fmla="*/ 239177 h 364561"/>
              <a:gd name="connsiteX5509" fmla="*/ 11227318 w 12192000"/>
              <a:gd name="connsiteY5509" fmla="*/ 238143 h 364561"/>
              <a:gd name="connsiteX5510" fmla="*/ 11225113 w 12192000"/>
              <a:gd name="connsiteY5510" fmla="*/ 229582 h 364561"/>
              <a:gd name="connsiteX5511" fmla="*/ 11228274 w 12192000"/>
              <a:gd name="connsiteY5511" fmla="*/ 225199 h 364561"/>
              <a:gd name="connsiteX5512" fmla="*/ 2219538 w 12192000"/>
              <a:gd name="connsiteY5512" fmla="*/ 224481 h 364561"/>
              <a:gd name="connsiteX5513" fmla="*/ 2219228 w 12192000"/>
              <a:gd name="connsiteY5513" fmla="*/ 224536 h 364561"/>
              <a:gd name="connsiteX5514" fmla="*/ 2219250 w 12192000"/>
              <a:gd name="connsiteY5514" fmla="*/ 224696 h 364561"/>
              <a:gd name="connsiteX5515" fmla="*/ 2219398 w 12192000"/>
              <a:gd name="connsiteY5515" fmla="*/ 224588 h 364561"/>
              <a:gd name="connsiteX5516" fmla="*/ 11493813 w 12192000"/>
              <a:gd name="connsiteY5516" fmla="*/ 224481 h 364561"/>
              <a:gd name="connsiteX5517" fmla="*/ 11493504 w 12192000"/>
              <a:gd name="connsiteY5517" fmla="*/ 224536 h 364561"/>
              <a:gd name="connsiteX5518" fmla="*/ 11493526 w 12192000"/>
              <a:gd name="connsiteY5518" fmla="*/ 224696 h 364561"/>
              <a:gd name="connsiteX5519" fmla="*/ 11493674 w 12192000"/>
              <a:gd name="connsiteY5519" fmla="*/ 224588 h 364561"/>
              <a:gd name="connsiteX5520" fmla="*/ 21826 w 12192000"/>
              <a:gd name="connsiteY5520" fmla="*/ 224479 h 364561"/>
              <a:gd name="connsiteX5521" fmla="*/ 21826 w 12192000"/>
              <a:gd name="connsiteY5521" fmla="*/ 232051 h 364561"/>
              <a:gd name="connsiteX5522" fmla="*/ 31586 w 12192000"/>
              <a:gd name="connsiteY5522" fmla="*/ 232051 h 364561"/>
              <a:gd name="connsiteX5523" fmla="*/ 21826 w 12192000"/>
              <a:gd name="connsiteY5523" fmla="*/ 224479 h 364561"/>
              <a:gd name="connsiteX5524" fmla="*/ 226269 w 12192000"/>
              <a:gd name="connsiteY5524" fmla="*/ 224479 h 364561"/>
              <a:gd name="connsiteX5525" fmla="*/ 226269 w 12192000"/>
              <a:gd name="connsiteY5525" fmla="*/ 239177 h 364561"/>
              <a:gd name="connsiteX5526" fmla="*/ 226269 w 12192000"/>
              <a:gd name="connsiteY5526" fmla="*/ 224479 h 364561"/>
              <a:gd name="connsiteX5527" fmla="*/ 339470 w 12192000"/>
              <a:gd name="connsiteY5527" fmla="*/ 224479 h 364561"/>
              <a:gd name="connsiteX5528" fmla="*/ 349821 w 12192000"/>
              <a:gd name="connsiteY5528" fmla="*/ 239177 h 364561"/>
              <a:gd name="connsiteX5529" fmla="*/ 339470 w 12192000"/>
              <a:gd name="connsiteY5529" fmla="*/ 224479 h 364561"/>
              <a:gd name="connsiteX5530" fmla="*/ 461713 w 12192000"/>
              <a:gd name="connsiteY5530" fmla="*/ 224479 h 364561"/>
              <a:gd name="connsiteX5531" fmla="*/ 452006 w 12192000"/>
              <a:gd name="connsiteY5531" fmla="*/ 224479 h 364561"/>
              <a:gd name="connsiteX5532" fmla="*/ 452006 w 12192000"/>
              <a:gd name="connsiteY5532" fmla="*/ 231104 h 364561"/>
              <a:gd name="connsiteX5533" fmla="*/ 452006 w 12192000"/>
              <a:gd name="connsiteY5533" fmla="*/ 232051 h 364561"/>
              <a:gd name="connsiteX5534" fmla="*/ 461713 w 12192000"/>
              <a:gd name="connsiteY5534" fmla="*/ 224479 h 364561"/>
              <a:gd name="connsiteX5535" fmla="*/ 481826 w 12192000"/>
              <a:gd name="connsiteY5535" fmla="*/ 224479 h 364561"/>
              <a:gd name="connsiteX5536" fmla="*/ 481826 w 12192000"/>
              <a:gd name="connsiteY5536" fmla="*/ 227580 h 364561"/>
              <a:gd name="connsiteX5537" fmla="*/ 481826 w 12192000"/>
              <a:gd name="connsiteY5537" fmla="*/ 232977 h 364561"/>
              <a:gd name="connsiteX5538" fmla="*/ 481826 w 12192000"/>
              <a:gd name="connsiteY5538" fmla="*/ 239177 h 364561"/>
              <a:gd name="connsiteX5539" fmla="*/ 492177 w 12192000"/>
              <a:gd name="connsiteY5539" fmla="*/ 239177 h 364561"/>
              <a:gd name="connsiteX5540" fmla="*/ 481826 w 12192000"/>
              <a:gd name="connsiteY5540" fmla="*/ 224479 h 364561"/>
              <a:gd name="connsiteX5541" fmla="*/ 1228370 w 12192000"/>
              <a:gd name="connsiteY5541" fmla="*/ 224479 h 364561"/>
              <a:gd name="connsiteX5542" fmla="*/ 1207074 w 12192000"/>
              <a:gd name="connsiteY5542" fmla="*/ 232051 h 364561"/>
              <a:gd name="connsiteX5543" fmla="*/ 1228370 w 12192000"/>
              <a:gd name="connsiteY5543" fmla="*/ 224479 h 364561"/>
              <a:gd name="connsiteX5544" fmla="*/ 1278668 w 12192000"/>
              <a:gd name="connsiteY5544" fmla="*/ 224479 h 364561"/>
              <a:gd name="connsiteX5545" fmla="*/ 1268527 w 12192000"/>
              <a:gd name="connsiteY5545" fmla="*/ 239326 h 364561"/>
              <a:gd name="connsiteX5546" fmla="*/ 1288809 w 12192000"/>
              <a:gd name="connsiteY5546" fmla="*/ 246749 h 364561"/>
              <a:gd name="connsiteX5547" fmla="*/ 1298950 w 12192000"/>
              <a:gd name="connsiteY5547" fmla="*/ 239326 h 364561"/>
              <a:gd name="connsiteX5548" fmla="*/ 1278668 w 12192000"/>
              <a:gd name="connsiteY5548" fmla="*/ 224479 h 364561"/>
              <a:gd name="connsiteX5549" fmla="*/ 1616565 w 12192000"/>
              <a:gd name="connsiteY5549" fmla="*/ 224479 h 364561"/>
              <a:gd name="connsiteX5550" fmla="*/ 1616565 w 12192000"/>
              <a:gd name="connsiteY5550" fmla="*/ 239177 h 364561"/>
              <a:gd name="connsiteX5551" fmla="*/ 1584959 w 12192000"/>
              <a:gd name="connsiteY5551" fmla="*/ 231828 h 364561"/>
              <a:gd name="connsiteX5552" fmla="*/ 1584959 w 12192000"/>
              <a:gd name="connsiteY5552" fmla="*/ 239177 h 364561"/>
              <a:gd name="connsiteX5553" fmla="*/ 1606509 w 12192000"/>
              <a:gd name="connsiteY5553" fmla="*/ 231828 h 364561"/>
              <a:gd name="connsiteX5554" fmla="*/ 1595016 w 12192000"/>
              <a:gd name="connsiteY5554" fmla="*/ 224479 h 364561"/>
              <a:gd name="connsiteX5555" fmla="*/ 1616565 w 12192000"/>
              <a:gd name="connsiteY5555" fmla="*/ 224479 h 364561"/>
              <a:gd name="connsiteX5556" fmla="*/ 1646988 w 12192000"/>
              <a:gd name="connsiteY5556" fmla="*/ 224479 h 364561"/>
              <a:gd name="connsiteX5557" fmla="*/ 1636644 w 12192000"/>
              <a:gd name="connsiteY5557" fmla="*/ 224479 h 364561"/>
              <a:gd name="connsiteX5558" fmla="*/ 1646988 w 12192000"/>
              <a:gd name="connsiteY5558" fmla="*/ 232051 h 364561"/>
              <a:gd name="connsiteX5559" fmla="*/ 1646988 w 12192000"/>
              <a:gd name="connsiteY5559" fmla="*/ 224479 h 364561"/>
              <a:gd name="connsiteX5560" fmla="*/ 1953042 w 12192000"/>
              <a:gd name="connsiteY5560" fmla="*/ 224479 h 364561"/>
              <a:gd name="connsiteX5561" fmla="*/ 1953103 w 12192000"/>
              <a:gd name="connsiteY5561" fmla="*/ 224525 h 364561"/>
              <a:gd name="connsiteX5562" fmla="*/ 1953090 w 12192000"/>
              <a:gd name="connsiteY5562" fmla="*/ 224488 h 364561"/>
              <a:gd name="connsiteX5563" fmla="*/ 2004761 w 12192000"/>
              <a:gd name="connsiteY5563" fmla="*/ 224479 h 364561"/>
              <a:gd name="connsiteX5564" fmla="*/ 2015105 w 12192000"/>
              <a:gd name="connsiteY5564" fmla="*/ 231828 h 364561"/>
              <a:gd name="connsiteX5565" fmla="*/ 2004761 w 12192000"/>
              <a:gd name="connsiteY5565" fmla="*/ 224479 h 364561"/>
              <a:gd name="connsiteX5566" fmla="*/ 2259400 w 12192000"/>
              <a:gd name="connsiteY5566" fmla="*/ 224479 h 364561"/>
              <a:gd name="connsiteX5567" fmla="*/ 2269440 w 12192000"/>
              <a:gd name="connsiteY5567" fmla="*/ 231902 h 364561"/>
              <a:gd name="connsiteX5568" fmla="*/ 2259400 w 12192000"/>
              <a:gd name="connsiteY5568" fmla="*/ 239326 h 364561"/>
              <a:gd name="connsiteX5569" fmla="*/ 2259400 w 12192000"/>
              <a:gd name="connsiteY5569" fmla="*/ 246749 h 364561"/>
              <a:gd name="connsiteX5570" fmla="*/ 2249361 w 12192000"/>
              <a:gd name="connsiteY5570" fmla="*/ 231902 h 364561"/>
              <a:gd name="connsiteX5571" fmla="*/ 2259400 w 12192000"/>
              <a:gd name="connsiteY5571" fmla="*/ 224479 h 364561"/>
              <a:gd name="connsiteX5572" fmla="*/ 2341542 w 12192000"/>
              <a:gd name="connsiteY5572" fmla="*/ 224479 h 364561"/>
              <a:gd name="connsiteX5573" fmla="*/ 2341542 w 12192000"/>
              <a:gd name="connsiteY5573" fmla="*/ 239177 h 364561"/>
              <a:gd name="connsiteX5574" fmla="*/ 2331502 w 12192000"/>
              <a:gd name="connsiteY5574" fmla="*/ 231828 h 364561"/>
              <a:gd name="connsiteX5575" fmla="*/ 2341542 w 12192000"/>
              <a:gd name="connsiteY5575" fmla="*/ 224479 h 364561"/>
              <a:gd name="connsiteX5576" fmla="*/ 2433521 w 12192000"/>
              <a:gd name="connsiteY5576" fmla="*/ 224479 h 364561"/>
              <a:gd name="connsiteX5577" fmla="*/ 2433521 w 12192000"/>
              <a:gd name="connsiteY5577" fmla="*/ 239177 h 364561"/>
              <a:gd name="connsiteX5578" fmla="*/ 2413644 w 12192000"/>
              <a:gd name="connsiteY5578" fmla="*/ 231828 h 364561"/>
              <a:gd name="connsiteX5579" fmla="*/ 2433521 w 12192000"/>
              <a:gd name="connsiteY5579" fmla="*/ 231828 h 364561"/>
              <a:gd name="connsiteX5580" fmla="*/ 2433521 w 12192000"/>
              <a:gd name="connsiteY5580" fmla="*/ 224479 h 364561"/>
              <a:gd name="connsiteX5581" fmla="*/ 2709658 w 12192000"/>
              <a:gd name="connsiteY5581" fmla="*/ 224479 h 364561"/>
              <a:gd name="connsiteX5582" fmla="*/ 2699619 w 12192000"/>
              <a:gd name="connsiteY5582" fmla="*/ 231875 h 364561"/>
              <a:gd name="connsiteX5583" fmla="*/ 2709658 w 12192000"/>
              <a:gd name="connsiteY5583" fmla="*/ 239270 h 364561"/>
              <a:gd name="connsiteX5584" fmla="*/ 2719698 w 12192000"/>
              <a:gd name="connsiteY5584" fmla="*/ 246666 h 364561"/>
              <a:gd name="connsiteX5585" fmla="*/ 2709658 w 12192000"/>
              <a:gd name="connsiteY5585" fmla="*/ 254062 h 364561"/>
              <a:gd name="connsiteX5586" fmla="*/ 2689580 w 12192000"/>
              <a:gd name="connsiteY5586" fmla="*/ 269910 h 364561"/>
              <a:gd name="connsiteX5587" fmla="*/ 2689580 w 12192000"/>
              <a:gd name="connsiteY5587" fmla="*/ 261457 h 364561"/>
              <a:gd name="connsiteX5588" fmla="*/ 2709658 w 12192000"/>
              <a:gd name="connsiteY5588" fmla="*/ 254062 h 364561"/>
              <a:gd name="connsiteX5589" fmla="*/ 2709658 w 12192000"/>
              <a:gd name="connsiteY5589" fmla="*/ 246666 h 364561"/>
              <a:gd name="connsiteX5590" fmla="*/ 2696952 w 12192000"/>
              <a:gd name="connsiteY5590" fmla="*/ 243546 h 364561"/>
              <a:gd name="connsiteX5591" fmla="*/ 2689884 w 12192000"/>
              <a:gd name="connsiteY5591" fmla="*/ 239447 h 364561"/>
              <a:gd name="connsiteX5592" fmla="*/ 2689580 w 12192000"/>
              <a:gd name="connsiteY5592" fmla="*/ 239270 h 364561"/>
              <a:gd name="connsiteX5593" fmla="*/ 2689884 w 12192000"/>
              <a:gd name="connsiteY5593" fmla="*/ 239184 h 364561"/>
              <a:gd name="connsiteX5594" fmla="*/ 2693658 w 12192000"/>
              <a:gd name="connsiteY5594" fmla="*/ 238115 h 364561"/>
              <a:gd name="connsiteX5595" fmla="*/ 2679540 w 12192000"/>
              <a:gd name="connsiteY5595" fmla="*/ 231875 h 364561"/>
              <a:gd name="connsiteX5596" fmla="*/ 2692246 w 12192000"/>
              <a:gd name="connsiteY5596" fmla="*/ 228754 h 364561"/>
              <a:gd name="connsiteX5597" fmla="*/ 2690624 w 12192000"/>
              <a:gd name="connsiteY5597" fmla="*/ 226154 h 364561"/>
              <a:gd name="connsiteX5598" fmla="*/ 2688325 w 12192000"/>
              <a:gd name="connsiteY5598" fmla="*/ 225519 h 364561"/>
              <a:gd name="connsiteX5599" fmla="*/ 2689580 w 12192000"/>
              <a:gd name="connsiteY5599" fmla="*/ 224479 h 364561"/>
              <a:gd name="connsiteX5600" fmla="*/ 2690624 w 12192000"/>
              <a:gd name="connsiteY5600" fmla="*/ 226154 h 364561"/>
              <a:gd name="connsiteX5601" fmla="*/ 2694600 w 12192000"/>
              <a:gd name="connsiteY5601" fmla="*/ 227252 h 364561"/>
              <a:gd name="connsiteX5602" fmla="*/ 2699619 w 12192000"/>
              <a:gd name="connsiteY5602" fmla="*/ 224479 h 364561"/>
              <a:gd name="connsiteX5603" fmla="*/ 2709658 w 12192000"/>
              <a:gd name="connsiteY5603" fmla="*/ 224479 h 364561"/>
              <a:gd name="connsiteX5604" fmla="*/ 2730042 w 12192000"/>
              <a:gd name="connsiteY5604" fmla="*/ 224479 h 364561"/>
              <a:gd name="connsiteX5605" fmla="*/ 2730042 w 12192000"/>
              <a:gd name="connsiteY5605" fmla="*/ 239177 h 364561"/>
              <a:gd name="connsiteX5606" fmla="*/ 2720002 w 12192000"/>
              <a:gd name="connsiteY5606" fmla="*/ 239177 h 364561"/>
              <a:gd name="connsiteX5607" fmla="*/ 2720002 w 12192000"/>
              <a:gd name="connsiteY5607" fmla="*/ 224479 h 364561"/>
              <a:gd name="connsiteX5608" fmla="*/ 2730042 w 12192000"/>
              <a:gd name="connsiteY5608" fmla="*/ 224479 h 364561"/>
              <a:gd name="connsiteX5609" fmla="*/ 2913999 w 12192000"/>
              <a:gd name="connsiteY5609" fmla="*/ 224479 h 364561"/>
              <a:gd name="connsiteX5610" fmla="*/ 2912456 w 12192000"/>
              <a:gd name="connsiteY5610" fmla="*/ 225627 h 364561"/>
              <a:gd name="connsiteX5611" fmla="*/ 2913633 w 12192000"/>
              <a:gd name="connsiteY5611" fmla="*/ 226547 h 364561"/>
              <a:gd name="connsiteX5612" fmla="*/ 2913742 w 12192000"/>
              <a:gd name="connsiteY5612" fmla="*/ 226527 h 364561"/>
              <a:gd name="connsiteX5613" fmla="*/ 3098158 w 12192000"/>
              <a:gd name="connsiteY5613" fmla="*/ 224479 h 364561"/>
              <a:gd name="connsiteX5614" fmla="*/ 3097956 w 12192000"/>
              <a:gd name="connsiteY5614" fmla="*/ 224479 h 364561"/>
              <a:gd name="connsiteX5615" fmla="*/ 3087814 w 12192000"/>
              <a:gd name="connsiteY5615" fmla="*/ 224479 h 364561"/>
              <a:gd name="connsiteX5616" fmla="*/ 3087814 w 12192000"/>
              <a:gd name="connsiteY5616" fmla="*/ 232051 h 364561"/>
              <a:gd name="connsiteX5617" fmla="*/ 3098158 w 12192000"/>
              <a:gd name="connsiteY5617" fmla="*/ 224479 h 364561"/>
              <a:gd name="connsiteX5618" fmla="*/ 3107894 w 12192000"/>
              <a:gd name="connsiteY5618" fmla="*/ 224479 h 364561"/>
              <a:gd name="connsiteX5619" fmla="*/ 3107894 w 12192000"/>
              <a:gd name="connsiteY5619" fmla="*/ 225513 h 364561"/>
              <a:gd name="connsiteX5620" fmla="*/ 3107894 w 12192000"/>
              <a:gd name="connsiteY5620" fmla="*/ 227580 h 364561"/>
              <a:gd name="connsiteX5621" fmla="*/ 3107894 w 12192000"/>
              <a:gd name="connsiteY5621" fmla="*/ 228728 h 364561"/>
              <a:gd name="connsiteX5622" fmla="*/ 3107894 w 12192000"/>
              <a:gd name="connsiteY5622" fmla="*/ 231828 h 364561"/>
              <a:gd name="connsiteX5623" fmla="*/ 3118238 w 12192000"/>
              <a:gd name="connsiteY5623" fmla="*/ 231828 h 364561"/>
              <a:gd name="connsiteX5624" fmla="*/ 3107894 w 12192000"/>
              <a:gd name="connsiteY5624" fmla="*/ 224479 h 364561"/>
              <a:gd name="connsiteX5625" fmla="*/ 3200379 w 12192000"/>
              <a:gd name="connsiteY5625" fmla="*/ 224479 h 364561"/>
              <a:gd name="connsiteX5626" fmla="*/ 3210419 w 12192000"/>
              <a:gd name="connsiteY5626" fmla="*/ 231828 h 364561"/>
              <a:gd name="connsiteX5627" fmla="*/ 3220458 w 12192000"/>
              <a:gd name="connsiteY5627" fmla="*/ 231828 h 364561"/>
              <a:gd name="connsiteX5628" fmla="*/ 3200379 w 12192000"/>
              <a:gd name="connsiteY5628" fmla="*/ 224479 h 364561"/>
              <a:gd name="connsiteX5629" fmla="*/ 3240260 w 12192000"/>
              <a:gd name="connsiteY5629" fmla="*/ 224479 h 364561"/>
              <a:gd name="connsiteX5630" fmla="*/ 3230193 w 12192000"/>
              <a:gd name="connsiteY5630" fmla="*/ 224479 h 364561"/>
              <a:gd name="connsiteX5631" fmla="*/ 3250328 w 12192000"/>
              <a:gd name="connsiteY5631" fmla="*/ 239177 h 364561"/>
              <a:gd name="connsiteX5632" fmla="*/ 3240260 w 12192000"/>
              <a:gd name="connsiteY5632" fmla="*/ 246526 h 364561"/>
              <a:gd name="connsiteX5633" fmla="*/ 3261833 w 12192000"/>
              <a:gd name="connsiteY5633" fmla="*/ 253875 h 364561"/>
              <a:gd name="connsiteX5634" fmla="*/ 3261833 w 12192000"/>
              <a:gd name="connsiteY5634" fmla="*/ 239177 h 364561"/>
              <a:gd name="connsiteX5635" fmla="*/ 3261833 w 12192000"/>
              <a:gd name="connsiteY5635" fmla="*/ 231828 h 364561"/>
              <a:gd name="connsiteX5636" fmla="*/ 3240260 w 12192000"/>
              <a:gd name="connsiteY5636" fmla="*/ 224479 h 364561"/>
              <a:gd name="connsiteX5637" fmla="*/ 3302600 w 12192000"/>
              <a:gd name="connsiteY5637" fmla="*/ 224479 h 364561"/>
              <a:gd name="connsiteX5638" fmla="*/ 3292256 w 12192000"/>
              <a:gd name="connsiteY5638" fmla="*/ 232051 h 364561"/>
              <a:gd name="connsiteX5639" fmla="*/ 3302600 w 12192000"/>
              <a:gd name="connsiteY5639" fmla="*/ 232051 h 364561"/>
              <a:gd name="connsiteX5640" fmla="*/ 3302600 w 12192000"/>
              <a:gd name="connsiteY5640" fmla="*/ 224479 h 364561"/>
              <a:gd name="connsiteX5641" fmla="*/ 4242788 w 12192000"/>
              <a:gd name="connsiteY5641" fmla="*/ 224479 h 364561"/>
              <a:gd name="connsiteX5642" fmla="*/ 4242788 w 12192000"/>
              <a:gd name="connsiteY5642" fmla="*/ 231828 h 364561"/>
              <a:gd name="connsiteX5643" fmla="*/ 4242788 w 12192000"/>
              <a:gd name="connsiteY5643" fmla="*/ 224479 h 364561"/>
              <a:gd name="connsiteX5644" fmla="*/ 4253011 w 12192000"/>
              <a:gd name="connsiteY5644" fmla="*/ 224479 h 364561"/>
              <a:gd name="connsiteX5645" fmla="*/ 4242788 w 12192000"/>
              <a:gd name="connsiteY5645" fmla="*/ 224479 h 364561"/>
              <a:gd name="connsiteX5646" fmla="*/ 4253011 w 12192000"/>
              <a:gd name="connsiteY5646" fmla="*/ 224479 h 364561"/>
              <a:gd name="connsiteX5647" fmla="*/ 4273089 w 12192000"/>
              <a:gd name="connsiteY5647" fmla="*/ 224479 h 364561"/>
              <a:gd name="connsiteX5648" fmla="*/ 4253011 w 12192000"/>
              <a:gd name="connsiteY5648" fmla="*/ 239326 h 364561"/>
              <a:gd name="connsiteX5649" fmla="*/ 4283129 w 12192000"/>
              <a:gd name="connsiteY5649" fmla="*/ 231902 h 364561"/>
              <a:gd name="connsiteX5650" fmla="*/ 4293168 w 12192000"/>
              <a:gd name="connsiteY5650" fmla="*/ 239326 h 364561"/>
              <a:gd name="connsiteX5651" fmla="*/ 4273089 w 12192000"/>
              <a:gd name="connsiteY5651" fmla="*/ 224479 h 364561"/>
              <a:gd name="connsiteX5652" fmla="*/ 4631471 w 12192000"/>
              <a:gd name="connsiteY5652" fmla="*/ 224479 h 364561"/>
              <a:gd name="connsiteX5653" fmla="*/ 4619910 w 12192000"/>
              <a:gd name="connsiteY5653" fmla="*/ 224479 h 364561"/>
              <a:gd name="connsiteX5654" fmla="*/ 4631471 w 12192000"/>
              <a:gd name="connsiteY5654" fmla="*/ 232051 h 364561"/>
              <a:gd name="connsiteX5655" fmla="*/ 4631471 w 12192000"/>
              <a:gd name="connsiteY5655" fmla="*/ 224479 h 364561"/>
              <a:gd name="connsiteX5656" fmla="*/ 4651245 w 12192000"/>
              <a:gd name="connsiteY5656" fmla="*/ 224479 h 364561"/>
              <a:gd name="connsiteX5657" fmla="*/ 4641206 w 12192000"/>
              <a:gd name="connsiteY5657" fmla="*/ 231828 h 364561"/>
              <a:gd name="connsiteX5658" fmla="*/ 4661286 w 12192000"/>
              <a:gd name="connsiteY5658" fmla="*/ 239177 h 364561"/>
              <a:gd name="connsiteX5659" fmla="*/ 4651245 w 12192000"/>
              <a:gd name="connsiteY5659" fmla="*/ 224479 h 364561"/>
              <a:gd name="connsiteX5660" fmla="*/ 4671630 w 12192000"/>
              <a:gd name="connsiteY5660" fmla="*/ 224479 h 364561"/>
              <a:gd name="connsiteX5661" fmla="*/ 4661286 w 12192000"/>
              <a:gd name="connsiteY5661" fmla="*/ 224479 h 364561"/>
              <a:gd name="connsiteX5662" fmla="*/ 4671630 w 12192000"/>
              <a:gd name="connsiteY5662" fmla="*/ 224479 h 364561"/>
              <a:gd name="connsiteX5663" fmla="*/ 4845343 w 12192000"/>
              <a:gd name="connsiteY5663" fmla="*/ 224479 h 364561"/>
              <a:gd name="connsiteX5664" fmla="*/ 4835304 w 12192000"/>
              <a:gd name="connsiteY5664" fmla="*/ 231902 h 364561"/>
              <a:gd name="connsiteX5665" fmla="*/ 4835304 w 12192000"/>
              <a:gd name="connsiteY5665" fmla="*/ 239326 h 364561"/>
              <a:gd name="connsiteX5666" fmla="*/ 4843349 w 12192000"/>
              <a:gd name="connsiteY5666" fmla="*/ 239866 h 364561"/>
              <a:gd name="connsiteX5667" fmla="*/ 4842727 w 12192000"/>
              <a:gd name="connsiteY5667" fmla="*/ 241550 h 364561"/>
              <a:gd name="connsiteX5668" fmla="*/ 4846375 w 12192000"/>
              <a:gd name="connsiteY5668" fmla="*/ 246044 h 364561"/>
              <a:gd name="connsiteX5669" fmla="*/ 4847590 w 12192000"/>
              <a:gd name="connsiteY5669" fmla="*/ 242449 h 364561"/>
              <a:gd name="connsiteX5670" fmla="*/ 4850174 w 12192000"/>
              <a:gd name="connsiteY5670" fmla="*/ 241357 h 364561"/>
              <a:gd name="connsiteX5671" fmla="*/ 4854831 w 12192000"/>
              <a:gd name="connsiteY5671" fmla="*/ 246177 h 364561"/>
              <a:gd name="connsiteX5672" fmla="*/ 4847590 w 12192000"/>
              <a:gd name="connsiteY5672" fmla="*/ 246942 h 364561"/>
              <a:gd name="connsiteX5673" fmla="*/ 4846375 w 12192000"/>
              <a:gd name="connsiteY5673" fmla="*/ 253234 h 364561"/>
              <a:gd name="connsiteX5674" fmla="*/ 4856096 w 12192000"/>
              <a:gd name="connsiteY5674" fmla="*/ 253234 h 364561"/>
              <a:gd name="connsiteX5675" fmla="*/ 4856096 w 12192000"/>
              <a:gd name="connsiteY5675" fmla="*/ 248965 h 364561"/>
              <a:gd name="connsiteX5676" fmla="*/ 4856096 w 12192000"/>
              <a:gd name="connsiteY5676" fmla="*/ 246116 h 364561"/>
              <a:gd name="connsiteX5677" fmla="*/ 4856096 w 12192000"/>
              <a:gd name="connsiteY5677" fmla="*/ 246044 h 364561"/>
              <a:gd name="connsiteX5678" fmla="*/ 4855968 w 12192000"/>
              <a:gd name="connsiteY5678" fmla="*/ 246057 h 364561"/>
              <a:gd name="connsiteX5679" fmla="*/ 4861658 w 12192000"/>
              <a:gd name="connsiteY5679" fmla="*/ 239326 h 364561"/>
              <a:gd name="connsiteX5680" fmla="*/ 4848863 w 12192000"/>
              <a:gd name="connsiteY5680" fmla="*/ 233504 h 364561"/>
              <a:gd name="connsiteX5681" fmla="*/ 4846375 w 12192000"/>
              <a:gd name="connsiteY5681" fmla="*/ 231664 h 364561"/>
              <a:gd name="connsiteX5682" fmla="*/ 4846151 w 12192000"/>
              <a:gd name="connsiteY5682" fmla="*/ 232270 h 364561"/>
              <a:gd name="connsiteX5683" fmla="*/ 4845343 w 12192000"/>
              <a:gd name="connsiteY5683" fmla="*/ 231902 h 364561"/>
              <a:gd name="connsiteX5684" fmla="*/ 4845343 w 12192000"/>
              <a:gd name="connsiteY5684" fmla="*/ 224479 h 364561"/>
              <a:gd name="connsiteX5685" fmla="*/ 9235871 w 12192000"/>
              <a:gd name="connsiteY5685" fmla="*/ 224479 h 364561"/>
              <a:gd name="connsiteX5686" fmla="*/ 9235871 w 12192000"/>
              <a:gd name="connsiteY5686" fmla="*/ 241933 h 364561"/>
              <a:gd name="connsiteX5687" fmla="*/ 9235871 w 12192000"/>
              <a:gd name="connsiteY5687" fmla="*/ 253234 h 364561"/>
              <a:gd name="connsiteX5688" fmla="*/ 9231915 w 12192000"/>
              <a:gd name="connsiteY5688" fmla="*/ 253234 h 364561"/>
              <a:gd name="connsiteX5689" fmla="*/ 9241345 w 12192000"/>
              <a:gd name="connsiteY5689" fmla="*/ 260568 h 364561"/>
              <a:gd name="connsiteX5690" fmla="*/ 9241345 w 12192000"/>
              <a:gd name="connsiteY5690" fmla="*/ 253234 h 364561"/>
              <a:gd name="connsiteX5691" fmla="*/ 9237629 w 12192000"/>
              <a:gd name="connsiteY5691" fmla="*/ 253234 h 364561"/>
              <a:gd name="connsiteX5692" fmla="*/ 9245930 w 12192000"/>
              <a:gd name="connsiteY5692" fmla="*/ 250201 h 364561"/>
              <a:gd name="connsiteX5693" fmla="*/ 9255942 w 12192000"/>
              <a:gd name="connsiteY5693" fmla="*/ 246526 h 364561"/>
              <a:gd name="connsiteX5694" fmla="*/ 9235871 w 12192000"/>
              <a:gd name="connsiteY5694" fmla="*/ 224479 h 364561"/>
              <a:gd name="connsiteX5695" fmla="*/ 9296102 w 12192000"/>
              <a:gd name="connsiteY5695" fmla="*/ 224479 h 364561"/>
              <a:gd name="connsiteX5696" fmla="*/ 9296102 w 12192000"/>
              <a:gd name="connsiteY5696" fmla="*/ 232051 h 364561"/>
              <a:gd name="connsiteX5697" fmla="*/ 9305862 w 12192000"/>
              <a:gd name="connsiteY5697" fmla="*/ 232051 h 364561"/>
              <a:gd name="connsiteX5698" fmla="*/ 9296102 w 12192000"/>
              <a:gd name="connsiteY5698" fmla="*/ 224479 h 364561"/>
              <a:gd name="connsiteX5699" fmla="*/ 9500545 w 12192000"/>
              <a:gd name="connsiteY5699" fmla="*/ 224479 h 364561"/>
              <a:gd name="connsiteX5700" fmla="*/ 9500545 w 12192000"/>
              <a:gd name="connsiteY5700" fmla="*/ 239177 h 364561"/>
              <a:gd name="connsiteX5701" fmla="*/ 9500545 w 12192000"/>
              <a:gd name="connsiteY5701" fmla="*/ 224479 h 364561"/>
              <a:gd name="connsiteX5702" fmla="*/ 9613746 w 12192000"/>
              <a:gd name="connsiteY5702" fmla="*/ 224479 h 364561"/>
              <a:gd name="connsiteX5703" fmla="*/ 9624097 w 12192000"/>
              <a:gd name="connsiteY5703" fmla="*/ 239177 h 364561"/>
              <a:gd name="connsiteX5704" fmla="*/ 9613746 w 12192000"/>
              <a:gd name="connsiteY5704" fmla="*/ 224479 h 364561"/>
              <a:gd name="connsiteX5705" fmla="*/ 9735988 w 12192000"/>
              <a:gd name="connsiteY5705" fmla="*/ 224479 h 364561"/>
              <a:gd name="connsiteX5706" fmla="*/ 9726282 w 12192000"/>
              <a:gd name="connsiteY5706" fmla="*/ 224479 h 364561"/>
              <a:gd name="connsiteX5707" fmla="*/ 9726282 w 12192000"/>
              <a:gd name="connsiteY5707" fmla="*/ 231104 h 364561"/>
              <a:gd name="connsiteX5708" fmla="*/ 9726282 w 12192000"/>
              <a:gd name="connsiteY5708" fmla="*/ 232051 h 364561"/>
              <a:gd name="connsiteX5709" fmla="*/ 9735988 w 12192000"/>
              <a:gd name="connsiteY5709" fmla="*/ 224479 h 364561"/>
              <a:gd name="connsiteX5710" fmla="*/ 9756101 w 12192000"/>
              <a:gd name="connsiteY5710" fmla="*/ 224479 h 364561"/>
              <a:gd name="connsiteX5711" fmla="*/ 9756101 w 12192000"/>
              <a:gd name="connsiteY5711" fmla="*/ 227580 h 364561"/>
              <a:gd name="connsiteX5712" fmla="*/ 9756101 w 12192000"/>
              <a:gd name="connsiteY5712" fmla="*/ 232977 h 364561"/>
              <a:gd name="connsiteX5713" fmla="*/ 9756101 w 12192000"/>
              <a:gd name="connsiteY5713" fmla="*/ 239177 h 364561"/>
              <a:gd name="connsiteX5714" fmla="*/ 9766453 w 12192000"/>
              <a:gd name="connsiteY5714" fmla="*/ 239177 h 364561"/>
              <a:gd name="connsiteX5715" fmla="*/ 9756101 w 12192000"/>
              <a:gd name="connsiteY5715" fmla="*/ 224479 h 364561"/>
              <a:gd name="connsiteX5716" fmla="*/ 10502645 w 12192000"/>
              <a:gd name="connsiteY5716" fmla="*/ 224479 h 364561"/>
              <a:gd name="connsiteX5717" fmla="*/ 10481349 w 12192000"/>
              <a:gd name="connsiteY5717" fmla="*/ 232051 h 364561"/>
              <a:gd name="connsiteX5718" fmla="*/ 10502645 w 12192000"/>
              <a:gd name="connsiteY5718" fmla="*/ 224479 h 364561"/>
              <a:gd name="connsiteX5719" fmla="*/ 10552944 w 12192000"/>
              <a:gd name="connsiteY5719" fmla="*/ 224479 h 364561"/>
              <a:gd name="connsiteX5720" fmla="*/ 10542803 w 12192000"/>
              <a:gd name="connsiteY5720" fmla="*/ 239326 h 364561"/>
              <a:gd name="connsiteX5721" fmla="*/ 10563085 w 12192000"/>
              <a:gd name="connsiteY5721" fmla="*/ 246749 h 364561"/>
              <a:gd name="connsiteX5722" fmla="*/ 10573226 w 12192000"/>
              <a:gd name="connsiteY5722" fmla="*/ 239326 h 364561"/>
              <a:gd name="connsiteX5723" fmla="*/ 10552944 w 12192000"/>
              <a:gd name="connsiteY5723" fmla="*/ 224479 h 364561"/>
              <a:gd name="connsiteX5724" fmla="*/ 10890841 w 12192000"/>
              <a:gd name="connsiteY5724" fmla="*/ 224479 h 364561"/>
              <a:gd name="connsiteX5725" fmla="*/ 10890841 w 12192000"/>
              <a:gd name="connsiteY5725" fmla="*/ 239177 h 364561"/>
              <a:gd name="connsiteX5726" fmla="*/ 10859235 w 12192000"/>
              <a:gd name="connsiteY5726" fmla="*/ 231828 h 364561"/>
              <a:gd name="connsiteX5727" fmla="*/ 10859235 w 12192000"/>
              <a:gd name="connsiteY5727" fmla="*/ 239177 h 364561"/>
              <a:gd name="connsiteX5728" fmla="*/ 10880784 w 12192000"/>
              <a:gd name="connsiteY5728" fmla="*/ 231828 h 364561"/>
              <a:gd name="connsiteX5729" fmla="*/ 10869291 w 12192000"/>
              <a:gd name="connsiteY5729" fmla="*/ 224479 h 364561"/>
              <a:gd name="connsiteX5730" fmla="*/ 10890841 w 12192000"/>
              <a:gd name="connsiteY5730" fmla="*/ 224479 h 364561"/>
              <a:gd name="connsiteX5731" fmla="*/ 10921264 w 12192000"/>
              <a:gd name="connsiteY5731" fmla="*/ 224479 h 364561"/>
              <a:gd name="connsiteX5732" fmla="*/ 10910920 w 12192000"/>
              <a:gd name="connsiteY5732" fmla="*/ 224479 h 364561"/>
              <a:gd name="connsiteX5733" fmla="*/ 10921264 w 12192000"/>
              <a:gd name="connsiteY5733" fmla="*/ 232051 h 364561"/>
              <a:gd name="connsiteX5734" fmla="*/ 10921264 w 12192000"/>
              <a:gd name="connsiteY5734" fmla="*/ 224479 h 364561"/>
              <a:gd name="connsiteX5735" fmla="*/ 11227318 w 12192000"/>
              <a:gd name="connsiteY5735" fmla="*/ 224479 h 364561"/>
              <a:gd name="connsiteX5736" fmla="*/ 11227379 w 12192000"/>
              <a:gd name="connsiteY5736" fmla="*/ 224525 h 364561"/>
              <a:gd name="connsiteX5737" fmla="*/ 11227365 w 12192000"/>
              <a:gd name="connsiteY5737" fmla="*/ 224488 h 364561"/>
              <a:gd name="connsiteX5738" fmla="*/ 11279037 w 12192000"/>
              <a:gd name="connsiteY5738" fmla="*/ 224479 h 364561"/>
              <a:gd name="connsiteX5739" fmla="*/ 11289381 w 12192000"/>
              <a:gd name="connsiteY5739" fmla="*/ 231828 h 364561"/>
              <a:gd name="connsiteX5740" fmla="*/ 11279037 w 12192000"/>
              <a:gd name="connsiteY5740" fmla="*/ 224479 h 364561"/>
              <a:gd name="connsiteX5741" fmla="*/ 11533676 w 12192000"/>
              <a:gd name="connsiteY5741" fmla="*/ 224479 h 364561"/>
              <a:gd name="connsiteX5742" fmla="*/ 11543716 w 12192000"/>
              <a:gd name="connsiteY5742" fmla="*/ 231902 h 364561"/>
              <a:gd name="connsiteX5743" fmla="*/ 11533676 w 12192000"/>
              <a:gd name="connsiteY5743" fmla="*/ 239326 h 364561"/>
              <a:gd name="connsiteX5744" fmla="*/ 11533676 w 12192000"/>
              <a:gd name="connsiteY5744" fmla="*/ 246749 h 364561"/>
              <a:gd name="connsiteX5745" fmla="*/ 11523637 w 12192000"/>
              <a:gd name="connsiteY5745" fmla="*/ 231902 h 364561"/>
              <a:gd name="connsiteX5746" fmla="*/ 11533676 w 12192000"/>
              <a:gd name="connsiteY5746" fmla="*/ 224479 h 364561"/>
              <a:gd name="connsiteX5747" fmla="*/ 11615818 w 12192000"/>
              <a:gd name="connsiteY5747" fmla="*/ 224479 h 364561"/>
              <a:gd name="connsiteX5748" fmla="*/ 11615818 w 12192000"/>
              <a:gd name="connsiteY5748" fmla="*/ 239177 h 364561"/>
              <a:gd name="connsiteX5749" fmla="*/ 11605778 w 12192000"/>
              <a:gd name="connsiteY5749" fmla="*/ 231828 h 364561"/>
              <a:gd name="connsiteX5750" fmla="*/ 11615818 w 12192000"/>
              <a:gd name="connsiteY5750" fmla="*/ 224479 h 364561"/>
              <a:gd name="connsiteX5751" fmla="*/ 11707797 w 12192000"/>
              <a:gd name="connsiteY5751" fmla="*/ 224479 h 364561"/>
              <a:gd name="connsiteX5752" fmla="*/ 11707797 w 12192000"/>
              <a:gd name="connsiteY5752" fmla="*/ 239177 h 364561"/>
              <a:gd name="connsiteX5753" fmla="*/ 11687920 w 12192000"/>
              <a:gd name="connsiteY5753" fmla="*/ 231828 h 364561"/>
              <a:gd name="connsiteX5754" fmla="*/ 11707797 w 12192000"/>
              <a:gd name="connsiteY5754" fmla="*/ 231828 h 364561"/>
              <a:gd name="connsiteX5755" fmla="*/ 11707797 w 12192000"/>
              <a:gd name="connsiteY5755" fmla="*/ 224479 h 364561"/>
              <a:gd name="connsiteX5756" fmla="*/ 11983934 w 12192000"/>
              <a:gd name="connsiteY5756" fmla="*/ 224479 h 364561"/>
              <a:gd name="connsiteX5757" fmla="*/ 11973895 w 12192000"/>
              <a:gd name="connsiteY5757" fmla="*/ 231875 h 364561"/>
              <a:gd name="connsiteX5758" fmla="*/ 11983934 w 12192000"/>
              <a:gd name="connsiteY5758" fmla="*/ 239270 h 364561"/>
              <a:gd name="connsiteX5759" fmla="*/ 11993974 w 12192000"/>
              <a:gd name="connsiteY5759" fmla="*/ 246666 h 364561"/>
              <a:gd name="connsiteX5760" fmla="*/ 11983934 w 12192000"/>
              <a:gd name="connsiteY5760" fmla="*/ 254062 h 364561"/>
              <a:gd name="connsiteX5761" fmla="*/ 11963856 w 12192000"/>
              <a:gd name="connsiteY5761" fmla="*/ 269910 h 364561"/>
              <a:gd name="connsiteX5762" fmla="*/ 11963856 w 12192000"/>
              <a:gd name="connsiteY5762" fmla="*/ 261457 h 364561"/>
              <a:gd name="connsiteX5763" fmla="*/ 11983934 w 12192000"/>
              <a:gd name="connsiteY5763" fmla="*/ 254062 h 364561"/>
              <a:gd name="connsiteX5764" fmla="*/ 11983934 w 12192000"/>
              <a:gd name="connsiteY5764" fmla="*/ 246666 h 364561"/>
              <a:gd name="connsiteX5765" fmla="*/ 11971228 w 12192000"/>
              <a:gd name="connsiteY5765" fmla="*/ 243546 h 364561"/>
              <a:gd name="connsiteX5766" fmla="*/ 11964160 w 12192000"/>
              <a:gd name="connsiteY5766" fmla="*/ 239447 h 364561"/>
              <a:gd name="connsiteX5767" fmla="*/ 11963856 w 12192000"/>
              <a:gd name="connsiteY5767" fmla="*/ 239270 h 364561"/>
              <a:gd name="connsiteX5768" fmla="*/ 11964160 w 12192000"/>
              <a:gd name="connsiteY5768" fmla="*/ 239184 h 364561"/>
              <a:gd name="connsiteX5769" fmla="*/ 11967934 w 12192000"/>
              <a:gd name="connsiteY5769" fmla="*/ 238115 h 364561"/>
              <a:gd name="connsiteX5770" fmla="*/ 11953816 w 12192000"/>
              <a:gd name="connsiteY5770" fmla="*/ 231875 h 364561"/>
              <a:gd name="connsiteX5771" fmla="*/ 11966522 w 12192000"/>
              <a:gd name="connsiteY5771" fmla="*/ 228754 h 364561"/>
              <a:gd name="connsiteX5772" fmla="*/ 11964900 w 12192000"/>
              <a:gd name="connsiteY5772" fmla="*/ 226154 h 364561"/>
              <a:gd name="connsiteX5773" fmla="*/ 11962601 w 12192000"/>
              <a:gd name="connsiteY5773" fmla="*/ 225519 h 364561"/>
              <a:gd name="connsiteX5774" fmla="*/ 11963856 w 12192000"/>
              <a:gd name="connsiteY5774" fmla="*/ 224479 h 364561"/>
              <a:gd name="connsiteX5775" fmla="*/ 11964900 w 12192000"/>
              <a:gd name="connsiteY5775" fmla="*/ 226154 h 364561"/>
              <a:gd name="connsiteX5776" fmla="*/ 11968875 w 12192000"/>
              <a:gd name="connsiteY5776" fmla="*/ 227252 h 364561"/>
              <a:gd name="connsiteX5777" fmla="*/ 11973895 w 12192000"/>
              <a:gd name="connsiteY5777" fmla="*/ 224479 h 364561"/>
              <a:gd name="connsiteX5778" fmla="*/ 11983934 w 12192000"/>
              <a:gd name="connsiteY5778" fmla="*/ 224479 h 364561"/>
              <a:gd name="connsiteX5779" fmla="*/ 12004318 w 12192000"/>
              <a:gd name="connsiteY5779" fmla="*/ 224479 h 364561"/>
              <a:gd name="connsiteX5780" fmla="*/ 12004318 w 12192000"/>
              <a:gd name="connsiteY5780" fmla="*/ 239177 h 364561"/>
              <a:gd name="connsiteX5781" fmla="*/ 11994278 w 12192000"/>
              <a:gd name="connsiteY5781" fmla="*/ 239177 h 364561"/>
              <a:gd name="connsiteX5782" fmla="*/ 11994278 w 12192000"/>
              <a:gd name="connsiteY5782" fmla="*/ 224479 h 364561"/>
              <a:gd name="connsiteX5783" fmla="*/ 12004318 w 12192000"/>
              <a:gd name="connsiteY5783" fmla="*/ 224479 h 364561"/>
              <a:gd name="connsiteX5784" fmla="*/ 12188275 w 12192000"/>
              <a:gd name="connsiteY5784" fmla="*/ 224479 h 364561"/>
              <a:gd name="connsiteX5785" fmla="*/ 12186732 w 12192000"/>
              <a:gd name="connsiteY5785" fmla="*/ 225627 h 364561"/>
              <a:gd name="connsiteX5786" fmla="*/ 12187909 w 12192000"/>
              <a:gd name="connsiteY5786" fmla="*/ 226547 h 364561"/>
              <a:gd name="connsiteX5787" fmla="*/ 12188018 w 12192000"/>
              <a:gd name="connsiteY5787" fmla="*/ 226527 h 364561"/>
              <a:gd name="connsiteX5788" fmla="*/ 6553677 w 12192000"/>
              <a:gd name="connsiteY5788" fmla="*/ 222820 h 364561"/>
              <a:gd name="connsiteX5789" fmla="*/ 6568116 w 12192000"/>
              <a:gd name="connsiteY5789" fmla="*/ 224618 h 364561"/>
              <a:gd name="connsiteX5790" fmla="*/ 6568116 w 12192000"/>
              <a:gd name="connsiteY5790" fmla="*/ 231808 h 364561"/>
              <a:gd name="connsiteX5791" fmla="*/ 6568116 w 12192000"/>
              <a:gd name="connsiteY5791" fmla="*/ 234504 h 364561"/>
              <a:gd name="connsiteX5792" fmla="*/ 6568116 w 12192000"/>
              <a:gd name="connsiteY5792" fmla="*/ 238998 h 364561"/>
              <a:gd name="connsiteX5793" fmla="*/ 6568116 w 12192000"/>
              <a:gd name="connsiteY5793" fmla="*/ 231808 h 364561"/>
              <a:gd name="connsiteX5794" fmla="*/ 6558491 w 12192000"/>
              <a:gd name="connsiteY5794" fmla="*/ 224618 h 364561"/>
              <a:gd name="connsiteX5795" fmla="*/ 6539239 w 12192000"/>
              <a:gd name="connsiteY5795" fmla="*/ 231808 h 364561"/>
              <a:gd name="connsiteX5796" fmla="*/ 6553677 w 12192000"/>
              <a:gd name="connsiteY5796" fmla="*/ 222820 h 364561"/>
              <a:gd name="connsiteX5797" fmla="*/ 1028885 w 12192000"/>
              <a:gd name="connsiteY5797" fmla="*/ 222634 h 364561"/>
              <a:gd name="connsiteX5798" fmla="*/ 1024480 w 12192000"/>
              <a:gd name="connsiteY5798" fmla="*/ 224701 h 364561"/>
              <a:gd name="connsiteX5799" fmla="*/ 1034548 w 12192000"/>
              <a:gd name="connsiteY5799" fmla="*/ 224701 h 364561"/>
              <a:gd name="connsiteX5800" fmla="*/ 1028885 w 12192000"/>
              <a:gd name="connsiteY5800" fmla="*/ 222634 h 364561"/>
              <a:gd name="connsiteX5801" fmla="*/ 10303161 w 12192000"/>
              <a:gd name="connsiteY5801" fmla="*/ 222634 h 364561"/>
              <a:gd name="connsiteX5802" fmla="*/ 10298756 w 12192000"/>
              <a:gd name="connsiteY5802" fmla="*/ 224701 h 364561"/>
              <a:gd name="connsiteX5803" fmla="*/ 10308823 w 12192000"/>
              <a:gd name="connsiteY5803" fmla="*/ 224701 h 364561"/>
              <a:gd name="connsiteX5804" fmla="*/ 10303161 w 12192000"/>
              <a:gd name="connsiteY5804" fmla="*/ 222634 h 364561"/>
              <a:gd name="connsiteX5805" fmla="*/ 7944616 w 12192000"/>
              <a:gd name="connsiteY5805" fmla="*/ 222468 h 364561"/>
              <a:gd name="connsiteX5806" fmla="*/ 7944702 w 12192000"/>
              <a:gd name="connsiteY5806" fmla="*/ 224820 h 364561"/>
              <a:gd name="connsiteX5807" fmla="*/ 7945574 w 12192000"/>
              <a:gd name="connsiteY5807" fmla="*/ 222740 h 364561"/>
              <a:gd name="connsiteX5808" fmla="*/ 4594459 w 12192000"/>
              <a:gd name="connsiteY5808" fmla="*/ 221718 h 364561"/>
              <a:gd name="connsiteX5809" fmla="*/ 4588843 w 12192000"/>
              <a:gd name="connsiteY5809" fmla="*/ 224654 h 364561"/>
              <a:gd name="connsiteX5810" fmla="*/ 4579125 w 12192000"/>
              <a:gd name="connsiteY5810" fmla="*/ 231879 h 364561"/>
              <a:gd name="connsiteX5811" fmla="*/ 4588843 w 12192000"/>
              <a:gd name="connsiteY5811" fmla="*/ 231879 h 364561"/>
              <a:gd name="connsiteX5812" fmla="*/ 4588982 w 12192000"/>
              <a:gd name="connsiteY5812" fmla="*/ 232051 h 364561"/>
              <a:gd name="connsiteX5813" fmla="*/ 4579751 w 12192000"/>
              <a:gd name="connsiteY5813" fmla="*/ 232051 h 364561"/>
              <a:gd name="connsiteX5814" fmla="*/ 4584619 w 12192000"/>
              <a:gd name="connsiteY5814" fmla="*/ 234723 h 364561"/>
              <a:gd name="connsiteX5815" fmla="*/ 4589137 w 12192000"/>
              <a:gd name="connsiteY5815" fmla="*/ 232243 h 364561"/>
              <a:gd name="connsiteX5816" fmla="*/ 4592488 w 12192000"/>
              <a:gd name="connsiteY5816" fmla="*/ 236396 h 364561"/>
              <a:gd name="connsiteX5817" fmla="*/ 4588843 w 12192000"/>
              <a:gd name="connsiteY5817" fmla="*/ 246332 h 364561"/>
              <a:gd name="connsiteX5818" fmla="*/ 4608292 w 12192000"/>
              <a:gd name="connsiteY5818" fmla="*/ 239106 h 364561"/>
              <a:gd name="connsiteX5819" fmla="*/ 4598561 w 12192000"/>
              <a:gd name="connsiteY5819" fmla="*/ 239106 h 364561"/>
              <a:gd name="connsiteX5820" fmla="*/ 4608292 w 12192000"/>
              <a:gd name="connsiteY5820" fmla="*/ 231879 h 364561"/>
              <a:gd name="connsiteX5821" fmla="*/ 4618010 w 12192000"/>
              <a:gd name="connsiteY5821" fmla="*/ 224654 h 364561"/>
              <a:gd name="connsiteX5822" fmla="*/ 4608292 w 12192000"/>
              <a:gd name="connsiteY5822" fmla="*/ 224654 h 364561"/>
              <a:gd name="connsiteX5823" fmla="*/ 4598561 w 12192000"/>
              <a:gd name="connsiteY5823" fmla="*/ 231879 h 364561"/>
              <a:gd name="connsiteX5824" fmla="*/ 4594459 w 12192000"/>
              <a:gd name="connsiteY5824" fmla="*/ 221718 h 364561"/>
              <a:gd name="connsiteX5825" fmla="*/ 6807632 w 12192000"/>
              <a:gd name="connsiteY5825" fmla="*/ 221697 h 364561"/>
              <a:gd name="connsiteX5826" fmla="*/ 6816227 w 12192000"/>
              <a:gd name="connsiteY5826" fmla="*/ 224618 h 364561"/>
              <a:gd name="connsiteX5827" fmla="*/ 6796582 w 12192000"/>
              <a:gd name="connsiteY5827" fmla="*/ 231808 h 364561"/>
              <a:gd name="connsiteX5828" fmla="*/ 6807632 w 12192000"/>
              <a:gd name="connsiteY5828" fmla="*/ 221697 h 364561"/>
              <a:gd name="connsiteX5829" fmla="*/ 174132 w 12192000"/>
              <a:gd name="connsiteY5829" fmla="*/ 221601 h 364561"/>
              <a:gd name="connsiteX5830" fmla="*/ 165395 w 12192000"/>
              <a:gd name="connsiteY5830" fmla="*/ 224702 h 364561"/>
              <a:gd name="connsiteX5831" fmla="*/ 175747 w 12192000"/>
              <a:gd name="connsiteY5831" fmla="*/ 224702 h 364561"/>
              <a:gd name="connsiteX5832" fmla="*/ 174132 w 12192000"/>
              <a:gd name="connsiteY5832" fmla="*/ 221601 h 364561"/>
              <a:gd name="connsiteX5833" fmla="*/ 861869 w 12192000"/>
              <a:gd name="connsiteY5833" fmla="*/ 221601 h 364561"/>
              <a:gd name="connsiteX5834" fmla="*/ 860252 w 12192000"/>
              <a:gd name="connsiteY5834" fmla="*/ 224702 h 364561"/>
              <a:gd name="connsiteX5835" fmla="*/ 870596 w 12192000"/>
              <a:gd name="connsiteY5835" fmla="*/ 232051 h 364561"/>
              <a:gd name="connsiteX5836" fmla="*/ 870596 w 12192000"/>
              <a:gd name="connsiteY5836" fmla="*/ 224702 h 364561"/>
              <a:gd name="connsiteX5837" fmla="*/ 861869 w 12192000"/>
              <a:gd name="connsiteY5837" fmla="*/ 221601 h 364561"/>
              <a:gd name="connsiteX5838" fmla="*/ 9448408 w 12192000"/>
              <a:gd name="connsiteY5838" fmla="*/ 221601 h 364561"/>
              <a:gd name="connsiteX5839" fmla="*/ 9439671 w 12192000"/>
              <a:gd name="connsiteY5839" fmla="*/ 224702 h 364561"/>
              <a:gd name="connsiteX5840" fmla="*/ 9450022 w 12192000"/>
              <a:gd name="connsiteY5840" fmla="*/ 224702 h 364561"/>
              <a:gd name="connsiteX5841" fmla="*/ 9448408 w 12192000"/>
              <a:gd name="connsiteY5841" fmla="*/ 221601 h 364561"/>
              <a:gd name="connsiteX5842" fmla="*/ 10136144 w 12192000"/>
              <a:gd name="connsiteY5842" fmla="*/ 221601 h 364561"/>
              <a:gd name="connsiteX5843" fmla="*/ 10134528 w 12192000"/>
              <a:gd name="connsiteY5843" fmla="*/ 224702 h 364561"/>
              <a:gd name="connsiteX5844" fmla="*/ 10144872 w 12192000"/>
              <a:gd name="connsiteY5844" fmla="*/ 232051 h 364561"/>
              <a:gd name="connsiteX5845" fmla="*/ 10144872 w 12192000"/>
              <a:gd name="connsiteY5845" fmla="*/ 224702 h 364561"/>
              <a:gd name="connsiteX5846" fmla="*/ 10136144 w 12192000"/>
              <a:gd name="connsiteY5846" fmla="*/ 221601 h 364561"/>
              <a:gd name="connsiteX5847" fmla="*/ 2409281 w 12192000"/>
              <a:gd name="connsiteY5847" fmla="*/ 221558 h 364561"/>
              <a:gd name="connsiteX5848" fmla="*/ 2413644 w 12192000"/>
              <a:gd name="connsiteY5848" fmla="*/ 224627 h 364561"/>
              <a:gd name="connsiteX5849" fmla="*/ 2403300 w 12192000"/>
              <a:gd name="connsiteY5849" fmla="*/ 239177 h 364561"/>
              <a:gd name="connsiteX5850" fmla="*/ 2403300 w 12192000"/>
              <a:gd name="connsiteY5850" fmla="*/ 224627 h 364561"/>
              <a:gd name="connsiteX5851" fmla="*/ 2409281 w 12192000"/>
              <a:gd name="connsiteY5851" fmla="*/ 221558 h 364561"/>
              <a:gd name="connsiteX5852" fmla="*/ 11683557 w 12192000"/>
              <a:gd name="connsiteY5852" fmla="*/ 221558 h 364561"/>
              <a:gd name="connsiteX5853" fmla="*/ 11687920 w 12192000"/>
              <a:gd name="connsiteY5853" fmla="*/ 224627 h 364561"/>
              <a:gd name="connsiteX5854" fmla="*/ 11677576 w 12192000"/>
              <a:gd name="connsiteY5854" fmla="*/ 239177 h 364561"/>
              <a:gd name="connsiteX5855" fmla="*/ 11677576 w 12192000"/>
              <a:gd name="connsiteY5855" fmla="*/ 224627 h 364561"/>
              <a:gd name="connsiteX5856" fmla="*/ 11683557 w 12192000"/>
              <a:gd name="connsiteY5856" fmla="*/ 221558 h 364561"/>
              <a:gd name="connsiteX5857" fmla="*/ 8897883 w 12192000"/>
              <a:gd name="connsiteY5857" fmla="*/ 220111 h 364561"/>
              <a:gd name="connsiteX5858" fmla="*/ 8905669 w 12192000"/>
              <a:gd name="connsiteY5858" fmla="*/ 224583 h 364561"/>
              <a:gd name="connsiteX5859" fmla="*/ 8915409 w 12192000"/>
              <a:gd name="connsiteY5859" fmla="*/ 228123 h 364561"/>
              <a:gd name="connsiteX5860" fmla="*/ 8923327 w 12192000"/>
              <a:gd name="connsiteY5860" fmla="*/ 231001 h 364561"/>
              <a:gd name="connsiteX5861" fmla="*/ 8922473 w 12192000"/>
              <a:gd name="connsiteY5861" fmla="*/ 231902 h 364561"/>
              <a:gd name="connsiteX5862" fmla="*/ 8916940 w 12192000"/>
              <a:gd name="connsiteY5862" fmla="*/ 234718 h 364561"/>
              <a:gd name="connsiteX5863" fmla="*/ 8915687 w 12192000"/>
              <a:gd name="connsiteY5863" fmla="*/ 231965 h 364561"/>
              <a:gd name="connsiteX5864" fmla="*/ 8905935 w 12192000"/>
              <a:gd name="connsiteY5864" fmla="*/ 253397 h 364561"/>
              <a:gd name="connsiteX5865" fmla="*/ 8891634 w 12192000"/>
              <a:gd name="connsiteY5865" fmla="*/ 247369 h 364561"/>
              <a:gd name="connsiteX5866" fmla="*/ 8885391 w 12192000"/>
              <a:gd name="connsiteY5866" fmla="*/ 246313 h 364561"/>
              <a:gd name="connsiteX5867" fmla="*/ 8898525 w 12192000"/>
              <a:gd name="connsiteY5867" fmla="*/ 245415 h 364561"/>
              <a:gd name="connsiteX5868" fmla="*/ 8896262 w 12192000"/>
              <a:gd name="connsiteY5868" fmla="*/ 238998 h 364561"/>
              <a:gd name="connsiteX5869" fmla="*/ 8886511 w 12192000"/>
              <a:gd name="connsiteY5869" fmla="*/ 232581 h 364561"/>
              <a:gd name="connsiteX5870" fmla="*/ 8885706 w 12192000"/>
              <a:gd name="connsiteY5870" fmla="*/ 232051 h 364561"/>
              <a:gd name="connsiteX5871" fmla="*/ 8897883 w 12192000"/>
              <a:gd name="connsiteY5871" fmla="*/ 232051 h 364561"/>
              <a:gd name="connsiteX5872" fmla="*/ 3577280 w 12192000"/>
              <a:gd name="connsiteY5872" fmla="*/ 219190 h 364561"/>
              <a:gd name="connsiteX5873" fmla="*/ 3568496 w 12192000"/>
              <a:gd name="connsiteY5873" fmla="*/ 224702 h 364561"/>
              <a:gd name="connsiteX5874" fmla="*/ 3578535 w 12192000"/>
              <a:gd name="connsiteY5874" fmla="*/ 224702 h 364561"/>
              <a:gd name="connsiteX5875" fmla="*/ 3577280 w 12192000"/>
              <a:gd name="connsiteY5875" fmla="*/ 219190 h 364561"/>
              <a:gd name="connsiteX5876" fmla="*/ 1705234 w 12192000"/>
              <a:gd name="connsiteY5876" fmla="*/ 218301 h 364561"/>
              <a:gd name="connsiteX5877" fmla="*/ 1694265 w 12192000"/>
              <a:gd name="connsiteY5877" fmla="*/ 221027 h 364561"/>
              <a:gd name="connsiteX5878" fmla="*/ 1687146 w 12192000"/>
              <a:gd name="connsiteY5878" fmla="*/ 224702 h 364561"/>
              <a:gd name="connsiteX5879" fmla="*/ 1709050 w 12192000"/>
              <a:gd name="connsiteY5879" fmla="*/ 224702 h 364561"/>
              <a:gd name="connsiteX5880" fmla="*/ 10979510 w 12192000"/>
              <a:gd name="connsiteY5880" fmla="*/ 218301 h 364561"/>
              <a:gd name="connsiteX5881" fmla="*/ 10968540 w 12192000"/>
              <a:gd name="connsiteY5881" fmla="*/ 221027 h 364561"/>
              <a:gd name="connsiteX5882" fmla="*/ 10961422 w 12192000"/>
              <a:gd name="connsiteY5882" fmla="*/ 224702 h 364561"/>
              <a:gd name="connsiteX5883" fmla="*/ 10983326 w 12192000"/>
              <a:gd name="connsiteY5883" fmla="*/ 224702 h 364561"/>
              <a:gd name="connsiteX5884" fmla="*/ 8858331 w 12192000"/>
              <a:gd name="connsiteY5884" fmla="*/ 217935 h 364561"/>
              <a:gd name="connsiteX5885" fmla="*/ 8864008 w 12192000"/>
              <a:gd name="connsiteY5885" fmla="*/ 218525 h 364561"/>
              <a:gd name="connsiteX5886" fmla="*/ 8865077 w 12192000"/>
              <a:gd name="connsiteY5886" fmla="*/ 220641 h 364561"/>
              <a:gd name="connsiteX5887" fmla="*/ 8865187 w 12192000"/>
              <a:gd name="connsiteY5887" fmla="*/ 223580 h 364561"/>
              <a:gd name="connsiteX5888" fmla="*/ 8864169 w 12192000"/>
              <a:gd name="connsiteY5888" fmla="*/ 221094 h 364561"/>
              <a:gd name="connsiteX5889" fmla="*/ 8861370 w 12192000"/>
              <a:gd name="connsiteY5889" fmla="*/ 218573 h 364561"/>
              <a:gd name="connsiteX5890" fmla="*/ 4916124 w 12192000"/>
              <a:gd name="connsiteY5890" fmla="*/ 217676 h 364561"/>
              <a:gd name="connsiteX5891" fmla="*/ 4904979 w 12192000"/>
              <a:gd name="connsiteY5891" fmla="*/ 231965 h 364561"/>
              <a:gd name="connsiteX5892" fmla="*/ 4906372 w 12192000"/>
              <a:gd name="connsiteY5892" fmla="*/ 234644 h 364561"/>
              <a:gd name="connsiteX5893" fmla="*/ 4906858 w 12192000"/>
              <a:gd name="connsiteY5893" fmla="*/ 234510 h 364561"/>
              <a:gd name="connsiteX5894" fmla="*/ 4908040 w 12192000"/>
              <a:gd name="connsiteY5894" fmla="*/ 238286 h 364561"/>
              <a:gd name="connsiteX5895" fmla="*/ 4916124 w 12192000"/>
              <a:gd name="connsiteY5895" fmla="*/ 239052 h 364561"/>
              <a:gd name="connsiteX5896" fmla="*/ 4916124 w 12192000"/>
              <a:gd name="connsiteY5896" fmla="*/ 239109 h 364561"/>
              <a:gd name="connsiteX5897" fmla="*/ 4916733 w 12192000"/>
              <a:gd name="connsiteY5897" fmla="*/ 239109 h 364561"/>
              <a:gd name="connsiteX5898" fmla="*/ 4917446 w 12192000"/>
              <a:gd name="connsiteY5898" fmla="*/ 239177 h 364561"/>
              <a:gd name="connsiteX5899" fmla="*/ 4917446 w 12192000"/>
              <a:gd name="connsiteY5899" fmla="*/ 239109 h 364561"/>
              <a:gd name="connsiteX5900" fmla="*/ 4925876 w 12192000"/>
              <a:gd name="connsiteY5900" fmla="*/ 239109 h 364561"/>
              <a:gd name="connsiteX5901" fmla="*/ 4916124 w 12192000"/>
              <a:gd name="connsiteY5901" fmla="*/ 217676 h 364561"/>
              <a:gd name="connsiteX5902" fmla="*/ 7618720 w 12192000"/>
              <a:gd name="connsiteY5902" fmla="*/ 217676 h 364561"/>
              <a:gd name="connsiteX5903" fmla="*/ 7608968 w 12192000"/>
              <a:gd name="connsiteY5903" fmla="*/ 217676 h 364561"/>
              <a:gd name="connsiteX5904" fmla="*/ 7605457 w 12192000"/>
              <a:gd name="connsiteY5904" fmla="*/ 223677 h 364561"/>
              <a:gd name="connsiteX5905" fmla="*/ 7608968 w 12192000"/>
              <a:gd name="connsiteY5905" fmla="*/ 224820 h 364561"/>
              <a:gd name="connsiteX5906" fmla="*/ 7618720 w 12192000"/>
              <a:gd name="connsiteY5906" fmla="*/ 217676 h 364561"/>
              <a:gd name="connsiteX5907" fmla="*/ 7925198 w 12192000"/>
              <a:gd name="connsiteY5907" fmla="*/ 217676 h 364561"/>
              <a:gd name="connsiteX5908" fmla="*/ 7915448 w 12192000"/>
              <a:gd name="connsiteY5908" fmla="*/ 224820 h 364561"/>
              <a:gd name="connsiteX5909" fmla="*/ 7925198 w 12192000"/>
              <a:gd name="connsiteY5909" fmla="*/ 239109 h 364561"/>
              <a:gd name="connsiteX5910" fmla="*/ 7925198 w 12192000"/>
              <a:gd name="connsiteY5910" fmla="*/ 245360 h 364561"/>
              <a:gd name="connsiteX5911" fmla="*/ 7925198 w 12192000"/>
              <a:gd name="connsiteY5911" fmla="*/ 246142 h 364561"/>
              <a:gd name="connsiteX5912" fmla="*/ 7925244 w 12192000"/>
              <a:gd name="connsiteY5912" fmla="*/ 246135 h 364561"/>
              <a:gd name="connsiteX5913" fmla="*/ 7928855 w 12192000"/>
              <a:gd name="connsiteY5913" fmla="*/ 236430 h 364561"/>
              <a:gd name="connsiteX5914" fmla="*/ 7925198 w 12192000"/>
              <a:gd name="connsiteY5914" fmla="*/ 231965 h 364561"/>
              <a:gd name="connsiteX5915" fmla="*/ 7925198 w 12192000"/>
              <a:gd name="connsiteY5915" fmla="*/ 224820 h 364561"/>
              <a:gd name="connsiteX5916" fmla="*/ 7925198 w 12192000"/>
              <a:gd name="connsiteY5916" fmla="*/ 221918 h 364561"/>
              <a:gd name="connsiteX5917" fmla="*/ 7925198 w 12192000"/>
              <a:gd name="connsiteY5917" fmla="*/ 217676 h 364561"/>
              <a:gd name="connsiteX5918" fmla="*/ 7934950 w 12192000"/>
              <a:gd name="connsiteY5918" fmla="*/ 217676 h 364561"/>
              <a:gd name="connsiteX5919" fmla="*/ 7942286 w 12192000"/>
              <a:gd name="connsiteY5919" fmla="*/ 221806 h 364561"/>
              <a:gd name="connsiteX5920" fmla="*/ 7944616 w 12192000"/>
              <a:gd name="connsiteY5920" fmla="*/ 222468 h 364561"/>
              <a:gd name="connsiteX5921" fmla="*/ 7944550 w 12192000"/>
              <a:gd name="connsiteY5921" fmla="*/ 220690 h 364561"/>
              <a:gd name="connsiteX5922" fmla="*/ 7934950 w 12192000"/>
              <a:gd name="connsiteY5922" fmla="*/ 217676 h 364561"/>
              <a:gd name="connsiteX5923" fmla="*/ 8518656 w 12192000"/>
              <a:gd name="connsiteY5923" fmla="*/ 217676 h 364561"/>
              <a:gd name="connsiteX5924" fmla="*/ 8529801 w 12192000"/>
              <a:gd name="connsiteY5924" fmla="*/ 224820 h 364561"/>
              <a:gd name="connsiteX5925" fmla="*/ 8539552 w 12192000"/>
              <a:gd name="connsiteY5925" fmla="*/ 224820 h 364561"/>
              <a:gd name="connsiteX5926" fmla="*/ 8518656 w 12192000"/>
              <a:gd name="connsiteY5926" fmla="*/ 217676 h 364561"/>
              <a:gd name="connsiteX5927" fmla="*/ 8737371 w 12192000"/>
              <a:gd name="connsiteY5927" fmla="*/ 217676 h 364561"/>
              <a:gd name="connsiteX5928" fmla="*/ 8727619 w 12192000"/>
              <a:gd name="connsiteY5928" fmla="*/ 217676 h 364561"/>
              <a:gd name="connsiteX5929" fmla="*/ 8737371 w 12192000"/>
              <a:gd name="connsiteY5929" fmla="*/ 231965 h 364561"/>
              <a:gd name="connsiteX5930" fmla="*/ 4977288 w 12192000"/>
              <a:gd name="connsiteY5930" fmla="*/ 217643 h 364561"/>
              <a:gd name="connsiteX5931" fmla="*/ 4964869 w 12192000"/>
              <a:gd name="connsiteY5931" fmla="*/ 217643 h 364561"/>
              <a:gd name="connsiteX5932" fmla="*/ 4964869 w 12192000"/>
              <a:gd name="connsiteY5932" fmla="*/ 246331 h 364561"/>
              <a:gd name="connsiteX5933" fmla="*/ 4964869 w 12192000"/>
              <a:gd name="connsiteY5933" fmla="*/ 231987 h 364561"/>
              <a:gd name="connsiteX5934" fmla="*/ 8786082 w 12192000"/>
              <a:gd name="connsiteY5934" fmla="*/ 217607 h 364561"/>
              <a:gd name="connsiteX5935" fmla="*/ 8786082 w 12192000"/>
              <a:gd name="connsiteY5935" fmla="*/ 224737 h 364561"/>
              <a:gd name="connsiteX5936" fmla="*/ 8786082 w 12192000"/>
              <a:gd name="connsiteY5936" fmla="*/ 238998 h 364561"/>
              <a:gd name="connsiteX5937" fmla="*/ 8795807 w 12192000"/>
              <a:gd name="connsiteY5937" fmla="*/ 238998 h 364561"/>
              <a:gd name="connsiteX5938" fmla="*/ 8786082 w 12192000"/>
              <a:gd name="connsiteY5938" fmla="*/ 217607 h 364561"/>
              <a:gd name="connsiteX5939" fmla="*/ 5181997 w 12192000"/>
              <a:gd name="connsiteY5939" fmla="*/ 217428 h 364561"/>
              <a:gd name="connsiteX5940" fmla="*/ 5181997 w 12192000"/>
              <a:gd name="connsiteY5940" fmla="*/ 217676 h 364561"/>
              <a:gd name="connsiteX5941" fmla="*/ 5182204 w 12192000"/>
              <a:gd name="connsiteY5941" fmla="*/ 217676 h 364561"/>
              <a:gd name="connsiteX5942" fmla="*/ 5182219 w 12192000"/>
              <a:gd name="connsiteY5942" fmla="*/ 217568 h 364561"/>
              <a:gd name="connsiteX5943" fmla="*/ 5242345 w 12192000"/>
              <a:gd name="connsiteY5943" fmla="*/ 217428 h 364561"/>
              <a:gd name="connsiteX5944" fmla="*/ 5242345 w 12192000"/>
              <a:gd name="connsiteY5944" fmla="*/ 224577 h 364561"/>
              <a:gd name="connsiteX5945" fmla="*/ 5252128 w 12192000"/>
              <a:gd name="connsiteY5945" fmla="*/ 231726 h 364561"/>
              <a:gd name="connsiteX5946" fmla="*/ 5232562 w 12192000"/>
              <a:gd name="connsiteY5946" fmla="*/ 246023 h 364561"/>
              <a:gd name="connsiteX5947" fmla="*/ 5232562 w 12192000"/>
              <a:gd name="connsiteY5947" fmla="*/ 267470 h 364561"/>
              <a:gd name="connsiteX5948" fmla="*/ 5232562 w 12192000"/>
              <a:gd name="connsiteY5948" fmla="*/ 260322 h 364561"/>
              <a:gd name="connsiteX5949" fmla="*/ 5212996 w 12192000"/>
              <a:gd name="connsiteY5949" fmla="*/ 260322 h 364561"/>
              <a:gd name="connsiteX5950" fmla="*/ 5212996 w 12192000"/>
              <a:gd name="connsiteY5950" fmla="*/ 267470 h 364561"/>
              <a:gd name="connsiteX5951" fmla="*/ 5212996 w 12192000"/>
              <a:gd name="connsiteY5951" fmla="*/ 253172 h 364561"/>
              <a:gd name="connsiteX5952" fmla="*/ 5232562 w 12192000"/>
              <a:gd name="connsiteY5952" fmla="*/ 253172 h 364561"/>
              <a:gd name="connsiteX5953" fmla="*/ 5224308 w 12192000"/>
              <a:gd name="connsiteY5953" fmla="*/ 243119 h 364561"/>
              <a:gd name="connsiteX5954" fmla="*/ 5223091 w 12192000"/>
              <a:gd name="connsiteY5954" fmla="*/ 239740 h 364561"/>
              <a:gd name="connsiteX5955" fmla="*/ 5222779 w 12192000"/>
              <a:gd name="connsiteY5955" fmla="*/ 239768 h 364561"/>
              <a:gd name="connsiteX5956" fmla="*/ 5212996 w 12192000"/>
              <a:gd name="connsiteY5956" fmla="*/ 246023 h 364561"/>
              <a:gd name="connsiteX5957" fmla="*/ 5212996 w 12192000"/>
              <a:gd name="connsiteY5957" fmla="*/ 238875 h 364561"/>
              <a:gd name="connsiteX5958" fmla="*/ 5212996 w 12192000"/>
              <a:gd name="connsiteY5958" fmla="*/ 231726 h 364561"/>
              <a:gd name="connsiteX5959" fmla="*/ 5232562 w 12192000"/>
              <a:gd name="connsiteY5959" fmla="*/ 231726 h 364561"/>
              <a:gd name="connsiteX5960" fmla="*/ 5222779 w 12192000"/>
              <a:gd name="connsiteY5960" fmla="*/ 231726 h 364561"/>
              <a:gd name="connsiteX5961" fmla="*/ 5242345 w 12192000"/>
              <a:gd name="connsiteY5961" fmla="*/ 217428 h 364561"/>
              <a:gd name="connsiteX5962" fmla="*/ 5371567 w 12192000"/>
              <a:gd name="connsiteY5962" fmla="*/ 217428 h 364561"/>
              <a:gd name="connsiteX5963" fmla="*/ 5381193 w 12192000"/>
              <a:gd name="connsiteY5963" fmla="*/ 224546 h 364561"/>
              <a:gd name="connsiteX5964" fmla="*/ 5371567 w 12192000"/>
              <a:gd name="connsiteY5964" fmla="*/ 224546 h 364561"/>
              <a:gd name="connsiteX5965" fmla="*/ 5371567 w 12192000"/>
              <a:gd name="connsiteY5965" fmla="*/ 217428 h 364561"/>
              <a:gd name="connsiteX5966" fmla="*/ 5400936 w 12192000"/>
              <a:gd name="connsiteY5966" fmla="*/ 217428 h 364561"/>
              <a:gd name="connsiteX5967" fmla="*/ 5410660 w 12192000"/>
              <a:gd name="connsiteY5967" fmla="*/ 224762 h 364561"/>
              <a:gd name="connsiteX5968" fmla="*/ 5391212 w 12192000"/>
              <a:gd name="connsiteY5968" fmla="*/ 224762 h 364561"/>
              <a:gd name="connsiteX5969" fmla="*/ 5400936 w 12192000"/>
              <a:gd name="connsiteY5969" fmla="*/ 217428 h 364561"/>
              <a:gd name="connsiteX5970" fmla="*/ 5439832 w 12192000"/>
              <a:gd name="connsiteY5970" fmla="*/ 217428 h 364561"/>
              <a:gd name="connsiteX5971" fmla="*/ 5439832 w 12192000"/>
              <a:gd name="connsiteY5971" fmla="*/ 231664 h 364561"/>
              <a:gd name="connsiteX5972" fmla="*/ 5430108 w 12192000"/>
              <a:gd name="connsiteY5972" fmla="*/ 217428 h 364561"/>
              <a:gd name="connsiteX5973" fmla="*/ 5439832 w 12192000"/>
              <a:gd name="connsiteY5973" fmla="*/ 217428 h 364561"/>
              <a:gd name="connsiteX5974" fmla="*/ 5480496 w 12192000"/>
              <a:gd name="connsiteY5974" fmla="*/ 217428 h 364561"/>
              <a:gd name="connsiteX5975" fmla="*/ 5470772 w 12192000"/>
              <a:gd name="connsiteY5975" fmla="*/ 224762 h 364561"/>
              <a:gd name="connsiteX5976" fmla="*/ 5480496 w 12192000"/>
              <a:gd name="connsiteY5976" fmla="*/ 217428 h 364561"/>
              <a:gd name="connsiteX5977" fmla="*/ 5509668 w 12192000"/>
              <a:gd name="connsiteY5977" fmla="*/ 217428 h 364561"/>
              <a:gd name="connsiteX5978" fmla="*/ 5490220 w 12192000"/>
              <a:gd name="connsiteY5978" fmla="*/ 231664 h 364561"/>
              <a:gd name="connsiteX5979" fmla="*/ 5490220 w 12192000"/>
              <a:gd name="connsiteY5979" fmla="*/ 224546 h 364561"/>
              <a:gd name="connsiteX5980" fmla="*/ 5499944 w 12192000"/>
              <a:gd name="connsiteY5980" fmla="*/ 217428 h 364561"/>
              <a:gd name="connsiteX5981" fmla="*/ 5509668 w 12192000"/>
              <a:gd name="connsiteY5981" fmla="*/ 217428 h 364561"/>
              <a:gd name="connsiteX5982" fmla="*/ 5876235 w 12192000"/>
              <a:gd name="connsiteY5982" fmla="*/ 217428 h 364561"/>
              <a:gd name="connsiteX5983" fmla="*/ 5876235 w 12192000"/>
              <a:gd name="connsiteY5983" fmla="*/ 224762 h 364561"/>
              <a:gd name="connsiteX5984" fmla="*/ 5866217 w 12192000"/>
              <a:gd name="connsiteY5984" fmla="*/ 217428 h 364561"/>
              <a:gd name="connsiteX5985" fmla="*/ 5876235 w 12192000"/>
              <a:gd name="connsiteY5985" fmla="*/ 217428 h 364561"/>
              <a:gd name="connsiteX5986" fmla="*/ 5905407 w 12192000"/>
              <a:gd name="connsiteY5986" fmla="*/ 217428 h 364561"/>
              <a:gd name="connsiteX5987" fmla="*/ 5915132 w 12192000"/>
              <a:gd name="connsiteY5987" fmla="*/ 231808 h 364561"/>
              <a:gd name="connsiteX5988" fmla="*/ 5905407 w 12192000"/>
              <a:gd name="connsiteY5988" fmla="*/ 217428 h 364561"/>
              <a:gd name="connsiteX5989" fmla="*/ 5935758 w 12192000"/>
              <a:gd name="connsiteY5989" fmla="*/ 217428 h 364561"/>
              <a:gd name="connsiteX5990" fmla="*/ 5935758 w 12192000"/>
              <a:gd name="connsiteY5990" fmla="*/ 224762 h 364561"/>
              <a:gd name="connsiteX5991" fmla="*/ 5924561 w 12192000"/>
              <a:gd name="connsiteY5991" fmla="*/ 224762 h 364561"/>
              <a:gd name="connsiteX5992" fmla="*/ 5935758 w 12192000"/>
              <a:gd name="connsiteY5992" fmla="*/ 217428 h 364561"/>
              <a:gd name="connsiteX5993" fmla="*/ 6013747 w 12192000"/>
              <a:gd name="connsiteY5993" fmla="*/ 217428 h 364561"/>
              <a:gd name="connsiteX5994" fmla="*/ 6024748 w 12192000"/>
              <a:gd name="connsiteY5994" fmla="*/ 224762 h 364561"/>
              <a:gd name="connsiteX5995" fmla="*/ 6013747 w 12192000"/>
              <a:gd name="connsiteY5995" fmla="*/ 224762 h 364561"/>
              <a:gd name="connsiteX5996" fmla="*/ 6013747 w 12192000"/>
              <a:gd name="connsiteY5996" fmla="*/ 217428 h 364561"/>
              <a:gd name="connsiteX5997" fmla="*/ 6044491 w 12192000"/>
              <a:gd name="connsiteY5997" fmla="*/ 217428 h 364561"/>
              <a:gd name="connsiteX5998" fmla="*/ 6044491 w 12192000"/>
              <a:gd name="connsiteY5998" fmla="*/ 231808 h 364561"/>
              <a:gd name="connsiteX5999" fmla="*/ 6054215 w 12192000"/>
              <a:gd name="connsiteY5999" fmla="*/ 238998 h 364561"/>
              <a:gd name="connsiteX6000" fmla="*/ 6034767 w 12192000"/>
              <a:gd name="connsiteY6000" fmla="*/ 231808 h 364561"/>
              <a:gd name="connsiteX6001" fmla="*/ 6034767 w 12192000"/>
              <a:gd name="connsiteY6001" fmla="*/ 235904 h 364561"/>
              <a:gd name="connsiteX6002" fmla="*/ 6034767 w 12192000"/>
              <a:gd name="connsiteY6002" fmla="*/ 238998 h 364561"/>
              <a:gd name="connsiteX6003" fmla="*/ 6024748 w 12192000"/>
              <a:gd name="connsiteY6003" fmla="*/ 231664 h 364561"/>
              <a:gd name="connsiteX6004" fmla="*/ 6034767 w 12192000"/>
              <a:gd name="connsiteY6004" fmla="*/ 231664 h 364561"/>
              <a:gd name="connsiteX6005" fmla="*/ 6034767 w 12192000"/>
              <a:gd name="connsiteY6005" fmla="*/ 231808 h 364561"/>
              <a:gd name="connsiteX6006" fmla="*/ 6044491 w 12192000"/>
              <a:gd name="connsiteY6006" fmla="*/ 217428 h 364561"/>
              <a:gd name="connsiteX6007" fmla="*/ 6281109 w 12192000"/>
              <a:gd name="connsiteY6007" fmla="*/ 217428 h 364561"/>
              <a:gd name="connsiteX6008" fmla="*/ 6277007 w 12192000"/>
              <a:gd name="connsiteY6008" fmla="*/ 229440 h 364561"/>
              <a:gd name="connsiteX6009" fmla="*/ 6275162 w 12192000"/>
              <a:gd name="connsiteY6009" fmla="*/ 230170 h 364561"/>
              <a:gd name="connsiteX6010" fmla="*/ 6275032 w 12192000"/>
              <a:gd name="connsiteY6010" fmla="*/ 230774 h 364561"/>
              <a:gd name="connsiteX6011" fmla="*/ 6271385 w 12192000"/>
              <a:gd name="connsiteY6011" fmla="*/ 231664 h 364561"/>
              <a:gd name="connsiteX6012" fmla="*/ 6271385 w 12192000"/>
              <a:gd name="connsiteY6012" fmla="*/ 224546 h 364561"/>
              <a:gd name="connsiteX6013" fmla="*/ 6281109 w 12192000"/>
              <a:gd name="connsiteY6013" fmla="*/ 217428 h 364561"/>
              <a:gd name="connsiteX6014" fmla="*/ 6302325 w 12192000"/>
              <a:gd name="connsiteY6014" fmla="*/ 217428 h 364561"/>
              <a:gd name="connsiteX6015" fmla="*/ 6311755 w 12192000"/>
              <a:gd name="connsiteY6015" fmla="*/ 224762 h 364561"/>
              <a:gd name="connsiteX6016" fmla="*/ 6302325 w 12192000"/>
              <a:gd name="connsiteY6016" fmla="*/ 224762 h 364561"/>
              <a:gd name="connsiteX6017" fmla="*/ 6302325 w 12192000"/>
              <a:gd name="connsiteY6017" fmla="*/ 217428 h 364561"/>
              <a:gd name="connsiteX6018" fmla="*/ 6499753 w 12192000"/>
              <a:gd name="connsiteY6018" fmla="*/ 217428 h 364561"/>
              <a:gd name="connsiteX6019" fmla="*/ 6509772 w 12192000"/>
              <a:gd name="connsiteY6019" fmla="*/ 224762 h 364561"/>
              <a:gd name="connsiteX6020" fmla="*/ 6499753 w 12192000"/>
              <a:gd name="connsiteY6020" fmla="*/ 217428 h 364561"/>
              <a:gd name="connsiteX6021" fmla="*/ 6835871 w 12192000"/>
              <a:gd name="connsiteY6021" fmla="*/ 217428 h 364561"/>
              <a:gd name="connsiteX6022" fmla="*/ 6835871 w 12192000"/>
              <a:gd name="connsiteY6022" fmla="*/ 231808 h 364561"/>
              <a:gd name="connsiteX6023" fmla="*/ 6826049 w 12192000"/>
              <a:gd name="connsiteY6023" fmla="*/ 231808 h 364561"/>
              <a:gd name="connsiteX6024" fmla="*/ 6821138 w 12192000"/>
              <a:gd name="connsiteY6024" fmla="*/ 226415 h 364561"/>
              <a:gd name="connsiteX6025" fmla="*/ 6819060 w 12192000"/>
              <a:gd name="connsiteY6025" fmla="*/ 227245 h 364561"/>
              <a:gd name="connsiteX6026" fmla="*/ 6816227 w 12192000"/>
              <a:gd name="connsiteY6026" fmla="*/ 231808 h 364561"/>
              <a:gd name="connsiteX6027" fmla="*/ 6817761 w 12192000"/>
              <a:gd name="connsiteY6027" fmla="*/ 227763 h 364561"/>
              <a:gd name="connsiteX6028" fmla="*/ 6819060 w 12192000"/>
              <a:gd name="connsiteY6028" fmla="*/ 227245 h 364561"/>
              <a:gd name="connsiteX6029" fmla="*/ 6822366 w 12192000"/>
              <a:gd name="connsiteY6029" fmla="*/ 221921 h 364561"/>
              <a:gd name="connsiteX6030" fmla="*/ 6835871 w 12192000"/>
              <a:gd name="connsiteY6030" fmla="*/ 217428 h 364561"/>
              <a:gd name="connsiteX6031" fmla="*/ 4391115 w 12192000"/>
              <a:gd name="connsiteY6031" fmla="*/ 217427 h 364561"/>
              <a:gd name="connsiteX6032" fmla="*/ 4381094 w 12192000"/>
              <a:gd name="connsiteY6032" fmla="*/ 224761 h 364561"/>
              <a:gd name="connsiteX6033" fmla="*/ 4391115 w 12192000"/>
              <a:gd name="connsiteY6033" fmla="*/ 224761 h 364561"/>
              <a:gd name="connsiteX6034" fmla="*/ 4391115 w 12192000"/>
              <a:gd name="connsiteY6034" fmla="*/ 217427 h 364561"/>
              <a:gd name="connsiteX6035" fmla="*/ 4559667 w 12192000"/>
              <a:gd name="connsiteY6035" fmla="*/ 217427 h 364561"/>
              <a:gd name="connsiteX6036" fmla="*/ 4549656 w 12192000"/>
              <a:gd name="connsiteY6036" fmla="*/ 224761 h 364561"/>
              <a:gd name="connsiteX6037" fmla="*/ 4559667 w 12192000"/>
              <a:gd name="connsiteY6037" fmla="*/ 224761 h 364561"/>
              <a:gd name="connsiteX6038" fmla="*/ 4559667 w 12192000"/>
              <a:gd name="connsiteY6038" fmla="*/ 217427 h 364561"/>
              <a:gd name="connsiteX6039" fmla="*/ 4639227 w 12192000"/>
              <a:gd name="connsiteY6039" fmla="*/ 217427 h 364561"/>
              <a:gd name="connsiteX6040" fmla="*/ 4639227 w 12192000"/>
              <a:gd name="connsiteY6040" fmla="*/ 224761 h 364561"/>
              <a:gd name="connsiteX6041" fmla="*/ 4648664 w 12192000"/>
              <a:gd name="connsiteY6041" fmla="*/ 224761 h 364561"/>
              <a:gd name="connsiteX6042" fmla="*/ 4639227 w 12192000"/>
              <a:gd name="connsiteY6042" fmla="*/ 217427 h 364561"/>
              <a:gd name="connsiteX6043" fmla="*/ 4747673 w 12192000"/>
              <a:gd name="connsiteY6043" fmla="*/ 217427 h 364561"/>
              <a:gd name="connsiteX6044" fmla="*/ 4728225 w 12192000"/>
              <a:gd name="connsiteY6044" fmla="*/ 217427 h 364561"/>
              <a:gd name="connsiteX6045" fmla="*/ 4737943 w 12192000"/>
              <a:gd name="connsiteY6045" fmla="*/ 224761 h 364561"/>
              <a:gd name="connsiteX6046" fmla="*/ 4747673 w 12192000"/>
              <a:gd name="connsiteY6046" fmla="*/ 217427 h 364561"/>
              <a:gd name="connsiteX6047" fmla="*/ 4777129 w 12192000"/>
              <a:gd name="connsiteY6047" fmla="*/ 217427 h 364561"/>
              <a:gd name="connsiteX6048" fmla="*/ 4767109 w 12192000"/>
              <a:gd name="connsiteY6048" fmla="*/ 217427 h 364561"/>
              <a:gd name="connsiteX6049" fmla="*/ 4767109 w 12192000"/>
              <a:gd name="connsiteY6049" fmla="*/ 224761 h 364561"/>
              <a:gd name="connsiteX6050" fmla="*/ 4777129 w 12192000"/>
              <a:gd name="connsiteY6050" fmla="*/ 217427 h 364561"/>
              <a:gd name="connsiteX6051" fmla="*/ 4856391 w 12192000"/>
              <a:gd name="connsiteY6051" fmla="*/ 217427 h 364561"/>
              <a:gd name="connsiteX6052" fmla="*/ 4846668 w 12192000"/>
              <a:gd name="connsiteY6052" fmla="*/ 224761 h 364561"/>
              <a:gd name="connsiteX6053" fmla="*/ 4856391 w 12192000"/>
              <a:gd name="connsiteY6053" fmla="*/ 217427 h 364561"/>
              <a:gd name="connsiteX6054" fmla="*/ 4865824 w 12192000"/>
              <a:gd name="connsiteY6054" fmla="*/ 217427 h 364561"/>
              <a:gd name="connsiteX6055" fmla="*/ 4856096 w 12192000"/>
              <a:gd name="connsiteY6055" fmla="*/ 224545 h 364561"/>
              <a:gd name="connsiteX6056" fmla="*/ 4857312 w 12192000"/>
              <a:gd name="connsiteY6056" fmla="*/ 228104 h 364561"/>
              <a:gd name="connsiteX6057" fmla="*/ 4865727 w 12192000"/>
              <a:gd name="connsiteY6057" fmla="*/ 231623 h 364561"/>
              <a:gd name="connsiteX6058" fmla="*/ 4865727 w 12192000"/>
              <a:gd name="connsiteY6058" fmla="*/ 231828 h 364561"/>
              <a:gd name="connsiteX6059" fmla="*/ 4871203 w 12192000"/>
              <a:gd name="connsiteY6059" fmla="*/ 233780 h 364561"/>
              <a:gd name="connsiteX6060" fmla="*/ 4872549 w 12192000"/>
              <a:gd name="connsiteY6060" fmla="*/ 231664 h 364561"/>
              <a:gd name="connsiteX6061" fmla="*/ 4875544 w 12192000"/>
              <a:gd name="connsiteY6061" fmla="*/ 231664 h 364561"/>
              <a:gd name="connsiteX6062" fmla="*/ 4865824 w 12192000"/>
              <a:gd name="connsiteY6062" fmla="*/ 217427 h 364561"/>
              <a:gd name="connsiteX6063" fmla="*/ 4875544 w 12192000"/>
              <a:gd name="connsiteY6063" fmla="*/ 217427 h 364561"/>
              <a:gd name="connsiteX6064" fmla="*/ 4885271 w 12192000"/>
              <a:gd name="connsiteY6064" fmla="*/ 238997 h 364561"/>
              <a:gd name="connsiteX6065" fmla="*/ 4894992 w 12192000"/>
              <a:gd name="connsiteY6065" fmla="*/ 238997 h 364561"/>
              <a:gd name="connsiteX6066" fmla="*/ 4894992 w 12192000"/>
              <a:gd name="connsiteY6066" fmla="*/ 224617 h 364561"/>
              <a:gd name="connsiteX6067" fmla="*/ 4885271 w 12192000"/>
              <a:gd name="connsiteY6067" fmla="*/ 224617 h 364561"/>
              <a:gd name="connsiteX6068" fmla="*/ 4875544 w 12192000"/>
              <a:gd name="connsiteY6068" fmla="*/ 217427 h 364561"/>
              <a:gd name="connsiteX6069" fmla="*/ 5232091 w 12192000"/>
              <a:gd name="connsiteY6069" fmla="*/ 217427 h 364561"/>
              <a:gd name="connsiteX6070" fmla="*/ 5222661 w 12192000"/>
              <a:gd name="connsiteY6070" fmla="*/ 224761 h 364561"/>
              <a:gd name="connsiteX6071" fmla="*/ 5222661 w 12192000"/>
              <a:gd name="connsiteY6071" fmla="*/ 217427 h 364561"/>
              <a:gd name="connsiteX6072" fmla="*/ 5232091 w 12192000"/>
              <a:gd name="connsiteY6072" fmla="*/ 217427 h 364561"/>
              <a:gd name="connsiteX6073" fmla="*/ 7361068 w 12192000"/>
              <a:gd name="connsiteY6073" fmla="*/ 217427 h 364561"/>
              <a:gd name="connsiteX6074" fmla="*/ 7370792 w 12192000"/>
              <a:gd name="connsiteY6074" fmla="*/ 224761 h 364561"/>
              <a:gd name="connsiteX6075" fmla="*/ 7361068 w 12192000"/>
              <a:gd name="connsiteY6075" fmla="*/ 217427 h 364561"/>
              <a:gd name="connsiteX6076" fmla="*/ 7469801 w 12192000"/>
              <a:gd name="connsiteY6076" fmla="*/ 217427 h 364561"/>
              <a:gd name="connsiteX6077" fmla="*/ 7479230 w 12192000"/>
              <a:gd name="connsiteY6077" fmla="*/ 231664 h 364561"/>
              <a:gd name="connsiteX6078" fmla="*/ 7480796 w 12192000"/>
              <a:gd name="connsiteY6078" fmla="*/ 236935 h 364561"/>
              <a:gd name="connsiteX6079" fmla="*/ 7481943 w 12192000"/>
              <a:gd name="connsiteY6079" fmla="*/ 238234 h 364561"/>
              <a:gd name="connsiteX6080" fmla="*/ 7489248 w 12192000"/>
              <a:gd name="connsiteY6080" fmla="*/ 238998 h 364561"/>
              <a:gd name="connsiteX6081" fmla="*/ 7484240 w 12192000"/>
              <a:gd name="connsiteY6081" fmla="*/ 240831 h 364561"/>
              <a:gd name="connsiteX6082" fmla="*/ 7481943 w 12192000"/>
              <a:gd name="connsiteY6082" fmla="*/ 238234 h 364561"/>
              <a:gd name="connsiteX6083" fmla="*/ 7480482 w 12192000"/>
              <a:gd name="connsiteY6083" fmla="*/ 238081 h 364561"/>
              <a:gd name="connsiteX6084" fmla="*/ 7479230 w 12192000"/>
              <a:gd name="connsiteY6084" fmla="*/ 231664 h 364561"/>
              <a:gd name="connsiteX6085" fmla="*/ 7469801 w 12192000"/>
              <a:gd name="connsiteY6085" fmla="*/ 231664 h 364561"/>
              <a:gd name="connsiteX6086" fmla="*/ 7469801 w 12192000"/>
              <a:gd name="connsiteY6086" fmla="*/ 217427 h 364561"/>
              <a:gd name="connsiteX6087" fmla="*/ 7568514 w 12192000"/>
              <a:gd name="connsiteY6087" fmla="*/ 217427 h 364561"/>
              <a:gd name="connsiteX6088" fmla="*/ 7578239 w 12192000"/>
              <a:gd name="connsiteY6088" fmla="*/ 224546 h 364561"/>
              <a:gd name="connsiteX6089" fmla="*/ 7568514 w 12192000"/>
              <a:gd name="connsiteY6089" fmla="*/ 231664 h 364561"/>
              <a:gd name="connsiteX6090" fmla="*/ 7578239 w 12192000"/>
              <a:gd name="connsiteY6090" fmla="*/ 246332 h 364561"/>
              <a:gd name="connsiteX6091" fmla="*/ 7558790 w 12192000"/>
              <a:gd name="connsiteY6091" fmla="*/ 238998 h 364561"/>
              <a:gd name="connsiteX6092" fmla="*/ 7568514 w 12192000"/>
              <a:gd name="connsiteY6092" fmla="*/ 231664 h 364561"/>
              <a:gd name="connsiteX6093" fmla="*/ 7568514 w 12192000"/>
              <a:gd name="connsiteY6093" fmla="*/ 217427 h 364561"/>
              <a:gd name="connsiteX6094" fmla="*/ 8014052 w 12192000"/>
              <a:gd name="connsiteY6094" fmla="*/ 217427 h 364561"/>
              <a:gd name="connsiteX6095" fmla="*/ 8014052 w 12192000"/>
              <a:gd name="connsiteY6095" fmla="*/ 231664 h 364561"/>
              <a:gd name="connsiteX6096" fmla="*/ 8014052 w 12192000"/>
              <a:gd name="connsiteY6096" fmla="*/ 217427 h 364561"/>
              <a:gd name="connsiteX6097" fmla="*/ 8142233 w 12192000"/>
              <a:gd name="connsiteY6097" fmla="*/ 217427 h 364561"/>
              <a:gd name="connsiteX6098" fmla="*/ 8142233 w 12192000"/>
              <a:gd name="connsiteY6098" fmla="*/ 224761 h 364561"/>
              <a:gd name="connsiteX6099" fmla="*/ 8132804 w 12192000"/>
              <a:gd name="connsiteY6099" fmla="*/ 217427 h 364561"/>
              <a:gd name="connsiteX6100" fmla="*/ 8142233 w 12192000"/>
              <a:gd name="connsiteY6100" fmla="*/ 217427 h 364561"/>
              <a:gd name="connsiteX6101" fmla="*/ 8687074 w 12192000"/>
              <a:gd name="connsiteY6101" fmla="*/ 217427 h 364561"/>
              <a:gd name="connsiteX6102" fmla="*/ 8682212 w 12192000"/>
              <a:gd name="connsiteY6102" fmla="*/ 218344 h 364561"/>
              <a:gd name="connsiteX6103" fmla="*/ 8677468 w 12192000"/>
              <a:gd name="connsiteY6103" fmla="*/ 224606 h 364561"/>
              <a:gd name="connsiteX6104" fmla="*/ 8677468 w 12192000"/>
              <a:gd name="connsiteY6104" fmla="*/ 224761 h 364561"/>
              <a:gd name="connsiteX6105" fmla="*/ 8687074 w 12192000"/>
              <a:gd name="connsiteY6105" fmla="*/ 224761 h 364561"/>
              <a:gd name="connsiteX6106" fmla="*/ 8687074 w 12192000"/>
              <a:gd name="connsiteY6106" fmla="*/ 217427 h 364561"/>
              <a:gd name="connsiteX6107" fmla="*/ 8807005 w 12192000"/>
              <a:gd name="connsiteY6107" fmla="*/ 217427 h 364561"/>
              <a:gd name="connsiteX6108" fmla="*/ 8795807 w 12192000"/>
              <a:gd name="connsiteY6108" fmla="*/ 231664 h 364561"/>
              <a:gd name="connsiteX6109" fmla="*/ 8807005 w 12192000"/>
              <a:gd name="connsiteY6109" fmla="*/ 231664 h 364561"/>
              <a:gd name="connsiteX6110" fmla="*/ 8807005 w 12192000"/>
              <a:gd name="connsiteY6110" fmla="*/ 217427 h 364561"/>
              <a:gd name="connsiteX6111" fmla="*/ 8944909 w 12192000"/>
              <a:gd name="connsiteY6111" fmla="*/ 217427 h 364561"/>
              <a:gd name="connsiteX6112" fmla="*/ 8934890 w 12192000"/>
              <a:gd name="connsiteY6112" fmla="*/ 224761 h 364561"/>
              <a:gd name="connsiteX6113" fmla="*/ 8944909 w 12192000"/>
              <a:gd name="connsiteY6113" fmla="*/ 224761 h 364561"/>
              <a:gd name="connsiteX6114" fmla="*/ 8944909 w 12192000"/>
              <a:gd name="connsiteY6114" fmla="*/ 217427 h 364561"/>
              <a:gd name="connsiteX6115" fmla="*/ 8994708 w 12192000"/>
              <a:gd name="connsiteY6115" fmla="*/ 217427 h 364561"/>
              <a:gd name="connsiteX6116" fmla="*/ 8984984 w 12192000"/>
              <a:gd name="connsiteY6116" fmla="*/ 217427 h 364561"/>
              <a:gd name="connsiteX6117" fmla="*/ 8984984 w 12192000"/>
              <a:gd name="connsiteY6117" fmla="*/ 224546 h 364561"/>
              <a:gd name="connsiteX6118" fmla="*/ 9004433 w 12192000"/>
              <a:gd name="connsiteY6118" fmla="*/ 231664 h 364561"/>
              <a:gd name="connsiteX6119" fmla="*/ 8994708 w 12192000"/>
              <a:gd name="connsiteY6119" fmla="*/ 217427 h 364561"/>
              <a:gd name="connsiteX6120" fmla="*/ 9132711 w 12192000"/>
              <a:gd name="connsiteY6120" fmla="*/ 217427 h 364561"/>
              <a:gd name="connsiteX6121" fmla="*/ 9122888 w 12192000"/>
              <a:gd name="connsiteY6121" fmla="*/ 217427 h 364561"/>
              <a:gd name="connsiteX6122" fmla="*/ 9142533 w 12192000"/>
              <a:gd name="connsiteY6122" fmla="*/ 231664 h 364561"/>
              <a:gd name="connsiteX6123" fmla="*/ 9152355 w 12192000"/>
              <a:gd name="connsiteY6123" fmla="*/ 224545 h 364561"/>
              <a:gd name="connsiteX6124" fmla="*/ 9132711 w 12192000"/>
              <a:gd name="connsiteY6124" fmla="*/ 217427 h 364561"/>
              <a:gd name="connsiteX6125" fmla="*/ 9361570 w 12192000"/>
              <a:gd name="connsiteY6125" fmla="*/ 217427 h 364561"/>
              <a:gd name="connsiteX6126" fmla="*/ 9371000 w 12192000"/>
              <a:gd name="connsiteY6126" fmla="*/ 224761 h 364561"/>
              <a:gd name="connsiteX6127" fmla="*/ 9361570 w 12192000"/>
              <a:gd name="connsiteY6127" fmla="*/ 217427 h 364561"/>
              <a:gd name="connsiteX6128" fmla="*/ 9390448 w 12192000"/>
              <a:gd name="connsiteY6128" fmla="*/ 217427 h 364561"/>
              <a:gd name="connsiteX6129" fmla="*/ 9381018 w 12192000"/>
              <a:gd name="connsiteY6129" fmla="*/ 217427 h 364561"/>
              <a:gd name="connsiteX6130" fmla="*/ 9381018 w 12192000"/>
              <a:gd name="connsiteY6130" fmla="*/ 224761 h 364561"/>
              <a:gd name="connsiteX6131" fmla="*/ 9390448 w 12192000"/>
              <a:gd name="connsiteY6131" fmla="*/ 217427 h 364561"/>
              <a:gd name="connsiteX6132" fmla="*/ 8262243 w 12192000"/>
              <a:gd name="connsiteY6132" fmla="*/ 217415 h 364561"/>
              <a:gd name="connsiteX6133" fmla="*/ 8262309 w 12192000"/>
              <a:gd name="connsiteY6133" fmla="*/ 217621 h 364561"/>
              <a:gd name="connsiteX6134" fmla="*/ 8262336 w 12192000"/>
              <a:gd name="connsiteY6134" fmla="*/ 217602 h 364561"/>
              <a:gd name="connsiteX6135" fmla="*/ 8262353 w 12192000"/>
              <a:gd name="connsiteY6135" fmla="*/ 217466 h 364561"/>
              <a:gd name="connsiteX6136" fmla="*/ 420382 w 12192000"/>
              <a:gd name="connsiteY6136" fmla="*/ 217353 h 364561"/>
              <a:gd name="connsiteX6137" fmla="*/ 431898 w 12192000"/>
              <a:gd name="connsiteY6137" fmla="*/ 224479 h 364561"/>
              <a:gd name="connsiteX6138" fmla="*/ 420382 w 12192000"/>
              <a:gd name="connsiteY6138" fmla="*/ 217353 h 364561"/>
              <a:gd name="connsiteX6139" fmla="*/ 1248449 w 12192000"/>
              <a:gd name="connsiteY6139" fmla="*/ 217353 h 364561"/>
              <a:gd name="connsiteX6140" fmla="*/ 1228369 w 12192000"/>
              <a:gd name="connsiteY6140" fmla="*/ 232051 h 364561"/>
              <a:gd name="connsiteX6141" fmla="*/ 1248449 w 12192000"/>
              <a:gd name="connsiteY6141" fmla="*/ 232051 h 364561"/>
              <a:gd name="connsiteX6142" fmla="*/ 1248449 w 12192000"/>
              <a:gd name="connsiteY6142" fmla="*/ 217353 h 364561"/>
              <a:gd name="connsiteX6143" fmla="*/ 1288607 w 12192000"/>
              <a:gd name="connsiteY6143" fmla="*/ 217353 h 364561"/>
              <a:gd name="connsiteX6144" fmla="*/ 1278872 w 12192000"/>
              <a:gd name="connsiteY6144" fmla="*/ 224479 h 364561"/>
              <a:gd name="connsiteX6145" fmla="*/ 1288607 w 12192000"/>
              <a:gd name="connsiteY6145" fmla="*/ 217353 h 364561"/>
              <a:gd name="connsiteX6146" fmla="*/ 1361013 w 12192000"/>
              <a:gd name="connsiteY6146" fmla="*/ 217353 h 364561"/>
              <a:gd name="connsiteX6147" fmla="*/ 1340731 w 12192000"/>
              <a:gd name="connsiteY6147" fmla="*/ 217353 h 364561"/>
              <a:gd name="connsiteX6148" fmla="*/ 1330590 w 12192000"/>
              <a:gd name="connsiteY6148" fmla="*/ 232051 h 364561"/>
              <a:gd name="connsiteX6149" fmla="*/ 1340731 w 12192000"/>
              <a:gd name="connsiteY6149" fmla="*/ 232051 h 364561"/>
              <a:gd name="connsiteX6150" fmla="*/ 1361013 w 12192000"/>
              <a:gd name="connsiteY6150" fmla="*/ 217353 h 364561"/>
              <a:gd name="connsiteX6151" fmla="*/ 1381092 w 12192000"/>
              <a:gd name="connsiteY6151" fmla="*/ 217353 h 364561"/>
              <a:gd name="connsiteX6152" fmla="*/ 1361013 w 12192000"/>
              <a:gd name="connsiteY6152" fmla="*/ 224479 h 364561"/>
              <a:gd name="connsiteX6153" fmla="*/ 1381092 w 12192000"/>
              <a:gd name="connsiteY6153" fmla="*/ 224479 h 364561"/>
              <a:gd name="connsiteX6154" fmla="*/ 1381092 w 12192000"/>
              <a:gd name="connsiteY6154" fmla="*/ 217353 h 364561"/>
              <a:gd name="connsiteX6155" fmla="*/ 1657332 w 12192000"/>
              <a:gd name="connsiteY6155" fmla="*/ 217353 h 364561"/>
              <a:gd name="connsiteX6156" fmla="*/ 1656723 w 12192000"/>
              <a:gd name="connsiteY6156" fmla="*/ 217353 h 364561"/>
              <a:gd name="connsiteX6157" fmla="*/ 1656723 w 12192000"/>
              <a:gd name="connsiteY6157" fmla="*/ 224479 h 364561"/>
              <a:gd name="connsiteX6158" fmla="*/ 1657332 w 12192000"/>
              <a:gd name="connsiteY6158" fmla="*/ 224479 h 364561"/>
              <a:gd name="connsiteX6159" fmla="*/ 3056174 w 12192000"/>
              <a:gd name="connsiteY6159" fmla="*/ 217353 h 364561"/>
              <a:gd name="connsiteX6160" fmla="*/ 3078079 w 12192000"/>
              <a:gd name="connsiteY6160" fmla="*/ 224702 h 364561"/>
              <a:gd name="connsiteX6161" fmla="*/ 3056174 w 12192000"/>
              <a:gd name="connsiteY6161" fmla="*/ 217353 h 364561"/>
              <a:gd name="connsiteX6162" fmla="*/ 3158396 w 12192000"/>
              <a:gd name="connsiteY6162" fmla="*/ 217353 h 364561"/>
              <a:gd name="connsiteX6163" fmla="*/ 3138316 w 12192000"/>
              <a:gd name="connsiteY6163" fmla="*/ 224628 h 364561"/>
              <a:gd name="connsiteX6164" fmla="*/ 3148356 w 12192000"/>
              <a:gd name="connsiteY6164" fmla="*/ 239177 h 364561"/>
              <a:gd name="connsiteX6165" fmla="*/ 3158396 w 12192000"/>
              <a:gd name="connsiteY6165" fmla="*/ 239177 h 364561"/>
              <a:gd name="connsiteX6166" fmla="*/ 3158396 w 12192000"/>
              <a:gd name="connsiteY6166" fmla="*/ 217353 h 364561"/>
              <a:gd name="connsiteX6167" fmla="*/ 3281912 w 12192000"/>
              <a:gd name="connsiteY6167" fmla="*/ 217353 h 364561"/>
              <a:gd name="connsiteX6168" fmla="*/ 3272177 w 12192000"/>
              <a:gd name="connsiteY6168" fmla="*/ 217353 h 364561"/>
              <a:gd name="connsiteX6169" fmla="*/ 3272177 w 12192000"/>
              <a:gd name="connsiteY6169" fmla="*/ 224479 h 364561"/>
              <a:gd name="connsiteX6170" fmla="*/ 3281912 w 12192000"/>
              <a:gd name="connsiteY6170" fmla="*/ 217353 h 364561"/>
              <a:gd name="connsiteX6171" fmla="*/ 3618998 w 12192000"/>
              <a:gd name="connsiteY6171" fmla="*/ 217353 h 364561"/>
              <a:gd name="connsiteX6172" fmla="*/ 3629038 w 12192000"/>
              <a:gd name="connsiteY6172" fmla="*/ 232051 h 364561"/>
              <a:gd name="connsiteX6173" fmla="*/ 3618998 w 12192000"/>
              <a:gd name="connsiteY6173" fmla="*/ 217353 h 364561"/>
              <a:gd name="connsiteX6174" fmla="*/ 3822831 w 12192000"/>
              <a:gd name="connsiteY6174" fmla="*/ 217353 h 364561"/>
              <a:gd name="connsiteX6175" fmla="*/ 3813096 w 12192000"/>
              <a:gd name="connsiteY6175" fmla="*/ 217353 h 364561"/>
              <a:gd name="connsiteX6176" fmla="*/ 3822831 w 12192000"/>
              <a:gd name="connsiteY6176" fmla="*/ 224479 h 364561"/>
              <a:gd name="connsiteX6177" fmla="*/ 3822831 w 12192000"/>
              <a:gd name="connsiteY6177" fmla="*/ 217353 h 364561"/>
              <a:gd name="connsiteX6178" fmla="*/ 4007193 w 12192000"/>
              <a:gd name="connsiteY6178" fmla="*/ 217353 h 364561"/>
              <a:gd name="connsiteX6179" fmla="*/ 3987114 w 12192000"/>
              <a:gd name="connsiteY6179" fmla="*/ 224628 h 364561"/>
              <a:gd name="connsiteX6180" fmla="*/ 3997155 w 12192000"/>
              <a:gd name="connsiteY6180" fmla="*/ 239177 h 364561"/>
              <a:gd name="connsiteX6181" fmla="*/ 4007193 w 12192000"/>
              <a:gd name="connsiteY6181" fmla="*/ 217353 h 364561"/>
              <a:gd name="connsiteX6182" fmla="*/ 4078991 w 12192000"/>
              <a:gd name="connsiteY6182" fmla="*/ 217353 h 364561"/>
              <a:gd name="connsiteX6183" fmla="*/ 4068647 w 12192000"/>
              <a:gd name="connsiteY6183" fmla="*/ 217353 h 364561"/>
              <a:gd name="connsiteX6184" fmla="*/ 4068647 w 12192000"/>
              <a:gd name="connsiteY6184" fmla="*/ 239177 h 364561"/>
              <a:gd name="connsiteX6185" fmla="*/ 4078991 w 12192000"/>
              <a:gd name="connsiteY6185" fmla="*/ 217353 h 364561"/>
              <a:gd name="connsiteX6186" fmla="*/ 9694657 w 12192000"/>
              <a:gd name="connsiteY6186" fmla="*/ 217353 h 364561"/>
              <a:gd name="connsiteX6187" fmla="*/ 9706174 w 12192000"/>
              <a:gd name="connsiteY6187" fmla="*/ 224479 h 364561"/>
              <a:gd name="connsiteX6188" fmla="*/ 9694657 w 12192000"/>
              <a:gd name="connsiteY6188" fmla="*/ 217353 h 364561"/>
              <a:gd name="connsiteX6189" fmla="*/ 10522724 w 12192000"/>
              <a:gd name="connsiteY6189" fmla="*/ 217353 h 364561"/>
              <a:gd name="connsiteX6190" fmla="*/ 10502645 w 12192000"/>
              <a:gd name="connsiteY6190" fmla="*/ 232051 h 364561"/>
              <a:gd name="connsiteX6191" fmla="*/ 10522724 w 12192000"/>
              <a:gd name="connsiteY6191" fmla="*/ 232051 h 364561"/>
              <a:gd name="connsiteX6192" fmla="*/ 10522724 w 12192000"/>
              <a:gd name="connsiteY6192" fmla="*/ 217353 h 364561"/>
              <a:gd name="connsiteX6193" fmla="*/ 10562882 w 12192000"/>
              <a:gd name="connsiteY6193" fmla="*/ 217353 h 364561"/>
              <a:gd name="connsiteX6194" fmla="*/ 10553147 w 12192000"/>
              <a:gd name="connsiteY6194" fmla="*/ 224479 h 364561"/>
              <a:gd name="connsiteX6195" fmla="*/ 10562882 w 12192000"/>
              <a:gd name="connsiteY6195" fmla="*/ 217353 h 364561"/>
              <a:gd name="connsiteX6196" fmla="*/ 10635289 w 12192000"/>
              <a:gd name="connsiteY6196" fmla="*/ 217353 h 364561"/>
              <a:gd name="connsiteX6197" fmla="*/ 10615007 w 12192000"/>
              <a:gd name="connsiteY6197" fmla="*/ 217353 h 364561"/>
              <a:gd name="connsiteX6198" fmla="*/ 10604866 w 12192000"/>
              <a:gd name="connsiteY6198" fmla="*/ 232051 h 364561"/>
              <a:gd name="connsiteX6199" fmla="*/ 10615007 w 12192000"/>
              <a:gd name="connsiteY6199" fmla="*/ 232051 h 364561"/>
              <a:gd name="connsiteX6200" fmla="*/ 10635289 w 12192000"/>
              <a:gd name="connsiteY6200" fmla="*/ 217353 h 364561"/>
              <a:gd name="connsiteX6201" fmla="*/ 10655368 w 12192000"/>
              <a:gd name="connsiteY6201" fmla="*/ 217353 h 364561"/>
              <a:gd name="connsiteX6202" fmla="*/ 10635289 w 12192000"/>
              <a:gd name="connsiteY6202" fmla="*/ 224479 h 364561"/>
              <a:gd name="connsiteX6203" fmla="*/ 10655368 w 12192000"/>
              <a:gd name="connsiteY6203" fmla="*/ 224479 h 364561"/>
              <a:gd name="connsiteX6204" fmla="*/ 10655368 w 12192000"/>
              <a:gd name="connsiteY6204" fmla="*/ 217353 h 364561"/>
              <a:gd name="connsiteX6205" fmla="*/ 10931608 w 12192000"/>
              <a:gd name="connsiteY6205" fmla="*/ 217353 h 364561"/>
              <a:gd name="connsiteX6206" fmla="*/ 10930999 w 12192000"/>
              <a:gd name="connsiteY6206" fmla="*/ 217353 h 364561"/>
              <a:gd name="connsiteX6207" fmla="*/ 10930999 w 12192000"/>
              <a:gd name="connsiteY6207" fmla="*/ 224479 h 364561"/>
              <a:gd name="connsiteX6208" fmla="*/ 10931608 w 12192000"/>
              <a:gd name="connsiteY6208" fmla="*/ 224479 h 364561"/>
              <a:gd name="connsiteX6209" fmla="*/ 982552 w 12192000"/>
              <a:gd name="connsiteY6209" fmla="*/ 217352 h 364561"/>
              <a:gd name="connsiteX6210" fmla="*/ 952129 w 12192000"/>
              <a:gd name="connsiteY6210" fmla="*/ 217352 h 364561"/>
              <a:gd name="connsiteX6211" fmla="*/ 952129 w 12192000"/>
              <a:gd name="connsiteY6211" fmla="*/ 224479 h 364561"/>
              <a:gd name="connsiteX6212" fmla="*/ 982552 w 12192000"/>
              <a:gd name="connsiteY6212" fmla="*/ 217352 h 364561"/>
              <a:gd name="connsiteX6213" fmla="*/ 1709050 w 12192000"/>
              <a:gd name="connsiteY6213" fmla="*/ 217352 h 364561"/>
              <a:gd name="connsiteX6214" fmla="*/ 1705217 w 12192000"/>
              <a:gd name="connsiteY6214" fmla="*/ 218271 h 364561"/>
              <a:gd name="connsiteX6215" fmla="*/ 1705234 w 12192000"/>
              <a:gd name="connsiteY6215" fmla="*/ 218301 h 364561"/>
              <a:gd name="connsiteX6216" fmla="*/ 1728826 w 12192000"/>
              <a:gd name="connsiteY6216" fmla="*/ 217352 h 364561"/>
              <a:gd name="connsiteX6217" fmla="*/ 1718786 w 12192000"/>
              <a:gd name="connsiteY6217" fmla="*/ 217352 h 364561"/>
              <a:gd name="connsiteX6218" fmla="*/ 1738865 w 12192000"/>
              <a:gd name="connsiteY6218" fmla="*/ 224479 h 364561"/>
              <a:gd name="connsiteX6219" fmla="*/ 1728826 w 12192000"/>
              <a:gd name="connsiteY6219" fmla="*/ 217352 h 364561"/>
              <a:gd name="connsiteX6220" fmla="*/ 1769312 w 12192000"/>
              <a:gd name="connsiteY6220" fmla="*/ 217352 h 364561"/>
              <a:gd name="connsiteX6221" fmla="*/ 1779364 w 12192000"/>
              <a:gd name="connsiteY6221" fmla="*/ 231961 h 364561"/>
              <a:gd name="connsiteX6222" fmla="*/ 1779364 w 12192000"/>
              <a:gd name="connsiteY6222" fmla="*/ 246570 h 364561"/>
              <a:gd name="connsiteX6223" fmla="*/ 1821007 w 12192000"/>
              <a:gd name="connsiteY6223" fmla="*/ 239266 h 364561"/>
              <a:gd name="connsiteX6224" fmla="*/ 1821007 w 12192000"/>
              <a:gd name="connsiteY6224" fmla="*/ 239177 h 364561"/>
              <a:gd name="connsiteX6225" fmla="*/ 1830742 w 12192000"/>
              <a:gd name="connsiteY6225" fmla="*/ 253875 h 364561"/>
              <a:gd name="connsiteX6226" fmla="*/ 1821007 w 12192000"/>
              <a:gd name="connsiteY6226" fmla="*/ 253875 h 364561"/>
              <a:gd name="connsiteX6227" fmla="*/ 1821007 w 12192000"/>
              <a:gd name="connsiteY6227" fmla="*/ 243541 h 364561"/>
              <a:gd name="connsiteX6228" fmla="*/ 1821007 w 12192000"/>
              <a:gd name="connsiteY6228" fmla="*/ 239266 h 364561"/>
              <a:gd name="connsiteX6229" fmla="*/ 1800904 w 12192000"/>
              <a:gd name="connsiteY6229" fmla="*/ 253875 h 364561"/>
              <a:gd name="connsiteX6230" fmla="*/ 1789596 w 12192000"/>
              <a:gd name="connsiteY6230" fmla="*/ 250223 h 364561"/>
              <a:gd name="connsiteX6231" fmla="*/ 1789416 w 12192000"/>
              <a:gd name="connsiteY6231" fmla="*/ 250116 h 364561"/>
              <a:gd name="connsiteX6232" fmla="*/ 1789416 w 12192000"/>
              <a:gd name="connsiteY6232" fmla="*/ 250793 h 364561"/>
              <a:gd name="connsiteX6233" fmla="*/ 1789416 w 12192000"/>
              <a:gd name="connsiteY6233" fmla="*/ 253875 h 364561"/>
              <a:gd name="connsiteX6234" fmla="*/ 1759260 w 12192000"/>
              <a:gd name="connsiteY6234" fmla="*/ 253875 h 364561"/>
              <a:gd name="connsiteX6235" fmla="*/ 1749209 w 12192000"/>
              <a:gd name="connsiteY6235" fmla="*/ 224657 h 364561"/>
              <a:gd name="connsiteX6236" fmla="*/ 1769312 w 12192000"/>
              <a:gd name="connsiteY6236" fmla="*/ 217352 h 364561"/>
              <a:gd name="connsiteX6237" fmla="*/ 2015105 w 12192000"/>
              <a:gd name="connsiteY6237" fmla="*/ 217352 h 364561"/>
              <a:gd name="connsiteX6238" fmla="*/ 2005065 w 12192000"/>
              <a:gd name="connsiteY6238" fmla="*/ 224479 h 364561"/>
              <a:gd name="connsiteX6239" fmla="*/ 2005065 w 12192000"/>
              <a:gd name="connsiteY6239" fmla="*/ 217352 h 364561"/>
              <a:gd name="connsiteX6240" fmla="*/ 2015105 w 12192000"/>
              <a:gd name="connsiteY6240" fmla="*/ 217352 h 364561"/>
              <a:gd name="connsiteX6241" fmla="*/ 2199467 w 12192000"/>
              <a:gd name="connsiteY6241" fmla="*/ 217352 h 364561"/>
              <a:gd name="connsiteX6242" fmla="*/ 2199420 w 12192000"/>
              <a:gd name="connsiteY6242" fmla="*/ 217377 h 364561"/>
              <a:gd name="connsiteX6243" fmla="*/ 2199456 w 12192000"/>
              <a:gd name="connsiteY6243" fmla="*/ 217384 h 364561"/>
              <a:gd name="connsiteX6244" fmla="*/ 2463893 w 12192000"/>
              <a:gd name="connsiteY6244" fmla="*/ 217352 h 364561"/>
              <a:gd name="connsiteX6245" fmla="*/ 2485442 w 12192000"/>
              <a:gd name="connsiteY6245" fmla="*/ 224702 h 364561"/>
              <a:gd name="connsiteX6246" fmla="*/ 2473949 w 12192000"/>
              <a:gd name="connsiteY6246" fmla="*/ 232051 h 364561"/>
              <a:gd name="connsiteX6247" fmla="*/ 2463893 w 12192000"/>
              <a:gd name="connsiteY6247" fmla="*/ 224702 h 364561"/>
              <a:gd name="connsiteX6248" fmla="*/ 2453836 w 12192000"/>
              <a:gd name="connsiteY6248" fmla="*/ 224702 h 364561"/>
              <a:gd name="connsiteX6249" fmla="*/ 2443780 w 12192000"/>
              <a:gd name="connsiteY6249" fmla="*/ 232051 h 364561"/>
              <a:gd name="connsiteX6250" fmla="*/ 2463893 w 12192000"/>
              <a:gd name="connsiteY6250" fmla="*/ 217352 h 364561"/>
              <a:gd name="connsiteX6251" fmla="*/ 2565759 w 12192000"/>
              <a:gd name="connsiteY6251" fmla="*/ 217352 h 364561"/>
              <a:gd name="connsiteX6252" fmla="*/ 2587663 w 12192000"/>
              <a:gd name="connsiteY6252" fmla="*/ 232051 h 364561"/>
              <a:gd name="connsiteX6253" fmla="*/ 2565759 w 12192000"/>
              <a:gd name="connsiteY6253" fmla="*/ 217352 h 364561"/>
              <a:gd name="connsiteX6254" fmla="*/ 3598311 w 12192000"/>
              <a:gd name="connsiteY6254" fmla="*/ 217352 h 364561"/>
              <a:gd name="connsiteX6255" fmla="*/ 3588271 w 12192000"/>
              <a:gd name="connsiteY6255" fmla="*/ 217352 h 364561"/>
              <a:gd name="connsiteX6256" fmla="*/ 3598311 w 12192000"/>
              <a:gd name="connsiteY6256" fmla="*/ 217352 h 364561"/>
              <a:gd name="connsiteX6257" fmla="*/ 4099071 w 12192000"/>
              <a:gd name="connsiteY6257" fmla="*/ 217352 h 364561"/>
              <a:gd name="connsiteX6258" fmla="*/ 4078992 w 12192000"/>
              <a:gd name="connsiteY6258" fmla="*/ 217352 h 364561"/>
              <a:gd name="connsiteX6259" fmla="*/ 4078992 w 12192000"/>
              <a:gd name="connsiteY6259" fmla="*/ 232051 h 364561"/>
              <a:gd name="connsiteX6260" fmla="*/ 4099071 w 12192000"/>
              <a:gd name="connsiteY6260" fmla="*/ 232051 h 364561"/>
              <a:gd name="connsiteX6261" fmla="*/ 4099071 w 12192000"/>
              <a:gd name="connsiteY6261" fmla="*/ 224701 h 364561"/>
              <a:gd name="connsiteX6262" fmla="*/ 4099071 w 12192000"/>
              <a:gd name="connsiteY6262" fmla="*/ 217352 h 364561"/>
              <a:gd name="connsiteX6263" fmla="*/ 4344888 w 12192000"/>
              <a:gd name="connsiteY6263" fmla="*/ 217352 h 364561"/>
              <a:gd name="connsiteX6264" fmla="*/ 4323591 w 12192000"/>
              <a:gd name="connsiteY6264" fmla="*/ 217352 h 364561"/>
              <a:gd name="connsiteX6265" fmla="*/ 4344888 w 12192000"/>
              <a:gd name="connsiteY6265" fmla="*/ 224479 h 364561"/>
              <a:gd name="connsiteX6266" fmla="*/ 4344888 w 12192000"/>
              <a:gd name="connsiteY6266" fmla="*/ 217352 h 364561"/>
              <a:gd name="connsiteX6267" fmla="*/ 4691709 w 12192000"/>
              <a:gd name="connsiteY6267" fmla="*/ 217352 h 364561"/>
              <a:gd name="connsiteX6268" fmla="*/ 4681365 w 12192000"/>
              <a:gd name="connsiteY6268" fmla="*/ 224479 h 364561"/>
              <a:gd name="connsiteX6269" fmla="*/ 4688292 w 12192000"/>
              <a:gd name="connsiteY6269" fmla="*/ 223797 h 364561"/>
              <a:gd name="connsiteX6270" fmla="*/ 4687562 w 12192000"/>
              <a:gd name="connsiteY6270" fmla="*/ 224761 h 364561"/>
              <a:gd name="connsiteX6271" fmla="*/ 4697280 w 12192000"/>
              <a:gd name="connsiteY6271" fmla="*/ 217427 h 364561"/>
              <a:gd name="connsiteX6272" fmla="*/ 4692421 w 12192000"/>
              <a:gd name="connsiteY6272" fmla="*/ 218344 h 364561"/>
              <a:gd name="connsiteX6273" fmla="*/ 4691157 w 12192000"/>
              <a:gd name="connsiteY6273" fmla="*/ 220014 h 364561"/>
              <a:gd name="connsiteX6274" fmla="*/ 10256828 w 12192000"/>
              <a:gd name="connsiteY6274" fmla="*/ 217352 h 364561"/>
              <a:gd name="connsiteX6275" fmla="*/ 10226405 w 12192000"/>
              <a:gd name="connsiteY6275" fmla="*/ 217352 h 364561"/>
              <a:gd name="connsiteX6276" fmla="*/ 10226405 w 12192000"/>
              <a:gd name="connsiteY6276" fmla="*/ 224479 h 364561"/>
              <a:gd name="connsiteX6277" fmla="*/ 10256828 w 12192000"/>
              <a:gd name="connsiteY6277" fmla="*/ 217352 h 364561"/>
              <a:gd name="connsiteX6278" fmla="*/ 10983326 w 12192000"/>
              <a:gd name="connsiteY6278" fmla="*/ 217352 h 364561"/>
              <a:gd name="connsiteX6279" fmla="*/ 10979493 w 12192000"/>
              <a:gd name="connsiteY6279" fmla="*/ 218271 h 364561"/>
              <a:gd name="connsiteX6280" fmla="*/ 10979510 w 12192000"/>
              <a:gd name="connsiteY6280" fmla="*/ 218301 h 364561"/>
              <a:gd name="connsiteX6281" fmla="*/ 11003101 w 12192000"/>
              <a:gd name="connsiteY6281" fmla="*/ 217352 h 364561"/>
              <a:gd name="connsiteX6282" fmla="*/ 10993062 w 12192000"/>
              <a:gd name="connsiteY6282" fmla="*/ 217352 h 364561"/>
              <a:gd name="connsiteX6283" fmla="*/ 11013141 w 12192000"/>
              <a:gd name="connsiteY6283" fmla="*/ 224479 h 364561"/>
              <a:gd name="connsiteX6284" fmla="*/ 11003101 w 12192000"/>
              <a:gd name="connsiteY6284" fmla="*/ 217352 h 364561"/>
              <a:gd name="connsiteX6285" fmla="*/ 11043588 w 12192000"/>
              <a:gd name="connsiteY6285" fmla="*/ 217352 h 364561"/>
              <a:gd name="connsiteX6286" fmla="*/ 11053640 w 12192000"/>
              <a:gd name="connsiteY6286" fmla="*/ 231961 h 364561"/>
              <a:gd name="connsiteX6287" fmla="*/ 11053640 w 12192000"/>
              <a:gd name="connsiteY6287" fmla="*/ 246570 h 364561"/>
              <a:gd name="connsiteX6288" fmla="*/ 11095283 w 12192000"/>
              <a:gd name="connsiteY6288" fmla="*/ 239266 h 364561"/>
              <a:gd name="connsiteX6289" fmla="*/ 11095283 w 12192000"/>
              <a:gd name="connsiteY6289" fmla="*/ 239177 h 364561"/>
              <a:gd name="connsiteX6290" fmla="*/ 11105018 w 12192000"/>
              <a:gd name="connsiteY6290" fmla="*/ 253875 h 364561"/>
              <a:gd name="connsiteX6291" fmla="*/ 11095283 w 12192000"/>
              <a:gd name="connsiteY6291" fmla="*/ 253875 h 364561"/>
              <a:gd name="connsiteX6292" fmla="*/ 11095283 w 12192000"/>
              <a:gd name="connsiteY6292" fmla="*/ 243541 h 364561"/>
              <a:gd name="connsiteX6293" fmla="*/ 11095283 w 12192000"/>
              <a:gd name="connsiteY6293" fmla="*/ 239266 h 364561"/>
              <a:gd name="connsiteX6294" fmla="*/ 11075179 w 12192000"/>
              <a:gd name="connsiteY6294" fmla="*/ 253875 h 364561"/>
              <a:gd name="connsiteX6295" fmla="*/ 11063871 w 12192000"/>
              <a:gd name="connsiteY6295" fmla="*/ 250223 h 364561"/>
              <a:gd name="connsiteX6296" fmla="*/ 11063692 w 12192000"/>
              <a:gd name="connsiteY6296" fmla="*/ 250116 h 364561"/>
              <a:gd name="connsiteX6297" fmla="*/ 11063692 w 12192000"/>
              <a:gd name="connsiteY6297" fmla="*/ 250793 h 364561"/>
              <a:gd name="connsiteX6298" fmla="*/ 11063692 w 12192000"/>
              <a:gd name="connsiteY6298" fmla="*/ 253875 h 364561"/>
              <a:gd name="connsiteX6299" fmla="*/ 11033536 w 12192000"/>
              <a:gd name="connsiteY6299" fmla="*/ 253875 h 364561"/>
              <a:gd name="connsiteX6300" fmla="*/ 11023485 w 12192000"/>
              <a:gd name="connsiteY6300" fmla="*/ 224657 h 364561"/>
              <a:gd name="connsiteX6301" fmla="*/ 11043588 w 12192000"/>
              <a:gd name="connsiteY6301" fmla="*/ 217352 h 364561"/>
              <a:gd name="connsiteX6302" fmla="*/ 11289381 w 12192000"/>
              <a:gd name="connsiteY6302" fmla="*/ 217352 h 364561"/>
              <a:gd name="connsiteX6303" fmla="*/ 11279341 w 12192000"/>
              <a:gd name="connsiteY6303" fmla="*/ 224479 h 364561"/>
              <a:gd name="connsiteX6304" fmla="*/ 11279341 w 12192000"/>
              <a:gd name="connsiteY6304" fmla="*/ 217352 h 364561"/>
              <a:gd name="connsiteX6305" fmla="*/ 11289381 w 12192000"/>
              <a:gd name="connsiteY6305" fmla="*/ 217352 h 364561"/>
              <a:gd name="connsiteX6306" fmla="*/ 11473743 w 12192000"/>
              <a:gd name="connsiteY6306" fmla="*/ 217352 h 364561"/>
              <a:gd name="connsiteX6307" fmla="*/ 11473695 w 12192000"/>
              <a:gd name="connsiteY6307" fmla="*/ 217377 h 364561"/>
              <a:gd name="connsiteX6308" fmla="*/ 11473732 w 12192000"/>
              <a:gd name="connsiteY6308" fmla="*/ 217384 h 364561"/>
              <a:gd name="connsiteX6309" fmla="*/ 11738169 w 12192000"/>
              <a:gd name="connsiteY6309" fmla="*/ 217352 h 364561"/>
              <a:gd name="connsiteX6310" fmla="*/ 11759718 w 12192000"/>
              <a:gd name="connsiteY6310" fmla="*/ 224702 h 364561"/>
              <a:gd name="connsiteX6311" fmla="*/ 11748225 w 12192000"/>
              <a:gd name="connsiteY6311" fmla="*/ 232051 h 364561"/>
              <a:gd name="connsiteX6312" fmla="*/ 11738169 w 12192000"/>
              <a:gd name="connsiteY6312" fmla="*/ 224702 h 364561"/>
              <a:gd name="connsiteX6313" fmla="*/ 11728112 w 12192000"/>
              <a:gd name="connsiteY6313" fmla="*/ 224702 h 364561"/>
              <a:gd name="connsiteX6314" fmla="*/ 11718056 w 12192000"/>
              <a:gd name="connsiteY6314" fmla="*/ 232051 h 364561"/>
              <a:gd name="connsiteX6315" fmla="*/ 11738169 w 12192000"/>
              <a:gd name="connsiteY6315" fmla="*/ 217352 h 364561"/>
              <a:gd name="connsiteX6316" fmla="*/ 11840035 w 12192000"/>
              <a:gd name="connsiteY6316" fmla="*/ 217352 h 364561"/>
              <a:gd name="connsiteX6317" fmla="*/ 11861939 w 12192000"/>
              <a:gd name="connsiteY6317" fmla="*/ 232051 h 364561"/>
              <a:gd name="connsiteX6318" fmla="*/ 11840035 w 12192000"/>
              <a:gd name="connsiteY6318" fmla="*/ 217352 h 364561"/>
              <a:gd name="connsiteX6319" fmla="*/ 921910 w 12192000"/>
              <a:gd name="connsiteY6319" fmla="*/ 217321 h 364561"/>
              <a:gd name="connsiteX6320" fmla="*/ 921910 w 12192000"/>
              <a:gd name="connsiteY6320" fmla="*/ 232082 h 364561"/>
              <a:gd name="connsiteX6321" fmla="*/ 926157 w 12192000"/>
              <a:gd name="connsiteY6321" fmla="*/ 221703 h 364561"/>
              <a:gd name="connsiteX6322" fmla="*/ 927861 w 12192000"/>
              <a:gd name="connsiteY6322" fmla="*/ 220421 h 364561"/>
              <a:gd name="connsiteX6323" fmla="*/ 931978 w 12192000"/>
              <a:gd name="connsiteY6323" fmla="*/ 217321 h 364561"/>
              <a:gd name="connsiteX6324" fmla="*/ 927861 w 12192000"/>
              <a:gd name="connsiteY6324" fmla="*/ 220421 h 364561"/>
              <a:gd name="connsiteX6325" fmla="*/ 927888 w 12192000"/>
              <a:gd name="connsiteY6325" fmla="*/ 220434 h 364561"/>
              <a:gd name="connsiteX6326" fmla="*/ 931978 w 12192000"/>
              <a:gd name="connsiteY6326" fmla="*/ 220089 h 364561"/>
              <a:gd name="connsiteX6327" fmla="*/ 932840 w 12192000"/>
              <a:gd name="connsiteY6327" fmla="*/ 219724 h 364561"/>
              <a:gd name="connsiteX6328" fmla="*/ 942046 w 12192000"/>
              <a:gd name="connsiteY6328" fmla="*/ 217321 h 364561"/>
              <a:gd name="connsiteX6329" fmla="*/ 936068 w 12192000"/>
              <a:gd name="connsiteY6329" fmla="*/ 218359 h 364561"/>
              <a:gd name="connsiteX6330" fmla="*/ 932840 w 12192000"/>
              <a:gd name="connsiteY6330" fmla="*/ 219724 h 364561"/>
              <a:gd name="connsiteX6331" fmla="*/ 933551 w 12192000"/>
              <a:gd name="connsiteY6331" fmla="*/ 221703 h 364561"/>
              <a:gd name="connsiteX6332" fmla="*/ 942046 w 12192000"/>
              <a:gd name="connsiteY6332" fmla="*/ 232082 h 364561"/>
              <a:gd name="connsiteX6333" fmla="*/ 952114 w 12192000"/>
              <a:gd name="connsiteY6333" fmla="*/ 224701 h 364561"/>
              <a:gd name="connsiteX6334" fmla="*/ 942046 w 12192000"/>
              <a:gd name="connsiteY6334" fmla="*/ 217321 h 364561"/>
              <a:gd name="connsiteX6335" fmla="*/ 2107064 w 12192000"/>
              <a:gd name="connsiteY6335" fmla="*/ 217321 h 364561"/>
              <a:gd name="connsiteX6336" fmla="*/ 2096996 w 12192000"/>
              <a:gd name="connsiteY6336" fmla="*/ 224701 h 364561"/>
              <a:gd name="connsiteX6337" fmla="*/ 2096996 w 12192000"/>
              <a:gd name="connsiteY6337" fmla="*/ 232082 h 364561"/>
              <a:gd name="connsiteX6338" fmla="*/ 2107064 w 12192000"/>
              <a:gd name="connsiteY6338" fmla="*/ 217321 h 364561"/>
              <a:gd name="connsiteX6339" fmla="*/ 2821896 w 12192000"/>
              <a:gd name="connsiteY6339" fmla="*/ 217321 h 364561"/>
              <a:gd name="connsiteX6340" fmla="*/ 2801760 w 12192000"/>
              <a:gd name="connsiteY6340" fmla="*/ 217321 h 364561"/>
              <a:gd name="connsiteX6341" fmla="*/ 2821896 w 12192000"/>
              <a:gd name="connsiteY6341" fmla="*/ 224701 h 364561"/>
              <a:gd name="connsiteX6342" fmla="*/ 2821896 w 12192000"/>
              <a:gd name="connsiteY6342" fmla="*/ 217321 h 364561"/>
              <a:gd name="connsiteX6343" fmla="*/ 2831964 w 12192000"/>
              <a:gd name="connsiteY6343" fmla="*/ 217321 h 364561"/>
              <a:gd name="connsiteX6344" fmla="*/ 2821896 w 12192000"/>
              <a:gd name="connsiteY6344" fmla="*/ 217321 h 364561"/>
              <a:gd name="connsiteX6345" fmla="*/ 2831964 w 12192000"/>
              <a:gd name="connsiteY6345" fmla="*/ 224701 h 364561"/>
              <a:gd name="connsiteX6346" fmla="*/ 2831964 w 12192000"/>
              <a:gd name="connsiteY6346" fmla="*/ 217321 h 364561"/>
              <a:gd name="connsiteX6347" fmla="*/ 10196185 w 12192000"/>
              <a:gd name="connsiteY6347" fmla="*/ 217321 h 364561"/>
              <a:gd name="connsiteX6348" fmla="*/ 10196185 w 12192000"/>
              <a:gd name="connsiteY6348" fmla="*/ 232082 h 364561"/>
              <a:gd name="connsiteX6349" fmla="*/ 10200433 w 12192000"/>
              <a:gd name="connsiteY6349" fmla="*/ 221703 h 364561"/>
              <a:gd name="connsiteX6350" fmla="*/ 10202136 w 12192000"/>
              <a:gd name="connsiteY6350" fmla="*/ 220421 h 364561"/>
              <a:gd name="connsiteX6351" fmla="*/ 10206253 w 12192000"/>
              <a:gd name="connsiteY6351" fmla="*/ 217321 h 364561"/>
              <a:gd name="connsiteX6352" fmla="*/ 10202136 w 12192000"/>
              <a:gd name="connsiteY6352" fmla="*/ 220421 h 364561"/>
              <a:gd name="connsiteX6353" fmla="*/ 10202163 w 12192000"/>
              <a:gd name="connsiteY6353" fmla="*/ 220434 h 364561"/>
              <a:gd name="connsiteX6354" fmla="*/ 10206253 w 12192000"/>
              <a:gd name="connsiteY6354" fmla="*/ 220089 h 364561"/>
              <a:gd name="connsiteX6355" fmla="*/ 10207116 w 12192000"/>
              <a:gd name="connsiteY6355" fmla="*/ 219724 h 364561"/>
              <a:gd name="connsiteX6356" fmla="*/ 10216321 w 12192000"/>
              <a:gd name="connsiteY6356" fmla="*/ 217321 h 364561"/>
              <a:gd name="connsiteX6357" fmla="*/ 10210344 w 12192000"/>
              <a:gd name="connsiteY6357" fmla="*/ 218359 h 364561"/>
              <a:gd name="connsiteX6358" fmla="*/ 10207116 w 12192000"/>
              <a:gd name="connsiteY6358" fmla="*/ 219724 h 364561"/>
              <a:gd name="connsiteX6359" fmla="*/ 10207827 w 12192000"/>
              <a:gd name="connsiteY6359" fmla="*/ 221703 h 364561"/>
              <a:gd name="connsiteX6360" fmla="*/ 10216321 w 12192000"/>
              <a:gd name="connsiteY6360" fmla="*/ 232082 h 364561"/>
              <a:gd name="connsiteX6361" fmla="*/ 10226390 w 12192000"/>
              <a:gd name="connsiteY6361" fmla="*/ 224701 h 364561"/>
              <a:gd name="connsiteX6362" fmla="*/ 10216321 w 12192000"/>
              <a:gd name="connsiteY6362" fmla="*/ 217321 h 364561"/>
              <a:gd name="connsiteX6363" fmla="*/ 11381340 w 12192000"/>
              <a:gd name="connsiteY6363" fmla="*/ 217321 h 364561"/>
              <a:gd name="connsiteX6364" fmla="*/ 11371272 w 12192000"/>
              <a:gd name="connsiteY6364" fmla="*/ 224701 h 364561"/>
              <a:gd name="connsiteX6365" fmla="*/ 11371272 w 12192000"/>
              <a:gd name="connsiteY6365" fmla="*/ 232082 h 364561"/>
              <a:gd name="connsiteX6366" fmla="*/ 11381340 w 12192000"/>
              <a:gd name="connsiteY6366" fmla="*/ 217321 h 364561"/>
              <a:gd name="connsiteX6367" fmla="*/ 12096172 w 12192000"/>
              <a:gd name="connsiteY6367" fmla="*/ 217321 h 364561"/>
              <a:gd name="connsiteX6368" fmla="*/ 12076036 w 12192000"/>
              <a:gd name="connsiteY6368" fmla="*/ 217321 h 364561"/>
              <a:gd name="connsiteX6369" fmla="*/ 12096172 w 12192000"/>
              <a:gd name="connsiteY6369" fmla="*/ 224701 h 364561"/>
              <a:gd name="connsiteX6370" fmla="*/ 12096172 w 12192000"/>
              <a:gd name="connsiteY6370" fmla="*/ 217321 h 364561"/>
              <a:gd name="connsiteX6371" fmla="*/ 12106240 w 12192000"/>
              <a:gd name="connsiteY6371" fmla="*/ 217321 h 364561"/>
              <a:gd name="connsiteX6372" fmla="*/ 12096172 w 12192000"/>
              <a:gd name="connsiteY6372" fmla="*/ 217321 h 364561"/>
              <a:gd name="connsiteX6373" fmla="*/ 12106240 w 12192000"/>
              <a:gd name="connsiteY6373" fmla="*/ 224701 h 364561"/>
              <a:gd name="connsiteX6374" fmla="*/ 12106240 w 12192000"/>
              <a:gd name="connsiteY6374" fmla="*/ 217321 h 364561"/>
              <a:gd name="connsiteX6375" fmla="*/ 1829818 w 12192000"/>
              <a:gd name="connsiteY6375" fmla="*/ 217154 h 364561"/>
              <a:gd name="connsiteX6376" fmla="*/ 1821958 w 12192000"/>
              <a:gd name="connsiteY6376" fmla="*/ 217984 h 364561"/>
              <a:gd name="connsiteX6377" fmla="*/ 1820702 w 12192000"/>
              <a:gd name="connsiteY6377" fmla="*/ 224479 h 364561"/>
              <a:gd name="connsiteX6378" fmla="*/ 1829487 w 12192000"/>
              <a:gd name="connsiteY6378" fmla="*/ 219840 h 364561"/>
              <a:gd name="connsiteX6379" fmla="*/ 11104093 w 12192000"/>
              <a:gd name="connsiteY6379" fmla="*/ 217154 h 364561"/>
              <a:gd name="connsiteX6380" fmla="*/ 11096233 w 12192000"/>
              <a:gd name="connsiteY6380" fmla="*/ 217984 h 364561"/>
              <a:gd name="connsiteX6381" fmla="*/ 11094978 w 12192000"/>
              <a:gd name="connsiteY6381" fmla="*/ 224479 h 364561"/>
              <a:gd name="connsiteX6382" fmla="*/ 11103763 w 12192000"/>
              <a:gd name="connsiteY6382" fmla="*/ 219840 h 364561"/>
              <a:gd name="connsiteX6383" fmla="*/ 1544917 w 12192000"/>
              <a:gd name="connsiteY6383" fmla="*/ 217151 h 364561"/>
              <a:gd name="connsiteX6384" fmla="*/ 1544843 w 12192000"/>
              <a:gd name="connsiteY6384" fmla="*/ 217207 h 364561"/>
              <a:gd name="connsiteX6385" fmla="*/ 1545008 w 12192000"/>
              <a:gd name="connsiteY6385" fmla="*/ 217174 h 364561"/>
              <a:gd name="connsiteX6386" fmla="*/ 10819193 w 12192000"/>
              <a:gd name="connsiteY6386" fmla="*/ 217151 h 364561"/>
              <a:gd name="connsiteX6387" fmla="*/ 10819119 w 12192000"/>
              <a:gd name="connsiteY6387" fmla="*/ 217207 h 364561"/>
              <a:gd name="connsiteX6388" fmla="*/ 10819283 w 12192000"/>
              <a:gd name="connsiteY6388" fmla="*/ 217174 h 364561"/>
              <a:gd name="connsiteX6389" fmla="*/ 11319499 w 12192000"/>
              <a:gd name="connsiteY6389" fmla="*/ 217130 h 364561"/>
              <a:gd name="connsiteX6390" fmla="*/ 11319454 w 12192000"/>
              <a:gd name="connsiteY6390" fmla="*/ 217175 h 364561"/>
              <a:gd name="connsiteX6391" fmla="*/ 11319493 w 12192000"/>
              <a:gd name="connsiteY6391" fmla="*/ 217321 h 364561"/>
              <a:gd name="connsiteX6392" fmla="*/ 11319604 w 12192000"/>
              <a:gd name="connsiteY6392" fmla="*/ 217259 h 364561"/>
              <a:gd name="connsiteX6393" fmla="*/ 5182282 w 12192000"/>
              <a:gd name="connsiteY6393" fmla="*/ 217106 h 364561"/>
              <a:gd name="connsiteX6394" fmla="*/ 5182219 w 12192000"/>
              <a:gd name="connsiteY6394" fmla="*/ 217568 h 364561"/>
              <a:gd name="connsiteX6395" fmla="*/ 5188592 w 12192000"/>
              <a:gd name="connsiteY6395" fmla="*/ 221584 h 364561"/>
              <a:gd name="connsiteX6396" fmla="*/ 5202892 w 12192000"/>
              <a:gd name="connsiteY6396" fmla="*/ 224618 h 364561"/>
              <a:gd name="connsiteX6397" fmla="*/ 5202892 w 12192000"/>
              <a:gd name="connsiteY6397" fmla="*/ 231808 h 364561"/>
              <a:gd name="connsiteX6398" fmla="*/ 5212642 w 12192000"/>
              <a:gd name="connsiteY6398" fmla="*/ 231808 h 364561"/>
              <a:gd name="connsiteX6399" fmla="*/ 5181997 w 12192000"/>
              <a:gd name="connsiteY6399" fmla="*/ 238998 h 364561"/>
              <a:gd name="connsiteX6400" fmla="*/ 5181997 w 12192000"/>
              <a:gd name="connsiteY6400" fmla="*/ 217676 h 364561"/>
              <a:gd name="connsiteX6401" fmla="*/ 5181294 w 12192000"/>
              <a:gd name="connsiteY6401" fmla="*/ 217676 h 364561"/>
              <a:gd name="connsiteX6402" fmla="*/ 2045138 w 12192000"/>
              <a:gd name="connsiteY6402" fmla="*/ 217024 h 364561"/>
              <a:gd name="connsiteX6403" fmla="*/ 2045166 w 12192000"/>
              <a:gd name="connsiteY6403" fmla="*/ 217130 h 364561"/>
              <a:gd name="connsiteX6404" fmla="*/ 2045223 w 12192000"/>
              <a:gd name="connsiteY6404" fmla="*/ 217130 h 364561"/>
              <a:gd name="connsiteX6405" fmla="*/ 2045178 w 12192000"/>
              <a:gd name="connsiteY6405" fmla="*/ 217175 h 364561"/>
              <a:gd name="connsiteX6406" fmla="*/ 2045217 w 12192000"/>
              <a:gd name="connsiteY6406" fmla="*/ 217321 h 364561"/>
              <a:gd name="connsiteX6407" fmla="*/ 2045328 w 12192000"/>
              <a:gd name="connsiteY6407" fmla="*/ 217259 h 364561"/>
              <a:gd name="connsiteX6408" fmla="*/ 2045224 w 12192000"/>
              <a:gd name="connsiteY6408" fmla="*/ 217130 h 364561"/>
              <a:gd name="connsiteX6409" fmla="*/ 11319414 w 12192000"/>
              <a:gd name="connsiteY6409" fmla="*/ 217024 h 364561"/>
              <a:gd name="connsiteX6410" fmla="*/ 11319442 w 12192000"/>
              <a:gd name="connsiteY6410" fmla="*/ 217130 h 364561"/>
              <a:gd name="connsiteX6411" fmla="*/ 11319499 w 12192000"/>
              <a:gd name="connsiteY6411" fmla="*/ 217130 h 364561"/>
              <a:gd name="connsiteX6412" fmla="*/ 2638121 w 12192000"/>
              <a:gd name="connsiteY6412" fmla="*/ 216992 h 364561"/>
              <a:gd name="connsiteX6413" fmla="*/ 2637800 w 12192000"/>
              <a:gd name="connsiteY6413" fmla="*/ 217315 h 364561"/>
              <a:gd name="connsiteX6414" fmla="*/ 2638165 w 12192000"/>
              <a:gd name="connsiteY6414" fmla="*/ 217056 h 364561"/>
              <a:gd name="connsiteX6415" fmla="*/ 11912397 w 12192000"/>
              <a:gd name="connsiteY6415" fmla="*/ 216992 h 364561"/>
              <a:gd name="connsiteX6416" fmla="*/ 11912076 w 12192000"/>
              <a:gd name="connsiteY6416" fmla="*/ 217315 h 364561"/>
              <a:gd name="connsiteX6417" fmla="*/ 11912441 w 12192000"/>
              <a:gd name="connsiteY6417" fmla="*/ 217056 h 364561"/>
              <a:gd name="connsiteX6418" fmla="*/ 1829890 w 12192000"/>
              <a:gd name="connsiteY6418" fmla="*/ 216560 h 364561"/>
              <a:gd name="connsiteX6419" fmla="*/ 1829818 w 12192000"/>
              <a:gd name="connsiteY6419" fmla="*/ 217154 h 364561"/>
              <a:gd name="connsiteX6420" fmla="*/ 1830742 w 12192000"/>
              <a:gd name="connsiteY6420" fmla="*/ 217056 h 364561"/>
              <a:gd name="connsiteX6421" fmla="*/ 11104166 w 12192000"/>
              <a:gd name="connsiteY6421" fmla="*/ 216560 h 364561"/>
              <a:gd name="connsiteX6422" fmla="*/ 11104093 w 12192000"/>
              <a:gd name="connsiteY6422" fmla="*/ 217154 h 364561"/>
              <a:gd name="connsiteX6423" fmla="*/ 11105018 w 12192000"/>
              <a:gd name="connsiteY6423" fmla="*/ 217056 h 364561"/>
              <a:gd name="connsiteX6424" fmla="*/ 8929586 w 12192000"/>
              <a:gd name="connsiteY6424" fmla="*/ 215152 h 364561"/>
              <a:gd name="connsiteX6425" fmla="*/ 8934890 w 12192000"/>
              <a:gd name="connsiteY6425" fmla="*/ 224761 h 364561"/>
              <a:gd name="connsiteX6426" fmla="*/ 8934890 w 12192000"/>
              <a:gd name="connsiteY6426" fmla="*/ 217514 h 364561"/>
              <a:gd name="connsiteX6427" fmla="*/ 8929586 w 12192000"/>
              <a:gd name="connsiteY6427" fmla="*/ 215152 h 364561"/>
              <a:gd name="connsiteX6428" fmla="*/ 2382782 w 12192000"/>
              <a:gd name="connsiteY6428" fmla="*/ 214651 h 364561"/>
              <a:gd name="connsiteX6429" fmla="*/ 2378520 w 12192000"/>
              <a:gd name="connsiteY6429" fmla="*/ 216283 h 364561"/>
              <a:gd name="connsiteX6430" fmla="*/ 2371710 w 12192000"/>
              <a:gd name="connsiteY6430" fmla="*/ 217321 h 364561"/>
              <a:gd name="connsiteX6431" fmla="*/ 2381779 w 12192000"/>
              <a:gd name="connsiteY6431" fmla="*/ 216399 h 364561"/>
              <a:gd name="connsiteX6432" fmla="*/ 11657058 w 12192000"/>
              <a:gd name="connsiteY6432" fmla="*/ 214651 h 364561"/>
              <a:gd name="connsiteX6433" fmla="*/ 11652796 w 12192000"/>
              <a:gd name="connsiteY6433" fmla="*/ 216283 h 364561"/>
              <a:gd name="connsiteX6434" fmla="*/ 11645986 w 12192000"/>
              <a:gd name="connsiteY6434" fmla="*/ 217321 h 364561"/>
              <a:gd name="connsiteX6435" fmla="*/ 11656054 w 12192000"/>
              <a:gd name="connsiteY6435" fmla="*/ 216399 h 364561"/>
              <a:gd name="connsiteX6436" fmla="*/ 6194633 w 12192000"/>
              <a:gd name="connsiteY6436" fmla="*/ 214232 h 364561"/>
              <a:gd name="connsiteX6437" fmla="*/ 6172691 w 12192000"/>
              <a:gd name="connsiteY6437" fmla="*/ 217676 h 364561"/>
              <a:gd name="connsiteX6438" fmla="*/ 6182443 w 12192000"/>
              <a:gd name="connsiteY6438" fmla="*/ 224820 h 364561"/>
              <a:gd name="connsiteX6439" fmla="*/ 6201946 w 12192000"/>
              <a:gd name="connsiteY6439" fmla="*/ 217676 h 364561"/>
              <a:gd name="connsiteX6440" fmla="*/ 6194633 w 12192000"/>
              <a:gd name="connsiteY6440" fmla="*/ 214232 h 364561"/>
              <a:gd name="connsiteX6441" fmla="*/ 4547603 w 12192000"/>
              <a:gd name="connsiteY6441" fmla="*/ 214029 h 364561"/>
              <a:gd name="connsiteX6442" fmla="*/ 4529250 w 12192000"/>
              <a:gd name="connsiteY6442" fmla="*/ 217130 h 364561"/>
              <a:gd name="connsiteX6443" fmla="*/ 4529250 w 12192000"/>
              <a:gd name="connsiteY6443" fmla="*/ 217465 h 364561"/>
              <a:gd name="connsiteX6444" fmla="*/ 4529022 w 12192000"/>
              <a:gd name="connsiteY6444" fmla="*/ 217427 h 364561"/>
              <a:gd name="connsiteX6445" fmla="*/ 4529250 w 12192000"/>
              <a:gd name="connsiteY6445" fmla="*/ 217577 h 364561"/>
              <a:gd name="connsiteX6446" fmla="*/ 4529250 w 12192000"/>
              <a:gd name="connsiteY6446" fmla="*/ 223560 h 364561"/>
              <a:gd name="connsiteX6447" fmla="*/ 4529250 w 12192000"/>
              <a:gd name="connsiteY6447" fmla="*/ 224479 h 364561"/>
              <a:gd name="connsiteX6448" fmla="*/ 4536742 w 12192000"/>
              <a:gd name="connsiteY6448" fmla="*/ 222485 h 364561"/>
              <a:gd name="connsiteX6449" fmla="*/ 4540217 w 12192000"/>
              <a:gd name="connsiteY6449" fmla="*/ 224761 h 364561"/>
              <a:gd name="connsiteX6450" fmla="*/ 4537950 w 12192000"/>
              <a:gd name="connsiteY6450" fmla="*/ 222163 h 364561"/>
              <a:gd name="connsiteX6451" fmla="*/ 4543054 w 12192000"/>
              <a:gd name="connsiteY6451" fmla="*/ 220804 h 364561"/>
              <a:gd name="connsiteX6452" fmla="*/ 4549329 w 12192000"/>
              <a:gd name="connsiteY6452" fmla="*/ 217130 h 364561"/>
              <a:gd name="connsiteX6453" fmla="*/ 4547603 w 12192000"/>
              <a:gd name="connsiteY6453" fmla="*/ 214029 h 364561"/>
              <a:gd name="connsiteX6454" fmla="*/ 6742456 w 12192000"/>
              <a:gd name="connsiteY6454" fmla="*/ 214019 h 364561"/>
              <a:gd name="connsiteX6455" fmla="*/ 6756168 w 12192000"/>
              <a:gd name="connsiteY6455" fmla="*/ 217514 h 364561"/>
              <a:gd name="connsiteX6456" fmla="*/ 6767312 w 12192000"/>
              <a:gd name="connsiteY6456" fmla="*/ 224761 h 364561"/>
              <a:gd name="connsiteX6457" fmla="*/ 6767312 w 12192000"/>
              <a:gd name="connsiteY6457" fmla="*/ 231664 h 364561"/>
              <a:gd name="connsiteX6458" fmla="*/ 6767312 w 12192000"/>
              <a:gd name="connsiteY6458" fmla="*/ 224761 h 364561"/>
              <a:gd name="connsiteX6459" fmla="*/ 6736666 w 12192000"/>
              <a:gd name="connsiteY6459" fmla="*/ 217514 h 364561"/>
              <a:gd name="connsiteX6460" fmla="*/ 6742456 w 12192000"/>
              <a:gd name="connsiteY6460" fmla="*/ 214019 h 364561"/>
              <a:gd name="connsiteX6461" fmla="*/ 3116495 w 12192000"/>
              <a:gd name="connsiteY6461" fmla="*/ 213924 h 364561"/>
              <a:gd name="connsiteX6462" fmla="*/ 3097956 w 12192000"/>
              <a:gd name="connsiteY6462" fmla="*/ 217056 h 364561"/>
              <a:gd name="connsiteX6463" fmla="*/ 3097956 w 12192000"/>
              <a:gd name="connsiteY6463" fmla="*/ 224479 h 364561"/>
              <a:gd name="connsiteX6464" fmla="*/ 3118238 w 12192000"/>
              <a:gd name="connsiteY6464" fmla="*/ 217056 h 364561"/>
              <a:gd name="connsiteX6465" fmla="*/ 3116495 w 12192000"/>
              <a:gd name="connsiteY6465" fmla="*/ 213924 h 364561"/>
              <a:gd name="connsiteX6466" fmla="*/ 4980878 w 12192000"/>
              <a:gd name="connsiteY6466" fmla="*/ 213504 h 364561"/>
              <a:gd name="connsiteX6467" fmla="*/ 4977288 w 12192000"/>
              <a:gd name="connsiteY6467" fmla="*/ 217643 h 364561"/>
              <a:gd name="connsiteX6468" fmla="*/ 4984390 w 12192000"/>
              <a:gd name="connsiteY6468" fmla="*/ 217643 h 364561"/>
              <a:gd name="connsiteX6469" fmla="*/ 2957102 w 12192000"/>
              <a:gd name="connsiteY6469" fmla="*/ 211920 h 364561"/>
              <a:gd name="connsiteX6470" fmla="*/ 2956084 w 12192000"/>
              <a:gd name="connsiteY6470" fmla="*/ 212857 h 364561"/>
              <a:gd name="connsiteX6471" fmla="*/ 2954562 w 12192000"/>
              <a:gd name="connsiteY6471" fmla="*/ 217352 h 364561"/>
              <a:gd name="connsiteX6472" fmla="*/ 262747 w 12192000"/>
              <a:gd name="connsiteY6472" fmla="*/ 211674 h 364561"/>
              <a:gd name="connsiteX6473" fmla="*/ 257893 w 12192000"/>
              <a:gd name="connsiteY6473" fmla="*/ 217353 h 364561"/>
              <a:gd name="connsiteX6474" fmla="*/ 267675 w 12192000"/>
              <a:gd name="connsiteY6474" fmla="*/ 217353 h 364561"/>
              <a:gd name="connsiteX6475" fmla="*/ 262747 w 12192000"/>
              <a:gd name="connsiteY6475" fmla="*/ 211674 h 364561"/>
              <a:gd name="connsiteX6476" fmla="*/ 9537023 w 12192000"/>
              <a:gd name="connsiteY6476" fmla="*/ 211674 h 364561"/>
              <a:gd name="connsiteX6477" fmla="*/ 9532169 w 12192000"/>
              <a:gd name="connsiteY6477" fmla="*/ 217353 h 364561"/>
              <a:gd name="connsiteX6478" fmla="*/ 9541951 w 12192000"/>
              <a:gd name="connsiteY6478" fmla="*/ 217353 h 364561"/>
              <a:gd name="connsiteX6479" fmla="*/ 9537023 w 12192000"/>
              <a:gd name="connsiteY6479" fmla="*/ 211674 h 364561"/>
              <a:gd name="connsiteX6480" fmla="*/ 6528299 w 12192000"/>
              <a:gd name="connsiteY6480" fmla="*/ 211302 h 364561"/>
              <a:gd name="connsiteX6481" fmla="*/ 6519790 w 12192000"/>
              <a:gd name="connsiteY6481" fmla="*/ 217514 h 364561"/>
              <a:gd name="connsiteX6482" fmla="*/ 6529514 w 12192000"/>
              <a:gd name="connsiteY6482" fmla="*/ 217514 h 364561"/>
              <a:gd name="connsiteX6483" fmla="*/ 6528299 w 12192000"/>
              <a:gd name="connsiteY6483" fmla="*/ 211302 h 364561"/>
              <a:gd name="connsiteX6484" fmla="*/ 1265303 w 12192000"/>
              <a:gd name="connsiteY6484" fmla="*/ 211169 h 364561"/>
              <a:gd name="connsiteX6485" fmla="*/ 1268832 w 12192000"/>
              <a:gd name="connsiteY6485" fmla="*/ 224479 h 364561"/>
              <a:gd name="connsiteX6486" fmla="*/ 1265303 w 12192000"/>
              <a:gd name="connsiteY6486" fmla="*/ 211169 h 364561"/>
              <a:gd name="connsiteX6487" fmla="*/ 10539578 w 12192000"/>
              <a:gd name="connsiteY6487" fmla="*/ 211169 h 364561"/>
              <a:gd name="connsiteX6488" fmla="*/ 10543107 w 12192000"/>
              <a:gd name="connsiteY6488" fmla="*/ 224479 h 364561"/>
              <a:gd name="connsiteX6489" fmla="*/ 10539578 w 12192000"/>
              <a:gd name="connsiteY6489" fmla="*/ 211169 h 364561"/>
              <a:gd name="connsiteX6490" fmla="*/ 2274678 w 12192000"/>
              <a:gd name="connsiteY6490" fmla="*/ 210896 h 364561"/>
              <a:gd name="connsiteX6491" fmla="*/ 2278086 w 12192000"/>
              <a:gd name="connsiteY6491" fmla="*/ 213054 h 364561"/>
              <a:gd name="connsiteX6492" fmla="*/ 2279660 w 12192000"/>
              <a:gd name="connsiteY6492" fmla="*/ 217321 h 364561"/>
              <a:gd name="connsiteX6493" fmla="*/ 2277929 w 12192000"/>
              <a:gd name="connsiteY6493" fmla="*/ 210979 h 364561"/>
              <a:gd name="connsiteX6494" fmla="*/ 11548954 w 12192000"/>
              <a:gd name="connsiteY6494" fmla="*/ 210896 h 364561"/>
              <a:gd name="connsiteX6495" fmla="*/ 11552362 w 12192000"/>
              <a:gd name="connsiteY6495" fmla="*/ 213054 h 364561"/>
              <a:gd name="connsiteX6496" fmla="*/ 11553935 w 12192000"/>
              <a:gd name="connsiteY6496" fmla="*/ 217321 h 364561"/>
              <a:gd name="connsiteX6497" fmla="*/ 11552205 w 12192000"/>
              <a:gd name="connsiteY6497" fmla="*/ 210979 h 364561"/>
              <a:gd name="connsiteX6498" fmla="*/ 7973801 w 12192000"/>
              <a:gd name="connsiteY6498" fmla="*/ 210674 h 364561"/>
              <a:gd name="connsiteX6499" fmla="*/ 7968988 w 12192000"/>
              <a:gd name="connsiteY6499" fmla="*/ 212743 h 364561"/>
              <a:gd name="connsiteX6500" fmla="*/ 7970474 w 12192000"/>
              <a:gd name="connsiteY6500" fmla="*/ 212573 h 364561"/>
              <a:gd name="connsiteX6501" fmla="*/ 0 w 12192000"/>
              <a:gd name="connsiteY6501" fmla="*/ 210465 h 364561"/>
              <a:gd name="connsiteX6502" fmla="*/ 0 w 12192000"/>
              <a:gd name="connsiteY6502" fmla="*/ 224479 h 364561"/>
              <a:gd name="connsiteX6503" fmla="*/ 11481 w 12192000"/>
              <a:gd name="connsiteY6503" fmla="*/ 224479 h 364561"/>
              <a:gd name="connsiteX6504" fmla="*/ 217 w 12192000"/>
              <a:gd name="connsiteY6504" fmla="*/ 210561 h 364561"/>
              <a:gd name="connsiteX6505" fmla="*/ 2269592 w 12192000"/>
              <a:gd name="connsiteY6505" fmla="*/ 209941 h 364561"/>
              <a:gd name="connsiteX6506" fmla="*/ 2269592 w 12192000"/>
              <a:gd name="connsiteY6506" fmla="*/ 211606 h 364561"/>
              <a:gd name="connsiteX6507" fmla="*/ 2273367 w 12192000"/>
              <a:gd name="connsiteY6507" fmla="*/ 210863 h 364561"/>
              <a:gd name="connsiteX6508" fmla="*/ 2274678 w 12192000"/>
              <a:gd name="connsiteY6508" fmla="*/ 210896 h 364561"/>
              <a:gd name="connsiteX6509" fmla="*/ 2274626 w 12192000"/>
              <a:gd name="connsiteY6509" fmla="*/ 210863 h 364561"/>
              <a:gd name="connsiteX6510" fmla="*/ 2269592 w 12192000"/>
              <a:gd name="connsiteY6510" fmla="*/ 209941 h 364561"/>
              <a:gd name="connsiteX6511" fmla="*/ 11543867 w 12192000"/>
              <a:gd name="connsiteY6511" fmla="*/ 209941 h 364561"/>
              <a:gd name="connsiteX6512" fmla="*/ 11543867 w 12192000"/>
              <a:gd name="connsiteY6512" fmla="*/ 211606 h 364561"/>
              <a:gd name="connsiteX6513" fmla="*/ 11547643 w 12192000"/>
              <a:gd name="connsiteY6513" fmla="*/ 210863 h 364561"/>
              <a:gd name="connsiteX6514" fmla="*/ 11548954 w 12192000"/>
              <a:gd name="connsiteY6514" fmla="*/ 210896 h 364561"/>
              <a:gd name="connsiteX6515" fmla="*/ 11548901 w 12192000"/>
              <a:gd name="connsiteY6515" fmla="*/ 210863 h 364561"/>
              <a:gd name="connsiteX6516" fmla="*/ 11543867 w 12192000"/>
              <a:gd name="connsiteY6516" fmla="*/ 209941 h 364561"/>
              <a:gd name="connsiteX6517" fmla="*/ 2259652 w 12192000"/>
              <a:gd name="connsiteY6517" fmla="*/ 209927 h 364561"/>
              <a:gd name="connsiteX6518" fmla="*/ 2259524 w 12192000"/>
              <a:gd name="connsiteY6518" fmla="*/ 209941 h 364561"/>
              <a:gd name="connsiteX6519" fmla="*/ 2259636 w 12192000"/>
              <a:gd name="connsiteY6519" fmla="*/ 209974 h 364561"/>
              <a:gd name="connsiteX6520" fmla="*/ 11533928 w 12192000"/>
              <a:gd name="connsiteY6520" fmla="*/ 209927 h 364561"/>
              <a:gd name="connsiteX6521" fmla="*/ 11533799 w 12192000"/>
              <a:gd name="connsiteY6521" fmla="*/ 209941 h 364561"/>
              <a:gd name="connsiteX6522" fmla="*/ 11533911 w 12192000"/>
              <a:gd name="connsiteY6522" fmla="*/ 209974 h 364561"/>
              <a:gd name="connsiteX6523" fmla="*/ 563934 w 12192000"/>
              <a:gd name="connsiteY6523" fmla="*/ 209781 h 364561"/>
              <a:gd name="connsiteX6524" fmla="*/ 553590 w 12192000"/>
              <a:gd name="connsiteY6524" fmla="*/ 209781 h 364561"/>
              <a:gd name="connsiteX6525" fmla="*/ 563934 w 12192000"/>
              <a:gd name="connsiteY6525" fmla="*/ 209781 h 364561"/>
              <a:gd name="connsiteX6526" fmla="*/ 840174 w 12192000"/>
              <a:gd name="connsiteY6526" fmla="*/ 209781 h 364561"/>
              <a:gd name="connsiteX6527" fmla="*/ 849909 w 12192000"/>
              <a:gd name="connsiteY6527" fmla="*/ 217352 h 364561"/>
              <a:gd name="connsiteX6528" fmla="*/ 840174 w 12192000"/>
              <a:gd name="connsiteY6528" fmla="*/ 209781 h 364561"/>
              <a:gd name="connsiteX6529" fmla="*/ 1084774 w 12192000"/>
              <a:gd name="connsiteY6529" fmla="*/ 209781 h 364561"/>
              <a:gd name="connsiteX6530" fmla="*/ 1094509 w 12192000"/>
              <a:gd name="connsiteY6530" fmla="*/ 217353 h 364561"/>
              <a:gd name="connsiteX6531" fmla="*/ 1084774 w 12192000"/>
              <a:gd name="connsiteY6531" fmla="*/ 209781 h 364561"/>
              <a:gd name="connsiteX6532" fmla="*/ 1116414 w 12192000"/>
              <a:gd name="connsiteY6532" fmla="*/ 209781 h 364561"/>
              <a:gd name="connsiteX6533" fmla="*/ 1104853 w 12192000"/>
              <a:gd name="connsiteY6533" fmla="*/ 209781 h 364561"/>
              <a:gd name="connsiteX6534" fmla="*/ 1104853 w 12192000"/>
              <a:gd name="connsiteY6534" fmla="*/ 215063 h 364561"/>
              <a:gd name="connsiteX6535" fmla="*/ 1104853 w 12192000"/>
              <a:gd name="connsiteY6535" fmla="*/ 217130 h 364561"/>
              <a:gd name="connsiteX6536" fmla="*/ 1116414 w 12192000"/>
              <a:gd name="connsiteY6536" fmla="*/ 209781 h 364561"/>
              <a:gd name="connsiteX6537" fmla="*/ 1442851 w 12192000"/>
              <a:gd name="connsiteY6537" fmla="*/ 209781 h 364561"/>
              <a:gd name="connsiteX6538" fmla="*/ 1452891 w 12192000"/>
              <a:gd name="connsiteY6538" fmla="*/ 217353 h 364561"/>
              <a:gd name="connsiteX6539" fmla="*/ 1442851 w 12192000"/>
              <a:gd name="connsiteY6539" fmla="*/ 209781 h 364561"/>
              <a:gd name="connsiteX6540" fmla="*/ 1584926 w 12192000"/>
              <a:gd name="connsiteY6540" fmla="*/ 209781 h 364561"/>
              <a:gd name="connsiteX6541" fmla="*/ 1575190 w 12192000"/>
              <a:gd name="connsiteY6541" fmla="*/ 217352 h 364561"/>
              <a:gd name="connsiteX6542" fmla="*/ 1575190 w 12192000"/>
              <a:gd name="connsiteY6542" fmla="*/ 209781 h 364561"/>
              <a:gd name="connsiteX6543" fmla="*/ 1584926 w 12192000"/>
              <a:gd name="connsiteY6543" fmla="*/ 209781 h 364561"/>
              <a:gd name="connsiteX6544" fmla="*/ 1719090 w 12192000"/>
              <a:gd name="connsiteY6544" fmla="*/ 209781 h 364561"/>
              <a:gd name="connsiteX6545" fmla="*/ 1709051 w 12192000"/>
              <a:gd name="connsiteY6545" fmla="*/ 209781 h 364561"/>
              <a:gd name="connsiteX6546" fmla="*/ 1719090 w 12192000"/>
              <a:gd name="connsiteY6546" fmla="*/ 209781 h 364561"/>
              <a:gd name="connsiteX6547" fmla="*/ 1912884 w 12192000"/>
              <a:gd name="connsiteY6547" fmla="*/ 209781 h 364561"/>
              <a:gd name="connsiteX6548" fmla="*/ 1923228 w 12192000"/>
              <a:gd name="connsiteY6548" fmla="*/ 217353 h 364561"/>
              <a:gd name="connsiteX6549" fmla="*/ 1912884 w 12192000"/>
              <a:gd name="connsiteY6549" fmla="*/ 209781 h 364561"/>
              <a:gd name="connsiteX6550" fmla="*/ 1983465 w 12192000"/>
              <a:gd name="connsiteY6550" fmla="*/ 209781 h 364561"/>
              <a:gd name="connsiteX6551" fmla="*/ 1995026 w 12192000"/>
              <a:gd name="connsiteY6551" fmla="*/ 217130 h 364561"/>
              <a:gd name="connsiteX6552" fmla="*/ 1983465 w 12192000"/>
              <a:gd name="connsiteY6552" fmla="*/ 217130 h 364561"/>
              <a:gd name="connsiteX6553" fmla="*/ 1983465 w 12192000"/>
              <a:gd name="connsiteY6553" fmla="*/ 209781 h 364561"/>
              <a:gd name="connsiteX6554" fmla="*/ 2097246 w 12192000"/>
              <a:gd name="connsiteY6554" fmla="*/ 209781 h 364561"/>
              <a:gd name="connsiteX6555" fmla="*/ 2097246 w 12192000"/>
              <a:gd name="connsiteY6555" fmla="*/ 217353 h 364561"/>
              <a:gd name="connsiteX6556" fmla="*/ 2097246 w 12192000"/>
              <a:gd name="connsiteY6556" fmla="*/ 209781 h 364561"/>
              <a:gd name="connsiteX6557" fmla="*/ 2106981 w 12192000"/>
              <a:gd name="connsiteY6557" fmla="*/ 209781 h 364561"/>
              <a:gd name="connsiteX6558" fmla="*/ 2117021 w 12192000"/>
              <a:gd name="connsiteY6558" fmla="*/ 224628 h 364561"/>
              <a:gd name="connsiteX6559" fmla="*/ 2117326 w 12192000"/>
              <a:gd name="connsiteY6559" fmla="*/ 224547 h 364561"/>
              <a:gd name="connsiteX6560" fmla="*/ 2117326 w 12192000"/>
              <a:gd name="connsiteY6560" fmla="*/ 228843 h 364561"/>
              <a:gd name="connsiteX6561" fmla="*/ 2117326 w 12192000"/>
              <a:gd name="connsiteY6561" fmla="*/ 239177 h 364561"/>
              <a:gd name="connsiteX6562" fmla="*/ 2127061 w 12192000"/>
              <a:gd name="connsiteY6562" fmla="*/ 231828 h 364561"/>
              <a:gd name="connsiteX6563" fmla="*/ 2122954 w 12192000"/>
              <a:gd name="connsiteY6563" fmla="*/ 225627 h 364561"/>
              <a:gd name="connsiteX6564" fmla="*/ 2117472 w 12192000"/>
              <a:gd name="connsiteY6564" fmla="*/ 224509 h 364561"/>
              <a:gd name="connsiteX6565" fmla="*/ 2121413 w 12192000"/>
              <a:gd name="connsiteY6565" fmla="*/ 223468 h 364561"/>
              <a:gd name="connsiteX6566" fmla="*/ 2127060 w 12192000"/>
              <a:gd name="connsiteY6566" fmla="*/ 217204 h 364561"/>
              <a:gd name="connsiteX6567" fmla="*/ 2137100 w 12192000"/>
              <a:gd name="connsiteY6567" fmla="*/ 232051 h 364561"/>
              <a:gd name="connsiteX6568" fmla="*/ 2147139 w 12192000"/>
              <a:gd name="connsiteY6568" fmla="*/ 217204 h 364561"/>
              <a:gd name="connsiteX6569" fmla="*/ 2106981 w 12192000"/>
              <a:gd name="connsiteY6569" fmla="*/ 209781 h 364561"/>
              <a:gd name="connsiteX6570" fmla="*/ 3322679 w 12192000"/>
              <a:gd name="connsiteY6570" fmla="*/ 209781 h 364561"/>
              <a:gd name="connsiteX6571" fmla="*/ 3332414 w 12192000"/>
              <a:gd name="connsiteY6571" fmla="*/ 224479 h 364561"/>
              <a:gd name="connsiteX6572" fmla="*/ 3322679 w 12192000"/>
              <a:gd name="connsiteY6572" fmla="*/ 209781 h 364561"/>
              <a:gd name="connsiteX6573" fmla="*/ 3792713 w 12192000"/>
              <a:gd name="connsiteY6573" fmla="*/ 209781 h 364561"/>
              <a:gd name="connsiteX6574" fmla="*/ 3782672 w 12192000"/>
              <a:gd name="connsiteY6574" fmla="*/ 209781 h 364561"/>
              <a:gd name="connsiteX6575" fmla="*/ 3792713 w 12192000"/>
              <a:gd name="connsiteY6575" fmla="*/ 209781 h 364561"/>
              <a:gd name="connsiteX6576" fmla="*/ 4487267 w 12192000"/>
              <a:gd name="connsiteY6576" fmla="*/ 209781 h 364561"/>
              <a:gd name="connsiteX6577" fmla="*/ 4467188 w 12192000"/>
              <a:gd name="connsiteY6577" fmla="*/ 217130 h 364561"/>
              <a:gd name="connsiteX6578" fmla="*/ 4487267 w 12192000"/>
              <a:gd name="connsiteY6578" fmla="*/ 224479 h 364561"/>
              <a:gd name="connsiteX6579" fmla="*/ 4487267 w 12192000"/>
              <a:gd name="connsiteY6579" fmla="*/ 209781 h 364561"/>
              <a:gd name="connsiteX6580" fmla="*/ 9838210 w 12192000"/>
              <a:gd name="connsiteY6580" fmla="*/ 209781 h 364561"/>
              <a:gd name="connsiteX6581" fmla="*/ 9827866 w 12192000"/>
              <a:gd name="connsiteY6581" fmla="*/ 209781 h 364561"/>
              <a:gd name="connsiteX6582" fmla="*/ 9838210 w 12192000"/>
              <a:gd name="connsiteY6582" fmla="*/ 209781 h 364561"/>
              <a:gd name="connsiteX6583" fmla="*/ 10114449 w 12192000"/>
              <a:gd name="connsiteY6583" fmla="*/ 209781 h 364561"/>
              <a:gd name="connsiteX6584" fmla="*/ 10124185 w 12192000"/>
              <a:gd name="connsiteY6584" fmla="*/ 217352 h 364561"/>
              <a:gd name="connsiteX6585" fmla="*/ 10114449 w 12192000"/>
              <a:gd name="connsiteY6585" fmla="*/ 209781 h 364561"/>
              <a:gd name="connsiteX6586" fmla="*/ 10359049 w 12192000"/>
              <a:gd name="connsiteY6586" fmla="*/ 209781 h 364561"/>
              <a:gd name="connsiteX6587" fmla="*/ 10368785 w 12192000"/>
              <a:gd name="connsiteY6587" fmla="*/ 217353 h 364561"/>
              <a:gd name="connsiteX6588" fmla="*/ 10359049 w 12192000"/>
              <a:gd name="connsiteY6588" fmla="*/ 209781 h 364561"/>
              <a:gd name="connsiteX6589" fmla="*/ 10390689 w 12192000"/>
              <a:gd name="connsiteY6589" fmla="*/ 209781 h 364561"/>
              <a:gd name="connsiteX6590" fmla="*/ 10379128 w 12192000"/>
              <a:gd name="connsiteY6590" fmla="*/ 209781 h 364561"/>
              <a:gd name="connsiteX6591" fmla="*/ 10379128 w 12192000"/>
              <a:gd name="connsiteY6591" fmla="*/ 215063 h 364561"/>
              <a:gd name="connsiteX6592" fmla="*/ 10379128 w 12192000"/>
              <a:gd name="connsiteY6592" fmla="*/ 217130 h 364561"/>
              <a:gd name="connsiteX6593" fmla="*/ 10390689 w 12192000"/>
              <a:gd name="connsiteY6593" fmla="*/ 209781 h 364561"/>
              <a:gd name="connsiteX6594" fmla="*/ 10717127 w 12192000"/>
              <a:gd name="connsiteY6594" fmla="*/ 209781 h 364561"/>
              <a:gd name="connsiteX6595" fmla="*/ 10727166 w 12192000"/>
              <a:gd name="connsiteY6595" fmla="*/ 217353 h 364561"/>
              <a:gd name="connsiteX6596" fmla="*/ 10717127 w 12192000"/>
              <a:gd name="connsiteY6596" fmla="*/ 209781 h 364561"/>
              <a:gd name="connsiteX6597" fmla="*/ 10859201 w 12192000"/>
              <a:gd name="connsiteY6597" fmla="*/ 209781 h 364561"/>
              <a:gd name="connsiteX6598" fmla="*/ 10849466 w 12192000"/>
              <a:gd name="connsiteY6598" fmla="*/ 217352 h 364561"/>
              <a:gd name="connsiteX6599" fmla="*/ 10849466 w 12192000"/>
              <a:gd name="connsiteY6599" fmla="*/ 209781 h 364561"/>
              <a:gd name="connsiteX6600" fmla="*/ 10859201 w 12192000"/>
              <a:gd name="connsiteY6600" fmla="*/ 209781 h 364561"/>
              <a:gd name="connsiteX6601" fmla="*/ 10993366 w 12192000"/>
              <a:gd name="connsiteY6601" fmla="*/ 209781 h 364561"/>
              <a:gd name="connsiteX6602" fmla="*/ 10983327 w 12192000"/>
              <a:gd name="connsiteY6602" fmla="*/ 209781 h 364561"/>
              <a:gd name="connsiteX6603" fmla="*/ 10993366 w 12192000"/>
              <a:gd name="connsiteY6603" fmla="*/ 209781 h 364561"/>
              <a:gd name="connsiteX6604" fmla="*/ 11187159 w 12192000"/>
              <a:gd name="connsiteY6604" fmla="*/ 209781 h 364561"/>
              <a:gd name="connsiteX6605" fmla="*/ 11197503 w 12192000"/>
              <a:gd name="connsiteY6605" fmla="*/ 217353 h 364561"/>
              <a:gd name="connsiteX6606" fmla="*/ 11187159 w 12192000"/>
              <a:gd name="connsiteY6606" fmla="*/ 209781 h 364561"/>
              <a:gd name="connsiteX6607" fmla="*/ 11257741 w 12192000"/>
              <a:gd name="connsiteY6607" fmla="*/ 209781 h 364561"/>
              <a:gd name="connsiteX6608" fmla="*/ 11269302 w 12192000"/>
              <a:gd name="connsiteY6608" fmla="*/ 217130 h 364561"/>
              <a:gd name="connsiteX6609" fmla="*/ 11257741 w 12192000"/>
              <a:gd name="connsiteY6609" fmla="*/ 217130 h 364561"/>
              <a:gd name="connsiteX6610" fmla="*/ 11257741 w 12192000"/>
              <a:gd name="connsiteY6610" fmla="*/ 209781 h 364561"/>
              <a:gd name="connsiteX6611" fmla="*/ 11371522 w 12192000"/>
              <a:gd name="connsiteY6611" fmla="*/ 209781 h 364561"/>
              <a:gd name="connsiteX6612" fmla="*/ 11371522 w 12192000"/>
              <a:gd name="connsiteY6612" fmla="*/ 217353 h 364561"/>
              <a:gd name="connsiteX6613" fmla="*/ 11371522 w 12192000"/>
              <a:gd name="connsiteY6613" fmla="*/ 209781 h 364561"/>
              <a:gd name="connsiteX6614" fmla="*/ 11381257 w 12192000"/>
              <a:gd name="connsiteY6614" fmla="*/ 209781 h 364561"/>
              <a:gd name="connsiteX6615" fmla="*/ 11391296 w 12192000"/>
              <a:gd name="connsiteY6615" fmla="*/ 224628 h 364561"/>
              <a:gd name="connsiteX6616" fmla="*/ 11391601 w 12192000"/>
              <a:gd name="connsiteY6616" fmla="*/ 224547 h 364561"/>
              <a:gd name="connsiteX6617" fmla="*/ 11391601 w 12192000"/>
              <a:gd name="connsiteY6617" fmla="*/ 228843 h 364561"/>
              <a:gd name="connsiteX6618" fmla="*/ 11391601 w 12192000"/>
              <a:gd name="connsiteY6618" fmla="*/ 239177 h 364561"/>
              <a:gd name="connsiteX6619" fmla="*/ 11401337 w 12192000"/>
              <a:gd name="connsiteY6619" fmla="*/ 231828 h 364561"/>
              <a:gd name="connsiteX6620" fmla="*/ 11397230 w 12192000"/>
              <a:gd name="connsiteY6620" fmla="*/ 225627 h 364561"/>
              <a:gd name="connsiteX6621" fmla="*/ 11391747 w 12192000"/>
              <a:gd name="connsiteY6621" fmla="*/ 224509 h 364561"/>
              <a:gd name="connsiteX6622" fmla="*/ 11395689 w 12192000"/>
              <a:gd name="connsiteY6622" fmla="*/ 223468 h 364561"/>
              <a:gd name="connsiteX6623" fmla="*/ 11401336 w 12192000"/>
              <a:gd name="connsiteY6623" fmla="*/ 217204 h 364561"/>
              <a:gd name="connsiteX6624" fmla="*/ 11411375 w 12192000"/>
              <a:gd name="connsiteY6624" fmla="*/ 232051 h 364561"/>
              <a:gd name="connsiteX6625" fmla="*/ 11421415 w 12192000"/>
              <a:gd name="connsiteY6625" fmla="*/ 217204 h 364561"/>
              <a:gd name="connsiteX6626" fmla="*/ 11381257 w 12192000"/>
              <a:gd name="connsiteY6626" fmla="*/ 209781 h 364561"/>
              <a:gd name="connsiteX6627" fmla="*/ 6955608 w 12192000"/>
              <a:gd name="connsiteY6627" fmla="*/ 209511 h 364561"/>
              <a:gd name="connsiteX6628" fmla="*/ 6955608 w 12192000"/>
              <a:gd name="connsiteY6628" fmla="*/ 217676 h 364561"/>
              <a:gd name="connsiteX6629" fmla="*/ 6955608 w 12192000"/>
              <a:gd name="connsiteY6629" fmla="*/ 209511 h 364561"/>
              <a:gd name="connsiteX6630" fmla="*/ 7707877 w 12192000"/>
              <a:gd name="connsiteY6630" fmla="*/ 209511 h 364561"/>
              <a:gd name="connsiteX6631" fmla="*/ 7707877 w 12192000"/>
              <a:gd name="connsiteY6631" fmla="*/ 217676 h 364561"/>
              <a:gd name="connsiteX6632" fmla="*/ 7717628 w 12192000"/>
              <a:gd name="connsiteY6632" fmla="*/ 217676 h 364561"/>
              <a:gd name="connsiteX6633" fmla="*/ 7707877 w 12192000"/>
              <a:gd name="connsiteY6633" fmla="*/ 209511 h 364561"/>
              <a:gd name="connsiteX6634" fmla="*/ 7965598 w 12192000"/>
              <a:gd name="connsiteY6634" fmla="*/ 209511 h 364561"/>
              <a:gd name="connsiteX6635" fmla="*/ 7965598 w 12192000"/>
              <a:gd name="connsiteY6635" fmla="*/ 217676 h 364561"/>
              <a:gd name="connsiteX6636" fmla="*/ 7968494 w 12192000"/>
              <a:gd name="connsiteY6636" fmla="*/ 212956 h 364561"/>
              <a:gd name="connsiteX6637" fmla="*/ 7968988 w 12192000"/>
              <a:gd name="connsiteY6637" fmla="*/ 212743 h 364561"/>
              <a:gd name="connsiteX6638" fmla="*/ 7967122 w 12192000"/>
              <a:gd name="connsiteY6638" fmla="*/ 212956 h 364561"/>
              <a:gd name="connsiteX6639" fmla="*/ 7965598 w 12192000"/>
              <a:gd name="connsiteY6639" fmla="*/ 209511 h 364561"/>
              <a:gd name="connsiteX6640" fmla="*/ 7975351 w 12192000"/>
              <a:gd name="connsiteY6640" fmla="*/ 209511 h 364561"/>
              <a:gd name="connsiteX6641" fmla="*/ 7973826 w 12192000"/>
              <a:gd name="connsiteY6641" fmla="*/ 210660 h 364561"/>
              <a:gd name="connsiteX6642" fmla="*/ 7973801 w 12192000"/>
              <a:gd name="connsiteY6642" fmla="*/ 210674 h 364561"/>
              <a:gd name="connsiteX6643" fmla="*/ 7974132 w 12192000"/>
              <a:gd name="connsiteY6643" fmla="*/ 210532 h 364561"/>
              <a:gd name="connsiteX6644" fmla="*/ 7975351 w 12192000"/>
              <a:gd name="connsiteY6644" fmla="*/ 209511 h 364561"/>
              <a:gd name="connsiteX6645" fmla="*/ 7498732 w 12192000"/>
              <a:gd name="connsiteY6645" fmla="*/ 209410 h 364561"/>
              <a:gd name="connsiteX6646" fmla="*/ 7495946 w 12192000"/>
              <a:gd name="connsiteY6646" fmla="*/ 209410 h 364561"/>
              <a:gd name="connsiteX6647" fmla="*/ 7498732 w 12192000"/>
              <a:gd name="connsiteY6647" fmla="*/ 217502 h 364561"/>
              <a:gd name="connsiteX6648" fmla="*/ 7498732 w 12192000"/>
              <a:gd name="connsiteY6648" fmla="*/ 209410 h 364561"/>
              <a:gd name="connsiteX6649" fmla="*/ 6450099 w 12192000"/>
              <a:gd name="connsiteY6649" fmla="*/ 209377 h 364561"/>
              <a:gd name="connsiteX6650" fmla="*/ 6449916 w 12192000"/>
              <a:gd name="connsiteY6650" fmla="*/ 209511 h 364561"/>
              <a:gd name="connsiteX6651" fmla="*/ 6451493 w 12192000"/>
              <a:gd name="connsiteY6651" fmla="*/ 209841 h 364561"/>
              <a:gd name="connsiteX6652" fmla="*/ 8450456 w 12192000"/>
              <a:gd name="connsiteY6652" fmla="*/ 209367 h 364561"/>
              <a:gd name="connsiteX6653" fmla="*/ 8450395 w 12192000"/>
              <a:gd name="connsiteY6653" fmla="*/ 209367 h 364561"/>
              <a:gd name="connsiteX6654" fmla="*/ 8450395 w 12192000"/>
              <a:gd name="connsiteY6654" fmla="*/ 209409 h 364561"/>
              <a:gd name="connsiteX6655" fmla="*/ 6866340 w 12192000"/>
              <a:gd name="connsiteY6655" fmla="*/ 209360 h 364561"/>
              <a:gd name="connsiteX6656" fmla="*/ 6866320 w 12192000"/>
              <a:gd name="connsiteY6656" fmla="*/ 209375 h 364561"/>
              <a:gd name="connsiteX6657" fmla="*/ 6866367 w 12192000"/>
              <a:gd name="connsiteY6657" fmla="*/ 209397 h 364561"/>
              <a:gd name="connsiteX6658" fmla="*/ 7667472 w 12192000"/>
              <a:gd name="connsiteY6658" fmla="*/ 209303 h 364561"/>
              <a:gd name="connsiteX6659" fmla="*/ 7667478 w 12192000"/>
              <a:gd name="connsiteY6659" fmla="*/ 209511 h 364561"/>
              <a:gd name="connsiteX6660" fmla="*/ 7667850 w 12192000"/>
              <a:gd name="connsiteY6660" fmla="*/ 209414 h 364561"/>
              <a:gd name="connsiteX6661" fmla="*/ 4519196 w 12192000"/>
              <a:gd name="connsiteY6661" fmla="*/ 209231 h 364561"/>
              <a:gd name="connsiteX6662" fmla="*/ 4509380 w 12192000"/>
              <a:gd name="connsiteY6662" fmla="*/ 209231 h 364561"/>
              <a:gd name="connsiteX6663" fmla="*/ 4509380 w 12192000"/>
              <a:gd name="connsiteY6663" fmla="*/ 217388 h 364561"/>
              <a:gd name="connsiteX6664" fmla="*/ 4509380 w 12192000"/>
              <a:gd name="connsiteY6664" fmla="*/ 220399 h 364561"/>
              <a:gd name="connsiteX6665" fmla="*/ 4509380 w 12192000"/>
              <a:gd name="connsiteY6665" fmla="*/ 221515 h 364561"/>
              <a:gd name="connsiteX6666" fmla="*/ 4509380 w 12192000"/>
              <a:gd name="connsiteY6666" fmla="*/ 223522 h 364561"/>
              <a:gd name="connsiteX6667" fmla="*/ 4509380 w 12192000"/>
              <a:gd name="connsiteY6667" fmla="*/ 224526 h 364561"/>
              <a:gd name="connsiteX6668" fmla="*/ 4519196 w 12192000"/>
              <a:gd name="connsiteY6668" fmla="*/ 231664 h 364561"/>
              <a:gd name="connsiteX6669" fmla="*/ 4519196 w 12192000"/>
              <a:gd name="connsiteY6669" fmla="*/ 217388 h 364561"/>
              <a:gd name="connsiteX6670" fmla="*/ 4519196 w 12192000"/>
              <a:gd name="connsiteY6670" fmla="*/ 209231 h 364561"/>
              <a:gd name="connsiteX6671" fmla="*/ 4639227 w 12192000"/>
              <a:gd name="connsiteY6671" fmla="*/ 209231 h 364561"/>
              <a:gd name="connsiteX6672" fmla="*/ 4618012 w 12192000"/>
              <a:gd name="connsiteY6672" fmla="*/ 217427 h 364561"/>
              <a:gd name="connsiteX6673" fmla="*/ 4639227 w 12192000"/>
              <a:gd name="connsiteY6673" fmla="*/ 217427 h 364561"/>
              <a:gd name="connsiteX6674" fmla="*/ 4639227 w 12192000"/>
              <a:gd name="connsiteY6674" fmla="*/ 209231 h 364561"/>
              <a:gd name="connsiteX6675" fmla="*/ 4796576 w 12192000"/>
              <a:gd name="connsiteY6675" fmla="*/ 209231 h 364561"/>
              <a:gd name="connsiteX6676" fmla="*/ 4786557 w 12192000"/>
              <a:gd name="connsiteY6676" fmla="*/ 209231 h 364561"/>
              <a:gd name="connsiteX6677" fmla="*/ 4786557 w 12192000"/>
              <a:gd name="connsiteY6677" fmla="*/ 217427 h 364561"/>
              <a:gd name="connsiteX6678" fmla="*/ 4796576 w 12192000"/>
              <a:gd name="connsiteY6678" fmla="*/ 209231 h 364561"/>
              <a:gd name="connsiteX6679" fmla="*/ 4945385 w 12192000"/>
              <a:gd name="connsiteY6679" fmla="*/ 209231 h 364561"/>
              <a:gd name="connsiteX6680" fmla="*/ 4945385 w 12192000"/>
              <a:gd name="connsiteY6680" fmla="*/ 224526 h 364561"/>
              <a:gd name="connsiteX6681" fmla="*/ 4955104 w 12192000"/>
              <a:gd name="connsiteY6681" fmla="*/ 224526 h 364561"/>
              <a:gd name="connsiteX6682" fmla="*/ 4945385 w 12192000"/>
              <a:gd name="connsiteY6682" fmla="*/ 209231 h 364561"/>
              <a:gd name="connsiteX6683" fmla="*/ 5519097 w 12192000"/>
              <a:gd name="connsiteY6683" fmla="*/ 209231 h 364561"/>
              <a:gd name="connsiteX6684" fmla="*/ 5519097 w 12192000"/>
              <a:gd name="connsiteY6684" fmla="*/ 224761 h 364561"/>
              <a:gd name="connsiteX6685" fmla="*/ 5519097 w 12192000"/>
              <a:gd name="connsiteY6685" fmla="*/ 209231 h 364561"/>
              <a:gd name="connsiteX6686" fmla="*/ 5618106 w 12192000"/>
              <a:gd name="connsiteY6686" fmla="*/ 209231 h 364561"/>
              <a:gd name="connsiteX6687" fmla="*/ 5618106 w 12192000"/>
              <a:gd name="connsiteY6687" fmla="*/ 217428 h 364561"/>
              <a:gd name="connsiteX6688" fmla="*/ 5608676 w 12192000"/>
              <a:gd name="connsiteY6688" fmla="*/ 209231 h 364561"/>
              <a:gd name="connsiteX6689" fmla="*/ 5618106 w 12192000"/>
              <a:gd name="connsiteY6689" fmla="*/ 209231 h 364561"/>
              <a:gd name="connsiteX6690" fmla="*/ 5707685 w 12192000"/>
              <a:gd name="connsiteY6690" fmla="*/ 209231 h 364561"/>
              <a:gd name="connsiteX6691" fmla="*/ 5687647 w 12192000"/>
              <a:gd name="connsiteY6691" fmla="*/ 224761 h 364561"/>
              <a:gd name="connsiteX6692" fmla="*/ 5697666 w 12192000"/>
              <a:gd name="connsiteY6692" fmla="*/ 209231 h 364561"/>
              <a:gd name="connsiteX6693" fmla="*/ 5707685 w 12192000"/>
              <a:gd name="connsiteY6693" fmla="*/ 209231 h 364561"/>
              <a:gd name="connsiteX6694" fmla="*/ 5767208 w 12192000"/>
              <a:gd name="connsiteY6694" fmla="*/ 209231 h 364561"/>
              <a:gd name="connsiteX6695" fmla="*/ 5767208 w 12192000"/>
              <a:gd name="connsiteY6695" fmla="*/ 217428 h 364561"/>
              <a:gd name="connsiteX6696" fmla="*/ 5757779 w 12192000"/>
              <a:gd name="connsiteY6696" fmla="*/ 217428 h 364561"/>
              <a:gd name="connsiteX6697" fmla="*/ 5767208 w 12192000"/>
              <a:gd name="connsiteY6697" fmla="*/ 209231 h 364561"/>
              <a:gd name="connsiteX6698" fmla="*/ 5895389 w 12192000"/>
              <a:gd name="connsiteY6698" fmla="*/ 209231 h 364561"/>
              <a:gd name="connsiteX6699" fmla="*/ 5885664 w 12192000"/>
              <a:gd name="connsiteY6699" fmla="*/ 217428 h 364561"/>
              <a:gd name="connsiteX6700" fmla="*/ 5895389 w 12192000"/>
              <a:gd name="connsiteY6700" fmla="*/ 209231 h 364561"/>
              <a:gd name="connsiteX6701" fmla="*/ 6153223 w 12192000"/>
              <a:gd name="connsiteY6701" fmla="*/ 209231 h 364561"/>
              <a:gd name="connsiteX6702" fmla="*/ 6162652 w 12192000"/>
              <a:gd name="connsiteY6702" fmla="*/ 224761 h 364561"/>
              <a:gd name="connsiteX6703" fmla="*/ 6153223 w 12192000"/>
              <a:gd name="connsiteY6703" fmla="*/ 209231 h 364561"/>
              <a:gd name="connsiteX6704" fmla="*/ 6331203 w 12192000"/>
              <a:gd name="connsiteY6704" fmla="*/ 209231 h 364561"/>
              <a:gd name="connsiteX6705" fmla="*/ 6331203 w 12192000"/>
              <a:gd name="connsiteY6705" fmla="*/ 209511 h 364561"/>
              <a:gd name="connsiteX6706" fmla="*/ 6331504 w 12192000"/>
              <a:gd name="connsiteY6706" fmla="*/ 209511 h 364561"/>
              <a:gd name="connsiteX6707" fmla="*/ 6331531 w 12192000"/>
              <a:gd name="connsiteY6707" fmla="*/ 209295 h 364561"/>
              <a:gd name="connsiteX6708" fmla="*/ 6627934 w 12192000"/>
              <a:gd name="connsiteY6708" fmla="*/ 209231 h 364561"/>
              <a:gd name="connsiteX6709" fmla="*/ 6627920 w 12192000"/>
              <a:gd name="connsiteY6709" fmla="*/ 209386 h 364561"/>
              <a:gd name="connsiteX6710" fmla="*/ 6628159 w 12192000"/>
              <a:gd name="connsiteY6710" fmla="*/ 209482 h 364561"/>
              <a:gd name="connsiteX6711" fmla="*/ 6717513 w 12192000"/>
              <a:gd name="connsiteY6711" fmla="*/ 209231 h 364561"/>
              <a:gd name="connsiteX6712" fmla="*/ 6727237 w 12192000"/>
              <a:gd name="connsiteY6712" fmla="*/ 217388 h 364561"/>
              <a:gd name="connsiteX6713" fmla="*/ 6727237 w 12192000"/>
              <a:gd name="connsiteY6713" fmla="*/ 231664 h 364561"/>
              <a:gd name="connsiteX6714" fmla="*/ 6707788 w 12192000"/>
              <a:gd name="connsiteY6714" fmla="*/ 224526 h 364561"/>
              <a:gd name="connsiteX6715" fmla="*/ 6707788 w 12192000"/>
              <a:gd name="connsiteY6715" fmla="*/ 231664 h 364561"/>
              <a:gd name="connsiteX6716" fmla="*/ 6688340 w 12192000"/>
              <a:gd name="connsiteY6716" fmla="*/ 217388 h 364561"/>
              <a:gd name="connsiteX6717" fmla="*/ 6698065 w 12192000"/>
              <a:gd name="connsiteY6717" fmla="*/ 209231 h 364561"/>
              <a:gd name="connsiteX6718" fmla="*/ 6698065 w 12192000"/>
              <a:gd name="connsiteY6718" fmla="*/ 217388 h 364561"/>
              <a:gd name="connsiteX6719" fmla="*/ 6717513 w 12192000"/>
              <a:gd name="connsiteY6719" fmla="*/ 217388 h 364561"/>
              <a:gd name="connsiteX6720" fmla="*/ 6717513 w 12192000"/>
              <a:gd name="connsiteY6720" fmla="*/ 224526 h 364561"/>
              <a:gd name="connsiteX6721" fmla="*/ 6727237 w 12192000"/>
              <a:gd name="connsiteY6721" fmla="*/ 217388 h 364561"/>
              <a:gd name="connsiteX6722" fmla="*/ 6717513 w 12192000"/>
              <a:gd name="connsiteY6722" fmla="*/ 209231 h 364561"/>
              <a:gd name="connsiteX6723" fmla="*/ 6767312 w 12192000"/>
              <a:gd name="connsiteY6723" fmla="*/ 209231 h 364561"/>
              <a:gd name="connsiteX6724" fmla="*/ 6767411 w 12192000"/>
              <a:gd name="connsiteY6724" fmla="*/ 209545 h 364561"/>
              <a:gd name="connsiteX6725" fmla="*/ 6767541 w 12192000"/>
              <a:gd name="connsiteY6725" fmla="*/ 209511 h 364561"/>
              <a:gd name="connsiteX6726" fmla="*/ 6767391 w 12192000"/>
              <a:gd name="connsiteY6726" fmla="*/ 209233 h 364561"/>
              <a:gd name="connsiteX6727" fmla="*/ 6825951 w 12192000"/>
              <a:gd name="connsiteY6727" fmla="*/ 209231 h 364561"/>
              <a:gd name="connsiteX6728" fmla="*/ 6825869 w 12192000"/>
              <a:gd name="connsiteY6728" fmla="*/ 209495 h 364561"/>
              <a:gd name="connsiteX6729" fmla="*/ 6826051 w 12192000"/>
              <a:gd name="connsiteY6729" fmla="*/ 209511 h 364561"/>
              <a:gd name="connsiteX6730" fmla="*/ 6826051 w 12192000"/>
              <a:gd name="connsiteY6730" fmla="*/ 209421 h 364561"/>
              <a:gd name="connsiteX6731" fmla="*/ 7064337 w 12192000"/>
              <a:gd name="connsiteY6731" fmla="*/ 209231 h 364561"/>
              <a:gd name="connsiteX6732" fmla="*/ 7083785 w 12192000"/>
              <a:gd name="connsiteY6732" fmla="*/ 217514 h 364561"/>
              <a:gd name="connsiteX6733" fmla="*/ 7074061 w 12192000"/>
              <a:gd name="connsiteY6733" fmla="*/ 224761 h 364561"/>
              <a:gd name="connsiteX6734" fmla="*/ 7064337 w 12192000"/>
              <a:gd name="connsiteY6734" fmla="*/ 209231 h 364561"/>
              <a:gd name="connsiteX6735" fmla="*/ 7133879 w 12192000"/>
              <a:gd name="connsiteY6735" fmla="*/ 209231 h 364561"/>
              <a:gd name="connsiteX6736" fmla="*/ 7133879 w 12192000"/>
              <a:gd name="connsiteY6736" fmla="*/ 212689 h 364561"/>
              <a:gd name="connsiteX6737" fmla="*/ 7133879 w 12192000"/>
              <a:gd name="connsiteY6737" fmla="*/ 217427 h 364561"/>
              <a:gd name="connsiteX6738" fmla="*/ 7143308 w 12192000"/>
              <a:gd name="connsiteY6738" fmla="*/ 224761 h 364561"/>
              <a:gd name="connsiteX6739" fmla="*/ 7133879 w 12192000"/>
              <a:gd name="connsiteY6739" fmla="*/ 217427 h 364561"/>
              <a:gd name="connsiteX6740" fmla="*/ 7133879 w 12192000"/>
              <a:gd name="connsiteY6740" fmla="*/ 217428 h 364561"/>
              <a:gd name="connsiteX6741" fmla="*/ 7133879 w 12192000"/>
              <a:gd name="connsiteY6741" fmla="*/ 209231 h 364561"/>
              <a:gd name="connsiteX6742" fmla="*/ 7262060 w 12192000"/>
              <a:gd name="connsiteY6742" fmla="*/ 209231 h 364561"/>
              <a:gd name="connsiteX6743" fmla="*/ 7262060 w 12192000"/>
              <a:gd name="connsiteY6743" fmla="*/ 217428 h 364561"/>
              <a:gd name="connsiteX6744" fmla="*/ 7252335 w 12192000"/>
              <a:gd name="connsiteY6744" fmla="*/ 209231 h 364561"/>
              <a:gd name="connsiteX6745" fmla="*/ 7262060 w 12192000"/>
              <a:gd name="connsiteY6745" fmla="*/ 209231 h 364561"/>
              <a:gd name="connsiteX6746" fmla="*/ 7310679 w 12192000"/>
              <a:gd name="connsiteY6746" fmla="*/ 209231 h 364561"/>
              <a:gd name="connsiteX6747" fmla="*/ 7327984 w 12192000"/>
              <a:gd name="connsiteY6747" fmla="*/ 227528 h 364561"/>
              <a:gd name="connsiteX6748" fmla="*/ 7330658 w 12192000"/>
              <a:gd name="connsiteY6748" fmla="*/ 226310 h 364561"/>
              <a:gd name="connsiteX6749" fmla="*/ 7331896 w 12192000"/>
              <a:gd name="connsiteY6749" fmla="*/ 231664 h 364561"/>
              <a:gd name="connsiteX6750" fmla="*/ 7327984 w 12192000"/>
              <a:gd name="connsiteY6750" fmla="*/ 227528 h 364561"/>
              <a:gd name="connsiteX6751" fmla="*/ 7327719 w 12192000"/>
              <a:gd name="connsiteY6751" fmla="*/ 227649 h 364561"/>
              <a:gd name="connsiteX6752" fmla="*/ 7321994 w 12192000"/>
              <a:gd name="connsiteY6752" fmla="*/ 231664 h 364561"/>
              <a:gd name="connsiteX6753" fmla="*/ 7310679 w 12192000"/>
              <a:gd name="connsiteY6753" fmla="*/ 209231 h 364561"/>
              <a:gd name="connsiteX6754" fmla="*/ 7341325 w 12192000"/>
              <a:gd name="connsiteY6754" fmla="*/ 209231 h 364561"/>
              <a:gd name="connsiteX6755" fmla="*/ 7340581 w 12192000"/>
              <a:gd name="connsiteY6755" fmla="*/ 209231 h 364561"/>
              <a:gd name="connsiteX6756" fmla="*/ 7340602 w 12192000"/>
              <a:gd name="connsiteY6756" fmla="*/ 209401 h 364561"/>
              <a:gd name="connsiteX6757" fmla="*/ 7420885 w 12192000"/>
              <a:gd name="connsiteY6757" fmla="*/ 209231 h 364561"/>
              <a:gd name="connsiteX6758" fmla="*/ 7430314 w 12192000"/>
              <a:gd name="connsiteY6758" fmla="*/ 217428 h 364561"/>
              <a:gd name="connsiteX6759" fmla="*/ 7420885 w 12192000"/>
              <a:gd name="connsiteY6759" fmla="*/ 217428 h 364561"/>
              <a:gd name="connsiteX6760" fmla="*/ 7420885 w 12192000"/>
              <a:gd name="connsiteY6760" fmla="*/ 209231 h 364561"/>
              <a:gd name="connsiteX6761" fmla="*/ 7529323 w 12192000"/>
              <a:gd name="connsiteY6761" fmla="*/ 209231 h 364561"/>
              <a:gd name="connsiteX6762" fmla="*/ 7532970 w 12192000"/>
              <a:gd name="connsiteY6762" fmla="*/ 210251 h 364561"/>
              <a:gd name="connsiteX6763" fmla="*/ 7532768 w 12192000"/>
              <a:gd name="connsiteY6763" fmla="*/ 210464 h 364561"/>
              <a:gd name="connsiteX6764" fmla="*/ 7536312 w 12192000"/>
              <a:gd name="connsiteY6764" fmla="*/ 211732 h 364561"/>
              <a:gd name="connsiteX6765" fmla="*/ 7542808 w 12192000"/>
              <a:gd name="connsiteY6765" fmla="*/ 221429 h 364561"/>
              <a:gd name="connsiteX6766" fmla="*/ 7541082 w 12192000"/>
              <a:gd name="connsiteY6766" fmla="*/ 226127 h 364561"/>
              <a:gd name="connsiteX6767" fmla="*/ 7540262 w 12192000"/>
              <a:gd name="connsiteY6767" fmla="*/ 229433 h 364561"/>
              <a:gd name="connsiteX6768" fmla="*/ 7539047 w 12192000"/>
              <a:gd name="connsiteY6768" fmla="*/ 231664 h 364561"/>
              <a:gd name="connsiteX6769" fmla="*/ 7541082 w 12192000"/>
              <a:gd name="connsiteY6769" fmla="*/ 226127 h 364561"/>
              <a:gd name="connsiteX6770" fmla="*/ 7541478 w 12192000"/>
              <a:gd name="connsiteY6770" fmla="*/ 224526 h 364561"/>
              <a:gd name="connsiteX6771" fmla="*/ 7529323 w 12192000"/>
              <a:gd name="connsiteY6771" fmla="*/ 217388 h 364561"/>
              <a:gd name="connsiteX6772" fmla="*/ 7530690 w 12192000"/>
              <a:gd name="connsiteY6772" fmla="*/ 212672 h 364561"/>
              <a:gd name="connsiteX6773" fmla="*/ 7532768 w 12192000"/>
              <a:gd name="connsiteY6773" fmla="*/ 210464 h 364561"/>
              <a:gd name="connsiteX6774" fmla="*/ 7667228 w 12192000"/>
              <a:gd name="connsiteY6774" fmla="*/ 209231 h 364561"/>
              <a:gd name="connsiteX6775" fmla="*/ 7667386 w 12192000"/>
              <a:gd name="connsiteY6775" fmla="*/ 209725 h 364561"/>
              <a:gd name="connsiteX6776" fmla="*/ 7667478 w 12192000"/>
              <a:gd name="connsiteY6776" fmla="*/ 209511 h 364561"/>
              <a:gd name="connsiteX6777" fmla="*/ 7667339 w 12192000"/>
              <a:gd name="connsiteY6777" fmla="*/ 209264 h 364561"/>
              <a:gd name="connsiteX6778" fmla="*/ 7925356 w 12192000"/>
              <a:gd name="connsiteY6778" fmla="*/ 209231 h 364561"/>
              <a:gd name="connsiteX6779" fmla="*/ 7934786 w 12192000"/>
              <a:gd name="connsiteY6779" fmla="*/ 217427 h 364561"/>
              <a:gd name="connsiteX6780" fmla="*/ 7925356 w 12192000"/>
              <a:gd name="connsiteY6780" fmla="*/ 209231 h 364561"/>
              <a:gd name="connsiteX6781" fmla="*/ 8074223 w 12192000"/>
              <a:gd name="connsiteY6781" fmla="*/ 209231 h 364561"/>
              <a:gd name="connsiteX6782" fmla="*/ 8064439 w 12192000"/>
              <a:gd name="connsiteY6782" fmla="*/ 224689 h 364561"/>
              <a:gd name="connsiteX6783" fmla="*/ 8064439 w 12192000"/>
              <a:gd name="connsiteY6783" fmla="*/ 231903 h 364561"/>
              <a:gd name="connsiteX6784" fmla="*/ 8084005 w 12192000"/>
              <a:gd name="connsiteY6784" fmla="*/ 239117 h 364561"/>
              <a:gd name="connsiteX6785" fmla="*/ 8084005 w 12192000"/>
              <a:gd name="connsiteY6785" fmla="*/ 231903 h 364561"/>
              <a:gd name="connsiteX6786" fmla="*/ 8074223 w 12192000"/>
              <a:gd name="connsiteY6786" fmla="*/ 231903 h 364561"/>
              <a:gd name="connsiteX6787" fmla="*/ 8074223 w 12192000"/>
              <a:gd name="connsiteY6787" fmla="*/ 224689 h 364561"/>
              <a:gd name="connsiteX6788" fmla="*/ 8074223 w 12192000"/>
              <a:gd name="connsiteY6788" fmla="*/ 209231 h 364561"/>
              <a:gd name="connsiteX6789" fmla="*/ 8084005 w 12192000"/>
              <a:gd name="connsiteY6789" fmla="*/ 209231 h 364561"/>
              <a:gd name="connsiteX6790" fmla="*/ 8084005 w 12192000"/>
              <a:gd name="connsiteY6790" fmla="*/ 217475 h 364561"/>
              <a:gd name="connsiteX6791" fmla="*/ 8074223 w 12192000"/>
              <a:gd name="connsiteY6791" fmla="*/ 224689 h 364561"/>
              <a:gd name="connsiteX6792" fmla="*/ 8084005 w 12192000"/>
              <a:gd name="connsiteY6792" fmla="*/ 224689 h 364561"/>
              <a:gd name="connsiteX6793" fmla="*/ 8093789 w 12192000"/>
              <a:gd name="connsiteY6793" fmla="*/ 217475 h 364561"/>
              <a:gd name="connsiteX6794" fmla="*/ 8093789 w 12192000"/>
              <a:gd name="connsiteY6794" fmla="*/ 224689 h 364561"/>
              <a:gd name="connsiteX6795" fmla="*/ 8103571 w 12192000"/>
              <a:gd name="connsiteY6795" fmla="*/ 231903 h 364561"/>
              <a:gd name="connsiteX6796" fmla="*/ 8084005 w 12192000"/>
              <a:gd name="connsiteY6796" fmla="*/ 209231 h 364561"/>
              <a:gd name="connsiteX6797" fmla="*/ 8944909 w 12192000"/>
              <a:gd name="connsiteY6797" fmla="*/ 209231 h 364561"/>
              <a:gd name="connsiteX6798" fmla="*/ 8954338 w 12192000"/>
              <a:gd name="connsiteY6798" fmla="*/ 217427 h 364561"/>
              <a:gd name="connsiteX6799" fmla="*/ 8944909 w 12192000"/>
              <a:gd name="connsiteY6799" fmla="*/ 209231 h 364561"/>
              <a:gd name="connsiteX6800" fmla="*/ 8995003 w 12192000"/>
              <a:gd name="connsiteY6800" fmla="*/ 209231 h 364561"/>
              <a:gd name="connsiteX6801" fmla="*/ 9014451 w 12192000"/>
              <a:gd name="connsiteY6801" fmla="*/ 217514 h 364561"/>
              <a:gd name="connsiteX6802" fmla="*/ 8995003 w 12192000"/>
              <a:gd name="connsiteY6802" fmla="*/ 209231 h 364561"/>
              <a:gd name="connsiteX6803" fmla="*/ 9053347 w 12192000"/>
              <a:gd name="connsiteY6803" fmla="*/ 209231 h 364561"/>
              <a:gd name="connsiteX6804" fmla="*/ 9053347 w 12192000"/>
              <a:gd name="connsiteY6804" fmla="*/ 217427 h 364561"/>
              <a:gd name="connsiteX6805" fmla="*/ 9053347 w 12192000"/>
              <a:gd name="connsiteY6805" fmla="*/ 209231 h 364561"/>
              <a:gd name="connsiteX6806" fmla="*/ 9072795 w 12192000"/>
              <a:gd name="connsiteY6806" fmla="*/ 209231 h 364561"/>
              <a:gd name="connsiteX6807" fmla="*/ 9083993 w 12192000"/>
              <a:gd name="connsiteY6807" fmla="*/ 224761 h 364561"/>
              <a:gd name="connsiteX6808" fmla="*/ 9072795 w 12192000"/>
              <a:gd name="connsiteY6808" fmla="*/ 209231 h 364561"/>
              <a:gd name="connsiteX6809" fmla="*/ 9113460 w 12192000"/>
              <a:gd name="connsiteY6809" fmla="*/ 209231 h 364561"/>
              <a:gd name="connsiteX6810" fmla="*/ 9113165 w 12192000"/>
              <a:gd name="connsiteY6810" fmla="*/ 209231 h 364561"/>
              <a:gd name="connsiteX6811" fmla="*/ 9104950 w 12192000"/>
              <a:gd name="connsiteY6811" fmla="*/ 209231 h 364561"/>
              <a:gd name="connsiteX6812" fmla="*/ 9103735 w 12192000"/>
              <a:gd name="connsiteY6812" fmla="*/ 209231 h 364561"/>
              <a:gd name="connsiteX6813" fmla="*/ 9103735 w 12192000"/>
              <a:gd name="connsiteY6813" fmla="*/ 217427 h 364561"/>
              <a:gd name="connsiteX6814" fmla="*/ 9112244 w 12192000"/>
              <a:gd name="connsiteY6814" fmla="*/ 210255 h 364561"/>
              <a:gd name="connsiteX6815" fmla="*/ 9112767 w 12192000"/>
              <a:gd name="connsiteY6815" fmla="*/ 209814 h 364561"/>
              <a:gd name="connsiteX6816" fmla="*/ 9109215 w 12192000"/>
              <a:gd name="connsiteY6816" fmla="*/ 215039 h 364561"/>
              <a:gd name="connsiteX6817" fmla="*/ 9122889 w 12192000"/>
              <a:gd name="connsiteY6817" fmla="*/ 217514 h 364561"/>
              <a:gd name="connsiteX6818" fmla="*/ 9113316 w 12192000"/>
              <a:gd name="connsiteY6818" fmla="*/ 210525 h 364561"/>
              <a:gd name="connsiteX6819" fmla="*/ 9113191 w 12192000"/>
              <a:gd name="connsiteY6819" fmla="*/ 209457 h 364561"/>
              <a:gd name="connsiteX6820" fmla="*/ 9568721 w 12192000"/>
              <a:gd name="connsiteY6820" fmla="*/ 209230 h 364561"/>
              <a:gd name="connsiteX6821" fmla="*/ 9568721 w 12192000"/>
              <a:gd name="connsiteY6821" fmla="*/ 217427 h 364561"/>
              <a:gd name="connsiteX6822" fmla="*/ 9568721 w 12192000"/>
              <a:gd name="connsiteY6822" fmla="*/ 209230 h 364561"/>
              <a:gd name="connsiteX6823" fmla="*/ 2810995 w 12192000"/>
              <a:gd name="connsiteY6823" fmla="*/ 208174 h 364561"/>
              <a:gd name="connsiteX6824" fmla="*/ 2810570 w 12192000"/>
              <a:gd name="connsiteY6824" fmla="*/ 209019 h 364561"/>
              <a:gd name="connsiteX6825" fmla="*/ 2801760 w 12192000"/>
              <a:gd name="connsiteY6825" fmla="*/ 209941 h 364561"/>
              <a:gd name="connsiteX6826" fmla="*/ 2811828 w 12192000"/>
              <a:gd name="connsiteY6826" fmla="*/ 209941 h 364561"/>
              <a:gd name="connsiteX6827" fmla="*/ 12085270 w 12192000"/>
              <a:gd name="connsiteY6827" fmla="*/ 208174 h 364561"/>
              <a:gd name="connsiteX6828" fmla="*/ 12084846 w 12192000"/>
              <a:gd name="connsiteY6828" fmla="*/ 209019 h 364561"/>
              <a:gd name="connsiteX6829" fmla="*/ 12076036 w 12192000"/>
              <a:gd name="connsiteY6829" fmla="*/ 209941 h 364561"/>
              <a:gd name="connsiteX6830" fmla="*/ 12086104 w 12192000"/>
              <a:gd name="connsiteY6830" fmla="*/ 209941 h 364561"/>
              <a:gd name="connsiteX6831" fmla="*/ 7557538 w 12192000"/>
              <a:gd name="connsiteY6831" fmla="*/ 207739 h 364561"/>
              <a:gd name="connsiteX6832" fmla="*/ 7558791 w 12192000"/>
              <a:gd name="connsiteY6832" fmla="*/ 217428 h 364561"/>
              <a:gd name="connsiteX6833" fmla="*/ 7548772 w 12192000"/>
              <a:gd name="connsiteY6833" fmla="*/ 217428 h 364561"/>
              <a:gd name="connsiteX6834" fmla="*/ 7548772 w 12192000"/>
              <a:gd name="connsiteY6834" fmla="*/ 209375 h 364561"/>
              <a:gd name="connsiteX6835" fmla="*/ 7557538 w 12192000"/>
              <a:gd name="connsiteY6835" fmla="*/ 207739 h 364561"/>
              <a:gd name="connsiteX6836" fmla="*/ 915506 w 12192000"/>
              <a:gd name="connsiteY6836" fmla="*/ 206875 h 364561"/>
              <a:gd name="connsiteX6837" fmla="*/ 900743 w 12192000"/>
              <a:gd name="connsiteY6837" fmla="*/ 209983 h 364561"/>
              <a:gd name="connsiteX6838" fmla="*/ 900743 w 12192000"/>
              <a:gd name="connsiteY6838" fmla="*/ 217352 h 364561"/>
              <a:gd name="connsiteX6839" fmla="*/ 922315 w 12192000"/>
              <a:gd name="connsiteY6839" fmla="*/ 209983 h 364561"/>
              <a:gd name="connsiteX6840" fmla="*/ 915506 w 12192000"/>
              <a:gd name="connsiteY6840" fmla="*/ 206875 h 364561"/>
              <a:gd name="connsiteX6841" fmla="*/ 10189782 w 12192000"/>
              <a:gd name="connsiteY6841" fmla="*/ 206875 h 364561"/>
              <a:gd name="connsiteX6842" fmla="*/ 10175018 w 12192000"/>
              <a:gd name="connsiteY6842" fmla="*/ 209983 h 364561"/>
              <a:gd name="connsiteX6843" fmla="*/ 10175018 w 12192000"/>
              <a:gd name="connsiteY6843" fmla="*/ 217352 h 364561"/>
              <a:gd name="connsiteX6844" fmla="*/ 10196591 w 12192000"/>
              <a:gd name="connsiteY6844" fmla="*/ 209983 h 364561"/>
              <a:gd name="connsiteX6845" fmla="*/ 10189782 w 12192000"/>
              <a:gd name="connsiteY6845" fmla="*/ 206875 h 364561"/>
              <a:gd name="connsiteX6846" fmla="*/ 105693 w 12192000"/>
              <a:gd name="connsiteY6846" fmla="*/ 206587 h 364561"/>
              <a:gd name="connsiteX6847" fmla="*/ 103951 w 12192000"/>
              <a:gd name="connsiteY6847" fmla="*/ 209781 h 364561"/>
              <a:gd name="connsiteX6848" fmla="*/ 124084 w 12192000"/>
              <a:gd name="connsiteY6848" fmla="*/ 217352 h 364561"/>
              <a:gd name="connsiteX6849" fmla="*/ 124084 w 12192000"/>
              <a:gd name="connsiteY6849" fmla="*/ 209781 h 364561"/>
              <a:gd name="connsiteX6850" fmla="*/ 105693 w 12192000"/>
              <a:gd name="connsiteY6850" fmla="*/ 206587 h 364561"/>
              <a:gd name="connsiteX6851" fmla="*/ 9379969 w 12192000"/>
              <a:gd name="connsiteY6851" fmla="*/ 206587 h 364561"/>
              <a:gd name="connsiteX6852" fmla="*/ 9378227 w 12192000"/>
              <a:gd name="connsiteY6852" fmla="*/ 209781 h 364561"/>
              <a:gd name="connsiteX6853" fmla="*/ 9398360 w 12192000"/>
              <a:gd name="connsiteY6853" fmla="*/ 217352 h 364561"/>
              <a:gd name="connsiteX6854" fmla="*/ 9398360 w 12192000"/>
              <a:gd name="connsiteY6854" fmla="*/ 209781 h 364561"/>
              <a:gd name="connsiteX6855" fmla="*/ 9379969 w 12192000"/>
              <a:gd name="connsiteY6855" fmla="*/ 206587 h 364561"/>
              <a:gd name="connsiteX6856" fmla="*/ 8703272 w 12192000"/>
              <a:gd name="connsiteY6856" fmla="*/ 206528 h 364561"/>
              <a:gd name="connsiteX6857" fmla="*/ 8696799 w 12192000"/>
              <a:gd name="connsiteY6857" fmla="*/ 209375 h 364561"/>
              <a:gd name="connsiteX6858" fmla="*/ 8707997 w 12192000"/>
              <a:gd name="connsiteY6858" fmla="*/ 217427 h 364561"/>
              <a:gd name="connsiteX6859" fmla="*/ 8703272 w 12192000"/>
              <a:gd name="connsiteY6859" fmla="*/ 206528 h 364561"/>
              <a:gd name="connsiteX6860" fmla="*/ 1812388 w 12192000"/>
              <a:gd name="connsiteY6860" fmla="*/ 206502 h 364561"/>
              <a:gd name="connsiteX6861" fmla="*/ 1810663 w 12192000"/>
              <a:gd name="connsiteY6861" fmla="*/ 209633 h 364561"/>
              <a:gd name="connsiteX6862" fmla="*/ 1823370 w 12192000"/>
              <a:gd name="connsiteY6862" fmla="*/ 212764 h 364561"/>
              <a:gd name="connsiteX6863" fmla="*/ 1829890 w 12192000"/>
              <a:gd name="connsiteY6863" fmla="*/ 216560 h 364561"/>
              <a:gd name="connsiteX6864" fmla="*/ 1830742 w 12192000"/>
              <a:gd name="connsiteY6864" fmla="*/ 209633 h 364561"/>
              <a:gd name="connsiteX6865" fmla="*/ 1812388 w 12192000"/>
              <a:gd name="connsiteY6865" fmla="*/ 206502 h 364561"/>
              <a:gd name="connsiteX6866" fmla="*/ 11086664 w 12192000"/>
              <a:gd name="connsiteY6866" fmla="*/ 206502 h 364561"/>
              <a:gd name="connsiteX6867" fmla="*/ 11084939 w 12192000"/>
              <a:gd name="connsiteY6867" fmla="*/ 209633 h 364561"/>
              <a:gd name="connsiteX6868" fmla="*/ 11097645 w 12192000"/>
              <a:gd name="connsiteY6868" fmla="*/ 212764 h 364561"/>
              <a:gd name="connsiteX6869" fmla="*/ 11104166 w 12192000"/>
              <a:gd name="connsiteY6869" fmla="*/ 216560 h 364561"/>
              <a:gd name="connsiteX6870" fmla="*/ 11105018 w 12192000"/>
              <a:gd name="connsiteY6870" fmla="*/ 209633 h 364561"/>
              <a:gd name="connsiteX6871" fmla="*/ 11086664 w 12192000"/>
              <a:gd name="connsiteY6871" fmla="*/ 206502 h 364561"/>
              <a:gd name="connsiteX6872" fmla="*/ 5814558 w 12192000"/>
              <a:gd name="connsiteY6872" fmla="*/ 206402 h 364561"/>
              <a:gd name="connsiteX6873" fmla="*/ 5816123 w 12192000"/>
              <a:gd name="connsiteY6873" fmla="*/ 209375 h 364561"/>
              <a:gd name="connsiteX6874" fmla="*/ 5806104 w 12192000"/>
              <a:gd name="connsiteY6874" fmla="*/ 209375 h 364561"/>
              <a:gd name="connsiteX6875" fmla="*/ 5814558 w 12192000"/>
              <a:gd name="connsiteY6875" fmla="*/ 206402 h 364561"/>
              <a:gd name="connsiteX6876" fmla="*/ 5983154 w 12192000"/>
              <a:gd name="connsiteY6876" fmla="*/ 206402 h 364561"/>
              <a:gd name="connsiteX6877" fmla="*/ 5984673 w 12192000"/>
              <a:gd name="connsiteY6877" fmla="*/ 209375 h 364561"/>
              <a:gd name="connsiteX6878" fmla="*/ 5974949 w 12192000"/>
              <a:gd name="connsiteY6878" fmla="*/ 217428 h 364561"/>
              <a:gd name="connsiteX6879" fmla="*/ 5965225 w 12192000"/>
              <a:gd name="connsiteY6879" fmla="*/ 217428 h 364561"/>
              <a:gd name="connsiteX6880" fmla="*/ 5974949 w 12192000"/>
              <a:gd name="connsiteY6880" fmla="*/ 209375 h 364561"/>
              <a:gd name="connsiteX6881" fmla="*/ 5983154 w 12192000"/>
              <a:gd name="connsiteY6881" fmla="*/ 206402 h 364561"/>
              <a:gd name="connsiteX6882" fmla="*/ 5857763 w 12192000"/>
              <a:gd name="connsiteY6882" fmla="*/ 206319 h 364561"/>
              <a:gd name="connsiteX6883" fmla="*/ 5866217 w 12192000"/>
              <a:gd name="connsiteY6883" fmla="*/ 209231 h 364561"/>
              <a:gd name="connsiteX6884" fmla="*/ 5856198 w 12192000"/>
              <a:gd name="connsiteY6884" fmla="*/ 209231 h 364561"/>
              <a:gd name="connsiteX6885" fmla="*/ 5857763 w 12192000"/>
              <a:gd name="connsiteY6885" fmla="*/ 206319 h 364561"/>
              <a:gd name="connsiteX6886" fmla="*/ 8851691 w 12192000"/>
              <a:gd name="connsiteY6886" fmla="*/ 206319 h 364561"/>
              <a:gd name="connsiteX6887" fmla="*/ 8845900 w 12192000"/>
              <a:gd name="connsiteY6887" fmla="*/ 209231 h 364561"/>
              <a:gd name="connsiteX6888" fmla="*/ 8855919 w 12192000"/>
              <a:gd name="connsiteY6888" fmla="*/ 209231 h 364561"/>
              <a:gd name="connsiteX6889" fmla="*/ 8851691 w 12192000"/>
              <a:gd name="connsiteY6889" fmla="*/ 206319 h 364561"/>
              <a:gd name="connsiteX6890" fmla="*/ 8986092 w 12192000"/>
              <a:gd name="connsiteY6890" fmla="*/ 205534 h 364561"/>
              <a:gd name="connsiteX6891" fmla="*/ 8986394 w 12192000"/>
              <a:gd name="connsiteY6891" fmla="*/ 206402 h 364561"/>
              <a:gd name="connsiteX6892" fmla="*/ 8984984 w 12192000"/>
              <a:gd name="connsiteY6892" fmla="*/ 209375 h 364561"/>
              <a:gd name="connsiteX6893" fmla="*/ 8984984 w 12192000"/>
              <a:gd name="connsiteY6893" fmla="*/ 217427 h 364561"/>
              <a:gd name="connsiteX6894" fmla="*/ 8995003 w 12192000"/>
              <a:gd name="connsiteY6894" fmla="*/ 209375 h 364561"/>
              <a:gd name="connsiteX6895" fmla="*/ 8986236 w 12192000"/>
              <a:gd name="connsiteY6895" fmla="*/ 205851 h 364561"/>
              <a:gd name="connsiteX6896" fmla="*/ 4298341 w 12192000"/>
              <a:gd name="connsiteY6896" fmla="*/ 204102 h 364561"/>
              <a:gd name="connsiteX6897" fmla="*/ 4293168 w 12192000"/>
              <a:gd name="connsiteY6897" fmla="*/ 209781 h 364561"/>
              <a:gd name="connsiteX6898" fmla="*/ 4303512 w 12192000"/>
              <a:gd name="connsiteY6898" fmla="*/ 209781 h 364561"/>
              <a:gd name="connsiteX6899" fmla="*/ 4298341 w 12192000"/>
              <a:gd name="connsiteY6899" fmla="*/ 204102 h 364561"/>
              <a:gd name="connsiteX6900" fmla="*/ 4345191 w 12192000"/>
              <a:gd name="connsiteY6900" fmla="*/ 204102 h 364561"/>
              <a:gd name="connsiteX6901" fmla="*/ 4335152 w 12192000"/>
              <a:gd name="connsiteY6901" fmla="*/ 209781 h 364561"/>
              <a:gd name="connsiteX6902" fmla="*/ 4355232 w 12192000"/>
              <a:gd name="connsiteY6902" fmla="*/ 209781 h 364561"/>
              <a:gd name="connsiteX6903" fmla="*/ 4345191 w 12192000"/>
              <a:gd name="connsiteY6903" fmla="*/ 204102 h 364561"/>
              <a:gd name="connsiteX6904" fmla="*/ 4984195 w 12192000"/>
              <a:gd name="connsiteY6904" fmla="*/ 202762 h 364561"/>
              <a:gd name="connsiteX6905" fmla="*/ 4975847 w 12192000"/>
              <a:gd name="connsiteY6905" fmla="*/ 203171 h 364561"/>
              <a:gd name="connsiteX6906" fmla="*/ 4964869 w 12192000"/>
              <a:gd name="connsiteY6906" fmla="*/ 209446 h 364561"/>
              <a:gd name="connsiteX6907" fmla="*/ 4982709 w 12192000"/>
              <a:gd name="connsiteY6907" fmla="*/ 206421 h 364561"/>
              <a:gd name="connsiteX6908" fmla="*/ 2015013 w 12192000"/>
              <a:gd name="connsiteY6908" fmla="*/ 202561 h 364561"/>
              <a:gd name="connsiteX6909" fmla="*/ 2004945 w 12192000"/>
              <a:gd name="connsiteY6909" fmla="*/ 209941 h 364561"/>
              <a:gd name="connsiteX6910" fmla="*/ 2015013 w 12192000"/>
              <a:gd name="connsiteY6910" fmla="*/ 202561 h 364561"/>
              <a:gd name="connsiteX6911" fmla="*/ 2545744 w 12192000"/>
              <a:gd name="connsiteY6911" fmla="*/ 202561 h 364561"/>
              <a:gd name="connsiteX6912" fmla="*/ 2535676 w 12192000"/>
              <a:gd name="connsiteY6912" fmla="*/ 209941 h 364561"/>
              <a:gd name="connsiteX6913" fmla="*/ 2545744 w 12192000"/>
              <a:gd name="connsiteY6913" fmla="*/ 209941 h 364561"/>
              <a:gd name="connsiteX6914" fmla="*/ 2545744 w 12192000"/>
              <a:gd name="connsiteY6914" fmla="*/ 205543 h 364561"/>
              <a:gd name="connsiteX6915" fmla="*/ 2657931 w 12192000"/>
              <a:gd name="connsiteY6915" fmla="*/ 202561 h 364561"/>
              <a:gd name="connsiteX6916" fmla="*/ 2656764 w 12192000"/>
              <a:gd name="connsiteY6916" fmla="*/ 203096 h 364561"/>
              <a:gd name="connsiteX6917" fmla="*/ 2657931 w 12192000"/>
              <a:gd name="connsiteY6917" fmla="*/ 209941 h 364561"/>
              <a:gd name="connsiteX6918" fmla="*/ 2657931 w 12192000"/>
              <a:gd name="connsiteY6918" fmla="*/ 202561 h 364561"/>
              <a:gd name="connsiteX6919" fmla="*/ 11289289 w 12192000"/>
              <a:gd name="connsiteY6919" fmla="*/ 202561 h 364561"/>
              <a:gd name="connsiteX6920" fmla="*/ 11279221 w 12192000"/>
              <a:gd name="connsiteY6920" fmla="*/ 209941 h 364561"/>
              <a:gd name="connsiteX6921" fmla="*/ 11289289 w 12192000"/>
              <a:gd name="connsiteY6921" fmla="*/ 202561 h 364561"/>
              <a:gd name="connsiteX6922" fmla="*/ 11820019 w 12192000"/>
              <a:gd name="connsiteY6922" fmla="*/ 202561 h 364561"/>
              <a:gd name="connsiteX6923" fmla="*/ 11809952 w 12192000"/>
              <a:gd name="connsiteY6923" fmla="*/ 209941 h 364561"/>
              <a:gd name="connsiteX6924" fmla="*/ 11820019 w 12192000"/>
              <a:gd name="connsiteY6924" fmla="*/ 209941 h 364561"/>
              <a:gd name="connsiteX6925" fmla="*/ 11820019 w 12192000"/>
              <a:gd name="connsiteY6925" fmla="*/ 205543 h 364561"/>
              <a:gd name="connsiteX6926" fmla="*/ 11932207 w 12192000"/>
              <a:gd name="connsiteY6926" fmla="*/ 202561 h 364561"/>
              <a:gd name="connsiteX6927" fmla="*/ 11931039 w 12192000"/>
              <a:gd name="connsiteY6927" fmla="*/ 203096 h 364561"/>
              <a:gd name="connsiteX6928" fmla="*/ 11932207 w 12192000"/>
              <a:gd name="connsiteY6928" fmla="*/ 209941 h 364561"/>
              <a:gd name="connsiteX6929" fmla="*/ 11932207 w 12192000"/>
              <a:gd name="connsiteY6929" fmla="*/ 202561 h 364561"/>
              <a:gd name="connsiteX6930" fmla="*/ 5331265 w 12192000"/>
              <a:gd name="connsiteY6930" fmla="*/ 202367 h 364561"/>
              <a:gd name="connsiteX6931" fmla="*/ 5321513 w 12192000"/>
              <a:gd name="connsiteY6931" fmla="*/ 202367 h 364561"/>
              <a:gd name="connsiteX6932" fmla="*/ 5315876 w 12192000"/>
              <a:gd name="connsiteY6932" fmla="*/ 206497 h 364561"/>
              <a:gd name="connsiteX6933" fmla="*/ 5314072 w 12192000"/>
              <a:gd name="connsiteY6933" fmla="*/ 207819 h 364561"/>
              <a:gd name="connsiteX6934" fmla="*/ 5314754 w 12192000"/>
              <a:gd name="connsiteY6934" fmla="*/ 208934 h 364561"/>
              <a:gd name="connsiteX6935" fmla="*/ 5317552 w 12192000"/>
              <a:gd name="connsiteY6935" fmla="*/ 208395 h 364561"/>
              <a:gd name="connsiteX6936" fmla="*/ 5331265 w 12192000"/>
              <a:gd name="connsiteY6936" fmla="*/ 202367 h 364561"/>
              <a:gd name="connsiteX6937" fmla="*/ 6975112 w 12192000"/>
              <a:gd name="connsiteY6937" fmla="*/ 202367 h 364561"/>
              <a:gd name="connsiteX6938" fmla="*/ 6975112 w 12192000"/>
              <a:gd name="connsiteY6938" fmla="*/ 209511 h 364561"/>
              <a:gd name="connsiteX6939" fmla="*/ 6975112 w 12192000"/>
              <a:gd name="connsiteY6939" fmla="*/ 202367 h 364561"/>
              <a:gd name="connsiteX6940" fmla="*/ 7014118 w 12192000"/>
              <a:gd name="connsiteY6940" fmla="*/ 202367 h 364561"/>
              <a:gd name="connsiteX6941" fmla="*/ 7012196 w 12192000"/>
              <a:gd name="connsiteY6941" fmla="*/ 202820 h 364561"/>
              <a:gd name="connsiteX6942" fmla="*/ 7014118 w 12192000"/>
              <a:gd name="connsiteY6942" fmla="*/ 209511 h 364561"/>
              <a:gd name="connsiteX6943" fmla="*/ 7014118 w 12192000"/>
              <a:gd name="connsiteY6943" fmla="*/ 202367 h 364561"/>
              <a:gd name="connsiteX6944" fmla="*/ 7647974 w 12192000"/>
              <a:gd name="connsiteY6944" fmla="*/ 202367 h 364561"/>
              <a:gd name="connsiteX6945" fmla="*/ 7647974 w 12192000"/>
              <a:gd name="connsiteY6945" fmla="*/ 209511 h 364561"/>
              <a:gd name="connsiteX6946" fmla="*/ 7665802 w 12192000"/>
              <a:gd name="connsiteY6946" fmla="*/ 206497 h 364561"/>
              <a:gd name="connsiteX6947" fmla="*/ 7667339 w 12192000"/>
              <a:gd name="connsiteY6947" fmla="*/ 209264 h 364561"/>
              <a:gd name="connsiteX6948" fmla="*/ 7667472 w 12192000"/>
              <a:gd name="connsiteY6948" fmla="*/ 209303 h 364561"/>
              <a:gd name="connsiteX6949" fmla="*/ 7667325 w 12192000"/>
              <a:gd name="connsiteY6949" fmla="*/ 203037 h 364561"/>
              <a:gd name="connsiteX6950" fmla="*/ 7667254 w 12192000"/>
              <a:gd name="connsiteY6950" fmla="*/ 202522 h 364561"/>
              <a:gd name="connsiteX6951" fmla="*/ 7661687 w 12192000"/>
              <a:gd name="connsiteY6951" fmla="*/ 206386 h 364561"/>
              <a:gd name="connsiteX6952" fmla="*/ 7647974 w 12192000"/>
              <a:gd name="connsiteY6952" fmla="*/ 202367 h 364561"/>
              <a:gd name="connsiteX6953" fmla="*/ 7698126 w 12192000"/>
              <a:gd name="connsiteY6953" fmla="*/ 202367 h 364561"/>
              <a:gd name="connsiteX6954" fmla="*/ 7688373 w 12192000"/>
              <a:gd name="connsiteY6954" fmla="*/ 209511 h 364561"/>
              <a:gd name="connsiteX6955" fmla="*/ 7698126 w 12192000"/>
              <a:gd name="connsiteY6955" fmla="*/ 217676 h 364561"/>
              <a:gd name="connsiteX6956" fmla="*/ 7698126 w 12192000"/>
              <a:gd name="connsiteY6956" fmla="*/ 202367 h 364561"/>
              <a:gd name="connsiteX6957" fmla="*/ 7934950 w 12192000"/>
              <a:gd name="connsiteY6957" fmla="*/ 202367 h 364561"/>
              <a:gd name="connsiteX6958" fmla="*/ 7934950 w 12192000"/>
              <a:gd name="connsiteY6958" fmla="*/ 209511 h 364561"/>
              <a:gd name="connsiteX6959" fmla="*/ 7936802 w 12192000"/>
              <a:gd name="connsiteY6959" fmla="*/ 208736 h 364561"/>
              <a:gd name="connsiteX6960" fmla="*/ 7965598 w 12192000"/>
              <a:gd name="connsiteY6960" fmla="*/ 202367 h 364561"/>
              <a:gd name="connsiteX6961" fmla="*/ 7965598 w 12192000"/>
              <a:gd name="connsiteY6961" fmla="*/ 209511 h 364561"/>
              <a:gd name="connsiteX6962" fmla="*/ 7965598 w 12192000"/>
              <a:gd name="connsiteY6962" fmla="*/ 202367 h 364561"/>
              <a:gd name="connsiteX6963" fmla="*/ 7994852 w 12192000"/>
              <a:gd name="connsiteY6963" fmla="*/ 202367 h 364561"/>
              <a:gd name="connsiteX6964" fmla="*/ 7985102 w 12192000"/>
              <a:gd name="connsiteY6964" fmla="*/ 209511 h 364561"/>
              <a:gd name="connsiteX6965" fmla="*/ 7994852 w 12192000"/>
              <a:gd name="connsiteY6965" fmla="*/ 209511 h 364561"/>
              <a:gd name="connsiteX6966" fmla="*/ 7975351 w 12192000"/>
              <a:gd name="connsiteY6966" fmla="*/ 231965 h 364561"/>
              <a:gd name="connsiteX6967" fmla="*/ 7965598 w 12192000"/>
              <a:gd name="connsiteY6967" fmla="*/ 217676 h 364561"/>
              <a:gd name="connsiteX6968" fmla="*/ 7944702 w 12192000"/>
              <a:gd name="connsiteY6968" fmla="*/ 209511 h 364561"/>
              <a:gd name="connsiteX6969" fmla="*/ 7944702 w 12192000"/>
              <a:gd name="connsiteY6969" fmla="*/ 202367 h 364561"/>
              <a:gd name="connsiteX6970" fmla="*/ 7943484 w 12192000"/>
              <a:gd name="connsiteY6970" fmla="*/ 205939 h 364561"/>
              <a:gd name="connsiteX6971" fmla="*/ 7936802 w 12192000"/>
              <a:gd name="connsiteY6971" fmla="*/ 208736 h 364561"/>
              <a:gd name="connsiteX6972" fmla="*/ 7938016 w 12192000"/>
              <a:gd name="connsiteY6972" fmla="*/ 212913 h 364561"/>
              <a:gd name="connsiteX6973" fmla="*/ 7946682 w 12192000"/>
              <a:gd name="connsiteY6973" fmla="*/ 220088 h 364561"/>
              <a:gd name="connsiteX6974" fmla="*/ 7945574 w 12192000"/>
              <a:gd name="connsiteY6974" fmla="*/ 222740 h 364561"/>
              <a:gd name="connsiteX6975" fmla="*/ 7949752 w 12192000"/>
              <a:gd name="connsiteY6975" fmla="*/ 223927 h 364561"/>
              <a:gd name="connsiteX6976" fmla="*/ 7965598 w 12192000"/>
              <a:gd name="connsiteY6976" fmla="*/ 224820 h 364561"/>
              <a:gd name="connsiteX6977" fmla="*/ 7971693 w 12192000"/>
              <a:gd name="connsiteY6977" fmla="*/ 234644 h 364561"/>
              <a:gd name="connsiteX6978" fmla="*/ 7981604 w 12192000"/>
              <a:gd name="connsiteY6978" fmla="*/ 237944 h 364561"/>
              <a:gd name="connsiteX6979" fmla="*/ 7985102 w 12192000"/>
              <a:gd name="connsiteY6979" fmla="*/ 231965 h 364561"/>
              <a:gd name="connsiteX6980" fmla="*/ 7994852 w 12192000"/>
              <a:gd name="connsiteY6980" fmla="*/ 239109 h 364561"/>
              <a:gd name="connsiteX6981" fmla="*/ 7985102 w 12192000"/>
              <a:gd name="connsiteY6981" fmla="*/ 224820 h 364561"/>
              <a:gd name="connsiteX6982" fmla="*/ 7994852 w 12192000"/>
              <a:gd name="connsiteY6982" fmla="*/ 224820 h 364561"/>
              <a:gd name="connsiteX6983" fmla="*/ 7994852 w 12192000"/>
              <a:gd name="connsiteY6983" fmla="*/ 217676 h 364561"/>
              <a:gd name="connsiteX6984" fmla="*/ 8004605 w 12192000"/>
              <a:gd name="connsiteY6984" fmla="*/ 209511 h 364561"/>
              <a:gd name="connsiteX6985" fmla="*/ 7994852 w 12192000"/>
              <a:gd name="connsiteY6985" fmla="*/ 202367 h 364561"/>
              <a:gd name="connsiteX6986" fmla="*/ 8499153 w 12192000"/>
              <a:gd name="connsiteY6986" fmla="*/ 202367 h 364561"/>
              <a:gd name="connsiteX6987" fmla="*/ 8495039 w 12192000"/>
              <a:gd name="connsiteY6987" fmla="*/ 208395 h 364561"/>
              <a:gd name="connsiteX6988" fmla="*/ 8498416 w 12192000"/>
              <a:gd name="connsiteY6988" fmla="*/ 209312 h 364561"/>
              <a:gd name="connsiteX6989" fmla="*/ 8493008 w 12192000"/>
              <a:gd name="connsiteY6989" fmla="*/ 210511 h 364561"/>
              <a:gd name="connsiteX6990" fmla="*/ 8485107 w 12192000"/>
              <a:gd name="connsiteY6990" fmla="*/ 216147 h 364561"/>
              <a:gd name="connsiteX6991" fmla="*/ 8479650 w 12192000"/>
              <a:gd name="connsiteY6991" fmla="*/ 217357 h 364561"/>
              <a:gd name="connsiteX6992" fmla="*/ 8479650 w 12192000"/>
              <a:gd name="connsiteY6992" fmla="*/ 214343 h 364561"/>
              <a:gd name="connsiteX6993" fmla="*/ 8479650 w 12192000"/>
              <a:gd name="connsiteY6993" fmla="*/ 209511 h 364561"/>
              <a:gd name="connsiteX6994" fmla="*/ 8499153 w 12192000"/>
              <a:gd name="connsiteY6994" fmla="*/ 202367 h 364561"/>
              <a:gd name="connsiteX6995" fmla="*/ 8578559 w 12192000"/>
              <a:gd name="connsiteY6995" fmla="*/ 202367 h 364561"/>
              <a:gd name="connsiteX6996" fmla="*/ 8568807 w 12192000"/>
              <a:gd name="connsiteY6996" fmla="*/ 209511 h 364561"/>
              <a:gd name="connsiteX6997" fmla="*/ 8549304 w 12192000"/>
              <a:gd name="connsiteY6997" fmla="*/ 217676 h 364561"/>
              <a:gd name="connsiteX6998" fmla="*/ 8568807 w 12192000"/>
              <a:gd name="connsiteY6998" fmla="*/ 217676 h 364561"/>
              <a:gd name="connsiteX6999" fmla="*/ 8578559 w 12192000"/>
              <a:gd name="connsiteY6999" fmla="*/ 224820 h 364561"/>
              <a:gd name="connsiteX7000" fmla="*/ 8578559 w 12192000"/>
              <a:gd name="connsiteY7000" fmla="*/ 231965 h 364561"/>
              <a:gd name="connsiteX7001" fmla="*/ 8588310 w 12192000"/>
              <a:gd name="connsiteY7001" fmla="*/ 231965 h 364561"/>
              <a:gd name="connsiteX7002" fmla="*/ 8598062 w 12192000"/>
              <a:gd name="connsiteY7002" fmla="*/ 231965 h 364561"/>
              <a:gd name="connsiteX7003" fmla="*/ 8588310 w 12192000"/>
              <a:gd name="connsiteY7003" fmla="*/ 217676 h 364561"/>
              <a:gd name="connsiteX7004" fmla="*/ 8598062 w 12192000"/>
              <a:gd name="connsiteY7004" fmla="*/ 224820 h 364561"/>
              <a:gd name="connsiteX7005" fmla="*/ 8578559 w 12192000"/>
              <a:gd name="connsiteY7005" fmla="*/ 202367 h 364561"/>
              <a:gd name="connsiteX7006" fmla="*/ 5133334 w 12192000"/>
              <a:gd name="connsiteY7006" fmla="*/ 202347 h 364561"/>
              <a:gd name="connsiteX7007" fmla="*/ 5133285 w 12192000"/>
              <a:gd name="connsiteY7007" fmla="*/ 202367 h 364561"/>
              <a:gd name="connsiteX7008" fmla="*/ 5133378 w 12192000"/>
              <a:gd name="connsiteY7008" fmla="*/ 202367 h 364561"/>
              <a:gd name="connsiteX7009" fmla="*/ 5133378 w 12192000"/>
              <a:gd name="connsiteY7009" fmla="*/ 202355 h 364561"/>
              <a:gd name="connsiteX7010" fmla="*/ 5350547 w 12192000"/>
              <a:gd name="connsiteY7010" fmla="*/ 202329 h 364561"/>
              <a:gd name="connsiteX7011" fmla="*/ 5350547 w 12192000"/>
              <a:gd name="connsiteY7011" fmla="*/ 209231 h 364561"/>
              <a:gd name="connsiteX7012" fmla="*/ 5350547 w 12192000"/>
              <a:gd name="connsiteY7012" fmla="*/ 202329 h 364561"/>
              <a:gd name="connsiteX7013" fmla="*/ 5381193 w 12192000"/>
              <a:gd name="connsiteY7013" fmla="*/ 202329 h 364561"/>
              <a:gd name="connsiteX7014" fmla="*/ 5391212 w 12192000"/>
              <a:gd name="connsiteY7014" fmla="*/ 209375 h 364561"/>
              <a:gd name="connsiteX7015" fmla="*/ 5381193 w 12192000"/>
              <a:gd name="connsiteY7015" fmla="*/ 202329 h 364561"/>
              <a:gd name="connsiteX7016" fmla="*/ 5519097 w 12192000"/>
              <a:gd name="connsiteY7016" fmla="*/ 202329 h 364561"/>
              <a:gd name="connsiteX7017" fmla="*/ 5509668 w 12192000"/>
              <a:gd name="connsiteY7017" fmla="*/ 209231 h 364561"/>
              <a:gd name="connsiteX7018" fmla="*/ 5519097 w 12192000"/>
              <a:gd name="connsiteY7018" fmla="*/ 202329 h 364561"/>
              <a:gd name="connsiteX7019" fmla="*/ 5637554 w 12192000"/>
              <a:gd name="connsiteY7019" fmla="*/ 202329 h 364561"/>
              <a:gd name="connsiteX7020" fmla="*/ 5637554 w 12192000"/>
              <a:gd name="connsiteY7020" fmla="*/ 217428 h 364561"/>
              <a:gd name="connsiteX7021" fmla="*/ 5637554 w 12192000"/>
              <a:gd name="connsiteY7021" fmla="*/ 202329 h 364561"/>
              <a:gd name="connsiteX7022" fmla="*/ 5796675 w 12192000"/>
              <a:gd name="connsiteY7022" fmla="*/ 202329 h 364561"/>
              <a:gd name="connsiteX7023" fmla="*/ 5796675 w 12192000"/>
              <a:gd name="connsiteY7023" fmla="*/ 209231 h 364561"/>
              <a:gd name="connsiteX7024" fmla="*/ 5796675 w 12192000"/>
              <a:gd name="connsiteY7024" fmla="*/ 202329 h 364561"/>
              <a:gd name="connsiteX7025" fmla="*/ 5984673 w 12192000"/>
              <a:gd name="connsiteY7025" fmla="*/ 202329 h 364561"/>
              <a:gd name="connsiteX7026" fmla="*/ 5974654 w 12192000"/>
              <a:gd name="connsiteY7026" fmla="*/ 202329 h 364561"/>
              <a:gd name="connsiteX7027" fmla="*/ 5984673 w 12192000"/>
              <a:gd name="connsiteY7027" fmla="*/ 202329 h 364561"/>
              <a:gd name="connsiteX7028" fmla="*/ 6143499 w 12192000"/>
              <a:gd name="connsiteY7028" fmla="*/ 202329 h 364561"/>
              <a:gd name="connsiteX7029" fmla="*/ 6143486 w 12192000"/>
              <a:gd name="connsiteY7029" fmla="*/ 202331 h 364561"/>
              <a:gd name="connsiteX7030" fmla="*/ 6143437 w 12192000"/>
              <a:gd name="connsiteY7030" fmla="*/ 202367 h 364561"/>
              <a:gd name="connsiteX7031" fmla="*/ 6143501 w 12192000"/>
              <a:gd name="connsiteY7031" fmla="*/ 202367 h 364561"/>
              <a:gd name="connsiteX7032" fmla="*/ 6252232 w 12192000"/>
              <a:gd name="connsiteY7032" fmla="*/ 202329 h 364561"/>
              <a:gd name="connsiteX7033" fmla="*/ 6252232 w 12192000"/>
              <a:gd name="connsiteY7033" fmla="*/ 209231 h 364561"/>
              <a:gd name="connsiteX7034" fmla="*/ 6252232 w 12192000"/>
              <a:gd name="connsiteY7034" fmla="*/ 202329 h 364561"/>
              <a:gd name="connsiteX7035" fmla="*/ 6291010 w 12192000"/>
              <a:gd name="connsiteY7035" fmla="*/ 202329 h 364561"/>
              <a:gd name="connsiteX7036" fmla="*/ 6302325 w 12192000"/>
              <a:gd name="connsiteY7036" fmla="*/ 209375 h 364561"/>
              <a:gd name="connsiteX7037" fmla="*/ 6291010 w 12192000"/>
              <a:gd name="connsiteY7037" fmla="*/ 217428 h 364561"/>
              <a:gd name="connsiteX7038" fmla="*/ 6291010 w 12192000"/>
              <a:gd name="connsiteY7038" fmla="*/ 209375 h 364561"/>
              <a:gd name="connsiteX7039" fmla="*/ 6291010 w 12192000"/>
              <a:gd name="connsiteY7039" fmla="*/ 202329 h 364561"/>
              <a:gd name="connsiteX7040" fmla="*/ 6420782 w 12192000"/>
              <a:gd name="connsiteY7040" fmla="*/ 202329 h 364561"/>
              <a:gd name="connsiteX7041" fmla="*/ 6430211 w 12192000"/>
              <a:gd name="connsiteY7041" fmla="*/ 217428 h 364561"/>
              <a:gd name="connsiteX7042" fmla="*/ 6420782 w 12192000"/>
              <a:gd name="connsiteY7042" fmla="*/ 202329 h 364561"/>
              <a:gd name="connsiteX7043" fmla="*/ 6479126 w 12192000"/>
              <a:gd name="connsiteY7043" fmla="*/ 202329 h 364561"/>
              <a:gd name="connsiteX7044" fmla="*/ 6490324 w 12192000"/>
              <a:gd name="connsiteY7044" fmla="*/ 209231 h 364561"/>
              <a:gd name="connsiteX7045" fmla="*/ 6479126 w 12192000"/>
              <a:gd name="connsiteY7045" fmla="*/ 202329 h 364561"/>
              <a:gd name="connsiteX7046" fmla="*/ 6697770 w 12192000"/>
              <a:gd name="connsiteY7046" fmla="*/ 202329 h 364561"/>
              <a:gd name="connsiteX7047" fmla="*/ 6697770 w 12192000"/>
              <a:gd name="connsiteY7047" fmla="*/ 209375 h 364561"/>
              <a:gd name="connsiteX7048" fmla="*/ 6688046 w 12192000"/>
              <a:gd name="connsiteY7048" fmla="*/ 217428 h 364561"/>
              <a:gd name="connsiteX7049" fmla="*/ 6678322 w 12192000"/>
              <a:gd name="connsiteY7049" fmla="*/ 202329 h 364561"/>
              <a:gd name="connsiteX7050" fmla="*/ 6697770 w 12192000"/>
              <a:gd name="connsiteY7050" fmla="*/ 202329 h 364561"/>
              <a:gd name="connsiteX7051" fmla="*/ 7321878 w 12192000"/>
              <a:gd name="connsiteY7051" fmla="*/ 202329 h 364561"/>
              <a:gd name="connsiteX7052" fmla="*/ 7301250 w 12192000"/>
              <a:gd name="connsiteY7052" fmla="*/ 202329 h 364561"/>
              <a:gd name="connsiteX7053" fmla="*/ 7321878 w 12192000"/>
              <a:gd name="connsiteY7053" fmla="*/ 202329 h 364561"/>
              <a:gd name="connsiteX7054" fmla="*/ 7498732 w 12192000"/>
              <a:gd name="connsiteY7054" fmla="*/ 202329 h 364561"/>
              <a:gd name="connsiteX7055" fmla="*/ 7509876 w 12192000"/>
              <a:gd name="connsiteY7055" fmla="*/ 224583 h 364561"/>
              <a:gd name="connsiteX7056" fmla="*/ 7488980 w 12192000"/>
              <a:gd name="connsiteY7056" fmla="*/ 217502 h 364561"/>
              <a:gd name="connsiteX7057" fmla="*/ 7498732 w 12192000"/>
              <a:gd name="connsiteY7057" fmla="*/ 224583 h 364561"/>
              <a:gd name="connsiteX7058" fmla="*/ 7479230 w 12192000"/>
              <a:gd name="connsiteY7058" fmla="*/ 224583 h 364561"/>
              <a:gd name="connsiteX7059" fmla="*/ 7479230 w 12192000"/>
              <a:gd name="connsiteY7059" fmla="*/ 209410 h 364561"/>
              <a:gd name="connsiteX7060" fmla="*/ 7495946 w 12192000"/>
              <a:gd name="connsiteY7060" fmla="*/ 209410 h 364561"/>
              <a:gd name="connsiteX7061" fmla="*/ 7495074 w 12192000"/>
              <a:gd name="connsiteY7061" fmla="*/ 206881 h 364561"/>
              <a:gd name="connsiteX7062" fmla="*/ 7498732 w 12192000"/>
              <a:gd name="connsiteY7062" fmla="*/ 202329 h 364561"/>
              <a:gd name="connsiteX7063" fmla="*/ 8221794 w 12192000"/>
              <a:gd name="connsiteY7063" fmla="*/ 202329 h 364561"/>
              <a:gd name="connsiteX7064" fmla="*/ 8231609 w 12192000"/>
              <a:gd name="connsiteY7064" fmla="*/ 217655 h 364561"/>
              <a:gd name="connsiteX7065" fmla="*/ 8231609 w 12192000"/>
              <a:gd name="connsiteY7065" fmla="*/ 224807 h 364561"/>
              <a:gd name="connsiteX7066" fmla="*/ 8242827 w 12192000"/>
              <a:gd name="connsiteY7066" fmla="*/ 224807 h 364561"/>
              <a:gd name="connsiteX7067" fmla="*/ 8231609 w 12192000"/>
              <a:gd name="connsiteY7067" fmla="*/ 246263 h 364561"/>
              <a:gd name="connsiteX7068" fmla="*/ 8231784 w 12192000"/>
              <a:gd name="connsiteY7068" fmla="*/ 247381 h 364561"/>
              <a:gd name="connsiteX7069" fmla="*/ 8232563 w 12192000"/>
              <a:gd name="connsiteY7069" fmla="*/ 248941 h 364561"/>
              <a:gd name="connsiteX7070" fmla="*/ 8234589 w 12192000"/>
              <a:gd name="connsiteY7070" fmla="*/ 249840 h 364561"/>
              <a:gd name="connsiteX7071" fmla="*/ 8236047 w 12192000"/>
              <a:gd name="connsiteY7071" fmla="*/ 252080 h 364561"/>
              <a:gd name="connsiteX7072" fmla="*/ 8236342 w 12192000"/>
              <a:gd name="connsiteY7072" fmla="*/ 252298 h 364561"/>
              <a:gd name="connsiteX7073" fmla="*/ 8242827 w 12192000"/>
              <a:gd name="connsiteY7073" fmla="*/ 253416 h 364561"/>
              <a:gd name="connsiteX7074" fmla="*/ 8248348 w 12192000"/>
              <a:gd name="connsiteY7074" fmla="*/ 250398 h 364561"/>
              <a:gd name="connsiteX7075" fmla="*/ 8252642 w 12192000"/>
              <a:gd name="connsiteY7075" fmla="*/ 253416 h 364561"/>
              <a:gd name="connsiteX7076" fmla="*/ 8252642 w 12192000"/>
              <a:gd name="connsiteY7076" fmla="*/ 260568 h 364561"/>
              <a:gd name="connsiteX7077" fmla="*/ 8231609 w 12192000"/>
              <a:gd name="connsiteY7077" fmla="*/ 253416 h 364561"/>
              <a:gd name="connsiteX7078" fmla="*/ 8236188 w 12192000"/>
              <a:gd name="connsiteY7078" fmla="*/ 252298 h 364561"/>
              <a:gd name="connsiteX7079" fmla="*/ 8236047 w 12192000"/>
              <a:gd name="connsiteY7079" fmla="*/ 252080 h 364561"/>
              <a:gd name="connsiteX7080" fmla="*/ 8233011 w 12192000"/>
              <a:gd name="connsiteY7080" fmla="*/ 249840 h 364561"/>
              <a:gd name="connsiteX7081" fmla="*/ 8232563 w 12192000"/>
              <a:gd name="connsiteY7081" fmla="*/ 248941 h 364561"/>
              <a:gd name="connsiteX7082" fmla="*/ 8229046 w 12192000"/>
              <a:gd name="connsiteY7082" fmla="*/ 247381 h 364561"/>
              <a:gd name="connsiteX7083" fmla="*/ 8221794 w 12192000"/>
              <a:gd name="connsiteY7083" fmla="*/ 246263 h 364561"/>
              <a:gd name="connsiteX7084" fmla="*/ 8231609 w 12192000"/>
              <a:gd name="connsiteY7084" fmla="*/ 239111 h 364561"/>
              <a:gd name="connsiteX7085" fmla="*/ 8221794 w 12192000"/>
              <a:gd name="connsiteY7085" fmla="*/ 202329 h 364561"/>
              <a:gd name="connsiteX7086" fmla="*/ 9083993 w 12192000"/>
              <a:gd name="connsiteY7086" fmla="*/ 202329 h 364561"/>
              <a:gd name="connsiteX7087" fmla="*/ 9085245 w 12192000"/>
              <a:gd name="connsiteY7087" fmla="*/ 212520 h 364561"/>
              <a:gd name="connsiteX7088" fmla="*/ 9094012 w 12192000"/>
              <a:gd name="connsiteY7088" fmla="*/ 217427 h 364561"/>
              <a:gd name="connsiteX7089" fmla="*/ 9094012 w 12192000"/>
              <a:gd name="connsiteY7089" fmla="*/ 209375 h 364561"/>
              <a:gd name="connsiteX7090" fmla="*/ 9089784 w 12192000"/>
              <a:gd name="connsiteY7090" fmla="*/ 203429 h 364561"/>
              <a:gd name="connsiteX7091" fmla="*/ 4400845 w 12192000"/>
              <a:gd name="connsiteY7091" fmla="*/ 202328 h 364561"/>
              <a:gd name="connsiteX7092" fmla="*/ 4410563 w 12192000"/>
              <a:gd name="connsiteY7092" fmla="*/ 217427 h 364561"/>
              <a:gd name="connsiteX7093" fmla="*/ 4400845 w 12192000"/>
              <a:gd name="connsiteY7093" fmla="*/ 202328 h 364561"/>
              <a:gd name="connsiteX7094" fmla="*/ 4639227 w 12192000"/>
              <a:gd name="connsiteY7094" fmla="*/ 202328 h 364561"/>
              <a:gd name="connsiteX7095" fmla="*/ 4648664 w 12192000"/>
              <a:gd name="connsiteY7095" fmla="*/ 209231 h 364561"/>
              <a:gd name="connsiteX7096" fmla="*/ 4639227 w 12192000"/>
              <a:gd name="connsiteY7096" fmla="*/ 202328 h 364561"/>
              <a:gd name="connsiteX7097" fmla="*/ 4668405 w 12192000"/>
              <a:gd name="connsiteY7097" fmla="*/ 202328 h 364561"/>
              <a:gd name="connsiteX7098" fmla="*/ 4672507 w 12192000"/>
              <a:gd name="connsiteY7098" fmla="*/ 205240 h 364561"/>
              <a:gd name="connsiteX7099" fmla="*/ 4673052 w 12192000"/>
              <a:gd name="connsiteY7099" fmla="*/ 204956 h 364561"/>
              <a:gd name="connsiteX7100" fmla="*/ 4672653 w 12192000"/>
              <a:gd name="connsiteY7100" fmla="*/ 203407 h 364561"/>
              <a:gd name="connsiteX7101" fmla="*/ 4668405 w 12192000"/>
              <a:gd name="connsiteY7101" fmla="*/ 202328 h 364561"/>
              <a:gd name="connsiteX7102" fmla="*/ 4668405 w 12192000"/>
              <a:gd name="connsiteY7102" fmla="*/ 202328 h 364561"/>
              <a:gd name="connsiteX7103" fmla="*/ 4658673 w 12192000"/>
              <a:gd name="connsiteY7103" fmla="*/ 209231 h 364561"/>
              <a:gd name="connsiteX7104" fmla="*/ 4668405 w 12192000"/>
              <a:gd name="connsiteY7104" fmla="*/ 202328 h 364561"/>
              <a:gd name="connsiteX7105" fmla="*/ 4678122 w 12192000"/>
              <a:gd name="connsiteY7105" fmla="*/ 202328 h 364561"/>
              <a:gd name="connsiteX7106" fmla="*/ 4673052 w 12192000"/>
              <a:gd name="connsiteY7106" fmla="*/ 204956 h 364561"/>
              <a:gd name="connsiteX7107" fmla="*/ 4673270 w 12192000"/>
              <a:gd name="connsiteY7107" fmla="*/ 205779 h 364561"/>
              <a:gd name="connsiteX7108" fmla="*/ 4678122 w 12192000"/>
              <a:gd name="connsiteY7108" fmla="*/ 209231 h 364561"/>
              <a:gd name="connsiteX7109" fmla="*/ 4678122 w 12192000"/>
              <a:gd name="connsiteY7109" fmla="*/ 202328 h 364561"/>
              <a:gd name="connsiteX7110" fmla="*/ 5153710 w 12192000"/>
              <a:gd name="connsiteY7110" fmla="*/ 202328 h 364561"/>
              <a:gd name="connsiteX7111" fmla="*/ 5153119 w 12192000"/>
              <a:gd name="connsiteY7111" fmla="*/ 202328 h 364561"/>
              <a:gd name="connsiteX7112" fmla="*/ 5153119 w 12192000"/>
              <a:gd name="connsiteY7112" fmla="*/ 202585 h 364561"/>
              <a:gd name="connsiteX7113" fmla="*/ 5153255 w 12192000"/>
              <a:gd name="connsiteY7113" fmla="*/ 202760 h 364561"/>
              <a:gd name="connsiteX7114" fmla="*/ 5153710 w 12192000"/>
              <a:gd name="connsiteY7114" fmla="*/ 202760 h 364561"/>
              <a:gd name="connsiteX7115" fmla="*/ 5271458 w 12192000"/>
              <a:gd name="connsiteY7115" fmla="*/ 202328 h 364561"/>
              <a:gd name="connsiteX7116" fmla="*/ 5261558 w 12192000"/>
              <a:gd name="connsiteY7116" fmla="*/ 209375 h 364561"/>
              <a:gd name="connsiteX7117" fmla="*/ 5271458 w 12192000"/>
              <a:gd name="connsiteY7117" fmla="*/ 217427 h 364561"/>
              <a:gd name="connsiteX7118" fmla="*/ 5282774 w 12192000"/>
              <a:gd name="connsiteY7118" fmla="*/ 209375 h 364561"/>
              <a:gd name="connsiteX7119" fmla="*/ 5271458 w 12192000"/>
              <a:gd name="connsiteY7119" fmla="*/ 202328 h 364561"/>
              <a:gd name="connsiteX7120" fmla="*/ 8014346 w 12192000"/>
              <a:gd name="connsiteY7120" fmla="*/ 202328 h 364561"/>
              <a:gd name="connsiteX7121" fmla="*/ 8014346 w 12192000"/>
              <a:gd name="connsiteY7121" fmla="*/ 207534 h 364561"/>
              <a:gd name="connsiteX7122" fmla="*/ 8014346 w 12192000"/>
              <a:gd name="connsiteY7122" fmla="*/ 209375 h 364561"/>
              <a:gd name="connsiteX7123" fmla="*/ 8023775 w 12192000"/>
              <a:gd name="connsiteY7123" fmla="*/ 209375 h 364561"/>
              <a:gd name="connsiteX7124" fmla="*/ 8014346 w 12192000"/>
              <a:gd name="connsiteY7124" fmla="*/ 202328 h 364561"/>
              <a:gd name="connsiteX7125" fmla="*/ 8766634 w 12192000"/>
              <a:gd name="connsiteY7125" fmla="*/ 202328 h 364561"/>
              <a:gd name="connsiteX7126" fmla="*/ 8766634 w 12192000"/>
              <a:gd name="connsiteY7126" fmla="*/ 209458 h 364561"/>
              <a:gd name="connsiteX7127" fmla="*/ 8767850 w 12192000"/>
              <a:gd name="connsiteY7127" fmla="*/ 203220 h 364561"/>
              <a:gd name="connsiteX7128" fmla="*/ 8771497 w 12192000"/>
              <a:gd name="connsiteY7128" fmla="*/ 202838 h 364561"/>
              <a:gd name="connsiteX7129" fmla="*/ 8776359 w 12192000"/>
              <a:gd name="connsiteY7129" fmla="*/ 202328 h 364561"/>
              <a:gd name="connsiteX7130" fmla="*/ 8771497 w 12192000"/>
              <a:gd name="connsiteY7130" fmla="*/ 202838 h 364561"/>
              <a:gd name="connsiteX7131" fmla="*/ 8775143 w 12192000"/>
              <a:gd name="connsiteY7131" fmla="*/ 203220 h 364561"/>
              <a:gd name="connsiteX7132" fmla="*/ 8776359 w 12192000"/>
              <a:gd name="connsiteY7132" fmla="*/ 209458 h 364561"/>
              <a:gd name="connsiteX7133" fmla="*/ 8766634 w 12192000"/>
              <a:gd name="connsiteY7133" fmla="*/ 217607 h 364561"/>
              <a:gd name="connsiteX7134" fmla="*/ 8756911 w 12192000"/>
              <a:gd name="connsiteY7134" fmla="*/ 217607 h 364561"/>
              <a:gd name="connsiteX7135" fmla="*/ 8766634 w 12192000"/>
              <a:gd name="connsiteY7135" fmla="*/ 209458 h 364561"/>
              <a:gd name="connsiteX7136" fmla="*/ 8747186 w 12192000"/>
              <a:gd name="connsiteY7136" fmla="*/ 209458 h 364561"/>
              <a:gd name="connsiteX7137" fmla="*/ 8756911 w 12192000"/>
              <a:gd name="connsiteY7137" fmla="*/ 224737 h 364561"/>
              <a:gd name="connsiteX7138" fmla="*/ 8747186 w 12192000"/>
              <a:gd name="connsiteY7138" fmla="*/ 224737 h 364561"/>
              <a:gd name="connsiteX7139" fmla="*/ 8747186 w 12192000"/>
              <a:gd name="connsiteY7139" fmla="*/ 238998 h 364561"/>
              <a:gd name="connsiteX7140" fmla="*/ 8766634 w 12192000"/>
              <a:gd name="connsiteY7140" fmla="*/ 231867 h 364561"/>
              <a:gd name="connsiteX7141" fmla="*/ 8786082 w 12192000"/>
              <a:gd name="connsiteY7141" fmla="*/ 224737 h 364561"/>
              <a:gd name="connsiteX7142" fmla="*/ 8784872 w 12192000"/>
              <a:gd name="connsiteY7142" fmla="*/ 217607 h 364561"/>
              <a:gd name="connsiteX7143" fmla="*/ 8784563 w 12192000"/>
              <a:gd name="connsiteY7143" fmla="*/ 215793 h 364561"/>
              <a:gd name="connsiteX7144" fmla="*/ 8776359 w 12192000"/>
              <a:gd name="connsiteY7144" fmla="*/ 202328 h 364561"/>
              <a:gd name="connsiteX7145" fmla="*/ 8984984 w 12192000"/>
              <a:gd name="connsiteY7145" fmla="*/ 202328 h 364561"/>
              <a:gd name="connsiteX7146" fmla="*/ 8985140 w 12192000"/>
              <a:gd name="connsiteY7146" fmla="*/ 203429 h 364561"/>
              <a:gd name="connsiteX7147" fmla="*/ 8986092 w 12192000"/>
              <a:gd name="connsiteY7147" fmla="*/ 205534 h 364561"/>
              <a:gd name="connsiteX7148" fmla="*/ 9024469 w 12192000"/>
              <a:gd name="connsiteY7148" fmla="*/ 202328 h 364561"/>
              <a:gd name="connsiteX7149" fmla="*/ 9004433 w 12192000"/>
              <a:gd name="connsiteY7149" fmla="*/ 202328 h 364561"/>
              <a:gd name="connsiteX7150" fmla="*/ 9014450 w 12192000"/>
              <a:gd name="connsiteY7150" fmla="*/ 209231 h 364561"/>
              <a:gd name="connsiteX7151" fmla="*/ 9024469 w 12192000"/>
              <a:gd name="connsiteY7151" fmla="*/ 209231 h 364561"/>
              <a:gd name="connsiteX7152" fmla="*/ 9024469 w 12192000"/>
              <a:gd name="connsiteY7152" fmla="*/ 202328 h 364561"/>
              <a:gd name="connsiteX7153" fmla="*/ 9053642 w 12192000"/>
              <a:gd name="connsiteY7153" fmla="*/ 202328 h 364561"/>
              <a:gd name="connsiteX7154" fmla="*/ 9063365 w 12192000"/>
              <a:gd name="connsiteY7154" fmla="*/ 209231 h 364561"/>
              <a:gd name="connsiteX7155" fmla="*/ 9059718 w 12192000"/>
              <a:gd name="connsiteY7155" fmla="*/ 205779 h 364561"/>
              <a:gd name="connsiteX7156" fmla="*/ 9060373 w 12192000"/>
              <a:gd name="connsiteY7156" fmla="*/ 205098 h 364561"/>
              <a:gd name="connsiteX7157" fmla="*/ 9058504 w 12192000"/>
              <a:gd name="connsiteY7157" fmla="*/ 204917 h 364561"/>
              <a:gd name="connsiteX7158" fmla="*/ 9053642 w 12192000"/>
              <a:gd name="connsiteY7158" fmla="*/ 202328 h 364561"/>
              <a:gd name="connsiteX7159" fmla="*/ 9063365 w 12192000"/>
              <a:gd name="connsiteY7159" fmla="*/ 202328 h 364561"/>
              <a:gd name="connsiteX7160" fmla="*/ 9061998 w 12192000"/>
              <a:gd name="connsiteY7160" fmla="*/ 203407 h 364561"/>
              <a:gd name="connsiteX7161" fmla="*/ 9060373 w 12192000"/>
              <a:gd name="connsiteY7161" fmla="*/ 205098 h 364561"/>
              <a:gd name="connsiteX7162" fmla="*/ 9061846 w 12192000"/>
              <a:gd name="connsiteY7162" fmla="*/ 205240 h 364561"/>
              <a:gd name="connsiteX7163" fmla="*/ 9063365 w 12192000"/>
              <a:gd name="connsiteY7163" fmla="*/ 202328 h 364561"/>
              <a:gd name="connsiteX7164" fmla="*/ 9212468 w 12192000"/>
              <a:gd name="connsiteY7164" fmla="*/ 202328 h 364561"/>
              <a:gd name="connsiteX7165" fmla="*/ 9202450 w 12192000"/>
              <a:gd name="connsiteY7165" fmla="*/ 202328 h 364561"/>
              <a:gd name="connsiteX7166" fmla="*/ 9202450 w 12192000"/>
              <a:gd name="connsiteY7166" fmla="*/ 209231 h 364561"/>
              <a:gd name="connsiteX7167" fmla="*/ 9212468 w 12192000"/>
              <a:gd name="connsiteY7167" fmla="*/ 202328 h 364561"/>
              <a:gd name="connsiteX7168" fmla="*/ 4984390 w 12192000"/>
              <a:gd name="connsiteY7168" fmla="*/ 202274 h 364561"/>
              <a:gd name="connsiteX7169" fmla="*/ 4984195 w 12192000"/>
              <a:gd name="connsiteY7169" fmla="*/ 202762 h 364561"/>
              <a:gd name="connsiteX7170" fmla="*/ 4984234 w 12192000"/>
              <a:gd name="connsiteY7170" fmla="*/ 202760 h 364561"/>
              <a:gd name="connsiteX7171" fmla="*/ 31586 w 12192000"/>
              <a:gd name="connsiteY7171" fmla="*/ 202210 h 364561"/>
              <a:gd name="connsiteX7172" fmla="*/ 21826 w 12192000"/>
              <a:gd name="connsiteY7172" fmla="*/ 209781 h 364561"/>
              <a:gd name="connsiteX7173" fmla="*/ 31586 w 12192000"/>
              <a:gd name="connsiteY7173" fmla="*/ 202210 h 364561"/>
              <a:gd name="connsiteX7174" fmla="*/ 1196933 w 12192000"/>
              <a:gd name="connsiteY7174" fmla="*/ 202210 h 364561"/>
              <a:gd name="connsiteX7175" fmla="*/ 1176651 w 12192000"/>
              <a:gd name="connsiteY7175" fmla="*/ 209633 h 364561"/>
              <a:gd name="connsiteX7176" fmla="*/ 1191862 w 12192000"/>
              <a:gd name="connsiteY7176" fmla="*/ 216128 h 364561"/>
              <a:gd name="connsiteX7177" fmla="*/ 1195874 w 12192000"/>
              <a:gd name="connsiteY7177" fmla="*/ 217657 h 364561"/>
              <a:gd name="connsiteX7178" fmla="*/ 1187698 w 12192000"/>
              <a:gd name="connsiteY7178" fmla="*/ 220568 h 364561"/>
              <a:gd name="connsiteX7179" fmla="*/ 1166307 w 12192000"/>
              <a:gd name="connsiteY7179" fmla="*/ 224702 h 364561"/>
              <a:gd name="connsiteX7180" fmla="*/ 1189124 w 12192000"/>
              <a:gd name="connsiteY7180" fmla="*/ 222635 h 364561"/>
              <a:gd name="connsiteX7181" fmla="*/ 1196144 w 12192000"/>
              <a:gd name="connsiteY7181" fmla="*/ 217760 h 364561"/>
              <a:gd name="connsiteX7182" fmla="*/ 1199468 w 12192000"/>
              <a:gd name="connsiteY7182" fmla="*/ 219027 h 364561"/>
              <a:gd name="connsiteX7183" fmla="*/ 1207074 w 12192000"/>
              <a:gd name="connsiteY7183" fmla="*/ 217056 h 364561"/>
              <a:gd name="connsiteX7184" fmla="*/ 1196933 w 12192000"/>
              <a:gd name="connsiteY7184" fmla="*/ 202210 h 364561"/>
              <a:gd name="connsiteX7185" fmla="*/ 1238714 w 12192000"/>
              <a:gd name="connsiteY7185" fmla="*/ 202210 h 364561"/>
              <a:gd name="connsiteX7186" fmla="*/ 1228370 w 12192000"/>
              <a:gd name="connsiteY7186" fmla="*/ 217352 h 364561"/>
              <a:gd name="connsiteX7187" fmla="*/ 1238714 w 12192000"/>
              <a:gd name="connsiteY7187" fmla="*/ 202210 h 364561"/>
              <a:gd name="connsiteX7188" fmla="*/ 1422468 w 12192000"/>
              <a:gd name="connsiteY7188" fmla="*/ 202210 h 364561"/>
              <a:gd name="connsiteX7189" fmla="*/ 1412732 w 12192000"/>
              <a:gd name="connsiteY7189" fmla="*/ 209781 h 364561"/>
              <a:gd name="connsiteX7190" fmla="*/ 1422468 w 12192000"/>
              <a:gd name="connsiteY7190" fmla="*/ 202210 h 364561"/>
              <a:gd name="connsiteX7191" fmla="*/ 1636644 w 12192000"/>
              <a:gd name="connsiteY7191" fmla="*/ 202210 h 364561"/>
              <a:gd name="connsiteX7192" fmla="*/ 1616565 w 12192000"/>
              <a:gd name="connsiteY7192" fmla="*/ 202210 h 364561"/>
              <a:gd name="connsiteX7193" fmla="*/ 1626605 w 12192000"/>
              <a:gd name="connsiteY7193" fmla="*/ 217352 h 364561"/>
              <a:gd name="connsiteX7194" fmla="*/ 1636644 w 12192000"/>
              <a:gd name="connsiteY7194" fmla="*/ 202210 h 364561"/>
              <a:gd name="connsiteX7195" fmla="*/ 1677006 w 12192000"/>
              <a:gd name="connsiteY7195" fmla="*/ 202210 h 364561"/>
              <a:gd name="connsiteX7196" fmla="*/ 1656723 w 12192000"/>
              <a:gd name="connsiteY7196" fmla="*/ 202210 h 364561"/>
              <a:gd name="connsiteX7197" fmla="*/ 1687146 w 12192000"/>
              <a:gd name="connsiteY7197" fmla="*/ 224479 h 364561"/>
              <a:gd name="connsiteX7198" fmla="*/ 1677006 w 12192000"/>
              <a:gd name="connsiteY7198" fmla="*/ 202210 h 364561"/>
              <a:gd name="connsiteX7199" fmla="*/ 1861165 w 12192000"/>
              <a:gd name="connsiteY7199" fmla="*/ 202210 h 364561"/>
              <a:gd name="connsiteX7200" fmla="*/ 1841086 w 12192000"/>
              <a:gd name="connsiteY7200" fmla="*/ 217352 h 364561"/>
              <a:gd name="connsiteX7201" fmla="*/ 1861165 w 12192000"/>
              <a:gd name="connsiteY7201" fmla="*/ 209781 h 364561"/>
              <a:gd name="connsiteX7202" fmla="*/ 1861165 w 12192000"/>
              <a:gd name="connsiteY7202" fmla="*/ 202210 h 364561"/>
              <a:gd name="connsiteX7203" fmla="*/ 2055262 w 12192000"/>
              <a:gd name="connsiteY7203" fmla="*/ 202210 h 364561"/>
              <a:gd name="connsiteX7204" fmla="*/ 2045527 w 12192000"/>
              <a:gd name="connsiteY7204" fmla="*/ 202210 h 364561"/>
              <a:gd name="connsiteX7205" fmla="*/ 2055262 w 12192000"/>
              <a:gd name="connsiteY7205" fmla="*/ 209781 h 364561"/>
              <a:gd name="connsiteX7206" fmla="*/ 2055262 w 12192000"/>
              <a:gd name="connsiteY7206" fmla="*/ 202210 h 364561"/>
              <a:gd name="connsiteX7207" fmla="*/ 2964298 w 12192000"/>
              <a:gd name="connsiteY7207" fmla="*/ 202210 h 364561"/>
              <a:gd name="connsiteX7208" fmla="*/ 2959430 w 12192000"/>
              <a:gd name="connsiteY7208" fmla="*/ 206942 h 364561"/>
              <a:gd name="connsiteX7209" fmla="*/ 2957102 w 12192000"/>
              <a:gd name="connsiteY7209" fmla="*/ 211920 h 364561"/>
              <a:gd name="connsiteX7210" fmla="*/ 2959430 w 12192000"/>
              <a:gd name="connsiteY7210" fmla="*/ 209781 h 364561"/>
              <a:gd name="connsiteX7211" fmla="*/ 2964298 w 12192000"/>
              <a:gd name="connsiteY7211" fmla="*/ 202210 h 364561"/>
              <a:gd name="connsiteX7212" fmla="*/ 2996242 w 12192000"/>
              <a:gd name="connsiteY7212" fmla="*/ 202210 h 364561"/>
              <a:gd name="connsiteX7213" fmla="*/ 2986202 w 12192000"/>
              <a:gd name="connsiteY7213" fmla="*/ 202210 h 364561"/>
              <a:gd name="connsiteX7214" fmla="*/ 2986202 w 12192000"/>
              <a:gd name="connsiteY7214" fmla="*/ 217352 h 364561"/>
              <a:gd name="connsiteX7215" fmla="*/ 3006282 w 12192000"/>
              <a:gd name="connsiteY7215" fmla="*/ 217352 h 364561"/>
              <a:gd name="connsiteX7216" fmla="*/ 2996242 w 12192000"/>
              <a:gd name="connsiteY7216" fmla="*/ 202210 h 364561"/>
              <a:gd name="connsiteX7217" fmla="*/ 3006078 w 12192000"/>
              <a:gd name="connsiteY7217" fmla="*/ 202210 h 364561"/>
              <a:gd name="connsiteX7218" fmla="*/ 2995938 w 12192000"/>
              <a:gd name="connsiteY7218" fmla="*/ 209603 h 364561"/>
              <a:gd name="connsiteX7219" fmla="*/ 3016220 w 12192000"/>
              <a:gd name="connsiteY7219" fmla="*/ 224390 h 364561"/>
              <a:gd name="connsiteX7220" fmla="*/ 2995938 w 12192000"/>
              <a:gd name="connsiteY7220" fmla="*/ 231783 h 364561"/>
              <a:gd name="connsiteX7221" fmla="*/ 3026360 w 12192000"/>
              <a:gd name="connsiteY7221" fmla="*/ 224390 h 364561"/>
              <a:gd name="connsiteX7222" fmla="*/ 3016220 w 12192000"/>
              <a:gd name="connsiteY7222" fmla="*/ 216996 h 364561"/>
              <a:gd name="connsiteX7223" fmla="*/ 3006078 w 12192000"/>
              <a:gd name="connsiteY7223" fmla="*/ 202210 h 364561"/>
              <a:gd name="connsiteX7224" fmla="*/ 3108097 w 12192000"/>
              <a:gd name="connsiteY7224" fmla="*/ 202210 h 364561"/>
              <a:gd name="connsiteX7225" fmla="*/ 3087815 w 12192000"/>
              <a:gd name="connsiteY7225" fmla="*/ 217056 h 364561"/>
              <a:gd name="connsiteX7226" fmla="*/ 3097956 w 12192000"/>
              <a:gd name="connsiteY7226" fmla="*/ 217056 h 364561"/>
              <a:gd name="connsiteX7227" fmla="*/ 3108097 w 12192000"/>
              <a:gd name="connsiteY7227" fmla="*/ 202210 h 364561"/>
              <a:gd name="connsiteX7228" fmla="*/ 3169901 w 12192000"/>
              <a:gd name="connsiteY7228" fmla="*/ 202210 h 364561"/>
              <a:gd name="connsiteX7229" fmla="*/ 3190036 w 12192000"/>
              <a:gd name="connsiteY7229" fmla="*/ 209781 h 364561"/>
              <a:gd name="connsiteX7230" fmla="*/ 3169901 w 12192000"/>
              <a:gd name="connsiteY7230" fmla="*/ 202210 h 364561"/>
              <a:gd name="connsiteX7231" fmla="*/ 3230194 w 12192000"/>
              <a:gd name="connsiteY7231" fmla="*/ 202210 h 364561"/>
              <a:gd name="connsiteX7232" fmla="*/ 3230194 w 12192000"/>
              <a:gd name="connsiteY7232" fmla="*/ 209781 h 364561"/>
              <a:gd name="connsiteX7233" fmla="*/ 3230194 w 12192000"/>
              <a:gd name="connsiteY7233" fmla="*/ 202210 h 364561"/>
              <a:gd name="connsiteX7234" fmla="*/ 3946900 w 12192000"/>
              <a:gd name="connsiteY7234" fmla="*/ 202210 h 364561"/>
              <a:gd name="connsiteX7235" fmla="*/ 3935396 w 12192000"/>
              <a:gd name="connsiteY7235" fmla="*/ 202210 h 364561"/>
              <a:gd name="connsiteX7236" fmla="*/ 3956968 w 12192000"/>
              <a:gd name="connsiteY7236" fmla="*/ 217056 h 364561"/>
              <a:gd name="connsiteX7237" fmla="*/ 3946900 w 12192000"/>
              <a:gd name="connsiteY7237" fmla="*/ 202210 h 364561"/>
              <a:gd name="connsiteX7238" fmla="*/ 4068649 w 12192000"/>
              <a:gd name="connsiteY7238" fmla="*/ 202210 h 364561"/>
              <a:gd name="connsiteX7239" fmla="*/ 4048569 w 12192000"/>
              <a:gd name="connsiteY7239" fmla="*/ 217352 h 364561"/>
              <a:gd name="connsiteX7240" fmla="*/ 4068649 w 12192000"/>
              <a:gd name="connsiteY7240" fmla="*/ 202210 h 364561"/>
              <a:gd name="connsiteX7241" fmla="*/ 9255640 w 12192000"/>
              <a:gd name="connsiteY7241" fmla="*/ 202210 h 364561"/>
              <a:gd name="connsiteX7242" fmla="*/ 9265691 w 12192000"/>
              <a:gd name="connsiteY7242" fmla="*/ 217056 h 364561"/>
              <a:gd name="connsiteX7243" fmla="*/ 9255640 w 12192000"/>
              <a:gd name="connsiteY7243" fmla="*/ 224479 h 364561"/>
              <a:gd name="connsiteX7244" fmla="*/ 9285757 w 12192000"/>
              <a:gd name="connsiteY7244" fmla="*/ 224479 h 364561"/>
              <a:gd name="connsiteX7245" fmla="*/ 9255640 w 12192000"/>
              <a:gd name="connsiteY7245" fmla="*/ 202210 h 364561"/>
              <a:gd name="connsiteX7246" fmla="*/ 9305862 w 12192000"/>
              <a:gd name="connsiteY7246" fmla="*/ 202210 h 364561"/>
              <a:gd name="connsiteX7247" fmla="*/ 9296102 w 12192000"/>
              <a:gd name="connsiteY7247" fmla="*/ 209781 h 364561"/>
              <a:gd name="connsiteX7248" fmla="*/ 9305862 w 12192000"/>
              <a:gd name="connsiteY7248" fmla="*/ 202210 h 364561"/>
              <a:gd name="connsiteX7249" fmla="*/ 10471208 w 12192000"/>
              <a:gd name="connsiteY7249" fmla="*/ 202210 h 364561"/>
              <a:gd name="connsiteX7250" fmla="*/ 10450926 w 12192000"/>
              <a:gd name="connsiteY7250" fmla="*/ 209633 h 364561"/>
              <a:gd name="connsiteX7251" fmla="*/ 10466138 w 12192000"/>
              <a:gd name="connsiteY7251" fmla="*/ 216128 h 364561"/>
              <a:gd name="connsiteX7252" fmla="*/ 10470150 w 12192000"/>
              <a:gd name="connsiteY7252" fmla="*/ 217657 h 364561"/>
              <a:gd name="connsiteX7253" fmla="*/ 10461974 w 12192000"/>
              <a:gd name="connsiteY7253" fmla="*/ 220568 h 364561"/>
              <a:gd name="connsiteX7254" fmla="*/ 10440582 w 12192000"/>
              <a:gd name="connsiteY7254" fmla="*/ 224702 h 364561"/>
              <a:gd name="connsiteX7255" fmla="*/ 10463400 w 12192000"/>
              <a:gd name="connsiteY7255" fmla="*/ 222635 h 364561"/>
              <a:gd name="connsiteX7256" fmla="*/ 10470419 w 12192000"/>
              <a:gd name="connsiteY7256" fmla="*/ 217760 h 364561"/>
              <a:gd name="connsiteX7257" fmla="*/ 10473744 w 12192000"/>
              <a:gd name="connsiteY7257" fmla="*/ 219027 h 364561"/>
              <a:gd name="connsiteX7258" fmla="*/ 10481349 w 12192000"/>
              <a:gd name="connsiteY7258" fmla="*/ 217056 h 364561"/>
              <a:gd name="connsiteX7259" fmla="*/ 10471208 w 12192000"/>
              <a:gd name="connsiteY7259" fmla="*/ 202210 h 364561"/>
              <a:gd name="connsiteX7260" fmla="*/ 10512989 w 12192000"/>
              <a:gd name="connsiteY7260" fmla="*/ 202210 h 364561"/>
              <a:gd name="connsiteX7261" fmla="*/ 10502645 w 12192000"/>
              <a:gd name="connsiteY7261" fmla="*/ 217352 h 364561"/>
              <a:gd name="connsiteX7262" fmla="*/ 10512989 w 12192000"/>
              <a:gd name="connsiteY7262" fmla="*/ 202210 h 364561"/>
              <a:gd name="connsiteX7263" fmla="*/ 10696743 w 12192000"/>
              <a:gd name="connsiteY7263" fmla="*/ 202210 h 364561"/>
              <a:gd name="connsiteX7264" fmla="*/ 10687008 w 12192000"/>
              <a:gd name="connsiteY7264" fmla="*/ 209781 h 364561"/>
              <a:gd name="connsiteX7265" fmla="*/ 10696743 w 12192000"/>
              <a:gd name="connsiteY7265" fmla="*/ 202210 h 364561"/>
              <a:gd name="connsiteX7266" fmla="*/ 10910920 w 12192000"/>
              <a:gd name="connsiteY7266" fmla="*/ 202210 h 364561"/>
              <a:gd name="connsiteX7267" fmla="*/ 10890841 w 12192000"/>
              <a:gd name="connsiteY7267" fmla="*/ 202210 h 364561"/>
              <a:gd name="connsiteX7268" fmla="*/ 10900880 w 12192000"/>
              <a:gd name="connsiteY7268" fmla="*/ 217352 h 364561"/>
              <a:gd name="connsiteX7269" fmla="*/ 10910920 w 12192000"/>
              <a:gd name="connsiteY7269" fmla="*/ 202210 h 364561"/>
              <a:gd name="connsiteX7270" fmla="*/ 10951281 w 12192000"/>
              <a:gd name="connsiteY7270" fmla="*/ 202210 h 364561"/>
              <a:gd name="connsiteX7271" fmla="*/ 10930999 w 12192000"/>
              <a:gd name="connsiteY7271" fmla="*/ 202210 h 364561"/>
              <a:gd name="connsiteX7272" fmla="*/ 10961422 w 12192000"/>
              <a:gd name="connsiteY7272" fmla="*/ 224479 h 364561"/>
              <a:gd name="connsiteX7273" fmla="*/ 10951281 w 12192000"/>
              <a:gd name="connsiteY7273" fmla="*/ 202210 h 364561"/>
              <a:gd name="connsiteX7274" fmla="*/ 11135441 w 12192000"/>
              <a:gd name="connsiteY7274" fmla="*/ 202210 h 364561"/>
              <a:gd name="connsiteX7275" fmla="*/ 11115362 w 12192000"/>
              <a:gd name="connsiteY7275" fmla="*/ 217352 h 364561"/>
              <a:gd name="connsiteX7276" fmla="*/ 11135441 w 12192000"/>
              <a:gd name="connsiteY7276" fmla="*/ 209781 h 364561"/>
              <a:gd name="connsiteX7277" fmla="*/ 11135441 w 12192000"/>
              <a:gd name="connsiteY7277" fmla="*/ 202210 h 364561"/>
              <a:gd name="connsiteX7278" fmla="*/ 11329538 w 12192000"/>
              <a:gd name="connsiteY7278" fmla="*/ 202210 h 364561"/>
              <a:gd name="connsiteX7279" fmla="*/ 11319803 w 12192000"/>
              <a:gd name="connsiteY7279" fmla="*/ 202210 h 364561"/>
              <a:gd name="connsiteX7280" fmla="*/ 11329538 w 12192000"/>
              <a:gd name="connsiteY7280" fmla="*/ 209781 h 364561"/>
              <a:gd name="connsiteX7281" fmla="*/ 11329538 w 12192000"/>
              <a:gd name="connsiteY7281" fmla="*/ 202210 h 364561"/>
              <a:gd name="connsiteX7282" fmla="*/ 2403300 w 12192000"/>
              <a:gd name="connsiteY7282" fmla="*/ 202209 h 364561"/>
              <a:gd name="connsiteX7283" fmla="*/ 2404755 w 12192000"/>
              <a:gd name="connsiteY7283" fmla="*/ 212856 h 364561"/>
              <a:gd name="connsiteX7284" fmla="*/ 2403319 w 12192000"/>
              <a:gd name="connsiteY7284" fmla="*/ 217294 h 364561"/>
              <a:gd name="connsiteX7285" fmla="*/ 2403353 w 12192000"/>
              <a:gd name="connsiteY7285" fmla="*/ 217321 h 364561"/>
              <a:gd name="connsiteX7286" fmla="*/ 2407558 w 12192000"/>
              <a:gd name="connsiteY7286" fmla="*/ 216510 h 364561"/>
              <a:gd name="connsiteX7287" fmla="*/ 2409281 w 12192000"/>
              <a:gd name="connsiteY7287" fmla="*/ 216169 h 364561"/>
              <a:gd name="connsiteX7288" fmla="*/ 2413644 w 12192000"/>
              <a:gd name="connsiteY7288" fmla="*/ 209781 h 364561"/>
              <a:gd name="connsiteX7289" fmla="*/ 2403300 w 12192000"/>
              <a:gd name="connsiteY7289" fmla="*/ 202209 h 364561"/>
              <a:gd name="connsiteX7290" fmla="*/ 2577320 w 12192000"/>
              <a:gd name="connsiteY7290" fmla="*/ 202209 h 364561"/>
              <a:gd name="connsiteX7291" fmla="*/ 2577320 w 12192000"/>
              <a:gd name="connsiteY7291" fmla="*/ 217352 h 364561"/>
              <a:gd name="connsiteX7292" fmla="*/ 2566139 w 12192000"/>
              <a:gd name="connsiteY7292" fmla="*/ 214513 h 364561"/>
              <a:gd name="connsiteX7293" fmla="*/ 2562451 w 12192000"/>
              <a:gd name="connsiteY7293" fmla="*/ 214201 h 364561"/>
              <a:gd name="connsiteX7294" fmla="*/ 2559174 w 12192000"/>
              <a:gd name="connsiteY7294" fmla="*/ 216051 h 364561"/>
              <a:gd name="connsiteX7295" fmla="*/ 2556023 w 12192000"/>
              <a:gd name="connsiteY7295" fmla="*/ 217352 h 364561"/>
              <a:gd name="connsiteX7296" fmla="*/ 2561946 w 12192000"/>
              <a:gd name="connsiteY7296" fmla="*/ 214158 h 364561"/>
              <a:gd name="connsiteX7297" fmla="*/ 2562451 w 12192000"/>
              <a:gd name="connsiteY7297" fmla="*/ 214201 h 364561"/>
              <a:gd name="connsiteX7298" fmla="*/ 2565252 w 12192000"/>
              <a:gd name="connsiteY7298" fmla="*/ 212620 h 364561"/>
              <a:gd name="connsiteX7299" fmla="*/ 2565962 w 12192000"/>
              <a:gd name="connsiteY7299" fmla="*/ 202209 h 364561"/>
              <a:gd name="connsiteX7300" fmla="*/ 2577320 w 12192000"/>
              <a:gd name="connsiteY7300" fmla="*/ 202209 h 364561"/>
              <a:gd name="connsiteX7301" fmla="*/ 4119150 w 12192000"/>
              <a:gd name="connsiteY7301" fmla="*/ 202209 h 364561"/>
              <a:gd name="connsiteX7302" fmla="*/ 4099071 w 12192000"/>
              <a:gd name="connsiteY7302" fmla="*/ 209781 h 364561"/>
              <a:gd name="connsiteX7303" fmla="*/ 4119150 w 12192000"/>
              <a:gd name="connsiteY7303" fmla="*/ 202209 h 364561"/>
              <a:gd name="connsiteX7304" fmla="*/ 4242667 w 12192000"/>
              <a:gd name="connsiteY7304" fmla="*/ 202209 h 364561"/>
              <a:gd name="connsiteX7305" fmla="*/ 4231106 w 12192000"/>
              <a:gd name="connsiteY7305" fmla="*/ 202209 h 364561"/>
              <a:gd name="connsiteX7306" fmla="*/ 4231106 w 12192000"/>
              <a:gd name="connsiteY7306" fmla="*/ 209781 h 364561"/>
              <a:gd name="connsiteX7307" fmla="*/ 4242667 w 12192000"/>
              <a:gd name="connsiteY7307" fmla="*/ 202209 h 364561"/>
              <a:gd name="connsiteX7308" fmla="*/ 4917446 w 12192000"/>
              <a:gd name="connsiteY7308" fmla="*/ 202209 h 364561"/>
              <a:gd name="connsiteX7309" fmla="*/ 4918739 w 12192000"/>
              <a:gd name="connsiteY7309" fmla="*/ 208835 h 364561"/>
              <a:gd name="connsiteX7310" fmla="*/ 4925636 w 12192000"/>
              <a:gd name="connsiteY7310" fmla="*/ 209556 h 364561"/>
              <a:gd name="connsiteX7311" fmla="*/ 4925636 w 12192000"/>
              <a:gd name="connsiteY7311" fmla="*/ 216403 h 364561"/>
              <a:gd name="connsiteX7312" fmla="*/ 4925636 w 12192000"/>
              <a:gd name="connsiteY7312" fmla="*/ 217427 h 364561"/>
              <a:gd name="connsiteX7313" fmla="*/ 4935656 w 12192000"/>
              <a:gd name="connsiteY7313" fmla="*/ 217427 h 364561"/>
              <a:gd name="connsiteX7314" fmla="*/ 4934403 w 12192000"/>
              <a:gd name="connsiteY7314" fmla="*/ 210255 h 364561"/>
              <a:gd name="connsiteX7315" fmla="*/ 4927533 w 12192000"/>
              <a:gd name="connsiteY7315" fmla="*/ 209452 h 364561"/>
              <a:gd name="connsiteX7316" fmla="*/ 4922618 w 12192000"/>
              <a:gd name="connsiteY7316" fmla="*/ 203156 h 364561"/>
              <a:gd name="connsiteX7317" fmla="*/ 4917446 w 12192000"/>
              <a:gd name="connsiteY7317" fmla="*/ 202209 h 364561"/>
              <a:gd name="connsiteX7318" fmla="*/ 11677576 w 12192000"/>
              <a:gd name="connsiteY7318" fmla="*/ 202209 h 364561"/>
              <a:gd name="connsiteX7319" fmla="*/ 11679031 w 12192000"/>
              <a:gd name="connsiteY7319" fmla="*/ 212856 h 364561"/>
              <a:gd name="connsiteX7320" fmla="*/ 11677595 w 12192000"/>
              <a:gd name="connsiteY7320" fmla="*/ 217294 h 364561"/>
              <a:gd name="connsiteX7321" fmla="*/ 11677629 w 12192000"/>
              <a:gd name="connsiteY7321" fmla="*/ 217321 h 364561"/>
              <a:gd name="connsiteX7322" fmla="*/ 11681834 w 12192000"/>
              <a:gd name="connsiteY7322" fmla="*/ 216510 h 364561"/>
              <a:gd name="connsiteX7323" fmla="*/ 11683557 w 12192000"/>
              <a:gd name="connsiteY7323" fmla="*/ 216169 h 364561"/>
              <a:gd name="connsiteX7324" fmla="*/ 11687920 w 12192000"/>
              <a:gd name="connsiteY7324" fmla="*/ 209781 h 364561"/>
              <a:gd name="connsiteX7325" fmla="*/ 11677576 w 12192000"/>
              <a:gd name="connsiteY7325" fmla="*/ 202209 h 364561"/>
              <a:gd name="connsiteX7326" fmla="*/ 11851595 w 12192000"/>
              <a:gd name="connsiteY7326" fmla="*/ 202209 h 364561"/>
              <a:gd name="connsiteX7327" fmla="*/ 11851595 w 12192000"/>
              <a:gd name="connsiteY7327" fmla="*/ 217352 h 364561"/>
              <a:gd name="connsiteX7328" fmla="*/ 11840415 w 12192000"/>
              <a:gd name="connsiteY7328" fmla="*/ 214513 h 364561"/>
              <a:gd name="connsiteX7329" fmla="*/ 11836727 w 12192000"/>
              <a:gd name="connsiteY7329" fmla="*/ 214201 h 364561"/>
              <a:gd name="connsiteX7330" fmla="*/ 11833449 w 12192000"/>
              <a:gd name="connsiteY7330" fmla="*/ 216051 h 364561"/>
              <a:gd name="connsiteX7331" fmla="*/ 11830299 w 12192000"/>
              <a:gd name="connsiteY7331" fmla="*/ 217352 h 364561"/>
              <a:gd name="connsiteX7332" fmla="*/ 11836222 w 12192000"/>
              <a:gd name="connsiteY7332" fmla="*/ 214158 h 364561"/>
              <a:gd name="connsiteX7333" fmla="*/ 11836727 w 12192000"/>
              <a:gd name="connsiteY7333" fmla="*/ 214201 h 364561"/>
              <a:gd name="connsiteX7334" fmla="*/ 11839527 w 12192000"/>
              <a:gd name="connsiteY7334" fmla="*/ 212620 h 364561"/>
              <a:gd name="connsiteX7335" fmla="*/ 11840237 w 12192000"/>
              <a:gd name="connsiteY7335" fmla="*/ 202209 h 364561"/>
              <a:gd name="connsiteX7336" fmla="*/ 11851595 w 12192000"/>
              <a:gd name="connsiteY7336" fmla="*/ 202209 h 364561"/>
              <a:gd name="connsiteX7337" fmla="*/ 7667207 w 12192000"/>
              <a:gd name="connsiteY7337" fmla="*/ 202169 h 364561"/>
              <a:gd name="connsiteX7338" fmla="*/ 7667254 w 12192000"/>
              <a:gd name="connsiteY7338" fmla="*/ 202522 h 364561"/>
              <a:gd name="connsiteX7339" fmla="*/ 7667478 w 12192000"/>
              <a:gd name="connsiteY7339" fmla="*/ 202367 h 364561"/>
              <a:gd name="connsiteX7340" fmla="*/ 8964063 w 12192000"/>
              <a:gd name="connsiteY7340" fmla="*/ 202112 h 364561"/>
              <a:gd name="connsiteX7341" fmla="*/ 8964063 w 12192000"/>
              <a:gd name="connsiteY7341" fmla="*/ 209231 h 364561"/>
              <a:gd name="connsiteX7342" fmla="*/ 8973786 w 12192000"/>
              <a:gd name="connsiteY7342" fmla="*/ 209231 h 364561"/>
              <a:gd name="connsiteX7343" fmla="*/ 8964063 w 12192000"/>
              <a:gd name="connsiteY7343" fmla="*/ 202112 h 364561"/>
              <a:gd name="connsiteX7344" fmla="*/ 2361926 w 12192000"/>
              <a:gd name="connsiteY7344" fmla="*/ 201897 h 364561"/>
              <a:gd name="connsiteX7345" fmla="*/ 2361642 w 12192000"/>
              <a:gd name="connsiteY7345" fmla="*/ 202561 h 364561"/>
              <a:gd name="connsiteX7346" fmla="*/ 2361926 w 12192000"/>
              <a:gd name="connsiteY7346" fmla="*/ 202948 h 364561"/>
              <a:gd name="connsiteX7347" fmla="*/ 11636201 w 12192000"/>
              <a:gd name="connsiteY7347" fmla="*/ 201897 h 364561"/>
              <a:gd name="connsiteX7348" fmla="*/ 11635918 w 12192000"/>
              <a:gd name="connsiteY7348" fmla="*/ 202561 h 364561"/>
              <a:gd name="connsiteX7349" fmla="*/ 11636201 w 12192000"/>
              <a:gd name="connsiteY7349" fmla="*/ 202948 h 364561"/>
              <a:gd name="connsiteX7350" fmla="*/ 7914778 w 12192000"/>
              <a:gd name="connsiteY7350" fmla="*/ 201419 h 364561"/>
              <a:gd name="connsiteX7351" fmla="*/ 7917798 w 12192000"/>
              <a:gd name="connsiteY7351" fmla="*/ 203002 h 364561"/>
              <a:gd name="connsiteX7352" fmla="*/ 7925356 w 12192000"/>
              <a:gd name="connsiteY7352" fmla="*/ 202112 h 364561"/>
              <a:gd name="connsiteX7353" fmla="*/ 1130532 w 12192000"/>
              <a:gd name="connsiteY7353" fmla="*/ 200213 h 364561"/>
              <a:gd name="connsiteX7354" fmla="*/ 1116414 w 12192000"/>
              <a:gd name="connsiteY7354" fmla="*/ 209983 h 364561"/>
              <a:gd name="connsiteX7355" fmla="*/ 1126453 w 12192000"/>
              <a:gd name="connsiteY7355" fmla="*/ 217352 h 364561"/>
              <a:gd name="connsiteX7356" fmla="*/ 1136493 w 12192000"/>
              <a:gd name="connsiteY7356" fmla="*/ 202615 h 364561"/>
              <a:gd name="connsiteX7357" fmla="*/ 1130532 w 12192000"/>
              <a:gd name="connsiteY7357" fmla="*/ 200213 h 364561"/>
              <a:gd name="connsiteX7358" fmla="*/ 10404807 w 12192000"/>
              <a:gd name="connsiteY7358" fmla="*/ 200213 h 364561"/>
              <a:gd name="connsiteX7359" fmla="*/ 10390689 w 12192000"/>
              <a:gd name="connsiteY7359" fmla="*/ 209983 h 364561"/>
              <a:gd name="connsiteX7360" fmla="*/ 10400729 w 12192000"/>
              <a:gd name="connsiteY7360" fmla="*/ 217352 h 364561"/>
              <a:gd name="connsiteX7361" fmla="*/ 10410769 w 12192000"/>
              <a:gd name="connsiteY7361" fmla="*/ 202615 h 364561"/>
              <a:gd name="connsiteX7362" fmla="*/ 10404807 w 12192000"/>
              <a:gd name="connsiteY7362" fmla="*/ 200213 h 364561"/>
              <a:gd name="connsiteX7363" fmla="*/ 8311237 w 12192000"/>
              <a:gd name="connsiteY7363" fmla="*/ 199353 h 364561"/>
              <a:gd name="connsiteX7364" fmla="*/ 8311085 w 12192000"/>
              <a:gd name="connsiteY7364" fmla="*/ 202367 h 364561"/>
              <a:gd name="connsiteX7365" fmla="*/ 8320837 w 12192000"/>
              <a:gd name="connsiteY7365" fmla="*/ 202367 h 364561"/>
              <a:gd name="connsiteX7366" fmla="*/ 8311237 w 12192000"/>
              <a:gd name="connsiteY7366" fmla="*/ 199353 h 364561"/>
              <a:gd name="connsiteX7367" fmla="*/ 5869255 w 12192000"/>
              <a:gd name="connsiteY7367" fmla="*/ 199221 h 364561"/>
              <a:gd name="connsiteX7368" fmla="*/ 5885665 w 12192000"/>
              <a:gd name="connsiteY7368" fmla="*/ 209231 h 364561"/>
              <a:gd name="connsiteX7369" fmla="*/ 5875941 w 12192000"/>
              <a:gd name="connsiteY7369" fmla="*/ 209231 h 364561"/>
              <a:gd name="connsiteX7370" fmla="*/ 5866217 w 12192000"/>
              <a:gd name="connsiteY7370" fmla="*/ 202113 h 364561"/>
              <a:gd name="connsiteX7371" fmla="*/ 5869255 w 12192000"/>
              <a:gd name="connsiteY7371" fmla="*/ 199221 h 364561"/>
              <a:gd name="connsiteX7372" fmla="*/ 745326 w 12192000"/>
              <a:gd name="connsiteY7372" fmla="*/ 199112 h 364561"/>
              <a:gd name="connsiteX7373" fmla="*/ 737953 w 12192000"/>
              <a:gd name="connsiteY7373" fmla="*/ 202507 h 364561"/>
              <a:gd name="connsiteX7374" fmla="*/ 737953 w 12192000"/>
              <a:gd name="connsiteY7374" fmla="*/ 209781 h 364561"/>
              <a:gd name="connsiteX7375" fmla="*/ 758032 w 12192000"/>
              <a:gd name="connsiteY7375" fmla="*/ 209781 h 364561"/>
              <a:gd name="connsiteX7376" fmla="*/ 745326 w 12192000"/>
              <a:gd name="connsiteY7376" fmla="*/ 199112 h 364561"/>
              <a:gd name="connsiteX7377" fmla="*/ 4439767 w 12192000"/>
              <a:gd name="connsiteY7377" fmla="*/ 199112 h 364561"/>
              <a:gd name="connsiteX7378" fmla="*/ 4425812 w 12192000"/>
              <a:gd name="connsiteY7378" fmla="*/ 209781 h 364561"/>
              <a:gd name="connsiteX7379" fmla="*/ 4447385 w 12192000"/>
              <a:gd name="connsiteY7379" fmla="*/ 209781 h 364561"/>
              <a:gd name="connsiteX7380" fmla="*/ 4447385 w 12192000"/>
              <a:gd name="connsiteY7380" fmla="*/ 202507 h 364561"/>
              <a:gd name="connsiteX7381" fmla="*/ 4439767 w 12192000"/>
              <a:gd name="connsiteY7381" fmla="*/ 199112 h 364561"/>
              <a:gd name="connsiteX7382" fmla="*/ 10019602 w 12192000"/>
              <a:gd name="connsiteY7382" fmla="*/ 199112 h 364561"/>
              <a:gd name="connsiteX7383" fmla="*/ 10012229 w 12192000"/>
              <a:gd name="connsiteY7383" fmla="*/ 202507 h 364561"/>
              <a:gd name="connsiteX7384" fmla="*/ 10012229 w 12192000"/>
              <a:gd name="connsiteY7384" fmla="*/ 209781 h 364561"/>
              <a:gd name="connsiteX7385" fmla="*/ 10032308 w 12192000"/>
              <a:gd name="connsiteY7385" fmla="*/ 209781 h 364561"/>
              <a:gd name="connsiteX7386" fmla="*/ 10019602 w 12192000"/>
              <a:gd name="connsiteY7386" fmla="*/ 199112 h 364561"/>
              <a:gd name="connsiteX7387" fmla="*/ 4933750 w 12192000"/>
              <a:gd name="connsiteY7387" fmla="*/ 198998 h 364561"/>
              <a:gd name="connsiteX7388" fmla="*/ 4927790 w 12192000"/>
              <a:gd name="connsiteY7388" fmla="*/ 202507 h 364561"/>
              <a:gd name="connsiteX7389" fmla="*/ 4941594 w 12192000"/>
              <a:gd name="connsiteY7389" fmla="*/ 205235 h 364561"/>
              <a:gd name="connsiteX7390" fmla="*/ 4946012 w 12192000"/>
              <a:gd name="connsiteY7390" fmla="*/ 203314 h 364561"/>
              <a:gd name="connsiteX7391" fmla="*/ 4946854 w 12192000"/>
              <a:gd name="connsiteY7391" fmla="*/ 205780 h 364561"/>
              <a:gd name="connsiteX7392" fmla="*/ 4955104 w 12192000"/>
              <a:gd name="connsiteY7392" fmla="*/ 209231 h 364561"/>
              <a:gd name="connsiteX7393" fmla="*/ 4953926 w 12192000"/>
              <a:gd name="connsiteY7393" fmla="*/ 205780 h 364561"/>
              <a:gd name="connsiteX7394" fmla="*/ 4947003 w 12192000"/>
              <a:gd name="connsiteY7394" fmla="*/ 202883 h 364561"/>
              <a:gd name="connsiteX7395" fmla="*/ 4947869 w 12192000"/>
              <a:gd name="connsiteY7395" fmla="*/ 202507 h 364561"/>
              <a:gd name="connsiteX7396" fmla="*/ 4933750 w 12192000"/>
              <a:gd name="connsiteY7396" fmla="*/ 198998 h 364561"/>
              <a:gd name="connsiteX7397" fmla="*/ 305472 w 12192000"/>
              <a:gd name="connsiteY7397" fmla="*/ 198827 h 364561"/>
              <a:gd name="connsiteX7398" fmla="*/ 298064 w 12192000"/>
              <a:gd name="connsiteY7398" fmla="*/ 202210 h 364561"/>
              <a:gd name="connsiteX7399" fmla="*/ 318117 w 12192000"/>
              <a:gd name="connsiteY7399" fmla="*/ 202210 h 364561"/>
              <a:gd name="connsiteX7400" fmla="*/ 305472 w 12192000"/>
              <a:gd name="connsiteY7400" fmla="*/ 198827 h 364561"/>
              <a:gd name="connsiteX7401" fmla="*/ 9579747 w 12192000"/>
              <a:gd name="connsiteY7401" fmla="*/ 198827 h 364561"/>
              <a:gd name="connsiteX7402" fmla="*/ 9572340 w 12192000"/>
              <a:gd name="connsiteY7402" fmla="*/ 202210 h 364561"/>
              <a:gd name="connsiteX7403" fmla="*/ 9592393 w 12192000"/>
              <a:gd name="connsiteY7403" fmla="*/ 202210 h 364561"/>
              <a:gd name="connsiteX7404" fmla="*/ 9579747 w 12192000"/>
              <a:gd name="connsiteY7404" fmla="*/ 198827 h 364561"/>
              <a:gd name="connsiteX7405" fmla="*/ 7906598 w 12192000"/>
              <a:gd name="connsiteY7405" fmla="*/ 197384 h 364561"/>
              <a:gd name="connsiteX7406" fmla="*/ 7907309 w 12192000"/>
              <a:gd name="connsiteY7406" fmla="*/ 199110 h 364561"/>
              <a:gd name="connsiteX7407" fmla="*/ 7911782 w 12192000"/>
              <a:gd name="connsiteY7407" fmla="*/ 201223 h 364561"/>
              <a:gd name="connsiteX7408" fmla="*/ 7914778 w 12192000"/>
              <a:gd name="connsiteY7408" fmla="*/ 201419 h 364561"/>
              <a:gd name="connsiteX7409" fmla="*/ 7909314 w 12192000"/>
              <a:gd name="connsiteY7409" fmla="*/ 198554 h 364561"/>
              <a:gd name="connsiteX7410" fmla="*/ 6380003 w 12192000"/>
              <a:gd name="connsiteY7410" fmla="*/ 195925 h 364561"/>
              <a:gd name="connsiteX7411" fmla="*/ 6376780 w 12192000"/>
              <a:gd name="connsiteY7411" fmla="*/ 197009 h 364561"/>
              <a:gd name="connsiteX7412" fmla="*/ 6360759 w 12192000"/>
              <a:gd name="connsiteY7412" fmla="*/ 209511 h 364561"/>
              <a:gd name="connsiteX7413" fmla="*/ 6370511 w 12192000"/>
              <a:gd name="connsiteY7413" fmla="*/ 202367 h 364561"/>
              <a:gd name="connsiteX7414" fmla="*/ 6378739 w 12192000"/>
              <a:gd name="connsiteY7414" fmla="*/ 199353 h 364561"/>
              <a:gd name="connsiteX7415" fmla="*/ 8450456 w 12192000"/>
              <a:gd name="connsiteY7415" fmla="*/ 195348 h 364561"/>
              <a:gd name="connsiteX7416" fmla="*/ 8450456 w 12192000"/>
              <a:gd name="connsiteY7416" fmla="*/ 199198 h 364561"/>
              <a:gd name="connsiteX7417" fmla="*/ 8450456 w 12192000"/>
              <a:gd name="connsiteY7417" fmla="*/ 202215 h 364561"/>
              <a:gd name="connsiteX7418" fmla="*/ 8440658 w 12192000"/>
              <a:gd name="connsiteY7418" fmla="*/ 202215 h 364561"/>
              <a:gd name="connsiteX7419" fmla="*/ 8440658 w 12192000"/>
              <a:gd name="connsiteY7419" fmla="*/ 209367 h 364561"/>
              <a:gd name="connsiteX7420" fmla="*/ 8450395 w 12192000"/>
              <a:gd name="connsiteY7420" fmla="*/ 209367 h 364561"/>
              <a:gd name="connsiteX7421" fmla="*/ 8450395 w 12192000"/>
              <a:gd name="connsiteY7421" fmla="*/ 202367 h 364561"/>
              <a:gd name="connsiteX7422" fmla="*/ 8460147 w 12192000"/>
              <a:gd name="connsiteY7422" fmla="*/ 202367 h 364561"/>
              <a:gd name="connsiteX7423" fmla="*/ 8451918 w 12192000"/>
              <a:gd name="connsiteY7423" fmla="*/ 198349 h 364561"/>
              <a:gd name="connsiteX7424" fmla="*/ 5143198 w 12192000"/>
              <a:gd name="connsiteY7424" fmla="*/ 195223 h 364561"/>
              <a:gd name="connsiteX7425" fmla="*/ 5123695 w 12192000"/>
              <a:gd name="connsiteY7425" fmla="*/ 195223 h 364561"/>
              <a:gd name="connsiteX7426" fmla="*/ 5128571 w 12192000"/>
              <a:gd name="connsiteY7426" fmla="*/ 201474 h 364561"/>
              <a:gd name="connsiteX7427" fmla="*/ 5133334 w 12192000"/>
              <a:gd name="connsiteY7427" fmla="*/ 202347 h 364561"/>
              <a:gd name="connsiteX7428" fmla="*/ 5133377 w 12192000"/>
              <a:gd name="connsiteY7428" fmla="*/ 202329 h 364561"/>
              <a:gd name="connsiteX7429" fmla="*/ 5133378 w 12192000"/>
              <a:gd name="connsiteY7429" fmla="*/ 202355 h 364561"/>
              <a:gd name="connsiteX7430" fmla="*/ 5133446 w 12192000"/>
              <a:gd name="connsiteY7430" fmla="*/ 202367 h 364561"/>
              <a:gd name="connsiteX7431" fmla="*/ 5143198 w 12192000"/>
              <a:gd name="connsiteY7431" fmla="*/ 202367 h 364561"/>
              <a:gd name="connsiteX7432" fmla="*/ 5143198 w 12192000"/>
              <a:gd name="connsiteY7432" fmla="*/ 195223 h 364561"/>
              <a:gd name="connsiteX7433" fmla="*/ 5371664 w 12192000"/>
              <a:gd name="connsiteY7433" fmla="*/ 195223 h 364561"/>
              <a:gd name="connsiteX7434" fmla="*/ 5371664 w 12192000"/>
              <a:gd name="connsiteY7434" fmla="*/ 195232 h 364561"/>
              <a:gd name="connsiteX7435" fmla="*/ 5371667 w 12192000"/>
              <a:gd name="connsiteY7435" fmla="*/ 195227 h 364561"/>
              <a:gd name="connsiteX7436" fmla="*/ 6213091 w 12192000"/>
              <a:gd name="connsiteY7436" fmla="*/ 195223 h 364561"/>
              <a:gd name="connsiteX7437" fmla="*/ 6213091 w 12192000"/>
              <a:gd name="connsiteY7437" fmla="*/ 209511 h 364561"/>
              <a:gd name="connsiteX7438" fmla="*/ 6201946 w 12192000"/>
              <a:gd name="connsiteY7438" fmla="*/ 209511 h 364561"/>
              <a:gd name="connsiteX7439" fmla="*/ 6201946 w 12192000"/>
              <a:gd name="connsiteY7439" fmla="*/ 217676 h 364561"/>
              <a:gd name="connsiteX7440" fmla="*/ 6213091 w 12192000"/>
              <a:gd name="connsiteY7440" fmla="*/ 224820 h 364561"/>
              <a:gd name="connsiteX7441" fmla="*/ 6217205 w 12192000"/>
              <a:gd name="connsiteY7441" fmla="*/ 223816 h 364561"/>
              <a:gd name="connsiteX7442" fmla="*/ 6217977 w 12192000"/>
              <a:gd name="connsiteY7442" fmla="*/ 223954 h 364561"/>
              <a:gd name="connsiteX7443" fmla="*/ 6220100 w 12192000"/>
              <a:gd name="connsiteY7443" fmla="*/ 223577 h 364561"/>
              <a:gd name="connsiteX7444" fmla="*/ 6222843 w 12192000"/>
              <a:gd name="connsiteY7444" fmla="*/ 221804 h 364561"/>
              <a:gd name="connsiteX7445" fmla="*/ 6222843 w 12192000"/>
              <a:gd name="connsiteY7445" fmla="*/ 214487 h 364561"/>
              <a:gd name="connsiteX7446" fmla="*/ 6222843 w 12192000"/>
              <a:gd name="connsiteY7446" fmla="*/ 209511 h 364561"/>
              <a:gd name="connsiteX7447" fmla="*/ 6213091 w 12192000"/>
              <a:gd name="connsiteY7447" fmla="*/ 195223 h 364561"/>
              <a:gd name="connsiteX7448" fmla="*/ 6271601 w 12192000"/>
              <a:gd name="connsiteY7448" fmla="*/ 195223 h 364561"/>
              <a:gd name="connsiteX7449" fmla="*/ 6271601 w 12192000"/>
              <a:gd name="connsiteY7449" fmla="*/ 202367 h 364561"/>
              <a:gd name="connsiteX7450" fmla="*/ 6271601 w 12192000"/>
              <a:gd name="connsiteY7450" fmla="*/ 195223 h 364561"/>
              <a:gd name="connsiteX7451" fmla="*/ 6380262 w 12192000"/>
              <a:gd name="connsiteY7451" fmla="*/ 195223 h 364561"/>
              <a:gd name="connsiteX7452" fmla="*/ 6380003 w 12192000"/>
              <a:gd name="connsiteY7452" fmla="*/ 195925 h 364561"/>
              <a:gd name="connsiteX7453" fmla="*/ 6380484 w 12192000"/>
              <a:gd name="connsiteY7453" fmla="*/ 195763 h 364561"/>
              <a:gd name="connsiteX7454" fmla="*/ 7033622 w 12192000"/>
              <a:gd name="connsiteY7454" fmla="*/ 195223 h 364561"/>
              <a:gd name="connsiteX7455" fmla="*/ 7023870 w 12192000"/>
              <a:gd name="connsiteY7455" fmla="*/ 195223 h 364561"/>
              <a:gd name="connsiteX7456" fmla="*/ 7023870 w 12192000"/>
              <a:gd name="connsiteY7456" fmla="*/ 202367 h 364561"/>
              <a:gd name="connsiteX7457" fmla="*/ 7033622 w 12192000"/>
              <a:gd name="connsiteY7457" fmla="*/ 202367 h 364561"/>
              <a:gd name="connsiteX7458" fmla="*/ 7033622 w 12192000"/>
              <a:gd name="connsiteY7458" fmla="*/ 195223 h 364561"/>
              <a:gd name="connsiteX7459" fmla="*/ 7539313 w 12192000"/>
              <a:gd name="connsiteY7459" fmla="*/ 195223 h 364561"/>
              <a:gd name="connsiteX7460" fmla="*/ 7529562 w 12192000"/>
              <a:gd name="connsiteY7460" fmla="*/ 195223 h 364561"/>
              <a:gd name="connsiteX7461" fmla="*/ 7529562 w 12192000"/>
              <a:gd name="connsiteY7461" fmla="*/ 202367 h 364561"/>
              <a:gd name="connsiteX7462" fmla="*/ 7539313 w 12192000"/>
              <a:gd name="connsiteY7462" fmla="*/ 195223 h 364561"/>
              <a:gd name="connsiteX7463" fmla="*/ 7845792 w 12192000"/>
              <a:gd name="connsiteY7463" fmla="*/ 195223 h 364561"/>
              <a:gd name="connsiteX7464" fmla="*/ 7845792 w 12192000"/>
              <a:gd name="connsiteY7464" fmla="*/ 202367 h 364561"/>
              <a:gd name="connsiteX7465" fmla="*/ 7836042 w 12192000"/>
              <a:gd name="connsiteY7465" fmla="*/ 202367 h 364561"/>
              <a:gd name="connsiteX7466" fmla="*/ 7826290 w 12192000"/>
              <a:gd name="connsiteY7466" fmla="*/ 217676 h 364561"/>
              <a:gd name="connsiteX7467" fmla="*/ 7836042 w 12192000"/>
              <a:gd name="connsiteY7467" fmla="*/ 209511 h 364561"/>
              <a:gd name="connsiteX7468" fmla="*/ 7845792 w 12192000"/>
              <a:gd name="connsiteY7468" fmla="*/ 217676 h 364561"/>
              <a:gd name="connsiteX7469" fmla="*/ 7845792 w 12192000"/>
              <a:gd name="connsiteY7469" fmla="*/ 209511 h 364561"/>
              <a:gd name="connsiteX7470" fmla="*/ 7855544 w 12192000"/>
              <a:gd name="connsiteY7470" fmla="*/ 217676 h 364561"/>
              <a:gd name="connsiteX7471" fmla="*/ 7865296 w 12192000"/>
              <a:gd name="connsiteY7471" fmla="*/ 224820 h 364561"/>
              <a:gd name="connsiteX7472" fmla="*/ 7865296 w 12192000"/>
              <a:gd name="connsiteY7472" fmla="*/ 217676 h 364561"/>
              <a:gd name="connsiteX7473" fmla="*/ 7876440 w 12192000"/>
              <a:gd name="connsiteY7473" fmla="*/ 231965 h 364561"/>
              <a:gd name="connsiteX7474" fmla="*/ 7876440 w 12192000"/>
              <a:gd name="connsiteY7474" fmla="*/ 224820 h 364561"/>
              <a:gd name="connsiteX7475" fmla="*/ 7865296 w 12192000"/>
              <a:gd name="connsiteY7475" fmla="*/ 209511 h 364561"/>
              <a:gd name="connsiteX7476" fmla="*/ 7855544 w 12192000"/>
              <a:gd name="connsiteY7476" fmla="*/ 209511 h 364561"/>
              <a:gd name="connsiteX7477" fmla="*/ 7845792 w 12192000"/>
              <a:gd name="connsiteY7477" fmla="*/ 195223 h 364561"/>
              <a:gd name="connsiteX7478" fmla="*/ 7965598 w 12192000"/>
              <a:gd name="connsiteY7478" fmla="*/ 195223 h 364561"/>
              <a:gd name="connsiteX7479" fmla="*/ 7965598 w 12192000"/>
              <a:gd name="connsiteY7479" fmla="*/ 202367 h 364561"/>
              <a:gd name="connsiteX7480" fmla="*/ 7975351 w 12192000"/>
              <a:gd name="connsiteY7480" fmla="*/ 202367 h 364561"/>
              <a:gd name="connsiteX7481" fmla="*/ 7965598 w 12192000"/>
              <a:gd name="connsiteY7481" fmla="*/ 195223 h 364561"/>
              <a:gd name="connsiteX7482" fmla="*/ 8123018 w 12192000"/>
              <a:gd name="connsiteY7482" fmla="*/ 195223 h 364561"/>
              <a:gd name="connsiteX7483" fmla="*/ 8113267 w 12192000"/>
              <a:gd name="connsiteY7483" fmla="*/ 195223 h 364561"/>
              <a:gd name="connsiteX7484" fmla="*/ 8113267 w 12192000"/>
              <a:gd name="connsiteY7484" fmla="*/ 202367 h 364561"/>
              <a:gd name="connsiteX7485" fmla="*/ 8103515 w 12192000"/>
              <a:gd name="connsiteY7485" fmla="*/ 195223 h 364561"/>
              <a:gd name="connsiteX7486" fmla="*/ 8107629 w 12192000"/>
              <a:gd name="connsiteY7486" fmla="*/ 214742 h 364561"/>
              <a:gd name="connsiteX7487" fmla="*/ 8112953 w 12192000"/>
              <a:gd name="connsiteY7487" fmla="*/ 224260 h 364561"/>
              <a:gd name="connsiteX7488" fmla="*/ 8113267 w 12192000"/>
              <a:gd name="connsiteY7488" fmla="*/ 223800 h 364561"/>
              <a:gd name="connsiteX7489" fmla="*/ 8113267 w 12192000"/>
              <a:gd name="connsiteY7489" fmla="*/ 214487 h 364561"/>
              <a:gd name="connsiteX7490" fmla="*/ 8113267 w 12192000"/>
              <a:gd name="connsiteY7490" fmla="*/ 209511 h 364561"/>
              <a:gd name="connsiteX7491" fmla="*/ 8132770 w 12192000"/>
              <a:gd name="connsiteY7491" fmla="*/ 202367 h 364561"/>
              <a:gd name="connsiteX7492" fmla="*/ 8123018 w 12192000"/>
              <a:gd name="connsiteY7492" fmla="*/ 195223 h 364561"/>
              <a:gd name="connsiteX7493" fmla="*/ 8281830 w 12192000"/>
              <a:gd name="connsiteY7493" fmla="*/ 195223 h 364561"/>
              <a:gd name="connsiteX7494" fmla="*/ 8279403 w 12192000"/>
              <a:gd name="connsiteY7494" fmla="*/ 196646 h 364561"/>
              <a:gd name="connsiteX7495" fmla="*/ 8280154 w 12192000"/>
              <a:gd name="connsiteY7495" fmla="*/ 197121 h 364561"/>
              <a:gd name="connsiteX7496" fmla="*/ 8281830 w 12192000"/>
              <a:gd name="connsiteY7496" fmla="*/ 195223 h 364561"/>
              <a:gd name="connsiteX7497" fmla="*/ 8311085 w 12192000"/>
              <a:gd name="connsiteY7497" fmla="*/ 195223 h 364561"/>
              <a:gd name="connsiteX7498" fmla="*/ 8320837 w 12192000"/>
              <a:gd name="connsiteY7498" fmla="*/ 202367 h 364561"/>
              <a:gd name="connsiteX7499" fmla="*/ 8311085 w 12192000"/>
              <a:gd name="connsiteY7499" fmla="*/ 195223 h 364561"/>
              <a:gd name="connsiteX7500" fmla="*/ 5292203 w 12192000"/>
              <a:gd name="connsiteY7500" fmla="*/ 195210 h 364561"/>
              <a:gd name="connsiteX7501" fmla="*/ 5282773 w 12192000"/>
              <a:gd name="connsiteY7501" fmla="*/ 195210 h 364561"/>
              <a:gd name="connsiteX7502" fmla="*/ 5282773 w 12192000"/>
              <a:gd name="connsiteY7502" fmla="*/ 197880 h 364561"/>
              <a:gd name="connsiteX7503" fmla="*/ 5282773 w 12192000"/>
              <a:gd name="connsiteY7503" fmla="*/ 202329 h 364561"/>
              <a:gd name="connsiteX7504" fmla="*/ 5292203 w 12192000"/>
              <a:gd name="connsiteY7504" fmla="*/ 195210 h 364561"/>
              <a:gd name="connsiteX7505" fmla="*/ 8717768 w 12192000"/>
              <a:gd name="connsiteY7505" fmla="*/ 195173 h 364561"/>
              <a:gd name="connsiteX7506" fmla="*/ 8696799 w 12192000"/>
              <a:gd name="connsiteY7506" fmla="*/ 195173 h 364561"/>
              <a:gd name="connsiteX7507" fmla="*/ 8717768 w 12192000"/>
              <a:gd name="connsiteY7507" fmla="*/ 217427 h 364561"/>
              <a:gd name="connsiteX7508" fmla="*/ 8723884 w 12192000"/>
              <a:gd name="connsiteY7508" fmla="*/ 205921 h 364561"/>
              <a:gd name="connsiteX7509" fmla="*/ 8728132 w 12192000"/>
              <a:gd name="connsiteY7509" fmla="*/ 202526 h 364561"/>
              <a:gd name="connsiteX7510" fmla="*/ 8727553 w 12192000"/>
              <a:gd name="connsiteY7510" fmla="*/ 202254 h 364561"/>
              <a:gd name="connsiteX7511" fmla="*/ 8717768 w 12192000"/>
              <a:gd name="connsiteY7511" fmla="*/ 202254 h 364561"/>
              <a:gd name="connsiteX7512" fmla="*/ 8717768 w 12192000"/>
              <a:gd name="connsiteY7512" fmla="*/ 195173 h 364561"/>
              <a:gd name="connsiteX7513" fmla="*/ 8430860 w 12192000"/>
              <a:gd name="connsiteY7513" fmla="*/ 195063 h 364561"/>
              <a:gd name="connsiteX7514" fmla="*/ 8419663 w 12192000"/>
              <a:gd name="connsiteY7514" fmla="*/ 202215 h 364561"/>
              <a:gd name="connsiteX7515" fmla="*/ 8419663 w 12192000"/>
              <a:gd name="connsiteY7515" fmla="*/ 195063 h 364561"/>
              <a:gd name="connsiteX7516" fmla="*/ 8419663 w 12192000"/>
              <a:gd name="connsiteY7516" fmla="*/ 217541 h 364561"/>
              <a:gd name="connsiteX7517" fmla="*/ 8430860 w 12192000"/>
              <a:gd name="connsiteY7517" fmla="*/ 209367 h 364561"/>
              <a:gd name="connsiteX7518" fmla="*/ 8430860 w 12192000"/>
              <a:gd name="connsiteY7518" fmla="*/ 195063 h 364561"/>
              <a:gd name="connsiteX7519" fmla="*/ 8450395 w 12192000"/>
              <a:gd name="connsiteY7519" fmla="*/ 195054 h 364561"/>
              <a:gd name="connsiteX7520" fmla="*/ 8450395 w 12192000"/>
              <a:gd name="connsiteY7520" fmla="*/ 195223 h 364561"/>
              <a:gd name="connsiteX7521" fmla="*/ 8450456 w 12192000"/>
              <a:gd name="connsiteY7521" fmla="*/ 195348 h 364561"/>
              <a:gd name="connsiteX7522" fmla="*/ 8450456 w 12192000"/>
              <a:gd name="connsiteY7522" fmla="*/ 195063 h 364561"/>
              <a:gd name="connsiteX7523" fmla="*/ 4391115 w 12192000"/>
              <a:gd name="connsiteY7523" fmla="*/ 194995 h 364561"/>
              <a:gd name="connsiteX7524" fmla="*/ 4381094 w 12192000"/>
              <a:gd name="connsiteY7524" fmla="*/ 202329 h 364561"/>
              <a:gd name="connsiteX7525" fmla="*/ 4391115 w 12192000"/>
              <a:gd name="connsiteY7525" fmla="*/ 202329 h 364561"/>
              <a:gd name="connsiteX7526" fmla="*/ 4391115 w 12192000"/>
              <a:gd name="connsiteY7526" fmla="*/ 194995 h 364561"/>
              <a:gd name="connsiteX7527" fmla="*/ 4509574 w 12192000"/>
              <a:gd name="connsiteY7527" fmla="*/ 194995 h 364561"/>
              <a:gd name="connsiteX7528" fmla="*/ 4499554 w 12192000"/>
              <a:gd name="connsiteY7528" fmla="*/ 202329 h 364561"/>
              <a:gd name="connsiteX7529" fmla="*/ 4509574 w 12192000"/>
              <a:gd name="connsiteY7529" fmla="*/ 194995 h 364561"/>
              <a:gd name="connsiteX7530" fmla="*/ 4559667 w 12192000"/>
              <a:gd name="connsiteY7530" fmla="*/ 194995 h 364561"/>
              <a:gd name="connsiteX7531" fmla="*/ 4549947 w 12192000"/>
              <a:gd name="connsiteY7531" fmla="*/ 194995 h 364561"/>
              <a:gd name="connsiteX7532" fmla="*/ 4540219 w 12192000"/>
              <a:gd name="connsiteY7532" fmla="*/ 202113 h 364561"/>
              <a:gd name="connsiteX7533" fmla="*/ 4559667 w 12192000"/>
              <a:gd name="connsiteY7533" fmla="*/ 202113 h 364561"/>
              <a:gd name="connsiteX7534" fmla="*/ 4559667 w 12192000"/>
              <a:gd name="connsiteY7534" fmla="*/ 194995 h 364561"/>
              <a:gd name="connsiteX7535" fmla="*/ 4697280 w 12192000"/>
              <a:gd name="connsiteY7535" fmla="*/ 194995 h 364561"/>
              <a:gd name="connsiteX7536" fmla="*/ 4697280 w 12192000"/>
              <a:gd name="connsiteY7536" fmla="*/ 209231 h 364561"/>
              <a:gd name="connsiteX7537" fmla="*/ 4707010 w 12192000"/>
              <a:gd name="connsiteY7537" fmla="*/ 202113 h 364561"/>
              <a:gd name="connsiteX7538" fmla="*/ 4697280 w 12192000"/>
              <a:gd name="connsiteY7538" fmla="*/ 194995 h 364561"/>
              <a:gd name="connsiteX7539" fmla="*/ 4817200 w 12192000"/>
              <a:gd name="connsiteY7539" fmla="*/ 194995 h 364561"/>
              <a:gd name="connsiteX7540" fmla="*/ 4806199 w 12192000"/>
              <a:gd name="connsiteY7540" fmla="*/ 194995 h 364561"/>
              <a:gd name="connsiteX7541" fmla="*/ 4806199 w 12192000"/>
              <a:gd name="connsiteY7541" fmla="*/ 202329 h 364561"/>
              <a:gd name="connsiteX7542" fmla="*/ 4817200 w 12192000"/>
              <a:gd name="connsiteY7542" fmla="*/ 194995 h 364561"/>
              <a:gd name="connsiteX7543" fmla="*/ 4846375 w 12192000"/>
              <a:gd name="connsiteY7543" fmla="*/ 194995 h 364561"/>
              <a:gd name="connsiteX7544" fmla="*/ 4848845 w 12192000"/>
              <a:gd name="connsiteY7544" fmla="*/ 201643 h 364561"/>
              <a:gd name="connsiteX7545" fmla="*/ 4845648 w 12192000"/>
              <a:gd name="connsiteY7545" fmla="*/ 202507 h 364561"/>
              <a:gd name="connsiteX7546" fmla="*/ 4846903 w 12192000"/>
              <a:gd name="connsiteY7546" fmla="*/ 206144 h 364561"/>
              <a:gd name="connsiteX7547" fmla="*/ 4848417 w 12192000"/>
              <a:gd name="connsiteY7547" fmla="*/ 206771 h 364561"/>
              <a:gd name="connsiteX7548" fmla="*/ 4846375 w 12192000"/>
              <a:gd name="connsiteY7548" fmla="*/ 209270 h 364561"/>
              <a:gd name="connsiteX7549" fmla="*/ 4836648 w 12192000"/>
              <a:gd name="connsiteY7549" fmla="*/ 209270 h 364561"/>
              <a:gd name="connsiteX7550" fmla="*/ 4846375 w 12192000"/>
              <a:gd name="connsiteY7550" fmla="*/ 217427 h 364561"/>
              <a:gd name="connsiteX7551" fmla="*/ 4851235 w 12192000"/>
              <a:gd name="connsiteY7551" fmla="*/ 210290 h 364561"/>
              <a:gd name="connsiteX7552" fmla="*/ 4855005 w 12192000"/>
              <a:gd name="connsiteY7552" fmla="*/ 209499 h 364561"/>
              <a:gd name="connsiteX7553" fmla="*/ 4855687 w 12192000"/>
              <a:gd name="connsiteY7553" fmla="*/ 209781 h 364561"/>
              <a:gd name="connsiteX7554" fmla="*/ 4856089 w 12192000"/>
              <a:gd name="connsiteY7554" fmla="*/ 209272 h 364561"/>
              <a:gd name="connsiteX7555" fmla="*/ 4856096 w 12192000"/>
              <a:gd name="connsiteY7555" fmla="*/ 209270 h 364561"/>
              <a:gd name="connsiteX7556" fmla="*/ 4856096 w 12192000"/>
              <a:gd name="connsiteY7556" fmla="*/ 209263 h 364561"/>
              <a:gd name="connsiteX7557" fmla="*/ 4860707 w 12192000"/>
              <a:gd name="connsiteY7557" fmla="*/ 203416 h 364561"/>
              <a:gd name="connsiteX7558" fmla="*/ 4865727 w 12192000"/>
              <a:gd name="connsiteY7558" fmla="*/ 202507 h 364561"/>
              <a:gd name="connsiteX7559" fmla="*/ 4859767 w 12192000"/>
              <a:gd name="connsiteY7559" fmla="*/ 198998 h 364561"/>
              <a:gd name="connsiteX7560" fmla="*/ 4853766 w 12192000"/>
              <a:gd name="connsiteY7560" fmla="*/ 200314 h 364561"/>
              <a:gd name="connsiteX7561" fmla="*/ 4853659 w 12192000"/>
              <a:gd name="connsiteY7561" fmla="*/ 200343 h 364561"/>
              <a:gd name="connsiteX7562" fmla="*/ 4851235 w 12192000"/>
              <a:gd name="connsiteY7562" fmla="*/ 198564 h 364561"/>
              <a:gd name="connsiteX7563" fmla="*/ 4846375 w 12192000"/>
              <a:gd name="connsiteY7563" fmla="*/ 194995 h 364561"/>
              <a:gd name="connsiteX7564" fmla="*/ 4955104 w 12192000"/>
              <a:gd name="connsiteY7564" fmla="*/ 194995 h 364561"/>
              <a:gd name="connsiteX7565" fmla="*/ 4955104 w 12192000"/>
              <a:gd name="connsiteY7565" fmla="*/ 202329 h 364561"/>
              <a:gd name="connsiteX7566" fmla="*/ 4965124 w 12192000"/>
              <a:gd name="connsiteY7566" fmla="*/ 202329 h 364561"/>
              <a:gd name="connsiteX7567" fmla="*/ 4955104 w 12192000"/>
              <a:gd name="connsiteY7567" fmla="*/ 194995 h 364561"/>
              <a:gd name="connsiteX7568" fmla="*/ 5063840 w 12192000"/>
              <a:gd name="connsiteY7568" fmla="*/ 194995 h 364561"/>
              <a:gd name="connsiteX7569" fmla="*/ 5061954 w 12192000"/>
              <a:gd name="connsiteY7569" fmla="*/ 202571 h 364561"/>
              <a:gd name="connsiteX7570" fmla="*/ 5056325 w 12192000"/>
              <a:gd name="connsiteY7570" fmla="*/ 203435 h 364561"/>
              <a:gd name="connsiteX7571" fmla="*/ 5034663 w 12192000"/>
              <a:gd name="connsiteY7571" fmla="*/ 209409 h 364561"/>
              <a:gd name="connsiteX7572" fmla="*/ 5044295 w 12192000"/>
              <a:gd name="connsiteY7572" fmla="*/ 217502 h 364561"/>
              <a:gd name="connsiteX7573" fmla="*/ 5034663 w 12192000"/>
              <a:gd name="connsiteY7573" fmla="*/ 224583 h 364561"/>
              <a:gd name="connsiteX7574" fmla="*/ 5053917 w 12192000"/>
              <a:gd name="connsiteY7574" fmla="*/ 224583 h 364561"/>
              <a:gd name="connsiteX7575" fmla="*/ 5053917 w 12192000"/>
              <a:gd name="connsiteY7575" fmla="*/ 209409 h 364561"/>
              <a:gd name="connsiteX7576" fmla="*/ 5053917 w 12192000"/>
              <a:gd name="connsiteY7576" fmla="*/ 217502 h 364561"/>
              <a:gd name="connsiteX7577" fmla="*/ 5063541 w 12192000"/>
              <a:gd name="connsiteY7577" fmla="*/ 217502 h 364561"/>
              <a:gd name="connsiteX7578" fmla="*/ 5063541 w 12192000"/>
              <a:gd name="connsiteY7578" fmla="*/ 212571 h 364561"/>
              <a:gd name="connsiteX7579" fmla="*/ 5063541 w 12192000"/>
              <a:gd name="connsiteY7579" fmla="*/ 206116 h 364561"/>
              <a:gd name="connsiteX7580" fmla="*/ 5066575 w 12192000"/>
              <a:gd name="connsiteY7580" fmla="*/ 208008 h 364561"/>
              <a:gd name="connsiteX7581" fmla="*/ 5073559 w 12192000"/>
              <a:gd name="connsiteY7581" fmla="*/ 209231 h 364561"/>
              <a:gd name="connsiteX7582" fmla="*/ 5073559 w 12192000"/>
              <a:gd name="connsiteY7582" fmla="*/ 202113 h 364561"/>
              <a:gd name="connsiteX7583" fmla="*/ 5063840 w 12192000"/>
              <a:gd name="connsiteY7583" fmla="*/ 194995 h 364561"/>
              <a:gd name="connsiteX7584" fmla="*/ 5361135 w 12192000"/>
              <a:gd name="connsiteY7584" fmla="*/ 194995 h 364561"/>
              <a:gd name="connsiteX7585" fmla="*/ 5360520 w 12192000"/>
              <a:gd name="connsiteY7585" fmla="*/ 194995 h 364561"/>
              <a:gd name="connsiteX7586" fmla="*/ 5360520 w 12192000"/>
              <a:gd name="connsiteY7586" fmla="*/ 195223 h 364561"/>
              <a:gd name="connsiteX7587" fmla="*/ 5678218 w 12192000"/>
              <a:gd name="connsiteY7587" fmla="*/ 194995 h 364561"/>
              <a:gd name="connsiteX7588" fmla="*/ 5687942 w 12192000"/>
              <a:gd name="connsiteY7588" fmla="*/ 202113 h 364561"/>
              <a:gd name="connsiteX7589" fmla="*/ 5687942 w 12192000"/>
              <a:gd name="connsiteY7589" fmla="*/ 209231 h 364561"/>
              <a:gd name="connsiteX7590" fmla="*/ 5668494 w 12192000"/>
              <a:gd name="connsiteY7590" fmla="*/ 209231 h 364561"/>
              <a:gd name="connsiteX7591" fmla="*/ 5668494 w 12192000"/>
              <a:gd name="connsiteY7591" fmla="*/ 202113 h 364561"/>
              <a:gd name="connsiteX7592" fmla="*/ 5678218 w 12192000"/>
              <a:gd name="connsiteY7592" fmla="*/ 194995 h 364561"/>
              <a:gd name="connsiteX7593" fmla="*/ 5707685 w 12192000"/>
              <a:gd name="connsiteY7593" fmla="*/ 194995 h 364561"/>
              <a:gd name="connsiteX7594" fmla="*/ 5727133 w 12192000"/>
              <a:gd name="connsiteY7594" fmla="*/ 202180 h 364561"/>
              <a:gd name="connsiteX7595" fmla="*/ 5727133 w 12192000"/>
              <a:gd name="connsiteY7595" fmla="*/ 217577 h 364561"/>
              <a:gd name="connsiteX7596" fmla="*/ 5717409 w 12192000"/>
              <a:gd name="connsiteY7596" fmla="*/ 224762 h 364561"/>
              <a:gd name="connsiteX7597" fmla="*/ 5717409 w 12192000"/>
              <a:gd name="connsiteY7597" fmla="*/ 217577 h 364561"/>
              <a:gd name="connsiteX7598" fmla="*/ 5717409 w 12192000"/>
              <a:gd name="connsiteY7598" fmla="*/ 209365 h 364561"/>
              <a:gd name="connsiteX7599" fmla="*/ 5717409 w 12192000"/>
              <a:gd name="connsiteY7599" fmla="*/ 202180 h 364561"/>
              <a:gd name="connsiteX7600" fmla="*/ 5707685 w 12192000"/>
              <a:gd name="connsiteY7600" fmla="*/ 202180 h 364561"/>
              <a:gd name="connsiteX7601" fmla="*/ 5707685 w 12192000"/>
              <a:gd name="connsiteY7601" fmla="*/ 194995 h 364561"/>
              <a:gd name="connsiteX7602" fmla="*/ 6441318 w 12192000"/>
              <a:gd name="connsiteY7602" fmla="*/ 194995 h 364561"/>
              <a:gd name="connsiteX7603" fmla="*/ 6440230 w 12192000"/>
              <a:gd name="connsiteY7603" fmla="*/ 194995 h 364561"/>
              <a:gd name="connsiteX7604" fmla="*/ 6440230 w 12192000"/>
              <a:gd name="connsiteY7604" fmla="*/ 195210 h 364561"/>
              <a:gd name="connsiteX7605" fmla="*/ 6459678 w 12192000"/>
              <a:gd name="connsiteY7605" fmla="*/ 194995 h 364561"/>
              <a:gd name="connsiteX7606" fmla="*/ 6459660 w 12192000"/>
              <a:gd name="connsiteY7606" fmla="*/ 194995 h 364561"/>
              <a:gd name="connsiteX7607" fmla="*/ 6459661 w 12192000"/>
              <a:gd name="connsiteY7607" fmla="*/ 195038 h 364561"/>
              <a:gd name="connsiteX7608" fmla="*/ 6519790 w 12192000"/>
              <a:gd name="connsiteY7608" fmla="*/ 194995 h 364561"/>
              <a:gd name="connsiteX7609" fmla="*/ 6529220 w 12192000"/>
              <a:gd name="connsiteY7609" fmla="*/ 202329 h 364561"/>
              <a:gd name="connsiteX7610" fmla="*/ 6519790 w 12192000"/>
              <a:gd name="connsiteY7610" fmla="*/ 194995 h 364561"/>
              <a:gd name="connsiteX7611" fmla="*/ 6539239 w 12192000"/>
              <a:gd name="connsiteY7611" fmla="*/ 194995 h 364561"/>
              <a:gd name="connsiteX7612" fmla="*/ 6539118 w 12192000"/>
              <a:gd name="connsiteY7612" fmla="*/ 195215 h 364561"/>
              <a:gd name="connsiteX7613" fmla="*/ 6539239 w 12192000"/>
              <a:gd name="connsiteY7613" fmla="*/ 195191 h 364561"/>
              <a:gd name="connsiteX7614" fmla="*/ 6668303 w 12192000"/>
              <a:gd name="connsiteY7614" fmla="*/ 194995 h 364561"/>
              <a:gd name="connsiteX7615" fmla="*/ 6657695 w 12192000"/>
              <a:gd name="connsiteY7615" fmla="*/ 202329 h 364561"/>
              <a:gd name="connsiteX7616" fmla="*/ 6657695 w 12192000"/>
              <a:gd name="connsiteY7616" fmla="*/ 194995 h 364561"/>
              <a:gd name="connsiteX7617" fmla="*/ 6668303 w 12192000"/>
              <a:gd name="connsiteY7617" fmla="*/ 194995 h 364561"/>
              <a:gd name="connsiteX7618" fmla="*/ 6895787 w 12192000"/>
              <a:gd name="connsiteY7618" fmla="*/ 194995 h 364561"/>
              <a:gd name="connsiteX7619" fmla="*/ 6895773 w 12192000"/>
              <a:gd name="connsiteY7619" fmla="*/ 195357 h 364561"/>
              <a:gd name="connsiteX7620" fmla="*/ 6895787 w 12192000"/>
              <a:gd name="connsiteY7620" fmla="*/ 195385 h 364561"/>
              <a:gd name="connsiteX7621" fmla="*/ 7153327 w 12192000"/>
              <a:gd name="connsiteY7621" fmla="*/ 194995 h 364561"/>
              <a:gd name="connsiteX7622" fmla="*/ 7153327 w 12192000"/>
              <a:gd name="connsiteY7622" fmla="*/ 202113 h 364561"/>
              <a:gd name="connsiteX7623" fmla="*/ 7153327 w 12192000"/>
              <a:gd name="connsiteY7623" fmla="*/ 209231 h 364561"/>
              <a:gd name="connsiteX7624" fmla="*/ 7133879 w 12192000"/>
              <a:gd name="connsiteY7624" fmla="*/ 202113 h 364561"/>
              <a:gd name="connsiteX7625" fmla="*/ 7153327 w 12192000"/>
              <a:gd name="connsiteY7625" fmla="*/ 202113 h 364561"/>
              <a:gd name="connsiteX7626" fmla="*/ 7153327 w 12192000"/>
              <a:gd name="connsiteY7626" fmla="*/ 194995 h 364561"/>
              <a:gd name="connsiteX7627" fmla="*/ 7271784 w 12192000"/>
              <a:gd name="connsiteY7627" fmla="*/ 194995 h 364561"/>
              <a:gd name="connsiteX7628" fmla="*/ 7271784 w 12192000"/>
              <a:gd name="connsiteY7628" fmla="*/ 195208 h 364561"/>
              <a:gd name="connsiteX7629" fmla="*/ 7271810 w 12192000"/>
              <a:gd name="connsiteY7629" fmla="*/ 195021 h 364561"/>
              <a:gd name="connsiteX7630" fmla="*/ 7341521 w 12192000"/>
              <a:gd name="connsiteY7630" fmla="*/ 194995 h 364561"/>
              <a:gd name="connsiteX7631" fmla="*/ 7341495 w 12192000"/>
              <a:gd name="connsiteY7631" fmla="*/ 195008 h 364561"/>
              <a:gd name="connsiteX7632" fmla="*/ 7341495 w 12192000"/>
              <a:gd name="connsiteY7632" fmla="*/ 195023 h 364561"/>
              <a:gd name="connsiteX7633" fmla="*/ 7360773 w 12192000"/>
              <a:gd name="connsiteY7633" fmla="*/ 194995 h 364561"/>
              <a:gd name="connsiteX7634" fmla="*/ 7370792 w 12192000"/>
              <a:gd name="connsiteY7634" fmla="*/ 202329 h 364561"/>
              <a:gd name="connsiteX7635" fmla="*/ 7360773 w 12192000"/>
              <a:gd name="connsiteY7635" fmla="*/ 194995 h 364561"/>
              <a:gd name="connsiteX7636" fmla="*/ 7450058 w 12192000"/>
              <a:gd name="connsiteY7636" fmla="*/ 194995 h 364561"/>
              <a:gd name="connsiteX7637" fmla="*/ 7459781 w 12192000"/>
              <a:gd name="connsiteY7637" fmla="*/ 209231 h 364561"/>
              <a:gd name="connsiteX7638" fmla="*/ 7459781 w 12192000"/>
              <a:gd name="connsiteY7638" fmla="*/ 224761 h 364561"/>
              <a:gd name="connsiteX7639" fmla="*/ 7440334 w 12192000"/>
              <a:gd name="connsiteY7639" fmla="*/ 217514 h 364561"/>
              <a:gd name="connsiteX7640" fmla="*/ 7440334 w 12192000"/>
              <a:gd name="connsiteY7640" fmla="*/ 209231 h 364561"/>
              <a:gd name="connsiteX7641" fmla="*/ 7450058 w 12192000"/>
              <a:gd name="connsiteY7641" fmla="*/ 217514 h 364561"/>
              <a:gd name="connsiteX7642" fmla="*/ 7459781 w 12192000"/>
              <a:gd name="connsiteY7642" fmla="*/ 209231 h 364561"/>
              <a:gd name="connsiteX7643" fmla="*/ 7440334 w 12192000"/>
              <a:gd name="connsiteY7643" fmla="*/ 194995 h 364561"/>
              <a:gd name="connsiteX7644" fmla="*/ 7450058 w 12192000"/>
              <a:gd name="connsiteY7644" fmla="*/ 194995 h 364561"/>
              <a:gd name="connsiteX7645" fmla="*/ 7549066 w 12192000"/>
              <a:gd name="connsiteY7645" fmla="*/ 194995 h 364561"/>
              <a:gd name="connsiteX7646" fmla="*/ 7549066 w 12192000"/>
              <a:gd name="connsiteY7646" fmla="*/ 202329 h 364561"/>
              <a:gd name="connsiteX7647" fmla="*/ 7549066 w 12192000"/>
              <a:gd name="connsiteY7647" fmla="*/ 194995 h 364561"/>
              <a:gd name="connsiteX7648" fmla="*/ 7638350 w 12192000"/>
              <a:gd name="connsiteY7648" fmla="*/ 194995 h 364561"/>
              <a:gd name="connsiteX7649" fmla="*/ 7638350 w 12192000"/>
              <a:gd name="connsiteY7649" fmla="*/ 202329 h 364561"/>
              <a:gd name="connsiteX7650" fmla="*/ 7647779 w 12192000"/>
              <a:gd name="connsiteY7650" fmla="*/ 202329 h 364561"/>
              <a:gd name="connsiteX7651" fmla="*/ 7638350 w 12192000"/>
              <a:gd name="connsiteY7651" fmla="*/ 194995 h 364561"/>
              <a:gd name="connsiteX7652" fmla="*/ 7746788 w 12192000"/>
              <a:gd name="connsiteY7652" fmla="*/ 194995 h 364561"/>
              <a:gd name="connsiteX7653" fmla="*/ 7736768 w 12192000"/>
              <a:gd name="connsiteY7653" fmla="*/ 194995 h 364561"/>
              <a:gd name="connsiteX7654" fmla="*/ 7746788 w 12192000"/>
              <a:gd name="connsiteY7654" fmla="*/ 194995 h 364561"/>
              <a:gd name="connsiteX7655" fmla="*/ 7876298 w 12192000"/>
              <a:gd name="connsiteY7655" fmla="*/ 194995 h 364561"/>
              <a:gd name="connsiteX7656" fmla="*/ 7876298 w 12192000"/>
              <a:gd name="connsiteY7656" fmla="*/ 209270 h 364561"/>
              <a:gd name="connsiteX7657" fmla="*/ 7895645 w 12192000"/>
              <a:gd name="connsiteY7657" fmla="*/ 217427 h 364561"/>
              <a:gd name="connsiteX7658" fmla="*/ 7905319 w 12192000"/>
              <a:gd name="connsiteY7658" fmla="*/ 202132 h 364561"/>
              <a:gd name="connsiteX7659" fmla="*/ 7885972 w 12192000"/>
              <a:gd name="connsiteY7659" fmla="*/ 202132 h 364561"/>
              <a:gd name="connsiteX7660" fmla="*/ 7882834 w 12192000"/>
              <a:gd name="connsiteY7660" fmla="*/ 202904 h 364561"/>
              <a:gd name="connsiteX7661" fmla="*/ 7883364 w 12192000"/>
              <a:gd name="connsiteY7661" fmla="*/ 203977 h 364561"/>
              <a:gd name="connsiteX7662" fmla="*/ 7884612 w 12192000"/>
              <a:gd name="connsiteY7662" fmla="*/ 205144 h 364561"/>
              <a:gd name="connsiteX7663" fmla="*/ 7885972 w 12192000"/>
              <a:gd name="connsiteY7663" fmla="*/ 209270 h 364561"/>
              <a:gd name="connsiteX7664" fmla="*/ 7883364 w 12192000"/>
              <a:gd name="connsiteY7664" fmla="*/ 203977 h 364561"/>
              <a:gd name="connsiteX7665" fmla="*/ 7882344 w 12192000"/>
              <a:gd name="connsiteY7665" fmla="*/ 203025 h 364561"/>
              <a:gd name="connsiteX7666" fmla="*/ 7882834 w 12192000"/>
              <a:gd name="connsiteY7666" fmla="*/ 202904 h 364561"/>
              <a:gd name="connsiteX7667" fmla="*/ 7881134 w 12192000"/>
              <a:gd name="connsiteY7667" fmla="*/ 199456 h 364561"/>
              <a:gd name="connsiteX7668" fmla="*/ 7876298 w 12192000"/>
              <a:gd name="connsiteY7668" fmla="*/ 194995 h 364561"/>
              <a:gd name="connsiteX7669" fmla="*/ 7984879 w 12192000"/>
              <a:gd name="connsiteY7669" fmla="*/ 194995 h 364561"/>
              <a:gd name="connsiteX7670" fmla="*/ 7984879 w 12192000"/>
              <a:gd name="connsiteY7670" fmla="*/ 202113 h 364561"/>
              <a:gd name="connsiteX7671" fmla="*/ 7984879 w 12192000"/>
              <a:gd name="connsiteY7671" fmla="*/ 194995 h 364561"/>
              <a:gd name="connsiteX7672" fmla="*/ 8291334 w 12192000"/>
              <a:gd name="connsiteY7672" fmla="*/ 194995 h 364561"/>
              <a:gd name="connsiteX7673" fmla="*/ 8291334 w 12192000"/>
              <a:gd name="connsiteY7673" fmla="*/ 202132 h 364561"/>
              <a:gd name="connsiteX7674" fmla="*/ 8291334 w 12192000"/>
              <a:gd name="connsiteY7674" fmla="*/ 217427 h 364561"/>
              <a:gd name="connsiteX7675" fmla="*/ 8310784 w 12192000"/>
              <a:gd name="connsiteY7675" fmla="*/ 217427 h 364561"/>
              <a:gd name="connsiteX7676" fmla="*/ 8291334 w 12192000"/>
              <a:gd name="connsiteY7676" fmla="*/ 194995 h 364561"/>
              <a:gd name="connsiteX7677" fmla="*/ 8518426 w 12192000"/>
              <a:gd name="connsiteY7677" fmla="*/ 194995 h 364561"/>
              <a:gd name="connsiteX7678" fmla="*/ 8529426 w 12192000"/>
              <a:gd name="connsiteY7678" fmla="*/ 209231 h 364561"/>
              <a:gd name="connsiteX7679" fmla="*/ 8529426 w 12192000"/>
              <a:gd name="connsiteY7679" fmla="*/ 202113 h 364561"/>
              <a:gd name="connsiteX7680" fmla="*/ 8518426 w 12192000"/>
              <a:gd name="connsiteY7680" fmla="*/ 194995 h 364561"/>
              <a:gd name="connsiteX7681" fmla="*/ 8648179 w 12192000"/>
              <a:gd name="connsiteY7681" fmla="*/ 194995 h 364561"/>
              <a:gd name="connsiteX7682" fmla="*/ 8638454 w 12192000"/>
              <a:gd name="connsiteY7682" fmla="*/ 194995 h 364561"/>
              <a:gd name="connsiteX7683" fmla="*/ 8638158 w 12192000"/>
              <a:gd name="connsiteY7683" fmla="*/ 194995 h 364561"/>
              <a:gd name="connsiteX7684" fmla="*/ 8628730 w 12192000"/>
              <a:gd name="connsiteY7684" fmla="*/ 194995 h 364561"/>
              <a:gd name="connsiteX7685" fmla="*/ 8638454 w 12192000"/>
              <a:gd name="connsiteY7685" fmla="*/ 217427 h 364561"/>
              <a:gd name="connsiteX7686" fmla="*/ 8638454 w 12192000"/>
              <a:gd name="connsiteY7686" fmla="*/ 209270 h 364561"/>
              <a:gd name="connsiteX7687" fmla="*/ 8657902 w 12192000"/>
              <a:gd name="connsiteY7687" fmla="*/ 217427 h 364561"/>
              <a:gd name="connsiteX7688" fmla="*/ 8648179 w 12192000"/>
              <a:gd name="connsiteY7688" fmla="*/ 194995 h 364561"/>
              <a:gd name="connsiteX7689" fmla="*/ 8925150 w 12192000"/>
              <a:gd name="connsiteY7689" fmla="*/ 194995 h 364561"/>
              <a:gd name="connsiteX7690" fmla="*/ 8934890 w 12192000"/>
              <a:gd name="connsiteY7690" fmla="*/ 202112 h 364561"/>
              <a:gd name="connsiteX7691" fmla="*/ 8925150 w 12192000"/>
              <a:gd name="connsiteY7691" fmla="*/ 194995 h 364561"/>
              <a:gd name="connsiteX7692" fmla="*/ 8925150 w 12192000"/>
              <a:gd name="connsiteY7692" fmla="*/ 194995 h 364561"/>
              <a:gd name="connsiteX7693" fmla="*/ 8920373 w 12192000"/>
              <a:gd name="connsiteY7693" fmla="*/ 197641 h 364561"/>
              <a:gd name="connsiteX7694" fmla="*/ 8921040 w 12192000"/>
              <a:gd name="connsiteY7694" fmla="*/ 197997 h 364561"/>
              <a:gd name="connsiteX7695" fmla="*/ 8925150 w 12192000"/>
              <a:gd name="connsiteY7695" fmla="*/ 194995 h 364561"/>
              <a:gd name="connsiteX7696" fmla="*/ 9094012 w 12192000"/>
              <a:gd name="connsiteY7696" fmla="*/ 194995 h 364561"/>
              <a:gd name="connsiteX7697" fmla="*/ 9083993 w 12192000"/>
              <a:gd name="connsiteY7697" fmla="*/ 194995 h 364561"/>
              <a:gd name="connsiteX7698" fmla="*/ 9083993 w 12192000"/>
              <a:gd name="connsiteY7698" fmla="*/ 201412 h 364561"/>
              <a:gd name="connsiteX7699" fmla="*/ 9083993 w 12192000"/>
              <a:gd name="connsiteY7699" fmla="*/ 202328 h 364561"/>
              <a:gd name="connsiteX7700" fmla="*/ 9083993 w 12192000"/>
              <a:gd name="connsiteY7700" fmla="*/ 202329 h 364561"/>
              <a:gd name="connsiteX7701" fmla="*/ 9092758 w 12192000"/>
              <a:gd name="connsiteY7701" fmla="*/ 201412 h 364561"/>
              <a:gd name="connsiteX7702" fmla="*/ 9094012 w 12192000"/>
              <a:gd name="connsiteY7702" fmla="*/ 194995 h 364561"/>
              <a:gd name="connsiteX7703" fmla="*/ 7717516 w 12192000"/>
              <a:gd name="connsiteY7703" fmla="*/ 194994 h 364561"/>
              <a:gd name="connsiteX7704" fmla="*/ 7717516 w 12192000"/>
              <a:gd name="connsiteY7704" fmla="*/ 202132 h 364561"/>
              <a:gd name="connsiteX7705" fmla="*/ 7727143 w 12192000"/>
              <a:gd name="connsiteY7705" fmla="*/ 217427 h 364561"/>
              <a:gd name="connsiteX7706" fmla="*/ 7727143 w 12192000"/>
              <a:gd name="connsiteY7706" fmla="*/ 209270 h 364561"/>
              <a:gd name="connsiteX7707" fmla="*/ 7717516 w 12192000"/>
              <a:gd name="connsiteY7707" fmla="*/ 194994 h 364561"/>
              <a:gd name="connsiteX7708" fmla="*/ 7736768 w 12192000"/>
              <a:gd name="connsiteY7708" fmla="*/ 194994 h 364561"/>
              <a:gd name="connsiteX7709" fmla="*/ 7717516 w 12192000"/>
              <a:gd name="connsiteY7709" fmla="*/ 194994 h 364561"/>
              <a:gd name="connsiteX7710" fmla="*/ 7736768 w 12192000"/>
              <a:gd name="connsiteY7710" fmla="*/ 194994 h 364561"/>
              <a:gd name="connsiteX7711" fmla="*/ 8163251 w 12192000"/>
              <a:gd name="connsiteY7711" fmla="*/ 194994 h 364561"/>
              <a:gd name="connsiteX7712" fmla="*/ 8153429 w 12192000"/>
              <a:gd name="connsiteY7712" fmla="*/ 194994 h 364561"/>
              <a:gd name="connsiteX7713" fmla="*/ 8163251 w 12192000"/>
              <a:gd name="connsiteY7713" fmla="*/ 194994 h 364561"/>
              <a:gd name="connsiteX7714" fmla="*/ 8182896 w 12192000"/>
              <a:gd name="connsiteY7714" fmla="*/ 194994 h 364561"/>
              <a:gd name="connsiteX7715" fmla="*/ 8177985 w 12192000"/>
              <a:gd name="connsiteY7715" fmla="*/ 194994 h 364561"/>
              <a:gd name="connsiteX7716" fmla="*/ 8176757 w 12192000"/>
              <a:gd name="connsiteY7716" fmla="*/ 194994 h 364561"/>
              <a:gd name="connsiteX7717" fmla="*/ 8173074 w 12192000"/>
              <a:gd name="connsiteY7717" fmla="*/ 194994 h 364561"/>
              <a:gd name="connsiteX7718" fmla="*/ 8163251 w 12192000"/>
              <a:gd name="connsiteY7718" fmla="*/ 194994 h 364561"/>
              <a:gd name="connsiteX7719" fmla="*/ 8182896 w 12192000"/>
              <a:gd name="connsiteY7719" fmla="*/ 209231 h 364561"/>
              <a:gd name="connsiteX7720" fmla="*/ 8182896 w 12192000"/>
              <a:gd name="connsiteY7720" fmla="*/ 194994 h 364561"/>
              <a:gd name="connsiteX7721" fmla="*/ 8954338 w 12192000"/>
              <a:gd name="connsiteY7721" fmla="*/ 194994 h 364561"/>
              <a:gd name="connsiteX7722" fmla="*/ 8954338 w 12192000"/>
              <a:gd name="connsiteY7722" fmla="*/ 202112 h 364561"/>
              <a:gd name="connsiteX7723" fmla="*/ 8964063 w 12192000"/>
              <a:gd name="connsiteY7723" fmla="*/ 209231 h 364561"/>
              <a:gd name="connsiteX7724" fmla="*/ 8964063 w 12192000"/>
              <a:gd name="connsiteY7724" fmla="*/ 202112 h 364561"/>
              <a:gd name="connsiteX7725" fmla="*/ 8954338 w 12192000"/>
              <a:gd name="connsiteY7725" fmla="*/ 194994 h 364561"/>
              <a:gd name="connsiteX7726" fmla="*/ 9113459 w 12192000"/>
              <a:gd name="connsiteY7726" fmla="*/ 194994 h 364561"/>
              <a:gd name="connsiteX7727" fmla="*/ 9113459 w 12192000"/>
              <a:gd name="connsiteY7727" fmla="*/ 202328 h 364561"/>
              <a:gd name="connsiteX7728" fmla="*/ 9122888 w 12192000"/>
              <a:gd name="connsiteY7728" fmla="*/ 202328 h 364561"/>
              <a:gd name="connsiteX7729" fmla="*/ 9113459 w 12192000"/>
              <a:gd name="connsiteY7729" fmla="*/ 194994 h 364561"/>
              <a:gd name="connsiteX7730" fmla="*/ 9429343 w 12192000"/>
              <a:gd name="connsiteY7730" fmla="*/ 194994 h 364561"/>
              <a:gd name="connsiteX7731" fmla="*/ 9419913 w 12192000"/>
              <a:gd name="connsiteY7731" fmla="*/ 202112 h 364561"/>
              <a:gd name="connsiteX7732" fmla="*/ 9429343 w 12192000"/>
              <a:gd name="connsiteY7732" fmla="*/ 202112 h 364561"/>
              <a:gd name="connsiteX7733" fmla="*/ 9429343 w 12192000"/>
              <a:gd name="connsiteY7733" fmla="*/ 194994 h 364561"/>
              <a:gd name="connsiteX7734" fmla="*/ 7964424 w 12192000"/>
              <a:gd name="connsiteY7734" fmla="*/ 194215 h 364561"/>
              <a:gd name="connsiteX7735" fmla="*/ 7965376 w 12192000"/>
              <a:gd name="connsiteY7735" fmla="*/ 194994 h 364561"/>
              <a:gd name="connsiteX7736" fmla="*/ 7965406 w 12192000"/>
              <a:gd name="connsiteY7736" fmla="*/ 194252 h 364561"/>
              <a:gd name="connsiteX7737" fmla="*/ 452006 w 12192000"/>
              <a:gd name="connsiteY7737" fmla="*/ 194192 h 364561"/>
              <a:gd name="connsiteX7738" fmla="*/ 452006 w 12192000"/>
              <a:gd name="connsiteY7738" fmla="*/ 209781 h 364561"/>
              <a:gd name="connsiteX7739" fmla="*/ 461713 w 12192000"/>
              <a:gd name="connsiteY7739" fmla="*/ 209781 h 364561"/>
              <a:gd name="connsiteX7740" fmla="*/ 452006 w 12192000"/>
              <a:gd name="connsiteY7740" fmla="*/ 194192 h 364561"/>
              <a:gd name="connsiteX7741" fmla="*/ 655812 w 12192000"/>
              <a:gd name="connsiteY7741" fmla="*/ 194192 h 364561"/>
              <a:gd name="connsiteX7742" fmla="*/ 645772 w 12192000"/>
              <a:gd name="connsiteY7742" fmla="*/ 194192 h 364561"/>
              <a:gd name="connsiteX7743" fmla="*/ 635732 w 12192000"/>
              <a:gd name="connsiteY7743" fmla="*/ 202210 h 364561"/>
              <a:gd name="connsiteX7744" fmla="*/ 645772 w 12192000"/>
              <a:gd name="connsiteY7744" fmla="*/ 202210 h 364561"/>
              <a:gd name="connsiteX7745" fmla="*/ 655812 w 12192000"/>
              <a:gd name="connsiteY7745" fmla="*/ 194192 h 364561"/>
              <a:gd name="connsiteX7746" fmla="*/ 840174 w 12192000"/>
              <a:gd name="connsiteY7746" fmla="*/ 194192 h 364561"/>
              <a:gd name="connsiteX7747" fmla="*/ 829830 w 12192000"/>
              <a:gd name="connsiteY7747" fmla="*/ 194192 h 364561"/>
              <a:gd name="connsiteX7748" fmla="*/ 829830 w 12192000"/>
              <a:gd name="connsiteY7748" fmla="*/ 202210 h 364561"/>
              <a:gd name="connsiteX7749" fmla="*/ 840174 w 12192000"/>
              <a:gd name="connsiteY7749" fmla="*/ 194192 h 364561"/>
              <a:gd name="connsiteX7750" fmla="*/ 910810 w 12192000"/>
              <a:gd name="connsiteY7750" fmla="*/ 194192 h 364561"/>
              <a:gd name="connsiteX7751" fmla="*/ 890675 w 12192000"/>
              <a:gd name="connsiteY7751" fmla="*/ 202614 h 364561"/>
              <a:gd name="connsiteX7752" fmla="*/ 900743 w 12192000"/>
              <a:gd name="connsiteY7752" fmla="*/ 217352 h 364561"/>
              <a:gd name="connsiteX7753" fmla="*/ 900743 w 12192000"/>
              <a:gd name="connsiteY7753" fmla="*/ 209983 h 364561"/>
              <a:gd name="connsiteX7754" fmla="*/ 910810 w 12192000"/>
              <a:gd name="connsiteY7754" fmla="*/ 194192 h 364561"/>
              <a:gd name="connsiteX7755" fmla="*/ 1054351 w 12192000"/>
              <a:gd name="connsiteY7755" fmla="*/ 194192 h 364561"/>
              <a:gd name="connsiteX7756" fmla="*/ 1034272 w 12192000"/>
              <a:gd name="connsiteY7756" fmla="*/ 202210 h 364561"/>
              <a:gd name="connsiteX7757" fmla="*/ 1054351 w 12192000"/>
              <a:gd name="connsiteY7757" fmla="*/ 194192 h 364561"/>
              <a:gd name="connsiteX7758" fmla="*/ 1207074 w 12192000"/>
              <a:gd name="connsiteY7758" fmla="*/ 194192 h 364561"/>
              <a:gd name="connsiteX7759" fmla="*/ 1186994 w 12192000"/>
              <a:gd name="connsiteY7759" fmla="*/ 194192 h 364561"/>
              <a:gd name="connsiteX7760" fmla="*/ 1186994 w 12192000"/>
              <a:gd name="connsiteY7760" fmla="*/ 202210 h 364561"/>
              <a:gd name="connsiteX7761" fmla="*/ 1207074 w 12192000"/>
              <a:gd name="connsiteY7761" fmla="*/ 194192 h 364561"/>
              <a:gd name="connsiteX7762" fmla="*/ 1278872 w 12192000"/>
              <a:gd name="connsiteY7762" fmla="*/ 194192 h 364561"/>
              <a:gd name="connsiteX7763" fmla="*/ 1288607 w 12192000"/>
              <a:gd name="connsiteY7763" fmla="*/ 209781 h 364561"/>
              <a:gd name="connsiteX7764" fmla="*/ 1288607 w 12192000"/>
              <a:gd name="connsiteY7764" fmla="*/ 202507 h 364561"/>
              <a:gd name="connsiteX7765" fmla="*/ 1278872 w 12192000"/>
              <a:gd name="connsiteY7765" fmla="*/ 194192 h 364561"/>
              <a:gd name="connsiteX7766" fmla="*/ 1361013 w 12192000"/>
              <a:gd name="connsiteY7766" fmla="*/ 194192 h 364561"/>
              <a:gd name="connsiteX7767" fmla="*/ 1350669 w 12192000"/>
              <a:gd name="connsiteY7767" fmla="*/ 194192 h 364561"/>
              <a:gd name="connsiteX7768" fmla="*/ 1361013 w 12192000"/>
              <a:gd name="connsiteY7768" fmla="*/ 194192 h 364561"/>
              <a:gd name="connsiteX7769" fmla="*/ 1677411 w 12192000"/>
              <a:gd name="connsiteY7769" fmla="*/ 194192 h 364561"/>
              <a:gd name="connsiteX7770" fmla="*/ 1677411 w 12192000"/>
              <a:gd name="connsiteY7770" fmla="*/ 202210 h 364561"/>
              <a:gd name="connsiteX7771" fmla="*/ 1698707 w 12192000"/>
              <a:gd name="connsiteY7771" fmla="*/ 202210 h 364561"/>
              <a:gd name="connsiteX7772" fmla="*/ 1677411 w 12192000"/>
              <a:gd name="connsiteY7772" fmla="*/ 194192 h 364561"/>
              <a:gd name="connsiteX7773" fmla="*/ 1768984 w 12192000"/>
              <a:gd name="connsiteY7773" fmla="*/ 194192 h 364561"/>
              <a:gd name="connsiteX7774" fmla="*/ 1758944 w 12192000"/>
              <a:gd name="connsiteY7774" fmla="*/ 202210 h 364561"/>
              <a:gd name="connsiteX7775" fmla="*/ 1768984 w 12192000"/>
              <a:gd name="connsiteY7775" fmla="*/ 202210 h 364561"/>
              <a:gd name="connsiteX7776" fmla="*/ 1768984 w 12192000"/>
              <a:gd name="connsiteY7776" fmla="*/ 194192 h 364561"/>
              <a:gd name="connsiteX7777" fmla="*/ 1891588 w 12192000"/>
              <a:gd name="connsiteY7777" fmla="*/ 194192 h 364561"/>
              <a:gd name="connsiteX7778" fmla="*/ 1871508 w 12192000"/>
              <a:gd name="connsiteY7778" fmla="*/ 194192 h 364561"/>
              <a:gd name="connsiteX7779" fmla="*/ 1871508 w 12192000"/>
              <a:gd name="connsiteY7779" fmla="*/ 202507 h 364561"/>
              <a:gd name="connsiteX7780" fmla="*/ 1871508 w 12192000"/>
              <a:gd name="connsiteY7780" fmla="*/ 209781 h 364561"/>
              <a:gd name="connsiteX7781" fmla="*/ 1891588 w 12192000"/>
              <a:gd name="connsiteY7781" fmla="*/ 194192 h 364561"/>
              <a:gd name="connsiteX7782" fmla="*/ 1903149 w 12192000"/>
              <a:gd name="connsiteY7782" fmla="*/ 194192 h 364561"/>
              <a:gd name="connsiteX7783" fmla="*/ 1891588 w 12192000"/>
              <a:gd name="connsiteY7783" fmla="*/ 202210 h 364561"/>
              <a:gd name="connsiteX7784" fmla="*/ 1903149 w 12192000"/>
              <a:gd name="connsiteY7784" fmla="*/ 194192 h 364561"/>
              <a:gd name="connsiteX7785" fmla="*/ 2097043 w 12192000"/>
              <a:gd name="connsiteY7785" fmla="*/ 194192 h 364561"/>
              <a:gd name="connsiteX7786" fmla="*/ 2085685 w 12192000"/>
              <a:gd name="connsiteY7786" fmla="*/ 202210 h 364561"/>
              <a:gd name="connsiteX7787" fmla="*/ 2097043 w 12192000"/>
              <a:gd name="connsiteY7787" fmla="*/ 202210 h 364561"/>
              <a:gd name="connsiteX7788" fmla="*/ 2097043 w 12192000"/>
              <a:gd name="connsiteY7788" fmla="*/ 194192 h 364561"/>
              <a:gd name="connsiteX7789" fmla="*/ 2351582 w 12192000"/>
              <a:gd name="connsiteY7789" fmla="*/ 194192 h 364561"/>
              <a:gd name="connsiteX7790" fmla="*/ 2331502 w 12192000"/>
              <a:gd name="connsiteY7790" fmla="*/ 202209 h 364561"/>
              <a:gd name="connsiteX7791" fmla="*/ 2351582 w 12192000"/>
              <a:gd name="connsiteY7791" fmla="*/ 194192 h 364561"/>
              <a:gd name="connsiteX7792" fmla="*/ 2627821 w 12192000"/>
              <a:gd name="connsiteY7792" fmla="*/ 194192 h 364561"/>
              <a:gd name="connsiteX7793" fmla="*/ 2638165 w 12192000"/>
              <a:gd name="connsiteY7793" fmla="*/ 209781 h 364561"/>
              <a:gd name="connsiteX7794" fmla="*/ 2627821 w 12192000"/>
              <a:gd name="connsiteY7794" fmla="*/ 194192 h 364561"/>
              <a:gd name="connsiteX7795" fmla="*/ 2689884 w 12192000"/>
              <a:gd name="connsiteY7795" fmla="*/ 194192 h 364561"/>
              <a:gd name="connsiteX7796" fmla="*/ 2689884 w 12192000"/>
              <a:gd name="connsiteY7796" fmla="*/ 202210 h 364561"/>
              <a:gd name="connsiteX7797" fmla="*/ 2689884 w 12192000"/>
              <a:gd name="connsiteY7797" fmla="*/ 194192 h 364561"/>
              <a:gd name="connsiteX7798" fmla="*/ 2903757 w 12192000"/>
              <a:gd name="connsiteY7798" fmla="*/ 194192 h 364561"/>
              <a:gd name="connsiteX7799" fmla="*/ 2893717 w 12192000"/>
              <a:gd name="connsiteY7799" fmla="*/ 202507 h 364561"/>
              <a:gd name="connsiteX7800" fmla="*/ 2913796 w 12192000"/>
              <a:gd name="connsiteY7800" fmla="*/ 209781 h 364561"/>
              <a:gd name="connsiteX7801" fmla="*/ 2903757 w 12192000"/>
              <a:gd name="connsiteY7801" fmla="*/ 194192 h 364561"/>
              <a:gd name="connsiteX7802" fmla="*/ 3342758 w 12192000"/>
              <a:gd name="connsiteY7802" fmla="*/ 194192 h 364561"/>
              <a:gd name="connsiteX7803" fmla="*/ 3364054 w 12192000"/>
              <a:gd name="connsiteY7803" fmla="*/ 209781 h 364561"/>
              <a:gd name="connsiteX7804" fmla="*/ 3342758 w 12192000"/>
              <a:gd name="connsiteY7804" fmla="*/ 194192 h 364561"/>
              <a:gd name="connsiteX7805" fmla="*/ 3844736 w 12192000"/>
              <a:gd name="connsiteY7805" fmla="*/ 194192 h 364561"/>
              <a:gd name="connsiteX7806" fmla="*/ 3854775 w 12192000"/>
              <a:gd name="connsiteY7806" fmla="*/ 202210 h 364561"/>
              <a:gd name="connsiteX7807" fmla="*/ 3844736 w 12192000"/>
              <a:gd name="connsiteY7807" fmla="*/ 194192 h 364561"/>
              <a:gd name="connsiteX7808" fmla="*/ 3874854 w 12192000"/>
              <a:gd name="connsiteY7808" fmla="*/ 194192 h 364561"/>
              <a:gd name="connsiteX7809" fmla="*/ 3884893 w 12192000"/>
              <a:gd name="connsiteY7809" fmla="*/ 209781 h 364561"/>
              <a:gd name="connsiteX7810" fmla="*/ 3874854 w 12192000"/>
              <a:gd name="connsiteY7810" fmla="*/ 194192 h 364561"/>
              <a:gd name="connsiteX7811" fmla="*/ 9726282 w 12192000"/>
              <a:gd name="connsiteY7811" fmla="*/ 194192 h 364561"/>
              <a:gd name="connsiteX7812" fmla="*/ 9726282 w 12192000"/>
              <a:gd name="connsiteY7812" fmla="*/ 209781 h 364561"/>
              <a:gd name="connsiteX7813" fmla="*/ 9735989 w 12192000"/>
              <a:gd name="connsiteY7813" fmla="*/ 209781 h 364561"/>
              <a:gd name="connsiteX7814" fmla="*/ 9726282 w 12192000"/>
              <a:gd name="connsiteY7814" fmla="*/ 194192 h 364561"/>
              <a:gd name="connsiteX7815" fmla="*/ 9930087 w 12192000"/>
              <a:gd name="connsiteY7815" fmla="*/ 194192 h 364561"/>
              <a:gd name="connsiteX7816" fmla="*/ 9920048 w 12192000"/>
              <a:gd name="connsiteY7816" fmla="*/ 194192 h 364561"/>
              <a:gd name="connsiteX7817" fmla="*/ 9910008 w 12192000"/>
              <a:gd name="connsiteY7817" fmla="*/ 202210 h 364561"/>
              <a:gd name="connsiteX7818" fmla="*/ 9920048 w 12192000"/>
              <a:gd name="connsiteY7818" fmla="*/ 202210 h 364561"/>
              <a:gd name="connsiteX7819" fmla="*/ 9930087 w 12192000"/>
              <a:gd name="connsiteY7819" fmla="*/ 194192 h 364561"/>
              <a:gd name="connsiteX7820" fmla="*/ 10114450 w 12192000"/>
              <a:gd name="connsiteY7820" fmla="*/ 194192 h 364561"/>
              <a:gd name="connsiteX7821" fmla="*/ 10104106 w 12192000"/>
              <a:gd name="connsiteY7821" fmla="*/ 194192 h 364561"/>
              <a:gd name="connsiteX7822" fmla="*/ 10104106 w 12192000"/>
              <a:gd name="connsiteY7822" fmla="*/ 202210 h 364561"/>
              <a:gd name="connsiteX7823" fmla="*/ 10114450 w 12192000"/>
              <a:gd name="connsiteY7823" fmla="*/ 194192 h 364561"/>
              <a:gd name="connsiteX7824" fmla="*/ 10185085 w 12192000"/>
              <a:gd name="connsiteY7824" fmla="*/ 194192 h 364561"/>
              <a:gd name="connsiteX7825" fmla="*/ 10164951 w 12192000"/>
              <a:gd name="connsiteY7825" fmla="*/ 202614 h 364561"/>
              <a:gd name="connsiteX7826" fmla="*/ 10175018 w 12192000"/>
              <a:gd name="connsiteY7826" fmla="*/ 217352 h 364561"/>
              <a:gd name="connsiteX7827" fmla="*/ 10175018 w 12192000"/>
              <a:gd name="connsiteY7827" fmla="*/ 209983 h 364561"/>
              <a:gd name="connsiteX7828" fmla="*/ 10185085 w 12192000"/>
              <a:gd name="connsiteY7828" fmla="*/ 194192 h 364561"/>
              <a:gd name="connsiteX7829" fmla="*/ 10328627 w 12192000"/>
              <a:gd name="connsiteY7829" fmla="*/ 194192 h 364561"/>
              <a:gd name="connsiteX7830" fmla="*/ 10308547 w 12192000"/>
              <a:gd name="connsiteY7830" fmla="*/ 202210 h 364561"/>
              <a:gd name="connsiteX7831" fmla="*/ 10328627 w 12192000"/>
              <a:gd name="connsiteY7831" fmla="*/ 194192 h 364561"/>
              <a:gd name="connsiteX7832" fmla="*/ 10481349 w 12192000"/>
              <a:gd name="connsiteY7832" fmla="*/ 194192 h 364561"/>
              <a:gd name="connsiteX7833" fmla="*/ 10461270 w 12192000"/>
              <a:gd name="connsiteY7833" fmla="*/ 194192 h 364561"/>
              <a:gd name="connsiteX7834" fmla="*/ 10461270 w 12192000"/>
              <a:gd name="connsiteY7834" fmla="*/ 202210 h 364561"/>
              <a:gd name="connsiteX7835" fmla="*/ 10481349 w 12192000"/>
              <a:gd name="connsiteY7835" fmla="*/ 194192 h 364561"/>
              <a:gd name="connsiteX7836" fmla="*/ 10553147 w 12192000"/>
              <a:gd name="connsiteY7836" fmla="*/ 194192 h 364561"/>
              <a:gd name="connsiteX7837" fmla="*/ 10562882 w 12192000"/>
              <a:gd name="connsiteY7837" fmla="*/ 209781 h 364561"/>
              <a:gd name="connsiteX7838" fmla="*/ 10562882 w 12192000"/>
              <a:gd name="connsiteY7838" fmla="*/ 202507 h 364561"/>
              <a:gd name="connsiteX7839" fmla="*/ 10553147 w 12192000"/>
              <a:gd name="connsiteY7839" fmla="*/ 194192 h 364561"/>
              <a:gd name="connsiteX7840" fmla="*/ 10635289 w 12192000"/>
              <a:gd name="connsiteY7840" fmla="*/ 194192 h 364561"/>
              <a:gd name="connsiteX7841" fmla="*/ 10624945 w 12192000"/>
              <a:gd name="connsiteY7841" fmla="*/ 194192 h 364561"/>
              <a:gd name="connsiteX7842" fmla="*/ 10635289 w 12192000"/>
              <a:gd name="connsiteY7842" fmla="*/ 194192 h 364561"/>
              <a:gd name="connsiteX7843" fmla="*/ 10951687 w 12192000"/>
              <a:gd name="connsiteY7843" fmla="*/ 194192 h 364561"/>
              <a:gd name="connsiteX7844" fmla="*/ 10951687 w 12192000"/>
              <a:gd name="connsiteY7844" fmla="*/ 202210 h 364561"/>
              <a:gd name="connsiteX7845" fmla="*/ 10972983 w 12192000"/>
              <a:gd name="connsiteY7845" fmla="*/ 202210 h 364561"/>
              <a:gd name="connsiteX7846" fmla="*/ 10951687 w 12192000"/>
              <a:gd name="connsiteY7846" fmla="*/ 194192 h 364561"/>
              <a:gd name="connsiteX7847" fmla="*/ 11043259 w 12192000"/>
              <a:gd name="connsiteY7847" fmla="*/ 194192 h 364561"/>
              <a:gd name="connsiteX7848" fmla="*/ 11033220 w 12192000"/>
              <a:gd name="connsiteY7848" fmla="*/ 202210 h 364561"/>
              <a:gd name="connsiteX7849" fmla="*/ 11043259 w 12192000"/>
              <a:gd name="connsiteY7849" fmla="*/ 202210 h 364561"/>
              <a:gd name="connsiteX7850" fmla="*/ 11043259 w 12192000"/>
              <a:gd name="connsiteY7850" fmla="*/ 194192 h 364561"/>
              <a:gd name="connsiteX7851" fmla="*/ 11165864 w 12192000"/>
              <a:gd name="connsiteY7851" fmla="*/ 194192 h 364561"/>
              <a:gd name="connsiteX7852" fmla="*/ 11145784 w 12192000"/>
              <a:gd name="connsiteY7852" fmla="*/ 194192 h 364561"/>
              <a:gd name="connsiteX7853" fmla="*/ 11145784 w 12192000"/>
              <a:gd name="connsiteY7853" fmla="*/ 202507 h 364561"/>
              <a:gd name="connsiteX7854" fmla="*/ 11145784 w 12192000"/>
              <a:gd name="connsiteY7854" fmla="*/ 209781 h 364561"/>
              <a:gd name="connsiteX7855" fmla="*/ 11165864 w 12192000"/>
              <a:gd name="connsiteY7855" fmla="*/ 194192 h 364561"/>
              <a:gd name="connsiteX7856" fmla="*/ 11177425 w 12192000"/>
              <a:gd name="connsiteY7856" fmla="*/ 194192 h 364561"/>
              <a:gd name="connsiteX7857" fmla="*/ 11165864 w 12192000"/>
              <a:gd name="connsiteY7857" fmla="*/ 202210 h 364561"/>
              <a:gd name="connsiteX7858" fmla="*/ 11177425 w 12192000"/>
              <a:gd name="connsiteY7858" fmla="*/ 194192 h 364561"/>
              <a:gd name="connsiteX7859" fmla="*/ 11371319 w 12192000"/>
              <a:gd name="connsiteY7859" fmla="*/ 194192 h 364561"/>
              <a:gd name="connsiteX7860" fmla="*/ 11359961 w 12192000"/>
              <a:gd name="connsiteY7860" fmla="*/ 202210 h 364561"/>
              <a:gd name="connsiteX7861" fmla="*/ 11371319 w 12192000"/>
              <a:gd name="connsiteY7861" fmla="*/ 202210 h 364561"/>
              <a:gd name="connsiteX7862" fmla="*/ 11371319 w 12192000"/>
              <a:gd name="connsiteY7862" fmla="*/ 194192 h 364561"/>
              <a:gd name="connsiteX7863" fmla="*/ 11625858 w 12192000"/>
              <a:gd name="connsiteY7863" fmla="*/ 194192 h 364561"/>
              <a:gd name="connsiteX7864" fmla="*/ 11605778 w 12192000"/>
              <a:gd name="connsiteY7864" fmla="*/ 202209 h 364561"/>
              <a:gd name="connsiteX7865" fmla="*/ 11625858 w 12192000"/>
              <a:gd name="connsiteY7865" fmla="*/ 194192 h 364561"/>
              <a:gd name="connsiteX7866" fmla="*/ 11902097 w 12192000"/>
              <a:gd name="connsiteY7866" fmla="*/ 194192 h 364561"/>
              <a:gd name="connsiteX7867" fmla="*/ 11912441 w 12192000"/>
              <a:gd name="connsiteY7867" fmla="*/ 209781 h 364561"/>
              <a:gd name="connsiteX7868" fmla="*/ 11902097 w 12192000"/>
              <a:gd name="connsiteY7868" fmla="*/ 194192 h 364561"/>
              <a:gd name="connsiteX7869" fmla="*/ 11964160 w 12192000"/>
              <a:gd name="connsiteY7869" fmla="*/ 194192 h 364561"/>
              <a:gd name="connsiteX7870" fmla="*/ 11964160 w 12192000"/>
              <a:gd name="connsiteY7870" fmla="*/ 202210 h 364561"/>
              <a:gd name="connsiteX7871" fmla="*/ 11964160 w 12192000"/>
              <a:gd name="connsiteY7871" fmla="*/ 194192 h 364561"/>
              <a:gd name="connsiteX7872" fmla="*/ 12178032 w 12192000"/>
              <a:gd name="connsiteY7872" fmla="*/ 194192 h 364561"/>
              <a:gd name="connsiteX7873" fmla="*/ 12167993 w 12192000"/>
              <a:gd name="connsiteY7873" fmla="*/ 202507 h 364561"/>
              <a:gd name="connsiteX7874" fmla="*/ 12188072 w 12192000"/>
              <a:gd name="connsiteY7874" fmla="*/ 209781 h 364561"/>
              <a:gd name="connsiteX7875" fmla="*/ 12178032 w 12192000"/>
              <a:gd name="connsiteY7875" fmla="*/ 194192 h 364561"/>
              <a:gd name="connsiteX7876" fmla="*/ 1646795 w 12192000"/>
              <a:gd name="connsiteY7876" fmla="*/ 194159 h 364561"/>
              <a:gd name="connsiteX7877" fmla="*/ 1643035 w 12192000"/>
              <a:gd name="connsiteY7877" fmla="*/ 202429 h 364561"/>
              <a:gd name="connsiteX7878" fmla="*/ 1646810 w 12192000"/>
              <a:gd name="connsiteY7878" fmla="*/ 209941 h 364561"/>
              <a:gd name="connsiteX7879" fmla="*/ 1636742 w 12192000"/>
              <a:gd name="connsiteY7879" fmla="*/ 217321 h 364561"/>
              <a:gd name="connsiteX7880" fmla="*/ 1626674 w 12192000"/>
              <a:gd name="connsiteY7880" fmla="*/ 224701 h 364561"/>
              <a:gd name="connsiteX7881" fmla="*/ 1646810 w 12192000"/>
              <a:gd name="connsiteY7881" fmla="*/ 217321 h 364561"/>
              <a:gd name="connsiteX7882" fmla="*/ 1656878 w 12192000"/>
              <a:gd name="connsiteY7882" fmla="*/ 202561 h 364561"/>
              <a:gd name="connsiteX7883" fmla="*/ 1648068 w 12192000"/>
              <a:gd name="connsiteY7883" fmla="*/ 198343 h 364561"/>
              <a:gd name="connsiteX7884" fmla="*/ 1646821 w 12192000"/>
              <a:gd name="connsiteY7884" fmla="*/ 194164 h 364561"/>
              <a:gd name="connsiteX7885" fmla="*/ 10921070 w 12192000"/>
              <a:gd name="connsiteY7885" fmla="*/ 194159 h 364561"/>
              <a:gd name="connsiteX7886" fmla="*/ 10917310 w 12192000"/>
              <a:gd name="connsiteY7886" fmla="*/ 202429 h 364561"/>
              <a:gd name="connsiteX7887" fmla="*/ 10921086 w 12192000"/>
              <a:gd name="connsiteY7887" fmla="*/ 209941 h 364561"/>
              <a:gd name="connsiteX7888" fmla="*/ 10911018 w 12192000"/>
              <a:gd name="connsiteY7888" fmla="*/ 217321 h 364561"/>
              <a:gd name="connsiteX7889" fmla="*/ 10900949 w 12192000"/>
              <a:gd name="connsiteY7889" fmla="*/ 224701 h 364561"/>
              <a:gd name="connsiteX7890" fmla="*/ 10921086 w 12192000"/>
              <a:gd name="connsiteY7890" fmla="*/ 217321 h 364561"/>
              <a:gd name="connsiteX7891" fmla="*/ 10931154 w 12192000"/>
              <a:gd name="connsiteY7891" fmla="*/ 202561 h 364561"/>
              <a:gd name="connsiteX7892" fmla="*/ 10922344 w 12192000"/>
              <a:gd name="connsiteY7892" fmla="*/ 198343 h 364561"/>
              <a:gd name="connsiteX7893" fmla="*/ 10921097 w 12192000"/>
              <a:gd name="connsiteY7893" fmla="*/ 194164 h 364561"/>
              <a:gd name="connsiteX7894" fmla="*/ 2545744 w 12192000"/>
              <a:gd name="connsiteY7894" fmla="*/ 194126 h 364561"/>
              <a:gd name="connsiteX7895" fmla="*/ 2535676 w 12192000"/>
              <a:gd name="connsiteY7895" fmla="*/ 194126 h 364561"/>
              <a:gd name="connsiteX7896" fmla="*/ 2545744 w 12192000"/>
              <a:gd name="connsiteY7896" fmla="*/ 202561 h 364561"/>
              <a:gd name="connsiteX7897" fmla="*/ 2545744 w 12192000"/>
              <a:gd name="connsiteY7897" fmla="*/ 202429 h 364561"/>
              <a:gd name="connsiteX7898" fmla="*/ 2545744 w 12192000"/>
              <a:gd name="connsiteY7898" fmla="*/ 194126 h 364561"/>
              <a:gd name="connsiteX7899" fmla="*/ 2821896 w 12192000"/>
              <a:gd name="connsiteY7899" fmla="*/ 194126 h 364561"/>
              <a:gd name="connsiteX7900" fmla="*/ 2811828 w 12192000"/>
              <a:gd name="connsiteY7900" fmla="*/ 202561 h 364561"/>
              <a:gd name="connsiteX7901" fmla="*/ 2821896 w 12192000"/>
              <a:gd name="connsiteY7901" fmla="*/ 209941 h 364561"/>
              <a:gd name="connsiteX7902" fmla="*/ 2821896 w 12192000"/>
              <a:gd name="connsiteY7902" fmla="*/ 194126 h 364561"/>
              <a:gd name="connsiteX7903" fmla="*/ 2842032 w 12192000"/>
              <a:gd name="connsiteY7903" fmla="*/ 194126 h 364561"/>
              <a:gd name="connsiteX7904" fmla="*/ 2821896 w 12192000"/>
              <a:gd name="connsiteY7904" fmla="*/ 209941 h 364561"/>
              <a:gd name="connsiteX7905" fmla="*/ 2831964 w 12192000"/>
              <a:gd name="connsiteY7905" fmla="*/ 209941 h 364561"/>
              <a:gd name="connsiteX7906" fmla="*/ 2842032 w 12192000"/>
              <a:gd name="connsiteY7906" fmla="*/ 209941 h 364561"/>
              <a:gd name="connsiteX7907" fmla="*/ 2842032 w 12192000"/>
              <a:gd name="connsiteY7907" fmla="*/ 217321 h 364561"/>
              <a:gd name="connsiteX7908" fmla="*/ 2831964 w 12192000"/>
              <a:gd name="connsiteY7908" fmla="*/ 217321 h 364561"/>
              <a:gd name="connsiteX7909" fmla="*/ 2852100 w 12192000"/>
              <a:gd name="connsiteY7909" fmla="*/ 202561 h 364561"/>
              <a:gd name="connsiteX7910" fmla="*/ 2842032 w 12192000"/>
              <a:gd name="connsiteY7910" fmla="*/ 194126 h 364561"/>
              <a:gd name="connsiteX7911" fmla="*/ 11820019 w 12192000"/>
              <a:gd name="connsiteY7911" fmla="*/ 194126 h 364561"/>
              <a:gd name="connsiteX7912" fmla="*/ 11809952 w 12192000"/>
              <a:gd name="connsiteY7912" fmla="*/ 194126 h 364561"/>
              <a:gd name="connsiteX7913" fmla="*/ 11820019 w 12192000"/>
              <a:gd name="connsiteY7913" fmla="*/ 202561 h 364561"/>
              <a:gd name="connsiteX7914" fmla="*/ 11820019 w 12192000"/>
              <a:gd name="connsiteY7914" fmla="*/ 202429 h 364561"/>
              <a:gd name="connsiteX7915" fmla="*/ 11820019 w 12192000"/>
              <a:gd name="connsiteY7915" fmla="*/ 194126 h 364561"/>
              <a:gd name="connsiteX7916" fmla="*/ 12096172 w 12192000"/>
              <a:gd name="connsiteY7916" fmla="*/ 194126 h 364561"/>
              <a:gd name="connsiteX7917" fmla="*/ 12086104 w 12192000"/>
              <a:gd name="connsiteY7917" fmla="*/ 202561 h 364561"/>
              <a:gd name="connsiteX7918" fmla="*/ 12096172 w 12192000"/>
              <a:gd name="connsiteY7918" fmla="*/ 209941 h 364561"/>
              <a:gd name="connsiteX7919" fmla="*/ 12096172 w 12192000"/>
              <a:gd name="connsiteY7919" fmla="*/ 194126 h 364561"/>
              <a:gd name="connsiteX7920" fmla="*/ 12116308 w 12192000"/>
              <a:gd name="connsiteY7920" fmla="*/ 194126 h 364561"/>
              <a:gd name="connsiteX7921" fmla="*/ 12096172 w 12192000"/>
              <a:gd name="connsiteY7921" fmla="*/ 209941 h 364561"/>
              <a:gd name="connsiteX7922" fmla="*/ 12106240 w 12192000"/>
              <a:gd name="connsiteY7922" fmla="*/ 209941 h 364561"/>
              <a:gd name="connsiteX7923" fmla="*/ 12116308 w 12192000"/>
              <a:gd name="connsiteY7923" fmla="*/ 209941 h 364561"/>
              <a:gd name="connsiteX7924" fmla="*/ 12116308 w 12192000"/>
              <a:gd name="connsiteY7924" fmla="*/ 217321 h 364561"/>
              <a:gd name="connsiteX7925" fmla="*/ 12106240 w 12192000"/>
              <a:gd name="connsiteY7925" fmla="*/ 217321 h 364561"/>
              <a:gd name="connsiteX7926" fmla="*/ 12126376 w 12192000"/>
              <a:gd name="connsiteY7926" fmla="*/ 202561 h 364561"/>
              <a:gd name="connsiteX7927" fmla="*/ 12116308 w 12192000"/>
              <a:gd name="connsiteY7927" fmla="*/ 194126 h 364561"/>
              <a:gd name="connsiteX7928" fmla="*/ 7891694 w 12192000"/>
              <a:gd name="connsiteY7928" fmla="*/ 193785 h 364561"/>
              <a:gd name="connsiteX7929" fmla="*/ 7885870 w 12192000"/>
              <a:gd name="connsiteY7929" fmla="*/ 194995 h 364561"/>
              <a:gd name="connsiteX7930" fmla="*/ 7891576 w 12192000"/>
              <a:gd name="connsiteY7930" fmla="*/ 193882 h 364561"/>
              <a:gd name="connsiteX7931" fmla="*/ 8386097 w 12192000"/>
              <a:gd name="connsiteY7931" fmla="*/ 193588 h 364561"/>
              <a:gd name="connsiteX7932" fmla="*/ 8386225 w 12192000"/>
              <a:gd name="connsiteY7932" fmla="*/ 194107 h 364561"/>
              <a:gd name="connsiteX7933" fmla="*/ 8388013 w 12192000"/>
              <a:gd name="connsiteY7933" fmla="*/ 194575 h 364561"/>
              <a:gd name="connsiteX7934" fmla="*/ 8948052 w 12192000"/>
              <a:gd name="connsiteY7934" fmla="*/ 193461 h 364561"/>
              <a:gd name="connsiteX7935" fmla="*/ 8944909 w 12192000"/>
              <a:gd name="connsiteY7935" fmla="*/ 194995 h 364561"/>
              <a:gd name="connsiteX7936" fmla="*/ 8948445 w 12192000"/>
              <a:gd name="connsiteY7936" fmla="*/ 194132 h 364561"/>
              <a:gd name="connsiteX7937" fmla="*/ 8037205 w 12192000"/>
              <a:gd name="connsiteY7937" fmla="*/ 193215 h 364561"/>
              <a:gd name="connsiteX7938" fmla="*/ 8033794 w 12192000"/>
              <a:gd name="connsiteY7938" fmla="*/ 195081 h 364561"/>
              <a:gd name="connsiteX7939" fmla="*/ 8038322 w 12192000"/>
              <a:gd name="connsiteY7939" fmla="*/ 195081 h 364561"/>
              <a:gd name="connsiteX7940" fmla="*/ 9295665 w 12192000"/>
              <a:gd name="connsiteY7940" fmla="*/ 193208 h 364561"/>
              <a:gd name="connsiteX7941" fmla="*/ 9291440 w 12192000"/>
              <a:gd name="connsiteY7941" fmla="*/ 195210 h 364561"/>
              <a:gd name="connsiteX7942" fmla="*/ 9295665 w 12192000"/>
              <a:gd name="connsiteY7942" fmla="*/ 193208 h 364561"/>
              <a:gd name="connsiteX7943" fmla="*/ 5020406 w 12192000"/>
              <a:gd name="connsiteY7943" fmla="*/ 193085 h 364561"/>
              <a:gd name="connsiteX7944" fmla="*/ 5005304 w 12192000"/>
              <a:gd name="connsiteY7944" fmla="*/ 195102 h 364561"/>
              <a:gd name="connsiteX7945" fmla="*/ 4994154 w 12192000"/>
              <a:gd name="connsiteY7945" fmla="*/ 209446 h 364561"/>
              <a:gd name="connsiteX7946" fmla="*/ 4994154 w 12192000"/>
              <a:gd name="connsiteY7946" fmla="*/ 202274 h 364561"/>
              <a:gd name="connsiteX7947" fmla="*/ 4984234 w 12192000"/>
              <a:gd name="connsiteY7947" fmla="*/ 202760 h 364561"/>
              <a:gd name="connsiteX7948" fmla="*/ 4983020 w 12192000"/>
              <a:gd name="connsiteY7948" fmla="*/ 206549 h 364561"/>
              <a:gd name="connsiteX7949" fmla="*/ 4980274 w 12192000"/>
              <a:gd name="connsiteY7949" fmla="*/ 212792 h 364561"/>
              <a:gd name="connsiteX7950" fmla="*/ 4980878 w 12192000"/>
              <a:gd name="connsiteY7950" fmla="*/ 213504 h 364561"/>
              <a:gd name="connsiteX7951" fmla="*/ 4984390 w 12192000"/>
              <a:gd name="connsiteY7951" fmla="*/ 209446 h 364561"/>
              <a:gd name="connsiteX7952" fmla="*/ 4994154 w 12192000"/>
              <a:gd name="connsiteY7952" fmla="*/ 224815 h 364561"/>
              <a:gd name="connsiteX7953" fmla="*/ 5005304 w 12192000"/>
              <a:gd name="connsiteY7953" fmla="*/ 209446 h 364561"/>
              <a:gd name="connsiteX7954" fmla="*/ 5005304 w 12192000"/>
              <a:gd name="connsiteY7954" fmla="*/ 217643 h 364561"/>
              <a:gd name="connsiteX7955" fmla="*/ 5015069 w 12192000"/>
              <a:gd name="connsiteY7955" fmla="*/ 217643 h 364561"/>
              <a:gd name="connsiteX7956" fmla="*/ 5015069 w 12192000"/>
              <a:gd name="connsiteY7956" fmla="*/ 202274 h 364561"/>
              <a:gd name="connsiteX7957" fmla="*/ 5015069 w 12192000"/>
              <a:gd name="connsiteY7957" fmla="*/ 209446 h 364561"/>
              <a:gd name="connsiteX7958" fmla="*/ 5034590 w 12192000"/>
              <a:gd name="connsiteY7958" fmla="*/ 217643 h 364561"/>
              <a:gd name="connsiteX7959" fmla="*/ 5034590 w 12192000"/>
              <a:gd name="connsiteY7959" fmla="*/ 202274 h 364561"/>
              <a:gd name="connsiteX7960" fmla="*/ 5024827 w 12192000"/>
              <a:gd name="connsiteY7960" fmla="*/ 195102 h 364561"/>
              <a:gd name="connsiteX7961" fmla="*/ 5020406 w 12192000"/>
              <a:gd name="connsiteY7961" fmla="*/ 193085 h 364561"/>
              <a:gd name="connsiteX7962" fmla="*/ 8419746 w 12192000"/>
              <a:gd name="connsiteY7962" fmla="*/ 192786 h 364561"/>
              <a:gd name="connsiteX7963" fmla="*/ 8419746 w 12192000"/>
              <a:gd name="connsiteY7963" fmla="*/ 195223 h 364561"/>
              <a:gd name="connsiteX7964" fmla="*/ 8426190 w 12192000"/>
              <a:gd name="connsiteY7964" fmla="*/ 194107 h 364561"/>
              <a:gd name="connsiteX7965" fmla="*/ 8426216 w 12192000"/>
              <a:gd name="connsiteY7965" fmla="*/ 194087 h 364561"/>
              <a:gd name="connsiteX7966" fmla="*/ 8421880 w 12192000"/>
              <a:gd name="connsiteY7966" fmla="*/ 193177 h 364561"/>
              <a:gd name="connsiteX7967" fmla="*/ 8806181 w 12192000"/>
              <a:gd name="connsiteY7967" fmla="*/ 192587 h 364561"/>
              <a:gd name="connsiteX7968" fmla="*/ 8807005 w 12192000"/>
              <a:gd name="connsiteY7968" fmla="*/ 194995 h 364561"/>
              <a:gd name="connsiteX7969" fmla="*/ 8806830 w 12192000"/>
              <a:gd name="connsiteY7969" fmla="*/ 193882 h 364561"/>
              <a:gd name="connsiteX7970" fmla="*/ 8428311 w 12192000"/>
              <a:gd name="connsiteY7970" fmla="*/ 192532 h 364561"/>
              <a:gd name="connsiteX7971" fmla="*/ 8426216 w 12192000"/>
              <a:gd name="connsiteY7971" fmla="*/ 194087 h 364561"/>
              <a:gd name="connsiteX7972" fmla="*/ 8430860 w 12192000"/>
              <a:gd name="connsiteY7972" fmla="*/ 195063 h 364561"/>
              <a:gd name="connsiteX7973" fmla="*/ 5368639 w 12192000"/>
              <a:gd name="connsiteY7973" fmla="*/ 192209 h 364561"/>
              <a:gd name="connsiteX7974" fmla="*/ 5361135 w 12192000"/>
              <a:gd name="connsiteY7974" fmla="*/ 194995 h 364561"/>
              <a:gd name="connsiteX7975" fmla="*/ 5371763 w 12192000"/>
              <a:gd name="connsiteY7975" fmla="*/ 194995 h 364561"/>
              <a:gd name="connsiteX7976" fmla="*/ 5371667 w 12192000"/>
              <a:gd name="connsiteY7976" fmla="*/ 195227 h 364561"/>
              <a:gd name="connsiteX7977" fmla="*/ 5373188 w 12192000"/>
              <a:gd name="connsiteY7977" fmla="*/ 198237 h 364561"/>
              <a:gd name="connsiteX7978" fmla="*/ 5381416 w 12192000"/>
              <a:gd name="connsiteY7978" fmla="*/ 195223 h 364561"/>
              <a:gd name="connsiteX7979" fmla="*/ 5391168 w 12192000"/>
              <a:gd name="connsiteY7979" fmla="*/ 195223 h 364561"/>
              <a:gd name="connsiteX7980" fmla="*/ 5368639 w 12192000"/>
              <a:gd name="connsiteY7980" fmla="*/ 192209 h 364561"/>
              <a:gd name="connsiteX7981" fmla="*/ 7099314 w 12192000"/>
              <a:gd name="connsiteY7981" fmla="*/ 192209 h 364561"/>
              <a:gd name="connsiteX7982" fmla="*/ 7093524 w 12192000"/>
              <a:gd name="connsiteY7982" fmla="*/ 195223 h 364561"/>
              <a:gd name="connsiteX7983" fmla="*/ 7093524 w 12192000"/>
              <a:gd name="connsiteY7983" fmla="*/ 202367 h 364561"/>
              <a:gd name="connsiteX7984" fmla="*/ 7103276 w 12192000"/>
              <a:gd name="connsiteY7984" fmla="*/ 202367 h 364561"/>
              <a:gd name="connsiteX7985" fmla="*/ 7113028 w 12192000"/>
              <a:gd name="connsiteY7985" fmla="*/ 195223 h 364561"/>
              <a:gd name="connsiteX7986" fmla="*/ 7099314 w 12192000"/>
              <a:gd name="connsiteY7986" fmla="*/ 192209 h 364561"/>
              <a:gd name="connsiteX7987" fmla="*/ 9055017 w 12192000"/>
              <a:gd name="connsiteY7987" fmla="*/ 192207 h 364561"/>
              <a:gd name="connsiteX7988" fmla="*/ 9053347 w 12192000"/>
              <a:gd name="connsiteY7988" fmla="*/ 195210 h 364561"/>
              <a:gd name="connsiteX7989" fmla="*/ 9072795 w 12192000"/>
              <a:gd name="connsiteY7989" fmla="*/ 195210 h 364561"/>
              <a:gd name="connsiteX7990" fmla="*/ 9055017 w 12192000"/>
              <a:gd name="connsiteY7990" fmla="*/ 192207 h 364561"/>
              <a:gd name="connsiteX7991" fmla="*/ 8427821 w 12192000"/>
              <a:gd name="connsiteY7991" fmla="*/ 192046 h 364561"/>
              <a:gd name="connsiteX7992" fmla="*/ 8428311 w 12192000"/>
              <a:gd name="connsiteY7992" fmla="*/ 192532 h 364561"/>
              <a:gd name="connsiteX7993" fmla="*/ 8428804 w 12192000"/>
              <a:gd name="connsiteY7993" fmla="*/ 192167 h 364561"/>
              <a:gd name="connsiteX7994" fmla="*/ 3059598 w 12192000"/>
              <a:gd name="connsiteY7994" fmla="*/ 190956 h 364561"/>
              <a:gd name="connsiteX7995" fmla="*/ 3056175 w 12192000"/>
              <a:gd name="connsiteY7995" fmla="*/ 193895 h 364561"/>
              <a:gd name="connsiteX7996" fmla="*/ 3078080 w 12192000"/>
              <a:gd name="connsiteY7996" fmla="*/ 202210 h 364561"/>
              <a:gd name="connsiteX7997" fmla="*/ 3071149 w 12192000"/>
              <a:gd name="connsiteY7997" fmla="*/ 194007 h 364561"/>
              <a:gd name="connsiteX7998" fmla="*/ 3069334 w 12192000"/>
              <a:gd name="connsiteY7998" fmla="*/ 193278 h 364561"/>
              <a:gd name="connsiteX7999" fmla="*/ 3069029 w 12192000"/>
              <a:gd name="connsiteY7999" fmla="*/ 193246 h 364561"/>
              <a:gd name="connsiteX8000" fmla="*/ 3068971 w 12192000"/>
              <a:gd name="connsiteY8000" fmla="*/ 193132 h 364561"/>
              <a:gd name="connsiteX8001" fmla="*/ 3065084 w 12192000"/>
              <a:gd name="connsiteY8001" fmla="*/ 191571 h 364561"/>
              <a:gd name="connsiteX8002" fmla="*/ 3059598 w 12192000"/>
              <a:gd name="connsiteY8002" fmla="*/ 190956 h 364561"/>
              <a:gd name="connsiteX8003" fmla="*/ 6401158 w 12192000"/>
              <a:gd name="connsiteY8003" fmla="*/ 190758 h 364561"/>
              <a:gd name="connsiteX8004" fmla="*/ 6397197 w 12192000"/>
              <a:gd name="connsiteY8004" fmla="*/ 193995 h 364561"/>
              <a:gd name="connsiteX8005" fmla="*/ 6395110 w 12192000"/>
              <a:gd name="connsiteY8005" fmla="*/ 194438 h 364561"/>
              <a:gd name="connsiteX8006" fmla="*/ 6401158 w 12192000"/>
              <a:gd name="connsiteY8006" fmla="*/ 195223 h 364561"/>
              <a:gd name="connsiteX8007" fmla="*/ 6401158 w 12192000"/>
              <a:gd name="connsiteY8007" fmla="*/ 192209 h 364561"/>
              <a:gd name="connsiteX8008" fmla="*/ 7023673 w 12192000"/>
              <a:gd name="connsiteY8008" fmla="*/ 190290 h 364561"/>
              <a:gd name="connsiteX8009" fmla="*/ 7020594 w 12192000"/>
              <a:gd name="connsiteY8009" fmla="*/ 192488 h 364561"/>
              <a:gd name="connsiteX8010" fmla="*/ 7020564 w 12192000"/>
              <a:gd name="connsiteY8010" fmla="*/ 192517 h 364561"/>
              <a:gd name="connsiteX8011" fmla="*/ 7023673 w 12192000"/>
              <a:gd name="connsiteY8011" fmla="*/ 194995 h 364561"/>
              <a:gd name="connsiteX8012" fmla="*/ 7023673 w 12192000"/>
              <a:gd name="connsiteY8012" fmla="*/ 190879 h 364561"/>
              <a:gd name="connsiteX8013" fmla="*/ 2808970 w 12192000"/>
              <a:gd name="connsiteY8013" fmla="*/ 190146 h 364561"/>
              <a:gd name="connsiteX8014" fmla="*/ 2806794 w 12192000"/>
              <a:gd name="connsiteY8014" fmla="*/ 190436 h 364561"/>
              <a:gd name="connsiteX8015" fmla="*/ 2801760 w 12192000"/>
              <a:gd name="connsiteY8015" fmla="*/ 194126 h 364561"/>
              <a:gd name="connsiteX8016" fmla="*/ 2806794 w 12192000"/>
              <a:gd name="connsiteY8016" fmla="*/ 199266 h 364561"/>
              <a:gd name="connsiteX8017" fmla="*/ 2810995 w 12192000"/>
              <a:gd name="connsiteY8017" fmla="*/ 208174 h 364561"/>
              <a:gd name="connsiteX8018" fmla="*/ 2811671 w 12192000"/>
              <a:gd name="connsiteY8018" fmla="*/ 206828 h 364561"/>
              <a:gd name="connsiteX8019" fmla="*/ 2811828 w 12192000"/>
              <a:gd name="connsiteY8019" fmla="*/ 202561 h 364561"/>
              <a:gd name="connsiteX8020" fmla="*/ 2808053 w 12192000"/>
              <a:gd name="connsiteY8020" fmla="*/ 191490 h 364561"/>
              <a:gd name="connsiteX8021" fmla="*/ 12083246 w 12192000"/>
              <a:gd name="connsiteY8021" fmla="*/ 190146 h 364561"/>
              <a:gd name="connsiteX8022" fmla="*/ 12081070 w 12192000"/>
              <a:gd name="connsiteY8022" fmla="*/ 190436 h 364561"/>
              <a:gd name="connsiteX8023" fmla="*/ 12076036 w 12192000"/>
              <a:gd name="connsiteY8023" fmla="*/ 194126 h 364561"/>
              <a:gd name="connsiteX8024" fmla="*/ 12081070 w 12192000"/>
              <a:gd name="connsiteY8024" fmla="*/ 199266 h 364561"/>
              <a:gd name="connsiteX8025" fmla="*/ 12085270 w 12192000"/>
              <a:gd name="connsiteY8025" fmla="*/ 208174 h 364561"/>
              <a:gd name="connsiteX8026" fmla="*/ 12085947 w 12192000"/>
              <a:gd name="connsiteY8026" fmla="*/ 206828 h 364561"/>
              <a:gd name="connsiteX8027" fmla="*/ 12086104 w 12192000"/>
              <a:gd name="connsiteY8027" fmla="*/ 202561 h 364561"/>
              <a:gd name="connsiteX8028" fmla="*/ 12082329 w 12192000"/>
              <a:gd name="connsiteY8028" fmla="*/ 191490 h 364561"/>
              <a:gd name="connsiteX8029" fmla="*/ 6727384 w 12192000"/>
              <a:gd name="connsiteY8029" fmla="*/ 189316 h 364561"/>
              <a:gd name="connsiteX8030" fmla="*/ 6728415 w 12192000"/>
              <a:gd name="connsiteY8030" fmla="*/ 192541 h 364561"/>
              <a:gd name="connsiteX8031" fmla="*/ 6736666 w 12192000"/>
              <a:gd name="connsiteY8031" fmla="*/ 202329 h 364561"/>
              <a:gd name="connsiteX8032" fmla="*/ 6728415 w 12192000"/>
              <a:gd name="connsiteY8032" fmla="*/ 197880 h 364561"/>
              <a:gd name="connsiteX8033" fmla="*/ 6626450 w 12192000"/>
              <a:gd name="connsiteY8033" fmla="*/ 188913 h 364561"/>
              <a:gd name="connsiteX8034" fmla="*/ 6628232 w 12192000"/>
              <a:gd name="connsiteY8034" fmla="*/ 195223 h 364561"/>
              <a:gd name="connsiteX8035" fmla="*/ 6627013 w 12192000"/>
              <a:gd name="connsiteY8035" fmla="*/ 188972 h 364561"/>
              <a:gd name="connsiteX8036" fmla="*/ 7870072 w 12192000"/>
              <a:gd name="connsiteY8036" fmla="*/ 188455 h 364561"/>
              <a:gd name="connsiteX8037" fmla="*/ 7866644 w 12192000"/>
              <a:gd name="connsiteY8037" fmla="*/ 188766 h 364561"/>
              <a:gd name="connsiteX8038" fmla="*/ 7865244 w 12192000"/>
              <a:gd name="connsiteY8038" fmla="*/ 194995 h 364561"/>
              <a:gd name="connsiteX8039" fmla="*/ 7866994 w 12192000"/>
              <a:gd name="connsiteY8039" fmla="*/ 190768 h 364561"/>
              <a:gd name="connsiteX8040" fmla="*/ 4697583 w 12192000"/>
              <a:gd name="connsiteY8040" fmla="*/ 188092 h 364561"/>
              <a:gd name="connsiteX8041" fmla="*/ 4707010 w 12192000"/>
              <a:gd name="connsiteY8041" fmla="*/ 194995 h 364561"/>
              <a:gd name="connsiteX8042" fmla="*/ 4697583 w 12192000"/>
              <a:gd name="connsiteY8042" fmla="*/ 188092 h 364561"/>
              <a:gd name="connsiteX8043" fmla="*/ 4856335 w 12192000"/>
              <a:gd name="connsiteY8043" fmla="*/ 188092 h 364561"/>
              <a:gd name="connsiteX8044" fmla="*/ 4865995 w 12192000"/>
              <a:gd name="connsiteY8044" fmla="*/ 195173 h 364561"/>
              <a:gd name="connsiteX8045" fmla="*/ 4875665 w 12192000"/>
              <a:gd name="connsiteY8045" fmla="*/ 217427 h 364561"/>
              <a:gd name="connsiteX8046" fmla="*/ 4894992 w 12192000"/>
              <a:gd name="connsiteY8046" fmla="*/ 202254 h 364561"/>
              <a:gd name="connsiteX8047" fmla="*/ 4885325 w 12192000"/>
              <a:gd name="connsiteY8047" fmla="*/ 195173 h 364561"/>
              <a:gd name="connsiteX8048" fmla="*/ 4875665 w 12192000"/>
              <a:gd name="connsiteY8048" fmla="*/ 202254 h 364561"/>
              <a:gd name="connsiteX8049" fmla="*/ 4856335 w 12192000"/>
              <a:gd name="connsiteY8049" fmla="*/ 188092 h 364561"/>
              <a:gd name="connsiteX8050" fmla="*/ 5172275 w 12192000"/>
              <a:gd name="connsiteY8050" fmla="*/ 188092 h 364561"/>
              <a:gd name="connsiteX8051" fmla="*/ 5169540 w 12192000"/>
              <a:gd name="connsiteY8051" fmla="*/ 194067 h 364561"/>
              <a:gd name="connsiteX8052" fmla="*/ 5172275 w 12192000"/>
              <a:gd name="connsiteY8052" fmla="*/ 191633 h 364561"/>
              <a:gd name="connsiteX8053" fmla="*/ 5172275 w 12192000"/>
              <a:gd name="connsiteY8053" fmla="*/ 188092 h 364561"/>
              <a:gd name="connsiteX8054" fmla="*/ 5172568 w 12192000"/>
              <a:gd name="connsiteY8054" fmla="*/ 188092 h 364561"/>
              <a:gd name="connsiteX8055" fmla="*/ 5193195 w 12192000"/>
              <a:gd name="connsiteY8055" fmla="*/ 194995 h 364561"/>
              <a:gd name="connsiteX8056" fmla="*/ 5172568 w 12192000"/>
              <a:gd name="connsiteY8056" fmla="*/ 188092 h 364561"/>
              <a:gd name="connsiteX8057" fmla="*/ 5212642 w 12192000"/>
              <a:gd name="connsiteY8057" fmla="*/ 188092 h 364561"/>
              <a:gd name="connsiteX8058" fmla="*/ 5212642 w 12192000"/>
              <a:gd name="connsiteY8058" fmla="*/ 194995 h 364561"/>
              <a:gd name="connsiteX8059" fmla="*/ 5212642 w 12192000"/>
              <a:gd name="connsiteY8059" fmla="*/ 188092 h 364561"/>
              <a:gd name="connsiteX8060" fmla="*/ 5232090 w 12192000"/>
              <a:gd name="connsiteY8060" fmla="*/ 188092 h 364561"/>
              <a:gd name="connsiteX8061" fmla="*/ 5222661 w 12192000"/>
              <a:gd name="connsiteY8061" fmla="*/ 188092 h 364561"/>
              <a:gd name="connsiteX8062" fmla="*/ 5232090 w 12192000"/>
              <a:gd name="connsiteY8062" fmla="*/ 188092 h 364561"/>
              <a:gd name="connsiteX8063" fmla="*/ 5292203 w 12192000"/>
              <a:gd name="connsiteY8063" fmla="*/ 188092 h 364561"/>
              <a:gd name="connsiteX8064" fmla="*/ 5282773 w 12192000"/>
              <a:gd name="connsiteY8064" fmla="*/ 188092 h 364561"/>
              <a:gd name="connsiteX8065" fmla="*/ 5282773 w 12192000"/>
              <a:gd name="connsiteY8065" fmla="*/ 195210 h 364561"/>
              <a:gd name="connsiteX8066" fmla="*/ 5292203 w 12192000"/>
              <a:gd name="connsiteY8066" fmla="*/ 188092 h 364561"/>
              <a:gd name="connsiteX8067" fmla="*/ 5548761 w 12192000"/>
              <a:gd name="connsiteY8067" fmla="*/ 188092 h 364561"/>
              <a:gd name="connsiteX8068" fmla="*/ 5559762 w 12192000"/>
              <a:gd name="connsiteY8068" fmla="*/ 195211 h 364561"/>
              <a:gd name="connsiteX8069" fmla="*/ 5539135 w 12192000"/>
              <a:gd name="connsiteY8069" fmla="*/ 188092 h 364561"/>
              <a:gd name="connsiteX8070" fmla="*/ 5548761 w 12192000"/>
              <a:gd name="connsiteY8070" fmla="*/ 188092 h 364561"/>
              <a:gd name="connsiteX8071" fmla="*/ 5736563 w 12192000"/>
              <a:gd name="connsiteY8071" fmla="*/ 188092 h 364561"/>
              <a:gd name="connsiteX8072" fmla="*/ 5747760 w 12192000"/>
              <a:gd name="connsiteY8072" fmla="*/ 194995 h 364561"/>
              <a:gd name="connsiteX8073" fmla="*/ 5736563 w 12192000"/>
              <a:gd name="connsiteY8073" fmla="*/ 188092 h 364561"/>
              <a:gd name="connsiteX8074" fmla="*/ 5767208 w 12192000"/>
              <a:gd name="connsiteY8074" fmla="*/ 188092 h 364561"/>
              <a:gd name="connsiteX8075" fmla="*/ 5767208 w 12192000"/>
              <a:gd name="connsiteY8075" fmla="*/ 194995 h 364561"/>
              <a:gd name="connsiteX8076" fmla="*/ 5757779 w 12192000"/>
              <a:gd name="connsiteY8076" fmla="*/ 194995 h 364561"/>
              <a:gd name="connsiteX8077" fmla="*/ 5767208 w 12192000"/>
              <a:gd name="connsiteY8077" fmla="*/ 188092 h 364561"/>
              <a:gd name="connsiteX8078" fmla="*/ 5856394 w 12192000"/>
              <a:gd name="connsiteY8078" fmla="*/ 188092 h 364561"/>
              <a:gd name="connsiteX8079" fmla="*/ 5866217 w 12192000"/>
              <a:gd name="connsiteY8079" fmla="*/ 202329 h 364561"/>
              <a:gd name="connsiteX8080" fmla="*/ 5846572 w 12192000"/>
              <a:gd name="connsiteY8080" fmla="*/ 202329 h 364561"/>
              <a:gd name="connsiteX8081" fmla="*/ 5856394 w 12192000"/>
              <a:gd name="connsiteY8081" fmla="*/ 195211 h 364561"/>
              <a:gd name="connsiteX8082" fmla="*/ 5856394 w 12192000"/>
              <a:gd name="connsiteY8082" fmla="*/ 188092 h 364561"/>
              <a:gd name="connsiteX8083" fmla="*/ 5836750 w 12192000"/>
              <a:gd name="connsiteY8083" fmla="*/ 195211 h 364561"/>
              <a:gd name="connsiteX8084" fmla="*/ 5856394 w 12192000"/>
              <a:gd name="connsiteY8084" fmla="*/ 188092 h 364561"/>
              <a:gd name="connsiteX8085" fmla="*/ 5945622 w 12192000"/>
              <a:gd name="connsiteY8085" fmla="*/ 188092 h 364561"/>
              <a:gd name="connsiteX8086" fmla="*/ 5945580 w 12192000"/>
              <a:gd name="connsiteY8086" fmla="*/ 188092 h 364561"/>
              <a:gd name="connsiteX8087" fmla="*/ 5945635 w 12192000"/>
              <a:gd name="connsiteY8087" fmla="*/ 188132 h 364561"/>
              <a:gd name="connsiteX8088" fmla="*/ 6360670 w 12192000"/>
              <a:gd name="connsiteY8088" fmla="*/ 188092 h 364561"/>
              <a:gd name="connsiteX8089" fmla="*/ 6370688 w 12192000"/>
              <a:gd name="connsiteY8089" fmla="*/ 195210 h 364561"/>
              <a:gd name="connsiteX8090" fmla="*/ 6360670 w 12192000"/>
              <a:gd name="connsiteY8090" fmla="*/ 188092 h 364561"/>
              <a:gd name="connsiteX8091" fmla="*/ 6579314 w 12192000"/>
              <a:gd name="connsiteY8091" fmla="*/ 188092 h 364561"/>
              <a:gd name="connsiteX8092" fmla="*/ 6568329 w 12192000"/>
              <a:gd name="connsiteY8092" fmla="*/ 188092 h 364561"/>
              <a:gd name="connsiteX8093" fmla="*/ 6568329 w 12192000"/>
              <a:gd name="connsiteY8093" fmla="*/ 188124 h 364561"/>
              <a:gd name="connsiteX8094" fmla="*/ 6574590 w 12192000"/>
              <a:gd name="connsiteY8094" fmla="*/ 189063 h 364561"/>
              <a:gd name="connsiteX8095" fmla="*/ 6579314 w 12192000"/>
              <a:gd name="connsiteY8095" fmla="*/ 188092 h 364561"/>
              <a:gd name="connsiteX8096" fmla="*/ 7133879 w 12192000"/>
              <a:gd name="connsiteY8096" fmla="*/ 188092 h 364561"/>
              <a:gd name="connsiteX8097" fmla="*/ 7133879 w 12192000"/>
              <a:gd name="connsiteY8097" fmla="*/ 194995 h 364561"/>
              <a:gd name="connsiteX8098" fmla="*/ 7122564 w 12192000"/>
              <a:gd name="connsiteY8098" fmla="*/ 194995 h 364561"/>
              <a:gd name="connsiteX8099" fmla="*/ 7122564 w 12192000"/>
              <a:gd name="connsiteY8099" fmla="*/ 188092 h 364561"/>
              <a:gd name="connsiteX8100" fmla="*/ 7133879 w 12192000"/>
              <a:gd name="connsiteY8100" fmla="*/ 188092 h 364561"/>
              <a:gd name="connsiteX8101" fmla="*/ 7647779 w 12192000"/>
              <a:gd name="connsiteY8101" fmla="*/ 188092 h 364561"/>
              <a:gd name="connsiteX8102" fmla="*/ 7628214 w 12192000"/>
              <a:gd name="connsiteY8102" fmla="*/ 195173 h 364561"/>
              <a:gd name="connsiteX8103" fmla="*/ 7628214 w 12192000"/>
              <a:gd name="connsiteY8103" fmla="*/ 202254 h 364561"/>
              <a:gd name="connsiteX8104" fmla="*/ 7618430 w 12192000"/>
              <a:gd name="connsiteY8104" fmla="*/ 195173 h 364561"/>
              <a:gd name="connsiteX8105" fmla="*/ 7618430 w 12192000"/>
              <a:gd name="connsiteY8105" fmla="*/ 202254 h 364561"/>
              <a:gd name="connsiteX8106" fmla="*/ 7608647 w 12192000"/>
              <a:gd name="connsiteY8106" fmla="*/ 209335 h 364561"/>
              <a:gd name="connsiteX8107" fmla="*/ 7598864 w 12192000"/>
              <a:gd name="connsiteY8107" fmla="*/ 188092 h 364561"/>
              <a:gd name="connsiteX8108" fmla="*/ 7598864 w 12192000"/>
              <a:gd name="connsiteY8108" fmla="*/ 195173 h 364561"/>
              <a:gd name="connsiteX8109" fmla="*/ 7598864 w 12192000"/>
              <a:gd name="connsiteY8109" fmla="*/ 197829 h 364561"/>
              <a:gd name="connsiteX8110" fmla="*/ 7598864 w 12192000"/>
              <a:gd name="connsiteY8110" fmla="*/ 198160 h 364561"/>
              <a:gd name="connsiteX8111" fmla="*/ 7598864 w 12192000"/>
              <a:gd name="connsiteY8111" fmla="*/ 199378 h 364561"/>
              <a:gd name="connsiteX8112" fmla="*/ 7598864 w 12192000"/>
              <a:gd name="connsiteY8112" fmla="*/ 209286 h 364561"/>
              <a:gd name="connsiteX8113" fmla="*/ 7598978 w 12192000"/>
              <a:gd name="connsiteY8113" fmla="*/ 209359 h 364561"/>
              <a:gd name="connsiteX8114" fmla="*/ 7603755 w 12192000"/>
              <a:gd name="connsiteY8114" fmla="*/ 210347 h 364561"/>
              <a:gd name="connsiteX8115" fmla="*/ 7608647 w 12192000"/>
              <a:gd name="connsiteY8115" fmla="*/ 217427 h 364561"/>
              <a:gd name="connsiteX8116" fmla="*/ 7628214 w 12192000"/>
              <a:gd name="connsiteY8116" fmla="*/ 209335 h 364561"/>
              <a:gd name="connsiteX8117" fmla="*/ 7647779 w 12192000"/>
              <a:gd name="connsiteY8117" fmla="*/ 195173 h 364561"/>
              <a:gd name="connsiteX8118" fmla="*/ 7647779 w 12192000"/>
              <a:gd name="connsiteY8118" fmla="*/ 188092 h 364561"/>
              <a:gd name="connsiteX8119" fmla="*/ 7796881 w 12192000"/>
              <a:gd name="connsiteY8119" fmla="*/ 188092 h 364561"/>
              <a:gd name="connsiteX8120" fmla="*/ 7776254 w 12192000"/>
              <a:gd name="connsiteY8120" fmla="*/ 194995 h 364561"/>
              <a:gd name="connsiteX8121" fmla="*/ 7796881 w 12192000"/>
              <a:gd name="connsiteY8121" fmla="*/ 188092 h 364561"/>
              <a:gd name="connsiteX8122" fmla="*/ 7806899 w 12192000"/>
              <a:gd name="connsiteY8122" fmla="*/ 188092 h 364561"/>
              <a:gd name="connsiteX8123" fmla="*/ 7806899 w 12192000"/>
              <a:gd name="connsiteY8123" fmla="*/ 194995 h 364561"/>
              <a:gd name="connsiteX8124" fmla="*/ 7796881 w 12192000"/>
              <a:gd name="connsiteY8124" fmla="*/ 202329 h 364561"/>
              <a:gd name="connsiteX8125" fmla="*/ 7806899 w 12192000"/>
              <a:gd name="connsiteY8125" fmla="*/ 202329 h 364561"/>
              <a:gd name="connsiteX8126" fmla="*/ 7806899 w 12192000"/>
              <a:gd name="connsiteY8126" fmla="*/ 209231 h 364561"/>
              <a:gd name="connsiteX8127" fmla="*/ 7816328 w 12192000"/>
              <a:gd name="connsiteY8127" fmla="*/ 195139 h 364561"/>
              <a:gd name="connsiteX8128" fmla="*/ 7806899 w 12192000"/>
              <a:gd name="connsiteY8128" fmla="*/ 188092 h 364561"/>
              <a:gd name="connsiteX8129" fmla="*/ 7835777 w 12192000"/>
              <a:gd name="connsiteY8129" fmla="*/ 188092 h 364561"/>
              <a:gd name="connsiteX8130" fmla="*/ 7826348 w 12192000"/>
              <a:gd name="connsiteY8130" fmla="*/ 195210 h 364561"/>
              <a:gd name="connsiteX8131" fmla="*/ 7835777 w 12192000"/>
              <a:gd name="connsiteY8131" fmla="*/ 195210 h 364561"/>
              <a:gd name="connsiteX8132" fmla="*/ 7835777 w 12192000"/>
              <a:gd name="connsiteY8132" fmla="*/ 188092 h 364561"/>
              <a:gd name="connsiteX8133" fmla="*/ 7954232 w 12192000"/>
              <a:gd name="connsiteY8133" fmla="*/ 188092 h 364561"/>
              <a:gd name="connsiteX8134" fmla="*/ 7956280 w 12192000"/>
              <a:gd name="connsiteY8134" fmla="*/ 192082 h 364561"/>
              <a:gd name="connsiteX8135" fmla="*/ 7962243 w 12192000"/>
              <a:gd name="connsiteY8135" fmla="*/ 194131 h 364561"/>
              <a:gd name="connsiteX8136" fmla="*/ 7964424 w 12192000"/>
              <a:gd name="connsiteY8136" fmla="*/ 194215 h 364561"/>
              <a:gd name="connsiteX8137" fmla="*/ 7960502 w 12192000"/>
              <a:gd name="connsiteY8137" fmla="*/ 191004 h 364561"/>
              <a:gd name="connsiteX8138" fmla="*/ 7954232 w 12192000"/>
              <a:gd name="connsiteY8138" fmla="*/ 188092 h 364561"/>
              <a:gd name="connsiteX8139" fmla="*/ 7954232 w 12192000"/>
              <a:gd name="connsiteY8139" fmla="*/ 188092 h 364561"/>
              <a:gd name="connsiteX8140" fmla="*/ 7948782 w 12192000"/>
              <a:gd name="connsiteY8140" fmla="*/ 189171 h 364561"/>
              <a:gd name="connsiteX8141" fmla="*/ 7944804 w 12192000"/>
              <a:gd name="connsiteY8141" fmla="*/ 194995 h 364561"/>
              <a:gd name="connsiteX8142" fmla="*/ 7952760 w 12192000"/>
              <a:gd name="connsiteY8142" fmla="*/ 192083 h 364561"/>
              <a:gd name="connsiteX8143" fmla="*/ 7975128 w 12192000"/>
              <a:gd name="connsiteY8143" fmla="*/ 188092 h 364561"/>
              <a:gd name="connsiteX8144" fmla="*/ 7965529 w 12192000"/>
              <a:gd name="connsiteY8144" fmla="*/ 191004 h 364561"/>
              <a:gd name="connsiteX8145" fmla="*/ 7965406 w 12192000"/>
              <a:gd name="connsiteY8145" fmla="*/ 194252 h 364561"/>
              <a:gd name="connsiteX8146" fmla="*/ 7984879 w 12192000"/>
              <a:gd name="connsiteY8146" fmla="*/ 194994 h 364561"/>
              <a:gd name="connsiteX8147" fmla="*/ 7975128 w 12192000"/>
              <a:gd name="connsiteY8147" fmla="*/ 188092 h 364561"/>
              <a:gd name="connsiteX8148" fmla="*/ 8132802 w 12192000"/>
              <a:gd name="connsiteY8148" fmla="*/ 188092 h 364561"/>
              <a:gd name="connsiteX8149" fmla="*/ 8132802 w 12192000"/>
              <a:gd name="connsiteY8149" fmla="*/ 194995 h 364561"/>
              <a:gd name="connsiteX8150" fmla="*/ 8142428 w 12192000"/>
              <a:gd name="connsiteY8150" fmla="*/ 194995 h 364561"/>
              <a:gd name="connsiteX8151" fmla="*/ 8153430 w 12192000"/>
              <a:gd name="connsiteY8151" fmla="*/ 194995 h 364561"/>
              <a:gd name="connsiteX8152" fmla="*/ 8132802 w 12192000"/>
              <a:gd name="connsiteY8152" fmla="*/ 188092 h 364561"/>
              <a:gd name="connsiteX8153" fmla="*/ 8727443 w 12192000"/>
              <a:gd name="connsiteY8153" fmla="*/ 188092 h 364561"/>
              <a:gd name="connsiteX8154" fmla="*/ 8717425 w 12192000"/>
              <a:gd name="connsiteY8154" fmla="*/ 188092 h 364561"/>
              <a:gd name="connsiteX8155" fmla="*/ 8717425 w 12192000"/>
              <a:gd name="connsiteY8155" fmla="*/ 194995 h 364561"/>
              <a:gd name="connsiteX8156" fmla="*/ 8727443 w 12192000"/>
              <a:gd name="connsiteY8156" fmla="*/ 188092 h 364561"/>
              <a:gd name="connsiteX8157" fmla="*/ 8737339 w 12192000"/>
              <a:gd name="connsiteY8157" fmla="*/ 188092 h 364561"/>
              <a:gd name="connsiteX8158" fmla="*/ 8727553 w 12192000"/>
              <a:gd name="connsiteY8158" fmla="*/ 195173 h 364561"/>
              <a:gd name="connsiteX8159" fmla="*/ 8727553 w 12192000"/>
              <a:gd name="connsiteY8159" fmla="*/ 202254 h 364561"/>
              <a:gd name="connsiteX8160" fmla="*/ 8728772 w 12192000"/>
              <a:gd name="connsiteY8160" fmla="*/ 202015 h 364561"/>
              <a:gd name="connsiteX8161" fmla="*/ 8737339 w 12192000"/>
              <a:gd name="connsiteY8161" fmla="*/ 195173 h 364561"/>
              <a:gd name="connsiteX8162" fmla="*/ 8733211 w 12192000"/>
              <a:gd name="connsiteY8162" fmla="*/ 201148 h 364561"/>
              <a:gd name="connsiteX8163" fmla="*/ 8728772 w 12192000"/>
              <a:gd name="connsiteY8163" fmla="*/ 202015 h 364561"/>
              <a:gd name="connsiteX8164" fmla="*/ 8728132 w 12192000"/>
              <a:gd name="connsiteY8164" fmla="*/ 202526 h 364561"/>
              <a:gd name="connsiteX8165" fmla="*/ 8736268 w 12192000"/>
              <a:gd name="connsiteY8165" fmla="*/ 206347 h 364561"/>
              <a:gd name="connsiteX8166" fmla="*/ 8756911 w 12192000"/>
              <a:gd name="connsiteY8166" fmla="*/ 209335 h 364561"/>
              <a:gd name="connsiteX8167" fmla="*/ 8737339 w 12192000"/>
              <a:gd name="connsiteY8167" fmla="*/ 188092 h 364561"/>
              <a:gd name="connsiteX8168" fmla="*/ 8835881 w 12192000"/>
              <a:gd name="connsiteY8168" fmla="*/ 188092 h 364561"/>
              <a:gd name="connsiteX8169" fmla="*/ 8845900 w 12192000"/>
              <a:gd name="connsiteY8169" fmla="*/ 194995 h 364561"/>
              <a:gd name="connsiteX8170" fmla="*/ 8835881 w 12192000"/>
              <a:gd name="connsiteY8170" fmla="*/ 188092 h 364561"/>
              <a:gd name="connsiteX8171" fmla="*/ 8944909 w 12192000"/>
              <a:gd name="connsiteY8171" fmla="*/ 188092 h 364561"/>
              <a:gd name="connsiteX8172" fmla="*/ 8948052 w 12192000"/>
              <a:gd name="connsiteY8172" fmla="*/ 193461 h 364561"/>
              <a:gd name="connsiteX8173" fmla="*/ 8951981 w 12192000"/>
              <a:gd name="connsiteY8173" fmla="*/ 191544 h 364561"/>
              <a:gd name="connsiteX8174" fmla="*/ 8944909 w 12192000"/>
              <a:gd name="connsiteY8174" fmla="*/ 188092 h 364561"/>
              <a:gd name="connsiteX8175" fmla="*/ 8973786 w 12192000"/>
              <a:gd name="connsiteY8175" fmla="*/ 188092 h 364561"/>
              <a:gd name="connsiteX8176" fmla="*/ 8964357 w 12192000"/>
              <a:gd name="connsiteY8176" fmla="*/ 194995 h 364561"/>
              <a:gd name="connsiteX8177" fmla="*/ 8973786 w 12192000"/>
              <a:gd name="connsiteY8177" fmla="*/ 188092 h 364561"/>
              <a:gd name="connsiteX8178" fmla="*/ 9161980 w 12192000"/>
              <a:gd name="connsiteY8178" fmla="*/ 188092 h 364561"/>
              <a:gd name="connsiteX8179" fmla="*/ 9161980 w 12192000"/>
              <a:gd name="connsiteY8179" fmla="*/ 202329 h 364561"/>
              <a:gd name="connsiteX8180" fmla="*/ 9172982 w 12192000"/>
              <a:gd name="connsiteY8180" fmla="*/ 195210 h 364561"/>
              <a:gd name="connsiteX8181" fmla="*/ 9161980 w 12192000"/>
              <a:gd name="connsiteY8181" fmla="*/ 188092 h 364561"/>
              <a:gd name="connsiteX8182" fmla="*/ 9450560 w 12192000"/>
              <a:gd name="connsiteY8182" fmla="*/ 188092 h 364561"/>
              <a:gd name="connsiteX8183" fmla="*/ 9450560 w 12192000"/>
              <a:gd name="connsiteY8183" fmla="*/ 194994 h 364561"/>
              <a:gd name="connsiteX8184" fmla="*/ 9450560 w 12192000"/>
              <a:gd name="connsiteY8184" fmla="*/ 188092 h 364561"/>
              <a:gd name="connsiteX8185" fmla="*/ 6054279 w 12192000"/>
              <a:gd name="connsiteY8185" fmla="*/ 188079 h 364561"/>
              <a:gd name="connsiteX8186" fmla="*/ 6054279 w 12192000"/>
              <a:gd name="connsiteY8186" fmla="*/ 202367 h 364561"/>
              <a:gd name="connsiteX8187" fmla="*/ 6064030 w 12192000"/>
              <a:gd name="connsiteY8187" fmla="*/ 209511 h 364561"/>
              <a:gd name="connsiteX8188" fmla="*/ 6073782 w 12192000"/>
              <a:gd name="connsiteY8188" fmla="*/ 202367 h 364561"/>
              <a:gd name="connsiteX8189" fmla="*/ 6064030 w 12192000"/>
              <a:gd name="connsiteY8189" fmla="*/ 195223 h 364561"/>
              <a:gd name="connsiteX8190" fmla="*/ 6054279 w 12192000"/>
              <a:gd name="connsiteY8190" fmla="*/ 188079 h 364561"/>
              <a:gd name="connsiteX8191" fmla="*/ 6073782 w 12192000"/>
              <a:gd name="connsiteY8191" fmla="*/ 188079 h 364561"/>
              <a:gd name="connsiteX8192" fmla="*/ 6064030 w 12192000"/>
              <a:gd name="connsiteY8192" fmla="*/ 188079 h 364561"/>
              <a:gd name="connsiteX8193" fmla="*/ 6064030 w 12192000"/>
              <a:gd name="connsiteY8193" fmla="*/ 195223 h 364561"/>
              <a:gd name="connsiteX8194" fmla="*/ 6073782 w 12192000"/>
              <a:gd name="connsiteY8194" fmla="*/ 188079 h 364561"/>
              <a:gd name="connsiteX8195" fmla="*/ 6083534 w 12192000"/>
              <a:gd name="connsiteY8195" fmla="*/ 188079 h 364561"/>
              <a:gd name="connsiteX8196" fmla="*/ 6073782 w 12192000"/>
              <a:gd name="connsiteY8196" fmla="*/ 195223 h 364561"/>
              <a:gd name="connsiteX8197" fmla="*/ 6064030 w 12192000"/>
              <a:gd name="connsiteY8197" fmla="*/ 195223 h 364561"/>
              <a:gd name="connsiteX8198" fmla="*/ 6093285 w 12192000"/>
              <a:gd name="connsiteY8198" fmla="*/ 195223 h 364561"/>
              <a:gd name="connsiteX8199" fmla="*/ 6083534 w 12192000"/>
              <a:gd name="connsiteY8199" fmla="*/ 188079 h 364561"/>
              <a:gd name="connsiteX8200" fmla="*/ 6449916 w 12192000"/>
              <a:gd name="connsiteY8200" fmla="*/ 188079 h 364561"/>
              <a:gd name="connsiteX8201" fmla="*/ 6445802 w 12192000"/>
              <a:gd name="connsiteY8201" fmla="*/ 194107 h 364561"/>
              <a:gd name="connsiteX8202" fmla="*/ 6441318 w 12192000"/>
              <a:gd name="connsiteY8202" fmla="*/ 194995 h 364561"/>
              <a:gd name="connsiteX8203" fmla="*/ 6459660 w 12192000"/>
              <a:gd name="connsiteY8203" fmla="*/ 194995 h 364561"/>
              <a:gd name="connsiteX8204" fmla="*/ 6459516 w 12192000"/>
              <a:gd name="connsiteY8204" fmla="*/ 191093 h 364561"/>
              <a:gd name="connsiteX8205" fmla="*/ 6449916 w 12192000"/>
              <a:gd name="connsiteY8205" fmla="*/ 188079 h 364561"/>
              <a:gd name="connsiteX8206" fmla="*/ 7033622 w 12192000"/>
              <a:gd name="connsiteY8206" fmla="*/ 188079 h 364561"/>
              <a:gd name="connsiteX8207" fmla="*/ 7037727 w 12192000"/>
              <a:gd name="connsiteY8207" fmla="*/ 189081 h 364561"/>
              <a:gd name="connsiteX8208" fmla="*/ 7037801 w 12192000"/>
              <a:gd name="connsiteY8208" fmla="*/ 188972 h 364561"/>
              <a:gd name="connsiteX8209" fmla="*/ 7033622 w 12192000"/>
              <a:gd name="connsiteY8209" fmla="*/ 188079 h 364561"/>
              <a:gd name="connsiteX8210" fmla="*/ 7103238 w 12192000"/>
              <a:gd name="connsiteY8210" fmla="*/ 188079 h 364561"/>
              <a:gd name="connsiteX8211" fmla="*/ 7103234 w 12192000"/>
              <a:gd name="connsiteY8211" fmla="*/ 188079 h 364561"/>
              <a:gd name="connsiteX8212" fmla="*/ 7103234 w 12192000"/>
              <a:gd name="connsiteY8212" fmla="*/ 188092 h 364561"/>
              <a:gd name="connsiteX8213" fmla="*/ 7281797 w 12192000"/>
              <a:gd name="connsiteY8213" fmla="*/ 188079 h 364561"/>
              <a:gd name="connsiteX8214" fmla="*/ 7281591 w 12192000"/>
              <a:gd name="connsiteY8214" fmla="*/ 188079 h 364561"/>
              <a:gd name="connsiteX8215" fmla="*/ 7281616 w 12192000"/>
              <a:gd name="connsiteY8215" fmla="*/ 188148 h 364561"/>
              <a:gd name="connsiteX8216" fmla="*/ 7281802 w 12192000"/>
              <a:gd name="connsiteY8216" fmla="*/ 188092 h 364561"/>
              <a:gd name="connsiteX8217" fmla="*/ 8113267 w 12192000"/>
              <a:gd name="connsiteY8217" fmla="*/ 188079 h 364561"/>
              <a:gd name="connsiteX8218" fmla="*/ 8103515 w 12192000"/>
              <a:gd name="connsiteY8218" fmla="*/ 195223 h 364561"/>
              <a:gd name="connsiteX8219" fmla="*/ 8113267 w 12192000"/>
              <a:gd name="connsiteY8219" fmla="*/ 188079 h 364561"/>
              <a:gd name="connsiteX8220" fmla="*/ 8262327 w 12192000"/>
              <a:gd name="connsiteY8220" fmla="*/ 188079 h 364561"/>
              <a:gd name="connsiteX8221" fmla="*/ 8262327 w 12192000"/>
              <a:gd name="connsiteY8221" fmla="*/ 195223 h 364561"/>
              <a:gd name="connsiteX8222" fmla="*/ 8262327 w 12192000"/>
              <a:gd name="connsiteY8222" fmla="*/ 202367 h 364561"/>
              <a:gd name="connsiteX8223" fmla="*/ 8275736 w 12192000"/>
              <a:gd name="connsiteY8223" fmla="*/ 198795 h 364561"/>
              <a:gd name="connsiteX8224" fmla="*/ 8279403 w 12192000"/>
              <a:gd name="connsiteY8224" fmla="*/ 196646 h 364561"/>
              <a:gd name="connsiteX8225" fmla="*/ 8275736 w 12192000"/>
              <a:gd name="connsiteY8225" fmla="*/ 194330 h 364561"/>
              <a:gd name="connsiteX8226" fmla="*/ 8262327 w 12192000"/>
              <a:gd name="connsiteY8226" fmla="*/ 188079 h 364561"/>
              <a:gd name="connsiteX8227" fmla="*/ 8341734 w 12192000"/>
              <a:gd name="connsiteY8227" fmla="*/ 188079 h 364561"/>
              <a:gd name="connsiteX8228" fmla="*/ 8320837 w 12192000"/>
              <a:gd name="connsiteY8228" fmla="*/ 202367 h 364561"/>
              <a:gd name="connsiteX8229" fmla="*/ 8330588 w 12192000"/>
              <a:gd name="connsiteY8229" fmla="*/ 202367 h 364561"/>
              <a:gd name="connsiteX8230" fmla="*/ 8330588 w 12192000"/>
              <a:gd name="connsiteY8230" fmla="*/ 195223 h 364561"/>
              <a:gd name="connsiteX8231" fmla="*/ 8341734 w 12192000"/>
              <a:gd name="connsiteY8231" fmla="*/ 195223 h 364561"/>
              <a:gd name="connsiteX8232" fmla="*/ 8341734 w 12192000"/>
              <a:gd name="connsiteY8232" fmla="*/ 188079 h 364561"/>
              <a:gd name="connsiteX8233" fmla="*/ 8380740 w 12192000"/>
              <a:gd name="connsiteY8233" fmla="*/ 188079 h 364561"/>
              <a:gd name="connsiteX8234" fmla="*/ 8383635 w 12192000"/>
              <a:gd name="connsiteY8234" fmla="*/ 192321 h 364561"/>
              <a:gd name="connsiteX8235" fmla="*/ 8386097 w 12192000"/>
              <a:gd name="connsiteY8235" fmla="*/ 193588 h 364561"/>
              <a:gd name="connsiteX8236" fmla="*/ 8385616 w 12192000"/>
              <a:gd name="connsiteY8236" fmla="*/ 191651 h 364561"/>
              <a:gd name="connsiteX8237" fmla="*/ 8380740 w 12192000"/>
              <a:gd name="connsiteY8237" fmla="*/ 188079 h 364561"/>
              <a:gd name="connsiteX8238" fmla="*/ 7103270 w 12192000"/>
              <a:gd name="connsiteY8238" fmla="*/ 187988 h 364561"/>
              <a:gd name="connsiteX8239" fmla="*/ 7103238 w 12192000"/>
              <a:gd name="connsiteY8239" fmla="*/ 188079 h 364561"/>
              <a:gd name="connsiteX8240" fmla="*/ 7103276 w 12192000"/>
              <a:gd name="connsiteY8240" fmla="*/ 188079 h 364561"/>
              <a:gd name="connsiteX8241" fmla="*/ 5054111 w 12192000"/>
              <a:gd name="connsiteY8241" fmla="*/ 187930 h 364561"/>
              <a:gd name="connsiteX8242" fmla="*/ 5044356 w 12192000"/>
              <a:gd name="connsiteY8242" fmla="*/ 195102 h 364561"/>
              <a:gd name="connsiteX8243" fmla="*/ 5034590 w 12192000"/>
              <a:gd name="connsiteY8243" fmla="*/ 195102 h 364561"/>
              <a:gd name="connsiteX8244" fmla="*/ 5034590 w 12192000"/>
              <a:gd name="connsiteY8244" fmla="*/ 187930 h 364561"/>
              <a:gd name="connsiteX8245" fmla="*/ 5024827 w 12192000"/>
              <a:gd name="connsiteY8245" fmla="*/ 195102 h 364561"/>
              <a:gd name="connsiteX8246" fmla="*/ 5044356 w 12192000"/>
              <a:gd name="connsiteY8246" fmla="*/ 202274 h 364561"/>
              <a:gd name="connsiteX8247" fmla="*/ 5054111 w 12192000"/>
              <a:gd name="connsiteY8247" fmla="*/ 195102 h 364561"/>
              <a:gd name="connsiteX8248" fmla="*/ 5054111 w 12192000"/>
              <a:gd name="connsiteY8248" fmla="*/ 187930 h 364561"/>
              <a:gd name="connsiteX8249" fmla="*/ 7172824 w 12192000"/>
              <a:gd name="connsiteY8249" fmla="*/ 187781 h 364561"/>
              <a:gd name="connsiteX8250" fmla="*/ 7172775 w 12192000"/>
              <a:gd name="connsiteY8250" fmla="*/ 187877 h 364561"/>
              <a:gd name="connsiteX8251" fmla="*/ 7172861 w 12192000"/>
              <a:gd name="connsiteY8251" fmla="*/ 187886 h 364561"/>
              <a:gd name="connsiteX8252" fmla="*/ 5018679 w 12192000"/>
              <a:gd name="connsiteY8252" fmla="*/ 186950 h 364561"/>
              <a:gd name="connsiteX8253" fmla="*/ 5018728 w 12192000"/>
              <a:gd name="connsiteY8253" fmla="*/ 187034 h 364561"/>
              <a:gd name="connsiteX8254" fmla="*/ 5018130 w 12192000"/>
              <a:gd name="connsiteY8254" fmla="*/ 187180 h 364561"/>
              <a:gd name="connsiteX8255" fmla="*/ 2525608 w 12192000"/>
              <a:gd name="connsiteY8255" fmla="*/ 186746 h 364561"/>
              <a:gd name="connsiteX8256" fmla="*/ 2515540 w 12192000"/>
              <a:gd name="connsiteY8256" fmla="*/ 209941 h 364561"/>
              <a:gd name="connsiteX8257" fmla="*/ 2533945 w 12192000"/>
              <a:gd name="connsiteY8257" fmla="*/ 223433 h 364561"/>
              <a:gd name="connsiteX8258" fmla="*/ 2535509 w 12192000"/>
              <a:gd name="connsiteY8258" fmla="*/ 231248 h 364561"/>
              <a:gd name="connsiteX8259" fmla="*/ 2535706 w 12192000"/>
              <a:gd name="connsiteY8259" fmla="*/ 231264 h 364561"/>
              <a:gd name="connsiteX8260" fmla="*/ 2535833 w 12192000"/>
              <a:gd name="connsiteY8260" fmla="*/ 227815 h 364561"/>
              <a:gd name="connsiteX8261" fmla="*/ 2545744 w 12192000"/>
              <a:gd name="connsiteY8261" fmla="*/ 224701 h 364561"/>
              <a:gd name="connsiteX8262" fmla="*/ 2535676 w 12192000"/>
              <a:gd name="connsiteY8262" fmla="*/ 209941 h 364561"/>
              <a:gd name="connsiteX8263" fmla="*/ 2525608 w 12192000"/>
              <a:gd name="connsiteY8263" fmla="*/ 202561 h 364561"/>
              <a:gd name="connsiteX8264" fmla="*/ 2535676 w 12192000"/>
              <a:gd name="connsiteY8264" fmla="*/ 194126 h 364561"/>
              <a:gd name="connsiteX8265" fmla="*/ 2525608 w 12192000"/>
              <a:gd name="connsiteY8265" fmla="*/ 186746 h 364561"/>
              <a:gd name="connsiteX8266" fmla="*/ 2525608 w 12192000"/>
              <a:gd name="connsiteY8266" fmla="*/ 186746 h 364561"/>
              <a:gd name="connsiteX8267" fmla="*/ 2505472 w 12192000"/>
              <a:gd name="connsiteY8267" fmla="*/ 186746 h 364561"/>
              <a:gd name="connsiteX8268" fmla="*/ 2505472 w 12192000"/>
              <a:gd name="connsiteY8268" fmla="*/ 202561 h 364561"/>
              <a:gd name="connsiteX8269" fmla="*/ 2525608 w 12192000"/>
              <a:gd name="connsiteY8269" fmla="*/ 186746 h 364561"/>
              <a:gd name="connsiteX8270" fmla="*/ 2719778 w 12192000"/>
              <a:gd name="connsiteY8270" fmla="*/ 186746 h 364561"/>
              <a:gd name="connsiteX8271" fmla="*/ 2719778 w 12192000"/>
              <a:gd name="connsiteY8271" fmla="*/ 202561 h 364561"/>
              <a:gd name="connsiteX8272" fmla="*/ 2729846 w 12192000"/>
              <a:gd name="connsiteY8272" fmla="*/ 194126 h 364561"/>
              <a:gd name="connsiteX8273" fmla="*/ 2719778 w 12192000"/>
              <a:gd name="connsiteY8273" fmla="*/ 186746 h 364561"/>
              <a:gd name="connsiteX8274" fmla="*/ 2811828 w 12192000"/>
              <a:gd name="connsiteY8274" fmla="*/ 186746 h 364561"/>
              <a:gd name="connsiteX8275" fmla="*/ 2810412 w 12192000"/>
              <a:gd name="connsiteY8275" fmla="*/ 188030 h 364561"/>
              <a:gd name="connsiteX8276" fmla="*/ 2808970 w 12192000"/>
              <a:gd name="connsiteY8276" fmla="*/ 190146 h 364561"/>
              <a:gd name="connsiteX8277" fmla="*/ 2810256 w 12192000"/>
              <a:gd name="connsiteY8277" fmla="*/ 189974 h 364561"/>
              <a:gd name="connsiteX8278" fmla="*/ 2811828 w 12192000"/>
              <a:gd name="connsiteY8278" fmla="*/ 186746 h 364561"/>
              <a:gd name="connsiteX8279" fmla="*/ 11799883 w 12192000"/>
              <a:gd name="connsiteY8279" fmla="*/ 186746 h 364561"/>
              <a:gd name="connsiteX8280" fmla="*/ 11789816 w 12192000"/>
              <a:gd name="connsiteY8280" fmla="*/ 209941 h 364561"/>
              <a:gd name="connsiteX8281" fmla="*/ 11808221 w 12192000"/>
              <a:gd name="connsiteY8281" fmla="*/ 223433 h 364561"/>
              <a:gd name="connsiteX8282" fmla="*/ 11809785 w 12192000"/>
              <a:gd name="connsiteY8282" fmla="*/ 231248 h 364561"/>
              <a:gd name="connsiteX8283" fmla="*/ 11809982 w 12192000"/>
              <a:gd name="connsiteY8283" fmla="*/ 231264 h 364561"/>
              <a:gd name="connsiteX8284" fmla="*/ 11810109 w 12192000"/>
              <a:gd name="connsiteY8284" fmla="*/ 227815 h 364561"/>
              <a:gd name="connsiteX8285" fmla="*/ 11820019 w 12192000"/>
              <a:gd name="connsiteY8285" fmla="*/ 224701 h 364561"/>
              <a:gd name="connsiteX8286" fmla="*/ 11809952 w 12192000"/>
              <a:gd name="connsiteY8286" fmla="*/ 209941 h 364561"/>
              <a:gd name="connsiteX8287" fmla="*/ 11799883 w 12192000"/>
              <a:gd name="connsiteY8287" fmla="*/ 202561 h 364561"/>
              <a:gd name="connsiteX8288" fmla="*/ 11809952 w 12192000"/>
              <a:gd name="connsiteY8288" fmla="*/ 194126 h 364561"/>
              <a:gd name="connsiteX8289" fmla="*/ 11799883 w 12192000"/>
              <a:gd name="connsiteY8289" fmla="*/ 186746 h 364561"/>
              <a:gd name="connsiteX8290" fmla="*/ 11799883 w 12192000"/>
              <a:gd name="connsiteY8290" fmla="*/ 186746 h 364561"/>
              <a:gd name="connsiteX8291" fmla="*/ 11779748 w 12192000"/>
              <a:gd name="connsiteY8291" fmla="*/ 186746 h 364561"/>
              <a:gd name="connsiteX8292" fmla="*/ 11779748 w 12192000"/>
              <a:gd name="connsiteY8292" fmla="*/ 202561 h 364561"/>
              <a:gd name="connsiteX8293" fmla="*/ 11799883 w 12192000"/>
              <a:gd name="connsiteY8293" fmla="*/ 186746 h 364561"/>
              <a:gd name="connsiteX8294" fmla="*/ 11994053 w 12192000"/>
              <a:gd name="connsiteY8294" fmla="*/ 186746 h 364561"/>
              <a:gd name="connsiteX8295" fmla="*/ 11994053 w 12192000"/>
              <a:gd name="connsiteY8295" fmla="*/ 202561 h 364561"/>
              <a:gd name="connsiteX8296" fmla="*/ 12004121 w 12192000"/>
              <a:gd name="connsiteY8296" fmla="*/ 194126 h 364561"/>
              <a:gd name="connsiteX8297" fmla="*/ 11994053 w 12192000"/>
              <a:gd name="connsiteY8297" fmla="*/ 186746 h 364561"/>
              <a:gd name="connsiteX8298" fmla="*/ 12086104 w 12192000"/>
              <a:gd name="connsiteY8298" fmla="*/ 186746 h 364561"/>
              <a:gd name="connsiteX8299" fmla="*/ 12084688 w 12192000"/>
              <a:gd name="connsiteY8299" fmla="*/ 188030 h 364561"/>
              <a:gd name="connsiteX8300" fmla="*/ 12083246 w 12192000"/>
              <a:gd name="connsiteY8300" fmla="*/ 190146 h 364561"/>
              <a:gd name="connsiteX8301" fmla="*/ 12084531 w 12192000"/>
              <a:gd name="connsiteY8301" fmla="*/ 189974 h 364561"/>
              <a:gd name="connsiteX8302" fmla="*/ 12086104 w 12192000"/>
              <a:gd name="connsiteY8302" fmla="*/ 186746 h 364561"/>
              <a:gd name="connsiteX8303" fmla="*/ 1821007 w 12192000"/>
              <a:gd name="connsiteY8303" fmla="*/ 186732 h 364561"/>
              <a:gd name="connsiteX8304" fmla="*/ 1811125 w 12192000"/>
              <a:gd name="connsiteY8304" fmla="*/ 186732 h 364561"/>
              <a:gd name="connsiteX8305" fmla="*/ 1813791 w 12192000"/>
              <a:gd name="connsiteY8305" fmla="*/ 188597 h 364561"/>
              <a:gd name="connsiteX8306" fmla="*/ 1821007 w 12192000"/>
              <a:gd name="connsiteY8306" fmla="*/ 186732 h 364561"/>
              <a:gd name="connsiteX8307" fmla="*/ 11095283 w 12192000"/>
              <a:gd name="connsiteY8307" fmla="*/ 186732 h 364561"/>
              <a:gd name="connsiteX8308" fmla="*/ 11085401 w 12192000"/>
              <a:gd name="connsiteY8308" fmla="*/ 186732 h 364561"/>
              <a:gd name="connsiteX8309" fmla="*/ 11088067 w 12192000"/>
              <a:gd name="connsiteY8309" fmla="*/ 188597 h 364561"/>
              <a:gd name="connsiteX8310" fmla="*/ 11095283 w 12192000"/>
              <a:gd name="connsiteY8310" fmla="*/ 186732 h 364561"/>
              <a:gd name="connsiteX8311" fmla="*/ 2443625 w 12192000"/>
              <a:gd name="connsiteY8311" fmla="*/ 186713 h 364561"/>
              <a:gd name="connsiteX8312" fmla="*/ 2443625 w 12192000"/>
              <a:gd name="connsiteY8312" fmla="*/ 186746 h 364561"/>
              <a:gd name="connsiteX8313" fmla="*/ 2443650 w 12192000"/>
              <a:gd name="connsiteY8313" fmla="*/ 186727 h 364561"/>
              <a:gd name="connsiteX8314" fmla="*/ 11717901 w 12192000"/>
              <a:gd name="connsiteY8314" fmla="*/ 186713 h 364561"/>
              <a:gd name="connsiteX8315" fmla="*/ 11717901 w 12192000"/>
              <a:gd name="connsiteY8315" fmla="*/ 186746 h 364561"/>
              <a:gd name="connsiteX8316" fmla="*/ 11717926 w 12192000"/>
              <a:gd name="connsiteY8316" fmla="*/ 186727 h 364561"/>
              <a:gd name="connsiteX8317" fmla="*/ 1811005 w 12192000"/>
              <a:gd name="connsiteY8317" fmla="*/ 186649 h 364561"/>
              <a:gd name="connsiteX8318" fmla="*/ 1810968 w 12192000"/>
              <a:gd name="connsiteY8318" fmla="*/ 186732 h 364561"/>
              <a:gd name="connsiteX8319" fmla="*/ 1811125 w 12192000"/>
              <a:gd name="connsiteY8319" fmla="*/ 186732 h 364561"/>
              <a:gd name="connsiteX8320" fmla="*/ 11085281 w 12192000"/>
              <a:gd name="connsiteY8320" fmla="*/ 186649 h 364561"/>
              <a:gd name="connsiteX8321" fmla="*/ 11085243 w 12192000"/>
              <a:gd name="connsiteY8321" fmla="*/ 186732 h 364561"/>
              <a:gd name="connsiteX8322" fmla="*/ 11085401 w 12192000"/>
              <a:gd name="connsiteY8322" fmla="*/ 186732 h 364561"/>
              <a:gd name="connsiteX8323" fmla="*/ 195880 w 12192000"/>
              <a:gd name="connsiteY8323" fmla="*/ 186621 h 364561"/>
              <a:gd name="connsiteX8324" fmla="*/ 185528 w 12192000"/>
              <a:gd name="connsiteY8324" fmla="*/ 194192 h 364561"/>
              <a:gd name="connsiteX8325" fmla="*/ 195880 w 12192000"/>
              <a:gd name="connsiteY8325" fmla="*/ 186621 h 364561"/>
              <a:gd name="connsiteX8326" fmla="*/ 501871 w 12192000"/>
              <a:gd name="connsiteY8326" fmla="*/ 186621 h 364561"/>
              <a:gd name="connsiteX8327" fmla="*/ 512215 w 12192000"/>
              <a:gd name="connsiteY8327" fmla="*/ 194192 h 364561"/>
              <a:gd name="connsiteX8328" fmla="*/ 501871 w 12192000"/>
              <a:gd name="connsiteY8328" fmla="*/ 186621 h 364561"/>
              <a:gd name="connsiteX8329" fmla="*/ 829830 w 12192000"/>
              <a:gd name="connsiteY8329" fmla="*/ 186621 h 364561"/>
              <a:gd name="connsiteX8330" fmla="*/ 818270 w 12192000"/>
              <a:gd name="connsiteY8330" fmla="*/ 186621 h 364561"/>
              <a:gd name="connsiteX8331" fmla="*/ 829830 w 12192000"/>
              <a:gd name="connsiteY8331" fmla="*/ 186621 h 364561"/>
              <a:gd name="connsiteX8332" fmla="*/ 910633 w 12192000"/>
              <a:gd name="connsiteY8332" fmla="*/ 186621 h 364561"/>
              <a:gd name="connsiteX8333" fmla="*/ 922316 w 12192000"/>
              <a:gd name="connsiteY8333" fmla="*/ 202210 h 364561"/>
              <a:gd name="connsiteX8334" fmla="*/ 910633 w 12192000"/>
              <a:gd name="connsiteY8334" fmla="*/ 186621 h 364561"/>
              <a:gd name="connsiteX8335" fmla="*/ 1482704 w 12192000"/>
              <a:gd name="connsiteY8335" fmla="*/ 186621 h 364561"/>
              <a:gd name="connsiteX8336" fmla="*/ 1472969 w 12192000"/>
              <a:gd name="connsiteY8336" fmla="*/ 186621 h 364561"/>
              <a:gd name="connsiteX8337" fmla="*/ 1472969 w 12192000"/>
              <a:gd name="connsiteY8337" fmla="*/ 194192 h 364561"/>
              <a:gd name="connsiteX8338" fmla="*/ 1482704 w 12192000"/>
              <a:gd name="connsiteY8338" fmla="*/ 186621 h 364561"/>
              <a:gd name="connsiteX8339" fmla="*/ 1544767 w 12192000"/>
              <a:gd name="connsiteY8339" fmla="*/ 186621 h 364561"/>
              <a:gd name="connsiteX8340" fmla="*/ 1544767 w 12192000"/>
              <a:gd name="connsiteY8340" fmla="*/ 194192 h 364561"/>
              <a:gd name="connsiteX8341" fmla="*/ 1555111 w 12192000"/>
              <a:gd name="connsiteY8341" fmla="*/ 194192 h 364561"/>
              <a:gd name="connsiteX8342" fmla="*/ 1544767 w 12192000"/>
              <a:gd name="connsiteY8342" fmla="*/ 186621 h 364561"/>
              <a:gd name="connsiteX8343" fmla="*/ 1565150 w 12192000"/>
              <a:gd name="connsiteY8343" fmla="*/ 186621 h 364561"/>
              <a:gd name="connsiteX8344" fmla="*/ 1555111 w 12192000"/>
              <a:gd name="connsiteY8344" fmla="*/ 202210 h 364561"/>
              <a:gd name="connsiteX8345" fmla="*/ 1565150 w 12192000"/>
              <a:gd name="connsiteY8345" fmla="*/ 202210 h 364561"/>
              <a:gd name="connsiteX8346" fmla="*/ 1575190 w 12192000"/>
              <a:gd name="connsiteY8346" fmla="*/ 202210 h 364561"/>
              <a:gd name="connsiteX8347" fmla="*/ 1565150 w 12192000"/>
              <a:gd name="connsiteY8347" fmla="*/ 186621 h 364561"/>
              <a:gd name="connsiteX8348" fmla="*/ 1738865 w 12192000"/>
              <a:gd name="connsiteY8348" fmla="*/ 186621 h 364561"/>
              <a:gd name="connsiteX8349" fmla="*/ 1748904 w 12192000"/>
              <a:gd name="connsiteY8349" fmla="*/ 202210 h 364561"/>
              <a:gd name="connsiteX8350" fmla="*/ 1758944 w 12192000"/>
              <a:gd name="connsiteY8350" fmla="*/ 193895 h 364561"/>
              <a:gd name="connsiteX8351" fmla="*/ 1738865 w 12192000"/>
              <a:gd name="connsiteY8351" fmla="*/ 186621 h 364561"/>
              <a:gd name="connsiteX8352" fmla="*/ 1831047 w 12192000"/>
              <a:gd name="connsiteY8352" fmla="*/ 186621 h 364561"/>
              <a:gd name="connsiteX8353" fmla="*/ 1821007 w 12192000"/>
              <a:gd name="connsiteY8353" fmla="*/ 202210 h 364561"/>
              <a:gd name="connsiteX8354" fmla="*/ 1841086 w 12192000"/>
              <a:gd name="connsiteY8354" fmla="*/ 202210 h 364561"/>
              <a:gd name="connsiteX8355" fmla="*/ 1831047 w 12192000"/>
              <a:gd name="connsiteY8355" fmla="*/ 186621 h 364561"/>
              <a:gd name="connsiteX8356" fmla="*/ 1861166 w 12192000"/>
              <a:gd name="connsiteY8356" fmla="*/ 186621 h 364561"/>
              <a:gd name="connsiteX8357" fmla="*/ 1851430 w 12192000"/>
              <a:gd name="connsiteY8357" fmla="*/ 194192 h 364561"/>
              <a:gd name="connsiteX8358" fmla="*/ 1861166 w 12192000"/>
              <a:gd name="connsiteY8358" fmla="*/ 186621 h 364561"/>
              <a:gd name="connsiteX8359" fmla="*/ 2137202 w 12192000"/>
              <a:gd name="connsiteY8359" fmla="*/ 186621 h 364561"/>
              <a:gd name="connsiteX8360" fmla="*/ 2117325 w 12192000"/>
              <a:gd name="connsiteY8360" fmla="*/ 193990 h 364561"/>
              <a:gd name="connsiteX8361" fmla="*/ 2127263 w 12192000"/>
              <a:gd name="connsiteY8361" fmla="*/ 202412 h 364561"/>
              <a:gd name="connsiteX8362" fmla="*/ 2137202 w 12192000"/>
              <a:gd name="connsiteY8362" fmla="*/ 193990 h 364561"/>
              <a:gd name="connsiteX8363" fmla="*/ 2137202 w 12192000"/>
              <a:gd name="connsiteY8363" fmla="*/ 186621 h 364561"/>
              <a:gd name="connsiteX8364" fmla="*/ 2301079 w 12192000"/>
              <a:gd name="connsiteY8364" fmla="*/ 186621 h 364561"/>
              <a:gd name="connsiteX8365" fmla="*/ 2291344 w 12192000"/>
              <a:gd name="connsiteY8365" fmla="*/ 186621 h 364561"/>
              <a:gd name="connsiteX8366" fmla="*/ 2301079 w 12192000"/>
              <a:gd name="connsiteY8366" fmla="*/ 194192 h 364561"/>
              <a:gd name="connsiteX8367" fmla="*/ 2301079 w 12192000"/>
              <a:gd name="connsiteY8367" fmla="*/ 186621 h 364561"/>
              <a:gd name="connsiteX8368" fmla="*/ 2443458 w 12192000"/>
              <a:gd name="connsiteY8368" fmla="*/ 186621 h 364561"/>
              <a:gd name="connsiteX8369" fmla="*/ 2433419 w 12192000"/>
              <a:gd name="connsiteY8369" fmla="*/ 186621 h 364561"/>
              <a:gd name="connsiteX8370" fmla="*/ 2443458 w 12192000"/>
              <a:gd name="connsiteY8370" fmla="*/ 186621 h 364561"/>
              <a:gd name="connsiteX8371" fmla="*/ 2689884 w 12192000"/>
              <a:gd name="connsiteY8371" fmla="*/ 186621 h 364561"/>
              <a:gd name="connsiteX8372" fmla="*/ 2679662 w 12192000"/>
              <a:gd name="connsiteY8372" fmla="*/ 186621 h 364561"/>
              <a:gd name="connsiteX8373" fmla="*/ 2679662 w 12192000"/>
              <a:gd name="connsiteY8373" fmla="*/ 194192 h 364561"/>
              <a:gd name="connsiteX8374" fmla="*/ 2689884 w 12192000"/>
              <a:gd name="connsiteY8374" fmla="*/ 186621 h 364561"/>
              <a:gd name="connsiteX8375" fmla="*/ 2699619 w 12192000"/>
              <a:gd name="connsiteY8375" fmla="*/ 186621 h 364561"/>
              <a:gd name="connsiteX8376" fmla="*/ 2689884 w 12192000"/>
              <a:gd name="connsiteY8376" fmla="*/ 186621 h 364561"/>
              <a:gd name="connsiteX8377" fmla="*/ 2699619 w 12192000"/>
              <a:gd name="connsiteY8377" fmla="*/ 186621 h 364561"/>
              <a:gd name="connsiteX8378" fmla="*/ 2862077 w 12192000"/>
              <a:gd name="connsiteY8378" fmla="*/ 186621 h 364561"/>
              <a:gd name="connsiteX8379" fmla="*/ 2862077 w 12192000"/>
              <a:gd name="connsiteY8379" fmla="*/ 194192 h 364561"/>
              <a:gd name="connsiteX8380" fmla="*/ 2873638 w 12192000"/>
              <a:gd name="connsiteY8380" fmla="*/ 194192 h 364561"/>
              <a:gd name="connsiteX8381" fmla="*/ 2862077 w 12192000"/>
              <a:gd name="connsiteY8381" fmla="*/ 186621 h 364561"/>
              <a:gd name="connsiteX8382" fmla="*/ 3067736 w 12192000"/>
              <a:gd name="connsiteY8382" fmla="*/ 186621 h 364561"/>
              <a:gd name="connsiteX8383" fmla="*/ 3067897 w 12192000"/>
              <a:gd name="connsiteY8383" fmla="*/ 190998 h 364561"/>
              <a:gd name="connsiteX8384" fmla="*/ 3068971 w 12192000"/>
              <a:gd name="connsiteY8384" fmla="*/ 193132 h 364561"/>
              <a:gd name="connsiteX8385" fmla="*/ 3069334 w 12192000"/>
              <a:gd name="connsiteY8385" fmla="*/ 193278 h 364561"/>
              <a:gd name="connsiteX8386" fmla="*/ 3078080 w 12192000"/>
              <a:gd name="connsiteY8386" fmla="*/ 194192 h 364561"/>
              <a:gd name="connsiteX8387" fmla="*/ 3067736 w 12192000"/>
              <a:gd name="connsiteY8387" fmla="*/ 186621 h 364561"/>
              <a:gd name="connsiteX8388" fmla="*/ 3935396 w 12192000"/>
              <a:gd name="connsiteY8388" fmla="*/ 186621 h 364561"/>
              <a:gd name="connsiteX8389" fmla="*/ 3904973 w 12192000"/>
              <a:gd name="connsiteY8389" fmla="*/ 193990 h 364561"/>
              <a:gd name="connsiteX8390" fmla="*/ 3904973 w 12192000"/>
              <a:gd name="connsiteY8390" fmla="*/ 202412 h 364561"/>
              <a:gd name="connsiteX8391" fmla="*/ 3935396 w 12192000"/>
              <a:gd name="connsiteY8391" fmla="*/ 202412 h 364561"/>
              <a:gd name="connsiteX8392" fmla="*/ 3935396 w 12192000"/>
              <a:gd name="connsiteY8392" fmla="*/ 202210 h 364561"/>
              <a:gd name="connsiteX8393" fmla="*/ 3935396 w 12192000"/>
              <a:gd name="connsiteY8393" fmla="*/ 197428 h 364561"/>
              <a:gd name="connsiteX8394" fmla="*/ 3935396 w 12192000"/>
              <a:gd name="connsiteY8394" fmla="*/ 186621 h 364561"/>
              <a:gd name="connsiteX8395" fmla="*/ 4006890 w 12192000"/>
              <a:gd name="connsiteY8395" fmla="*/ 186621 h 364561"/>
              <a:gd name="connsiteX8396" fmla="*/ 4006890 w 12192000"/>
              <a:gd name="connsiteY8396" fmla="*/ 202517 h 364561"/>
              <a:gd name="connsiteX8397" fmla="*/ 4026969 w 12192000"/>
              <a:gd name="connsiteY8397" fmla="*/ 202517 h 364561"/>
              <a:gd name="connsiteX8398" fmla="*/ 4037008 w 12192000"/>
              <a:gd name="connsiteY8398" fmla="*/ 217353 h 364561"/>
              <a:gd name="connsiteX8399" fmla="*/ 4037008 w 12192000"/>
              <a:gd name="connsiteY8399" fmla="*/ 202517 h 364561"/>
              <a:gd name="connsiteX8400" fmla="*/ 4006890 w 12192000"/>
              <a:gd name="connsiteY8400" fmla="*/ 186621 h 364561"/>
              <a:gd name="connsiteX8401" fmla="*/ 9193896 w 12192000"/>
              <a:gd name="connsiteY8401" fmla="*/ 186621 h 364561"/>
              <a:gd name="connsiteX8402" fmla="*/ 9203910 w 12192000"/>
              <a:gd name="connsiteY8402" fmla="*/ 194192 h 364561"/>
              <a:gd name="connsiteX8403" fmla="*/ 9213962 w 12192000"/>
              <a:gd name="connsiteY8403" fmla="*/ 194192 h 364561"/>
              <a:gd name="connsiteX8404" fmla="*/ 9193896 w 12192000"/>
              <a:gd name="connsiteY8404" fmla="*/ 186621 h 364561"/>
              <a:gd name="connsiteX8405" fmla="*/ 9470155 w 12192000"/>
              <a:gd name="connsiteY8405" fmla="*/ 186621 h 364561"/>
              <a:gd name="connsiteX8406" fmla="*/ 9459804 w 12192000"/>
              <a:gd name="connsiteY8406" fmla="*/ 194192 h 364561"/>
              <a:gd name="connsiteX8407" fmla="*/ 9470155 w 12192000"/>
              <a:gd name="connsiteY8407" fmla="*/ 186621 h 364561"/>
              <a:gd name="connsiteX8408" fmla="*/ 9776147 w 12192000"/>
              <a:gd name="connsiteY8408" fmla="*/ 186621 h 364561"/>
              <a:gd name="connsiteX8409" fmla="*/ 9786491 w 12192000"/>
              <a:gd name="connsiteY8409" fmla="*/ 194192 h 364561"/>
              <a:gd name="connsiteX8410" fmla="*/ 9776147 w 12192000"/>
              <a:gd name="connsiteY8410" fmla="*/ 186621 h 364561"/>
              <a:gd name="connsiteX8411" fmla="*/ 10104106 w 12192000"/>
              <a:gd name="connsiteY8411" fmla="*/ 186621 h 364561"/>
              <a:gd name="connsiteX8412" fmla="*/ 10092545 w 12192000"/>
              <a:gd name="connsiteY8412" fmla="*/ 186621 h 364561"/>
              <a:gd name="connsiteX8413" fmla="*/ 10104106 w 12192000"/>
              <a:gd name="connsiteY8413" fmla="*/ 186621 h 364561"/>
              <a:gd name="connsiteX8414" fmla="*/ 10184909 w 12192000"/>
              <a:gd name="connsiteY8414" fmla="*/ 186621 h 364561"/>
              <a:gd name="connsiteX8415" fmla="*/ 10196591 w 12192000"/>
              <a:gd name="connsiteY8415" fmla="*/ 202210 h 364561"/>
              <a:gd name="connsiteX8416" fmla="*/ 10184909 w 12192000"/>
              <a:gd name="connsiteY8416" fmla="*/ 186621 h 364561"/>
              <a:gd name="connsiteX8417" fmla="*/ 10756980 w 12192000"/>
              <a:gd name="connsiteY8417" fmla="*/ 186621 h 364561"/>
              <a:gd name="connsiteX8418" fmla="*/ 10747245 w 12192000"/>
              <a:gd name="connsiteY8418" fmla="*/ 186621 h 364561"/>
              <a:gd name="connsiteX8419" fmla="*/ 10747245 w 12192000"/>
              <a:gd name="connsiteY8419" fmla="*/ 194192 h 364561"/>
              <a:gd name="connsiteX8420" fmla="*/ 10756980 w 12192000"/>
              <a:gd name="connsiteY8420" fmla="*/ 186621 h 364561"/>
              <a:gd name="connsiteX8421" fmla="*/ 10819043 w 12192000"/>
              <a:gd name="connsiteY8421" fmla="*/ 186621 h 364561"/>
              <a:gd name="connsiteX8422" fmla="*/ 10819043 w 12192000"/>
              <a:gd name="connsiteY8422" fmla="*/ 194192 h 364561"/>
              <a:gd name="connsiteX8423" fmla="*/ 10829387 w 12192000"/>
              <a:gd name="connsiteY8423" fmla="*/ 194192 h 364561"/>
              <a:gd name="connsiteX8424" fmla="*/ 10819043 w 12192000"/>
              <a:gd name="connsiteY8424" fmla="*/ 186621 h 364561"/>
              <a:gd name="connsiteX8425" fmla="*/ 10839426 w 12192000"/>
              <a:gd name="connsiteY8425" fmla="*/ 186621 h 364561"/>
              <a:gd name="connsiteX8426" fmla="*/ 10829387 w 12192000"/>
              <a:gd name="connsiteY8426" fmla="*/ 202210 h 364561"/>
              <a:gd name="connsiteX8427" fmla="*/ 10839426 w 12192000"/>
              <a:gd name="connsiteY8427" fmla="*/ 202210 h 364561"/>
              <a:gd name="connsiteX8428" fmla="*/ 10849466 w 12192000"/>
              <a:gd name="connsiteY8428" fmla="*/ 202210 h 364561"/>
              <a:gd name="connsiteX8429" fmla="*/ 10839426 w 12192000"/>
              <a:gd name="connsiteY8429" fmla="*/ 186621 h 364561"/>
              <a:gd name="connsiteX8430" fmla="*/ 11013141 w 12192000"/>
              <a:gd name="connsiteY8430" fmla="*/ 186621 h 364561"/>
              <a:gd name="connsiteX8431" fmla="*/ 11023180 w 12192000"/>
              <a:gd name="connsiteY8431" fmla="*/ 202210 h 364561"/>
              <a:gd name="connsiteX8432" fmla="*/ 11033220 w 12192000"/>
              <a:gd name="connsiteY8432" fmla="*/ 193895 h 364561"/>
              <a:gd name="connsiteX8433" fmla="*/ 11013141 w 12192000"/>
              <a:gd name="connsiteY8433" fmla="*/ 186621 h 364561"/>
              <a:gd name="connsiteX8434" fmla="*/ 11105323 w 12192000"/>
              <a:gd name="connsiteY8434" fmla="*/ 186621 h 364561"/>
              <a:gd name="connsiteX8435" fmla="*/ 11095283 w 12192000"/>
              <a:gd name="connsiteY8435" fmla="*/ 202210 h 364561"/>
              <a:gd name="connsiteX8436" fmla="*/ 11115362 w 12192000"/>
              <a:gd name="connsiteY8436" fmla="*/ 202210 h 364561"/>
              <a:gd name="connsiteX8437" fmla="*/ 11105323 w 12192000"/>
              <a:gd name="connsiteY8437" fmla="*/ 186621 h 364561"/>
              <a:gd name="connsiteX8438" fmla="*/ 11135441 w 12192000"/>
              <a:gd name="connsiteY8438" fmla="*/ 186621 h 364561"/>
              <a:gd name="connsiteX8439" fmla="*/ 11125706 w 12192000"/>
              <a:gd name="connsiteY8439" fmla="*/ 194192 h 364561"/>
              <a:gd name="connsiteX8440" fmla="*/ 11135441 w 12192000"/>
              <a:gd name="connsiteY8440" fmla="*/ 186621 h 364561"/>
              <a:gd name="connsiteX8441" fmla="*/ 11411477 w 12192000"/>
              <a:gd name="connsiteY8441" fmla="*/ 186621 h 364561"/>
              <a:gd name="connsiteX8442" fmla="*/ 11391601 w 12192000"/>
              <a:gd name="connsiteY8442" fmla="*/ 193990 h 364561"/>
              <a:gd name="connsiteX8443" fmla="*/ 11401539 w 12192000"/>
              <a:gd name="connsiteY8443" fmla="*/ 202412 h 364561"/>
              <a:gd name="connsiteX8444" fmla="*/ 11411477 w 12192000"/>
              <a:gd name="connsiteY8444" fmla="*/ 193990 h 364561"/>
              <a:gd name="connsiteX8445" fmla="*/ 11411477 w 12192000"/>
              <a:gd name="connsiteY8445" fmla="*/ 186621 h 364561"/>
              <a:gd name="connsiteX8446" fmla="*/ 11575355 w 12192000"/>
              <a:gd name="connsiteY8446" fmla="*/ 186621 h 364561"/>
              <a:gd name="connsiteX8447" fmla="*/ 11565620 w 12192000"/>
              <a:gd name="connsiteY8447" fmla="*/ 186621 h 364561"/>
              <a:gd name="connsiteX8448" fmla="*/ 11575355 w 12192000"/>
              <a:gd name="connsiteY8448" fmla="*/ 194192 h 364561"/>
              <a:gd name="connsiteX8449" fmla="*/ 11575355 w 12192000"/>
              <a:gd name="connsiteY8449" fmla="*/ 186621 h 364561"/>
              <a:gd name="connsiteX8450" fmla="*/ 11717734 w 12192000"/>
              <a:gd name="connsiteY8450" fmla="*/ 186621 h 364561"/>
              <a:gd name="connsiteX8451" fmla="*/ 11707695 w 12192000"/>
              <a:gd name="connsiteY8451" fmla="*/ 186621 h 364561"/>
              <a:gd name="connsiteX8452" fmla="*/ 11717734 w 12192000"/>
              <a:gd name="connsiteY8452" fmla="*/ 186621 h 364561"/>
              <a:gd name="connsiteX8453" fmla="*/ 11964159 w 12192000"/>
              <a:gd name="connsiteY8453" fmla="*/ 186621 h 364561"/>
              <a:gd name="connsiteX8454" fmla="*/ 11953937 w 12192000"/>
              <a:gd name="connsiteY8454" fmla="*/ 186621 h 364561"/>
              <a:gd name="connsiteX8455" fmla="*/ 11953937 w 12192000"/>
              <a:gd name="connsiteY8455" fmla="*/ 194192 h 364561"/>
              <a:gd name="connsiteX8456" fmla="*/ 11964159 w 12192000"/>
              <a:gd name="connsiteY8456" fmla="*/ 186621 h 364561"/>
              <a:gd name="connsiteX8457" fmla="*/ 11973895 w 12192000"/>
              <a:gd name="connsiteY8457" fmla="*/ 186621 h 364561"/>
              <a:gd name="connsiteX8458" fmla="*/ 11964159 w 12192000"/>
              <a:gd name="connsiteY8458" fmla="*/ 186621 h 364561"/>
              <a:gd name="connsiteX8459" fmla="*/ 11973895 w 12192000"/>
              <a:gd name="connsiteY8459" fmla="*/ 186621 h 364561"/>
              <a:gd name="connsiteX8460" fmla="*/ 12136352 w 12192000"/>
              <a:gd name="connsiteY8460" fmla="*/ 186621 h 364561"/>
              <a:gd name="connsiteX8461" fmla="*/ 12136352 w 12192000"/>
              <a:gd name="connsiteY8461" fmla="*/ 194192 h 364561"/>
              <a:gd name="connsiteX8462" fmla="*/ 12147913 w 12192000"/>
              <a:gd name="connsiteY8462" fmla="*/ 194192 h 364561"/>
              <a:gd name="connsiteX8463" fmla="*/ 12136352 w 12192000"/>
              <a:gd name="connsiteY8463" fmla="*/ 186621 h 364561"/>
              <a:gd name="connsiteX8464" fmla="*/ 2443458 w 12192000"/>
              <a:gd name="connsiteY8464" fmla="*/ 186620 h 364561"/>
              <a:gd name="connsiteX8465" fmla="*/ 2443625 w 12192000"/>
              <a:gd name="connsiteY8465" fmla="*/ 186901 h 364561"/>
              <a:gd name="connsiteX8466" fmla="*/ 2443625 w 12192000"/>
              <a:gd name="connsiteY8466" fmla="*/ 186746 h 364561"/>
              <a:gd name="connsiteX8467" fmla="*/ 2443550 w 12192000"/>
              <a:gd name="connsiteY8467" fmla="*/ 186671 h 364561"/>
              <a:gd name="connsiteX8468" fmla="*/ 2893718 w 12192000"/>
              <a:gd name="connsiteY8468" fmla="*/ 186620 h 364561"/>
              <a:gd name="connsiteX8469" fmla="*/ 2883678 w 12192000"/>
              <a:gd name="connsiteY8469" fmla="*/ 202210 h 364561"/>
              <a:gd name="connsiteX8470" fmla="*/ 2893718 w 12192000"/>
              <a:gd name="connsiteY8470" fmla="*/ 186620 h 364561"/>
              <a:gd name="connsiteX8471" fmla="*/ 11717734 w 12192000"/>
              <a:gd name="connsiteY8471" fmla="*/ 186620 h 364561"/>
              <a:gd name="connsiteX8472" fmla="*/ 11717901 w 12192000"/>
              <a:gd name="connsiteY8472" fmla="*/ 186901 h 364561"/>
              <a:gd name="connsiteX8473" fmla="*/ 11717901 w 12192000"/>
              <a:gd name="connsiteY8473" fmla="*/ 186746 h 364561"/>
              <a:gd name="connsiteX8474" fmla="*/ 11717825 w 12192000"/>
              <a:gd name="connsiteY8474" fmla="*/ 186671 h 364561"/>
              <a:gd name="connsiteX8475" fmla="*/ 12167993 w 12192000"/>
              <a:gd name="connsiteY8475" fmla="*/ 186620 h 364561"/>
              <a:gd name="connsiteX8476" fmla="*/ 12157954 w 12192000"/>
              <a:gd name="connsiteY8476" fmla="*/ 202210 h 364561"/>
              <a:gd name="connsiteX8477" fmla="*/ 12167993 w 12192000"/>
              <a:gd name="connsiteY8477" fmla="*/ 186620 h 364561"/>
              <a:gd name="connsiteX8478" fmla="*/ 1953346 w 12192000"/>
              <a:gd name="connsiteY8478" fmla="*/ 186435 h 364561"/>
              <a:gd name="connsiteX8479" fmla="*/ 1943307 w 12192000"/>
              <a:gd name="connsiteY8479" fmla="*/ 186435 h 364561"/>
              <a:gd name="connsiteX8480" fmla="*/ 1923228 w 12192000"/>
              <a:gd name="connsiteY8480" fmla="*/ 186435 h 364561"/>
              <a:gd name="connsiteX8481" fmla="*/ 1933268 w 12192000"/>
              <a:gd name="connsiteY8481" fmla="*/ 193796 h 364561"/>
              <a:gd name="connsiteX8482" fmla="*/ 1933268 w 12192000"/>
              <a:gd name="connsiteY8482" fmla="*/ 202210 h 364561"/>
              <a:gd name="connsiteX8483" fmla="*/ 1943307 w 12192000"/>
              <a:gd name="connsiteY8483" fmla="*/ 193796 h 364561"/>
              <a:gd name="connsiteX8484" fmla="*/ 1953346 w 12192000"/>
              <a:gd name="connsiteY8484" fmla="*/ 186435 h 364561"/>
              <a:gd name="connsiteX8485" fmla="*/ 11227622 w 12192000"/>
              <a:gd name="connsiteY8485" fmla="*/ 186435 h 364561"/>
              <a:gd name="connsiteX8486" fmla="*/ 11217583 w 12192000"/>
              <a:gd name="connsiteY8486" fmla="*/ 186435 h 364561"/>
              <a:gd name="connsiteX8487" fmla="*/ 11197504 w 12192000"/>
              <a:gd name="connsiteY8487" fmla="*/ 186435 h 364561"/>
              <a:gd name="connsiteX8488" fmla="*/ 11207543 w 12192000"/>
              <a:gd name="connsiteY8488" fmla="*/ 193796 h 364561"/>
              <a:gd name="connsiteX8489" fmla="*/ 11207543 w 12192000"/>
              <a:gd name="connsiteY8489" fmla="*/ 202210 h 364561"/>
              <a:gd name="connsiteX8490" fmla="*/ 11217583 w 12192000"/>
              <a:gd name="connsiteY8490" fmla="*/ 193796 h 364561"/>
              <a:gd name="connsiteX8491" fmla="*/ 11227622 w 12192000"/>
              <a:gd name="connsiteY8491" fmla="*/ 186435 h 364561"/>
              <a:gd name="connsiteX8492" fmla="*/ 4817297 w 12192000"/>
              <a:gd name="connsiteY8492" fmla="*/ 186097 h 364561"/>
              <a:gd name="connsiteX8493" fmla="*/ 4806324 w 12192000"/>
              <a:gd name="connsiteY8493" fmla="*/ 187876 h 364561"/>
              <a:gd name="connsiteX8494" fmla="*/ 4796576 w 12192000"/>
              <a:gd name="connsiteY8494" fmla="*/ 194995 h 364561"/>
              <a:gd name="connsiteX8495" fmla="*/ 4827220 w 12192000"/>
              <a:gd name="connsiteY8495" fmla="*/ 194995 h 364561"/>
              <a:gd name="connsiteX8496" fmla="*/ 4817297 w 12192000"/>
              <a:gd name="connsiteY8496" fmla="*/ 186097 h 364561"/>
              <a:gd name="connsiteX8497" fmla="*/ 7909622 w 12192000"/>
              <a:gd name="connsiteY8497" fmla="*/ 185874 h 364561"/>
              <a:gd name="connsiteX8498" fmla="*/ 7895742 w 12192000"/>
              <a:gd name="connsiteY8498" fmla="*/ 187876 h 364561"/>
              <a:gd name="connsiteX8499" fmla="*/ 7894508 w 12192000"/>
              <a:gd name="connsiteY8499" fmla="*/ 191435 h 364561"/>
              <a:gd name="connsiteX8500" fmla="*/ 7891694 w 12192000"/>
              <a:gd name="connsiteY8500" fmla="*/ 193785 h 364561"/>
              <a:gd name="connsiteX8501" fmla="*/ 7892830 w 12192000"/>
              <a:gd name="connsiteY8501" fmla="*/ 193549 h 364561"/>
              <a:gd name="connsiteX8502" fmla="*/ 7898981 w 12192000"/>
              <a:gd name="connsiteY8502" fmla="*/ 194105 h 364561"/>
              <a:gd name="connsiteX8503" fmla="*/ 7906598 w 12192000"/>
              <a:gd name="connsiteY8503" fmla="*/ 197384 h 364561"/>
              <a:gd name="connsiteX8504" fmla="*/ 7905612 w 12192000"/>
              <a:gd name="connsiteY8504" fmla="*/ 194995 h 364561"/>
              <a:gd name="connsiteX8505" fmla="*/ 7915484 w 12192000"/>
              <a:gd name="connsiteY8505" fmla="*/ 187876 h 364561"/>
              <a:gd name="connsiteX8506" fmla="*/ 7909622 w 12192000"/>
              <a:gd name="connsiteY8506" fmla="*/ 185874 h 364561"/>
              <a:gd name="connsiteX8507" fmla="*/ 8674321 w 12192000"/>
              <a:gd name="connsiteY8507" fmla="*/ 185086 h 364561"/>
              <a:gd name="connsiteX8508" fmla="*/ 8667332 w 12192000"/>
              <a:gd name="connsiteY8508" fmla="*/ 187948 h 364561"/>
              <a:gd name="connsiteX8509" fmla="*/ 8677055 w 12192000"/>
              <a:gd name="connsiteY8509" fmla="*/ 194995 h 364561"/>
              <a:gd name="connsiteX8510" fmla="*/ 8674321 w 12192000"/>
              <a:gd name="connsiteY8510" fmla="*/ 185086 h 364561"/>
              <a:gd name="connsiteX8511" fmla="*/ 8124542 w 12192000"/>
              <a:gd name="connsiteY8511" fmla="*/ 185065 h 364561"/>
              <a:gd name="connsiteX8512" fmla="*/ 8123018 w 12192000"/>
              <a:gd name="connsiteY8512" fmla="*/ 188079 h 364561"/>
              <a:gd name="connsiteX8513" fmla="*/ 8123018 w 12192000"/>
              <a:gd name="connsiteY8513" fmla="*/ 195223 h 364561"/>
              <a:gd name="connsiteX8514" fmla="*/ 8132770 w 12192000"/>
              <a:gd name="connsiteY8514" fmla="*/ 188079 h 364561"/>
              <a:gd name="connsiteX8515" fmla="*/ 8124542 w 12192000"/>
              <a:gd name="connsiteY8515" fmla="*/ 185065 h 364561"/>
              <a:gd name="connsiteX8516" fmla="*/ 8436681 w 12192000"/>
              <a:gd name="connsiteY8516" fmla="*/ 185065 h 364561"/>
              <a:gd name="connsiteX8517" fmla="*/ 8430892 w 12192000"/>
              <a:gd name="connsiteY8517" fmla="*/ 188079 h 364561"/>
              <a:gd name="connsiteX8518" fmla="*/ 8429499 w 12192000"/>
              <a:gd name="connsiteY8518" fmla="*/ 191651 h 364561"/>
              <a:gd name="connsiteX8519" fmla="*/ 8428804 w 12192000"/>
              <a:gd name="connsiteY8519" fmla="*/ 192167 h 364561"/>
              <a:gd name="connsiteX8520" fmla="*/ 8436998 w 12192000"/>
              <a:gd name="connsiteY8520" fmla="*/ 193177 h 364561"/>
              <a:gd name="connsiteX8521" fmla="*/ 8450395 w 12192000"/>
              <a:gd name="connsiteY8521" fmla="*/ 195054 h 364561"/>
              <a:gd name="connsiteX8522" fmla="*/ 8450395 w 12192000"/>
              <a:gd name="connsiteY8522" fmla="*/ 194330 h 364561"/>
              <a:gd name="connsiteX8523" fmla="*/ 8450395 w 12192000"/>
              <a:gd name="connsiteY8523" fmla="*/ 188079 h 364561"/>
              <a:gd name="connsiteX8524" fmla="*/ 8436681 w 12192000"/>
              <a:gd name="connsiteY8524" fmla="*/ 185065 h 364561"/>
              <a:gd name="connsiteX8525" fmla="*/ 8797556 w 12192000"/>
              <a:gd name="connsiteY8525" fmla="*/ 184985 h 364561"/>
              <a:gd name="connsiteX8526" fmla="*/ 8795807 w 12192000"/>
              <a:gd name="connsiteY8526" fmla="*/ 187876 h 364561"/>
              <a:gd name="connsiteX8527" fmla="*/ 8805605 w 12192000"/>
              <a:gd name="connsiteY8527" fmla="*/ 191435 h 364561"/>
              <a:gd name="connsiteX8528" fmla="*/ 8806181 w 12192000"/>
              <a:gd name="connsiteY8528" fmla="*/ 192587 h 364561"/>
              <a:gd name="connsiteX8529" fmla="*/ 8805254 w 12192000"/>
              <a:gd name="connsiteY8529" fmla="*/ 189878 h 364561"/>
              <a:gd name="connsiteX8530" fmla="*/ 8797556 w 12192000"/>
              <a:gd name="connsiteY8530" fmla="*/ 184985 h 364561"/>
              <a:gd name="connsiteX8531" fmla="*/ 7874949 w 12192000"/>
              <a:gd name="connsiteY8531" fmla="*/ 184365 h 364561"/>
              <a:gd name="connsiteX8532" fmla="*/ 7874690 w 12192000"/>
              <a:gd name="connsiteY8532" fmla="*/ 184985 h 364561"/>
              <a:gd name="connsiteX8533" fmla="*/ 7870842 w 12192000"/>
              <a:gd name="connsiteY8533" fmla="*/ 187876 h 364561"/>
              <a:gd name="connsiteX8534" fmla="*/ 7870072 w 12192000"/>
              <a:gd name="connsiteY8534" fmla="*/ 188455 h 364561"/>
              <a:gd name="connsiteX8535" fmla="*/ 7876440 w 12192000"/>
              <a:gd name="connsiteY8535" fmla="*/ 187876 h 364561"/>
              <a:gd name="connsiteX8536" fmla="*/ 7986278 w 12192000"/>
              <a:gd name="connsiteY8536" fmla="*/ 184300 h 364561"/>
              <a:gd name="connsiteX8537" fmla="*/ 7986132 w 12192000"/>
              <a:gd name="connsiteY8537" fmla="*/ 184425 h 364561"/>
              <a:gd name="connsiteX8538" fmla="*/ 7984879 w 12192000"/>
              <a:gd name="connsiteY8538" fmla="*/ 188092 h 364561"/>
              <a:gd name="connsiteX8539" fmla="*/ 2257006 w 12192000"/>
              <a:gd name="connsiteY8539" fmla="*/ 183631 h 364561"/>
              <a:gd name="connsiteX8540" fmla="*/ 2249455 w 12192000"/>
              <a:gd name="connsiteY8540" fmla="*/ 186746 h 364561"/>
              <a:gd name="connsiteX8541" fmla="*/ 2259524 w 12192000"/>
              <a:gd name="connsiteY8541" fmla="*/ 194126 h 364561"/>
              <a:gd name="connsiteX8542" fmla="*/ 2279660 w 12192000"/>
              <a:gd name="connsiteY8542" fmla="*/ 186746 h 364561"/>
              <a:gd name="connsiteX8543" fmla="*/ 2257006 w 12192000"/>
              <a:gd name="connsiteY8543" fmla="*/ 183631 h 364561"/>
              <a:gd name="connsiteX8544" fmla="*/ 11531282 w 12192000"/>
              <a:gd name="connsiteY8544" fmla="*/ 183631 h 364561"/>
              <a:gd name="connsiteX8545" fmla="*/ 11523731 w 12192000"/>
              <a:gd name="connsiteY8545" fmla="*/ 186746 h 364561"/>
              <a:gd name="connsiteX8546" fmla="*/ 11533799 w 12192000"/>
              <a:gd name="connsiteY8546" fmla="*/ 194126 h 364561"/>
              <a:gd name="connsiteX8547" fmla="*/ 11553935 w 12192000"/>
              <a:gd name="connsiteY8547" fmla="*/ 186746 h 364561"/>
              <a:gd name="connsiteX8548" fmla="*/ 11531282 w 12192000"/>
              <a:gd name="connsiteY8548" fmla="*/ 183631 h 364561"/>
              <a:gd name="connsiteX8549" fmla="*/ 1510570 w 12192000"/>
              <a:gd name="connsiteY8549" fmla="*/ 183426 h 364561"/>
              <a:gd name="connsiteX8550" fmla="*/ 1504609 w 12192000"/>
              <a:gd name="connsiteY8550" fmla="*/ 186621 h 364561"/>
              <a:gd name="connsiteX8551" fmla="*/ 1504609 w 12192000"/>
              <a:gd name="connsiteY8551" fmla="*/ 194192 h 364561"/>
              <a:gd name="connsiteX8552" fmla="*/ 1524688 w 12192000"/>
              <a:gd name="connsiteY8552" fmla="*/ 186621 h 364561"/>
              <a:gd name="connsiteX8553" fmla="*/ 1510570 w 12192000"/>
              <a:gd name="connsiteY8553" fmla="*/ 183426 h 364561"/>
              <a:gd name="connsiteX8554" fmla="*/ 1681342 w 12192000"/>
              <a:gd name="connsiteY8554" fmla="*/ 183426 h 364561"/>
              <a:gd name="connsiteX8555" fmla="*/ 1677106 w 12192000"/>
              <a:gd name="connsiteY8555" fmla="*/ 186621 h 364561"/>
              <a:gd name="connsiteX8556" fmla="*/ 1687146 w 12192000"/>
              <a:gd name="connsiteY8556" fmla="*/ 186621 h 364561"/>
              <a:gd name="connsiteX8557" fmla="*/ 1681342 w 12192000"/>
              <a:gd name="connsiteY8557" fmla="*/ 183426 h 364561"/>
              <a:gd name="connsiteX8558" fmla="*/ 10784846 w 12192000"/>
              <a:gd name="connsiteY8558" fmla="*/ 183426 h 364561"/>
              <a:gd name="connsiteX8559" fmla="*/ 10778885 w 12192000"/>
              <a:gd name="connsiteY8559" fmla="*/ 186621 h 364561"/>
              <a:gd name="connsiteX8560" fmla="*/ 10778885 w 12192000"/>
              <a:gd name="connsiteY8560" fmla="*/ 194192 h 364561"/>
              <a:gd name="connsiteX8561" fmla="*/ 10798964 w 12192000"/>
              <a:gd name="connsiteY8561" fmla="*/ 186621 h 364561"/>
              <a:gd name="connsiteX8562" fmla="*/ 10784846 w 12192000"/>
              <a:gd name="connsiteY8562" fmla="*/ 183426 h 364561"/>
              <a:gd name="connsiteX8563" fmla="*/ 10955618 w 12192000"/>
              <a:gd name="connsiteY8563" fmla="*/ 183426 h 364561"/>
              <a:gd name="connsiteX8564" fmla="*/ 10951382 w 12192000"/>
              <a:gd name="connsiteY8564" fmla="*/ 186621 h 364561"/>
              <a:gd name="connsiteX8565" fmla="*/ 10961422 w 12192000"/>
              <a:gd name="connsiteY8565" fmla="*/ 186621 h 364561"/>
              <a:gd name="connsiteX8566" fmla="*/ 10955618 w 12192000"/>
              <a:gd name="connsiteY8566" fmla="*/ 183426 h 364561"/>
              <a:gd name="connsiteX8567" fmla="*/ 7987872 w 12192000"/>
              <a:gd name="connsiteY8567" fmla="*/ 182950 h 364561"/>
              <a:gd name="connsiteX8568" fmla="*/ 7986444 w 12192000"/>
              <a:gd name="connsiteY8568" fmla="*/ 183852 h 364561"/>
              <a:gd name="connsiteX8569" fmla="*/ 7986278 w 12192000"/>
              <a:gd name="connsiteY8569" fmla="*/ 184300 h 364561"/>
              <a:gd name="connsiteX8570" fmla="*/ 6291104 w 12192000"/>
              <a:gd name="connsiteY8570" fmla="*/ 182138 h 364561"/>
              <a:gd name="connsiteX8571" fmla="*/ 6292253 w 12192000"/>
              <a:gd name="connsiteY8571" fmla="*/ 184479 h 364561"/>
              <a:gd name="connsiteX8572" fmla="*/ 6295561 w 12192000"/>
              <a:gd name="connsiteY8572" fmla="*/ 186963 h 364561"/>
              <a:gd name="connsiteX8573" fmla="*/ 6301928 w 12192000"/>
              <a:gd name="connsiteY8573" fmla="*/ 188079 h 364561"/>
              <a:gd name="connsiteX8574" fmla="*/ 6291104 w 12192000"/>
              <a:gd name="connsiteY8574" fmla="*/ 188079 h 364561"/>
              <a:gd name="connsiteX8575" fmla="*/ 6291104 w 12192000"/>
              <a:gd name="connsiteY8575" fmla="*/ 185065 h 364561"/>
              <a:gd name="connsiteX8576" fmla="*/ 7989716 w 12192000"/>
              <a:gd name="connsiteY8576" fmla="*/ 181783 h 364561"/>
              <a:gd name="connsiteX8577" fmla="*/ 7989104 w 12192000"/>
              <a:gd name="connsiteY8577" fmla="*/ 181904 h 364561"/>
              <a:gd name="connsiteX8578" fmla="*/ 7987872 w 12192000"/>
              <a:gd name="connsiteY8578" fmla="*/ 182950 h 364561"/>
              <a:gd name="connsiteX8579" fmla="*/ 7443311 w 12192000"/>
              <a:gd name="connsiteY8579" fmla="*/ 181778 h 364561"/>
              <a:gd name="connsiteX8580" fmla="*/ 7444941 w 12192000"/>
              <a:gd name="connsiteY8580" fmla="*/ 182251 h 364561"/>
              <a:gd name="connsiteX8581" fmla="*/ 7444060 w 12192000"/>
              <a:gd name="connsiteY8581" fmla="*/ 181828 h 364561"/>
              <a:gd name="connsiteX8582" fmla="*/ 6114005 w 12192000"/>
              <a:gd name="connsiteY8582" fmla="*/ 180949 h 364561"/>
              <a:gd name="connsiteX8583" fmla="*/ 6109810 w 12192000"/>
              <a:gd name="connsiteY8583" fmla="*/ 184573 h 364561"/>
              <a:gd name="connsiteX8584" fmla="*/ 6109304 w 12192000"/>
              <a:gd name="connsiteY8584" fmla="*/ 186934 h 364561"/>
              <a:gd name="connsiteX8585" fmla="*/ 6114005 w 12192000"/>
              <a:gd name="connsiteY8585" fmla="*/ 188042 h 364561"/>
              <a:gd name="connsiteX8586" fmla="*/ 6114005 w 12192000"/>
              <a:gd name="connsiteY8586" fmla="*/ 180949 h 364561"/>
              <a:gd name="connsiteX8587" fmla="*/ 5608490 w 12192000"/>
              <a:gd name="connsiteY8587" fmla="*/ 180935 h 364561"/>
              <a:gd name="connsiteX8588" fmla="*/ 5605783 w 12192000"/>
              <a:gd name="connsiteY8588" fmla="*/ 182813 h 364561"/>
              <a:gd name="connsiteX8589" fmla="*/ 5606264 w 12192000"/>
              <a:gd name="connsiteY8589" fmla="*/ 183229 h 364561"/>
              <a:gd name="connsiteX8590" fmla="*/ 6004128 w 12192000"/>
              <a:gd name="connsiteY8590" fmla="*/ 180935 h 364561"/>
              <a:gd name="connsiteX8591" fmla="*/ 5994376 w 12192000"/>
              <a:gd name="connsiteY8591" fmla="*/ 188079 h 364561"/>
              <a:gd name="connsiteX8592" fmla="*/ 6004128 w 12192000"/>
              <a:gd name="connsiteY8592" fmla="*/ 188079 h 364561"/>
              <a:gd name="connsiteX8593" fmla="*/ 6004128 w 12192000"/>
              <a:gd name="connsiteY8593" fmla="*/ 180935 h 364561"/>
              <a:gd name="connsiteX8594" fmla="*/ 6410910 w 12192000"/>
              <a:gd name="connsiteY8594" fmla="*/ 180935 h 364561"/>
              <a:gd name="connsiteX8595" fmla="*/ 6401158 w 12192000"/>
              <a:gd name="connsiteY8595" fmla="*/ 188079 h 364561"/>
              <a:gd name="connsiteX8596" fmla="*/ 6401158 w 12192000"/>
              <a:gd name="connsiteY8596" fmla="*/ 190758 h 364561"/>
              <a:gd name="connsiteX8597" fmla="*/ 6410910 w 12192000"/>
              <a:gd name="connsiteY8597" fmla="*/ 180935 h 364561"/>
              <a:gd name="connsiteX8598" fmla="*/ 7023452 w 12192000"/>
              <a:gd name="connsiteY8598" fmla="*/ 180935 h 364561"/>
              <a:gd name="connsiteX8599" fmla="*/ 7014118 w 12192000"/>
              <a:gd name="connsiteY8599" fmla="*/ 180935 h 364561"/>
              <a:gd name="connsiteX8600" fmla="*/ 7004367 w 12192000"/>
              <a:gd name="connsiteY8600" fmla="*/ 195223 h 364561"/>
              <a:gd name="connsiteX8601" fmla="*/ 7004367 w 12192000"/>
              <a:gd name="connsiteY8601" fmla="*/ 202367 h 364561"/>
              <a:gd name="connsiteX8602" fmla="*/ 7009852 w 12192000"/>
              <a:gd name="connsiteY8602" fmla="*/ 203372 h 364561"/>
              <a:gd name="connsiteX8603" fmla="*/ 7012196 w 12192000"/>
              <a:gd name="connsiteY8603" fmla="*/ 202820 h 364561"/>
              <a:gd name="connsiteX8604" fmla="*/ 7011680 w 12192000"/>
              <a:gd name="connsiteY8604" fmla="*/ 201028 h 364561"/>
              <a:gd name="connsiteX8605" fmla="*/ 7020564 w 12192000"/>
              <a:gd name="connsiteY8605" fmla="*/ 192517 h 364561"/>
              <a:gd name="connsiteX8606" fmla="*/ 7018369 w 12192000"/>
              <a:gd name="connsiteY8606" fmla="*/ 190768 h 364561"/>
              <a:gd name="connsiteX8607" fmla="*/ 7018369 w 12192000"/>
              <a:gd name="connsiteY8607" fmla="*/ 184985 h 364561"/>
              <a:gd name="connsiteX8608" fmla="*/ 7420900 w 12192000"/>
              <a:gd name="connsiteY8608" fmla="*/ 180935 h 364561"/>
              <a:gd name="connsiteX8609" fmla="*/ 7411148 w 12192000"/>
              <a:gd name="connsiteY8609" fmla="*/ 180935 h 364561"/>
              <a:gd name="connsiteX8610" fmla="*/ 7411451 w 12192000"/>
              <a:gd name="connsiteY8610" fmla="*/ 181533 h 364561"/>
              <a:gd name="connsiteX8611" fmla="*/ 8113267 w 12192000"/>
              <a:gd name="connsiteY8611" fmla="*/ 180935 h 364561"/>
              <a:gd name="connsiteX8612" fmla="*/ 8093763 w 12192000"/>
              <a:gd name="connsiteY8612" fmla="*/ 188079 h 364561"/>
              <a:gd name="connsiteX8613" fmla="*/ 8103515 w 12192000"/>
              <a:gd name="connsiteY8613" fmla="*/ 195223 h 364561"/>
              <a:gd name="connsiteX8614" fmla="*/ 8113267 w 12192000"/>
              <a:gd name="connsiteY8614" fmla="*/ 180935 h 364561"/>
              <a:gd name="connsiteX8615" fmla="*/ 8033794 w 12192000"/>
              <a:gd name="connsiteY8615" fmla="*/ 180931 h 364561"/>
              <a:gd name="connsiteX8616" fmla="*/ 8035476 w 12192000"/>
              <a:gd name="connsiteY8616" fmla="*/ 190327 h 364561"/>
              <a:gd name="connsiteX8617" fmla="*/ 8037205 w 12192000"/>
              <a:gd name="connsiteY8617" fmla="*/ 193215 h 364561"/>
              <a:gd name="connsiteX8618" fmla="*/ 8039451 w 12192000"/>
              <a:gd name="connsiteY8618" fmla="*/ 191985 h 364561"/>
              <a:gd name="connsiteX8619" fmla="*/ 8043580 w 12192000"/>
              <a:gd name="connsiteY8619" fmla="*/ 188006 h 364561"/>
              <a:gd name="connsiteX8620" fmla="*/ 8033794 w 12192000"/>
              <a:gd name="connsiteY8620" fmla="*/ 180931 h 364561"/>
              <a:gd name="connsiteX8621" fmla="*/ 8053366 w 12192000"/>
              <a:gd name="connsiteY8621" fmla="*/ 180931 h 364561"/>
              <a:gd name="connsiteX8622" fmla="*/ 8043580 w 12192000"/>
              <a:gd name="connsiteY8622" fmla="*/ 180931 h 364561"/>
              <a:gd name="connsiteX8623" fmla="*/ 8053366 w 12192000"/>
              <a:gd name="connsiteY8623" fmla="*/ 188006 h 364561"/>
              <a:gd name="connsiteX8624" fmla="*/ 8053366 w 12192000"/>
              <a:gd name="connsiteY8624" fmla="*/ 180931 h 364561"/>
              <a:gd name="connsiteX8625" fmla="*/ 8164332 w 12192000"/>
              <a:gd name="connsiteY8625" fmla="*/ 180902 h 364561"/>
              <a:gd name="connsiteX8626" fmla="*/ 8163448 w 12192000"/>
              <a:gd name="connsiteY8626" fmla="*/ 180902 h 364561"/>
              <a:gd name="connsiteX8627" fmla="*/ 8164353 w 12192000"/>
              <a:gd name="connsiteY8627" fmla="*/ 181069 h 364561"/>
              <a:gd name="connsiteX8628" fmla="*/ 5490268 w 12192000"/>
              <a:gd name="connsiteY8628" fmla="*/ 180795 h 364561"/>
              <a:gd name="connsiteX8629" fmla="*/ 5490239 w 12192000"/>
              <a:gd name="connsiteY8629" fmla="*/ 180817 h 364561"/>
              <a:gd name="connsiteX8630" fmla="*/ 5490248 w 12192000"/>
              <a:gd name="connsiteY8630" fmla="*/ 180847 h 364561"/>
              <a:gd name="connsiteX8631" fmla="*/ 5490300 w 12192000"/>
              <a:gd name="connsiteY8631" fmla="*/ 180820 h 364561"/>
              <a:gd name="connsiteX8632" fmla="*/ 4519002 w 12192000"/>
              <a:gd name="connsiteY8632" fmla="*/ 180758 h 364561"/>
              <a:gd name="connsiteX8633" fmla="*/ 4509574 w 12192000"/>
              <a:gd name="connsiteY8633" fmla="*/ 180758 h 364561"/>
              <a:gd name="connsiteX8634" fmla="*/ 4519002 w 12192000"/>
              <a:gd name="connsiteY8634" fmla="*/ 180758 h 364561"/>
              <a:gd name="connsiteX8635" fmla="*/ 4687562 w 12192000"/>
              <a:gd name="connsiteY8635" fmla="*/ 180758 h 364561"/>
              <a:gd name="connsiteX8636" fmla="*/ 4668114 w 12192000"/>
              <a:gd name="connsiteY8636" fmla="*/ 187948 h 364561"/>
              <a:gd name="connsiteX8637" fmla="*/ 4677832 w 12192000"/>
              <a:gd name="connsiteY8637" fmla="*/ 202328 h 364561"/>
              <a:gd name="connsiteX8638" fmla="*/ 4687562 w 12192000"/>
              <a:gd name="connsiteY8638" fmla="*/ 195138 h 364561"/>
              <a:gd name="connsiteX8639" fmla="*/ 4677832 w 12192000"/>
              <a:gd name="connsiteY8639" fmla="*/ 195138 h 364561"/>
              <a:gd name="connsiteX8640" fmla="*/ 4687562 w 12192000"/>
              <a:gd name="connsiteY8640" fmla="*/ 187948 h 364561"/>
              <a:gd name="connsiteX8641" fmla="*/ 4687562 w 12192000"/>
              <a:gd name="connsiteY8641" fmla="*/ 180758 h 364561"/>
              <a:gd name="connsiteX8642" fmla="*/ 4757380 w 12192000"/>
              <a:gd name="connsiteY8642" fmla="*/ 180758 h 364561"/>
              <a:gd name="connsiteX8643" fmla="*/ 4767109 w 12192000"/>
              <a:gd name="connsiteY8643" fmla="*/ 188092 h 364561"/>
              <a:gd name="connsiteX8644" fmla="*/ 4757380 w 12192000"/>
              <a:gd name="connsiteY8644" fmla="*/ 180758 h 364561"/>
              <a:gd name="connsiteX8645" fmla="*/ 4965125 w 12192000"/>
              <a:gd name="connsiteY8645" fmla="*/ 180758 h 364561"/>
              <a:gd name="connsiteX8646" fmla="*/ 4965125 w 12192000"/>
              <a:gd name="connsiteY8646" fmla="*/ 194995 h 364561"/>
              <a:gd name="connsiteX8647" fmla="*/ 4974552 w 12192000"/>
              <a:gd name="connsiteY8647" fmla="*/ 187876 h 364561"/>
              <a:gd name="connsiteX8648" fmla="*/ 4965125 w 12192000"/>
              <a:gd name="connsiteY8648" fmla="*/ 180758 h 364561"/>
              <a:gd name="connsiteX8649" fmla="*/ 5143101 w 12192000"/>
              <a:gd name="connsiteY8649" fmla="*/ 180758 h 364561"/>
              <a:gd name="connsiteX8650" fmla="*/ 5152827 w 12192000"/>
              <a:gd name="connsiteY8650" fmla="*/ 202328 h 364561"/>
              <a:gd name="connsiteX8651" fmla="*/ 5162549 w 12192000"/>
              <a:gd name="connsiteY8651" fmla="*/ 187948 h 364561"/>
              <a:gd name="connsiteX8652" fmla="*/ 5152827 w 12192000"/>
              <a:gd name="connsiteY8652" fmla="*/ 195138 h 364561"/>
              <a:gd name="connsiteX8653" fmla="*/ 5143101 w 12192000"/>
              <a:gd name="connsiteY8653" fmla="*/ 180758 h 364561"/>
              <a:gd name="connsiteX8654" fmla="*/ 5647455 w 12192000"/>
              <a:gd name="connsiteY8654" fmla="*/ 180758 h 364561"/>
              <a:gd name="connsiteX8655" fmla="*/ 5647455 w 12192000"/>
              <a:gd name="connsiteY8655" fmla="*/ 194995 h 364561"/>
              <a:gd name="connsiteX8656" fmla="*/ 5637554 w 12192000"/>
              <a:gd name="connsiteY8656" fmla="*/ 187877 h 364561"/>
              <a:gd name="connsiteX8657" fmla="*/ 5647455 w 12192000"/>
              <a:gd name="connsiteY8657" fmla="*/ 187877 h 364561"/>
              <a:gd name="connsiteX8658" fmla="*/ 5647455 w 12192000"/>
              <a:gd name="connsiteY8658" fmla="*/ 180758 h 364561"/>
              <a:gd name="connsiteX8659" fmla="*/ 5727133 w 12192000"/>
              <a:gd name="connsiteY8659" fmla="*/ 180758 h 364561"/>
              <a:gd name="connsiteX8660" fmla="*/ 5717409 w 12192000"/>
              <a:gd name="connsiteY8660" fmla="*/ 188092 h 364561"/>
              <a:gd name="connsiteX8661" fmla="*/ 5717409 w 12192000"/>
              <a:gd name="connsiteY8661" fmla="*/ 180758 h 364561"/>
              <a:gd name="connsiteX8662" fmla="*/ 5727133 w 12192000"/>
              <a:gd name="connsiteY8662" fmla="*/ 180758 h 364561"/>
              <a:gd name="connsiteX8663" fmla="*/ 5786656 w 12192000"/>
              <a:gd name="connsiteY8663" fmla="*/ 180758 h 364561"/>
              <a:gd name="connsiteX8664" fmla="*/ 5786656 w 12192000"/>
              <a:gd name="connsiteY8664" fmla="*/ 194995 h 364561"/>
              <a:gd name="connsiteX8665" fmla="*/ 5777227 w 12192000"/>
              <a:gd name="connsiteY8665" fmla="*/ 187877 h 364561"/>
              <a:gd name="connsiteX8666" fmla="*/ 5786656 w 12192000"/>
              <a:gd name="connsiteY8666" fmla="*/ 180758 h 364561"/>
              <a:gd name="connsiteX8667" fmla="*/ 5796675 w 12192000"/>
              <a:gd name="connsiteY8667" fmla="*/ 180758 h 364561"/>
              <a:gd name="connsiteX8668" fmla="*/ 5806104 w 12192000"/>
              <a:gd name="connsiteY8668" fmla="*/ 188092 h 364561"/>
              <a:gd name="connsiteX8669" fmla="*/ 5796675 w 12192000"/>
              <a:gd name="connsiteY8669" fmla="*/ 188092 h 364561"/>
              <a:gd name="connsiteX8670" fmla="*/ 5796675 w 12192000"/>
              <a:gd name="connsiteY8670" fmla="*/ 180758 h 364561"/>
              <a:gd name="connsiteX8671" fmla="*/ 5876235 w 12192000"/>
              <a:gd name="connsiteY8671" fmla="*/ 180758 h 364561"/>
              <a:gd name="connsiteX8672" fmla="*/ 5875941 w 12192000"/>
              <a:gd name="connsiteY8672" fmla="*/ 180758 h 364561"/>
              <a:gd name="connsiteX8673" fmla="*/ 5875963 w 12192000"/>
              <a:gd name="connsiteY8673" fmla="*/ 180935 h 364561"/>
              <a:gd name="connsiteX8674" fmla="*/ 5876231 w 12192000"/>
              <a:gd name="connsiteY8674" fmla="*/ 180882 h 364561"/>
              <a:gd name="connsiteX8675" fmla="*/ 5905113 w 12192000"/>
              <a:gd name="connsiteY8675" fmla="*/ 180758 h 364561"/>
              <a:gd name="connsiteX8676" fmla="*/ 5915132 w 12192000"/>
              <a:gd name="connsiteY8676" fmla="*/ 188092 h 364561"/>
              <a:gd name="connsiteX8677" fmla="*/ 5905113 w 12192000"/>
              <a:gd name="connsiteY8677" fmla="*/ 180758 h 364561"/>
              <a:gd name="connsiteX8678" fmla="*/ 6133775 w 12192000"/>
              <a:gd name="connsiteY8678" fmla="*/ 180758 h 364561"/>
              <a:gd name="connsiteX8679" fmla="*/ 6123756 w 12192000"/>
              <a:gd name="connsiteY8679" fmla="*/ 180758 h 364561"/>
              <a:gd name="connsiteX8680" fmla="*/ 6133775 w 12192000"/>
              <a:gd name="connsiteY8680" fmla="*/ 180758 h 364561"/>
              <a:gd name="connsiteX8681" fmla="*/ 6192119 w 12192000"/>
              <a:gd name="connsiteY8681" fmla="*/ 180758 h 364561"/>
              <a:gd name="connsiteX8682" fmla="*/ 6182690 w 12192000"/>
              <a:gd name="connsiteY8682" fmla="*/ 180758 h 364561"/>
              <a:gd name="connsiteX8683" fmla="*/ 6192119 w 12192000"/>
              <a:gd name="connsiteY8683" fmla="*/ 188092 h 364561"/>
              <a:gd name="connsiteX8684" fmla="*/ 6192119 w 12192000"/>
              <a:gd name="connsiteY8684" fmla="*/ 180758 h 364561"/>
              <a:gd name="connsiteX8685" fmla="*/ 6232784 w 12192000"/>
              <a:gd name="connsiteY8685" fmla="*/ 180758 h 364561"/>
              <a:gd name="connsiteX8686" fmla="*/ 6213335 w 12192000"/>
              <a:gd name="connsiteY8686" fmla="*/ 195138 h 364561"/>
              <a:gd name="connsiteX8687" fmla="*/ 6232784 w 12192000"/>
              <a:gd name="connsiteY8687" fmla="*/ 202328 h 364561"/>
              <a:gd name="connsiteX8688" fmla="*/ 6223060 w 12192000"/>
              <a:gd name="connsiteY8688" fmla="*/ 187948 h 364561"/>
              <a:gd name="connsiteX8689" fmla="*/ 6232784 w 12192000"/>
              <a:gd name="connsiteY8689" fmla="*/ 180758 h 364561"/>
              <a:gd name="connsiteX8690" fmla="*/ 6271680 w 12192000"/>
              <a:gd name="connsiteY8690" fmla="*/ 180758 h 364561"/>
              <a:gd name="connsiteX8691" fmla="*/ 6271680 w 12192000"/>
              <a:gd name="connsiteY8691" fmla="*/ 188092 h 364561"/>
              <a:gd name="connsiteX8692" fmla="*/ 6271680 w 12192000"/>
              <a:gd name="connsiteY8692" fmla="*/ 180758 h 364561"/>
              <a:gd name="connsiteX8693" fmla="*/ 6430506 w 12192000"/>
              <a:gd name="connsiteY8693" fmla="*/ 180758 h 364561"/>
              <a:gd name="connsiteX8694" fmla="*/ 6430506 w 12192000"/>
              <a:gd name="connsiteY8694" fmla="*/ 194995 h 364561"/>
              <a:gd name="connsiteX8695" fmla="*/ 6420782 w 12192000"/>
              <a:gd name="connsiteY8695" fmla="*/ 194995 h 364561"/>
              <a:gd name="connsiteX8696" fmla="*/ 6430506 w 12192000"/>
              <a:gd name="connsiteY8696" fmla="*/ 180758 h 364561"/>
              <a:gd name="connsiteX8697" fmla="*/ 6835970 w 12192000"/>
              <a:gd name="connsiteY8697" fmla="*/ 180758 h 364561"/>
              <a:gd name="connsiteX8698" fmla="*/ 6835970 w 12192000"/>
              <a:gd name="connsiteY8698" fmla="*/ 188092 h 364561"/>
              <a:gd name="connsiteX8699" fmla="*/ 6835970 w 12192000"/>
              <a:gd name="connsiteY8699" fmla="*/ 180758 h 364561"/>
              <a:gd name="connsiteX8700" fmla="*/ 7023673 w 12192000"/>
              <a:gd name="connsiteY8700" fmla="*/ 180758 h 364561"/>
              <a:gd name="connsiteX8701" fmla="*/ 7023452 w 12192000"/>
              <a:gd name="connsiteY8701" fmla="*/ 180935 h 364561"/>
              <a:gd name="connsiteX8702" fmla="*/ 7023673 w 12192000"/>
              <a:gd name="connsiteY8702" fmla="*/ 180935 h 364561"/>
              <a:gd name="connsiteX8703" fmla="*/ 7112663 w 12192000"/>
              <a:gd name="connsiteY8703" fmla="*/ 180758 h 364561"/>
              <a:gd name="connsiteX8704" fmla="*/ 7103234 w 12192000"/>
              <a:gd name="connsiteY8704" fmla="*/ 180758 h 364561"/>
              <a:gd name="connsiteX8705" fmla="*/ 7103234 w 12192000"/>
              <a:gd name="connsiteY8705" fmla="*/ 187175 h 364561"/>
              <a:gd name="connsiteX8706" fmla="*/ 7103234 w 12192000"/>
              <a:gd name="connsiteY8706" fmla="*/ 187459 h 364561"/>
              <a:gd name="connsiteX8707" fmla="*/ 7103270 w 12192000"/>
              <a:gd name="connsiteY8707" fmla="*/ 187988 h 364561"/>
              <a:gd name="connsiteX8708" fmla="*/ 7104707 w 12192000"/>
              <a:gd name="connsiteY8708" fmla="*/ 183852 h 364561"/>
              <a:gd name="connsiteX8709" fmla="*/ 7112663 w 12192000"/>
              <a:gd name="connsiteY8709" fmla="*/ 180758 h 364561"/>
              <a:gd name="connsiteX8710" fmla="*/ 7182682 w 12192000"/>
              <a:gd name="connsiteY8710" fmla="*/ 180758 h 364561"/>
              <a:gd name="connsiteX8711" fmla="*/ 7182597 w 12192000"/>
              <a:gd name="connsiteY8711" fmla="*/ 180758 h 364561"/>
              <a:gd name="connsiteX8712" fmla="*/ 7182597 w 12192000"/>
              <a:gd name="connsiteY8712" fmla="*/ 180918 h 364561"/>
              <a:gd name="connsiteX8713" fmla="*/ 7182682 w 12192000"/>
              <a:gd name="connsiteY8713" fmla="*/ 180935 h 364561"/>
              <a:gd name="connsiteX8714" fmla="*/ 7628331 w 12192000"/>
              <a:gd name="connsiteY8714" fmla="*/ 180758 h 364561"/>
              <a:gd name="connsiteX8715" fmla="*/ 7618901 w 12192000"/>
              <a:gd name="connsiteY8715" fmla="*/ 187876 h 364561"/>
              <a:gd name="connsiteX8716" fmla="*/ 7618901 w 12192000"/>
              <a:gd name="connsiteY8716" fmla="*/ 194995 h 364561"/>
              <a:gd name="connsiteX8717" fmla="*/ 7628331 w 12192000"/>
              <a:gd name="connsiteY8717" fmla="*/ 180758 h 364561"/>
              <a:gd name="connsiteX8718" fmla="*/ 7876440 w 12192000"/>
              <a:gd name="connsiteY8718" fmla="*/ 180758 h 364561"/>
              <a:gd name="connsiteX8719" fmla="*/ 7865244 w 12192000"/>
              <a:gd name="connsiteY8719" fmla="*/ 180758 h 364561"/>
              <a:gd name="connsiteX8720" fmla="*/ 7874690 w 12192000"/>
              <a:gd name="connsiteY8720" fmla="*/ 183761 h 364561"/>
              <a:gd name="connsiteX8721" fmla="*/ 7874949 w 12192000"/>
              <a:gd name="connsiteY8721" fmla="*/ 184365 h 364561"/>
              <a:gd name="connsiteX8722" fmla="*/ 7944804 w 12192000"/>
              <a:gd name="connsiteY8722" fmla="*/ 180758 h 364561"/>
              <a:gd name="connsiteX8723" fmla="*/ 7934786 w 12192000"/>
              <a:gd name="connsiteY8723" fmla="*/ 194995 h 364561"/>
              <a:gd name="connsiteX8724" fmla="*/ 7944804 w 12192000"/>
              <a:gd name="connsiteY8724" fmla="*/ 187876 h 364561"/>
              <a:gd name="connsiteX8725" fmla="*/ 7944804 w 12192000"/>
              <a:gd name="connsiteY8725" fmla="*/ 180758 h 364561"/>
              <a:gd name="connsiteX8726" fmla="*/ 7994897 w 12192000"/>
              <a:gd name="connsiteY8726" fmla="*/ 180758 h 364561"/>
              <a:gd name="connsiteX8727" fmla="*/ 7989889 w 12192000"/>
              <a:gd name="connsiteY8727" fmla="*/ 181675 h 364561"/>
              <a:gd name="connsiteX8728" fmla="*/ 7989716 w 12192000"/>
              <a:gd name="connsiteY8728" fmla="*/ 181783 h 364561"/>
              <a:gd name="connsiteX8729" fmla="*/ 8004327 w 12192000"/>
              <a:gd name="connsiteY8729" fmla="*/ 180758 h 364561"/>
              <a:gd name="connsiteX8730" fmla="*/ 7994897 w 12192000"/>
              <a:gd name="connsiteY8730" fmla="*/ 180758 h 364561"/>
              <a:gd name="connsiteX8731" fmla="*/ 7994897 w 12192000"/>
              <a:gd name="connsiteY8731" fmla="*/ 187175 h 364561"/>
              <a:gd name="connsiteX8732" fmla="*/ 7994897 w 12192000"/>
              <a:gd name="connsiteY8732" fmla="*/ 187948 h 364561"/>
              <a:gd name="connsiteX8733" fmla="*/ 7994897 w 12192000"/>
              <a:gd name="connsiteY8733" fmla="*/ 188092 h 364561"/>
              <a:gd name="connsiteX8734" fmla="*/ 7994897 w 12192000"/>
              <a:gd name="connsiteY8734" fmla="*/ 192217 h 364561"/>
              <a:gd name="connsiteX8735" fmla="*/ 7994897 w 12192000"/>
              <a:gd name="connsiteY8735" fmla="*/ 202328 h 364561"/>
              <a:gd name="connsiteX8736" fmla="*/ 8014150 w 12192000"/>
              <a:gd name="connsiteY8736" fmla="*/ 202328 h 364561"/>
              <a:gd name="connsiteX8737" fmla="*/ 8004524 w 12192000"/>
              <a:gd name="connsiteY8737" fmla="*/ 187948 h 364561"/>
              <a:gd name="connsiteX8738" fmla="*/ 8023775 w 12192000"/>
              <a:gd name="connsiteY8738" fmla="*/ 195138 h 364561"/>
              <a:gd name="connsiteX8739" fmla="*/ 8023775 w 12192000"/>
              <a:gd name="connsiteY8739" fmla="*/ 199235 h 364561"/>
              <a:gd name="connsiteX8740" fmla="*/ 8023775 w 12192000"/>
              <a:gd name="connsiteY8740" fmla="*/ 202329 h 364561"/>
              <a:gd name="connsiteX8741" fmla="*/ 8023775 w 12192000"/>
              <a:gd name="connsiteY8741" fmla="*/ 194995 h 364561"/>
              <a:gd name="connsiteX8742" fmla="*/ 8023775 w 12192000"/>
              <a:gd name="connsiteY8742" fmla="*/ 190982 h 364561"/>
              <a:gd name="connsiteX8743" fmla="*/ 8023775 w 12192000"/>
              <a:gd name="connsiteY8743" fmla="*/ 187948 h 364561"/>
              <a:gd name="connsiteX8744" fmla="*/ 8014150 w 12192000"/>
              <a:gd name="connsiteY8744" fmla="*/ 187948 h 364561"/>
              <a:gd name="connsiteX8745" fmla="*/ 8001967 w 12192000"/>
              <a:gd name="connsiteY8745" fmla="*/ 185926 h 364561"/>
              <a:gd name="connsiteX8746" fmla="*/ 8001256 w 12192000"/>
              <a:gd name="connsiteY8746" fmla="*/ 186129 h 364561"/>
              <a:gd name="connsiteX8747" fmla="*/ 8003149 w 12192000"/>
              <a:gd name="connsiteY8747" fmla="*/ 184425 h 364561"/>
              <a:gd name="connsiteX8748" fmla="*/ 8004327 w 12192000"/>
              <a:gd name="connsiteY8748" fmla="*/ 180758 h 364561"/>
              <a:gd name="connsiteX8749" fmla="*/ 8192326 w 12192000"/>
              <a:gd name="connsiteY8749" fmla="*/ 180758 h 364561"/>
              <a:gd name="connsiteX8750" fmla="*/ 8192326 w 12192000"/>
              <a:gd name="connsiteY8750" fmla="*/ 194995 h 364561"/>
              <a:gd name="connsiteX8751" fmla="*/ 8202050 w 12192000"/>
              <a:gd name="connsiteY8751" fmla="*/ 194995 h 364561"/>
              <a:gd name="connsiteX8752" fmla="*/ 8211774 w 12192000"/>
              <a:gd name="connsiteY8752" fmla="*/ 187876 h 364561"/>
              <a:gd name="connsiteX8753" fmla="*/ 8192326 w 12192000"/>
              <a:gd name="connsiteY8753" fmla="*/ 180758 h 364561"/>
              <a:gd name="connsiteX8754" fmla="*/ 8271886 w 12192000"/>
              <a:gd name="connsiteY8754" fmla="*/ 180758 h 364561"/>
              <a:gd name="connsiteX8755" fmla="*/ 8262456 w 12192000"/>
              <a:gd name="connsiteY8755" fmla="*/ 188092 h 364561"/>
              <a:gd name="connsiteX8756" fmla="*/ 8271886 w 12192000"/>
              <a:gd name="connsiteY8756" fmla="*/ 180758 h 364561"/>
              <a:gd name="connsiteX8757" fmla="*/ 8498782 w 12192000"/>
              <a:gd name="connsiteY8757" fmla="*/ 180758 h 364561"/>
              <a:gd name="connsiteX8758" fmla="*/ 8518230 w 12192000"/>
              <a:gd name="connsiteY8758" fmla="*/ 188092 h 364561"/>
              <a:gd name="connsiteX8759" fmla="*/ 8498782 w 12192000"/>
              <a:gd name="connsiteY8759" fmla="*/ 180758 h 364561"/>
              <a:gd name="connsiteX8760" fmla="*/ 8717425 w 12192000"/>
              <a:gd name="connsiteY8760" fmla="*/ 180758 h 364561"/>
              <a:gd name="connsiteX8761" fmla="*/ 8717425 w 12192000"/>
              <a:gd name="connsiteY8761" fmla="*/ 188092 h 364561"/>
              <a:gd name="connsiteX8762" fmla="*/ 8717425 w 12192000"/>
              <a:gd name="connsiteY8762" fmla="*/ 184998 h 364561"/>
              <a:gd name="connsiteX8763" fmla="*/ 8717425 w 12192000"/>
              <a:gd name="connsiteY8763" fmla="*/ 183852 h 364561"/>
              <a:gd name="connsiteX8764" fmla="*/ 8717425 w 12192000"/>
              <a:gd name="connsiteY8764" fmla="*/ 180758 h 364561"/>
              <a:gd name="connsiteX8765" fmla="*/ 8776080 w 12192000"/>
              <a:gd name="connsiteY8765" fmla="*/ 180758 h 364561"/>
              <a:gd name="connsiteX8766" fmla="*/ 8776063 w 12192000"/>
              <a:gd name="connsiteY8766" fmla="*/ 180758 h 364561"/>
              <a:gd name="connsiteX8767" fmla="*/ 8767558 w 12192000"/>
              <a:gd name="connsiteY8767" fmla="*/ 180758 h 364561"/>
              <a:gd name="connsiteX8768" fmla="*/ 8766340 w 12192000"/>
              <a:gd name="connsiteY8768" fmla="*/ 180758 h 364561"/>
              <a:gd name="connsiteX8769" fmla="*/ 8766340 w 12192000"/>
              <a:gd name="connsiteY8769" fmla="*/ 194995 h 364561"/>
              <a:gd name="connsiteX8770" fmla="*/ 8806693 w 12192000"/>
              <a:gd name="connsiteY8770" fmla="*/ 202112 h 364561"/>
              <a:gd name="connsiteX8771" fmla="*/ 8816433 w 12192000"/>
              <a:gd name="connsiteY8771" fmla="*/ 209231 h 364561"/>
              <a:gd name="connsiteX8772" fmla="*/ 8806693 w 12192000"/>
              <a:gd name="connsiteY8772" fmla="*/ 194995 h 364561"/>
              <a:gd name="connsiteX8773" fmla="*/ 8795561 w 12192000"/>
              <a:gd name="connsiteY8773" fmla="*/ 187876 h 364561"/>
              <a:gd name="connsiteX8774" fmla="*/ 8795561 w 12192000"/>
              <a:gd name="connsiteY8774" fmla="*/ 194995 h 364561"/>
              <a:gd name="connsiteX8775" fmla="*/ 8776080 w 12192000"/>
              <a:gd name="connsiteY8775" fmla="*/ 187876 h 364561"/>
              <a:gd name="connsiteX8776" fmla="*/ 8776080 w 12192000"/>
              <a:gd name="connsiteY8776" fmla="*/ 180758 h 364561"/>
              <a:gd name="connsiteX8777" fmla="*/ 8884797 w 12192000"/>
              <a:gd name="connsiteY8777" fmla="*/ 180758 h 364561"/>
              <a:gd name="connsiteX8778" fmla="*/ 8888362 w 12192000"/>
              <a:gd name="connsiteY8778" fmla="*/ 190991 h 364561"/>
              <a:gd name="connsiteX8779" fmla="*/ 8893289 w 12192000"/>
              <a:gd name="connsiteY8779" fmla="*/ 194994 h 364561"/>
              <a:gd name="connsiteX8780" fmla="*/ 8886368 w 12192000"/>
              <a:gd name="connsiteY8780" fmla="*/ 194994 h 364561"/>
              <a:gd name="connsiteX8781" fmla="*/ 8884993 w 12192000"/>
              <a:gd name="connsiteY8781" fmla="*/ 194994 h 364561"/>
              <a:gd name="connsiteX8782" fmla="*/ 8875367 w 12192000"/>
              <a:gd name="connsiteY8782" fmla="*/ 194994 h 364561"/>
              <a:gd name="connsiteX8783" fmla="*/ 8892771 w 12192000"/>
              <a:gd name="connsiteY8783" fmla="*/ 199120 h 364561"/>
              <a:gd name="connsiteX8784" fmla="*/ 8894943 w 12192000"/>
              <a:gd name="connsiteY8784" fmla="*/ 196339 h 364561"/>
              <a:gd name="connsiteX8785" fmla="*/ 8897668 w 12192000"/>
              <a:gd name="connsiteY8785" fmla="*/ 198554 h 364561"/>
              <a:gd name="connsiteX8786" fmla="*/ 8917822 w 12192000"/>
              <a:gd name="connsiteY8786" fmla="*/ 199054 h 364561"/>
              <a:gd name="connsiteX8787" fmla="*/ 8920373 w 12192000"/>
              <a:gd name="connsiteY8787" fmla="*/ 197641 h 364561"/>
              <a:gd name="connsiteX8788" fmla="*/ 8915409 w 12192000"/>
              <a:gd name="connsiteY8788" fmla="*/ 194995 h 364561"/>
              <a:gd name="connsiteX8789" fmla="*/ 8884797 w 12192000"/>
              <a:gd name="connsiteY8789" fmla="*/ 180758 h 364561"/>
              <a:gd name="connsiteX8790" fmla="*/ 9024469 w 12192000"/>
              <a:gd name="connsiteY8790" fmla="*/ 180758 h 364561"/>
              <a:gd name="connsiteX8791" fmla="*/ 9024469 w 12192000"/>
              <a:gd name="connsiteY8791" fmla="*/ 187948 h 364561"/>
              <a:gd name="connsiteX8792" fmla="*/ 9024469 w 12192000"/>
              <a:gd name="connsiteY8792" fmla="*/ 195138 h 364561"/>
              <a:gd name="connsiteX8793" fmla="*/ 9024469 w 12192000"/>
              <a:gd name="connsiteY8793" fmla="*/ 202328 h 364561"/>
              <a:gd name="connsiteX8794" fmla="*/ 9034194 w 12192000"/>
              <a:gd name="connsiteY8794" fmla="*/ 195138 h 364561"/>
              <a:gd name="connsiteX8795" fmla="*/ 9034194 w 12192000"/>
              <a:gd name="connsiteY8795" fmla="*/ 187948 h 364561"/>
              <a:gd name="connsiteX8796" fmla="*/ 9024469 w 12192000"/>
              <a:gd name="connsiteY8796" fmla="*/ 180758 h 364561"/>
              <a:gd name="connsiteX8797" fmla="*/ 9034194 w 12192000"/>
              <a:gd name="connsiteY8797" fmla="*/ 180758 h 364561"/>
              <a:gd name="connsiteX8798" fmla="*/ 9034194 w 12192000"/>
              <a:gd name="connsiteY8798" fmla="*/ 187948 h 364561"/>
              <a:gd name="connsiteX8799" fmla="*/ 9034194 w 12192000"/>
              <a:gd name="connsiteY8799" fmla="*/ 180758 h 364561"/>
              <a:gd name="connsiteX8800" fmla="*/ 9072795 w 12192000"/>
              <a:gd name="connsiteY8800" fmla="*/ 180758 h 364561"/>
              <a:gd name="connsiteX8801" fmla="*/ 9083993 w 12192000"/>
              <a:gd name="connsiteY8801" fmla="*/ 188092 h 364561"/>
              <a:gd name="connsiteX8802" fmla="*/ 9072795 w 12192000"/>
              <a:gd name="connsiteY8802" fmla="*/ 180758 h 364561"/>
              <a:gd name="connsiteX8803" fmla="*/ 5388006 w 12192000"/>
              <a:gd name="connsiteY8803" fmla="*/ 180618 h 364561"/>
              <a:gd name="connsiteX8804" fmla="*/ 5387406 w 12192000"/>
              <a:gd name="connsiteY8804" fmla="*/ 180902 h 364561"/>
              <a:gd name="connsiteX8805" fmla="*/ 5383198 w 12192000"/>
              <a:gd name="connsiteY8805" fmla="*/ 183719 h 364561"/>
              <a:gd name="connsiteX8806" fmla="*/ 5386202 w 12192000"/>
              <a:gd name="connsiteY8806" fmla="*/ 182699 h 364561"/>
              <a:gd name="connsiteX8807" fmla="*/ 7227246 w 12192000"/>
              <a:gd name="connsiteY8807" fmla="*/ 179950 h 364561"/>
              <a:gd name="connsiteX8808" fmla="*/ 7221589 w 12192000"/>
              <a:gd name="connsiteY8808" fmla="*/ 180902 h 364561"/>
              <a:gd name="connsiteX8809" fmla="*/ 7227116 w 12192000"/>
              <a:gd name="connsiteY8809" fmla="*/ 180021 h 364561"/>
              <a:gd name="connsiteX8810" fmla="*/ 2085686 w 12192000"/>
              <a:gd name="connsiteY8810" fmla="*/ 179346 h 364561"/>
              <a:gd name="connsiteX8811" fmla="*/ 2084328 w 12192000"/>
              <a:gd name="connsiteY8811" fmla="*/ 183138 h 364561"/>
              <a:gd name="connsiteX8812" fmla="*/ 2084423 w 12192000"/>
              <a:gd name="connsiteY8812" fmla="*/ 183057 h 364561"/>
              <a:gd name="connsiteX8813" fmla="*/ 2085686 w 12192000"/>
              <a:gd name="connsiteY8813" fmla="*/ 179346 h 364561"/>
              <a:gd name="connsiteX8814" fmla="*/ 11359961 w 12192000"/>
              <a:gd name="connsiteY8814" fmla="*/ 179346 h 364561"/>
              <a:gd name="connsiteX8815" fmla="*/ 11358604 w 12192000"/>
              <a:gd name="connsiteY8815" fmla="*/ 183138 h 364561"/>
              <a:gd name="connsiteX8816" fmla="*/ 11358699 w 12192000"/>
              <a:gd name="connsiteY8816" fmla="*/ 183057 h 364561"/>
              <a:gd name="connsiteX8817" fmla="*/ 11359961 w 12192000"/>
              <a:gd name="connsiteY8817" fmla="*/ 179346 h 364561"/>
              <a:gd name="connsiteX8818" fmla="*/ 5115298 w 12192000"/>
              <a:gd name="connsiteY8818" fmla="*/ 179083 h 364561"/>
              <a:gd name="connsiteX8819" fmla="*/ 5113931 w 12192000"/>
              <a:gd name="connsiteY8819" fmla="*/ 180974 h 364561"/>
              <a:gd name="connsiteX8820" fmla="*/ 5113931 w 12192000"/>
              <a:gd name="connsiteY8820" fmla="*/ 188092 h 364561"/>
              <a:gd name="connsiteX8821" fmla="*/ 5115298 w 12192000"/>
              <a:gd name="connsiteY8821" fmla="*/ 179083 h 364561"/>
              <a:gd name="connsiteX8822" fmla="*/ 451721 w 12192000"/>
              <a:gd name="connsiteY8822" fmla="*/ 179049 h 364561"/>
              <a:gd name="connsiteX8823" fmla="*/ 451721 w 12192000"/>
              <a:gd name="connsiteY8823" fmla="*/ 186621 h 364561"/>
              <a:gd name="connsiteX8824" fmla="*/ 451721 w 12192000"/>
              <a:gd name="connsiteY8824" fmla="*/ 179049 h 364561"/>
              <a:gd name="connsiteX8825" fmla="*/ 492177 w 12192000"/>
              <a:gd name="connsiteY8825" fmla="*/ 179049 h 364561"/>
              <a:gd name="connsiteX8826" fmla="*/ 481826 w 12192000"/>
              <a:gd name="connsiteY8826" fmla="*/ 179049 h 364561"/>
              <a:gd name="connsiteX8827" fmla="*/ 492177 w 12192000"/>
              <a:gd name="connsiteY8827" fmla="*/ 179049 h 364561"/>
              <a:gd name="connsiteX8828" fmla="*/ 1595269 w 12192000"/>
              <a:gd name="connsiteY8828" fmla="*/ 179049 h 364561"/>
              <a:gd name="connsiteX8829" fmla="*/ 1585230 w 12192000"/>
              <a:gd name="connsiteY8829" fmla="*/ 186621 h 364561"/>
              <a:gd name="connsiteX8830" fmla="*/ 1595269 w 12192000"/>
              <a:gd name="connsiteY8830" fmla="*/ 179049 h 364561"/>
              <a:gd name="connsiteX8831" fmla="*/ 1891588 w 12192000"/>
              <a:gd name="connsiteY8831" fmla="*/ 179049 h 364561"/>
              <a:gd name="connsiteX8832" fmla="*/ 1871509 w 12192000"/>
              <a:gd name="connsiteY8832" fmla="*/ 179049 h 364561"/>
              <a:gd name="connsiteX8833" fmla="*/ 1881549 w 12192000"/>
              <a:gd name="connsiteY8833" fmla="*/ 186621 h 364561"/>
              <a:gd name="connsiteX8834" fmla="*/ 1891588 w 12192000"/>
              <a:gd name="connsiteY8834" fmla="*/ 186621 h 364561"/>
              <a:gd name="connsiteX8835" fmla="*/ 1891588 w 12192000"/>
              <a:gd name="connsiteY8835" fmla="*/ 179049 h 364561"/>
              <a:gd name="connsiteX8836" fmla="*/ 2097246 w 12192000"/>
              <a:gd name="connsiteY8836" fmla="*/ 179049 h 364561"/>
              <a:gd name="connsiteX8837" fmla="*/ 2106982 w 12192000"/>
              <a:gd name="connsiteY8837" fmla="*/ 186621 h 364561"/>
              <a:gd name="connsiteX8838" fmla="*/ 2097246 w 12192000"/>
              <a:gd name="connsiteY8838" fmla="*/ 179049 h 364561"/>
              <a:gd name="connsiteX8839" fmla="*/ 2279783 w 12192000"/>
              <a:gd name="connsiteY8839" fmla="*/ 179049 h 364561"/>
              <a:gd name="connsiteX8840" fmla="*/ 2291142 w 12192000"/>
              <a:gd name="connsiteY8840" fmla="*/ 186621 h 364561"/>
              <a:gd name="connsiteX8841" fmla="*/ 2279783 w 12192000"/>
              <a:gd name="connsiteY8841" fmla="*/ 179049 h 364561"/>
              <a:gd name="connsiteX8842" fmla="*/ 2495177 w 12192000"/>
              <a:gd name="connsiteY8842" fmla="*/ 179049 h 364561"/>
              <a:gd name="connsiteX8843" fmla="*/ 2515865 w 12192000"/>
              <a:gd name="connsiteY8843" fmla="*/ 186621 h 364561"/>
              <a:gd name="connsiteX8844" fmla="*/ 2495177 w 12192000"/>
              <a:gd name="connsiteY8844" fmla="*/ 179049 h 364561"/>
              <a:gd name="connsiteX8845" fmla="*/ 2750121 w 12192000"/>
              <a:gd name="connsiteY8845" fmla="*/ 179049 h 364561"/>
              <a:gd name="connsiteX8846" fmla="*/ 2739777 w 12192000"/>
              <a:gd name="connsiteY8846" fmla="*/ 179049 h 364561"/>
              <a:gd name="connsiteX8847" fmla="*/ 2750121 w 12192000"/>
              <a:gd name="connsiteY8847" fmla="*/ 194192 h 364561"/>
              <a:gd name="connsiteX8848" fmla="*/ 2750121 w 12192000"/>
              <a:gd name="connsiteY8848" fmla="*/ 179049 h 364561"/>
              <a:gd name="connsiteX8849" fmla="*/ 3016017 w 12192000"/>
              <a:gd name="connsiteY8849" fmla="*/ 179049 h 364561"/>
              <a:gd name="connsiteX8850" fmla="*/ 3026361 w 12192000"/>
              <a:gd name="connsiteY8850" fmla="*/ 186621 h 364561"/>
              <a:gd name="connsiteX8851" fmla="*/ 3016017 w 12192000"/>
              <a:gd name="connsiteY8851" fmla="*/ 179049 h 364561"/>
              <a:gd name="connsiteX8852" fmla="*/ 4161134 w 12192000"/>
              <a:gd name="connsiteY8852" fmla="*/ 179049 h 364561"/>
              <a:gd name="connsiteX8853" fmla="*/ 4170869 w 12192000"/>
              <a:gd name="connsiteY8853" fmla="*/ 186620 h 364561"/>
              <a:gd name="connsiteX8854" fmla="*/ 4161134 w 12192000"/>
              <a:gd name="connsiteY8854" fmla="*/ 179049 h 364561"/>
              <a:gd name="connsiteX8855" fmla="*/ 5019464 w 12192000"/>
              <a:gd name="connsiteY8855" fmla="*/ 179049 h 364561"/>
              <a:gd name="connsiteX8856" fmla="*/ 5017869 w 12192000"/>
              <a:gd name="connsiteY8856" fmla="*/ 181530 h 364561"/>
              <a:gd name="connsiteX8857" fmla="*/ 5015069 w 12192000"/>
              <a:gd name="connsiteY8857" fmla="*/ 180758 h 364561"/>
              <a:gd name="connsiteX8858" fmla="*/ 5016637 w 12192000"/>
              <a:gd name="connsiteY8858" fmla="*/ 183447 h 364561"/>
              <a:gd name="connsiteX8859" fmla="*/ 5015205 w 12192000"/>
              <a:gd name="connsiteY8859" fmla="*/ 185674 h 364561"/>
              <a:gd name="connsiteX8860" fmla="*/ 5014673 w 12192000"/>
              <a:gd name="connsiteY8860" fmla="*/ 188631 h 364561"/>
              <a:gd name="connsiteX8861" fmla="*/ 5015690 w 12192000"/>
              <a:gd name="connsiteY8861" fmla="*/ 188204 h 364561"/>
              <a:gd name="connsiteX8862" fmla="*/ 5021168 w 12192000"/>
              <a:gd name="connsiteY8862" fmla="*/ 190620 h 364561"/>
              <a:gd name="connsiteX8863" fmla="*/ 5034590 w 12192000"/>
              <a:gd name="connsiteY8863" fmla="*/ 187930 h 364561"/>
              <a:gd name="connsiteX8864" fmla="*/ 5034590 w 12192000"/>
              <a:gd name="connsiteY8864" fmla="*/ 185017 h 364561"/>
              <a:gd name="connsiteX8865" fmla="*/ 5034590 w 12192000"/>
              <a:gd name="connsiteY8865" fmla="*/ 180758 h 364561"/>
              <a:gd name="connsiteX8866" fmla="*/ 5024827 w 12192000"/>
              <a:gd name="connsiteY8866" fmla="*/ 183448 h 364561"/>
              <a:gd name="connsiteX8867" fmla="*/ 5023065 w 12192000"/>
              <a:gd name="connsiteY8867" fmla="*/ 182962 h 364561"/>
              <a:gd name="connsiteX8868" fmla="*/ 5023191 w 12192000"/>
              <a:gd name="connsiteY8868" fmla="*/ 182835 h 364561"/>
              <a:gd name="connsiteX8869" fmla="*/ 5019464 w 12192000"/>
              <a:gd name="connsiteY8869" fmla="*/ 179049 h 364561"/>
              <a:gd name="connsiteX8870" fmla="*/ 9725997 w 12192000"/>
              <a:gd name="connsiteY8870" fmla="*/ 179049 h 364561"/>
              <a:gd name="connsiteX8871" fmla="*/ 9725997 w 12192000"/>
              <a:gd name="connsiteY8871" fmla="*/ 186621 h 364561"/>
              <a:gd name="connsiteX8872" fmla="*/ 9725997 w 12192000"/>
              <a:gd name="connsiteY8872" fmla="*/ 179049 h 364561"/>
              <a:gd name="connsiteX8873" fmla="*/ 9766453 w 12192000"/>
              <a:gd name="connsiteY8873" fmla="*/ 179049 h 364561"/>
              <a:gd name="connsiteX8874" fmla="*/ 9756101 w 12192000"/>
              <a:gd name="connsiteY8874" fmla="*/ 179049 h 364561"/>
              <a:gd name="connsiteX8875" fmla="*/ 9760285 w 12192000"/>
              <a:gd name="connsiteY8875" fmla="*/ 183639 h 364561"/>
              <a:gd name="connsiteX8876" fmla="*/ 9757014 w 12192000"/>
              <a:gd name="connsiteY8876" fmla="*/ 188092 h 364561"/>
              <a:gd name="connsiteX8877" fmla="*/ 9766444 w 12192000"/>
              <a:gd name="connsiteY8877" fmla="*/ 180758 h 364561"/>
              <a:gd name="connsiteX8878" fmla="*/ 9764562 w 12192000"/>
              <a:gd name="connsiteY8878" fmla="*/ 181124 h 364561"/>
              <a:gd name="connsiteX8879" fmla="*/ 10869545 w 12192000"/>
              <a:gd name="connsiteY8879" fmla="*/ 179049 h 364561"/>
              <a:gd name="connsiteX8880" fmla="*/ 10859506 w 12192000"/>
              <a:gd name="connsiteY8880" fmla="*/ 186621 h 364561"/>
              <a:gd name="connsiteX8881" fmla="*/ 10869545 w 12192000"/>
              <a:gd name="connsiteY8881" fmla="*/ 179049 h 364561"/>
              <a:gd name="connsiteX8882" fmla="*/ 11165864 w 12192000"/>
              <a:gd name="connsiteY8882" fmla="*/ 179049 h 364561"/>
              <a:gd name="connsiteX8883" fmla="*/ 11145785 w 12192000"/>
              <a:gd name="connsiteY8883" fmla="*/ 179049 h 364561"/>
              <a:gd name="connsiteX8884" fmla="*/ 11155825 w 12192000"/>
              <a:gd name="connsiteY8884" fmla="*/ 186621 h 364561"/>
              <a:gd name="connsiteX8885" fmla="*/ 11165864 w 12192000"/>
              <a:gd name="connsiteY8885" fmla="*/ 186621 h 364561"/>
              <a:gd name="connsiteX8886" fmla="*/ 11165864 w 12192000"/>
              <a:gd name="connsiteY8886" fmla="*/ 179049 h 364561"/>
              <a:gd name="connsiteX8887" fmla="*/ 11371522 w 12192000"/>
              <a:gd name="connsiteY8887" fmla="*/ 179049 h 364561"/>
              <a:gd name="connsiteX8888" fmla="*/ 11381257 w 12192000"/>
              <a:gd name="connsiteY8888" fmla="*/ 186621 h 364561"/>
              <a:gd name="connsiteX8889" fmla="*/ 11371522 w 12192000"/>
              <a:gd name="connsiteY8889" fmla="*/ 179049 h 364561"/>
              <a:gd name="connsiteX8890" fmla="*/ 11554059 w 12192000"/>
              <a:gd name="connsiteY8890" fmla="*/ 179049 h 364561"/>
              <a:gd name="connsiteX8891" fmla="*/ 11565417 w 12192000"/>
              <a:gd name="connsiteY8891" fmla="*/ 186621 h 364561"/>
              <a:gd name="connsiteX8892" fmla="*/ 11554059 w 12192000"/>
              <a:gd name="connsiteY8892" fmla="*/ 179049 h 364561"/>
              <a:gd name="connsiteX8893" fmla="*/ 11769453 w 12192000"/>
              <a:gd name="connsiteY8893" fmla="*/ 179049 h 364561"/>
              <a:gd name="connsiteX8894" fmla="*/ 11790140 w 12192000"/>
              <a:gd name="connsiteY8894" fmla="*/ 186621 h 364561"/>
              <a:gd name="connsiteX8895" fmla="*/ 11769453 w 12192000"/>
              <a:gd name="connsiteY8895" fmla="*/ 179049 h 364561"/>
              <a:gd name="connsiteX8896" fmla="*/ 12024397 w 12192000"/>
              <a:gd name="connsiteY8896" fmla="*/ 179049 h 364561"/>
              <a:gd name="connsiteX8897" fmla="*/ 12014053 w 12192000"/>
              <a:gd name="connsiteY8897" fmla="*/ 179049 h 364561"/>
              <a:gd name="connsiteX8898" fmla="*/ 12024397 w 12192000"/>
              <a:gd name="connsiteY8898" fmla="*/ 194192 h 364561"/>
              <a:gd name="connsiteX8899" fmla="*/ 12024397 w 12192000"/>
              <a:gd name="connsiteY8899" fmla="*/ 179049 h 364561"/>
              <a:gd name="connsiteX8900" fmla="*/ 8826599 w 12192000"/>
              <a:gd name="connsiteY8900" fmla="*/ 177971 h 364561"/>
              <a:gd name="connsiteX8901" fmla="*/ 8826452 w 12192000"/>
              <a:gd name="connsiteY8901" fmla="*/ 180974 h 364561"/>
              <a:gd name="connsiteX8902" fmla="*/ 8826452 w 12192000"/>
              <a:gd name="connsiteY8902" fmla="*/ 195210 h 364561"/>
              <a:gd name="connsiteX8903" fmla="*/ 8826452 w 12192000"/>
              <a:gd name="connsiteY8903" fmla="*/ 201439 h 364561"/>
              <a:gd name="connsiteX8904" fmla="*/ 8826452 w 12192000"/>
              <a:gd name="connsiteY8904" fmla="*/ 202328 h 364561"/>
              <a:gd name="connsiteX8905" fmla="*/ 8826452 w 12192000"/>
              <a:gd name="connsiteY8905" fmla="*/ 202329 h 364561"/>
              <a:gd name="connsiteX8906" fmla="*/ 8845900 w 12192000"/>
              <a:gd name="connsiteY8906" fmla="*/ 194995 h 364561"/>
              <a:gd name="connsiteX8907" fmla="*/ 8836177 w 12192000"/>
              <a:gd name="connsiteY8907" fmla="*/ 194995 h 364561"/>
              <a:gd name="connsiteX8908" fmla="*/ 8830555 w 12192000"/>
              <a:gd name="connsiteY8908" fmla="*/ 196141 h 364561"/>
              <a:gd name="connsiteX8909" fmla="*/ 8828324 w 12192000"/>
              <a:gd name="connsiteY8909" fmla="*/ 198088 h 364561"/>
              <a:gd name="connsiteX8910" fmla="*/ 8831167 w 12192000"/>
              <a:gd name="connsiteY8910" fmla="*/ 191651 h 364561"/>
              <a:gd name="connsiteX8911" fmla="*/ 8835881 w 12192000"/>
              <a:gd name="connsiteY8911" fmla="*/ 180974 h 364561"/>
              <a:gd name="connsiteX8912" fmla="*/ 8826599 w 12192000"/>
              <a:gd name="connsiteY8912" fmla="*/ 177971 h 364561"/>
              <a:gd name="connsiteX8913" fmla="*/ 9105006 w 12192000"/>
              <a:gd name="connsiteY8913" fmla="*/ 177971 h 364561"/>
              <a:gd name="connsiteX8914" fmla="*/ 9103441 w 12192000"/>
              <a:gd name="connsiteY8914" fmla="*/ 180974 h 364561"/>
              <a:gd name="connsiteX8915" fmla="*/ 9113460 w 12192000"/>
              <a:gd name="connsiteY8915" fmla="*/ 180974 h 364561"/>
              <a:gd name="connsiteX8916" fmla="*/ 9105006 w 12192000"/>
              <a:gd name="connsiteY8916" fmla="*/ 177971 h 364561"/>
              <a:gd name="connsiteX8917" fmla="*/ 5821574 w 12192000"/>
              <a:gd name="connsiteY8917" fmla="*/ 177929 h 364561"/>
              <a:gd name="connsiteX8918" fmla="*/ 5825552 w 12192000"/>
              <a:gd name="connsiteY8918" fmla="*/ 180902 h 364561"/>
              <a:gd name="connsiteX8919" fmla="*/ 5816123 w 12192000"/>
              <a:gd name="connsiteY8919" fmla="*/ 194995 h 364561"/>
              <a:gd name="connsiteX8920" fmla="*/ 5816123 w 12192000"/>
              <a:gd name="connsiteY8920" fmla="*/ 180902 h 364561"/>
              <a:gd name="connsiteX8921" fmla="*/ 5821574 w 12192000"/>
              <a:gd name="connsiteY8921" fmla="*/ 177929 h 364561"/>
              <a:gd name="connsiteX8922" fmla="*/ 7029508 w 12192000"/>
              <a:gd name="connsiteY8922" fmla="*/ 177921 h 364561"/>
              <a:gd name="connsiteX8923" fmla="*/ 7023870 w 12192000"/>
              <a:gd name="connsiteY8923" fmla="*/ 180935 h 364561"/>
              <a:gd name="connsiteX8924" fmla="*/ 7023673 w 12192000"/>
              <a:gd name="connsiteY8924" fmla="*/ 180935 h 364561"/>
              <a:gd name="connsiteX8925" fmla="*/ 7023673 w 12192000"/>
              <a:gd name="connsiteY8925" fmla="*/ 184874 h 364561"/>
              <a:gd name="connsiteX8926" fmla="*/ 7023673 w 12192000"/>
              <a:gd name="connsiteY8926" fmla="*/ 187877 h 364561"/>
              <a:gd name="connsiteX8927" fmla="*/ 7023673 w 12192000"/>
              <a:gd name="connsiteY8927" fmla="*/ 188766 h 364561"/>
              <a:gd name="connsiteX8928" fmla="*/ 7023673 w 12192000"/>
              <a:gd name="connsiteY8928" fmla="*/ 190290 h 364561"/>
              <a:gd name="connsiteX8929" fmla="*/ 7027365 w 12192000"/>
              <a:gd name="connsiteY8929" fmla="*/ 187653 h 364561"/>
              <a:gd name="connsiteX8930" fmla="*/ 7033622 w 12192000"/>
              <a:gd name="connsiteY8930" fmla="*/ 180935 h 364561"/>
              <a:gd name="connsiteX8931" fmla="*/ 7029508 w 12192000"/>
              <a:gd name="connsiteY8931" fmla="*/ 177921 h 364561"/>
              <a:gd name="connsiteX8932" fmla="*/ 6206862 w 12192000"/>
              <a:gd name="connsiteY8932" fmla="*/ 177846 h 364561"/>
              <a:gd name="connsiteX8933" fmla="*/ 6202138 w 12192000"/>
              <a:gd name="connsiteY8933" fmla="*/ 180758 h 364561"/>
              <a:gd name="connsiteX8934" fmla="*/ 6213335 w 12192000"/>
              <a:gd name="connsiteY8934" fmla="*/ 180758 h 364561"/>
              <a:gd name="connsiteX8935" fmla="*/ 6206862 w 12192000"/>
              <a:gd name="connsiteY8935" fmla="*/ 177846 h 364561"/>
              <a:gd name="connsiteX8936" fmla="*/ 7629896 w 12192000"/>
              <a:gd name="connsiteY8936" fmla="*/ 176876 h 364561"/>
              <a:gd name="connsiteX8937" fmla="*/ 7628332 w 12192000"/>
              <a:gd name="connsiteY8937" fmla="*/ 180758 h 364561"/>
              <a:gd name="connsiteX8938" fmla="*/ 7633340 w 12192000"/>
              <a:gd name="connsiteY8938" fmla="*/ 180758 h 364561"/>
              <a:gd name="connsiteX8939" fmla="*/ 7638350 w 12192000"/>
              <a:gd name="connsiteY8939" fmla="*/ 180758 h 364561"/>
              <a:gd name="connsiteX8940" fmla="*/ 7629896 w 12192000"/>
              <a:gd name="connsiteY8940" fmla="*/ 176876 h 364561"/>
              <a:gd name="connsiteX8941" fmla="*/ 9057253 w 12192000"/>
              <a:gd name="connsiteY8941" fmla="*/ 176548 h 364561"/>
              <a:gd name="connsiteX8942" fmla="*/ 9057103 w 12192000"/>
              <a:gd name="connsiteY8942" fmla="*/ 177307 h 364561"/>
              <a:gd name="connsiteX8943" fmla="*/ 9053347 w 12192000"/>
              <a:gd name="connsiteY8943" fmla="*/ 180758 h 364561"/>
              <a:gd name="connsiteX8944" fmla="*/ 9063365 w 12192000"/>
              <a:gd name="connsiteY8944" fmla="*/ 180758 h 364561"/>
              <a:gd name="connsiteX8945" fmla="*/ 9057573 w 12192000"/>
              <a:gd name="connsiteY8945" fmla="*/ 176768 h 364561"/>
              <a:gd name="connsiteX8946" fmla="*/ 2769610 w 12192000"/>
              <a:gd name="connsiteY8946" fmla="*/ 176171 h 364561"/>
              <a:gd name="connsiteX8947" fmla="*/ 2759856 w 12192000"/>
              <a:gd name="connsiteY8947" fmla="*/ 179272 h 364561"/>
              <a:gd name="connsiteX8948" fmla="*/ 2771417 w 12192000"/>
              <a:gd name="connsiteY8948" fmla="*/ 186621 h 364561"/>
              <a:gd name="connsiteX8949" fmla="*/ 2771417 w 12192000"/>
              <a:gd name="connsiteY8949" fmla="*/ 179272 h 364561"/>
              <a:gd name="connsiteX8950" fmla="*/ 2769610 w 12192000"/>
              <a:gd name="connsiteY8950" fmla="*/ 176171 h 364561"/>
              <a:gd name="connsiteX8951" fmla="*/ 12043886 w 12192000"/>
              <a:gd name="connsiteY8951" fmla="*/ 176171 h 364561"/>
              <a:gd name="connsiteX8952" fmla="*/ 12034132 w 12192000"/>
              <a:gd name="connsiteY8952" fmla="*/ 179272 h 364561"/>
              <a:gd name="connsiteX8953" fmla="*/ 12045693 w 12192000"/>
              <a:gd name="connsiteY8953" fmla="*/ 186621 h 364561"/>
              <a:gd name="connsiteX8954" fmla="*/ 12045693 w 12192000"/>
              <a:gd name="connsiteY8954" fmla="*/ 179272 h 364561"/>
              <a:gd name="connsiteX8955" fmla="*/ 12043886 w 12192000"/>
              <a:gd name="connsiteY8955" fmla="*/ 176171 h 364561"/>
              <a:gd name="connsiteX8956" fmla="*/ 4400543 w 12192000"/>
              <a:gd name="connsiteY8956" fmla="*/ 173856 h 364561"/>
              <a:gd name="connsiteX8957" fmla="*/ 4391115 w 12192000"/>
              <a:gd name="connsiteY8957" fmla="*/ 173856 h 364561"/>
              <a:gd name="connsiteX8958" fmla="*/ 4391115 w 12192000"/>
              <a:gd name="connsiteY8958" fmla="*/ 178972 h 364561"/>
              <a:gd name="connsiteX8959" fmla="*/ 4391115 w 12192000"/>
              <a:gd name="connsiteY8959" fmla="*/ 179049 h 364561"/>
              <a:gd name="connsiteX8960" fmla="*/ 4385046 w 12192000"/>
              <a:gd name="connsiteY8960" fmla="*/ 179049 h 364561"/>
              <a:gd name="connsiteX8961" fmla="*/ 4405733 w 12192000"/>
              <a:gd name="connsiteY8961" fmla="*/ 186620 h 364561"/>
              <a:gd name="connsiteX8962" fmla="*/ 4405733 w 12192000"/>
              <a:gd name="connsiteY8962" fmla="*/ 179049 h 364561"/>
              <a:gd name="connsiteX8963" fmla="*/ 4396612 w 12192000"/>
              <a:gd name="connsiteY8963" fmla="*/ 179049 h 364561"/>
              <a:gd name="connsiteX8964" fmla="*/ 4796576 w 12192000"/>
              <a:gd name="connsiteY8964" fmla="*/ 173856 h 364561"/>
              <a:gd name="connsiteX8965" fmla="*/ 4806005 w 12192000"/>
              <a:gd name="connsiteY8965" fmla="*/ 180758 h 364561"/>
              <a:gd name="connsiteX8966" fmla="*/ 4796576 w 12192000"/>
              <a:gd name="connsiteY8966" fmla="*/ 173856 h 364561"/>
              <a:gd name="connsiteX8967" fmla="*/ 4817200 w 12192000"/>
              <a:gd name="connsiteY8967" fmla="*/ 173856 h 364561"/>
              <a:gd name="connsiteX8968" fmla="*/ 4817200 w 12192000"/>
              <a:gd name="connsiteY8968" fmla="*/ 180758 h 364561"/>
              <a:gd name="connsiteX8969" fmla="*/ 4817200 w 12192000"/>
              <a:gd name="connsiteY8969" fmla="*/ 173856 h 364561"/>
              <a:gd name="connsiteX8970" fmla="*/ 4916208 w 12192000"/>
              <a:gd name="connsiteY8970" fmla="*/ 173856 h 364561"/>
              <a:gd name="connsiteX8971" fmla="*/ 4916208 w 12192000"/>
              <a:gd name="connsiteY8971" fmla="*/ 194995 h 364561"/>
              <a:gd name="connsiteX8972" fmla="*/ 4945677 w 12192000"/>
              <a:gd name="connsiteY8972" fmla="*/ 194995 h 364561"/>
              <a:gd name="connsiteX8973" fmla="*/ 4926034 w 12192000"/>
              <a:gd name="connsiteY8973" fmla="*/ 180902 h 364561"/>
              <a:gd name="connsiteX8974" fmla="*/ 4916208 w 12192000"/>
              <a:gd name="connsiteY8974" fmla="*/ 173856 h 364561"/>
              <a:gd name="connsiteX8975" fmla="*/ 4955403 w 12192000"/>
              <a:gd name="connsiteY8975" fmla="*/ 173856 h 364561"/>
              <a:gd name="connsiteX8976" fmla="*/ 4945677 w 12192000"/>
              <a:gd name="connsiteY8976" fmla="*/ 173856 h 364561"/>
              <a:gd name="connsiteX8977" fmla="*/ 4955403 w 12192000"/>
              <a:gd name="connsiteY8977" fmla="*/ 194995 h 364561"/>
              <a:gd name="connsiteX8978" fmla="*/ 4955403 w 12192000"/>
              <a:gd name="connsiteY8978" fmla="*/ 173856 h 364561"/>
              <a:gd name="connsiteX8979" fmla="*/ 5181997 w 12192000"/>
              <a:gd name="connsiteY8979" fmla="*/ 173856 h 364561"/>
              <a:gd name="connsiteX8980" fmla="*/ 5193195 w 12192000"/>
              <a:gd name="connsiteY8980" fmla="*/ 188092 h 364561"/>
              <a:gd name="connsiteX8981" fmla="*/ 5193195 w 12192000"/>
              <a:gd name="connsiteY8981" fmla="*/ 180974 h 364561"/>
              <a:gd name="connsiteX8982" fmla="*/ 5181997 w 12192000"/>
              <a:gd name="connsiteY8982" fmla="*/ 173856 h 364561"/>
              <a:gd name="connsiteX8983" fmla="*/ 5271576 w 12192000"/>
              <a:gd name="connsiteY8983" fmla="*/ 173856 h 364561"/>
              <a:gd name="connsiteX8984" fmla="*/ 5292203 w 12192000"/>
              <a:gd name="connsiteY8984" fmla="*/ 180758 h 364561"/>
              <a:gd name="connsiteX8985" fmla="*/ 5271576 w 12192000"/>
              <a:gd name="connsiteY8985" fmla="*/ 173856 h 364561"/>
              <a:gd name="connsiteX8986" fmla="*/ 5360566 w 12192000"/>
              <a:gd name="connsiteY8986" fmla="*/ 173856 h 364561"/>
              <a:gd name="connsiteX8987" fmla="*/ 5350548 w 12192000"/>
              <a:gd name="connsiteY8987" fmla="*/ 173856 h 364561"/>
              <a:gd name="connsiteX8988" fmla="*/ 5360566 w 12192000"/>
              <a:gd name="connsiteY8988" fmla="*/ 173856 h 364561"/>
              <a:gd name="connsiteX8989" fmla="*/ 5430108 w 12192000"/>
              <a:gd name="connsiteY8989" fmla="*/ 173856 h 364561"/>
              <a:gd name="connsiteX8990" fmla="*/ 5440127 w 12192000"/>
              <a:gd name="connsiteY8990" fmla="*/ 188092 h 364561"/>
              <a:gd name="connsiteX8991" fmla="*/ 5430108 w 12192000"/>
              <a:gd name="connsiteY8991" fmla="*/ 173856 h 364561"/>
              <a:gd name="connsiteX8992" fmla="*/ 5637554 w 12192000"/>
              <a:gd name="connsiteY8992" fmla="*/ 173856 h 364561"/>
              <a:gd name="connsiteX8993" fmla="*/ 5637554 w 12192000"/>
              <a:gd name="connsiteY8993" fmla="*/ 180758 h 364561"/>
              <a:gd name="connsiteX8994" fmla="*/ 5637554 w 12192000"/>
              <a:gd name="connsiteY8994" fmla="*/ 173856 h 364561"/>
              <a:gd name="connsiteX8995" fmla="*/ 6370688 w 12192000"/>
              <a:gd name="connsiteY8995" fmla="*/ 173856 h 364561"/>
              <a:gd name="connsiteX8996" fmla="*/ 6351240 w 12192000"/>
              <a:gd name="connsiteY8996" fmla="*/ 173856 h 364561"/>
              <a:gd name="connsiteX8997" fmla="*/ 6360964 w 12192000"/>
              <a:gd name="connsiteY8997" fmla="*/ 180758 h 364561"/>
              <a:gd name="connsiteX8998" fmla="*/ 6370688 w 12192000"/>
              <a:gd name="connsiteY8998" fmla="*/ 173856 h 364561"/>
              <a:gd name="connsiteX8999" fmla="*/ 6380439 w 12192000"/>
              <a:gd name="connsiteY8999" fmla="*/ 173856 h 364561"/>
              <a:gd name="connsiteX9000" fmla="*/ 6370688 w 12192000"/>
              <a:gd name="connsiteY9000" fmla="*/ 187948 h 364561"/>
              <a:gd name="connsiteX9001" fmla="*/ 6380439 w 12192000"/>
              <a:gd name="connsiteY9001" fmla="*/ 173856 h 364561"/>
              <a:gd name="connsiteX9002" fmla="*/ 6459678 w 12192000"/>
              <a:gd name="connsiteY9002" fmla="*/ 173856 h 364561"/>
              <a:gd name="connsiteX9003" fmla="*/ 6459678 w 12192000"/>
              <a:gd name="connsiteY9003" fmla="*/ 188092 h 364561"/>
              <a:gd name="connsiteX9004" fmla="*/ 6469107 w 12192000"/>
              <a:gd name="connsiteY9004" fmla="*/ 180974 h 364561"/>
              <a:gd name="connsiteX9005" fmla="*/ 6459678 w 12192000"/>
              <a:gd name="connsiteY9005" fmla="*/ 173856 h 364561"/>
              <a:gd name="connsiteX9006" fmla="*/ 6678322 w 12192000"/>
              <a:gd name="connsiteY9006" fmla="*/ 173856 h 364561"/>
              <a:gd name="connsiteX9007" fmla="*/ 6678322 w 12192000"/>
              <a:gd name="connsiteY9007" fmla="*/ 178150 h 364561"/>
              <a:gd name="connsiteX9008" fmla="*/ 6678322 w 12192000"/>
              <a:gd name="connsiteY9008" fmla="*/ 178173 h 364561"/>
              <a:gd name="connsiteX9009" fmla="*/ 6680647 w 12192000"/>
              <a:gd name="connsiteY9009" fmla="*/ 176135 h 364561"/>
              <a:gd name="connsiteX9010" fmla="*/ 6681862 w 12192000"/>
              <a:gd name="connsiteY9010" fmla="*/ 174596 h 364561"/>
              <a:gd name="connsiteX9011" fmla="*/ 6736665 w 12192000"/>
              <a:gd name="connsiteY9011" fmla="*/ 173856 h 364561"/>
              <a:gd name="connsiteX9012" fmla="*/ 6746684 w 12192000"/>
              <a:gd name="connsiteY9012" fmla="*/ 180758 h 364561"/>
              <a:gd name="connsiteX9013" fmla="*/ 6736665 w 12192000"/>
              <a:gd name="connsiteY9013" fmla="*/ 173856 h 364561"/>
              <a:gd name="connsiteX9014" fmla="*/ 7122682 w 12192000"/>
              <a:gd name="connsiteY9014" fmla="*/ 173856 h 364561"/>
              <a:gd name="connsiteX9015" fmla="*/ 7112663 w 12192000"/>
              <a:gd name="connsiteY9015" fmla="*/ 180758 h 364561"/>
              <a:gd name="connsiteX9016" fmla="*/ 7122682 w 12192000"/>
              <a:gd name="connsiteY9016" fmla="*/ 180758 h 364561"/>
              <a:gd name="connsiteX9017" fmla="*/ 7122682 w 12192000"/>
              <a:gd name="connsiteY9017" fmla="*/ 173856 h 364561"/>
              <a:gd name="connsiteX9018" fmla="*/ 7242317 w 12192000"/>
              <a:gd name="connsiteY9018" fmla="*/ 173856 h 364561"/>
              <a:gd name="connsiteX9019" fmla="*/ 7242317 w 12192000"/>
              <a:gd name="connsiteY9019" fmla="*/ 187948 h 364561"/>
              <a:gd name="connsiteX9020" fmla="*/ 7232644 w 12192000"/>
              <a:gd name="connsiteY9020" fmla="*/ 180902 h 364561"/>
              <a:gd name="connsiteX9021" fmla="*/ 7217681 w 12192000"/>
              <a:gd name="connsiteY9021" fmla="*/ 190811 h 364561"/>
              <a:gd name="connsiteX9022" fmla="*/ 7221589 w 12192000"/>
              <a:gd name="connsiteY9022" fmla="*/ 194995 h 364561"/>
              <a:gd name="connsiteX9023" fmla="*/ 7221723 w 12192000"/>
              <a:gd name="connsiteY9023" fmla="*/ 194995 h 364561"/>
              <a:gd name="connsiteX9024" fmla="*/ 7211983 w 12192000"/>
              <a:gd name="connsiteY9024" fmla="*/ 202132 h 364561"/>
              <a:gd name="connsiteX9025" fmla="*/ 7221723 w 12192000"/>
              <a:gd name="connsiteY9025" fmla="*/ 209270 h 364561"/>
              <a:gd name="connsiteX9026" fmla="*/ 7232855 w 12192000"/>
              <a:gd name="connsiteY9026" fmla="*/ 194995 h 364561"/>
              <a:gd name="connsiteX9027" fmla="*/ 7252336 w 12192000"/>
              <a:gd name="connsiteY9027" fmla="*/ 202132 h 364561"/>
              <a:gd name="connsiteX9028" fmla="*/ 7221723 w 12192000"/>
              <a:gd name="connsiteY9028" fmla="*/ 209270 h 364561"/>
              <a:gd name="connsiteX9029" fmla="*/ 7232855 w 12192000"/>
              <a:gd name="connsiteY9029" fmla="*/ 217427 h 364561"/>
              <a:gd name="connsiteX9030" fmla="*/ 7221723 w 12192000"/>
              <a:gd name="connsiteY9030" fmla="*/ 217427 h 364561"/>
              <a:gd name="connsiteX9031" fmla="*/ 7202242 w 12192000"/>
              <a:gd name="connsiteY9031" fmla="*/ 209270 h 364561"/>
              <a:gd name="connsiteX9032" fmla="*/ 7202242 w 12192000"/>
              <a:gd name="connsiteY9032" fmla="*/ 213970 h 364561"/>
              <a:gd name="connsiteX9033" fmla="*/ 7202242 w 12192000"/>
              <a:gd name="connsiteY9033" fmla="*/ 217428 h 364561"/>
              <a:gd name="connsiteX9034" fmla="*/ 7192223 w 12192000"/>
              <a:gd name="connsiteY9034" fmla="*/ 209231 h 364561"/>
              <a:gd name="connsiteX9035" fmla="*/ 7202242 w 12192000"/>
              <a:gd name="connsiteY9035" fmla="*/ 209231 h 364561"/>
              <a:gd name="connsiteX9036" fmla="*/ 7202242 w 12192000"/>
              <a:gd name="connsiteY9036" fmla="*/ 209270 h 364561"/>
              <a:gd name="connsiteX9037" fmla="*/ 7211983 w 12192000"/>
              <a:gd name="connsiteY9037" fmla="*/ 194995 h 364561"/>
              <a:gd name="connsiteX9038" fmla="*/ 7221588 w 12192000"/>
              <a:gd name="connsiteY9038" fmla="*/ 194995 h 364561"/>
              <a:gd name="connsiteX9039" fmla="*/ 7215996 w 12192000"/>
              <a:gd name="connsiteY9039" fmla="*/ 191031 h 364561"/>
              <a:gd name="connsiteX9040" fmla="*/ 7211915 w 12192000"/>
              <a:gd name="connsiteY9040" fmla="*/ 194995 h 364561"/>
              <a:gd name="connsiteX9041" fmla="*/ 7211915 w 12192000"/>
              <a:gd name="connsiteY9041" fmla="*/ 180902 h 364561"/>
              <a:gd name="connsiteX9042" fmla="*/ 7211915 w 12192000"/>
              <a:gd name="connsiteY9042" fmla="*/ 173856 h 364561"/>
              <a:gd name="connsiteX9043" fmla="*/ 7221589 w 12192000"/>
              <a:gd name="connsiteY9043" fmla="*/ 173856 h 364561"/>
              <a:gd name="connsiteX9044" fmla="*/ 7211915 w 12192000"/>
              <a:gd name="connsiteY9044" fmla="*/ 180902 h 364561"/>
              <a:gd name="connsiteX9045" fmla="*/ 7232644 w 12192000"/>
              <a:gd name="connsiteY9045" fmla="*/ 173856 h 364561"/>
              <a:gd name="connsiteX9046" fmla="*/ 7230916 w 12192000"/>
              <a:gd name="connsiteY9046" fmla="*/ 177929 h 364561"/>
              <a:gd name="connsiteX9047" fmla="*/ 7227246 w 12192000"/>
              <a:gd name="connsiteY9047" fmla="*/ 179950 h 364561"/>
              <a:gd name="connsiteX9048" fmla="*/ 7228131 w 12192000"/>
              <a:gd name="connsiteY9048" fmla="*/ 179801 h 364561"/>
              <a:gd name="connsiteX9049" fmla="*/ 7242317 w 12192000"/>
              <a:gd name="connsiteY9049" fmla="*/ 173856 h 364561"/>
              <a:gd name="connsiteX9050" fmla="*/ 7479524 w 12192000"/>
              <a:gd name="connsiteY9050" fmla="*/ 173856 h 364561"/>
              <a:gd name="connsiteX9051" fmla="*/ 7469799 w 12192000"/>
              <a:gd name="connsiteY9051" fmla="*/ 173856 h 364561"/>
              <a:gd name="connsiteX9052" fmla="*/ 7469799 w 12192000"/>
              <a:gd name="connsiteY9052" fmla="*/ 180902 h 364561"/>
              <a:gd name="connsiteX9053" fmla="*/ 7469799 w 12192000"/>
              <a:gd name="connsiteY9053" fmla="*/ 187948 h 364561"/>
              <a:gd name="connsiteX9054" fmla="*/ 7479524 w 12192000"/>
              <a:gd name="connsiteY9054" fmla="*/ 194995 h 364561"/>
              <a:gd name="connsiteX9055" fmla="*/ 7479524 w 12192000"/>
              <a:gd name="connsiteY9055" fmla="*/ 173856 h 364561"/>
              <a:gd name="connsiteX9056" fmla="*/ 7529618 w 12192000"/>
              <a:gd name="connsiteY9056" fmla="*/ 173856 h 364561"/>
              <a:gd name="connsiteX9057" fmla="*/ 7519893 w 12192000"/>
              <a:gd name="connsiteY9057" fmla="*/ 173856 h 364561"/>
              <a:gd name="connsiteX9058" fmla="*/ 7519893 w 12192000"/>
              <a:gd name="connsiteY9058" fmla="*/ 188092 h 364561"/>
              <a:gd name="connsiteX9059" fmla="*/ 7539341 w 12192000"/>
              <a:gd name="connsiteY9059" fmla="*/ 188092 h 364561"/>
              <a:gd name="connsiteX9060" fmla="*/ 7529618 w 12192000"/>
              <a:gd name="connsiteY9060" fmla="*/ 173856 h 364561"/>
              <a:gd name="connsiteX9061" fmla="*/ 7539341 w 12192000"/>
              <a:gd name="connsiteY9061" fmla="*/ 173856 h 364561"/>
              <a:gd name="connsiteX9062" fmla="*/ 7544056 w 12192000"/>
              <a:gd name="connsiteY9062" fmla="*/ 176444 h 364561"/>
              <a:gd name="connsiteX9063" fmla="*/ 7546911 w 12192000"/>
              <a:gd name="connsiteY9063" fmla="*/ 176729 h 364561"/>
              <a:gd name="connsiteX9064" fmla="*/ 7544793 w 12192000"/>
              <a:gd name="connsiteY9064" fmla="*/ 174934 h 364561"/>
              <a:gd name="connsiteX9065" fmla="*/ 7539341 w 12192000"/>
              <a:gd name="connsiteY9065" fmla="*/ 173856 h 364561"/>
              <a:gd name="connsiteX9066" fmla="*/ 7548770 w 12192000"/>
              <a:gd name="connsiteY9066" fmla="*/ 173856 h 364561"/>
              <a:gd name="connsiteX9067" fmla="*/ 7547298 w 12192000"/>
              <a:gd name="connsiteY9067" fmla="*/ 176768 h 364561"/>
              <a:gd name="connsiteX9068" fmla="*/ 7546911 w 12192000"/>
              <a:gd name="connsiteY9068" fmla="*/ 176729 h 364561"/>
              <a:gd name="connsiteX9069" fmla="*/ 7547592 w 12192000"/>
              <a:gd name="connsiteY9069" fmla="*/ 177307 h 364561"/>
              <a:gd name="connsiteX9070" fmla="*/ 7548770 w 12192000"/>
              <a:gd name="connsiteY9070" fmla="*/ 180758 h 364561"/>
              <a:gd name="connsiteX9071" fmla="*/ 7548770 w 12192000"/>
              <a:gd name="connsiteY9071" fmla="*/ 173856 h 364561"/>
              <a:gd name="connsiteX9072" fmla="*/ 7608883 w 12192000"/>
              <a:gd name="connsiteY9072" fmla="*/ 173856 h 364561"/>
              <a:gd name="connsiteX9073" fmla="*/ 7599258 w 12192000"/>
              <a:gd name="connsiteY9073" fmla="*/ 173856 h 364561"/>
              <a:gd name="connsiteX9074" fmla="*/ 7588256 w 12192000"/>
              <a:gd name="connsiteY9074" fmla="*/ 180974 h 364561"/>
              <a:gd name="connsiteX9075" fmla="*/ 7608883 w 12192000"/>
              <a:gd name="connsiteY9075" fmla="*/ 188092 h 364561"/>
              <a:gd name="connsiteX9076" fmla="*/ 7608883 w 12192000"/>
              <a:gd name="connsiteY9076" fmla="*/ 173856 h 364561"/>
              <a:gd name="connsiteX9077" fmla="*/ 7766432 w 12192000"/>
              <a:gd name="connsiteY9077" fmla="*/ 173856 h 364561"/>
              <a:gd name="connsiteX9078" fmla="*/ 7756610 w 12192000"/>
              <a:gd name="connsiteY9078" fmla="*/ 180974 h 364561"/>
              <a:gd name="connsiteX9079" fmla="*/ 7746788 w 12192000"/>
              <a:gd name="connsiteY9079" fmla="*/ 173856 h 364561"/>
              <a:gd name="connsiteX9080" fmla="*/ 7746788 w 12192000"/>
              <a:gd name="connsiteY9080" fmla="*/ 180974 h 364561"/>
              <a:gd name="connsiteX9081" fmla="*/ 7756610 w 12192000"/>
              <a:gd name="connsiteY9081" fmla="*/ 188092 h 364561"/>
              <a:gd name="connsiteX9082" fmla="*/ 7766432 w 12192000"/>
              <a:gd name="connsiteY9082" fmla="*/ 173856 h 364561"/>
              <a:gd name="connsiteX9083" fmla="*/ 7806899 w 12192000"/>
              <a:gd name="connsiteY9083" fmla="*/ 173856 h 364561"/>
              <a:gd name="connsiteX9084" fmla="*/ 7796881 w 12192000"/>
              <a:gd name="connsiteY9084" fmla="*/ 173856 h 364561"/>
              <a:gd name="connsiteX9085" fmla="*/ 7806899 w 12192000"/>
              <a:gd name="connsiteY9085" fmla="*/ 180758 h 364561"/>
              <a:gd name="connsiteX9086" fmla="*/ 7806899 w 12192000"/>
              <a:gd name="connsiteY9086" fmla="*/ 173856 h 364561"/>
              <a:gd name="connsiteX9087" fmla="*/ 7845500 w 12192000"/>
              <a:gd name="connsiteY9087" fmla="*/ 173856 h 364561"/>
              <a:gd name="connsiteX9088" fmla="*/ 7835777 w 12192000"/>
              <a:gd name="connsiteY9088" fmla="*/ 173856 h 364561"/>
              <a:gd name="connsiteX9089" fmla="*/ 7855226 w 12192000"/>
              <a:gd name="connsiteY9089" fmla="*/ 188092 h 364561"/>
              <a:gd name="connsiteX9090" fmla="*/ 7845500 w 12192000"/>
              <a:gd name="connsiteY9090" fmla="*/ 173856 h 364561"/>
              <a:gd name="connsiteX9091" fmla="*/ 7905319 w 12192000"/>
              <a:gd name="connsiteY9091" fmla="*/ 173856 h 364561"/>
              <a:gd name="connsiteX9092" fmla="*/ 7895890 w 12192000"/>
              <a:gd name="connsiteY9092" fmla="*/ 173856 h 364561"/>
              <a:gd name="connsiteX9093" fmla="*/ 7905319 w 12192000"/>
              <a:gd name="connsiteY9093" fmla="*/ 173856 h 364561"/>
              <a:gd name="connsiteX9094" fmla="*/ 7944804 w 12192000"/>
              <a:gd name="connsiteY9094" fmla="*/ 173856 h 364561"/>
              <a:gd name="connsiteX9095" fmla="*/ 7954232 w 12192000"/>
              <a:gd name="connsiteY9095" fmla="*/ 180758 h 364561"/>
              <a:gd name="connsiteX9096" fmla="*/ 7944804 w 12192000"/>
              <a:gd name="connsiteY9096" fmla="*/ 173856 h 364561"/>
              <a:gd name="connsiteX9097" fmla="*/ 8043224 w 12192000"/>
              <a:gd name="connsiteY9097" fmla="*/ 173856 h 364561"/>
              <a:gd name="connsiteX9098" fmla="*/ 8033500 w 12192000"/>
              <a:gd name="connsiteY9098" fmla="*/ 173856 h 364561"/>
              <a:gd name="connsiteX9099" fmla="*/ 8023775 w 12192000"/>
              <a:gd name="connsiteY9099" fmla="*/ 173856 h 364561"/>
              <a:gd name="connsiteX9100" fmla="*/ 8043224 w 12192000"/>
              <a:gd name="connsiteY9100" fmla="*/ 173856 h 364561"/>
              <a:gd name="connsiteX9101" fmla="*/ 8074335 w 12192000"/>
              <a:gd name="connsiteY9101" fmla="*/ 173856 h 364561"/>
              <a:gd name="connsiteX9102" fmla="*/ 8053366 w 12192000"/>
              <a:gd name="connsiteY9102" fmla="*/ 180931 h 364561"/>
              <a:gd name="connsiteX9103" fmla="*/ 8064549 w 12192000"/>
              <a:gd name="connsiteY9103" fmla="*/ 188006 h 364561"/>
              <a:gd name="connsiteX9104" fmla="*/ 8053366 w 12192000"/>
              <a:gd name="connsiteY9104" fmla="*/ 188006 h 364561"/>
              <a:gd name="connsiteX9105" fmla="*/ 8043580 w 12192000"/>
              <a:gd name="connsiteY9105" fmla="*/ 195081 h 364561"/>
              <a:gd name="connsiteX9106" fmla="*/ 8038322 w 12192000"/>
              <a:gd name="connsiteY9106" fmla="*/ 195081 h 364561"/>
              <a:gd name="connsiteX9107" fmla="*/ 8039910 w 12192000"/>
              <a:gd name="connsiteY9107" fmla="*/ 197734 h 364561"/>
              <a:gd name="connsiteX9108" fmla="*/ 8053366 w 12192000"/>
              <a:gd name="connsiteY9108" fmla="*/ 209231 h 364561"/>
              <a:gd name="connsiteX9109" fmla="*/ 8064549 w 12192000"/>
              <a:gd name="connsiteY9109" fmla="*/ 202156 h 364561"/>
              <a:gd name="connsiteX9110" fmla="*/ 8064549 w 12192000"/>
              <a:gd name="connsiteY9110" fmla="*/ 209231 h 364561"/>
              <a:gd name="connsiteX9111" fmla="*/ 8074223 w 12192000"/>
              <a:gd name="connsiteY9111" fmla="*/ 209231 h 364561"/>
              <a:gd name="connsiteX9112" fmla="*/ 8084005 w 12192000"/>
              <a:gd name="connsiteY9112" fmla="*/ 209231 h 364561"/>
              <a:gd name="connsiteX9113" fmla="*/ 8084121 w 12192000"/>
              <a:gd name="connsiteY9113" fmla="*/ 209231 h 364561"/>
              <a:gd name="connsiteX9114" fmla="*/ 8093906 w 12192000"/>
              <a:gd name="connsiteY9114" fmla="*/ 202156 h 364561"/>
              <a:gd name="connsiteX9115" fmla="*/ 8093906 w 12192000"/>
              <a:gd name="connsiteY9115" fmla="*/ 195081 h 364561"/>
              <a:gd name="connsiteX9116" fmla="*/ 8084121 w 12192000"/>
              <a:gd name="connsiteY9116" fmla="*/ 195081 h 364561"/>
              <a:gd name="connsiteX9117" fmla="*/ 8064549 w 12192000"/>
              <a:gd name="connsiteY9117" fmla="*/ 180931 h 364561"/>
              <a:gd name="connsiteX9118" fmla="*/ 8074335 w 12192000"/>
              <a:gd name="connsiteY9118" fmla="*/ 173856 h 364561"/>
              <a:gd name="connsiteX9119" fmla="*/ 8182700 w 12192000"/>
              <a:gd name="connsiteY9119" fmla="*/ 173856 h 364561"/>
              <a:gd name="connsiteX9120" fmla="*/ 8174277 w 12192000"/>
              <a:gd name="connsiteY9120" fmla="*/ 180974 h 364561"/>
              <a:gd name="connsiteX9121" fmla="*/ 8170983 w 12192000"/>
              <a:gd name="connsiteY9121" fmla="*/ 183507 h 364561"/>
              <a:gd name="connsiteX9122" fmla="*/ 8168310 w 12192000"/>
              <a:gd name="connsiteY9122" fmla="*/ 181801 h 364561"/>
              <a:gd name="connsiteX9123" fmla="*/ 8164353 w 12192000"/>
              <a:gd name="connsiteY9123" fmla="*/ 181069 h 364561"/>
              <a:gd name="connsiteX9124" fmla="*/ 8164663 w 12192000"/>
              <a:gd name="connsiteY9124" fmla="*/ 183598 h 364561"/>
              <a:gd name="connsiteX9125" fmla="*/ 8167550 w 12192000"/>
              <a:gd name="connsiteY9125" fmla="*/ 186856 h 364561"/>
              <a:gd name="connsiteX9126" fmla="*/ 8173059 w 12192000"/>
              <a:gd name="connsiteY9126" fmla="*/ 188067 h 364561"/>
              <a:gd name="connsiteX9127" fmla="*/ 8173074 w 12192000"/>
              <a:gd name="connsiteY9127" fmla="*/ 188092 h 364561"/>
              <a:gd name="connsiteX9128" fmla="*/ 8173129 w 12192000"/>
              <a:gd name="connsiteY9128" fmla="*/ 188082 h 364561"/>
              <a:gd name="connsiteX9129" fmla="*/ 8173172 w 12192000"/>
              <a:gd name="connsiteY9129" fmla="*/ 188092 h 364561"/>
              <a:gd name="connsiteX9130" fmla="*/ 8173166 w 12192000"/>
              <a:gd name="connsiteY9130" fmla="*/ 188076 h 364561"/>
              <a:gd name="connsiteX9131" fmla="*/ 8179992 w 12192000"/>
              <a:gd name="connsiteY9131" fmla="*/ 186869 h 364561"/>
              <a:gd name="connsiteX9132" fmla="*/ 8182700 w 12192000"/>
              <a:gd name="connsiteY9132" fmla="*/ 173856 h 364561"/>
              <a:gd name="connsiteX9133" fmla="*/ 8211774 w 12192000"/>
              <a:gd name="connsiteY9133" fmla="*/ 173856 h 364561"/>
              <a:gd name="connsiteX9134" fmla="*/ 8221792 w 12192000"/>
              <a:gd name="connsiteY9134" fmla="*/ 180758 h 364561"/>
              <a:gd name="connsiteX9135" fmla="*/ 8211774 w 12192000"/>
              <a:gd name="connsiteY9135" fmla="*/ 173856 h 364561"/>
              <a:gd name="connsiteX9136" fmla="*/ 8310784 w 12192000"/>
              <a:gd name="connsiteY9136" fmla="*/ 173856 h 364561"/>
              <a:gd name="connsiteX9137" fmla="*/ 8301059 w 12192000"/>
              <a:gd name="connsiteY9137" fmla="*/ 173856 h 364561"/>
              <a:gd name="connsiteX9138" fmla="*/ 8291334 w 12192000"/>
              <a:gd name="connsiteY9138" fmla="*/ 188092 h 364561"/>
              <a:gd name="connsiteX9139" fmla="*/ 8301059 w 12192000"/>
              <a:gd name="connsiteY9139" fmla="*/ 195210 h 364561"/>
              <a:gd name="connsiteX9140" fmla="*/ 8310784 w 12192000"/>
              <a:gd name="connsiteY9140" fmla="*/ 195210 h 364561"/>
              <a:gd name="connsiteX9141" fmla="*/ 8301059 w 12192000"/>
              <a:gd name="connsiteY9141" fmla="*/ 188092 h 364561"/>
              <a:gd name="connsiteX9142" fmla="*/ 8310784 w 12192000"/>
              <a:gd name="connsiteY9142" fmla="*/ 188092 h 364561"/>
              <a:gd name="connsiteX9143" fmla="*/ 8310784 w 12192000"/>
              <a:gd name="connsiteY9143" fmla="*/ 173856 h 364561"/>
              <a:gd name="connsiteX9144" fmla="*/ 8320803 w 12192000"/>
              <a:gd name="connsiteY9144" fmla="*/ 173856 h 364561"/>
              <a:gd name="connsiteX9145" fmla="*/ 8320803 w 12192000"/>
              <a:gd name="connsiteY9145" fmla="*/ 180974 h 364561"/>
              <a:gd name="connsiteX9146" fmla="*/ 8330232 w 12192000"/>
              <a:gd name="connsiteY9146" fmla="*/ 188092 h 364561"/>
              <a:gd name="connsiteX9147" fmla="*/ 8320803 w 12192000"/>
              <a:gd name="connsiteY9147" fmla="*/ 173856 h 364561"/>
              <a:gd name="connsiteX9148" fmla="*/ 8638158 w 12192000"/>
              <a:gd name="connsiteY9148" fmla="*/ 173856 h 364561"/>
              <a:gd name="connsiteX9149" fmla="*/ 8638158 w 12192000"/>
              <a:gd name="connsiteY9149" fmla="*/ 187948 h 364561"/>
              <a:gd name="connsiteX9150" fmla="*/ 8628435 w 12192000"/>
              <a:gd name="connsiteY9150" fmla="*/ 180902 h 364561"/>
              <a:gd name="connsiteX9151" fmla="*/ 8638158 w 12192000"/>
              <a:gd name="connsiteY9151" fmla="*/ 194995 h 364561"/>
              <a:gd name="connsiteX9152" fmla="*/ 8647883 w 12192000"/>
              <a:gd name="connsiteY9152" fmla="*/ 187948 h 364561"/>
              <a:gd name="connsiteX9153" fmla="*/ 8657607 w 12192000"/>
              <a:gd name="connsiteY9153" fmla="*/ 194995 h 364561"/>
              <a:gd name="connsiteX9154" fmla="*/ 8677055 w 12192000"/>
              <a:gd name="connsiteY9154" fmla="*/ 194995 h 364561"/>
              <a:gd name="connsiteX9155" fmla="*/ 8638158 w 12192000"/>
              <a:gd name="connsiteY9155" fmla="*/ 173856 h 364561"/>
              <a:gd name="connsiteX9156" fmla="*/ 8667627 w 12192000"/>
              <a:gd name="connsiteY9156" fmla="*/ 173856 h 364561"/>
              <a:gd name="connsiteX9157" fmla="*/ 8667627 w 12192000"/>
              <a:gd name="connsiteY9157" fmla="*/ 180758 h 364561"/>
              <a:gd name="connsiteX9158" fmla="*/ 8677350 w 12192000"/>
              <a:gd name="connsiteY9158" fmla="*/ 180758 h 364561"/>
              <a:gd name="connsiteX9159" fmla="*/ 8667627 w 12192000"/>
              <a:gd name="connsiteY9159" fmla="*/ 173856 h 364561"/>
              <a:gd name="connsiteX9160" fmla="*/ 8696680 w 12192000"/>
              <a:gd name="connsiteY9160" fmla="*/ 173856 h 364561"/>
              <a:gd name="connsiteX9161" fmla="*/ 8686780 w 12192000"/>
              <a:gd name="connsiteY9161" fmla="*/ 180974 h 364561"/>
              <a:gd name="connsiteX9162" fmla="*/ 8707995 w 12192000"/>
              <a:gd name="connsiteY9162" fmla="*/ 188092 h 364561"/>
              <a:gd name="connsiteX9163" fmla="*/ 8696680 w 12192000"/>
              <a:gd name="connsiteY9163" fmla="*/ 173856 h 364561"/>
              <a:gd name="connsiteX9164" fmla="*/ 8915442 w 12192000"/>
              <a:gd name="connsiteY9164" fmla="*/ 173856 h 364561"/>
              <a:gd name="connsiteX9165" fmla="*/ 8915442 w 12192000"/>
              <a:gd name="connsiteY9165" fmla="*/ 180974 h 364561"/>
              <a:gd name="connsiteX9166" fmla="*/ 8925460 w 12192000"/>
              <a:gd name="connsiteY9166" fmla="*/ 188092 h 364561"/>
              <a:gd name="connsiteX9167" fmla="*/ 8915442 w 12192000"/>
              <a:gd name="connsiteY9167" fmla="*/ 173856 h 364561"/>
              <a:gd name="connsiteX9168" fmla="*/ 8964357 w 12192000"/>
              <a:gd name="connsiteY9168" fmla="*/ 173856 h 364561"/>
              <a:gd name="connsiteX9169" fmla="*/ 8954634 w 12192000"/>
              <a:gd name="connsiteY9169" fmla="*/ 173856 h 364561"/>
              <a:gd name="connsiteX9170" fmla="*/ 8954634 w 12192000"/>
              <a:gd name="connsiteY9170" fmla="*/ 180758 h 364561"/>
              <a:gd name="connsiteX9171" fmla="*/ 8964357 w 12192000"/>
              <a:gd name="connsiteY9171" fmla="*/ 173856 h 364561"/>
              <a:gd name="connsiteX9172" fmla="*/ 9053347 w 12192000"/>
              <a:gd name="connsiteY9172" fmla="*/ 173856 h 364561"/>
              <a:gd name="connsiteX9173" fmla="*/ 9054598 w 12192000"/>
              <a:gd name="connsiteY9173" fmla="*/ 174718 h 364561"/>
              <a:gd name="connsiteX9174" fmla="*/ 9057253 w 12192000"/>
              <a:gd name="connsiteY9174" fmla="*/ 176548 h 364561"/>
              <a:gd name="connsiteX9175" fmla="*/ 9057573 w 12192000"/>
              <a:gd name="connsiteY9175" fmla="*/ 174934 h 364561"/>
              <a:gd name="connsiteX9176" fmla="*/ 9053347 w 12192000"/>
              <a:gd name="connsiteY9176" fmla="*/ 173856 h 364561"/>
              <a:gd name="connsiteX9177" fmla="*/ 9310887 w 12192000"/>
              <a:gd name="connsiteY9177" fmla="*/ 173855 h 364561"/>
              <a:gd name="connsiteX9178" fmla="*/ 9320906 w 12192000"/>
              <a:gd name="connsiteY9178" fmla="*/ 188092 h 364561"/>
              <a:gd name="connsiteX9179" fmla="*/ 9320906 w 12192000"/>
              <a:gd name="connsiteY9179" fmla="*/ 180974 h 364561"/>
              <a:gd name="connsiteX9180" fmla="*/ 9310887 w 12192000"/>
              <a:gd name="connsiteY9180" fmla="*/ 173855 h 364561"/>
              <a:gd name="connsiteX9181" fmla="*/ 6013879 w 12192000"/>
              <a:gd name="connsiteY9181" fmla="*/ 173790 h 364561"/>
              <a:gd name="connsiteX9182" fmla="*/ 6004128 w 12192000"/>
              <a:gd name="connsiteY9182" fmla="*/ 180935 h 364561"/>
              <a:gd name="connsiteX9183" fmla="*/ 6013879 w 12192000"/>
              <a:gd name="connsiteY9183" fmla="*/ 180935 h 364561"/>
              <a:gd name="connsiteX9184" fmla="*/ 6004128 w 12192000"/>
              <a:gd name="connsiteY9184" fmla="*/ 188079 h 364561"/>
              <a:gd name="connsiteX9185" fmla="*/ 6013879 w 12192000"/>
              <a:gd name="connsiteY9185" fmla="*/ 188079 h 364561"/>
              <a:gd name="connsiteX9186" fmla="*/ 6013879 w 12192000"/>
              <a:gd name="connsiteY9186" fmla="*/ 173790 h 364561"/>
              <a:gd name="connsiteX9187" fmla="*/ 7093524 w 12192000"/>
              <a:gd name="connsiteY9187" fmla="*/ 173790 h 364561"/>
              <a:gd name="connsiteX9188" fmla="*/ 7093524 w 12192000"/>
              <a:gd name="connsiteY9188" fmla="*/ 180935 h 364561"/>
              <a:gd name="connsiteX9189" fmla="*/ 7093524 w 12192000"/>
              <a:gd name="connsiteY9189" fmla="*/ 188079 h 364561"/>
              <a:gd name="connsiteX9190" fmla="*/ 7103234 w 12192000"/>
              <a:gd name="connsiteY9190" fmla="*/ 188079 h 364561"/>
              <a:gd name="connsiteX9191" fmla="*/ 7103234 w 12192000"/>
              <a:gd name="connsiteY9191" fmla="*/ 187459 h 364561"/>
              <a:gd name="connsiteX9192" fmla="*/ 7103124 w 12192000"/>
              <a:gd name="connsiteY9192" fmla="*/ 185846 h 364561"/>
              <a:gd name="connsiteX9193" fmla="*/ 7093524 w 12192000"/>
              <a:gd name="connsiteY9193" fmla="*/ 173790 h 364561"/>
              <a:gd name="connsiteX9194" fmla="*/ 7163179 w 12192000"/>
              <a:gd name="connsiteY9194" fmla="*/ 173790 h 364561"/>
              <a:gd name="connsiteX9195" fmla="*/ 7164703 w 12192000"/>
              <a:gd name="connsiteY9195" fmla="*/ 178032 h 364561"/>
              <a:gd name="connsiteX9196" fmla="*/ 7167649 w 12192000"/>
              <a:gd name="connsiteY9196" fmla="*/ 180583 h 364561"/>
              <a:gd name="connsiteX9197" fmla="*/ 7172931 w 12192000"/>
              <a:gd name="connsiteY9197" fmla="*/ 180935 h 364561"/>
              <a:gd name="connsiteX9198" fmla="*/ 7171497 w 12192000"/>
              <a:gd name="connsiteY9198" fmla="*/ 184087 h 364561"/>
              <a:gd name="connsiteX9199" fmla="*/ 7172824 w 12192000"/>
              <a:gd name="connsiteY9199" fmla="*/ 187781 h 364561"/>
              <a:gd name="connsiteX9200" fmla="*/ 7174310 w 12192000"/>
              <a:gd name="connsiteY9200" fmla="*/ 184874 h 364561"/>
              <a:gd name="connsiteX9201" fmla="*/ 7182597 w 12192000"/>
              <a:gd name="connsiteY9201" fmla="*/ 187877 h 364561"/>
              <a:gd name="connsiteX9202" fmla="*/ 7182597 w 12192000"/>
              <a:gd name="connsiteY9202" fmla="*/ 184874 h 364561"/>
              <a:gd name="connsiteX9203" fmla="*/ 7182597 w 12192000"/>
              <a:gd name="connsiteY9203" fmla="*/ 180918 h 364561"/>
              <a:gd name="connsiteX9204" fmla="*/ 7176892 w 12192000"/>
              <a:gd name="connsiteY9204" fmla="*/ 179818 h 364561"/>
              <a:gd name="connsiteX9205" fmla="*/ 7163179 w 12192000"/>
              <a:gd name="connsiteY9205" fmla="*/ 173790 h 364561"/>
              <a:gd name="connsiteX9206" fmla="*/ 7489161 w 12192000"/>
              <a:gd name="connsiteY9206" fmla="*/ 173790 h 364561"/>
              <a:gd name="connsiteX9207" fmla="*/ 7498913 w 12192000"/>
              <a:gd name="connsiteY9207" fmla="*/ 180935 h 364561"/>
              <a:gd name="connsiteX9208" fmla="*/ 7489161 w 12192000"/>
              <a:gd name="connsiteY9208" fmla="*/ 173790 h 364561"/>
              <a:gd name="connsiteX9209" fmla="*/ 7657726 w 12192000"/>
              <a:gd name="connsiteY9209" fmla="*/ 173790 h 364561"/>
              <a:gd name="connsiteX9210" fmla="*/ 7638222 w 12192000"/>
              <a:gd name="connsiteY9210" fmla="*/ 173790 h 364561"/>
              <a:gd name="connsiteX9211" fmla="*/ 7657726 w 12192000"/>
              <a:gd name="connsiteY9211" fmla="*/ 195223 h 364561"/>
              <a:gd name="connsiteX9212" fmla="*/ 7666259 w 12192000"/>
              <a:gd name="connsiteY9212" fmla="*/ 201474 h 364561"/>
              <a:gd name="connsiteX9213" fmla="*/ 7667207 w 12192000"/>
              <a:gd name="connsiteY9213" fmla="*/ 202169 h 364561"/>
              <a:gd name="connsiteX9214" fmla="*/ 7666259 w 12192000"/>
              <a:gd name="connsiteY9214" fmla="*/ 195223 h 364561"/>
              <a:gd name="connsiteX9215" fmla="*/ 7657726 w 12192000"/>
              <a:gd name="connsiteY9215" fmla="*/ 180935 h 364561"/>
              <a:gd name="connsiteX9216" fmla="*/ 7657726 w 12192000"/>
              <a:gd name="connsiteY9216" fmla="*/ 188079 h 364561"/>
              <a:gd name="connsiteX9217" fmla="*/ 7647974 w 12192000"/>
              <a:gd name="connsiteY9217" fmla="*/ 180935 h 364561"/>
              <a:gd name="connsiteX9218" fmla="*/ 7657726 w 12192000"/>
              <a:gd name="connsiteY9218" fmla="*/ 180935 h 364561"/>
              <a:gd name="connsiteX9219" fmla="*/ 7667478 w 12192000"/>
              <a:gd name="connsiteY9219" fmla="*/ 180935 h 364561"/>
              <a:gd name="connsiteX9220" fmla="*/ 7657726 w 12192000"/>
              <a:gd name="connsiteY9220" fmla="*/ 173790 h 364561"/>
              <a:gd name="connsiteX9221" fmla="*/ 8400243 w 12192000"/>
              <a:gd name="connsiteY9221" fmla="*/ 173790 h 364561"/>
              <a:gd name="connsiteX9222" fmla="*/ 8390492 w 12192000"/>
              <a:gd name="connsiteY9222" fmla="*/ 195223 h 364561"/>
              <a:gd name="connsiteX9223" fmla="*/ 8388013 w 12192000"/>
              <a:gd name="connsiteY9223" fmla="*/ 194575 h 364561"/>
              <a:gd name="connsiteX9224" fmla="*/ 8389272 w 12192000"/>
              <a:gd name="connsiteY9224" fmla="*/ 195223 h 364561"/>
              <a:gd name="connsiteX9225" fmla="*/ 8390492 w 12192000"/>
              <a:gd name="connsiteY9225" fmla="*/ 202367 h 364561"/>
              <a:gd name="connsiteX9226" fmla="*/ 8370988 w 12192000"/>
              <a:gd name="connsiteY9226" fmla="*/ 180935 h 364561"/>
              <a:gd name="connsiteX9227" fmla="*/ 8370988 w 12192000"/>
              <a:gd name="connsiteY9227" fmla="*/ 202367 h 364561"/>
              <a:gd name="connsiteX9228" fmla="*/ 8341734 w 12192000"/>
              <a:gd name="connsiteY9228" fmla="*/ 202367 h 364561"/>
              <a:gd name="connsiteX9229" fmla="*/ 8341734 w 12192000"/>
              <a:gd name="connsiteY9229" fmla="*/ 209511 h 364561"/>
              <a:gd name="connsiteX9230" fmla="*/ 8361237 w 12192000"/>
              <a:gd name="connsiteY9230" fmla="*/ 217676 h 364561"/>
              <a:gd name="connsiteX9231" fmla="*/ 8351485 w 12192000"/>
              <a:gd name="connsiteY9231" fmla="*/ 217676 h 364561"/>
              <a:gd name="connsiteX9232" fmla="*/ 8351485 w 12192000"/>
              <a:gd name="connsiteY9232" fmla="*/ 224820 h 364561"/>
              <a:gd name="connsiteX9233" fmla="*/ 8351485 w 12192000"/>
              <a:gd name="connsiteY9233" fmla="*/ 231965 h 364561"/>
              <a:gd name="connsiteX9234" fmla="*/ 8341734 w 12192000"/>
              <a:gd name="connsiteY9234" fmla="*/ 217676 h 364561"/>
              <a:gd name="connsiteX9235" fmla="*/ 8330588 w 12192000"/>
              <a:gd name="connsiteY9235" fmla="*/ 224820 h 364561"/>
              <a:gd name="connsiteX9236" fmla="*/ 8330588 w 12192000"/>
              <a:gd name="connsiteY9236" fmla="*/ 204871 h 364561"/>
              <a:gd name="connsiteX9237" fmla="*/ 8330588 w 12192000"/>
              <a:gd name="connsiteY9237" fmla="*/ 202367 h 364561"/>
              <a:gd name="connsiteX9238" fmla="*/ 8320837 w 12192000"/>
              <a:gd name="connsiteY9238" fmla="*/ 217676 h 364561"/>
              <a:gd name="connsiteX9239" fmla="*/ 8311085 w 12192000"/>
              <a:gd name="connsiteY9239" fmla="*/ 224820 h 364561"/>
              <a:gd name="connsiteX9240" fmla="*/ 8324798 w 12192000"/>
              <a:gd name="connsiteY9240" fmla="*/ 227834 h 364561"/>
              <a:gd name="connsiteX9241" fmla="*/ 8330426 w 12192000"/>
              <a:gd name="connsiteY9241" fmla="*/ 231849 h 364561"/>
              <a:gd name="connsiteX9242" fmla="*/ 8335804 w 12192000"/>
              <a:gd name="connsiteY9242" fmla="*/ 230990 h 364561"/>
              <a:gd name="connsiteX9243" fmla="*/ 8341376 w 12192000"/>
              <a:gd name="connsiteY9243" fmla="*/ 224761 h 364561"/>
              <a:gd name="connsiteX9244" fmla="*/ 8341376 w 12192000"/>
              <a:gd name="connsiteY9244" fmla="*/ 231880 h 364561"/>
              <a:gd name="connsiteX9245" fmla="*/ 8360877 w 12192000"/>
              <a:gd name="connsiteY9245" fmla="*/ 231880 h 364561"/>
              <a:gd name="connsiteX9246" fmla="*/ 8360877 w 12192000"/>
              <a:gd name="connsiteY9246" fmla="*/ 238998 h 364561"/>
              <a:gd name="connsiteX9247" fmla="*/ 8370675 w 12192000"/>
              <a:gd name="connsiteY9247" fmla="*/ 217541 h 364561"/>
              <a:gd name="connsiteX9248" fmla="*/ 8380473 w 12192000"/>
              <a:gd name="connsiteY9248" fmla="*/ 217541 h 364561"/>
              <a:gd name="connsiteX9249" fmla="*/ 8380473 w 12192000"/>
              <a:gd name="connsiteY9249" fmla="*/ 202215 h 364561"/>
              <a:gd name="connsiteX9250" fmla="*/ 8400068 w 12192000"/>
              <a:gd name="connsiteY9250" fmla="*/ 209367 h 364561"/>
              <a:gd name="connsiteX9251" fmla="*/ 8400068 w 12192000"/>
              <a:gd name="connsiteY9251" fmla="*/ 195063 h 364561"/>
              <a:gd name="connsiteX9252" fmla="*/ 8409866 w 12192000"/>
              <a:gd name="connsiteY9252" fmla="*/ 195063 h 364561"/>
              <a:gd name="connsiteX9253" fmla="*/ 8400068 w 12192000"/>
              <a:gd name="connsiteY9253" fmla="*/ 180758 h 364561"/>
              <a:gd name="connsiteX9254" fmla="*/ 8409866 w 12192000"/>
              <a:gd name="connsiteY9254" fmla="*/ 195063 h 364561"/>
              <a:gd name="connsiteX9255" fmla="*/ 8415705 w 12192000"/>
              <a:gd name="connsiteY9255" fmla="*/ 192046 h 364561"/>
              <a:gd name="connsiteX9256" fmla="*/ 8419746 w 12192000"/>
              <a:gd name="connsiteY9256" fmla="*/ 192786 h 364561"/>
              <a:gd name="connsiteX9257" fmla="*/ 8419746 w 12192000"/>
              <a:gd name="connsiteY9257" fmla="*/ 190981 h 364561"/>
              <a:gd name="connsiteX9258" fmla="*/ 8419746 w 12192000"/>
              <a:gd name="connsiteY9258" fmla="*/ 180935 h 364561"/>
              <a:gd name="connsiteX9259" fmla="*/ 8400243 w 12192000"/>
              <a:gd name="connsiteY9259" fmla="*/ 173790 h 364561"/>
              <a:gd name="connsiteX9260" fmla="*/ 5400641 w 12192000"/>
              <a:gd name="connsiteY9260" fmla="*/ 173712 h 364561"/>
              <a:gd name="connsiteX9261" fmla="*/ 5391016 w 12192000"/>
              <a:gd name="connsiteY9261" fmla="*/ 173712 h 364561"/>
              <a:gd name="connsiteX9262" fmla="*/ 5389512 w 12192000"/>
              <a:gd name="connsiteY9262" fmla="*/ 178880 h 364561"/>
              <a:gd name="connsiteX9263" fmla="*/ 5388006 w 12192000"/>
              <a:gd name="connsiteY9263" fmla="*/ 180618 h 364561"/>
              <a:gd name="connsiteX9264" fmla="*/ 5393573 w 12192000"/>
              <a:gd name="connsiteY9264" fmla="*/ 177981 h 364561"/>
              <a:gd name="connsiteX9265" fmla="*/ 5400641 w 12192000"/>
              <a:gd name="connsiteY9265" fmla="*/ 173712 h 364561"/>
              <a:gd name="connsiteX9266" fmla="*/ 8529389 w 12192000"/>
              <a:gd name="connsiteY9266" fmla="*/ 173668 h 364561"/>
              <a:gd name="connsiteX9267" fmla="*/ 8518230 w 12192000"/>
              <a:gd name="connsiteY9267" fmla="*/ 173668 h 364561"/>
              <a:gd name="connsiteX9268" fmla="*/ 8518230 w 12192000"/>
              <a:gd name="connsiteY9268" fmla="*/ 180791 h 364561"/>
              <a:gd name="connsiteX9269" fmla="*/ 8529389 w 12192000"/>
              <a:gd name="connsiteY9269" fmla="*/ 187915 h 364561"/>
              <a:gd name="connsiteX9270" fmla="*/ 8539154 w 12192000"/>
              <a:gd name="connsiteY9270" fmla="*/ 217427 h 364561"/>
              <a:gd name="connsiteX9271" fmla="*/ 8548919 w 12192000"/>
              <a:gd name="connsiteY9271" fmla="*/ 209286 h 364561"/>
              <a:gd name="connsiteX9272" fmla="*/ 8539154 w 12192000"/>
              <a:gd name="connsiteY9272" fmla="*/ 202162 h 364561"/>
              <a:gd name="connsiteX9273" fmla="*/ 8548919 w 12192000"/>
              <a:gd name="connsiteY9273" fmla="*/ 195039 h 364561"/>
              <a:gd name="connsiteX9274" fmla="*/ 8558684 w 12192000"/>
              <a:gd name="connsiteY9274" fmla="*/ 187915 h 364561"/>
              <a:gd name="connsiteX9275" fmla="*/ 8557312 w 12192000"/>
              <a:gd name="connsiteY9275" fmla="*/ 185689 h 364561"/>
              <a:gd name="connsiteX9276" fmla="*/ 8556890 w 12192000"/>
              <a:gd name="connsiteY9276" fmla="*/ 184787 h 364561"/>
              <a:gd name="connsiteX9277" fmla="*/ 8552581 w 12192000"/>
              <a:gd name="connsiteY9277" fmla="*/ 184353 h 364561"/>
              <a:gd name="connsiteX9278" fmla="*/ 8539154 w 12192000"/>
              <a:gd name="connsiteY9278" fmla="*/ 180791 h 364561"/>
              <a:gd name="connsiteX9279" fmla="*/ 8529389 w 12192000"/>
              <a:gd name="connsiteY9279" fmla="*/ 173668 h 364561"/>
              <a:gd name="connsiteX9280" fmla="*/ 8548919 w 12192000"/>
              <a:gd name="connsiteY9280" fmla="*/ 173668 h 364561"/>
              <a:gd name="connsiteX9281" fmla="*/ 8539154 w 12192000"/>
              <a:gd name="connsiteY9281" fmla="*/ 180791 h 364561"/>
              <a:gd name="connsiteX9282" fmla="*/ 8548919 w 12192000"/>
              <a:gd name="connsiteY9282" fmla="*/ 173668 h 364561"/>
              <a:gd name="connsiteX9283" fmla="*/ 6143499 w 12192000"/>
              <a:gd name="connsiteY9283" fmla="*/ 173640 h 364561"/>
              <a:gd name="connsiteX9284" fmla="*/ 6133775 w 12192000"/>
              <a:gd name="connsiteY9284" fmla="*/ 180758 h 364561"/>
              <a:gd name="connsiteX9285" fmla="*/ 6143499 w 12192000"/>
              <a:gd name="connsiteY9285" fmla="*/ 180758 h 364561"/>
              <a:gd name="connsiteX9286" fmla="*/ 6153223 w 12192000"/>
              <a:gd name="connsiteY9286" fmla="*/ 180758 h 364561"/>
              <a:gd name="connsiteX9287" fmla="*/ 6143499 w 12192000"/>
              <a:gd name="connsiteY9287" fmla="*/ 173640 h 364561"/>
              <a:gd name="connsiteX9288" fmla="*/ 8717720 w 12192000"/>
              <a:gd name="connsiteY9288" fmla="*/ 173640 h 364561"/>
              <a:gd name="connsiteX9289" fmla="*/ 8727443 w 12192000"/>
              <a:gd name="connsiteY9289" fmla="*/ 180758 h 364561"/>
              <a:gd name="connsiteX9290" fmla="*/ 8717720 w 12192000"/>
              <a:gd name="connsiteY9290" fmla="*/ 173640 h 364561"/>
              <a:gd name="connsiteX9291" fmla="*/ 2162910 w 12192000"/>
              <a:gd name="connsiteY9291" fmla="*/ 173369 h 364561"/>
              <a:gd name="connsiteX9292" fmla="*/ 2147336 w 12192000"/>
              <a:gd name="connsiteY9292" fmla="*/ 194126 h 364561"/>
              <a:gd name="connsiteX9293" fmla="*/ 2167473 w 12192000"/>
              <a:gd name="connsiteY9293" fmla="*/ 209941 h 364561"/>
              <a:gd name="connsiteX9294" fmla="*/ 2167473 w 12192000"/>
              <a:gd name="connsiteY9294" fmla="*/ 202561 h 364561"/>
              <a:gd name="connsiteX9295" fmla="*/ 2157405 w 12192000"/>
              <a:gd name="connsiteY9295" fmla="*/ 202561 h 364561"/>
              <a:gd name="connsiteX9296" fmla="*/ 2157405 w 12192000"/>
              <a:gd name="connsiteY9296" fmla="*/ 186746 h 364561"/>
              <a:gd name="connsiteX9297" fmla="*/ 2167473 w 12192000"/>
              <a:gd name="connsiteY9297" fmla="*/ 179365 h 364561"/>
              <a:gd name="connsiteX9298" fmla="*/ 2162910 w 12192000"/>
              <a:gd name="connsiteY9298" fmla="*/ 173369 h 364561"/>
              <a:gd name="connsiteX9299" fmla="*/ 11437186 w 12192000"/>
              <a:gd name="connsiteY9299" fmla="*/ 173369 h 364561"/>
              <a:gd name="connsiteX9300" fmla="*/ 11421612 w 12192000"/>
              <a:gd name="connsiteY9300" fmla="*/ 194126 h 364561"/>
              <a:gd name="connsiteX9301" fmla="*/ 11441748 w 12192000"/>
              <a:gd name="connsiteY9301" fmla="*/ 209941 h 364561"/>
              <a:gd name="connsiteX9302" fmla="*/ 11441748 w 12192000"/>
              <a:gd name="connsiteY9302" fmla="*/ 202561 h 364561"/>
              <a:gd name="connsiteX9303" fmla="*/ 11431680 w 12192000"/>
              <a:gd name="connsiteY9303" fmla="*/ 202561 h 364561"/>
              <a:gd name="connsiteX9304" fmla="*/ 11431680 w 12192000"/>
              <a:gd name="connsiteY9304" fmla="*/ 186746 h 364561"/>
              <a:gd name="connsiteX9305" fmla="*/ 11441748 w 12192000"/>
              <a:gd name="connsiteY9305" fmla="*/ 179365 h 364561"/>
              <a:gd name="connsiteX9306" fmla="*/ 11437186 w 12192000"/>
              <a:gd name="connsiteY9306" fmla="*/ 173369 h 364561"/>
              <a:gd name="connsiteX9307" fmla="*/ 9157375 w 12192000"/>
              <a:gd name="connsiteY9307" fmla="*/ 172012 h 364561"/>
              <a:gd name="connsiteX9308" fmla="*/ 9153440 w 12192000"/>
              <a:gd name="connsiteY9308" fmla="*/ 172155 h 364561"/>
              <a:gd name="connsiteX9309" fmla="*/ 9143380 w 12192000"/>
              <a:gd name="connsiteY9309" fmla="*/ 186769 h 364561"/>
              <a:gd name="connsiteX9310" fmla="*/ 9157375 w 12192000"/>
              <a:gd name="connsiteY9310" fmla="*/ 172012 h 364561"/>
              <a:gd name="connsiteX9311" fmla="*/ 389915 w 12192000"/>
              <a:gd name="connsiteY9311" fmla="*/ 171923 h 364561"/>
              <a:gd name="connsiteX9312" fmla="*/ 410030 w 12192000"/>
              <a:gd name="connsiteY9312" fmla="*/ 179049 h 364561"/>
              <a:gd name="connsiteX9313" fmla="*/ 389915 w 12192000"/>
              <a:gd name="connsiteY9313" fmla="*/ 171923 h 364561"/>
              <a:gd name="connsiteX9314" fmla="*/ 625997 w 12192000"/>
              <a:gd name="connsiteY9314" fmla="*/ 171923 h 364561"/>
              <a:gd name="connsiteX9315" fmla="*/ 635732 w 12192000"/>
              <a:gd name="connsiteY9315" fmla="*/ 179049 h 364561"/>
              <a:gd name="connsiteX9316" fmla="*/ 625997 w 12192000"/>
              <a:gd name="connsiteY9316" fmla="*/ 171923 h 364561"/>
              <a:gd name="connsiteX9317" fmla="*/ 695969 w 12192000"/>
              <a:gd name="connsiteY9317" fmla="*/ 171923 h 364561"/>
              <a:gd name="connsiteX9318" fmla="*/ 695969 w 12192000"/>
              <a:gd name="connsiteY9318" fmla="*/ 179049 h 364561"/>
              <a:gd name="connsiteX9319" fmla="*/ 695969 w 12192000"/>
              <a:gd name="connsiteY9319" fmla="*/ 171923 h 364561"/>
              <a:gd name="connsiteX9320" fmla="*/ 1023928 w 12192000"/>
              <a:gd name="connsiteY9320" fmla="*/ 171923 h 364561"/>
              <a:gd name="connsiteX9321" fmla="*/ 1012976 w 12192000"/>
              <a:gd name="connsiteY9321" fmla="*/ 179272 h 364561"/>
              <a:gd name="connsiteX9322" fmla="*/ 1023928 w 12192000"/>
              <a:gd name="connsiteY9322" fmla="*/ 179272 h 364561"/>
              <a:gd name="connsiteX9323" fmla="*/ 1023928 w 12192000"/>
              <a:gd name="connsiteY9323" fmla="*/ 171923 h 364561"/>
              <a:gd name="connsiteX9324" fmla="*/ 1534829 w 12192000"/>
              <a:gd name="connsiteY9324" fmla="*/ 171923 h 364561"/>
              <a:gd name="connsiteX9325" fmla="*/ 1524688 w 12192000"/>
              <a:gd name="connsiteY9325" fmla="*/ 171923 h 364561"/>
              <a:gd name="connsiteX9326" fmla="*/ 1534829 w 12192000"/>
              <a:gd name="connsiteY9326" fmla="*/ 171923 h 364561"/>
              <a:gd name="connsiteX9327" fmla="*/ 1841086 w 12192000"/>
              <a:gd name="connsiteY9327" fmla="*/ 171923 h 364561"/>
              <a:gd name="connsiteX9328" fmla="*/ 1830742 w 12192000"/>
              <a:gd name="connsiteY9328" fmla="*/ 179272 h 364561"/>
              <a:gd name="connsiteX9329" fmla="*/ 1851430 w 12192000"/>
              <a:gd name="connsiteY9329" fmla="*/ 186621 h 364561"/>
              <a:gd name="connsiteX9330" fmla="*/ 1851430 w 12192000"/>
              <a:gd name="connsiteY9330" fmla="*/ 179272 h 364561"/>
              <a:gd name="connsiteX9331" fmla="*/ 1841086 w 12192000"/>
              <a:gd name="connsiteY9331" fmla="*/ 171923 h 364561"/>
              <a:gd name="connsiteX9332" fmla="*/ 1943307 w 12192000"/>
              <a:gd name="connsiteY9332" fmla="*/ 171923 h 364561"/>
              <a:gd name="connsiteX9333" fmla="*/ 1933268 w 12192000"/>
              <a:gd name="connsiteY9333" fmla="*/ 171923 h 364561"/>
              <a:gd name="connsiteX9334" fmla="*/ 1923228 w 12192000"/>
              <a:gd name="connsiteY9334" fmla="*/ 179049 h 364561"/>
              <a:gd name="connsiteX9335" fmla="*/ 1943307 w 12192000"/>
              <a:gd name="connsiteY9335" fmla="*/ 179049 h 364561"/>
              <a:gd name="connsiteX9336" fmla="*/ 1943307 w 12192000"/>
              <a:gd name="connsiteY9336" fmla="*/ 171923 h 364561"/>
              <a:gd name="connsiteX9337" fmla="*/ 2045528 w 12192000"/>
              <a:gd name="connsiteY9337" fmla="*/ 171923 h 364561"/>
              <a:gd name="connsiteX9338" fmla="*/ 2035184 w 12192000"/>
              <a:gd name="connsiteY9338" fmla="*/ 171923 h 364561"/>
              <a:gd name="connsiteX9339" fmla="*/ 2045528 w 12192000"/>
              <a:gd name="connsiteY9339" fmla="*/ 179049 h 364561"/>
              <a:gd name="connsiteX9340" fmla="*/ 2045528 w 12192000"/>
              <a:gd name="connsiteY9340" fmla="*/ 171923 h 364561"/>
              <a:gd name="connsiteX9341" fmla="*/ 2065485 w 12192000"/>
              <a:gd name="connsiteY9341" fmla="*/ 171923 h 364561"/>
              <a:gd name="connsiteX9342" fmla="*/ 2055384 w 12192000"/>
              <a:gd name="connsiteY9342" fmla="*/ 186769 h 364561"/>
              <a:gd name="connsiteX9343" fmla="*/ 2035184 w 12192000"/>
              <a:gd name="connsiteY9343" fmla="*/ 194192 h 364561"/>
              <a:gd name="connsiteX9344" fmla="*/ 2075585 w 12192000"/>
              <a:gd name="connsiteY9344" fmla="*/ 194192 h 364561"/>
              <a:gd name="connsiteX9345" fmla="*/ 2084107 w 12192000"/>
              <a:gd name="connsiteY9345" fmla="*/ 183753 h 364561"/>
              <a:gd name="connsiteX9346" fmla="*/ 2084328 w 12192000"/>
              <a:gd name="connsiteY9346" fmla="*/ 183138 h 364561"/>
              <a:gd name="connsiteX9347" fmla="*/ 2081424 w 12192000"/>
              <a:gd name="connsiteY9347" fmla="*/ 185609 h 364561"/>
              <a:gd name="connsiteX9348" fmla="*/ 2075585 w 12192000"/>
              <a:gd name="connsiteY9348" fmla="*/ 186769 h 364561"/>
              <a:gd name="connsiteX9349" fmla="*/ 2065485 w 12192000"/>
              <a:gd name="connsiteY9349" fmla="*/ 171923 h 364561"/>
              <a:gd name="connsiteX9350" fmla="*/ 2249360 w 12192000"/>
              <a:gd name="connsiteY9350" fmla="*/ 171923 h 364561"/>
              <a:gd name="connsiteX9351" fmla="*/ 2229281 w 12192000"/>
              <a:gd name="connsiteY9351" fmla="*/ 179272 h 364561"/>
              <a:gd name="connsiteX9352" fmla="*/ 2249360 w 12192000"/>
              <a:gd name="connsiteY9352" fmla="*/ 186621 h 364561"/>
              <a:gd name="connsiteX9353" fmla="*/ 2249360 w 12192000"/>
              <a:gd name="connsiteY9353" fmla="*/ 171923 h 364561"/>
              <a:gd name="connsiteX9354" fmla="*/ 2535741 w 12192000"/>
              <a:gd name="connsiteY9354" fmla="*/ 171923 h 364561"/>
              <a:gd name="connsiteX9355" fmla="*/ 2515865 w 12192000"/>
              <a:gd name="connsiteY9355" fmla="*/ 179272 h 364561"/>
              <a:gd name="connsiteX9356" fmla="*/ 2515865 w 12192000"/>
              <a:gd name="connsiteY9356" fmla="*/ 186621 h 364561"/>
              <a:gd name="connsiteX9357" fmla="*/ 2535741 w 12192000"/>
              <a:gd name="connsiteY9357" fmla="*/ 179272 h 364561"/>
              <a:gd name="connsiteX9358" fmla="*/ 2535741 w 12192000"/>
              <a:gd name="connsiteY9358" fmla="*/ 171923 h 364561"/>
              <a:gd name="connsiteX9359" fmla="*/ 2555719 w 12192000"/>
              <a:gd name="connsiteY9359" fmla="*/ 171923 h 364561"/>
              <a:gd name="connsiteX9360" fmla="*/ 2545679 w 12192000"/>
              <a:gd name="connsiteY9360" fmla="*/ 179049 h 364561"/>
              <a:gd name="connsiteX9361" fmla="*/ 2565758 w 12192000"/>
              <a:gd name="connsiteY9361" fmla="*/ 179049 h 364561"/>
              <a:gd name="connsiteX9362" fmla="*/ 2555719 w 12192000"/>
              <a:gd name="connsiteY9362" fmla="*/ 171923 h 364561"/>
              <a:gd name="connsiteX9363" fmla="*/ 2720002 w 12192000"/>
              <a:gd name="connsiteY9363" fmla="*/ 171923 h 364561"/>
              <a:gd name="connsiteX9364" fmla="*/ 2709962 w 12192000"/>
              <a:gd name="connsiteY9364" fmla="*/ 179049 h 364561"/>
              <a:gd name="connsiteX9365" fmla="*/ 2720002 w 12192000"/>
              <a:gd name="connsiteY9365" fmla="*/ 171923 h 364561"/>
              <a:gd name="connsiteX9366" fmla="*/ 2862077 w 12192000"/>
              <a:gd name="connsiteY9366" fmla="*/ 171923 h 364561"/>
              <a:gd name="connsiteX9367" fmla="*/ 2862077 w 12192000"/>
              <a:gd name="connsiteY9367" fmla="*/ 179049 h 364561"/>
              <a:gd name="connsiteX9368" fmla="*/ 2883981 w 12192000"/>
              <a:gd name="connsiteY9368" fmla="*/ 179049 h 364561"/>
              <a:gd name="connsiteX9369" fmla="*/ 2862077 w 12192000"/>
              <a:gd name="connsiteY9369" fmla="*/ 171923 h 364561"/>
              <a:gd name="connsiteX9370" fmla="*/ 9664191 w 12192000"/>
              <a:gd name="connsiteY9370" fmla="*/ 171923 h 364561"/>
              <a:gd name="connsiteX9371" fmla="*/ 9684306 w 12192000"/>
              <a:gd name="connsiteY9371" fmla="*/ 179049 h 364561"/>
              <a:gd name="connsiteX9372" fmla="*/ 9664191 w 12192000"/>
              <a:gd name="connsiteY9372" fmla="*/ 171923 h 364561"/>
              <a:gd name="connsiteX9373" fmla="*/ 9900273 w 12192000"/>
              <a:gd name="connsiteY9373" fmla="*/ 171923 h 364561"/>
              <a:gd name="connsiteX9374" fmla="*/ 9910008 w 12192000"/>
              <a:gd name="connsiteY9374" fmla="*/ 179049 h 364561"/>
              <a:gd name="connsiteX9375" fmla="*/ 9900273 w 12192000"/>
              <a:gd name="connsiteY9375" fmla="*/ 171923 h 364561"/>
              <a:gd name="connsiteX9376" fmla="*/ 9970245 w 12192000"/>
              <a:gd name="connsiteY9376" fmla="*/ 171923 h 364561"/>
              <a:gd name="connsiteX9377" fmla="*/ 9970245 w 12192000"/>
              <a:gd name="connsiteY9377" fmla="*/ 179049 h 364561"/>
              <a:gd name="connsiteX9378" fmla="*/ 9970245 w 12192000"/>
              <a:gd name="connsiteY9378" fmla="*/ 171923 h 364561"/>
              <a:gd name="connsiteX9379" fmla="*/ 10298204 w 12192000"/>
              <a:gd name="connsiteY9379" fmla="*/ 171923 h 364561"/>
              <a:gd name="connsiteX9380" fmla="*/ 10287251 w 12192000"/>
              <a:gd name="connsiteY9380" fmla="*/ 179272 h 364561"/>
              <a:gd name="connsiteX9381" fmla="*/ 10298204 w 12192000"/>
              <a:gd name="connsiteY9381" fmla="*/ 179272 h 364561"/>
              <a:gd name="connsiteX9382" fmla="*/ 10298204 w 12192000"/>
              <a:gd name="connsiteY9382" fmla="*/ 171923 h 364561"/>
              <a:gd name="connsiteX9383" fmla="*/ 10809105 w 12192000"/>
              <a:gd name="connsiteY9383" fmla="*/ 171923 h 364561"/>
              <a:gd name="connsiteX9384" fmla="*/ 10798964 w 12192000"/>
              <a:gd name="connsiteY9384" fmla="*/ 171923 h 364561"/>
              <a:gd name="connsiteX9385" fmla="*/ 10809105 w 12192000"/>
              <a:gd name="connsiteY9385" fmla="*/ 171923 h 364561"/>
              <a:gd name="connsiteX9386" fmla="*/ 11115362 w 12192000"/>
              <a:gd name="connsiteY9386" fmla="*/ 171923 h 364561"/>
              <a:gd name="connsiteX9387" fmla="*/ 11105018 w 12192000"/>
              <a:gd name="connsiteY9387" fmla="*/ 179272 h 364561"/>
              <a:gd name="connsiteX9388" fmla="*/ 11125706 w 12192000"/>
              <a:gd name="connsiteY9388" fmla="*/ 186621 h 364561"/>
              <a:gd name="connsiteX9389" fmla="*/ 11125706 w 12192000"/>
              <a:gd name="connsiteY9389" fmla="*/ 179272 h 364561"/>
              <a:gd name="connsiteX9390" fmla="*/ 11115362 w 12192000"/>
              <a:gd name="connsiteY9390" fmla="*/ 171923 h 364561"/>
              <a:gd name="connsiteX9391" fmla="*/ 11217583 w 12192000"/>
              <a:gd name="connsiteY9391" fmla="*/ 171923 h 364561"/>
              <a:gd name="connsiteX9392" fmla="*/ 11207543 w 12192000"/>
              <a:gd name="connsiteY9392" fmla="*/ 171923 h 364561"/>
              <a:gd name="connsiteX9393" fmla="*/ 11197504 w 12192000"/>
              <a:gd name="connsiteY9393" fmla="*/ 179049 h 364561"/>
              <a:gd name="connsiteX9394" fmla="*/ 11217583 w 12192000"/>
              <a:gd name="connsiteY9394" fmla="*/ 179049 h 364561"/>
              <a:gd name="connsiteX9395" fmla="*/ 11217583 w 12192000"/>
              <a:gd name="connsiteY9395" fmla="*/ 171923 h 364561"/>
              <a:gd name="connsiteX9396" fmla="*/ 11319803 w 12192000"/>
              <a:gd name="connsiteY9396" fmla="*/ 171923 h 364561"/>
              <a:gd name="connsiteX9397" fmla="*/ 11309459 w 12192000"/>
              <a:gd name="connsiteY9397" fmla="*/ 171923 h 364561"/>
              <a:gd name="connsiteX9398" fmla="*/ 11319803 w 12192000"/>
              <a:gd name="connsiteY9398" fmla="*/ 179049 h 364561"/>
              <a:gd name="connsiteX9399" fmla="*/ 11319803 w 12192000"/>
              <a:gd name="connsiteY9399" fmla="*/ 171923 h 364561"/>
              <a:gd name="connsiteX9400" fmla="*/ 11339760 w 12192000"/>
              <a:gd name="connsiteY9400" fmla="*/ 171923 h 364561"/>
              <a:gd name="connsiteX9401" fmla="*/ 11329660 w 12192000"/>
              <a:gd name="connsiteY9401" fmla="*/ 186769 h 364561"/>
              <a:gd name="connsiteX9402" fmla="*/ 11309459 w 12192000"/>
              <a:gd name="connsiteY9402" fmla="*/ 194192 h 364561"/>
              <a:gd name="connsiteX9403" fmla="*/ 11349861 w 12192000"/>
              <a:gd name="connsiteY9403" fmla="*/ 194192 h 364561"/>
              <a:gd name="connsiteX9404" fmla="*/ 11358383 w 12192000"/>
              <a:gd name="connsiteY9404" fmla="*/ 183753 h 364561"/>
              <a:gd name="connsiteX9405" fmla="*/ 11358604 w 12192000"/>
              <a:gd name="connsiteY9405" fmla="*/ 183138 h 364561"/>
              <a:gd name="connsiteX9406" fmla="*/ 11355700 w 12192000"/>
              <a:gd name="connsiteY9406" fmla="*/ 185609 h 364561"/>
              <a:gd name="connsiteX9407" fmla="*/ 11349861 w 12192000"/>
              <a:gd name="connsiteY9407" fmla="*/ 186769 h 364561"/>
              <a:gd name="connsiteX9408" fmla="*/ 11339760 w 12192000"/>
              <a:gd name="connsiteY9408" fmla="*/ 171923 h 364561"/>
              <a:gd name="connsiteX9409" fmla="*/ 11523636 w 12192000"/>
              <a:gd name="connsiteY9409" fmla="*/ 171923 h 364561"/>
              <a:gd name="connsiteX9410" fmla="*/ 11503557 w 12192000"/>
              <a:gd name="connsiteY9410" fmla="*/ 179272 h 364561"/>
              <a:gd name="connsiteX9411" fmla="*/ 11523636 w 12192000"/>
              <a:gd name="connsiteY9411" fmla="*/ 186621 h 364561"/>
              <a:gd name="connsiteX9412" fmla="*/ 11523636 w 12192000"/>
              <a:gd name="connsiteY9412" fmla="*/ 171923 h 364561"/>
              <a:gd name="connsiteX9413" fmla="*/ 11810017 w 12192000"/>
              <a:gd name="connsiteY9413" fmla="*/ 171923 h 364561"/>
              <a:gd name="connsiteX9414" fmla="*/ 11790140 w 12192000"/>
              <a:gd name="connsiteY9414" fmla="*/ 179272 h 364561"/>
              <a:gd name="connsiteX9415" fmla="*/ 11790140 w 12192000"/>
              <a:gd name="connsiteY9415" fmla="*/ 186621 h 364561"/>
              <a:gd name="connsiteX9416" fmla="*/ 11810017 w 12192000"/>
              <a:gd name="connsiteY9416" fmla="*/ 179272 h 364561"/>
              <a:gd name="connsiteX9417" fmla="*/ 11810017 w 12192000"/>
              <a:gd name="connsiteY9417" fmla="*/ 171923 h 364561"/>
              <a:gd name="connsiteX9418" fmla="*/ 11829995 w 12192000"/>
              <a:gd name="connsiteY9418" fmla="*/ 171923 h 364561"/>
              <a:gd name="connsiteX9419" fmla="*/ 11819955 w 12192000"/>
              <a:gd name="connsiteY9419" fmla="*/ 179049 h 364561"/>
              <a:gd name="connsiteX9420" fmla="*/ 11840034 w 12192000"/>
              <a:gd name="connsiteY9420" fmla="*/ 179049 h 364561"/>
              <a:gd name="connsiteX9421" fmla="*/ 11829995 w 12192000"/>
              <a:gd name="connsiteY9421" fmla="*/ 171923 h 364561"/>
              <a:gd name="connsiteX9422" fmla="*/ 11994278 w 12192000"/>
              <a:gd name="connsiteY9422" fmla="*/ 171923 h 364561"/>
              <a:gd name="connsiteX9423" fmla="*/ 11984238 w 12192000"/>
              <a:gd name="connsiteY9423" fmla="*/ 179049 h 364561"/>
              <a:gd name="connsiteX9424" fmla="*/ 11994278 w 12192000"/>
              <a:gd name="connsiteY9424" fmla="*/ 171923 h 364561"/>
              <a:gd name="connsiteX9425" fmla="*/ 12136352 w 12192000"/>
              <a:gd name="connsiteY9425" fmla="*/ 171923 h 364561"/>
              <a:gd name="connsiteX9426" fmla="*/ 12136352 w 12192000"/>
              <a:gd name="connsiteY9426" fmla="*/ 179049 h 364561"/>
              <a:gd name="connsiteX9427" fmla="*/ 12158257 w 12192000"/>
              <a:gd name="connsiteY9427" fmla="*/ 179049 h 364561"/>
              <a:gd name="connsiteX9428" fmla="*/ 12136352 w 12192000"/>
              <a:gd name="connsiteY9428" fmla="*/ 171923 h 364561"/>
              <a:gd name="connsiteX9429" fmla="*/ 5059825 w 12192000"/>
              <a:gd name="connsiteY9429" fmla="*/ 171922 h 364561"/>
              <a:gd name="connsiteX9430" fmla="*/ 5049481 w 12192000"/>
              <a:gd name="connsiteY9430" fmla="*/ 179049 h 364561"/>
              <a:gd name="connsiteX9431" fmla="*/ 5059825 w 12192000"/>
              <a:gd name="connsiteY9431" fmla="*/ 171922 h 364561"/>
              <a:gd name="connsiteX9432" fmla="*/ 8357083 w 12192000"/>
              <a:gd name="connsiteY9432" fmla="*/ 171802 h 364561"/>
              <a:gd name="connsiteX9433" fmla="*/ 8351251 w 12192000"/>
              <a:gd name="connsiteY9433" fmla="*/ 173712 h 364561"/>
              <a:gd name="connsiteX9434" fmla="*/ 8341428 w 12192000"/>
              <a:gd name="connsiteY9434" fmla="*/ 180902 h 364561"/>
              <a:gd name="connsiteX9435" fmla="*/ 8351251 w 12192000"/>
              <a:gd name="connsiteY9435" fmla="*/ 188092 h 364561"/>
              <a:gd name="connsiteX9436" fmla="*/ 8354934 w 12192000"/>
              <a:gd name="connsiteY9436" fmla="*/ 188092 h 364561"/>
              <a:gd name="connsiteX9437" fmla="*/ 8359845 w 12192000"/>
              <a:gd name="connsiteY9437" fmla="*/ 188092 h 364561"/>
              <a:gd name="connsiteX9438" fmla="*/ 8361073 w 12192000"/>
              <a:gd name="connsiteY9438" fmla="*/ 188092 h 364561"/>
              <a:gd name="connsiteX9439" fmla="*/ 8351251 w 12192000"/>
              <a:gd name="connsiteY9439" fmla="*/ 180902 h 364561"/>
              <a:gd name="connsiteX9440" fmla="*/ 8370896 w 12192000"/>
              <a:gd name="connsiteY9440" fmla="*/ 180902 h 364561"/>
              <a:gd name="connsiteX9441" fmla="*/ 8357083 w 12192000"/>
              <a:gd name="connsiteY9441" fmla="*/ 171802 h 364561"/>
              <a:gd name="connsiteX9442" fmla="*/ 6505701 w 12192000"/>
              <a:gd name="connsiteY9442" fmla="*/ 171638 h 364561"/>
              <a:gd name="connsiteX9443" fmla="*/ 6499753 w 12192000"/>
              <a:gd name="connsiteY9443" fmla="*/ 173640 h 364561"/>
              <a:gd name="connsiteX9444" fmla="*/ 6509771 w 12192000"/>
              <a:gd name="connsiteY9444" fmla="*/ 180758 h 364561"/>
              <a:gd name="connsiteX9445" fmla="*/ 6519790 w 12192000"/>
              <a:gd name="connsiteY9445" fmla="*/ 180758 h 364561"/>
              <a:gd name="connsiteX9446" fmla="*/ 6519790 w 12192000"/>
              <a:gd name="connsiteY9446" fmla="*/ 173640 h 364561"/>
              <a:gd name="connsiteX9447" fmla="*/ 6505701 w 12192000"/>
              <a:gd name="connsiteY9447" fmla="*/ 171638 h 364561"/>
              <a:gd name="connsiteX9448" fmla="*/ 6771524 w 12192000"/>
              <a:gd name="connsiteY9448" fmla="*/ 171638 h 364561"/>
              <a:gd name="connsiteX9449" fmla="*/ 6767258 w 12192000"/>
              <a:gd name="connsiteY9449" fmla="*/ 173640 h 364561"/>
              <a:gd name="connsiteX9450" fmla="*/ 6767258 w 12192000"/>
              <a:gd name="connsiteY9450" fmla="*/ 187876 h 364561"/>
              <a:gd name="connsiteX9451" fmla="*/ 6756114 w 12192000"/>
              <a:gd name="connsiteY9451" fmla="*/ 187876 h 364561"/>
              <a:gd name="connsiteX9452" fmla="*/ 6756114 w 12192000"/>
              <a:gd name="connsiteY9452" fmla="*/ 194994 h 364561"/>
              <a:gd name="connsiteX9453" fmla="*/ 6777009 w 12192000"/>
              <a:gd name="connsiteY9453" fmla="*/ 194994 h 364561"/>
              <a:gd name="connsiteX9454" fmla="*/ 6777009 w 12192000"/>
              <a:gd name="connsiteY9454" fmla="*/ 173640 h 364561"/>
              <a:gd name="connsiteX9455" fmla="*/ 6771524 w 12192000"/>
              <a:gd name="connsiteY9455" fmla="*/ 171638 h 364561"/>
              <a:gd name="connsiteX9456" fmla="*/ 6320208 w 12192000"/>
              <a:gd name="connsiteY9456" fmla="*/ 170762 h 364561"/>
              <a:gd name="connsiteX9457" fmla="*/ 6311754 w 12192000"/>
              <a:gd name="connsiteY9457" fmla="*/ 173856 h 364561"/>
              <a:gd name="connsiteX9458" fmla="*/ 6321773 w 12192000"/>
              <a:gd name="connsiteY9458" fmla="*/ 173856 h 364561"/>
              <a:gd name="connsiteX9459" fmla="*/ 6320208 w 12192000"/>
              <a:gd name="connsiteY9459" fmla="*/ 170762 h 364561"/>
              <a:gd name="connsiteX9460" fmla="*/ 5172411 w 12192000"/>
              <a:gd name="connsiteY9460" fmla="*/ 170637 h 364561"/>
              <a:gd name="connsiteX9461" fmla="*/ 5162549 w 12192000"/>
              <a:gd name="connsiteY9461" fmla="*/ 173640 h 364561"/>
              <a:gd name="connsiteX9462" fmla="*/ 5162549 w 12192000"/>
              <a:gd name="connsiteY9462" fmla="*/ 180758 h 364561"/>
              <a:gd name="connsiteX9463" fmla="*/ 5172568 w 12192000"/>
              <a:gd name="connsiteY9463" fmla="*/ 173640 h 364561"/>
              <a:gd name="connsiteX9464" fmla="*/ 5172411 w 12192000"/>
              <a:gd name="connsiteY9464" fmla="*/ 170637 h 364561"/>
              <a:gd name="connsiteX9465" fmla="*/ 1903463 w 12192000"/>
              <a:gd name="connsiteY9465" fmla="*/ 169642 h 364561"/>
              <a:gd name="connsiteX9466" fmla="*/ 1903149 w 12192000"/>
              <a:gd name="connsiteY9466" fmla="*/ 171712 h 364561"/>
              <a:gd name="connsiteX9467" fmla="*/ 1913188 w 12192000"/>
              <a:gd name="connsiteY9467" fmla="*/ 186435 h 364561"/>
              <a:gd name="connsiteX9468" fmla="*/ 1923228 w 12192000"/>
              <a:gd name="connsiteY9468" fmla="*/ 186435 h 364561"/>
              <a:gd name="connsiteX9469" fmla="*/ 1923228 w 12192000"/>
              <a:gd name="connsiteY9469" fmla="*/ 179074 h 364561"/>
              <a:gd name="connsiteX9470" fmla="*/ 1923228 w 12192000"/>
              <a:gd name="connsiteY9470" fmla="*/ 179049 h 364561"/>
              <a:gd name="connsiteX9471" fmla="*/ 1923228 w 12192000"/>
              <a:gd name="connsiteY9471" fmla="*/ 176083 h 364561"/>
              <a:gd name="connsiteX9472" fmla="*/ 1923228 w 12192000"/>
              <a:gd name="connsiteY9472" fmla="*/ 171712 h 364561"/>
              <a:gd name="connsiteX9473" fmla="*/ 1903463 w 12192000"/>
              <a:gd name="connsiteY9473" fmla="*/ 169642 h 364561"/>
              <a:gd name="connsiteX9474" fmla="*/ 11177739 w 12192000"/>
              <a:gd name="connsiteY9474" fmla="*/ 169642 h 364561"/>
              <a:gd name="connsiteX9475" fmla="*/ 11177425 w 12192000"/>
              <a:gd name="connsiteY9475" fmla="*/ 171712 h 364561"/>
              <a:gd name="connsiteX9476" fmla="*/ 11187464 w 12192000"/>
              <a:gd name="connsiteY9476" fmla="*/ 186435 h 364561"/>
              <a:gd name="connsiteX9477" fmla="*/ 11197504 w 12192000"/>
              <a:gd name="connsiteY9477" fmla="*/ 186435 h 364561"/>
              <a:gd name="connsiteX9478" fmla="*/ 11197504 w 12192000"/>
              <a:gd name="connsiteY9478" fmla="*/ 179074 h 364561"/>
              <a:gd name="connsiteX9479" fmla="*/ 11197504 w 12192000"/>
              <a:gd name="connsiteY9479" fmla="*/ 179049 h 364561"/>
              <a:gd name="connsiteX9480" fmla="*/ 11197504 w 12192000"/>
              <a:gd name="connsiteY9480" fmla="*/ 176083 h 364561"/>
              <a:gd name="connsiteX9481" fmla="*/ 11197504 w 12192000"/>
              <a:gd name="connsiteY9481" fmla="*/ 171712 h 364561"/>
              <a:gd name="connsiteX9482" fmla="*/ 11177739 w 12192000"/>
              <a:gd name="connsiteY9482" fmla="*/ 169642 h 364561"/>
              <a:gd name="connsiteX9483" fmla="*/ 2437647 w 12192000"/>
              <a:gd name="connsiteY9483" fmla="*/ 168871 h 364561"/>
              <a:gd name="connsiteX9484" fmla="*/ 2423489 w 12192000"/>
              <a:gd name="connsiteY9484" fmla="*/ 171985 h 364561"/>
              <a:gd name="connsiteX9485" fmla="*/ 2423489 w 12192000"/>
              <a:gd name="connsiteY9485" fmla="*/ 186746 h 364561"/>
              <a:gd name="connsiteX9486" fmla="*/ 2440479 w 12192000"/>
              <a:gd name="connsiteY9486" fmla="*/ 183632 h 364561"/>
              <a:gd name="connsiteX9487" fmla="*/ 2443550 w 12192000"/>
              <a:gd name="connsiteY9487" fmla="*/ 186671 h 364561"/>
              <a:gd name="connsiteX9488" fmla="*/ 2443625 w 12192000"/>
              <a:gd name="connsiteY9488" fmla="*/ 186713 h 364561"/>
              <a:gd name="connsiteX9489" fmla="*/ 2443625 w 12192000"/>
              <a:gd name="connsiteY9489" fmla="*/ 176598 h 364561"/>
              <a:gd name="connsiteX9490" fmla="*/ 2443625 w 12192000"/>
              <a:gd name="connsiteY9490" fmla="*/ 171985 h 364561"/>
              <a:gd name="connsiteX9491" fmla="*/ 2437647 w 12192000"/>
              <a:gd name="connsiteY9491" fmla="*/ 168871 h 364561"/>
              <a:gd name="connsiteX9492" fmla="*/ 11711923 w 12192000"/>
              <a:gd name="connsiteY9492" fmla="*/ 168871 h 364561"/>
              <a:gd name="connsiteX9493" fmla="*/ 11697765 w 12192000"/>
              <a:gd name="connsiteY9493" fmla="*/ 171985 h 364561"/>
              <a:gd name="connsiteX9494" fmla="*/ 11697765 w 12192000"/>
              <a:gd name="connsiteY9494" fmla="*/ 186746 h 364561"/>
              <a:gd name="connsiteX9495" fmla="*/ 11714755 w 12192000"/>
              <a:gd name="connsiteY9495" fmla="*/ 183632 h 364561"/>
              <a:gd name="connsiteX9496" fmla="*/ 11717825 w 12192000"/>
              <a:gd name="connsiteY9496" fmla="*/ 186671 h 364561"/>
              <a:gd name="connsiteX9497" fmla="*/ 11717901 w 12192000"/>
              <a:gd name="connsiteY9497" fmla="*/ 186713 h 364561"/>
              <a:gd name="connsiteX9498" fmla="*/ 11717901 w 12192000"/>
              <a:gd name="connsiteY9498" fmla="*/ 176598 h 364561"/>
              <a:gd name="connsiteX9499" fmla="*/ 11717901 w 12192000"/>
              <a:gd name="connsiteY9499" fmla="*/ 171985 h 364561"/>
              <a:gd name="connsiteX9500" fmla="*/ 11711923 w 12192000"/>
              <a:gd name="connsiteY9500" fmla="*/ 168871 h 364561"/>
              <a:gd name="connsiteX9501" fmla="*/ 1819071 w 12192000"/>
              <a:gd name="connsiteY9501" fmla="*/ 168667 h 364561"/>
              <a:gd name="connsiteX9502" fmla="*/ 1816772 w 12192000"/>
              <a:gd name="connsiteY9502" fmla="*/ 170646 h 364561"/>
              <a:gd name="connsiteX9503" fmla="*/ 1810968 w 12192000"/>
              <a:gd name="connsiteY9503" fmla="*/ 171811 h 364561"/>
              <a:gd name="connsiteX9504" fmla="*/ 1808458 w 12192000"/>
              <a:gd name="connsiteY9504" fmla="*/ 184868 h 364561"/>
              <a:gd name="connsiteX9505" fmla="*/ 1811005 w 12192000"/>
              <a:gd name="connsiteY9505" fmla="*/ 186649 h 364561"/>
              <a:gd name="connsiteX9506" fmla="*/ 11093347 w 12192000"/>
              <a:gd name="connsiteY9506" fmla="*/ 168667 h 364561"/>
              <a:gd name="connsiteX9507" fmla="*/ 11091048 w 12192000"/>
              <a:gd name="connsiteY9507" fmla="*/ 170646 h 364561"/>
              <a:gd name="connsiteX9508" fmla="*/ 11085243 w 12192000"/>
              <a:gd name="connsiteY9508" fmla="*/ 171811 h 364561"/>
              <a:gd name="connsiteX9509" fmla="*/ 11082733 w 12192000"/>
              <a:gd name="connsiteY9509" fmla="*/ 184868 h 364561"/>
              <a:gd name="connsiteX9510" fmla="*/ 11085281 w 12192000"/>
              <a:gd name="connsiteY9510" fmla="*/ 186649 h 364561"/>
              <a:gd name="connsiteX9511" fmla="*/ 2522272 w 12192000"/>
              <a:gd name="connsiteY9511" fmla="*/ 168599 h 364561"/>
              <a:gd name="connsiteX9512" fmla="*/ 2495177 w 12192000"/>
              <a:gd name="connsiteY9512" fmla="*/ 171700 h 364561"/>
              <a:gd name="connsiteX9513" fmla="*/ 2525600 w 12192000"/>
              <a:gd name="connsiteY9513" fmla="*/ 171700 h 364561"/>
              <a:gd name="connsiteX9514" fmla="*/ 2522272 w 12192000"/>
              <a:gd name="connsiteY9514" fmla="*/ 168599 h 364561"/>
              <a:gd name="connsiteX9515" fmla="*/ 11796548 w 12192000"/>
              <a:gd name="connsiteY9515" fmla="*/ 168599 h 364561"/>
              <a:gd name="connsiteX9516" fmla="*/ 11769453 w 12192000"/>
              <a:gd name="connsiteY9516" fmla="*/ 171700 h 364561"/>
              <a:gd name="connsiteX9517" fmla="*/ 11799876 w 12192000"/>
              <a:gd name="connsiteY9517" fmla="*/ 171700 h 364561"/>
              <a:gd name="connsiteX9518" fmla="*/ 11796548 w 12192000"/>
              <a:gd name="connsiteY9518" fmla="*/ 168599 h 364561"/>
              <a:gd name="connsiteX9519" fmla="*/ 6717596 w 12192000"/>
              <a:gd name="connsiteY9519" fmla="*/ 167885 h 364561"/>
              <a:gd name="connsiteX9520" fmla="*/ 6718609 w 12192000"/>
              <a:gd name="connsiteY9520" fmla="*/ 170218 h 364561"/>
              <a:gd name="connsiteX9521" fmla="*/ 6727142 w 12192000"/>
              <a:gd name="connsiteY9521" fmla="*/ 173790 h 364561"/>
              <a:gd name="connsiteX9522" fmla="*/ 6722666 w 12192000"/>
              <a:gd name="connsiteY9522" fmla="*/ 169674 h 364561"/>
              <a:gd name="connsiteX9523" fmla="*/ 5242107 w 12192000"/>
              <a:gd name="connsiteY9523" fmla="*/ 166646 h 364561"/>
              <a:gd name="connsiteX9524" fmla="*/ 5222604 w 12192000"/>
              <a:gd name="connsiteY9524" fmla="*/ 173790 h 364561"/>
              <a:gd name="connsiteX9525" fmla="*/ 5230070 w 12192000"/>
              <a:gd name="connsiteY9525" fmla="*/ 178032 h 364561"/>
              <a:gd name="connsiteX9526" fmla="*/ 5234277 w 12192000"/>
              <a:gd name="connsiteY9526" fmla="*/ 179489 h 364561"/>
              <a:gd name="connsiteX9527" fmla="*/ 5237993 w 12192000"/>
              <a:gd name="connsiteY9527" fmla="*/ 176693 h 364561"/>
              <a:gd name="connsiteX9528" fmla="*/ 5242107 w 12192000"/>
              <a:gd name="connsiteY9528" fmla="*/ 166646 h 364561"/>
              <a:gd name="connsiteX9529" fmla="*/ 5767302 w 12192000"/>
              <a:gd name="connsiteY9529" fmla="*/ 166646 h 364561"/>
              <a:gd name="connsiteX9530" fmla="*/ 5768521 w 12192000"/>
              <a:gd name="connsiteY9530" fmla="*/ 169325 h 364561"/>
              <a:gd name="connsiteX9531" fmla="*/ 5771344 w 12192000"/>
              <a:gd name="connsiteY9531" fmla="*/ 169652 h 364561"/>
              <a:gd name="connsiteX9532" fmla="*/ 5771416 w 12192000"/>
              <a:gd name="connsiteY9532" fmla="*/ 168879 h 364561"/>
              <a:gd name="connsiteX9533" fmla="*/ 5767302 w 12192000"/>
              <a:gd name="connsiteY9533" fmla="*/ 166646 h 364561"/>
              <a:gd name="connsiteX9534" fmla="*/ 6598977 w 12192000"/>
              <a:gd name="connsiteY9534" fmla="*/ 166646 h 364561"/>
              <a:gd name="connsiteX9535" fmla="*/ 6617313 w 12192000"/>
              <a:gd name="connsiteY9535" fmla="*/ 181423 h 364561"/>
              <a:gd name="connsiteX9536" fmla="*/ 6618480 w 12192000"/>
              <a:gd name="connsiteY9536" fmla="*/ 180935 h 364561"/>
              <a:gd name="connsiteX9537" fmla="*/ 6598977 w 12192000"/>
              <a:gd name="connsiteY9537" fmla="*/ 166646 h 364561"/>
              <a:gd name="connsiteX9538" fmla="*/ 6717390 w 12192000"/>
              <a:gd name="connsiteY9538" fmla="*/ 166646 h 364561"/>
              <a:gd name="connsiteX9539" fmla="*/ 6716420 w 12192000"/>
              <a:gd name="connsiteY9539" fmla="*/ 167646 h 364561"/>
              <a:gd name="connsiteX9540" fmla="*/ 6716933 w 12192000"/>
              <a:gd name="connsiteY9540" fmla="*/ 167651 h 364561"/>
              <a:gd name="connsiteX9541" fmla="*/ 6717596 w 12192000"/>
              <a:gd name="connsiteY9541" fmla="*/ 167885 h 364561"/>
              <a:gd name="connsiteX9542" fmla="*/ 6717543 w 12192000"/>
              <a:gd name="connsiteY9542" fmla="*/ 167763 h 364561"/>
              <a:gd name="connsiteX9543" fmla="*/ 6717390 w 12192000"/>
              <a:gd name="connsiteY9543" fmla="*/ 166646 h 364561"/>
              <a:gd name="connsiteX9544" fmla="*/ 7143308 w 12192000"/>
              <a:gd name="connsiteY9544" fmla="*/ 166630 h 364561"/>
              <a:gd name="connsiteX9545" fmla="*/ 7133557 w 12192000"/>
              <a:gd name="connsiteY9545" fmla="*/ 166630 h 364561"/>
              <a:gd name="connsiteX9546" fmla="*/ 7133557 w 12192000"/>
              <a:gd name="connsiteY9546" fmla="*/ 173856 h 364561"/>
              <a:gd name="connsiteX9547" fmla="*/ 7143308 w 12192000"/>
              <a:gd name="connsiteY9547" fmla="*/ 173856 h 364561"/>
              <a:gd name="connsiteX9548" fmla="*/ 7143308 w 12192000"/>
              <a:gd name="connsiteY9548" fmla="*/ 166630 h 364561"/>
              <a:gd name="connsiteX9549" fmla="*/ 8618670 w 12192000"/>
              <a:gd name="connsiteY9549" fmla="*/ 166544 h 364561"/>
              <a:gd name="connsiteX9550" fmla="*/ 8618670 w 12192000"/>
              <a:gd name="connsiteY9550" fmla="*/ 173668 h 364561"/>
              <a:gd name="connsiteX9551" fmla="*/ 8618670 w 12192000"/>
              <a:gd name="connsiteY9551" fmla="*/ 180791 h 364561"/>
              <a:gd name="connsiteX9552" fmla="*/ 8628435 w 12192000"/>
              <a:gd name="connsiteY9552" fmla="*/ 180791 h 364561"/>
              <a:gd name="connsiteX9553" fmla="*/ 8618670 w 12192000"/>
              <a:gd name="connsiteY9553" fmla="*/ 166544 h 364561"/>
              <a:gd name="connsiteX9554" fmla="*/ 4490126 w 12192000"/>
              <a:gd name="connsiteY9554" fmla="*/ 166522 h 364561"/>
              <a:gd name="connsiteX9555" fmla="*/ 4480117 w 12192000"/>
              <a:gd name="connsiteY9555" fmla="*/ 180758 h 364561"/>
              <a:gd name="connsiteX9556" fmla="*/ 4490126 w 12192000"/>
              <a:gd name="connsiteY9556" fmla="*/ 180758 h 364561"/>
              <a:gd name="connsiteX9557" fmla="*/ 4490126 w 12192000"/>
              <a:gd name="connsiteY9557" fmla="*/ 166522 h 364561"/>
              <a:gd name="connsiteX9558" fmla="*/ 4668308 w 12192000"/>
              <a:gd name="connsiteY9558" fmla="*/ 166522 h 364561"/>
              <a:gd name="connsiteX9559" fmla="*/ 4668308 w 12192000"/>
              <a:gd name="connsiteY9559" fmla="*/ 173856 h 364561"/>
              <a:gd name="connsiteX9560" fmla="*/ 4687562 w 12192000"/>
              <a:gd name="connsiteY9560" fmla="*/ 173856 h 364561"/>
              <a:gd name="connsiteX9561" fmla="*/ 4668308 w 12192000"/>
              <a:gd name="connsiteY9561" fmla="*/ 166522 h 364561"/>
              <a:gd name="connsiteX9562" fmla="*/ 4728225 w 12192000"/>
              <a:gd name="connsiteY9562" fmla="*/ 166522 h 364561"/>
              <a:gd name="connsiteX9563" fmla="*/ 4737653 w 12192000"/>
              <a:gd name="connsiteY9563" fmla="*/ 173856 h 364561"/>
              <a:gd name="connsiteX9564" fmla="*/ 4728225 w 12192000"/>
              <a:gd name="connsiteY9564" fmla="*/ 166522 h 364561"/>
              <a:gd name="connsiteX9565" fmla="*/ 4856096 w 12192000"/>
              <a:gd name="connsiteY9565" fmla="*/ 166522 h 364561"/>
              <a:gd name="connsiteX9566" fmla="*/ 4856534 w 12192000"/>
              <a:gd name="connsiteY9566" fmla="*/ 169632 h 364561"/>
              <a:gd name="connsiteX9567" fmla="*/ 4855383 w 12192000"/>
              <a:gd name="connsiteY9567" fmla="*/ 171700 h 364561"/>
              <a:gd name="connsiteX9568" fmla="*/ 4856883 w 12192000"/>
              <a:gd name="connsiteY9568" fmla="*/ 172111 h 364561"/>
              <a:gd name="connsiteX9569" fmla="*/ 4857348 w 12192000"/>
              <a:gd name="connsiteY9569" fmla="*/ 175419 h 364561"/>
              <a:gd name="connsiteX9570" fmla="*/ 4864009 w 12192000"/>
              <a:gd name="connsiteY9570" fmla="*/ 174068 h 364561"/>
              <a:gd name="connsiteX9571" fmla="*/ 4865422 w 12192000"/>
              <a:gd name="connsiteY9571" fmla="*/ 174456 h 364561"/>
              <a:gd name="connsiteX9572" fmla="*/ 4875463 w 12192000"/>
              <a:gd name="connsiteY9572" fmla="*/ 171700 h 364561"/>
              <a:gd name="connsiteX9573" fmla="*/ 4864697 w 12192000"/>
              <a:gd name="connsiteY9573" fmla="*/ 169762 h 364561"/>
              <a:gd name="connsiteX9574" fmla="*/ 4863703 w 12192000"/>
              <a:gd name="connsiteY9574" fmla="*/ 169610 h 364561"/>
              <a:gd name="connsiteX9575" fmla="*/ 5212937 w 12192000"/>
              <a:gd name="connsiteY9575" fmla="*/ 166522 h 364561"/>
              <a:gd name="connsiteX9576" fmla="*/ 5212937 w 12192000"/>
              <a:gd name="connsiteY9576" fmla="*/ 180758 h 364561"/>
              <a:gd name="connsiteX9577" fmla="*/ 5222661 w 12192000"/>
              <a:gd name="connsiteY9577" fmla="*/ 173640 h 364561"/>
              <a:gd name="connsiteX9578" fmla="*/ 5212937 w 12192000"/>
              <a:gd name="connsiteY9578" fmla="*/ 166522 h 364561"/>
              <a:gd name="connsiteX9579" fmla="*/ 5311651 w 12192000"/>
              <a:gd name="connsiteY9579" fmla="*/ 166522 h 364561"/>
              <a:gd name="connsiteX9580" fmla="*/ 5282774 w 12192000"/>
              <a:gd name="connsiteY9580" fmla="*/ 166522 h 364561"/>
              <a:gd name="connsiteX9581" fmla="*/ 5293603 w 12192000"/>
              <a:gd name="connsiteY9581" fmla="*/ 175420 h 364561"/>
              <a:gd name="connsiteX9582" fmla="*/ 5302312 w 12192000"/>
              <a:gd name="connsiteY9582" fmla="*/ 174602 h 364561"/>
              <a:gd name="connsiteX9583" fmla="*/ 5303401 w 12192000"/>
              <a:gd name="connsiteY9583" fmla="*/ 183643 h 364561"/>
              <a:gd name="connsiteX9584" fmla="*/ 5311651 w 12192000"/>
              <a:gd name="connsiteY9584" fmla="*/ 188092 h 364561"/>
              <a:gd name="connsiteX9585" fmla="*/ 5307674 w 12192000"/>
              <a:gd name="connsiteY9585" fmla="*/ 175079 h 364561"/>
              <a:gd name="connsiteX9586" fmla="*/ 5304546 w 12192000"/>
              <a:gd name="connsiteY9586" fmla="*/ 174377 h 364561"/>
              <a:gd name="connsiteX9587" fmla="*/ 5311651 w 12192000"/>
              <a:gd name="connsiteY9587" fmla="*/ 173640 h 364561"/>
              <a:gd name="connsiteX9588" fmla="*/ 5311651 w 12192000"/>
              <a:gd name="connsiteY9588" fmla="*/ 166522 h 364561"/>
              <a:gd name="connsiteX9589" fmla="*/ 5321670 w 12192000"/>
              <a:gd name="connsiteY9589" fmla="*/ 166522 h 364561"/>
              <a:gd name="connsiteX9590" fmla="*/ 5330179 w 12192000"/>
              <a:gd name="connsiteY9590" fmla="*/ 167439 h 364561"/>
              <a:gd name="connsiteX9591" fmla="*/ 5331394 w 12192000"/>
              <a:gd name="connsiteY9591" fmla="*/ 173856 h 364561"/>
              <a:gd name="connsiteX9592" fmla="*/ 5341118 w 12192000"/>
              <a:gd name="connsiteY9592" fmla="*/ 173856 h 364561"/>
              <a:gd name="connsiteX9593" fmla="*/ 5335041 w 12192000"/>
              <a:gd name="connsiteY9593" fmla="*/ 167439 h 364561"/>
              <a:gd name="connsiteX9594" fmla="*/ 5381389 w 12192000"/>
              <a:gd name="connsiteY9594" fmla="*/ 166522 h 364561"/>
              <a:gd name="connsiteX9595" fmla="*/ 5371764 w 12192000"/>
              <a:gd name="connsiteY9595" fmla="*/ 180902 h 364561"/>
              <a:gd name="connsiteX9596" fmla="*/ 5381389 w 12192000"/>
              <a:gd name="connsiteY9596" fmla="*/ 188092 h 364561"/>
              <a:gd name="connsiteX9597" fmla="*/ 5383044 w 12192000"/>
              <a:gd name="connsiteY9597" fmla="*/ 183823 h 364561"/>
              <a:gd name="connsiteX9598" fmla="*/ 5383198 w 12192000"/>
              <a:gd name="connsiteY9598" fmla="*/ 183719 h 364561"/>
              <a:gd name="connsiteX9599" fmla="*/ 5382894 w 12192000"/>
              <a:gd name="connsiteY9599" fmla="*/ 183823 h 364561"/>
              <a:gd name="connsiteX9600" fmla="*/ 5381389 w 12192000"/>
              <a:gd name="connsiteY9600" fmla="*/ 180902 h 364561"/>
              <a:gd name="connsiteX9601" fmla="*/ 5381389 w 12192000"/>
              <a:gd name="connsiteY9601" fmla="*/ 173712 h 364561"/>
              <a:gd name="connsiteX9602" fmla="*/ 5381389 w 12192000"/>
              <a:gd name="connsiteY9602" fmla="*/ 166522 h 364561"/>
              <a:gd name="connsiteX9603" fmla="*/ 5410660 w 12192000"/>
              <a:gd name="connsiteY9603" fmla="*/ 166522 h 364561"/>
              <a:gd name="connsiteX9604" fmla="*/ 5400641 w 12192000"/>
              <a:gd name="connsiteY9604" fmla="*/ 166522 h 364561"/>
              <a:gd name="connsiteX9605" fmla="*/ 5402206 w 12192000"/>
              <a:gd name="connsiteY9605" fmla="*/ 170791 h 364561"/>
              <a:gd name="connsiteX9606" fmla="*/ 5410660 w 12192000"/>
              <a:gd name="connsiteY9606" fmla="*/ 180902 h 364561"/>
              <a:gd name="connsiteX9607" fmla="*/ 5420678 w 12192000"/>
              <a:gd name="connsiteY9607" fmla="*/ 180902 h 364561"/>
              <a:gd name="connsiteX9608" fmla="*/ 5410660 w 12192000"/>
              <a:gd name="connsiteY9608" fmla="*/ 173712 h 364561"/>
              <a:gd name="connsiteX9609" fmla="*/ 5410660 w 12192000"/>
              <a:gd name="connsiteY9609" fmla="*/ 166522 h 364561"/>
              <a:gd name="connsiteX9610" fmla="*/ 5757779 w 12192000"/>
              <a:gd name="connsiteY9610" fmla="*/ 166522 h 364561"/>
              <a:gd name="connsiteX9611" fmla="*/ 5736563 w 12192000"/>
              <a:gd name="connsiteY9611" fmla="*/ 180758 h 364561"/>
              <a:gd name="connsiteX9612" fmla="*/ 5757779 w 12192000"/>
              <a:gd name="connsiteY9612" fmla="*/ 166522 h 364561"/>
              <a:gd name="connsiteX9613" fmla="*/ 6054214 w 12192000"/>
              <a:gd name="connsiteY9613" fmla="*/ 166522 h 364561"/>
              <a:gd name="connsiteX9614" fmla="*/ 6044785 w 12192000"/>
              <a:gd name="connsiteY9614" fmla="*/ 173856 h 364561"/>
              <a:gd name="connsiteX9615" fmla="*/ 6054214 w 12192000"/>
              <a:gd name="connsiteY9615" fmla="*/ 166522 h 364561"/>
              <a:gd name="connsiteX9616" fmla="*/ 6093307 w 12192000"/>
              <a:gd name="connsiteY9616" fmla="*/ 166522 h 364561"/>
              <a:gd name="connsiteX9617" fmla="*/ 6083485 w 12192000"/>
              <a:gd name="connsiteY9617" fmla="*/ 166522 h 364561"/>
              <a:gd name="connsiteX9618" fmla="*/ 6083485 w 12192000"/>
              <a:gd name="connsiteY9618" fmla="*/ 180758 h 364561"/>
              <a:gd name="connsiteX9619" fmla="*/ 6093307 w 12192000"/>
              <a:gd name="connsiteY9619" fmla="*/ 180758 h 364561"/>
              <a:gd name="connsiteX9620" fmla="*/ 6093307 w 12192000"/>
              <a:gd name="connsiteY9620" fmla="*/ 166522 h 364561"/>
              <a:gd name="connsiteX9621" fmla="*/ 6252232 w 12192000"/>
              <a:gd name="connsiteY9621" fmla="*/ 166522 h 364561"/>
              <a:gd name="connsiteX9622" fmla="*/ 6261661 w 12192000"/>
              <a:gd name="connsiteY9622" fmla="*/ 173856 h 364561"/>
              <a:gd name="connsiteX9623" fmla="*/ 6252232 w 12192000"/>
              <a:gd name="connsiteY9623" fmla="*/ 166522 h 364561"/>
              <a:gd name="connsiteX9624" fmla="*/ 6449954 w 12192000"/>
              <a:gd name="connsiteY9624" fmla="*/ 166522 h 364561"/>
              <a:gd name="connsiteX9625" fmla="*/ 6440229 w 12192000"/>
              <a:gd name="connsiteY9625" fmla="*/ 173640 h 364561"/>
              <a:gd name="connsiteX9626" fmla="*/ 6449954 w 12192000"/>
              <a:gd name="connsiteY9626" fmla="*/ 180758 h 364561"/>
              <a:gd name="connsiteX9627" fmla="*/ 6459678 w 12192000"/>
              <a:gd name="connsiteY9627" fmla="*/ 173640 h 364561"/>
              <a:gd name="connsiteX9628" fmla="*/ 6449954 w 12192000"/>
              <a:gd name="connsiteY9628" fmla="*/ 166522 h 364561"/>
              <a:gd name="connsiteX9629" fmla="*/ 6469107 w 12192000"/>
              <a:gd name="connsiteY9629" fmla="*/ 166522 h 364561"/>
              <a:gd name="connsiteX9630" fmla="*/ 6459678 w 12192000"/>
              <a:gd name="connsiteY9630" fmla="*/ 166522 h 364561"/>
              <a:gd name="connsiteX9631" fmla="*/ 6469107 w 12192000"/>
              <a:gd name="connsiteY9631" fmla="*/ 166522 h 364561"/>
              <a:gd name="connsiteX9632" fmla="*/ 6915235 w 12192000"/>
              <a:gd name="connsiteY9632" fmla="*/ 166522 h 364561"/>
              <a:gd name="connsiteX9633" fmla="*/ 6915235 w 12192000"/>
              <a:gd name="connsiteY9633" fmla="*/ 180758 h 364561"/>
              <a:gd name="connsiteX9634" fmla="*/ 6915235 w 12192000"/>
              <a:gd name="connsiteY9634" fmla="*/ 166522 h 364561"/>
              <a:gd name="connsiteX9635" fmla="*/ 7192223 w 12192000"/>
              <a:gd name="connsiteY9635" fmla="*/ 166522 h 364561"/>
              <a:gd name="connsiteX9636" fmla="*/ 7202242 w 12192000"/>
              <a:gd name="connsiteY9636" fmla="*/ 173856 h 364561"/>
              <a:gd name="connsiteX9637" fmla="*/ 7192223 w 12192000"/>
              <a:gd name="connsiteY9637" fmla="*/ 173856 h 364561"/>
              <a:gd name="connsiteX9638" fmla="*/ 7182794 w 12192000"/>
              <a:gd name="connsiteY9638" fmla="*/ 166522 h 364561"/>
              <a:gd name="connsiteX9639" fmla="*/ 7192223 w 12192000"/>
              <a:gd name="connsiteY9639" fmla="*/ 166522 h 364561"/>
              <a:gd name="connsiteX9640" fmla="*/ 7618607 w 12192000"/>
              <a:gd name="connsiteY9640" fmla="*/ 166522 h 364561"/>
              <a:gd name="connsiteX9641" fmla="*/ 7618607 w 12192000"/>
              <a:gd name="connsiteY9641" fmla="*/ 173640 h 364561"/>
              <a:gd name="connsiteX9642" fmla="*/ 7608883 w 12192000"/>
              <a:gd name="connsiteY9642" fmla="*/ 166522 h 364561"/>
              <a:gd name="connsiteX9643" fmla="*/ 7618607 w 12192000"/>
              <a:gd name="connsiteY9643" fmla="*/ 180758 h 364561"/>
              <a:gd name="connsiteX9644" fmla="*/ 7628331 w 12192000"/>
              <a:gd name="connsiteY9644" fmla="*/ 180758 h 364561"/>
              <a:gd name="connsiteX9645" fmla="*/ 7628332 w 12192000"/>
              <a:gd name="connsiteY9645" fmla="*/ 180758 h 364561"/>
              <a:gd name="connsiteX9646" fmla="*/ 7623469 w 12192000"/>
              <a:gd name="connsiteY9646" fmla="*/ 170971 h 364561"/>
              <a:gd name="connsiteX9647" fmla="*/ 7618607 w 12192000"/>
              <a:gd name="connsiteY9647" fmla="*/ 166522 h 364561"/>
              <a:gd name="connsiteX9648" fmla="*/ 7925356 w 12192000"/>
              <a:gd name="connsiteY9648" fmla="*/ 166522 h 364561"/>
              <a:gd name="connsiteX9649" fmla="*/ 7915337 w 12192000"/>
              <a:gd name="connsiteY9649" fmla="*/ 173856 h 364561"/>
              <a:gd name="connsiteX9650" fmla="*/ 7925356 w 12192000"/>
              <a:gd name="connsiteY9650" fmla="*/ 166522 h 364561"/>
              <a:gd name="connsiteX9651" fmla="*/ 8083888 w 12192000"/>
              <a:gd name="connsiteY9651" fmla="*/ 166522 h 364561"/>
              <a:gd name="connsiteX9652" fmla="*/ 8073869 w 12192000"/>
              <a:gd name="connsiteY9652" fmla="*/ 173640 h 364561"/>
              <a:gd name="connsiteX9653" fmla="*/ 8083888 w 12192000"/>
              <a:gd name="connsiteY9653" fmla="*/ 180758 h 364561"/>
              <a:gd name="connsiteX9654" fmla="*/ 8093906 w 12192000"/>
              <a:gd name="connsiteY9654" fmla="*/ 173640 h 364561"/>
              <a:gd name="connsiteX9655" fmla="*/ 8083888 w 12192000"/>
              <a:gd name="connsiteY9655" fmla="*/ 166522 h 364561"/>
              <a:gd name="connsiteX9656" fmla="*/ 8122784 w 12192000"/>
              <a:gd name="connsiteY9656" fmla="*/ 166522 h 364561"/>
              <a:gd name="connsiteX9657" fmla="*/ 8122784 w 12192000"/>
              <a:gd name="connsiteY9657" fmla="*/ 173856 h 364561"/>
              <a:gd name="connsiteX9658" fmla="*/ 8122784 w 12192000"/>
              <a:gd name="connsiteY9658" fmla="*/ 166522 h 364561"/>
              <a:gd name="connsiteX9659" fmla="*/ 8122784 w 12192000"/>
              <a:gd name="connsiteY9659" fmla="*/ 166522 h 364561"/>
              <a:gd name="connsiteX9660" fmla="*/ 8113355 w 12192000"/>
              <a:gd name="connsiteY9660" fmla="*/ 166522 h 364561"/>
              <a:gd name="connsiteX9661" fmla="*/ 8122784 w 12192000"/>
              <a:gd name="connsiteY9661" fmla="*/ 166522 h 364561"/>
              <a:gd name="connsiteX9662" fmla="*/ 8153430 w 12192000"/>
              <a:gd name="connsiteY9662" fmla="*/ 166522 h 364561"/>
              <a:gd name="connsiteX9663" fmla="*/ 8142232 w 12192000"/>
              <a:gd name="connsiteY9663" fmla="*/ 173640 h 364561"/>
              <a:gd name="connsiteX9664" fmla="*/ 8153430 w 12192000"/>
              <a:gd name="connsiteY9664" fmla="*/ 180758 h 364561"/>
              <a:gd name="connsiteX9665" fmla="*/ 8153430 w 12192000"/>
              <a:gd name="connsiteY9665" fmla="*/ 166522 h 364561"/>
              <a:gd name="connsiteX9666" fmla="*/ 8173172 w 12192000"/>
              <a:gd name="connsiteY9666" fmla="*/ 166522 h 364561"/>
              <a:gd name="connsiteX9667" fmla="*/ 8173172 w 12192000"/>
              <a:gd name="connsiteY9667" fmla="*/ 173712 h 364561"/>
              <a:gd name="connsiteX9668" fmla="*/ 8163448 w 12192000"/>
              <a:gd name="connsiteY9668" fmla="*/ 173712 h 364561"/>
              <a:gd name="connsiteX9669" fmla="*/ 8164332 w 12192000"/>
              <a:gd name="connsiteY9669" fmla="*/ 180902 h 364561"/>
              <a:gd name="connsiteX9670" fmla="*/ 8171957 w 12192000"/>
              <a:gd name="connsiteY9670" fmla="*/ 180902 h 364561"/>
              <a:gd name="connsiteX9671" fmla="*/ 8173172 w 12192000"/>
              <a:gd name="connsiteY9671" fmla="*/ 180902 h 364561"/>
              <a:gd name="connsiteX9672" fmla="*/ 8173172 w 12192000"/>
              <a:gd name="connsiteY9672" fmla="*/ 166522 h 364561"/>
              <a:gd name="connsiteX9673" fmla="*/ 8202345 w 12192000"/>
              <a:gd name="connsiteY9673" fmla="*/ 166522 h 364561"/>
              <a:gd name="connsiteX9674" fmla="*/ 8192326 w 12192000"/>
              <a:gd name="connsiteY9674" fmla="*/ 173856 h 364561"/>
              <a:gd name="connsiteX9675" fmla="*/ 8202345 w 12192000"/>
              <a:gd name="connsiteY9675" fmla="*/ 166522 h 364561"/>
              <a:gd name="connsiteX9676" fmla="*/ 8211774 w 12192000"/>
              <a:gd name="connsiteY9676" fmla="*/ 166522 h 364561"/>
              <a:gd name="connsiteX9677" fmla="*/ 8211930 w 12192000"/>
              <a:gd name="connsiteY9677" fmla="*/ 170762 h 364561"/>
              <a:gd name="connsiteX9678" fmla="*/ 8221792 w 12192000"/>
              <a:gd name="connsiteY9678" fmla="*/ 173856 h 364561"/>
              <a:gd name="connsiteX9679" fmla="*/ 8220540 w 12192000"/>
              <a:gd name="connsiteY9679" fmla="*/ 167439 h 364561"/>
              <a:gd name="connsiteX9680" fmla="*/ 8211774 w 12192000"/>
              <a:gd name="connsiteY9680" fmla="*/ 166522 h 364561"/>
              <a:gd name="connsiteX9681" fmla="*/ 8202344 w 12192000"/>
              <a:gd name="connsiteY9681" fmla="*/ 180758 h 364561"/>
              <a:gd name="connsiteX9682" fmla="*/ 8211774 w 12192000"/>
              <a:gd name="connsiteY9682" fmla="*/ 180758 h 364561"/>
              <a:gd name="connsiteX9683" fmla="*/ 8211774 w 12192000"/>
              <a:gd name="connsiteY9683" fmla="*/ 175002 h 364561"/>
              <a:gd name="connsiteX9684" fmla="*/ 8211774 w 12192000"/>
              <a:gd name="connsiteY9684" fmla="*/ 173856 h 364561"/>
              <a:gd name="connsiteX9685" fmla="*/ 8211774 w 12192000"/>
              <a:gd name="connsiteY9685" fmla="*/ 170748 h 364561"/>
              <a:gd name="connsiteX9686" fmla="*/ 8281905 w 12192000"/>
              <a:gd name="connsiteY9686" fmla="*/ 166522 h 364561"/>
              <a:gd name="connsiteX9687" fmla="*/ 8272181 w 12192000"/>
              <a:gd name="connsiteY9687" fmla="*/ 166522 h 364561"/>
              <a:gd name="connsiteX9688" fmla="*/ 8262456 w 12192000"/>
              <a:gd name="connsiteY9688" fmla="*/ 173856 h 364561"/>
              <a:gd name="connsiteX9689" fmla="*/ 8281905 w 12192000"/>
              <a:gd name="connsiteY9689" fmla="*/ 173856 h 364561"/>
              <a:gd name="connsiteX9690" fmla="*/ 8281905 w 12192000"/>
              <a:gd name="connsiteY9690" fmla="*/ 166522 h 364561"/>
              <a:gd name="connsiteX9691" fmla="*/ 8341547 w 12192000"/>
              <a:gd name="connsiteY9691" fmla="*/ 166522 h 364561"/>
              <a:gd name="connsiteX9692" fmla="*/ 8330232 w 12192000"/>
              <a:gd name="connsiteY9692" fmla="*/ 166522 h 364561"/>
              <a:gd name="connsiteX9693" fmla="*/ 8341547 w 12192000"/>
              <a:gd name="connsiteY9693" fmla="*/ 166522 h 364561"/>
              <a:gd name="connsiteX9694" fmla="*/ 8479333 w 12192000"/>
              <a:gd name="connsiteY9694" fmla="*/ 166522 h 364561"/>
              <a:gd name="connsiteX9695" fmla="*/ 8489352 w 12192000"/>
              <a:gd name="connsiteY9695" fmla="*/ 180758 h 364561"/>
              <a:gd name="connsiteX9696" fmla="*/ 8479333 w 12192000"/>
              <a:gd name="connsiteY9696" fmla="*/ 166522 h 364561"/>
              <a:gd name="connsiteX9697" fmla="*/ 8785788 w 12192000"/>
              <a:gd name="connsiteY9697" fmla="*/ 166522 h 364561"/>
              <a:gd name="connsiteX9698" fmla="*/ 8766340 w 12192000"/>
              <a:gd name="connsiteY9698" fmla="*/ 166522 h 364561"/>
              <a:gd name="connsiteX9699" fmla="*/ 8776063 w 12192000"/>
              <a:gd name="connsiteY9699" fmla="*/ 180758 h 364561"/>
              <a:gd name="connsiteX9700" fmla="*/ 8785788 w 12192000"/>
              <a:gd name="connsiteY9700" fmla="*/ 166522 h 364561"/>
              <a:gd name="connsiteX9701" fmla="*/ 8826452 w 12192000"/>
              <a:gd name="connsiteY9701" fmla="*/ 166522 h 364561"/>
              <a:gd name="connsiteX9702" fmla="*/ 8817943 w 12192000"/>
              <a:gd name="connsiteY9702" fmla="*/ 166522 h 364561"/>
              <a:gd name="connsiteX9703" fmla="*/ 8816729 w 12192000"/>
              <a:gd name="connsiteY9703" fmla="*/ 166522 h 364561"/>
              <a:gd name="connsiteX9704" fmla="*/ 8812626 w 12192000"/>
              <a:gd name="connsiteY9704" fmla="*/ 170762 h 364561"/>
              <a:gd name="connsiteX9705" fmla="*/ 8816729 w 12192000"/>
              <a:gd name="connsiteY9705" fmla="*/ 173856 h 364561"/>
              <a:gd name="connsiteX9706" fmla="*/ 8826452 w 12192000"/>
              <a:gd name="connsiteY9706" fmla="*/ 166522 h 364561"/>
              <a:gd name="connsiteX9707" fmla="*/ 8835881 w 12192000"/>
              <a:gd name="connsiteY9707" fmla="*/ 166522 h 364561"/>
              <a:gd name="connsiteX9708" fmla="*/ 8845900 w 12192000"/>
              <a:gd name="connsiteY9708" fmla="*/ 173856 h 364561"/>
              <a:gd name="connsiteX9709" fmla="*/ 8835881 w 12192000"/>
              <a:gd name="connsiteY9709" fmla="*/ 166522 h 364561"/>
              <a:gd name="connsiteX9710" fmla="*/ 8934890 w 12192000"/>
              <a:gd name="connsiteY9710" fmla="*/ 166522 h 364561"/>
              <a:gd name="connsiteX9711" fmla="*/ 8944909 w 12192000"/>
              <a:gd name="connsiteY9711" fmla="*/ 173856 h 364561"/>
              <a:gd name="connsiteX9712" fmla="*/ 8934890 w 12192000"/>
              <a:gd name="connsiteY9712" fmla="*/ 166522 h 364561"/>
              <a:gd name="connsiteX9713" fmla="*/ 9072795 w 12192000"/>
              <a:gd name="connsiteY9713" fmla="*/ 166522 h 364561"/>
              <a:gd name="connsiteX9714" fmla="*/ 9072795 w 12192000"/>
              <a:gd name="connsiteY9714" fmla="*/ 173856 h 364561"/>
              <a:gd name="connsiteX9715" fmla="*/ 9072795 w 12192000"/>
              <a:gd name="connsiteY9715" fmla="*/ 166522 h 364561"/>
              <a:gd name="connsiteX9716" fmla="*/ 9172982 w 12192000"/>
              <a:gd name="connsiteY9716" fmla="*/ 166522 h 364561"/>
              <a:gd name="connsiteX9717" fmla="*/ 9162374 w 12192000"/>
              <a:gd name="connsiteY9717" fmla="*/ 173856 h 364561"/>
              <a:gd name="connsiteX9718" fmla="*/ 9172982 w 12192000"/>
              <a:gd name="connsiteY9718" fmla="*/ 166522 h 364561"/>
              <a:gd name="connsiteX9719" fmla="*/ 2566671 w 12192000"/>
              <a:gd name="connsiteY9719" fmla="*/ 166244 h 364561"/>
              <a:gd name="connsiteX9720" fmla="*/ 2556023 w 12192000"/>
              <a:gd name="connsiteY9720" fmla="*/ 171923 h 364561"/>
              <a:gd name="connsiteX9721" fmla="*/ 2577319 w 12192000"/>
              <a:gd name="connsiteY9721" fmla="*/ 171923 h 364561"/>
              <a:gd name="connsiteX9722" fmla="*/ 2566671 w 12192000"/>
              <a:gd name="connsiteY9722" fmla="*/ 166244 h 364561"/>
              <a:gd name="connsiteX9723" fmla="*/ 11840947 w 12192000"/>
              <a:gd name="connsiteY9723" fmla="*/ 166244 h 364561"/>
              <a:gd name="connsiteX9724" fmla="*/ 11830299 w 12192000"/>
              <a:gd name="connsiteY9724" fmla="*/ 171923 h 364561"/>
              <a:gd name="connsiteX9725" fmla="*/ 11851595 w 12192000"/>
              <a:gd name="connsiteY9725" fmla="*/ 171923 h 364561"/>
              <a:gd name="connsiteX9726" fmla="*/ 11840947 w 12192000"/>
              <a:gd name="connsiteY9726" fmla="*/ 166244 h 364561"/>
              <a:gd name="connsiteX9727" fmla="*/ 6171179 w 12192000"/>
              <a:gd name="connsiteY9727" fmla="*/ 164721 h 364561"/>
              <a:gd name="connsiteX9728" fmla="*/ 6153223 w 12192000"/>
              <a:gd name="connsiteY9728" fmla="*/ 188092 h 364561"/>
              <a:gd name="connsiteX9729" fmla="*/ 6163045 w 12192000"/>
              <a:gd name="connsiteY9729" fmla="*/ 180866 h 364561"/>
              <a:gd name="connsiteX9730" fmla="*/ 6182690 w 12192000"/>
              <a:gd name="connsiteY9730" fmla="*/ 166414 h 364561"/>
              <a:gd name="connsiteX9731" fmla="*/ 6171179 w 12192000"/>
              <a:gd name="connsiteY9731" fmla="*/ 164721 h 364561"/>
              <a:gd name="connsiteX9732" fmla="*/ 6186668 w 12192000"/>
              <a:gd name="connsiteY9732" fmla="*/ 164574 h 364561"/>
              <a:gd name="connsiteX9733" fmla="*/ 6182690 w 12192000"/>
              <a:gd name="connsiteY9733" fmla="*/ 173856 h 364561"/>
              <a:gd name="connsiteX9734" fmla="*/ 6192119 w 12192000"/>
              <a:gd name="connsiteY9734" fmla="*/ 166522 h 364561"/>
              <a:gd name="connsiteX9735" fmla="*/ 6186668 w 12192000"/>
              <a:gd name="connsiteY9735" fmla="*/ 164574 h 364561"/>
              <a:gd name="connsiteX9736" fmla="*/ 1738865 w 12192000"/>
              <a:gd name="connsiteY9736" fmla="*/ 164499 h 364561"/>
              <a:gd name="connsiteX9737" fmla="*/ 1698707 w 12192000"/>
              <a:gd name="connsiteY9737" fmla="*/ 171774 h 364561"/>
              <a:gd name="connsiteX9738" fmla="*/ 1718786 w 12192000"/>
              <a:gd name="connsiteY9738" fmla="*/ 179049 h 364561"/>
              <a:gd name="connsiteX9739" fmla="*/ 1738865 w 12192000"/>
              <a:gd name="connsiteY9739" fmla="*/ 179049 h 364561"/>
              <a:gd name="connsiteX9740" fmla="*/ 1738865 w 12192000"/>
              <a:gd name="connsiteY9740" fmla="*/ 164499 h 364561"/>
              <a:gd name="connsiteX9741" fmla="*/ 11013141 w 12192000"/>
              <a:gd name="connsiteY9741" fmla="*/ 164499 h 364561"/>
              <a:gd name="connsiteX9742" fmla="*/ 10972982 w 12192000"/>
              <a:gd name="connsiteY9742" fmla="*/ 171774 h 364561"/>
              <a:gd name="connsiteX9743" fmla="*/ 10993062 w 12192000"/>
              <a:gd name="connsiteY9743" fmla="*/ 179049 h 364561"/>
              <a:gd name="connsiteX9744" fmla="*/ 11013141 w 12192000"/>
              <a:gd name="connsiteY9744" fmla="*/ 179049 h 364561"/>
              <a:gd name="connsiteX9745" fmla="*/ 11013141 w 12192000"/>
              <a:gd name="connsiteY9745" fmla="*/ 164499 h 364561"/>
              <a:gd name="connsiteX9746" fmla="*/ 9006422 w 12192000"/>
              <a:gd name="connsiteY9746" fmla="*/ 164447 h 364561"/>
              <a:gd name="connsiteX9747" fmla="*/ 9004727 w 12192000"/>
              <a:gd name="connsiteY9747" fmla="*/ 166349 h 364561"/>
              <a:gd name="connsiteX9748" fmla="*/ 9014599 w 12192000"/>
              <a:gd name="connsiteY9748" fmla="*/ 180672 h 364561"/>
              <a:gd name="connsiteX9749" fmla="*/ 8984984 w 12192000"/>
              <a:gd name="connsiteY9749" fmla="*/ 180672 h 364561"/>
              <a:gd name="connsiteX9750" fmla="*/ 8986218 w 12192000"/>
              <a:gd name="connsiteY9750" fmla="*/ 190519 h 364561"/>
              <a:gd name="connsiteX9751" fmla="*/ 8989316 w 12192000"/>
              <a:gd name="connsiteY9751" fmla="*/ 192124 h 364561"/>
              <a:gd name="connsiteX9752" fmla="*/ 8979683 w 12192000"/>
              <a:gd name="connsiteY9752" fmla="*/ 202210 h 364561"/>
              <a:gd name="connsiteX9753" fmla="*/ 8999988 w 12192000"/>
              <a:gd name="connsiteY9753" fmla="*/ 202210 h 364561"/>
              <a:gd name="connsiteX9754" fmla="*/ 9001086 w 12192000"/>
              <a:gd name="connsiteY9754" fmla="*/ 190218 h 364561"/>
              <a:gd name="connsiteX9755" fmla="*/ 8996671 w 12192000"/>
              <a:gd name="connsiteY9755" fmla="*/ 188668 h 364561"/>
              <a:gd name="connsiteX9756" fmla="*/ 9004727 w 12192000"/>
              <a:gd name="connsiteY9756" fmla="*/ 187833 h 364561"/>
              <a:gd name="connsiteX9757" fmla="*/ 9014599 w 12192000"/>
              <a:gd name="connsiteY9757" fmla="*/ 194995 h 364561"/>
              <a:gd name="connsiteX9758" fmla="*/ 9024469 w 12192000"/>
              <a:gd name="connsiteY9758" fmla="*/ 173511 h 364561"/>
              <a:gd name="connsiteX9759" fmla="*/ 9006422 w 12192000"/>
              <a:gd name="connsiteY9759" fmla="*/ 164447 h 364561"/>
              <a:gd name="connsiteX9760" fmla="*/ 646076 w 12192000"/>
              <a:gd name="connsiteY9760" fmla="*/ 164350 h 364561"/>
              <a:gd name="connsiteX9761" fmla="*/ 646076 w 12192000"/>
              <a:gd name="connsiteY9761" fmla="*/ 171923 h 364561"/>
              <a:gd name="connsiteX9762" fmla="*/ 655811 w 12192000"/>
              <a:gd name="connsiteY9762" fmla="*/ 171923 h 364561"/>
              <a:gd name="connsiteX9763" fmla="*/ 646076 w 12192000"/>
              <a:gd name="connsiteY9763" fmla="*/ 164350 h 364561"/>
              <a:gd name="connsiteX9764" fmla="*/ 932051 w 12192000"/>
              <a:gd name="connsiteY9764" fmla="*/ 164350 h 364561"/>
              <a:gd name="connsiteX9765" fmla="*/ 942395 w 12192000"/>
              <a:gd name="connsiteY9765" fmla="*/ 171923 h 364561"/>
              <a:gd name="connsiteX9766" fmla="*/ 932051 w 12192000"/>
              <a:gd name="connsiteY9766" fmla="*/ 164350 h 364561"/>
              <a:gd name="connsiteX9767" fmla="*/ 1298828 w 12192000"/>
              <a:gd name="connsiteY9767" fmla="*/ 164350 h 364561"/>
              <a:gd name="connsiteX9768" fmla="*/ 1288606 w 12192000"/>
              <a:gd name="connsiteY9768" fmla="*/ 179049 h 364561"/>
              <a:gd name="connsiteX9769" fmla="*/ 1298828 w 12192000"/>
              <a:gd name="connsiteY9769" fmla="*/ 164350 h 364561"/>
              <a:gd name="connsiteX9770" fmla="*/ 1606762 w 12192000"/>
              <a:gd name="connsiteY9770" fmla="*/ 164350 h 364561"/>
              <a:gd name="connsiteX9771" fmla="*/ 1606762 w 12192000"/>
              <a:gd name="connsiteY9771" fmla="*/ 179272 h 364561"/>
              <a:gd name="connsiteX9772" fmla="*/ 1595269 w 12192000"/>
              <a:gd name="connsiteY9772" fmla="*/ 186732 h 364561"/>
              <a:gd name="connsiteX9773" fmla="*/ 1606762 w 12192000"/>
              <a:gd name="connsiteY9773" fmla="*/ 194192 h 364561"/>
              <a:gd name="connsiteX9774" fmla="*/ 1630646 w 12192000"/>
              <a:gd name="connsiteY9774" fmla="*/ 191395 h 364561"/>
              <a:gd name="connsiteX9775" fmla="*/ 1646795 w 12192000"/>
              <a:gd name="connsiteY9775" fmla="*/ 194159 h 364561"/>
              <a:gd name="connsiteX9776" fmla="*/ 1646810 w 12192000"/>
              <a:gd name="connsiteY9776" fmla="*/ 194126 h 364561"/>
              <a:gd name="connsiteX9777" fmla="*/ 1646821 w 12192000"/>
              <a:gd name="connsiteY9777" fmla="*/ 194164 h 364561"/>
              <a:gd name="connsiteX9778" fmla="*/ 1646988 w 12192000"/>
              <a:gd name="connsiteY9778" fmla="*/ 194192 h 364561"/>
              <a:gd name="connsiteX9779" fmla="*/ 1616818 w 12192000"/>
              <a:gd name="connsiteY9779" fmla="*/ 171811 h 364561"/>
              <a:gd name="connsiteX9780" fmla="*/ 1606762 w 12192000"/>
              <a:gd name="connsiteY9780" fmla="*/ 164350 h 364561"/>
              <a:gd name="connsiteX9781" fmla="*/ 1821007 w 12192000"/>
              <a:gd name="connsiteY9781" fmla="*/ 164350 h 364561"/>
              <a:gd name="connsiteX9782" fmla="*/ 1819071 w 12192000"/>
              <a:gd name="connsiteY9782" fmla="*/ 168667 h 364561"/>
              <a:gd name="connsiteX9783" fmla="*/ 1819752 w 12192000"/>
              <a:gd name="connsiteY9783" fmla="*/ 168081 h 364561"/>
              <a:gd name="connsiteX9784" fmla="*/ 1821007 w 12192000"/>
              <a:gd name="connsiteY9784" fmla="*/ 164350 h 364561"/>
              <a:gd name="connsiteX9785" fmla="*/ 1851430 w 12192000"/>
              <a:gd name="connsiteY9785" fmla="*/ 164350 h 364561"/>
              <a:gd name="connsiteX9786" fmla="*/ 1841086 w 12192000"/>
              <a:gd name="connsiteY9786" fmla="*/ 164350 h 364561"/>
              <a:gd name="connsiteX9787" fmla="*/ 1851430 w 12192000"/>
              <a:gd name="connsiteY9787" fmla="*/ 171923 h 364561"/>
              <a:gd name="connsiteX9788" fmla="*/ 1851430 w 12192000"/>
              <a:gd name="connsiteY9788" fmla="*/ 164350 h 364561"/>
              <a:gd name="connsiteX9789" fmla="*/ 2137404 w 12192000"/>
              <a:gd name="connsiteY9789" fmla="*/ 164350 h 364561"/>
              <a:gd name="connsiteX9790" fmla="*/ 2097246 w 12192000"/>
              <a:gd name="connsiteY9790" fmla="*/ 164350 h 364561"/>
              <a:gd name="connsiteX9791" fmla="*/ 2127365 w 12192000"/>
              <a:gd name="connsiteY9791" fmla="*/ 179049 h 364561"/>
              <a:gd name="connsiteX9792" fmla="*/ 2137404 w 12192000"/>
              <a:gd name="connsiteY9792" fmla="*/ 164350 h 364561"/>
              <a:gd name="connsiteX9793" fmla="*/ 2189123 w 12192000"/>
              <a:gd name="connsiteY9793" fmla="*/ 164350 h 364561"/>
              <a:gd name="connsiteX9794" fmla="*/ 2167827 w 12192000"/>
              <a:gd name="connsiteY9794" fmla="*/ 164350 h 364561"/>
              <a:gd name="connsiteX9795" fmla="*/ 2177765 w 12192000"/>
              <a:gd name="connsiteY9795" fmla="*/ 179049 h 364561"/>
              <a:gd name="connsiteX9796" fmla="*/ 2189123 w 12192000"/>
              <a:gd name="connsiteY9796" fmla="*/ 171700 h 364561"/>
              <a:gd name="connsiteX9797" fmla="*/ 2189123 w 12192000"/>
              <a:gd name="connsiteY9797" fmla="*/ 164350 h 364561"/>
              <a:gd name="connsiteX9798" fmla="*/ 2403300 w 12192000"/>
              <a:gd name="connsiteY9798" fmla="*/ 164350 h 364561"/>
              <a:gd name="connsiteX9799" fmla="*/ 2403300 w 12192000"/>
              <a:gd name="connsiteY9799" fmla="*/ 179049 h 364561"/>
              <a:gd name="connsiteX9800" fmla="*/ 2413340 w 12192000"/>
              <a:gd name="connsiteY9800" fmla="*/ 179049 h 364561"/>
              <a:gd name="connsiteX9801" fmla="*/ 2403300 w 12192000"/>
              <a:gd name="connsiteY9801" fmla="*/ 164350 h 364561"/>
              <a:gd name="connsiteX9802" fmla="*/ 2423379 w 12192000"/>
              <a:gd name="connsiteY9802" fmla="*/ 164350 h 364561"/>
              <a:gd name="connsiteX9803" fmla="*/ 2423379 w 12192000"/>
              <a:gd name="connsiteY9803" fmla="*/ 171923 h 364561"/>
              <a:gd name="connsiteX9804" fmla="*/ 2423379 w 12192000"/>
              <a:gd name="connsiteY9804" fmla="*/ 164350 h 364561"/>
              <a:gd name="connsiteX9805" fmla="*/ 2463538 w 12192000"/>
              <a:gd name="connsiteY9805" fmla="*/ 164350 h 364561"/>
              <a:gd name="connsiteX9806" fmla="*/ 2453802 w 12192000"/>
              <a:gd name="connsiteY9806" fmla="*/ 171923 h 364561"/>
              <a:gd name="connsiteX9807" fmla="*/ 2463538 w 12192000"/>
              <a:gd name="connsiteY9807" fmla="*/ 171923 h 364561"/>
              <a:gd name="connsiteX9808" fmla="*/ 2463538 w 12192000"/>
              <a:gd name="connsiteY9808" fmla="*/ 164350 h 364561"/>
              <a:gd name="connsiteX9809" fmla="*/ 2904060 w 12192000"/>
              <a:gd name="connsiteY9809" fmla="*/ 164350 h 364561"/>
              <a:gd name="connsiteX9810" fmla="*/ 2893717 w 12192000"/>
              <a:gd name="connsiteY9810" fmla="*/ 164350 h 364561"/>
              <a:gd name="connsiteX9811" fmla="*/ 2904060 w 12192000"/>
              <a:gd name="connsiteY9811" fmla="*/ 171923 h 364561"/>
              <a:gd name="connsiteX9812" fmla="*/ 2904060 w 12192000"/>
              <a:gd name="connsiteY9812" fmla="*/ 164350 h 364561"/>
              <a:gd name="connsiteX9813" fmla="*/ 4273090 w 12192000"/>
              <a:gd name="connsiteY9813" fmla="*/ 164350 h 364561"/>
              <a:gd name="connsiteX9814" fmla="*/ 4253011 w 12192000"/>
              <a:gd name="connsiteY9814" fmla="*/ 164350 h 364561"/>
              <a:gd name="connsiteX9815" fmla="*/ 4253011 w 12192000"/>
              <a:gd name="connsiteY9815" fmla="*/ 171923 h 364561"/>
              <a:gd name="connsiteX9816" fmla="*/ 4273090 w 12192000"/>
              <a:gd name="connsiteY9816" fmla="*/ 164350 h 364561"/>
              <a:gd name="connsiteX9817" fmla="*/ 9920352 w 12192000"/>
              <a:gd name="connsiteY9817" fmla="*/ 164350 h 364561"/>
              <a:gd name="connsiteX9818" fmla="*/ 9920352 w 12192000"/>
              <a:gd name="connsiteY9818" fmla="*/ 171923 h 364561"/>
              <a:gd name="connsiteX9819" fmla="*/ 9930087 w 12192000"/>
              <a:gd name="connsiteY9819" fmla="*/ 171923 h 364561"/>
              <a:gd name="connsiteX9820" fmla="*/ 9920352 w 12192000"/>
              <a:gd name="connsiteY9820" fmla="*/ 164350 h 364561"/>
              <a:gd name="connsiteX9821" fmla="*/ 10206327 w 12192000"/>
              <a:gd name="connsiteY9821" fmla="*/ 164350 h 364561"/>
              <a:gd name="connsiteX9822" fmla="*/ 10216670 w 12192000"/>
              <a:gd name="connsiteY9822" fmla="*/ 171923 h 364561"/>
              <a:gd name="connsiteX9823" fmla="*/ 10206327 w 12192000"/>
              <a:gd name="connsiteY9823" fmla="*/ 164350 h 364561"/>
              <a:gd name="connsiteX9824" fmla="*/ 10573104 w 12192000"/>
              <a:gd name="connsiteY9824" fmla="*/ 164350 h 364561"/>
              <a:gd name="connsiteX9825" fmla="*/ 10562882 w 12192000"/>
              <a:gd name="connsiteY9825" fmla="*/ 179049 h 364561"/>
              <a:gd name="connsiteX9826" fmla="*/ 10573104 w 12192000"/>
              <a:gd name="connsiteY9826" fmla="*/ 164350 h 364561"/>
              <a:gd name="connsiteX9827" fmla="*/ 10881038 w 12192000"/>
              <a:gd name="connsiteY9827" fmla="*/ 164350 h 364561"/>
              <a:gd name="connsiteX9828" fmla="*/ 10881038 w 12192000"/>
              <a:gd name="connsiteY9828" fmla="*/ 179272 h 364561"/>
              <a:gd name="connsiteX9829" fmla="*/ 10869545 w 12192000"/>
              <a:gd name="connsiteY9829" fmla="*/ 186732 h 364561"/>
              <a:gd name="connsiteX9830" fmla="*/ 10881038 w 12192000"/>
              <a:gd name="connsiteY9830" fmla="*/ 194192 h 364561"/>
              <a:gd name="connsiteX9831" fmla="*/ 10904922 w 12192000"/>
              <a:gd name="connsiteY9831" fmla="*/ 191395 h 364561"/>
              <a:gd name="connsiteX9832" fmla="*/ 10921070 w 12192000"/>
              <a:gd name="connsiteY9832" fmla="*/ 194159 h 364561"/>
              <a:gd name="connsiteX9833" fmla="*/ 10921086 w 12192000"/>
              <a:gd name="connsiteY9833" fmla="*/ 194126 h 364561"/>
              <a:gd name="connsiteX9834" fmla="*/ 10921097 w 12192000"/>
              <a:gd name="connsiteY9834" fmla="*/ 194164 h 364561"/>
              <a:gd name="connsiteX9835" fmla="*/ 10921264 w 12192000"/>
              <a:gd name="connsiteY9835" fmla="*/ 194192 h 364561"/>
              <a:gd name="connsiteX9836" fmla="*/ 10891094 w 12192000"/>
              <a:gd name="connsiteY9836" fmla="*/ 171811 h 364561"/>
              <a:gd name="connsiteX9837" fmla="*/ 10881038 w 12192000"/>
              <a:gd name="connsiteY9837" fmla="*/ 164350 h 364561"/>
              <a:gd name="connsiteX9838" fmla="*/ 11095283 w 12192000"/>
              <a:gd name="connsiteY9838" fmla="*/ 164350 h 364561"/>
              <a:gd name="connsiteX9839" fmla="*/ 11093347 w 12192000"/>
              <a:gd name="connsiteY9839" fmla="*/ 168667 h 364561"/>
              <a:gd name="connsiteX9840" fmla="*/ 11094028 w 12192000"/>
              <a:gd name="connsiteY9840" fmla="*/ 168081 h 364561"/>
              <a:gd name="connsiteX9841" fmla="*/ 11095283 w 12192000"/>
              <a:gd name="connsiteY9841" fmla="*/ 164350 h 364561"/>
              <a:gd name="connsiteX9842" fmla="*/ 11125706 w 12192000"/>
              <a:gd name="connsiteY9842" fmla="*/ 164350 h 364561"/>
              <a:gd name="connsiteX9843" fmla="*/ 11115362 w 12192000"/>
              <a:gd name="connsiteY9843" fmla="*/ 164350 h 364561"/>
              <a:gd name="connsiteX9844" fmla="*/ 11125706 w 12192000"/>
              <a:gd name="connsiteY9844" fmla="*/ 171923 h 364561"/>
              <a:gd name="connsiteX9845" fmla="*/ 11125706 w 12192000"/>
              <a:gd name="connsiteY9845" fmla="*/ 164350 h 364561"/>
              <a:gd name="connsiteX9846" fmla="*/ 11411680 w 12192000"/>
              <a:gd name="connsiteY9846" fmla="*/ 164350 h 364561"/>
              <a:gd name="connsiteX9847" fmla="*/ 11371522 w 12192000"/>
              <a:gd name="connsiteY9847" fmla="*/ 164350 h 364561"/>
              <a:gd name="connsiteX9848" fmla="*/ 11401641 w 12192000"/>
              <a:gd name="connsiteY9848" fmla="*/ 179049 h 364561"/>
              <a:gd name="connsiteX9849" fmla="*/ 11411680 w 12192000"/>
              <a:gd name="connsiteY9849" fmla="*/ 164350 h 364561"/>
              <a:gd name="connsiteX9850" fmla="*/ 11463399 w 12192000"/>
              <a:gd name="connsiteY9850" fmla="*/ 164350 h 364561"/>
              <a:gd name="connsiteX9851" fmla="*/ 11442103 w 12192000"/>
              <a:gd name="connsiteY9851" fmla="*/ 164350 h 364561"/>
              <a:gd name="connsiteX9852" fmla="*/ 11452041 w 12192000"/>
              <a:gd name="connsiteY9852" fmla="*/ 179049 h 364561"/>
              <a:gd name="connsiteX9853" fmla="*/ 11463399 w 12192000"/>
              <a:gd name="connsiteY9853" fmla="*/ 171700 h 364561"/>
              <a:gd name="connsiteX9854" fmla="*/ 11463399 w 12192000"/>
              <a:gd name="connsiteY9854" fmla="*/ 164350 h 364561"/>
              <a:gd name="connsiteX9855" fmla="*/ 11677576 w 12192000"/>
              <a:gd name="connsiteY9855" fmla="*/ 164350 h 364561"/>
              <a:gd name="connsiteX9856" fmla="*/ 11677576 w 12192000"/>
              <a:gd name="connsiteY9856" fmla="*/ 179049 h 364561"/>
              <a:gd name="connsiteX9857" fmla="*/ 11687616 w 12192000"/>
              <a:gd name="connsiteY9857" fmla="*/ 179049 h 364561"/>
              <a:gd name="connsiteX9858" fmla="*/ 11677576 w 12192000"/>
              <a:gd name="connsiteY9858" fmla="*/ 164350 h 364561"/>
              <a:gd name="connsiteX9859" fmla="*/ 11697655 w 12192000"/>
              <a:gd name="connsiteY9859" fmla="*/ 164350 h 364561"/>
              <a:gd name="connsiteX9860" fmla="*/ 11697655 w 12192000"/>
              <a:gd name="connsiteY9860" fmla="*/ 171923 h 364561"/>
              <a:gd name="connsiteX9861" fmla="*/ 11697655 w 12192000"/>
              <a:gd name="connsiteY9861" fmla="*/ 164350 h 364561"/>
              <a:gd name="connsiteX9862" fmla="*/ 11737813 w 12192000"/>
              <a:gd name="connsiteY9862" fmla="*/ 164350 h 364561"/>
              <a:gd name="connsiteX9863" fmla="*/ 11728078 w 12192000"/>
              <a:gd name="connsiteY9863" fmla="*/ 171923 h 364561"/>
              <a:gd name="connsiteX9864" fmla="*/ 11737813 w 12192000"/>
              <a:gd name="connsiteY9864" fmla="*/ 171923 h 364561"/>
              <a:gd name="connsiteX9865" fmla="*/ 11737813 w 12192000"/>
              <a:gd name="connsiteY9865" fmla="*/ 164350 h 364561"/>
              <a:gd name="connsiteX9866" fmla="*/ 12178336 w 12192000"/>
              <a:gd name="connsiteY9866" fmla="*/ 164350 h 364561"/>
              <a:gd name="connsiteX9867" fmla="*/ 12167993 w 12192000"/>
              <a:gd name="connsiteY9867" fmla="*/ 164350 h 364561"/>
              <a:gd name="connsiteX9868" fmla="*/ 12178336 w 12192000"/>
              <a:gd name="connsiteY9868" fmla="*/ 171923 h 364561"/>
              <a:gd name="connsiteX9869" fmla="*/ 12178336 w 12192000"/>
              <a:gd name="connsiteY9869" fmla="*/ 164350 h 364561"/>
              <a:gd name="connsiteX9870" fmla="*/ 5036335 w 12192000"/>
              <a:gd name="connsiteY9870" fmla="*/ 163428 h 364561"/>
              <a:gd name="connsiteX9871" fmla="*/ 5034664 w 12192000"/>
              <a:gd name="connsiteY9871" fmla="*/ 166522 h 364561"/>
              <a:gd name="connsiteX9872" fmla="*/ 5054112 w 12192000"/>
              <a:gd name="connsiteY9872" fmla="*/ 166522 h 364561"/>
              <a:gd name="connsiteX9873" fmla="*/ 5036335 w 12192000"/>
              <a:gd name="connsiteY9873" fmla="*/ 163428 h 364561"/>
              <a:gd name="connsiteX9874" fmla="*/ 7748307 w 12192000"/>
              <a:gd name="connsiteY9874" fmla="*/ 163428 h 364561"/>
              <a:gd name="connsiteX9875" fmla="*/ 7746788 w 12192000"/>
              <a:gd name="connsiteY9875" fmla="*/ 166522 h 364561"/>
              <a:gd name="connsiteX9876" fmla="*/ 7756512 w 12192000"/>
              <a:gd name="connsiteY9876" fmla="*/ 166522 h 364561"/>
              <a:gd name="connsiteX9877" fmla="*/ 7748307 w 12192000"/>
              <a:gd name="connsiteY9877" fmla="*/ 163428 h 364561"/>
              <a:gd name="connsiteX9878" fmla="*/ 6282633 w 12192000"/>
              <a:gd name="connsiteY9878" fmla="*/ 163366 h 364561"/>
              <a:gd name="connsiteX9879" fmla="*/ 6281109 w 12192000"/>
              <a:gd name="connsiteY9879" fmla="*/ 166414 h 364561"/>
              <a:gd name="connsiteX9880" fmla="*/ 6290860 w 12192000"/>
              <a:gd name="connsiteY9880" fmla="*/ 166414 h 364561"/>
              <a:gd name="connsiteX9881" fmla="*/ 6282633 w 12192000"/>
              <a:gd name="connsiteY9881" fmla="*/ 163366 h 364561"/>
              <a:gd name="connsiteX9882" fmla="*/ 6862664 w 12192000"/>
              <a:gd name="connsiteY9882" fmla="*/ 163345 h 364561"/>
              <a:gd name="connsiteX9883" fmla="*/ 6856890 w 12192000"/>
              <a:gd name="connsiteY9883" fmla="*/ 166378 h 364561"/>
              <a:gd name="connsiteX9884" fmla="*/ 6856890 w 12192000"/>
              <a:gd name="connsiteY9884" fmla="*/ 180758 h 364561"/>
              <a:gd name="connsiteX9885" fmla="*/ 6876339 w 12192000"/>
              <a:gd name="connsiteY9885" fmla="*/ 166378 h 364561"/>
              <a:gd name="connsiteX9886" fmla="*/ 6862664 w 12192000"/>
              <a:gd name="connsiteY9886" fmla="*/ 163345 h 364561"/>
              <a:gd name="connsiteX9887" fmla="*/ 7569950 w 12192000"/>
              <a:gd name="connsiteY9887" fmla="*/ 162754 h 364561"/>
              <a:gd name="connsiteX9888" fmla="*/ 7568415 w 12192000"/>
              <a:gd name="connsiteY9888" fmla="*/ 180758 h 364561"/>
              <a:gd name="connsiteX9889" fmla="*/ 7578237 w 12192000"/>
              <a:gd name="connsiteY9889" fmla="*/ 173640 h 364561"/>
              <a:gd name="connsiteX9890" fmla="*/ 7569950 w 12192000"/>
              <a:gd name="connsiteY9890" fmla="*/ 162754 h 364561"/>
              <a:gd name="connsiteX9891" fmla="*/ 4962546 w 12192000"/>
              <a:gd name="connsiteY9891" fmla="*/ 159844 h 364561"/>
              <a:gd name="connsiteX9892" fmla="*/ 4958092 w 12192000"/>
              <a:gd name="connsiteY9892" fmla="*/ 160627 h 364561"/>
              <a:gd name="connsiteX9893" fmla="*/ 4955369 w 12192000"/>
              <a:gd name="connsiteY9893" fmla="*/ 173640 h 364561"/>
              <a:gd name="connsiteX9894" fmla="*/ 4984438 w 12192000"/>
              <a:gd name="connsiteY9894" fmla="*/ 180758 h 364561"/>
              <a:gd name="connsiteX9895" fmla="*/ 4984438 w 12192000"/>
              <a:gd name="connsiteY9895" fmla="*/ 173640 h 364561"/>
              <a:gd name="connsiteX9896" fmla="*/ 5005196 w 12192000"/>
              <a:gd name="connsiteY9896" fmla="*/ 180758 h 364561"/>
              <a:gd name="connsiteX9897" fmla="*/ 4994122 w 12192000"/>
              <a:gd name="connsiteY9897" fmla="*/ 166522 h 364561"/>
              <a:gd name="connsiteX9898" fmla="*/ 4965053 w 12192000"/>
              <a:gd name="connsiteY9898" fmla="*/ 173640 h 364561"/>
              <a:gd name="connsiteX9899" fmla="*/ 4961118 w 12192000"/>
              <a:gd name="connsiteY9899" fmla="*/ 167189 h 364561"/>
              <a:gd name="connsiteX9900" fmla="*/ 5261610 w 12192000"/>
              <a:gd name="connsiteY9900" fmla="*/ 159502 h 364561"/>
              <a:gd name="connsiteX9901" fmla="*/ 5234312 w 12192000"/>
              <a:gd name="connsiteY9901" fmla="*/ 179502 h 364561"/>
              <a:gd name="connsiteX9902" fmla="*/ 5237941 w 12192000"/>
              <a:gd name="connsiteY9902" fmla="*/ 180758 h 364561"/>
              <a:gd name="connsiteX9903" fmla="*/ 5232596 w 12192000"/>
              <a:gd name="connsiteY9903" fmla="*/ 180758 h 364561"/>
              <a:gd name="connsiteX9904" fmla="*/ 5234312 w 12192000"/>
              <a:gd name="connsiteY9904" fmla="*/ 179502 h 364561"/>
              <a:gd name="connsiteX9905" fmla="*/ 5234277 w 12192000"/>
              <a:gd name="connsiteY9905" fmla="*/ 179489 h 364561"/>
              <a:gd name="connsiteX9906" fmla="*/ 5232590 w 12192000"/>
              <a:gd name="connsiteY9906" fmla="*/ 180758 h 364561"/>
              <a:gd name="connsiteX9907" fmla="*/ 5232090 w 12192000"/>
              <a:gd name="connsiteY9907" fmla="*/ 180758 h 364561"/>
              <a:gd name="connsiteX9908" fmla="*/ 5232090 w 12192000"/>
              <a:gd name="connsiteY9908" fmla="*/ 195138 h 364561"/>
              <a:gd name="connsiteX9909" fmla="*/ 5242109 w 12192000"/>
              <a:gd name="connsiteY9909" fmla="*/ 202328 h 364561"/>
              <a:gd name="connsiteX9910" fmla="*/ 5250562 w 12192000"/>
              <a:gd name="connsiteY9910" fmla="*/ 189184 h 364561"/>
              <a:gd name="connsiteX9911" fmla="*/ 5251390 w 12192000"/>
              <a:gd name="connsiteY9911" fmla="*/ 184731 h 364561"/>
              <a:gd name="connsiteX9912" fmla="*/ 5261610 w 12192000"/>
              <a:gd name="connsiteY9912" fmla="*/ 188079 h 364561"/>
              <a:gd name="connsiteX9913" fmla="*/ 5282506 w 12192000"/>
              <a:gd name="connsiteY9913" fmla="*/ 188079 h 364561"/>
              <a:gd name="connsiteX9914" fmla="*/ 5271362 w 12192000"/>
              <a:gd name="connsiteY9914" fmla="*/ 188079 h 364561"/>
              <a:gd name="connsiteX9915" fmla="*/ 5251859 w 12192000"/>
              <a:gd name="connsiteY9915" fmla="*/ 173790 h 364561"/>
              <a:gd name="connsiteX9916" fmla="*/ 5261610 w 12192000"/>
              <a:gd name="connsiteY9916" fmla="*/ 166646 h 364561"/>
              <a:gd name="connsiteX9917" fmla="*/ 5282506 w 12192000"/>
              <a:gd name="connsiteY9917" fmla="*/ 166646 h 364561"/>
              <a:gd name="connsiteX9918" fmla="*/ 5271362 w 12192000"/>
              <a:gd name="connsiteY9918" fmla="*/ 166646 h 364561"/>
              <a:gd name="connsiteX9919" fmla="*/ 5261610 w 12192000"/>
              <a:gd name="connsiteY9919" fmla="*/ 159502 h 364561"/>
              <a:gd name="connsiteX9920" fmla="*/ 8390492 w 12192000"/>
              <a:gd name="connsiteY9920" fmla="*/ 159502 h 364561"/>
              <a:gd name="connsiteX9921" fmla="*/ 8390492 w 12192000"/>
              <a:gd name="connsiteY9921" fmla="*/ 166646 h 364561"/>
              <a:gd name="connsiteX9922" fmla="*/ 8430892 w 12192000"/>
              <a:gd name="connsiteY9922" fmla="*/ 188079 h 364561"/>
              <a:gd name="connsiteX9923" fmla="*/ 8430892 w 12192000"/>
              <a:gd name="connsiteY9923" fmla="*/ 173790 h 364561"/>
              <a:gd name="connsiteX9924" fmla="*/ 8390492 w 12192000"/>
              <a:gd name="connsiteY9924" fmla="*/ 159502 h 364561"/>
              <a:gd name="connsiteX9925" fmla="*/ 5559863 w 12192000"/>
              <a:gd name="connsiteY9925" fmla="*/ 159476 h 364561"/>
              <a:gd name="connsiteX9926" fmla="*/ 5548808 w 12192000"/>
              <a:gd name="connsiteY9926" fmla="*/ 166666 h 364561"/>
              <a:gd name="connsiteX9927" fmla="*/ 5559863 w 12192000"/>
              <a:gd name="connsiteY9927" fmla="*/ 159476 h 364561"/>
              <a:gd name="connsiteX9928" fmla="*/ 6965328 w 12192000"/>
              <a:gd name="connsiteY9928" fmla="*/ 159476 h 364561"/>
              <a:gd name="connsiteX9929" fmla="*/ 6965391 w 12192000"/>
              <a:gd name="connsiteY9929" fmla="*/ 161529 h 364561"/>
              <a:gd name="connsiteX9930" fmla="*/ 6965399 w 12192000"/>
              <a:gd name="connsiteY9930" fmla="*/ 161514 h 364561"/>
              <a:gd name="connsiteX9931" fmla="*/ 5707665 w 12192000"/>
              <a:gd name="connsiteY9931" fmla="*/ 159456 h 364561"/>
              <a:gd name="connsiteX9932" fmla="*/ 5707399 w 12192000"/>
              <a:gd name="connsiteY9932" fmla="*/ 159502 h 364561"/>
              <a:gd name="connsiteX9933" fmla="*/ 5707520 w 12192000"/>
              <a:gd name="connsiteY9933" fmla="*/ 159838 h 364561"/>
              <a:gd name="connsiteX9934" fmla="*/ 8529389 w 12192000"/>
              <a:gd name="connsiteY9934" fmla="*/ 159420 h 364561"/>
              <a:gd name="connsiteX9935" fmla="*/ 8529389 w 12192000"/>
              <a:gd name="connsiteY9935" fmla="*/ 173668 h 364561"/>
              <a:gd name="connsiteX9936" fmla="*/ 8539154 w 12192000"/>
              <a:gd name="connsiteY9936" fmla="*/ 173668 h 364561"/>
              <a:gd name="connsiteX9937" fmla="*/ 8530610 w 12192000"/>
              <a:gd name="connsiteY9937" fmla="*/ 169215 h 364561"/>
              <a:gd name="connsiteX9938" fmla="*/ 8530294 w 12192000"/>
              <a:gd name="connsiteY9938" fmla="*/ 166677 h 364561"/>
              <a:gd name="connsiteX9939" fmla="*/ 8535200 w 12192000"/>
              <a:gd name="connsiteY9939" fmla="*/ 167553 h 364561"/>
              <a:gd name="connsiteX9940" fmla="*/ 8548875 w 12192000"/>
              <a:gd name="connsiteY9940" fmla="*/ 166522 h 364561"/>
              <a:gd name="connsiteX9941" fmla="*/ 8539151 w 12192000"/>
              <a:gd name="connsiteY9941" fmla="*/ 166522 h 364561"/>
              <a:gd name="connsiteX9942" fmla="*/ 8530274 w 12192000"/>
              <a:gd name="connsiteY9942" fmla="*/ 166522 h 364561"/>
              <a:gd name="connsiteX9943" fmla="*/ 5777227 w 12192000"/>
              <a:gd name="connsiteY9943" fmla="*/ 159404 h 364561"/>
              <a:gd name="connsiteX9944" fmla="*/ 5777227 w 12192000"/>
              <a:gd name="connsiteY9944" fmla="*/ 159470 h 364561"/>
              <a:gd name="connsiteX9945" fmla="*/ 5777250 w 12192000"/>
              <a:gd name="connsiteY9945" fmla="*/ 159466 h 364561"/>
              <a:gd name="connsiteX9946" fmla="*/ 7301052 w 12192000"/>
              <a:gd name="connsiteY9946" fmla="*/ 159404 h 364561"/>
              <a:gd name="connsiteX9947" fmla="*/ 7310679 w 12192000"/>
              <a:gd name="connsiteY9947" fmla="*/ 166522 h 364561"/>
              <a:gd name="connsiteX9948" fmla="*/ 7301052 w 12192000"/>
              <a:gd name="connsiteY9948" fmla="*/ 159404 h 364561"/>
              <a:gd name="connsiteX9949" fmla="*/ 4648664 w 12192000"/>
              <a:gd name="connsiteY9949" fmla="*/ 159188 h 364561"/>
              <a:gd name="connsiteX9950" fmla="*/ 4648664 w 12192000"/>
              <a:gd name="connsiteY9950" fmla="*/ 166522 h 364561"/>
              <a:gd name="connsiteX9951" fmla="*/ 4648664 w 12192000"/>
              <a:gd name="connsiteY9951" fmla="*/ 159188 h 364561"/>
              <a:gd name="connsiteX9952" fmla="*/ 4707301 w 12192000"/>
              <a:gd name="connsiteY9952" fmla="*/ 159188 h 364561"/>
              <a:gd name="connsiteX9953" fmla="*/ 4697583 w 12192000"/>
              <a:gd name="connsiteY9953" fmla="*/ 159188 h 364561"/>
              <a:gd name="connsiteX9954" fmla="*/ 4717019 w 12192000"/>
              <a:gd name="connsiteY9954" fmla="*/ 166522 h 364561"/>
              <a:gd name="connsiteX9955" fmla="*/ 4707301 w 12192000"/>
              <a:gd name="connsiteY9955" fmla="*/ 159188 h 364561"/>
              <a:gd name="connsiteX9956" fmla="*/ 4846475 w 12192000"/>
              <a:gd name="connsiteY9956" fmla="*/ 159188 h 364561"/>
              <a:gd name="connsiteX9957" fmla="*/ 4836843 w 12192000"/>
              <a:gd name="connsiteY9957" fmla="*/ 166378 h 364561"/>
              <a:gd name="connsiteX9958" fmla="*/ 4836843 w 12192000"/>
              <a:gd name="connsiteY9958" fmla="*/ 159188 h 364561"/>
              <a:gd name="connsiteX9959" fmla="*/ 4827220 w 12192000"/>
              <a:gd name="connsiteY9959" fmla="*/ 166378 h 364561"/>
              <a:gd name="connsiteX9960" fmla="*/ 4827220 w 12192000"/>
              <a:gd name="connsiteY9960" fmla="*/ 180758 h 364561"/>
              <a:gd name="connsiteX9961" fmla="*/ 4846475 w 12192000"/>
              <a:gd name="connsiteY9961" fmla="*/ 180758 h 364561"/>
              <a:gd name="connsiteX9962" fmla="*/ 4836843 w 12192000"/>
              <a:gd name="connsiteY9962" fmla="*/ 173568 h 364561"/>
              <a:gd name="connsiteX9963" fmla="*/ 4846475 w 12192000"/>
              <a:gd name="connsiteY9963" fmla="*/ 166378 h 364561"/>
              <a:gd name="connsiteX9964" fmla="*/ 4846475 w 12192000"/>
              <a:gd name="connsiteY9964" fmla="*/ 159188 h 364561"/>
              <a:gd name="connsiteX9965" fmla="*/ 4925637 w 12192000"/>
              <a:gd name="connsiteY9965" fmla="*/ 159188 h 364561"/>
              <a:gd name="connsiteX9966" fmla="*/ 4932693 w 12192000"/>
              <a:gd name="connsiteY9966" fmla="*/ 164350 h 364561"/>
              <a:gd name="connsiteX9967" fmla="*/ 4927790 w 12192000"/>
              <a:gd name="connsiteY9967" fmla="*/ 164350 h 364561"/>
              <a:gd name="connsiteX9968" fmla="*/ 4929007 w 12192000"/>
              <a:gd name="connsiteY9968" fmla="*/ 174456 h 364561"/>
              <a:gd name="connsiteX9969" fmla="*/ 4935656 w 12192000"/>
              <a:gd name="connsiteY9969" fmla="*/ 178041 h 364561"/>
              <a:gd name="connsiteX9970" fmla="*/ 4935656 w 12192000"/>
              <a:gd name="connsiteY9970" fmla="*/ 179895 h 364561"/>
              <a:gd name="connsiteX9971" fmla="*/ 4935656 w 12192000"/>
              <a:gd name="connsiteY9971" fmla="*/ 180758 h 364561"/>
              <a:gd name="connsiteX9972" fmla="*/ 4945677 w 12192000"/>
              <a:gd name="connsiteY9972" fmla="*/ 180758 h 364561"/>
              <a:gd name="connsiteX9973" fmla="*/ 4945677 w 12192000"/>
              <a:gd name="connsiteY9973" fmla="*/ 174718 h 364561"/>
              <a:gd name="connsiteX9974" fmla="*/ 4945677 w 12192000"/>
              <a:gd name="connsiteY9974" fmla="*/ 173856 h 364561"/>
              <a:gd name="connsiteX9975" fmla="*/ 4937525 w 12192000"/>
              <a:gd name="connsiteY9975" fmla="*/ 173856 h 364561"/>
              <a:gd name="connsiteX9976" fmla="*/ 4937525 w 12192000"/>
              <a:gd name="connsiteY9976" fmla="*/ 171700 h 364561"/>
              <a:gd name="connsiteX9977" fmla="*/ 4937525 w 12192000"/>
              <a:gd name="connsiteY9977" fmla="*/ 170871 h 364561"/>
              <a:gd name="connsiteX9978" fmla="*/ 4945677 w 12192000"/>
              <a:gd name="connsiteY9978" fmla="*/ 173856 h 364561"/>
              <a:gd name="connsiteX9979" fmla="*/ 4944427 w 12192000"/>
              <a:gd name="connsiteY9979" fmla="*/ 167439 h 364561"/>
              <a:gd name="connsiteX9980" fmla="*/ 4937525 w 12192000"/>
              <a:gd name="connsiteY9980" fmla="*/ 166717 h 364561"/>
              <a:gd name="connsiteX9981" fmla="*/ 4937525 w 12192000"/>
              <a:gd name="connsiteY9981" fmla="*/ 164578 h 364561"/>
              <a:gd name="connsiteX9982" fmla="*/ 4939731 w 12192000"/>
              <a:gd name="connsiteY9982" fmla="*/ 162282 h 364561"/>
              <a:gd name="connsiteX9983" fmla="*/ 4925637 w 12192000"/>
              <a:gd name="connsiteY9983" fmla="*/ 159188 h 364561"/>
              <a:gd name="connsiteX9984" fmla="*/ 5203213 w 12192000"/>
              <a:gd name="connsiteY9984" fmla="*/ 159188 h 364561"/>
              <a:gd name="connsiteX9985" fmla="*/ 5193194 w 12192000"/>
              <a:gd name="connsiteY9985" fmla="*/ 159188 h 364561"/>
              <a:gd name="connsiteX9986" fmla="*/ 5193194 w 12192000"/>
              <a:gd name="connsiteY9986" fmla="*/ 166522 h 364561"/>
              <a:gd name="connsiteX9987" fmla="*/ 5193194 w 12192000"/>
              <a:gd name="connsiteY9987" fmla="*/ 173856 h 364561"/>
              <a:gd name="connsiteX9988" fmla="*/ 5203213 w 12192000"/>
              <a:gd name="connsiteY9988" fmla="*/ 159188 h 364561"/>
              <a:gd name="connsiteX9989" fmla="*/ 5282774 w 12192000"/>
              <a:gd name="connsiteY9989" fmla="*/ 159188 h 364561"/>
              <a:gd name="connsiteX9990" fmla="*/ 5271576 w 12192000"/>
              <a:gd name="connsiteY9990" fmla="*/ 166522 h 364561"/>
              <a:gd name="connsiteX9991" fmla="*/ 5282774 w 12192000"/>
              <a:gd name="connsiteY9991" fmla="*/ 159188 h 364561"/>
              <a:gd name="connsiteX9992" fmla="*/ 5350548 w 12192000"/>
              <a:gd name="connsiteY9992" fmla="*/ 159188 h 364561"/>
              <a:gd name="connsiteX9993" fmla="*/ 5350548 w 12192000"/>
              <a:gd name="connsiteY9993" fmla="*/ 173856 h 364561"/>
              <a:gd name="connsiteX9994" fmla="*/ 5371764 w 12192000"/>
              <a:gd name="connsiteY9994" fmla="*/ 166522 h 364561"/>
              <a:gd name="connsiteX9995" fmla="*/ 5350548 w 12192000"/>
              <a:gd name="connsiteY9995" fmla="*/ 159188 h 364561"/>
              <a:gd name="connsiteX9996" fmla="*/ 5390917 w 12192000"/>
              <a:gd name="connsiteY9996" fmla="*/ 159188 h 364561"/>
              <a:gd name="connsiteX9997" fmla="*/ 5390917 w 12192000"/>
              <a:gd name="connsiteY9997" fmla="*/ 166522 h 364561"/>
              <a:gd name="connsiteX9998" fmla="*/ 5400641 w 12192000"/>
              <a:gd name="connsiteY9998" fmla="*/ 166522 h 364561"/>
              <a:gd name="connsiteX9999" fmla="*/ 5395020 w 12192000"/>
              <a:gd name="connsiteY9999" fmla="*/ 165376 h 364561"/>
              <a:gd name="connsiteX10000" fmla="*/ 5390917 w 12192000"/>
              <a:gd name="connsiteY10000" fmla="*/ 159188 h 364561"/>
              <a:gd name="connsiteX10001" fmla="*/ 5459575 w 12192000"/>
              <a:gd name="connsiteY10001" fmla="*/ 159188 h 364561"/>
              <a:gd name="connsiteX10002" fmla="*/ 5440127 w 12192000"/>
              <a:gd name="connsiteY10002" fmla="*/ 159188 h 364561"/>
              <a:gd name="connsiteX10003" fmla="*/ 5459575 w 12192000"/>
              <a:gd name="connsiteY10003" fmla="*/ 159188 h 364561"/>
              <a:gd name="connsiteX10004" fmla="*/ 5598658 w 12192000"/>
              <a:gd name="connsiteY10004" fmla="*/ 159188 h 364561"/>
              <a:gd name="connsiteX10005" fmla="*/ 5588934 w 12192000"/>
              <a:gd name="connsiteY10005" fmla="*/ 159188 h 364561"/>
              <a:gd name="connsiteX10006" fmla="*/ 5579210 w 12192000"/>
              <a:gd name="connsiteY10006" fmla="*/ 166522 h 364561"/>
              <a:gd name="connsiteX10007" fmla="*/ 5598658 w 12192000"/>
              <a:gd name="connsiteY10007" fmla="*/ 159188 h 364561"/>
              <a:gd name="connsiteX10008" fmla="*/ 5825796 w 12192000"/>
              <a:gd name="connsiteY10008" fmla="*/ 159188 h 364561"/>
              <a:gd name="connsiteX10009" fmla="*/ 5829942 w 12192000"/>
              <a:gd name="connsiteY10009" fmla="*/ 163772 h 364561"/>
              <a:gd name="connsiteX10010" fmla="*/ 5825961 w 12192000"/>
              <a:gd name="connsiteY10010" fmla="*/ 173454 h 364561"/>
              <a:gd name="connsiteX10011" fmla="*/ 5826446 w 12192000"/>
              <a:gd name="connsiteY10011" fmla="*/ 173434 h 364561"/>
              <a:gd name="connsiteX10012" fmla="*/ 5832338 w 12192000"/>
              <a:gd name="connsiteY10012" fmla="*/ 169616 h 364561"/>
              <a:gd name="connsiteX10013" fmla="*/ 5846524 w 12192000"/>
              <a:gd name="connsiteY10013" fmla="*/ 166522 h 364561"/>
              <a:gd name="connsiteX10014" fmla="*/ 5838578 w 12192000"/>
              <a:gd name="connsiteY10014" fmla="*/ 172939 h 364561"/>
              <a:gd name="connsiteX10015" fmla="*/ 5826446 w 12192000"/>
              <a:gd name="connsiteY10015" fmla="*/ 173434 h 364561"/>
              <a:gd name="connsiteX10016" fmla="*/ 5825796 w 12192000"/>
              <a:gd name="connsiteY10016" fmla="*/ 173856 h 364561"/>
              <a:gd name="connsiteX10017" fmla="*/ 5825961 w 12192000"/>
              <a:gd name="connsiteY10017" fmla="*/ 173454 h 364561"/>
              <a:gd name="connsiteX10018" fmla="*/ 5816123 w 12192000"/>
              <a:gd name="connsiteY10018" fmla="*/ 173856 h 364561"/>
              <a:gd name="connsiteX10019" fmla="*/ 5816123 w 12192000"/>
              <a:gd name="connsiteY10019" fmla="*/ 166522 h 364561"/>
              <a:gd name="connsiteX10020" fmla="*/ 5825796 w 12192000"/>
              <a:gd name="connsiteY10020" fmla="*/ 159188 h 364561"/>
              <a:gd name="connsiteX10021" fmla="*/ 5935758 w 12192000"/>
              <a:gd name="connsiteY10021" fmla="*/ 159188 h 364561"/>
              <a:gd name="connsiteX10022" fmla="*/ 5924561 w 12192000"/>
              <a:gd name="connsiteY10022" fmla="*/ 159188 h 364561"/>
              <a:gd name="connsiteX10023" fmla="*/ 5924561 w 12192000"/>
              <a:gd name="connsiteY10023" fmla="*/ 166522 h 364561"/>
              <a:gd name="connsiteX10024" fmla="*/ 5935758 w 12192000"/>
              <a:gd name="connsiteY10024" fmla="*/ 159188 h 364561"/>
              <a:gd name="connsiteX10025" fmla="*/ 6024748 w 12192000"/>
              <a:gd name="connsiteY10025" fmla="*/ 159188 h 364561"/>
              <a:gd name="connsiteX10026" fmla="*/ 6004121 w 12192000"/>
              <a:gd name="connsiteY10026" fmla="*/ 166522 h 364561"/>
              <a:gd name="connsiteX10027" fmla="*/ 6004121 w 12192000"/>
              <a:gd name="connsiteY10027" fmla="*/ 173856 h 364561"/>
              <a:gd name="connsiteX10028" fmla="*/ 6013747 w 12192000"/>
              <a:gd name="connsiteY10028" fmla="*/ 173856 h 364561"/>
              <a:gd name="connsiteX10029" fmla="*/ 6024748 w 12192000"/>
              <a:gd name="connsiteY10029" fmla="*/ 159188 h 364561"/>
              <a:gd name="connsiteX10030" fmla="*/ 6073663 w 12192000"/>
              <a:gd name="connsiteY10030" fmla="*/ 159188 h 364561"/>
              <a:gd name="connsiteX10031" fmla="*/ 6073663 w 12192000"/>
              <a:gd name="connsiteY10031" fmla="*/ 166522 h 364561"/>
              <a:gd name="connsiteX10032" fmla="*/ 6073663 w 12192000"/>
              <a:gd name="connsiteY10032" fmla="*/ 159188 h 364561"/>
              <a:gd name="connsiteX10033" fmla="*/ 6162652 w 12192000"/>
              <a:gd name="connsiteY10033" fmla="*/ 159188 h 364561"/>
              <a:gd name="connsiteX10034" fmla="*/ 6153223 w 12192000"/>
              <a:gd name="connsiteY10034" fmla="*/ 159188 h 364561"/>
              <a:gd name="connsiteX10035" fmla="*/ 6162652 w 12192000"/>
              <a:gd name="connsiteY10035" fmla="*/ 166522 h 364561"/>
              <a:gd name="connsiteX10036" fmla="*/ 6162652 w 12192000"/>
              <a:gd name="connsiteY10036" fmla="*/ 159188 h 364561"/>
              <a:gd name="connsiteX10037" fmla="*/ 6213335 w 12192000"/>
              <a:gd name="connsiteY10037" fmla="*/ 159188 h 364561"/>
              <a:gd name="connsiteX10038" fmla="*/ 6202138 w 12192000"/>
              <a:gd name="connsiteY10038" fmla="*/ 159188 h 364561"/>
              <a:gd name="connsiteX10039" fmla="*/ 6213335 w 12192000"/>
              <a:gd name="connsiteY10039" fmla="*/ 159188 h 364561"/>
              <a:gd name="connsiteX10040" fmla="*/ 6360670 w 12192000"/>
              <a:gd name="connsiteY10040" fmla="*/ 159188 h 364561"/>
              <a:gd name="connsiteX10041" fmla="*/ 6360670 w 12192000"/>
              <a:gd name="connsiteY10041" fmla="*/ 166522 h 364561"/>
              <a:gd name="connsiteX10042" fmla="*/ 6360670 w 12192000"/>
              <a:gd name="connsiteY10042" fmla="*/ 159188 h 364561"/>
              <a:gd name="connsiteX10043" fmla="*/ 6589037 w 12192000"/>
              <a:gd name="connsiteY10043" fmla="*/ 159188 h 364561"/>
              <a:gd name="connsiteX10044" fmla="*/ 6579313 w 12192000"/>
              <a:gd name="connsiteY10044" fmla="*/ 180758 h 364561"/>
              <a:gd name="connsiteX10045" fmla="*/ 6598761 w 12192000"/>
              <a:gd name="connsiteY10045" fmla="*/ 173568 h 364561"/>
              <a:gd name="connsiteX10046" fmla="*/ 6589037 w 12192000"/>
              <a:gd name="connsiteY10046" fmla="*/ 159188 h 364561"/>
              <a:gd name="connsiteX10047" fmla="*/ 6717217 w 12192000"/>
              <a:gd name="connsiteY10047" fmla="*/ 159188 h 364561"/>
              <a:gd name="connsiteX10048" fmla="*/ 6707788 w 12192000"/>
              <a:gd name="connsiteY10048" fmla="*/ 166522 h 364561"/>
              <a:gd name="connsiteX10049" fmla="*/ 6717217 w 12192000"/>
              <a:gd name="connsiteY10049" fmla="*/ 159188 h 364561"/>
              <a:gd name="connsiteX10050" fmla="*/ 6767311 w 12192000"/>
              <a:gd name="connsiteY10050" fmla="*/ 159188 h 364561"/>
              <a:gd name="connsiteX10051" fmla="*/ 6767311 w 12192000"/>
              <a:gd name="connsiteY10051" fmla="*/ 166522 h 364561"/>
              <a:gd name="connsiteX10052" fmla="*/ 6767311 w 12192000"/>
              <a:gd name="connsiteY10052" fmla="*/ 159188 h 364561"/>
              <a:gd name="connsiteX10053" fmla="*/ 7054613 w 12192000"/>
              <a:gd name="connsiteY10053" fmla="*/ 159188 h 364561"/>
              <a:gd name="connsiteX10054" fmla="*/ 7064337 w 12192000"/>
              <a:gd name="connsiteY10054" fmla="*/ 173856 h 364561"/>
              <a:gd name="connsiteX10055" fmla="*/ 7054613 w 12192000"/>
              <a:gd name="connsiteY10055" fmla="*/ 173856 h 364561"/>
              <a:gd name="connsiteX10056" fmla="*/ 7054613 w 12192000"/>
              <a:gd name="connsiteY10056" fmla="*/ 159188 h 364561"/>
              <a:gd name="connsiteX10057" fmla="*/ 7420590 w 12192000"/>
              <a:gd name="connsiteY10057" fmla="*/ 159188 h 364561"/>
              <a:gd name="connsiteX10058" fmla="*/ 7420590 w 12192000"/>
              <a:gd name="connsiteY10058" fmla="*/ 166522 h 364561"/>
              <a:gd name="connsiteX10059" fmla="*/ 7420590 w 12192000"/>
              <a:gd name="connsiteY10059" fmla="*/ 173856 h 364561"/>
              <a:gd name="connsiteX10060" fmla="*/ 7430314 w 12192000"/>
              <a:gd name="connsiteY10060" fmla="*/ 173856 h 364561"/>
              <a:gd name="connsiteX10061" fmla="*/ 7420590 w 12192000"/>
              <a:gd name="connsiteY10061" fmla="*/ 159188 h 364561"/>
              <a:gd name="connsiteX10062" fmla="*/ 7588256 w 12192000"/>
              <a:gd name="connsiteY10062" fmla="*/ 159188 h 364561"/>
              <a:gd name="connsiteX10063" fmla="*/ 7588256 w 12192000"/>
              <a:gd name="connsiteY10063" fmla="*/ 166522 h 364561"/>
              <a:gd name="connsiteX10064" fmla="*/ 7588256 w 12192000"/>
              <a:gd name="connsiteY10064" fmla="*/ 159188 h 364561"/>
              <a:gd name="connsiteX10065" fmla="*/ 7707891 w 12192000"/>
              <a:gd name="connsiteY10065" fmla="*/ 159188 h 364561"/>
              <a:gd name="connsiteX10066" fmla="*/ 7717321 w 12192000"/>
              <a:gd name="connsiteY10066" fmla="*/ 166522 h 364561"/>
              <a:gd name="connsiteX10067" fmla="*/ 7707891 w 12192000"/>
              <a:gd name="connsiteY10067" fmla="*/ 159188 h 364561"/>
              <a:gd name="connsiteX10068" fmla="*/ 7826052 w 12192000"/>
              <a:gd name="connsiteY10068" fmla="*/ 159188 h 364561"/>
              <a:gd name="connsiteX10069" fmla="*/ 7816328 w 12192000"/>
              <a:gd name="connsiteY10069" fmla="*/ 159188 h 364561"/>
              <a:gd name="connsiteX10070" fmla="*/ 7816328 w 12192000"/>
              <a:gd name="connsiteY10070" fmla="*/ 166522 h 364561"/>
              <a:gd name="connsiteX10071" fmla="*/ 7826052 w 12192000"/>
              <a:gd name="connsiteY10071" fmla="*/ 159188 h 364561"/>
              <a:gd name="connsiteX10072" fmla="*/ 8262456 w 12192000"/>
              <a:gd name="connsiteY10072" fmla="*/ 159188 h 364561"/>
              <a:gd name="connsiteX10073" fmla="*/ 8242419 w 12192000"/>
              <a:gd name="connsiteY10073" fmla="*/ 159188 h 364561"/>
              <a:gd name="connsiteX10074" fmla="*/ 8262456 w 12192000"/>
              <a:gd name="connsiteY10074" fmla="*/ 159188 h 364561"/>
              <a:gd name="connsiteX10075" fmla="*/ 8272181 w 12192000"/>
              <a:gd name="connsiteY10075" fmla="*/ 159188 h 364561"/>
              <a:gd name="connsiteX10076" fmla="*/ 8281905 w 12192000"/>
              <a:gd name="connsiteY10076" fmla="*/ 166522 h 364561"/>
              <a:gd name="connsiteX10077" fmla="*/ 8272181 w 12192000"/>
              <a:gd name="connsiteY10077" fmla="*/ 159188 h 364561"/>
              <a:gd name="connsiteX10078" fmla="*/ 8360877 w 12192000"/>
              <a:gd name="connsiteY10078" fmla="*/ 159188 h 364561"/>
              <a:gd name="connsiteX10079" fmla="*/ 8370896 w 12192000"/>
              <a:gd name="connsiteY10079" fmla="*/ 166522 h 364561"/>
              <a:gd name="connsiteX10080" fmla="*/ 8360877 w 12192000"/>
              <a:gd name="connsiteY10080" fmla="*/ 159188 h 364561"/>
              <a:gd name="connsiteX10081" fmla="*/ 8638454 w 12192000"/>
              <a:gd name="connsiteY10081" fmla="*/ 159188 h 364561"/>
              <a:gd name="connsiteX10082" fmla="*/ 8638454 w 12192000"/>
              <a:gd name="connsiteY10082" fmla="*/ 166522 h 364561"/>
              <a:gd name="connsiteX10083" fmla="*/ 8638454 w 12192000"/>
              <a:gd name="connsiteY10083" fmla="*/ 159188 h 364561"/>
              <a:gd name="connsiteX10084" fmla="*/ 8657902 w 12192000"/>
              <a:gd name="connsiteY10084" fmla="*/ 159188 h 364561"/>
              <a:gd name="connsiteX10085" fmla="*/ 8647883 w 12192000"/>
              <a:gd name="connsiteY10085" fmla="*/ 159188 h 364561"/>
              <a:gd name="connsiteX10086" fmla="*/ 8657902 w 12192000"/>
              <a:gd name="connsiteY10086" fmla="*/ 159188 h 364561"/>
              <a:gd name="connsiteX10087" fmla="*/ 8667332 w 12192000"/>
              <a:gd name="connsiteY10087" fmla="*/ 159188 h 364561"/>
              <a:gd name="connsiteX10088" fmla="*/ 8667332 w 12192000"/>
              <a:gd name="connsiteY10088" fmla="*/ 173856 h 364561"/>
              <a:gd name="connsiteX10089" fmla="*/ 8667332 w 12192000"/>
              <a:gd name="connsiteY10089" fmla="*/ 159188 h 364561"/>
              <a:gd name="connsiteX10090" fmla="*/ 8686780 w 12192000"/>
              <a:gd name="connsiteY10090" fmla="*/ 159188 h 364561"/>
              <a:gd name="connsiteX10091" fmla="*/ 8677350 w 12192000"/>
              <a:gd name="connsiteY10091" fmla="*/ 159188 h 364561"/>
              <a:gd name="connsiteX10092" fmla="*/ 8677350 w 12192000"/>
              <a:gd name="connsiteY10092" fmla="*/ 166522 h 364561"/>
              <a:gd name="connsiteX10093" fmla="*/ 8686780 w 12192000"/>
              <a:gd name="connsiteY10093" fmla="*/ 159188 h 364561"/>
              <a:gd name="connsiteX10094" fmla="*/ 8737168 w 12192000"/>
              <a:gd name="connsiteY10094" fmla="*/ 159188 h 364561"/>
              <a:gd name="connsiteX10095" fmla="*/ 8746892 w 12192000"/>
              <a:gd name="connsiteY10095" fmla="*/ 166349 h 364561"/>
              <a:gd name="connsiteX10096" fmla="*/ 8737168 w 12192000"/>
              <a:gd name="connsiteY10096" fmla="*/ 180672 h 364561"/>
              <a:gd name="connsiteX10097" fmla="*/ 8727443 w 12192000"/>
              <a:gd name="connsiteY10097" fmla="*/ 180672 h 364561"/>
              <a:gd name="connsiteX10098" fmla="*/ 8756617 w 12192000"/>
              <a:gd name="connsiteY10098" fmla="*/ 194995 h 364561"/>
              <a:gd name="connsiteX10099" fmla="*/ 8756617 w 12192000"/>
              <a:gd name="connsiteY10099" fmla="*/ 180672 h 364561"/>
              <a:gd name="connsiteX10100" fmla="*/ 8746892 w 12192000"/>
              <a:gd name="connsiteY10100" fmla="*/ 173511 h 364561"/>
              <a:gd name="connsiteX10101" fmla="*/ 8756617 w 12192000"/>
              <a:gd name="connsiteY10101" fmla="*/ 166349 h 364561"/>
              <a:gd name="connsiteX10102" fmla="*/ 8737168 w 12192000"/>
              <a:gd name="connsiteY10102" fmla="*/ 159188 h 364561"/>
              <a:gd name="connsiteX10103" fmla="*/ 8807004 w 12192000"/>
              <a:gd name="connsiteY10103" fmla="*/ 159188 h 364561"/>
              <a:gd name="connsiteX10104" fmla="*/ 8795807 w 12192000"/>
              <a:gd name="connsiteY10104" fmla="*/ 166378 h 364561"/>
              <a:gd name="connsiteX10105" fmla="*/ 8807004 w 12192000"/>
              <a:gd name="connsiteY10105" fmla="*/ 180758 h 364561"/>
              <a:gd name="connsiteX10106" fmla="*/ 8807004 w 12192000"/>
              <a:gd name="connsiteY10106" fmla="*/ 159188 h 364561"/>
              <a:gd name="connsiteX10107" fmla="*/ 8835881 w 12192000"/>
              <a:gd name="connsiteY10107" fmla="*/ 159188 h 364561"/>
              <a:gd name="connsiteX10108" fmla="*/ 8826452 w 12192000"/>
              <a:gd name="connsiteY10108" fmla="*/ 166522 h 364561"/>
              <a:gd name="connsiteX10109" fmla="*/ 8835881 w 12192000"/>
              <a:gd name="connsiteY10109" fmla="*/ 159188 h 364561"/>
              <a:gd name="connsiteX10110" fmla="*/ 8895995 w 12192000"/>
              <a:gd name="connsiteY10110" fmla="*/ 159188 h 364561"/>
              <a:gd name="connsiteX10111" fmla="*/ 8875367 w 12192000"/>
              <a:gd name="connsiteY10111" fmla="*/ 159188 h 364561"/>
              <a:gd name="connsiteX10112" fmla="*/ 8875367 w 12192000"/>
              <a:gd name="connsiteY10112" fmla="*/ 173856 h 364561"/>
              <a:gd name="connsiteX10113" fmla="*/ 8895995 w 12192000"/>
              <a:gd name="connsiteY10113" fmla="*/ 159188 h 364561"/>
              <a:gd name="connsiteX10114" fmla="*/ 1805795 w 12192000"/>
              <a:gd name="connsiteY10114" fmla="*/ 159005 h 364561"/>
              <a:gd name="connsiteX10115" fmla="*/ 1800927 w 12192000"/>
              <a:gd name="connsiteY10115" fmla="*/ 164350 h 364561"/>
              <a:gd name="connsiteX10116" fmla="*/ 1810662 w 12192000"/>
              <a:gd name="connsiteY10116" fmla="*/ 164350 h 364561"/>
              <a:gd name="connsiteX10117" fmla="*/ 1805795 w 12192000"/>
              <a:gd name="connsiteY10117" fmla="*/ 159005 h 364561"/>
              <a:gd name="connsiteX10118" fmla="*/ 11080071 w 12192000"/>
              <a:gd name="connsiteY10118" fmla="*/ 159005 h 364561"/>
              <a:gd name="connsiteX10119" fmla="*/ 11075203 w 12192000"/>
              <a:gd name="connsiteY10119" fmla="*/ 164350 h 364561"/>
              <a:gd name="connsiteX10120" fmla="*/ 11084938 w 12192000"/>
              <a:gd name="connsiteY10120" fmla="*/ 164350 h 364561"/>
              <a:gd name="connsiteX10121" fmla="*/ 11080071 w 12192000"/>
              <a:gd name="connsiteY10121" fmla="*/ 159005 h 364561"/>
              <a:gd name="connsiteX10122" fmla="*/ 4963614 w 12192000"/>
              <a:gd name="connsiteY10122" fmla="*/ 157916 h 364561"/>
              <a:gd name="connsiteX10123" fmla="*/ 4962631 w 12192000"/>
              <a:gd name="connsiteY10123" fmla="*/ 159404 h 364561"/>
              <a:gd name="connsiteX10124" fmla="*/ 4962546 w 12192000"/>
              <a:gd name="connsiteY10124" fmla="*/ 159844 h 364561"/>
              <a:gd name="connsiteX10125" fmla="*/ 4965053 w 12192000"/>
              <a:gd name="connsiteY10125" fmla="*/ 159404 h 364561"/>
              <a:gd name="connsiteX10126" fmla="*/ 5545560 w 12192000"/>
              <a:gd name="connsiteY10126" fmla="*/ 157747 h 364561"/>
              <a:gd name="connsiteX10127" fmla="*/ 5548587 w 12192000"/>
              <a:gd name="connsiteY10127" fmla="*/ 159502 h 364561"/>
              <a:gd name="connsiteX10128" fmla="*/ 5547063 w 12192000"/>
              <a:gd name="connsiteY10128" fmla="*/ 158497 h 364561"/>
              <a:gd name="connsiteX10129" fmla="*/ 8326254 w 12192000"/>
              <a:gd name="connsiteY10129" fmla="*/ 157566 h 364561"/>
              <a:gd name="connsiteX10130" fmla="*/ 8320803 w 12192000"/>
              <a:gd name="connsiteY10130" fmla="*/ 159476 h 364561"/>
              <a:gd name="connsiteX10131" fmla="*/ 8330232 w 12192000"/>
              <a:gd name="connsiteY10131" fmla="*/ 166666 h 364561"/>
              <a:gd name="connsiteX10132" fmla="*/ 8326254 w 12192000"/>
              <a:gd name="connsiteY10132" fmla="*/ 157566 h 364561"/>
              <a:gd name="connsiteX10133" fmla="*/ 6969306 w 12192000"/>
              <a:gd name="connsiteY10133" fmla="*/ 157453 h 364561"/>
              <a:gd name="connsiteX10134" fmla="*/ 6965826 w 12192000"/>
              <a:gd name="connsiteY10134" fmla="*/ 160740 h 364561"/>
              <a:gd name="connsiteX10135" fmla="*/ 6965399 w 12192000"/>
              <a:gd name="connsiteY10135" fmla="*/ 161514 h 364561"/>
              <a:gd name="connsiteX10136" fmla="*/ 6965476 w 12192000"/>
              <a:gd name="connsiteY10136" fmla="*/ 163745 h 364561"/>
              <a:gd name="connsiteX10137" fmla="*/ 6974758 w 12192000"/>
              <a:gd name="connsiteY10137" fmla="*/ 173856 h 364561"/>
              <a:gd name="connsiteX10138" fmla="*/ 6974758 w 12192000"/>
              <a:gd name="connsiteY10138" fmla="*/ 159476 h 364561"/>
              <a:gd name="connsiteX10139" fmla="*/ 6969306 w 12192000"/>
              <a:gd name="connsiteY10139" fmla="*/ 157453 h 364561"/>
              <a:gd name="connsiteX10140" fmla="*/ 452006 w 12192000"/>
              <a:gd name="connsiteY10140" fmla="*/ 157224 h 364561"/>
              <a:gd name="connsiteX10141" fmla="*/ 431898 w 12192000"/>
              <a:gd name="connsiteY10141" fmla="*/ 157224 h 364561"/>
              <a:gd name="connsiteX10142" fmla="*/ 452006 w 12192000"/>
              <a:gd name="connsiteY10142" fmla="*/ 157224 h 364561"/>
              <a:gd name="connsiteX10143" fmla="*/ 604092 w 12192000"/>
              <a:gd name="connsiteY10143" fmla="*/ 157224 h 364561"/>
              <a:gd name="connsiteX10144" fmla="*/ 594357 w 12192000"/>
              <a:gd name="connsiteY10144" fmla="*/ 157224 h 364561"/>
              <a:gd name="connsiteX10145" fmla="*/ 604092 w 12192000"/>
              <a:gd name="connsiteY10145" fmla="*/ 164350 h 364561"/>
              <a:gd name="connsiteX10146" fmla="*/ 604092 w 12192000"/>
              <a:gd name="connsiteY10146" fmla="*/ 157224 h 364561"/>
              <a:gd name="connsiteX10147" fmla="*/ 798494 w 12192000"/>
              <a:gd name="connsiteY10147" fmla="*/ 157224 h 364561"/>
              <a:gd name="connsiteX10148" fmla="*/ 808534 w 12192000"/>
              <a:gd name="connsiteY10148" fmla="*/ 171923 h 364561"/>
              <a:gd name="connsiteX10149" fmla="*/ 798494 w 12192000"/>
              <a:gd name="connsiteY10149" fmla="*/ 157224 h 364561"/>
              <a:gd name="connsiteX10150" fmla="*/ 1646988 w 12192000"/>
              <a:gd name="connsiteY10150" fmla="*/ 157224 h 364561"/>
              <a:gd name="connsiteX10151" fmla="*/ 1636644 w 12192000"/>
              <a:gd name="connsiteY10151" fmla="*/ 164350 h 364561"/>
              <a:gd name="connsiteX10152" fmla="*/ 1646988 w 12192000"/>
              <a:gd name="connsiteY10152" fmla="*/ 157224 h 364561"/>
              <a:gd name="connsiteX10153" fmla="*/ 1738864 w 12192000"/>
              <a:gd name="connsiteY10153" fmla="*/ 157224 h 364561"/>
              <a:gd name="connsiteX10154" fmla="*/ 1729129 w 12192000"/>
              <a:gd name="connsiteY10154" fmla="*/ 157224 h 364561"/>
              <a:gd name="connsiteX10155" fmla="*/ 1738864 w 12192000"/>
              <a:gd name="connsiteY10155" fmla="*/ 157224 h 364561"/>
              <a:gd name="connsiteX10156" fmla="*/ 1769288 w 12192000"/>
              <a:gd name="connsiteY10156" fmla="*/ 157224 h 364561"/>
              <a:gd name="connsiteX10157" fmla="*/ 1779023 w 12192000"/>
              <a:gd name="connsiteY10157" fmla="*/ 164350 h 364561"/>
              <a:gd name="connsiteX10158" fmla="*/ 1769288 w 12192000"/>
              <a:gd name="connsiteY10158" fmla="*/ 157224 h 364561"/>
              <a:gd name="connsiteX10159" fmla="*/ 2025144 w 12192000"/>
              <a:gd name="connsiteY10159" fmla="*/ 157224 h 364561"/>
              <a:gd name="connsiteX10160" fmla="*/ 2015104 w 12192000"/>
              <a:gd name="connsiteY10160" fmla="*/ 171923 h 364561"/>
              <a:gd name="connsiteX10161" fmla="*/ 2025144 w 12192000"/>
              <a:gd name="connsiteY10161" fmla="*/ 157224 h 364561"/>
              <a:gd name="connsiteX10162" fmla="*/ 2209202 w 12192000"/>
              <a:gd name="connsiteY10162" fmla="*/ 157224 h 364561"/>
              <a:gd name="connsiteX10163" fmla="*/ 2219546 w 12192000"/>
              <a:gd name="connsiteY10163" fmla="*/ 164350 h 364561"/>
              <a:gd name="connsiteX10164" fmla="*/ 2209202 w 12192000"/>
              <a:gd name="connsiteY10164" fmla="*/ 157224 h 364561"/>
              <a:gd name="connsiteX10165" fmla="*/ 2279783 w 12192000"/>
              <a:gd name="connsiteY10165" fmla="*/ 157224 h 364561"/>
              <a:gd name="connsiteX10166" fmla="*/ 2269439 w 12192000"/>
              <a:gd name="connsiteY10166" fmla="*/ 157224 h 364561"/>
              <a:gd name="connsiteX10167" fmla="*/ 2269439 w 12192000"/>
              <a:gd name="connsiteY10167" fmla="*/ 164350 h 364561"/>
              <a:gd name="connsiteX10168" fmla="*/ 2279783 w 12192000"/>
              <a:gd name="connsiteY10168" fmla="*/ 157224 h 364561"/>
              <a:gd name="connsiteX10169" fmla="*/ 2535944 w 12192000"/>
              <a:gd name="connsiteY10169" fmla="*/ 157224 h 364561"/>
              <a:gd name="connsiteX10170" fmla="*/ 2545679 w 12192000"/>
              <a:gd name="connsiteY10170" fmla="*/ 164350 h 364561"/>
              <a:gd name="connsiteX10171" fmla="*/ 2535944 w 12192000"/>
              <a:gd name="connsiteY10171" fmla="*/ 157224 h 364561"/>
              <a:gd name="connsiteX10172" fmla="*/ 2556023 w 12192000"/>
              <a:gd name="connsiteY10172" fmla="*/ 157224 h 364561"/>
              <a:gd name="connsiteX10173" fmla="*/ 2565758 w 12192000"/>
              <a:gd name="connsiteY10173" fmla="*/ 164573 h 364561"/>
              <a:gd name="connsiteX10174" fmla="*/ 2556023 w 12192000"/>
              <a:gd name="connsiteY10174" fmla="*/ 157224 h 364561"/>
              <a:gd name="connsiteX10175" fmla="*/ 9726282 w 12192000"/>
              <a:gd name="connsiteY10175" fmla="*/ 157224 h 364561"/>
              <a:gd name="connsiteX10176" fmla="*/ 9706174 w 12192000"/>
              <a:gd name="connsiteY10176" fmla="*/ 157224 h 364561"/>
              <a:gd name="connsiteX10177" fmla="*/ 9726282 w 12192000"/>
              <a:gd name="connsiteY10177" fmla="*/ 157224 h 364561"/>
              <a:gd name="connsiteX10178" fmla="*/ 9878368 w 12192000"/>
              <a:gd name="connsiteY10178" fmla="*/ 157224 h 364561"/>
              <a:gd name="connsiteX10179" fmla="*/ 9868633 w 12192000"/>
              <a:gd name="connsiteY10179" fmla="*/ 157224 h 364561"/>
              <a:gd name="connsiteX10180" fmla="*/ 9878368 w 12192000"/>
              <a:gd name="connsiteY10180" fmla="*/ 164350 h 364561"/>
              <a:gd name="connsiteX10181" fmla="*/ 9878368 w 12192000"/>
              <a:gd name="connsiteY10181" fmla="*/ 157224 h 364561"/>
              <a:gd name="connsiteX10182" fmla="*/ 10072770 w 12192000"/>
              <a:gd name="connsiteY10182" fmla="*/ 157224 h 364561"/>
              <a:gd name="connsiteX10183" fmla="*/ 10082810 w 12192000"/>
              <a:gd name="connsiteY10183" fmla="*/ 171923 h 364561"/>
              <a:gd name="connsiteX10184" fmla="*/ 10072770 w 12192000"/>
              <a:gd name="connsiteY10184" fmla="*/ 157224 h 364561"/>
              <a:gd name="connsiteX10185" fmla="*/ 10921264 w 12192000"/>
              <a:gd name="connsiteY10185" fmla="*/ 157224 h 364561"/>
              <a:gd name="connsiteX10186" fmla="*/ 10910920 w 12192000"/>
              <a:gd name="connsiteY10186" fmla="*/ 164350 h 364561"/>
              <a:gd name="connsiteX10187" fmla="*/ 10921264 w 12192000"/>
              <a:gd name="connsiteY10187" fmla="*/ 157224 h 364561"/>
              <a:gd name="connsiteX10188" fmla="*/ 11013140 w 12192000"/>
              <a:gd name="connsiteY10188" fmla="*/ 157224 h 364561"/>
              <a:gd name="connsiteX10189" fmla="*/ 11003405 w 12192000"/>
              <a:gd name="connsiteY10189" fmla="*/ 157224 h 364561"/>
              <a:gd name="connsiteX10190" fmla="*/ 11013140 w 12192000"/>
              <a:gd name="connsiteY10190" fmla="*/ 157224 h 364561"/>
              <a:gd name="connsiteX10191" fmla="*/ 11043563 w 12192000"/>
              <a:gd name="connsiteY10191" fmla="*/ 157224 h 364561"/>
              <a:gd name="connsiteX10192" fmla="*/ 11053299 w 12192000"/>
              <a:gd name="connsiteY10192" fmla="*/ 164350 h 364561"/>
              <a:gd name="connsiteX10193" fmla="*/ 11043563 w 12192000"/>
              <a:gd name="connsiteY10193" fmla="*/ 157224 h 364561"/>
              <a:gd name="connsiteX10194" fmla="*/ 11299419 w 12192000"/>
              <a:gd name="connsiteY10194" fmla="*/ 157224 h 364561"/>
              <a:gd name="connsiteX10195" fmla="*/ 11289380 w 12192000"/>
              <a:gd name="connsiteY10195" fmla="*/ 171923 h 364561"/>
              <a:gd name="connsiteX10196" fmla="*/ 11299419 w 12192000"/>
              <a:gd name="connsiteY10196" fmla="*/ 157224 h 364561"/>
              <a:gd name="connsiteX10197" fmla="*/ 11483478 w 12192000"/>
              <a:gd name="connsiteY10197" fmla="*/ 157224 h 364561"/>
              <a:gd name="connsiteX10198" fmla="*/ 11493822 w 12192000"/>
              <a:gd name="connsiteY10198" fmla="*/ 164350 h 364561"/>
              <a:gd name="connsiteX10199" fmla="*/ 11483478 w 12192000"/>
              <a:gd name="connsiteY10199" fmla="*/ 157224 h 364561"/>
              <a:gd name="connsiteX10200" fmla="*/ 11554059 w 12192000"/>
              <a:gd name="connsiteY10200" fmla="*/ 157224 h 364561"/>
              <a:gd name="connsiteX10201" fmla="*/ 11543715 w 12192000"/>
              <a:gd name="connsiteY10201" fmla="*/ 157224 h 364561"/>
              <a:gd name="connsiteX10202" fmla="*/ 11543715 w 12192000"/>
              <a:gd name="connsiteY10202" fmla="*/ 164350 h 364561"/>
              <a:gd name="connsiteX10203" fmla="*/ 11554059 w 12192000"/>
              <a:gd name="connsiteY10203" fmla="*/ 157224 h 364561"/>
              <a:gd name="connsiteX10204" fmla="*/ 11810220 w 12192000"/>
              <a:gd name="connsiteY10204" fmla="*/ 157224 h 364561"/>
              <a:gd name="connsiteX10205" fmla="*/ 11819955 w 12192000"/>
              <a:gd name="connsiteY10205" fmla="*/ 164350 h 364561"/>
              <a:gd name="connsiteX10206" fmla="*/ 11810220 w 12192000"/>
              <a:gd name="connsiteY10206" fmla="*/ 157224 h 364561"/>
              <a:gd name="connsiteX10207" fmla="*/ 11830299 w 12192000"/>
              <a:gd name="connsiteY10207" fmla="*/ 157224 h 364561"/>
              <a:gd name="connsiteX10208" fmla="*/ 11840034 w 12192000"/>
              <a:gd name="connsiteY10208" fmla="*/ 164573 h 364561"/>
              <a:gd name="connsiteX10209" fmla="*/ 11830299 w 12192000"/>
              <a:gd name="connsiteY10209" fmla="*/ 157224 h 364561"/>
              <a:gd name="connsiteX10210" fmla="*/ 4529250 w 12192000"/>
              <a:gd name="connsiteY10210" fmla="*/ 157223 h 364561"/>
              <a:gd name="connsiteX10211" fmla="*/ 4517689 w 12192000"/>
              <a:gd name="connsiteY10211" fmla="*/ 157223 h 364561"/>
              <a:gd name="connsiteX10212" fmla="*/ 4517689 w 12192000"/>
              <a:gd name="connsiteY10212" fmla="*/ 164350 h 364561"/>
              <a:gd name="connsiteX10213" fmla="*/ 4529250 w 12192000"/>
              <a:gd name="connsiteY10213" fmla="*/ 157223 h 364561"/>
              <a:gd name="connsiteX10214" fmla="*/ 4875463 w 12192000"/>
              <a:gd name="connsiteY10214" fmla="*/ 157223 h 364561"/>
              <a:gd name="connsiteX10215" fmla="*/ 4885807 w 12192000"/>
              <a:gd name="connsiteY10215" fmla="*/ 164350 h 364561"/>
              <a:gd name="connsiteX10216" fmla="*/ 4875463 w 12192000"/>
              <a:gd name="connsiteY10216" fmla="*/ 157223 h 364561"/>
              <a:gd name="connsiteX10217" fmla="*/ 8216000 w 12192000"/>
              <a:gd name="connsiteY10217" fmla="*/ 156512 h 364561"/>
              <a:gd name="connsiteX10218" fmla="*/ 8212302 w 12192000"/>
              <a:gd name="connsiteY10218" fmla="*/ 159265 h 364561"/>
              <a:gd name="connsiteX10219" fmla="*/ 8211774 w 12192000"/>
              <a:gd name="connsiteY10219" fmla="*/ 166522 h 364561"/>
              <a:gd name="connsiteX10220" fmla="*/ 8211930 w 12192000"/>
              <a:gd name="connsiteY10220" fmla="*/ 165410 h 364561"/>
              <a:gd name="connsiteX10221" fmla="*/ 8221792 w 12192000"/>
              <a:gd name="connsiteY10221" fmla="*/ 159404 h 364561"/>
              <a:gd name="connsiteX10222" fmla="*/ 8216000 w 12192000"/>
              <a:gd name="connsiteY10222" fmla="*/ 156512 h 364561"/>
              <a:gd name="connsiteX10223" fmla="*/ 6436127 w 12192000"/>
              <a:gd name="connsiteY10223" fmla="*/ 156468 h 364561"/>
              <a:gd name="connsiteX10224" fmla="*/ 6430505 w 12192000"/>
              <a:gd name="connsiteY10224" fmla="*/ 159404 h 364561"/>
              <a:gd name="connsiteX10225" fmla="*/ 6430505 w 12192000"/>
              <a:gd name="connsiteY10225" fmla="*/ 166630 h 364561"/>
              <a:gd name="connsiteX10226" fmla="*/ 6420781 w 12192000"/>
              <a:gd name="connsiteY10226" fmla="*/ 159404 h 364561"/>
              <a:gd name="connsiteX10227" fmla="*/ 6420781 w 12192000"/>
              <a:gd name="connsiteY10227" fmla="*/ 173856 h 364561"/>
              <a:gd name="connsiteX10228" fmla="*/ 6430505 w 12192000"/>
              <a:gd name="connsiteY10228" fmla="*/ 173856 h 364561"/>
              <a:gd name="connsiteX10229" fmla="*/ 6440229 w 12192000"/>
              <a:gd name="connsiteY10229" fmla="*/ 166630 h 364561"/>
              <a:gd name="connsiteX10230" fmla="*/ 6436127 w 12192000"/>
              <a:gd name="connsiteY10230" fmla="*/ 156468 h 364561"/>
              <a:gd name="connsiteX10231" fmla="*/ 5577547 w 12192000"/>
              <a:gd name="connsiteY10231" fmla="*/ 156443 h 364561"/>
              <a:gd name="connsiteX10232" fmla="*/ 5559863 w 12192000"/>
              <a:gd name="connsiteY10232" fmla="*/ 159476 h 364561"/>
              <a:gd name="connsiteX10233" fmla="*/ 5559863 w 12192000"/>
              <a:gd name="connsiteY10233" fmla="*/ 166666 h 364561"/>
              <a:gd name="connsiteX10234" fmla="*/ 5569536 w 12192000"/>
              <a:gd name="connsiteY10234" fmla="*/ 159476 h 364561"/>
              <a:gd name="connsiteX10235" fmla="*/ 5569536 w 12192000"/>
              <a:gd name="connsiteY10235" fmla="*/ 173856 h 364561"/>
              <a:gd name="connsiteX10236" fmla="*/ 5579210 w 12192000"/>
              <a:gd name="connsiteY10236" fmla="*/ 166666 h 364561"/>
              <a:gd name="connsiteX10237" fmla="*/ 5579210 w 12192000"/>
              <a:gd name="connsiteY10237" fmla="*/ 159476 h 364561"/>
              <a:gd name="connsiteX10238" fmla="*/ 5577547 w 12192000"/>
              <a:gd name="connsiteY10238" fmla="*/ 156443 h 364561"/>
              <a:gd name="connsiteX10239" fmla="*/ 5161033 w 12192000"/>
              <a:gd name="connsiteY10239" fmla="*/ 156401 h 364561"/>
              <a:gd name="connsiteX10240" fmla="*/ 5152827 w 12192000"/>
              <a:gd name="connsiteY10240" fmla="*/ 159404 h 364561"/>
              <a:gd name="connsiteX10241" fmla="*/ 5162557 w 12192000"/>
              <a:gd name="connsiteY10241" fmla="*/ 159404 h 364561"/>
              <a:gd name="connsiteX10242" fmla="*/ 5161033 w 12192000"/>
              <a:gd name="connsiteY10242" fmla="*/ 156401 h 364561"/>
              <a:gd name="connsiteX10243" fmla="*/ 6017376 w 12192000"/>
              <a:gd name="connsiteY10243" fmla="*/ 156276 h 364561"/>
              <a:gd name="connsiteX10244" fmla="*/ 6013936 w 12192000"/>
              <a:gd name="connsiteY10244" fmla="*/ 159188 h 364561"/>
              <a:gd name="connsiteX10245" fmla="*/ 6024748 w 12192000"/>
              <a:gd name="connsiteY10245" fmla="*/ 159188 h 364561"/>
              <a:gd name="connsiteX10246" fmla="*/ 6044785 w 12192000"/>
              <a:gd name="connsiteY10246" fmla="*/ 159188 h 364561"/>
              <a:gd name="connsiteX10247" fmla="*/ 6017376 w 12192000"/>
              <a:gd name="connsiteY10247" fmla="*/ 156276 h 364561"/>
              <a:gd name="connsiteX10248" fmla="*/ 8729009 w 12192000"/>
              <a:gd name="connsiteY10248" fmla="*/ 156276 h 364561"/>
              <a:gd name="connsiteX10249" fmla="*/ 8727443 w 12192000"/>
              <a:gd name="connsiteY10249" fmla="*/ 159188 h 364561"/>
              <a:gd name="connsiteX10250" fmla="*/ 8736211 w 12192000"/>
              <a:gd name="connsiteY10250" fmla="*/ 159188 h 364561"/>
              <a:gd name="connsiteX10251" fmla="*/ 8737168 w 12192000"/>
              <a:gd name="connsiteY10251" fmla="*/ 159188 h 364561"/>
              <a:gd name="connsiteX10252" fmla="*/ 8737462 w 12192000"/>
              <a:gd name="connsiteY10252" fmla="*/ 159188 h 364561"/>
              <a:gd name="connsiteX10253" fmla="*/ 8729009 w 12192000"/>
              <a:gd name="connsiteY10253" fmla="*/ 156276 h 364561"/>
              <a:gd name="connsiteX10254" fmla="*/ 1868356 w 12192000"/>
              <a:gd name="connsiteY10254" fmla="*/ 154176 h 364561"/>
              <a:gd name="connsiteX10255" fmla="*/ 1861368 w 12192000"/>
              <a:gd name="connsiteY10255" fmla="*/ 171923 h 364561"/>
              <a:gd name="connsiteX10256" fmla="*/ 1881245 w 12192000"/>
              <a:gd name="connsiteY10256" fmla="*/ 157075 h 364561"/>
              <a:gd name="connsiteX10257" fmla="*/ 1868356 w 12192000"/>
              <a:gd name="connsiteY10257" fmla="*/ 154176 h 364561"/>
              <a:gd name="connsiteX10258" fmla="*/ 11142632 w 12192000"/>
              <a:gd name="connsiteY10258" fmla="*/ 154176 h 364561"/>
              <a:gd name="connsiteX10259" fmla="*/ 11135644 w 12192000"/>
              <a:gd name="connsiteY10259" fmla="*/ 171923 h 364561"/>
              <a:gd name="connsiteX10260" fmla="*/ 11155521 w 12192000"/>
              <a:gd name="connsiteY10260" fmla="*/ 157075 h 364561"/>
              <a:gd name="connsiteX10261" fmla="*/ 11142632 w 12192000"/>
              <a:gd name="connsiteY10261" fmla="*/ 154176 h 364561"/>
              <a:gd name="connsiteX10262" fmla="*/ 8542797 w 12192000"/>
              <a:gd name="connsiteY10262" fmla="*/ 154065 h 364561"/>
              <a:gd name="connsiteX10263" fmla="*/ 8529426 w 12192000"/>
              <a:gd name="connsiteY10263" fmla="*/ 159404 h 364561"/>
              <a:gd name="connsiteX10264" fmla="*/ 8548875 w 12192000"/>
              <a:gd name="connsiteY10264" fmla="*/ 159404 h 364561"/>
              <a:gd name="connsiteX10265" fmla="*/ 8542797 w 12192000"/>
              <a:gd name="connsiteY10265" fmla="*/ 154065 h 364561"/>
              <a:gd name="connsiteX10266" fmla="*/ 7475796 w 12192000"/>
              <a:gd name="connsiteY10266" fmla="*/ 153903 h 364561"/>
              <a:gd name="connsiteX10267" fmla="*/ 7469681 w 12192000"/>
              <a:gd name="connsiteY10267" fmla="*/ 159274 h 364561"/>
              <a:gd name="connsiteX10268" fmla="*/ 7479465 w 12192000"/>
              <a:gd name="connsiteY10268" fmla="*/ 166436 h 364561"/>
              <a:gd name="connsiteX10269" fmla="*/ 7489248 w 12192000"/>
              <a:gd name="connsiteY10269" fmla="*/ 159274 h 364561"/>
              <a:gd name="connsiteX10270" fmla="*/ 7475796 w 12192000"/>
              <a:gd name="connsiteY10270" fmla="*/ 153903 h 364561"/>
              <a:gd name="connsiteX10271" fmla="*/ 4621355 w 12192000"/>
              <a:gd name="connsiteY10271" fmla="*/ 153820 h 364561"/>
              <a:gd name="connsiteX10272" fmla="*/ 4618012 w 12192000"/>
              <a:gd name="connsiteY10272" fmla="*/ 159188 h 364561"/>
              <a:gd name="connsiteX10273" fmla="*/ 4625534 w 12192000"/>
              <a:gd name="connsiteY10273" fmla="*/ 155737 h 364561"/>
              <a:gd name="connsiteX10274" fmla="*/ 2083404 w 12192000"/>
              <a:gd name="connsiteY10274" fmla="*/ 152529 h 364561"/>
              <a:gd name="connsiteX10275" fmla="*/ 2085741 w 12192000"/>
              <a:gd name="connsiteY10275" fmla="*/ 164350 h 364561"/>
              <a:gd name="connsiteX10276" fmla="*/ 2085741 w 12192000"/>
              <a:gd name="connsiteY10276" fmla="*/ 153296 h 364561"/>
              <a:gd name="connsiteX10277" fmla="*/ 11357680 w 12192000"/>
              <a:gd name="connsiteY10277" fmla="*/ 152529 h 364561"/>
              <a:gd name="connsiteX10278" fmla="*/ 11360016 w 12192000"/>
              <a:gd name="connsiteY10278" fmla="*/ 164350 h 364561"/>
              <a:gd name="connsiteX10279" fmla="*/ 11360016 w 12192000"/>
              <a:gd name="connsiteY10279" fmla="*/ 153297 h 364561"/>
              <a:gd name="connsiteX10280" fmla="*/ 5261610 w 12192000"/>
              <a:gd name="connsiteY10280" fmla="*/ 152358 h 364561"/>
              <a:gd name="connsiteX10281" fmla="*/ 5261610 w 12192000"/>
              <a:gd name="connsiteY10281" fmla="*/ 159502 h 364561"/>
              <a:gd name="connsiteX10282" fmla="*/ 5261610 w 12192000"/>
              <a:gd name="connsiteY10282" fmla="*/ 152358 h 364561"/>
              <a:gd name="connsiteX10283" fmla="*/ 5480325 w 12192000"/>
              <a:gd name="connsiteY10283" fmla="*/ 152358 h 364561"/>
              <a:gd name="connsiteX10284" fmla="*/ 5490077 w 12192000"/>
              <a:gd name="connsiteY10284" fmla="*/ 166646 h 364561"/>
              <a:gd name="connsiteX10285" fmla="*/ 5499829 w 12192000"/>
              <a:gd name="connsiteY10285" fmla="*/ 166646 h 364561"/>
              <a:gd name="connsiteX10286" fmla="*/ 5480325 w 12192000"/>
              <a:gd name="connsiteY10286" fmla="*/ 152358 h 364561"/>
              <a:gd name="connsiteX10287" fmla="*/ 6548826 w 12192000"/>
              <a:gd name="connsiteY10287" fmla="*/ 152358 h 364561"/>
              <a:gd name="connsiteX10288" fmla="*/ 6539075 w 12192000"/>
              <a:gd name="connsiteY10288" fmla="*/ 152358 h 364561"/>
              <a:gd name="connsiteX10289" fmla="*/ 6548826 w 12192000"/>
              <a:gd name="connsiteY10289" fmla="*/ 159502 h 364561"/>
              <a:gd name="connsiteX10290" fmla="*/ 6539075 w 12192000"/>
              <a:gd name="connsiteY10290" fmla="*/ 166646 h 364561"/>
              <a:gd name="connsiteX10291" fmla="*/ 6519571 w 12192000"/>
              <a:gd name="connsiteY10291" fmla="*/ 166646 h 364561"/>
              <a:gd name="connsiteX10292" fmla="*/ 6529323 w 12192000"/>
              <a:gd name="connsiteY10292" fmla="*/ 180935 h 364561"/>
              <a:gd name="connsiteX10293" fmla="*/ 6548826 w 12192000"/>
              <a:gd name="connsiteY10293" fmla="*/ 188079 h 364561"/>
              <a:gd name="connsiteX10294" fmla="*/ 6558578 w 12192000"/>
              <a:gd name="connsiteY10294" fmla="*/ 180935 h 364561"/>
              <a:gd name="connsiteX10295" fmla="*/ 6568329 w 12192000"/>
              <a:gd name="connsiteY10295" fmla="*/ 173790 h 364561"/>
              <a:gd name="connsiteX10296" fmla="*/ 6579474 w 12192000"/>
              <a:gd name="connsiteY10296" fmla="*/ 188079 h 364561"/>
              <a:gd name="connsiteX10297" fmla="*/ 6579474 w 12192000"/>
              <a:gd name="connsiteY10297" fmla="*/ 159502 h 364561"/>
              <a:gd name="connsiteX10298" fmla="*/ 6568329 w 12192000"/>
              <a:gd name="connsiteY10298" fmla="*/ 166646 h 364561"/>
              <a:gd name="connsiteX10299" fmla="*/ 6558578 w 12192000"/>
              <a:gd name="connsiteY10299" fmla="*/ 159502 h 364561"/>
              <a:gd name="connsiteX10300" fmla="*/ 6558578 w 12192000"/>
              <a:gd name="connsiteY10300" fmla="*/ 166646 h 364561"/>
              <a:gd name="connsiteX10301" fmla="*/ 6548826 w 12192000"/>
              <a:gd name="connsiteY10301" fmla="*/ 152358 h 364561"/>
              <a:gd name="connsiteX10302" fmla="*/ 7103276 w 12192000"/>
              <a:gd name="connsiteY10302" fmla="*/ 152358 h 364561"/>
              <a:gd name="connsiteX10303" fmla="*/ 7083773 w 12192000"/>
              <a:gd name="connsiteY10303" fmla="*/ 159502 h 364561"/>
              <a:gd name="connsiteX10304" fmla="*/ 7093524 w 12192000"/>
              <a:gd name="connsiteY10304" fmla="*/ 159502 h 364561"/>
              <a:gd name="connsiteX10305" fmla="*/ 7103276 w 12192000"/>
              <a:gd name="connsiteY10305" fmla="*/ 152358 h 364561"/>
              <a:gd name="connsiteX10306" fmla="*/ 4608582 w 12192000"/>
              <a:gd name="connsiteY10306" fmla="*/ 152286 h 364561"/>
              <a:gd name="connsiteX10307" fmla="*/ 4618012 w 12192000"/>
              <a:gd name="connsiteY10307" fmla="*/ 159188 h 364561"/>
              <a:gd name="connsiteX10308" fmla="*/ 4608582 w 12192000"/>
              <a:gd name="connsiteY10308" fmla="*/ 152286 h 364561"/>
              <a:gd name="connsiteX10309" fmla="*/ 4618012 w 12192000"/>
              <a:gd name="connsiteY10309" fmla="*/ 152286 h 364561"/>
              <a:gd name="connsiteX10310" fmla="*/ 4621355 w 12192000"/>
              <a:gd name="connsiteY10310" fmla="*/ 153820 h 364561"/>
              <a:gd name="connsiteX10311" fmla="*/ 4621773 w 12192000"/>
              <a:gd name="connsiteY10311" fmla="*/ 153149 h 364561"/>
              <a:gd name="connsiteX10312" fmla="*/ 4618012 w 12192000"/>
              <a:gd name="connsiteY10312" fmla="*/ 152286 h 364561"/>
              <a:gd name="connsiteX10313" fmla="*/ 4757093 w 12192000"/>
              <a:gd name="connsiteY10313" fmla="*/ 152286 h 364561"/>
              <a:gd name="connsiteX10314" fmla="*/ 4747371 w 12192000"/>
              <a:gd name="connsiteY10314" fmla="*/ 152286 h 364561"/>
              <a:gd name="connsiteX10315" fmla="*/ 4747371 w 12192000"/>
              <a:gd name="connsiteY10315" fmla="*/ 166522 h 364561"/>
              <a:gd name="connsiteX10316" fmla="*/ 4757093 w 12192000"/>
              <a:gd name="connsiteY10316" fmla="*/ 159404 h 364561"/>
              <a:gd name="connsiteX10317" fmla="*/ 4757093 w 12192000"/>
              <a:gd name="connsiteY10317" fmla="*/ 152286 h 364561"/>
              <a:gd name="connsiteX10318" fmla="*/ 5034664 w 12192000"/>
              <a:gd name="connsiteY10318" fmla="*/ 152286 h 364561"/>
              <a:gd name="connsiteX10319" fmla="*/ 5044093 w 12192000"/>
              <a:gd name="connsiteY10319" fmla="*/ 159188 h 364561"/>
              <a:gd name="connsiteX10320" fmla="*/ 5034664 w 12192000"/>
              <a:gd name="connsiteY10320" fmla="*/ 152286 h 364561"/>
              <a:gd name="connsiteX10321" fmla="*/ 5094193 w 12192000"/>
              <a:gd name="connsiteY10321" fmla="*/ 152286 h 364561"/>
              <a:gd name="connsiteX10322" fmla="*/ 5083579 w 12192000"/>
              <a:gd name="connsiteY10322" fmla="*/ 159188 h 364561"/>
              <a:gd name="connsiteX10323" fmla="*/ 5094193 w 12192000"/>
              <a:gd name="connsiteY10323" fmla="*/ 152286 h 364561"/>
              <a:gd name="connsiteX10324" fmla="*/ 5133672 w 12192000"/>
              <a:gd name="connsiteY10324" fmla="*/ 152286 h 364561"/>
              <a:gd name="connsiteX10325" fmla="*/ 5123661 w 12192000"/>
              <a:gd name="connsiteY10325" fmla="*/ 152286 h 364561"/>
              <a:gd name="connsiteX10326" fmla="*/ 5123661 w 12192000"/>
              <a:gd name="connsiteY10326" fmla="*/ 159188 h 364561"/>
              <a:gd name="connsiteX10327" fmla="*/ 5133672 w 12192000"/>
              <a:gd name="connsiteY10327" fmla="*/ 152286 h 364561"/>
              <a:gd name="connsiteX10328" fmla="*/ 5203213 w 12192000"/>
              <a:gd name="connsiteY10328" fmla="*/ 152286 h 364561"/>
              <a:gd name="connsiteX10329" fmla="*/ 5203213 w 12192000"/>
              <a:gd name="connsiteY10329" fmla="*/ 159188 h 364561"/>
              <a:gd name="connsiteX10330" fmla="*/ 5212643 w 12192000"/>
              <a:gd name="connsiteY10330" fmla="*/ 159188 h 364561"/>
              <a:gd name="connsiteX10331" fmla="*/ 5203213 w 12192000"/>
              <a:gd name="connsiteY10331" fmla="*/ 152286 h 364561"/>
              <a:gd name="connsiteX10332" fmla="*/ 5331099 w 12192000"/>
              <a:gd name="connsiteY10332" fmla="*/ 152286 h 364561"/>
              <a:gd name="connsiteX10333" fmla="*/ 5323143 w 12192000"/>
              <a:gd name="connsiteY10333" fmla="*/ 162296 h 364561"/>
              <a:gd name="connsiteX10334" fmla="*/ 5321670 w 12192000"/>
              <a:gd name="connsiteY10334" fmla="*/ 166522 h 364561"/>
              <a:gd name="connsiteX10335" fmla="*/ 5327121 w 12192000"/>
              <a:gd name="connsiteY10335" fmla="*/ 162296 h 364561"/>
              <a:gd name="connsiteX10336" fmla="*/ 5331099 w 12192000"/>
              <a:gd name="connsiteY10336" fmla="*/ 152286 h 364561"/>
              <a:gd name="connsiteX10337" fmla="*/ 5341118 w 12192000"/>
              <a:gd name="connsiteY10337" fmla="*/ 152286 h 364561"/>
              <a:gd name="connsiteX10338" fmla="*/ 5350548 w 12192000"/>
              <a:gd name="connsiteY10338" fmla="*/ 159188 h 364561"/>
              <a:gd name="connsiteX10339" fmla="*/ 5341118 w 12192000"/>
              <a:gd name="connsiteY10339" fmla="*/ 152286 h 364561"/>
              <a:gd name="connsiteX10340" fmla="*/ 5371764 w 12192000"/>
              <a:gd name="connsiteY10340" fmla="*/ 152286 h 364561"/>
              <a:gd name="connsiteX10341" fmla="*/ 5381193 w 12192000"/>
              <a:gd name="connsiteY10341" fmla="*/ 159188 h 364561"/>
              <a:gd name="connsiteX10342" fmla="*/ 5371764 w 12192000"/>
              <a:gd name="connsiteY10342" fmla="*/ 152286 h 364561"/>
              <a:gd name="connsiteX10343" fmla="*/ 5420679 w 12192000"/>
              <a:gd name="connsiteY10343" fmla="*/ 152286 h 364561"/>
              <a:gd name="connsiteX10344" fmla="*/ 5410660 w 12192000"/>
              <a:gd name="connsiteY10344" fmla="*/ 152286 h 364561"/>
              <a:gd name="connsiteX10345" fmla="*/ 5410660 w 12192000"/>
              <a:gd name="connsiteY10345" fmla="*/ 159188 h 364561"/>
              <a:gd name="connsiteX10346" fmla="*/ 5420679 w 12192000"/>
              <a:gd name="connsiteY10346" fmla="*/ 159188 h 364561"/>
              <a:gd name="connsiteX10347" fmla="*/ 5420679 w 12192000"/>
              <a:gd name="connsiteY10347" fmla="*/ 152286 h 364561"/>
              <a:gd name="connsiteX10348" fmla="*/ 5687844 w 12192000"/>
              <a:gd name="connsiteY10348" fmla="*/ 152286 h 364561"/>
              <a:gd name="connsiteX10349" fmla="*/ 5687844 w 12192000"/>
              <a:gd name="connsiteY10349" fmla="*/ 173856 h 364561"/>
              <a:gd name="connsiteX10350" fmla="*/ 5678022 w 12192000"/>
              <a:gd name="connsiteY10350" fmla="*/ 166666 h 364561"/>
              <a:gd name="connsiteX10351" fmla="*/ 5668200 w 12192000"/>
              <a:gd name="connsiteY10351" fmla="*/ 152286 h 364561"/>
              <a:gd name="connsiteX10352" fmla="*/ 5687844 w 12192000"/>
              <a:gd name="connsiteY10352" fmla="*/ 152286 h 364561"/>
              <a:gd name="connsiteX10353" fmla="*/ 5856198 w 12192000"/>
              <a:gd name="connsiteY10353" fmla="*/ 152286 h 364561"/>
              <a:gd name="connsiteX10354" fmla="*/ 5856198 w 12192000"/>
              <a:gd name="connsiteY10354" fmla="*/ 159188 h 364561"/>
              <a:gd name="connsiteX10355" fmla="*/ 5836750 w 12192000"/>
              <a:gd name="connsiteY10355" fmla="*/ 152286 h 364561"/>
              <a:gd name="connsiteX10356" fmla="*/ 5856198 w 12192000"/>
              <a:gd name="connsiteY10356" fmla="*/ 152286 h 364561"/>
              <a:gd name="connsiteX10357" fmla="*/ 6004121 w 12192000"/>
              <a:gd name="connsiteY10357" fmla="*/ 152286 h 364561"/>
              <a:gd name="connsiteX10358" fmla="*/ 5994102 w 12192000"/>
              <a:gd name="connsiteY10358" fmla="*/ 152286 h 364561"/>
              <a:gd name="connsiteX10359" fmla="*/ 5994102 w 12192000"/>
              <a:gd name="connsiteY10359" fmla="*/ 159404 h 364561"/>
              <a:gd name="connsiteX10360" fmla="*/ 5994102 w 12192000"/>
              <a:gd name="connsiteY10360" fmla="*/ 166522 h 364561"/>
              <a:gd name="connsiteX10361" fmla="*/ 6004121 w 12192000"/>
              <a:gd name="connsiteY10361" fmla="*/ 152286 h 364561"/>
              <a:gd name="connsiteX10362" fmla="*/ 6054509 w 12192000"/>
              <a:gd name="connsiteY10362" fmla="*/ 152286 h 364561"/>
              <a:gd name="connsiteX10363" fmla="*/ 6044785 w 12192000"/>
              <a:gd name="connsiteY10363" fmla="*/ 159188 h 364561"/>
              <a:gd name="connsiteX10364" fmla="*/ 6064234 w 12192000"/>
              <a:gd name="connsiteY10364" fmla="*/ 159188 h 364561"/>
              <a:gd name="connsiteX10365" fmla="*/ 6054509 w 12192000"/>
              <a:gd name="connsiteY10365" fmla="*/ 152286 h 364561"/>
              <a:gd name="connsiteX10366" fmla="*/ 6073663 w 12192000"/>
              <a:gd name="connsiteY10366" fmla="*/ 152286 h 364561"/>
              <a:gd name="connsiteX10367" fmla="*/ 6064233 w 12192000"/>
              <a:gd name="connsiteY10367" fmla="*/ 152286 h 364561"/>
              <a:gd name="connsiteX10368" fmla="*/ 6073663 w 12192000"/>
              <a:gd name="connsiteY10368" fmla="*/ 152286 h 364561"/>
              <a:gd name="connsiteX10369" fmla="*/ 6093406 w 12192000"/>
              <a:gd name="connsiteY10369" fmla="*/ 152286 h 364561"/>
              <a:gd name="connsiteX10370" fmla="*/ 6103130 w 12192000"/>
              <a:gd name="connsiteY10370" fmla="*/ 159188 h 364561"/>
              <a:gd name="connsiteX10371" fmla="*/ 6093406 w 12192000"/>
              <a:gd name="connsiteY10371" fmla="*/ 152286 h 364561"/>
              <a:gd name="connsiteX10372" fmla="*/ 6133775 w 12192000"/>
              <a:gd name="connsiteY10372" fmla="*/ 152286 h 364561"/>
              <a:gd name="connsiteX10373" fmla="*/ 6124051 w 12192000"/>
              <a:gd name="connsiteY10373" fmla="*/ 159404 h 364561"/>
              <a:gd name="connsiteX10374" fmla="*/ 6114327 w 12192000"/>
              <a:gd name="connsiteY10374" fmla="*/ 159404 h 364561"/>
              <a:gd name="connsiteX10375" fmla="*/ 6133775 w 12192000"/>
              <a:gd name="connsiteY10375" fmla="*/ 166522 h 364561"/>
              <a:gd name="connsiteX10376" fmla="*/ 6133775 w 12192000"/>
              <a:gd name="connsiteY10376" fmla="*/ 152286 h 364561"/>
              <a:gd name="connsiteX10377" fmla="*/ 6391416 w 12192000"/>
              <a:gd name="connsiteY10377" fmla="*/ 152286 h 364561"/>
              <a:gd name="connsiteX10378" fmla="*/ 6380361 w 12192000"/>
              <a:gd name="connsiteY10378" fmla="*/ 152286 h 364561"/>
              <a:gd name="connsiteX10379" fmla="*/ 6370688 w 12192000"/>
              <a:gd name="connsiteY10379" fmla="*/ 159476 h 364561"/>
              <a:gd name="connsiteX10380" fmla="*/ 6380361 w 12192000"/>
              <a:gd name="connsiteY10380" fmla="*/ 166666 h 364561"/>
              <a:gd name="connsiteX10381" fmla="*/ 6391416 w 12192000"/>
              <a:gd name="connsiteY10381" fmla="*/ 166666 h 364561"/>
              <a:gd name="connsiteX10382" fmla="*/ 6391416 w 12192000"/>
              <a:gd name="connsiteY10382" fmla="*/ 159476 h 364561"/>
              <a:gd name="connsiteX10383" fmla="*/ 6401090 w 12192000"/>
              <a:gd name="connsiteY10383" fmla="*/ 173856 h 364561"/>
              <a:gd name="connsiteX10384" fmla="*/ 6391416 w 12192000"/>
              <a:gd name="connsiteY10384" fmla="*/ 152286 h 364561"/>
              <a:gd name="connsiteX10385" fmla="*/ 6449659 w 12192000"/>
              <a:gd name="connsiteY10385" fmla="*/ 152286 h 364561"/>
              <a:gd name="connsiteX10386" fmla="*/ 6469107 w 12192000"/>
              <a:gd name="connsiteY10386" fmla="*/ 159188 h 364561"/>
              <a:gd name="connsiteX10387" fmla="*/ 6449659 w 12192000"/>
              <a:gd name="connsiteY10387" fmla="*/ 152286 h 364561"/>
              <a:gd name="connsiteX10388" fmla="*/ 6469107 w 12192000"/>
              <a:gd name="connsiteY10388" fmla="*/ 152286 h 364561"/>
              <a:gd name="connsiteX10389" fmla="*/ 6479126 w 12192000"/>
              <a:gd name="connsiteY10389" fmla="*/ 159188 h 364561"/>
              <a:gd name="connsiteX10390" fmla="*/ 6469107 w 12192000"/>
              <a:gd name="connsiteY10390" fmla="*/ 152286 h 364561"/>
              <a:gd name="connsiteX10391" fmla="*/ 6796871 w 12192000"/>
              <a:gd name="connsiteY10391" fmla="*/ 152286 h 364561"/>
              <a:gd name="connsiteX10392" fmla="*/ 6787101 w 12192000"/>
              <a:gd name="connsiteY10392" fmla="*/ 159434 h 364561"/>
              <a:gd name="connsiteX10393" fmla="*/ 6777330 w 12192000"/>
              <a:gd name="connsiteY10393" fmla="*/ 159434 h 364561"/>
              <a:gd name="connsiteX10394" fmla="*/ 6787101 w 12192000"/>
              <a:gd name="connsiteY10394" fmla="*/ 166584 h 364561"/>
              <a:gd name="connsiteX10395" fmla="*/ 6787101 w 12192000"/>
              <a:gd name="connsiteY10395" fmla="*/ 188030 h 364561"/>
              <a:gd name="connsiteX10396" fmla="*/ 6796871 w 12192000"/>
              <a:gd name="connsiteY10396" fmla="*/ 195179 h 364561"/>
              <a:gd name="connsiteX10397" fmla="*/ 6796871 w 12192000"/>
              <a:gd name="connsiteY10397" fmla="*/ 159434 h 364561"/>
              <a:gd name="connsiteX10398" fmla="*/ 6806642 w 12192000"/>
              <a:gd name="connsiteY10398" fmla="*/ 159434 h 364561"/>
              <a:gd name="connsiteX10399" fmla="*/ 6806642 w 12192000"/>
              <a:gd name="connsiteY10399" fmla="*/ 166584 h 364561"/>
              <a:gd name="connsiteX10400" fmla="*/ 6796871 w 12192000"/>
              <a:gd name="connsiteY10400" fmla="*/ 180881 h 364561"/>
              <a:gd name="connsiteX10401" fmla="*/ 6816413 w 12192000"/>
              <a:gd name="connsiteY10401" fmla="*/ 180881 h 364561"/>
              <a:gd name="connsiteX10402" fmla="*/ 6816413 w 12192000"/>
              <a:gd name="connsiteY10402" fmla="*/ 188030 h 364561"/>
              <a:gd name="connsiteX10403" fmla="*/ 6826183 w 12192000"/>
              <a:gd name="connsiteY10403" fmla="*/ 180881 h 364561"/>
              <a:gd name="connsiteX10404" fmla="*/ 6826183 w 12192000"/>
              <a:gd name="connsiteY10404" fmla="*/ 188030 h 364561"/>
              <a:gd name="connsiteX10405" fmla="*/ 6816413 w 12192000"/>
              <a:gd name="connsiteY10405" fmla="*/ 195179 h 364561"/>
              <a:gd name="connsiteX10406" fmla="*/ 6845724 w 12192000"/>
              <a:gd name="connsiteY10406" fmla="*/ 195179 h 364561"/>
              <a:gd name="connsiteX10407" fmla="*/ 6845724 w 12192000"/>
              <a:gd name="connsiteY10407" fmla="*/ 202328 h 364561"/>
              <a:gd name="connsiteX10408" fmla="*/ 6852006 w 12192000"/>
              <a:gd name="connsiteY10408" fmla="*/ 196297 h 364561"/>
              <a:gd name="connsiteX10409" fmla="*/ 6856699 w 12192000"/>
              <a:gd name="connsiteY10409" fmla="*/ 195223 h 364561"/>
              <a:gd name="connsiteX10410" fmla="*/ 6856891 w 12192000"/>
              <a:gd name="connsiteY10410" fmla="*/ 195179 h 364561"/>
              <a:gd name="connsiteX10411" fmla="*/ 6845724 w 12192000"/>
              <a:gd name="connsiteY10411" fmla="*/ 188030 h 364561"/>
              <a:gd name="connsiteX10412" fmla="*/ 6845724 w 12192000"/>
              <a:gd name="connsiteY10412" fmla="*/ 173733 h 364561"/>
              <a:gd name="connsiteX10413" fmla="*/ 6826183 w 12192000"/>
              <a:gd name="connsiteY10413" fmla="*/ 173733 h 364561"/>
              <a:gd name="connsiteX10414" fmla="*/ 6826183 w 12192000"/>
              <a:gd name="connsiteY10414" fmla="*/ 166584 h 364561"/>
              <a:gd name="connsiteX10415" fmla="*/ 6816413 w 12192000"/>
              <a:gd name="connsiteY10415" fmla="*/ 166584 h 364561"/>
              <a:gd name="connsiteX10416" fmla="*/ 6796871 w 12192000"/>
              <a:gd name="connsiteY10416" fmla="*/ 152286 h 364561"/>
              <a:gd name="connsiteX10417" fmla="*/ 6845575 w 12192000"/>
              <a:gd name="connsiteY10417" fmla="*/ 152286 h 364561"/>
              <a:gd name="connsiteX10418" fmla="*/ 6835674 w 12192000"/>
              <a:gd name="connsiteY10418" fmla="*/ 159404 h 364561"/>
              <a:gd name="connsiteX10419" fmla="*/ 6845575 w 12192000"/>
              <a:gd name="connsiteY10419" fmla="*/ 159404 h 364561"/>
              <a:gd name="connsiteX10420" fmla="*/ 6845575 w 12192000"/>
              <a:gd name="connsiteY10420" fmla="*/ 152286 h 364561"/>
              <a:gd name="connsiteX10421" fmla="*/ 6944112 w 12192000"/>
              <a:gd name="connsiteY10421" fmla="*/ 152286 h 364561"/>
              <a:gd name="connsiteX10422" fmla="*/ 6934683 w 12192000"/>
              <a:gd name="connsiteY10422" fmla="*/ 152286 h 364561"/>
              <a:gd name="connsiteX10423" fmla="*/ 6944112 w 12192000"/>
              <a:gd name="connsiteY10423" fmla="*/ 152286 h 364561"/>
              <a:gd name="connsiteX10424" fmla="*/ 7281801 w 12192000"/>
              <a:gd name="connsiteY10424" fmla="*/ 152286 h 364561"/>
              <a:gd name="connsiteX10425" fmla="*/ 7291427 w 12192000"/>
              <a:gd name="connsiteY10425" fmla="*/ 166522 h 364561"/>
              <a:gd name="connsiteX10426" fmla="*/ 7301052 w 12192000"/>
              <a:gd name="connsiteY10426" fmla="*/ 159404 h 364561"/>
              <a:gd name="connsiteX10427" fmla="*/ 7281801 w 12192000"/>
              <a:gd name="connsiteY10427" fmla="*/ 152286 h 364561"/>
              <a:gd name="connsiteX10428" fmla="*/ 7321875 w 12192000"/>
              <a:gd name="connsiteY10428" fmla="*/ 152286 h 364561"/>
              <a:gd name="connsiteX10429" fmla="*/ 7321875 w 12192000"/>
              <a:gd name="connsiteY10429" fmla="*/ 158514 h 364561"/>
              <a:gd name="connsiteX10430" fmla="*/ 7321875 w 12192000"/>
              <a:gd name="connsiteY10430" fmla="*/ 159188 h 364561"/>
              <a:gd name="connsiteX10431" fmla="*/ 7321875 w 12192000"/>
              <a:gd name="connsiteY10431" fmla="*/ 159404 h 364561"/>
              <a:gd name="connsiteX10432" fmla="*/ 7331698 w 12192000"/>
              <a:gd name="connsiteY10432" fmla="*/ 159404 h 364561"/>
              <a:gd name="connsiteX10433" fmla="*/ 7331698 w 12192000"/>
              <a:gd name="connsiteY10433" fmla="*/ 166522 h 364561"/>
              <a:gd name="connsiteX10434" fmla="*/ 7351343 w 12192000"/>
              <a:gd name="connsiteY10434" fmla="*/ 166522 h 364561"/>
              <a:gd name="connsiteX10435" fmla="*/ 7321875 w 12192000"/>
              <a:gd name="connsiteY10435" fmla="*/ 152286 h 364561"/>
              <a:gd name="connsiteX10436" fmla="*/ 7390239 w 12192000"/>
              <a:gd name="connsiteY10436" fmla="*/ 152286 h 364561"/>
              <a:gd name="connsiteX10437" fmla="*/ 7390239 w 12192000"/>
              <a:gd name="connsiteY10437" fmla="*/ 166522 h 364561"/>
              <a:gd name="connsiteX10438" fmla="*/ 7390239 w 12192000"/>
              <a:gd name="connsiteY10438" fmla="*/ 152286 h 364561"/>
              <a:gd name="connsiteX10439" fmla="*/ 7608883 w 12192000"/>
              <a:gd name="connsiteY10439" fmla="*/ 152286 h 364561"/>
              <a:gd name="connsiteX10440" fmla="*/ 7598864 w 12192000"/>
              <a:gd name="connsiteY10440" fmla="*/ 152286 h 364561"/>
              <a:gd name="connsiteX10441" fmla="*/ 7608883 w 12192000"/>
              <a:gd name="connsiteY10441" fmla="*/ 159188 h 364561"/>
              <a:gd name="connsiteX10442" fmla="*/ 7608883 w 12192000"/>
              <a:gd name="connsiteY10442" fmla="*/ 152286 h 364561"/>
              <a:gd name="connsiteX10443" fmla="*/ 7915337 w 12192000"/>
              <a:gd name="connsiteY10443" fmla="*/ 152286 h 364561"/>
              <a:gd name="connsiteX10444" fmla="*/ 7915337 w 12192000"/>
              <a:gd name="connsiteY10444" fmla="*/ 159188 h 364561"/>
              <a:gd name="connsiteX10445" fmla="*/ 7925356 w 12192000"/>
              <a:gd name="connsiteY10445" fmla="*/ 159188 h 364561"/>
              <a:gd name="connsiteX10446" fmla="*/ 7915337 w 12192000"/>
              <a:gd name="connsiteY10446" fmla="*/ 152286 h 364561"/>
              <a:gd name="connsiteX10447" fmla="*/ 8064440 w 12192000"/>
              <a:gd name="connsiteY10447" fmla="*/ 152286 h 364561"/>
              <a:gd name="connsiteX10448" fmla="*/ 8053242 w 12192000"/>
              <a:gd name="connsiteY10448" fmla="*/ 159188 h 364561"/>
              <a:gd name="connsiteX10449" fmla="*/ 8064440 w 12192000"/>
              <a:gd name="connsiteY10449" fmla="*/ 159188 h 364561"/>
              <a:gd name="connsiteX10450" fmla="*/ 8064440 w 12192000"/>
              <a:gd name="connsiteY10450" fmla="*/ 152286 h 364561"/>
              <a:gd name="connsiteX10451" fmla="*/ 8093907 w 12192000"/>
              <a:gd name="connsiteY10451" fmla="*/ 152286 h 364561"/>
              <a:gd name="connsiteX10452" fmla="*/ 8083888 w 12192000"/>
              <a:gd name="connsiteY10452" fmla="*/ 159188 h 364561"/>
              <a:gd name="connsiteX10453" fmla="*/ 8093907 w 12192000"/>
              <a:gd name="connsiteY10453" fmla="*/ 152286 h 364561"/>
              <a:gd name="connsiteX10454" fmla="*/ 8103630 w 12192000"/>
              <a:gd name="connsiteY10454" fmla="*/ 152286 h 364561"/>
              <a:gd name="connsiteX10455" fmla="*/ 8093906 w 12192000"/>
              <a:gd name="connsiteY10455" fmla="*/ 159188 h 364561"/>
              <a:gd name="connsiteX10456" fmla="*/ 8103630 w 12192000"/>
              <a:gd name="connsiteY10456" fmla="*/ 152286 h 364561"/>
              <a:gd name="connsiteX10457" fmla="*/ 8320801 w 12192000"/>
              <a:gd name="connsiteY10457" fmla="*/ 152286 h 364561"/>
              <a:gd name="connsiteX10458" fmla="*/ 8311078 w 12192000"/>
              <a:gd name="connsiteY10458" fmla="*/ 152286 h 364561"/>
              <a:gd name="connsiteX10459" fmla="*/ 8301353 w 12192000"/>
              <a:gd name="connsiteY10459" fmla="*/ 159404 h 364561"/>
              <a:gd name="connsiteX10460" fmla="*/ 8291629 w 12192000"/>
              <a:gd name="connsiteY10460" fmla="*/ 152286 h 364561"/>
              <a:gd name="connsiteX10461" fmla="*/ 8281904 w 12192000"/>
              <a:gd name="connsiteY10461" fmla="*/ 152286 h 364561"/>
              <a:gd name="connsiteX10462" fmla="*/ 8311078 w 12192000"/>
              <a:gd name="connsiteY10462" fmla="*/ 166522 h 364561"/>
              <a:gd name="connsiteX10463" fmla="*/ 8320801 w 12192000"/>
              <a:gd name="connsiteY10463" fmla="*/ 152286 h 364561"/>
              <a:gd name="connsiteX10464" fmla="*/ 8351153 w 12192000"/>
              <a:gd name="connsiteY10464" fmla="*/ 152286 h 364561"/>
              <a:gd name="connsiteX10465" fmla="*/ 8351153 w 12192000"/>
              <a:gd name="connsiteY10465" fmla="*/ 159188 h 364561"/>
              <a:gd name="connsiteX10466" fmla="*/ 8360877 w 12192000"/>
              <a:gd name="connsiteY10466" fmla="*/ 159188 h 364561"/>
              <a:gd name="connsiteX10467" fmla="*/ 8351153 w 12192000"/>
              <a:gd name="connsiteY10467" fmla="*/ 152286 h 364561"/>
              <a:gd name="connsiteX10468" fmla="*/ 8419811 w 12192000"/>
              <a:gd name="connsiteY10468" fmla="*/ 152286 h 364561"/>
              <a:gd name="connsiteX10469" fmla="*/ 8431007 w 12192000"/>
              <a:gd name="connsiteY10469" fmla="*/ 159188 h 364561"/>
              <a:gd name="connsiteX10470" fmla="*/ 8419811 w 12192000"/>
              <a:gd name="connsiteY10470" fmla="*/ 152286 h 364561"/>
              <a:gd name="connsiteX10471" fmla="*/ 8419811 w 12192000"/>
              <a:gd name="connsiteY10471" fmla="*/ 152286 h 364561"/>
              <a:gd name="connsiteX10472" fmla="*/ 8409792 w 12192000"/>
              <a:gd name="connsiteY10472" fmla="*/ 152286 h 364561"/>
              <a:gd name="connsiteX10473" fmla="*/ 8419811 w 12192000"/>
              <a:gd name="connsiteY10473" fmla="*/ 152286 h 364561"/>
              <a:gd name="connsiteX10474" fmla="*/ 8558894 w 12192000"/>
              <a:gd name="connsiteY10474" fmla="*/ 152286 h 364561"/>
              <a:gd name="connsiteX10475" fmla="*/ 8558894 w 12192000"/>
              <a:gd name="connsiteY10475" fmla="*/ 156401 h 364561"/>
              <a:gd name="connsiteX10476" fmla="*/ 8558894 w 12192000"/>
              <a:gd name="connsiteY10476" fmla="*/ 159404 h 364561"/>
              <a:gd name="connsiteX10477" fmla="*/ 8568913 w 12192000"/>
              <a:gd name="connsiteY10477" fmla="*/ 159404 h 364561"/>
              <a:gd name="connsiteX10478" fmla="*/ 8558894 w 12192000"/>
              <a:gd name="connsiteY10478" fmla="*/ 152286 h 364561"/>
              <a:gd name="connsiteX10479" fmla="*/ 8657902 w 12192000"/>
              <a:gd name="connsiteY10479" fmla="*/ 152286 h 364561"/>
              <a:gd name="connsiteX10480" fmla="*/ 8658049 w 12192000"/>
              <a:gd name="connsiteY10480" fmla="*/ 153364 h 364561"/>
              <a:gd name="connsiteX10481" fmla="*/ 8667332 w 12192000"/>
              <a:gd name="connsiteY10481" fmla="*/ 159188 h 364561"/>
              <a:gd name="connsiteX10482" fmla="*/ 8662027 w 12192000"/>
              <a:gd name="connsiteY10482" fmla="*/ 153364 h 364561"/>
              <a:gd name="connsiteX10483" fmla="*/ 8717720 w 12192000"/>
              <a:gd name="connsiteY10483" fmla="*/ 152286 h 364561"/>
              <a:gd name="connsiteX10484" fmla="*/ 8707995 w 12192000"/>
              <a:gd name="connsiteY10484" fmla="*/ 173640 h 364561"/>
              <a:gd name="connsiteX10485" fmla="*/ 8717720 w 12192000"/>
              <a:gd name="connsiteY10485" fmla="*/ 180758 h 364561"/>
              <a:gd name="connsiteX10486" fmla="*/ 8717720 w 12192000"/>
              <a:gd name="connsiteY10486" fmla="*/ 173640 h 364561"/>
              <a:gd name="connsiteX10487" fmla="*/ 8727443 w 12192000"/>
              <a:gd name="connsiteY10487" fmla="*/ 166522 h 364561"/>
              <a:gd name="connsiteX10488" fmla="*/ 8717720 w 12192000"/>
              <a:gd name="connsiteY10488" fmla="*/ 152286 h 364561"/>
              <a:gd name="connsiteX10489" fmla="*/ 8785788 w 12192000"/>
              <a:gd name="connsiteY10489" fmla="*/ 152286 h 364561"/>
              <a:gd name="connsiteX10490" fmla="*/ 8776359 w 12192000"/>
              <a:gd name="connsiteY10490" fmla="*/ 152286 h 364561"/>
              <a:gd name="connsiteX10491" fmla="*/ 8785788 w 12192000"/>
              <a:gd name="connsiteY10491" fmla="*/ 152286 h 364561"/>
              <a:gd name="connsiteX10492" fmla="*/ 8816729 w 12192000"/>
              <a:gd name="connsiteY10492" fmla="*/ 152286 h 364561"/>
              <a:gd name="connsiteX10493" fmla="*/ 8807004 w 12192000"/>
              <a:gd name="connsiteY10493" fmla="*/ 152286 h 364561"/>
              <a:gd name="connsiteX10494" fmla="*/ 8815209 w 12192000"/>
              <a:gd name="connsiteY10494" fmla="*/ 162296 h 364561"/>
              <a:gd name="connsiteX10495" fmla="*/ 8816729 w 12192000"/>
              <a:gd name="connsiteY10495" fmla="*/ 166522 h 364561"/>
              <a:gd name="connsiteX10496" fmla="*/ 8820830 w 12192000"/>
              <a:gd name="connsiteY10496" fmla="*/ 162296 h 364561"/>
              <a:gd name="connsiteX10497" fmla="*/ 8816729 w 12192000"/>
              <a:gd name="connsiteY10497" fmla="*/ 152286 h 364561"/>
              <a:gd name="connsiteX10498" fmla="*/ 8835881 w 12192000"/>
              <a:gd name="connsiteY10498" fmla="*/ 152286 h 364561"/>
              <a:gd name="connsiteX10499" fmla="*/ 8835881 w 12192000"/>
              <a:gd name="connsiteY10499" fmla="*/ 159188 h 364561"/>
              <a:gd name="connsiteX10500" fmla="*/ 8835881 w 12192000"/>
              <a:gd name="connsiteY10500" fmla="*/ 152286 h 364561"/>
              <a:gd name="connsiteX10501" fmla="*/ 9034194 w 12192000"/>
              <a:gd name="connsiteY10501" fmla="*/ 152286 h 364561"/>
              <a:gd name="connsiteX10502" fmla="*/ 9024469 w 12192000"/>
              <a:gd name="connsiteY10502" fmla="*/ 166522 h 364561"/>
              <a:gd name="connsiteX10503" fmla="*/ 9034194 w 12192000"/>
              <a:gd name="connsiteY10503" fmla="*/ 166522 h 364561"/>
              <a:gd name="connsiteX10504" fmla="*/ 9034194 w 12192000"/>
              <a:gd name="connsiteY10504" fmla="*/ 159404 h 364561"/>
              <a:gd name="connsiteX10505" fmla="*/ 9034194 w 12192000"/>
              <a:gd name="connsiteY10505" fmla="*/ 152286 h 364561"/>
              <a:gd name="connsiteX10506" fmla="*/ 7122413 w 12192000"/>
              <a:gd name="connsiteY10506" fmla="*/ 152178 h 364561"/>
              <a:gd name="connsiteX10507" fmla="*/ 7112662 w 12192000"/>
              <a:gd name="connsiteY10507" fmla="*/ 166630 h 364561"/>
              <a:gd name="connsiteX10508" fmla="*/ 7122413 w 12192000"/>
              <a:gd name="connsiteY10508" fmla="*/ 173856 h 364561"/>
              <a:gd name="connsiteX10509" fmla="*/ 7133557 w 12192000"/>
              <a:gd name="connsiteY10509" fmla="*/ 166630 h 364561"/>
              <a:gd name="connsiteX10510" fmla="*/ 7122413 w 12192000"/>
              <a:gd name="connsiteY10510" fmla="*/ 159404 h 364561"/>
              <a:gd name="connsiteX10511" fmla="*/ 7122413 w 12192000"/>
              <a:gd name="connsiteY10511" fmla="*/ 153081 h 364561"/>
              <a:gd name="connsiteX10512" fmla="*/ 5311651 w 12192000"/>
              <a:gd name="connsiteY10512" fmla="*/ 152142 h 364561"/>
              <a:gd name="connsiteX10513" fmla="*/ 5292203 w 12192000"/>
              <a:gd name="connsiteY10513" fmla="*/ 159332 h 364561"/>
              <a:gd name="connsiteX10514" fmla="*/ 5292203 w 12192000"/>
              <a:gd name="connsiteY10514" fmla="*/ 166522 h 364561"/>
              <a:gd name="connsiteX10515" fmla="*/ 5311651 w 12192000"/>
              <a:gd name="connsiteY10515" fmla="*/ 159332 h 364561"/>
              <a:gd name="connsiteX10516" fmla="*/ 5311651 w 12192000"/>
              <a:gd name="connsiteY10516" fmla="*/ 154838 h 364561"/>
              <a:gd name="connsiteX10517" fmla="*/ 8014346 w 12192000"/>
              <a:gd name="connsiteY10517" fmla="*/ 152070 h 364561"/>
              <a:gd name="connsiteX10518" fmla="*/ 8009701 w 12192000"/>
              <a:gd name="connsiteY10518" fmla="*/ 154066 h 364561"/>
              <a:gd name="connsiteX10519" fmla="*/ 8009838 w 12192000"/>
              <a:gd name="connsiteY10519" fmla="*/ 154103 h 364561"/>
              <a:gd name="connsiteX10520" fmla="*/ 8014346 w 12192000"/>
              <a:gd name="connsiteY10520" fmla="*/ 152070 h 364561"/>
              <a:gd name="connsiteX10521" fmla="*/ 6693667 w 12192000"/>
              <a:gd name="connsiteY10521" fmla="*/ 151041 h 364561"/>
              <a:gd name="connsiteX10522" fmla="*/ 6690602 w 12192000"/>
              <a:gd name="connsiteY10522" fmla="*/ 151641 h 364561"/>
              <a:gd name="connsiteX10523" fmla="*/ 6691692 w 12192000"/>
              <a:gd name="connsiteY10523" fmla="*/ 152142 h 364561"/>
              <a:gd name="connsiteX10524" fmla="*/ 6697770 w 12192000"/>
              <a:gd name="connsiteY10524" fmla="*/ 159188 h 364561"/>
              <a:gd name="connsiteX10525" fmla="*/ 6697770 w 12192000"/>
              <a:gd name="connsiteY10525" fmla="*/ 152142 h 364561"/>
              <a:gd name="connsiteX10526" fmla="*/ 6693667 w 12192000"/>
              <a:gd name="connsiteY10526" fmla="*/ 151041 h 364561"/>
              <a:gd name="connsiteX10527" fmla="*/ 6688045 w 12192000"/>
              <a:gd name="connsiteY10527" fmla="*/ 150466 h 364561"/>
              <a:gd name="connsiteX10528" fmla="*/ 6688045 w 12192000"/>
              <a:gd name="connsiteY10528" fmla="*/ 152142 h 364561"/>
              <a:gd name="connsiteX10529" fmla="*/ 6690602 w 12192000"/>
              <a:gd name="connsiteY10529" fmla="*/ 151641 h 364561"/>
              <a:gd name="connsiteX10530" fmla="*/ 7149073 w 12192000"/>
              <a:gd name="connsiteY10530" fmla="*/ 150179 h 364561"/>
              <a:gd name="connsiteX10531" fmla="*/ 7143603 w 12192000"/>
              <a:gd name="connsiteY10531" fmla="*/ 152070 h 364561"/>
              <a:gd name="connsiteX10532" fmla="*/ 7143603 w 12192000"/>
              <a:gd name="connsiteY10532" fmla="*/ 159188 h 364561"/>
              <a:gd name="connsiteX10533" fmla="*/ 7149073 w 12192000"/>
              <a:gd name="connsiteY10533" fmla="*/ 150179 h 364561"/>
              <a:gd name="connsiteX10534" fmla="*/ 8004774 w 12192000"/>
              <a:gd name="connsiteY10534" fmla="*/ 150068 h 364561"/>
              <a:gd name="connsiteX10535" fmla="*/ 8004622 w 12192000"/>
              <a:gd name="connsiteY10535" fmla="*/ 152070 h 364561"/>
              <a:gd name="connsiteX10536" fmla="*/ 8007357 w 12192000"/>
              <a:gd name="connsiteY10536" fmla="*/ 155073 h 364561"/>
              <a:gd name="connsiteX10537" fmla="*/ 8009701 w 12192000"/>
              <a:gd name="connsiteY10537" fmla="*/ 154066 h 364561"/>
              <a:gd name="connsiteX10538" fmla="*/ 8006996 w 12192000"/>
              <a:gd name="connsiteY10538" fmla="*/ 153321 h 364561"/>
              <a:gd name="connsiteX10539" fmla="*/ 8004774 w 12192000"/>
              <a:gd name="connsiteY10539" fmla="*/ 150068 h 364561"/>
              <a:gd name="connsiteX10540" fmla="*/ 1186995 w 12192000"/>
              <a:gd name="connsiteY10540" fmla="*/ 149653 h 364561"/>
              <a:gd name="connsiteX10541" fmla="*/ 1176651 w 12192000"/>
              <a:gd name="connsiteY10541" fmla="*/ 149653 h 364561"/>
              <a:gd name="connsiteX10542" fmla="*/ 1186995 w 12192000"/>
              <a:gd name="connsiteY10542" fmla="*/ 157224 h 364561"/>
              <a:gd name="connsiteX10543" fmla="*/ 1186995 w 12192000"/>
              <a:gd name="connsiteY10543" fmla="*/ 149653 h 364561"/>
              <a:gd name="connsiteX10544" fmla="*/ 1595269 w 12192000"/>
              <a:gd name="connsiteY10544" fmla="*/ 149653 h 364561"/>
              <a:gd name="connsiteX10545" fmla="*/ 1564846 w 12192000"/>
              <a:gd name="connsiteY10545" fmla="*/ 186621 h 364561"/>
              <a:gd name="connsiteX10546" fmla="*/ 1585128 w 12192000"/>
              <a:gd name="connsiteY10546" fmla="*/ 171834 h 364561"/>
              <a:gd name="connsiteX10547" fmla="*/ 1574987 w 12192000"/>
              <a:gd name="connsiteY10547" fmla="*/ 171834 h 364561"/>
              <a:gd name="connsiteX10548" fmla="*/ 1595269 w 12192000"/>
              <a:gd name="connsiteY10548" fmla="*/ 149653 h 364561"/>
              <a:gd name="connsiteX10549" fmla="*/ 1646988 w 12192000"/>
              <a:gd name="connsiteY10549" fmla="*/ 149653 h 364561"/>
              <a:gd name="connsiteX10550" fmla="*/ 1656723 w 12192000"/>
              <a:gd name="connsiteY10550" fmla="*/ 157224 h 364561"/>
              <a:gd name="connsiteX10551" fmla="*/ 1646988 w 12192000"/>
              <a:gd name="connsiteY10551" fmla="*/ 149653 h 364561"/>
              <a:gd name="connsiteX10552" fmla="*/ 2045527 w 12192000"/>
              <a:gd name="connsiteY10552" fmla="*/ 149653 h 364561"/>
              <a:gd name="connsiteX10553" fmla="*/ 2045527 w 12192000"/>
              <a:gd name="connsiteY10553" fmla="*/ 164350 h 364561"/>
              <a:gd name="connsiteX10554" fmla="*/ 2055262 w 12192000"/>
              <a:gd name="connsiteY10554" fmla="*/ 164350 h 364561"/>
              <a:gd name="connsiteX10555" fmla="*/ 2045527 w 12192000"/>
              <a:gd name="connsiteY10555" fmla="*/ 149653 h 364561"/>
              <a:gd name="connsiteX10556" fmla="*/ 2127061 w 12192000"/>
              <a:gd name="connsiteY10556" fmla="*/ 149653 h 364561"/>
              <a:gd name="connsiteX10557" fmla="*/ 2106982 w 12192000"/>
              <a:gd name="connsiteY10557" fmla="*/ 149653 h 364561"/>
              <a:gd name="connsiteX10558" fmla="*/ 2106982 w 12192000"/>
              <a:gd name="connsiteY10558" fmla="*/ 157224 h 364561"/>
              <a:gd name="connsiteX10559" fmla="*/ 2127061 w 12192000"/>
              <a:gd name="connsiteY10559" fmla="*/ 157224 h 364561"/>
              <a:gd name="connsiteX10560" fmla="*/ 2127061 w 12192000"/>
              <a:gd name="connsiteY10560" fmla="*/ 149653 h 364561"/>
              <a:gd name="connsiteX10561" fmla="*/ 2219546 w 12192000"/>
              <a:gd name="connsiteY10561" fmla="*/ 149653 h 364561"/>
              <a:gd name="connsiteX10562" fmla="*/ 2219546 w 12192000"/>
              <a:gd name="connsiteY10562" fmla="*/ 157224 h 364561"/>
              <a:gd name="connsiteX10563" fmla="*/ 2219546 w 12192000"/>
              <a:gd name="connsiteY10563" fmla="*/ 149653 h 364561"/>
              <a:gd name="connsiteX10564" fmla="*/ 2361925 w 12192000"/>
              <a:gd name="connsiteY10564" fmla="*/ 149653 h 364561"/>
              <a:gd name="connsiteX10565" fmla="*/ 2351581 w 12192000"/>
              <a:gd name="connsiteY10565" fmla="*/ 149653 h 364561"/>
              <a:gd name="connsiteX10566" fmla="*/ 2361925 w 12192000"/>
              <a:gd name="connsiteY10566" fmla="*/ 149653 h 364561"/>
              <a:gd name="connsiteX10567" fmla="*/ 2393565 w 12192000"/>
              <a:gd name="connsiteY10567" fmla="*/ 149653 h 364561"/>
              <a:gd name="connsiteX10568" fmla="*/ 2393565 w 12192000"/>
              <a:gd name="connsiteY10568" fmla="*/ 164350 h 364561"/>
              <a:gd name="connsiteX10569" fmla="*/ 2403300 w 12192000"/>
              <a:gd name="connsiteY10569" fmla="*/ 164350 h 364561"/>
              <a:gd name="connsiteX10570" fmla="*/ 2403503 w 12192000"/>
              <a:gd name="connsiteY10570" fmla="*/ 164350 h 364561"/>
              <a:gd name="connsiteX10571" fmla="*/ 2413441 w 12192000"/>
              <a:gd name="connsiteY10571" fmla="*/ 157001 h 364561"/>
              <a:gd name="connsiteX10572" fmla="*/ 2393565 w 12192000"/>
              <a:gd name="connsiteY10572" fmla="*/ 149653 h 364561"/>
              <a:gd name="connsiteX10573" fmla="*/ 2607590 w 12192000"/>
              <a:gd name="connsiteY10573" fmla="*/ 149653 h 364561"/>
              <a:gd name="connsiteX10574" fmla="*/ 2597398 w 12192000"/>
              <a:gd name="connsiteY10574" fmla="*/ 186621 h 364561"/>
              <a:gd name="connsiteX10575" fmla="*/ 2617782 w 12192000"/>
              <a:gd name="connsiteY10575" fmla="*/ 171834 h 364561"/>
              <a:gd name="connsiteX10576" fmla="*/ 2638165 w 12192000"/>
              <a:gd name="connsiteY10576" fmla="*/ 171834 h 364561"/>
              <a:gd name="connsiteX10577" fmla="*/ 2607590 w 12192000"/>
              <a:gd name="connsiteY10577" fmla="*/ 149653 h 364561"/>
              <a:gd name="connsiteX10578" fmla="*/ 8949473 w 12192000"/>
              <a:gd name="connsiteY10578" fmla="*/ 149653 h 364561"/>
              <a:gd name="connsiteX10579" fmla="*/ 8960661 w 12192000"/>
              <a:gd name="connsiteY10579" fmla="*/ 163223 h 364561"/>
              <a:gd name="connsiteX10580" fmla="*/ 8965042 w 12192000"/>
              <a:gd name="connsiteY10580" fmla="*/ 160120 h 364561"/>
              <a:gd name="connsiteX10581" fmla="*/ 8969072 w 12192000"/>
              <a:gd name="connsiteY10581" fmla="*/ 165605 h 364561"/>
              <a:gd name="connsiteX10582" fmla="*/ 8973786 w 12192000"/>
              <a:gd name="connsiteY10582" fmla="*/ 166522 h 364561"/>
              <a:gd name="connsiteX10583" fmla="*/ 8973786 w 12192000"/>
              <a:gd name="connsiteY10583" fmla="*/ 159188 h 364561"/>
              <a:gd name="connsiteX10584" fmla="*/ 8966358 w 12192000"/>
              <a:gd name="connsiteY10584" fmla="*/ 159188 h 364561"/>
              <a:gd name="connsiteX10585" fmla="*/ 8969342 w 12192000"/>
              <a:gd name="connsiteY10585" fmla="*/ 157075 h 364561"/>
              <a:gd name="connsiteX10586" fmla="*/ 8949473 w 12192000"/>
              <a:gd name="connsiteY10586" fmla="*/ 149653 h 364561"/>
              <a:gd name="connsiteX10587" fmla="*/ 10461270 w 12192000"/>
              <a:gd name="connsiteY10587" fmla="*/ 149653 h 364561"/>
              <a:gd name="connsiteX10588" fmla="*/ 10450926 w 12192000"/>
              <a:gd name="connsiteY10588" fmla="*/ 149653 h 364561"/>
              <a:gd name="connsiteX10589" fmla="*/ 10461270 w 12192000"/>
              <a:gd name="connsiteY10589" fmla="*/ 157224 h 364561"/>
              <a:gd name="connsiteX10590" fmla="*/ 10461270 w 12192000"/>
              <a:gd name="connsiteY10590" fmla="*/ 149653 h 364561"/>
              <a:gd name="connsiteX10591" fmla="*/ 10869545 w 12192000"/>
              <a:gd name="connsiteY10591" fmla="*/ 149653 h 364561"/>
              <a:gd name="connsiteX10592" fmla="*/ 10839122 w 12192000"/>
              <a:gd name="connsiteY10592" fmla="*/ 186621 h 364561"/>
              <a:gd name="connsiteX10593" fmla="*/ 10859404 w 12192000"/>
              <a:gd name="connsiteY10593" fmla="*/ 171834 h 364561"/>
              <a:gd name="connsiteX10594" fmla="*/ 10849263 w 12192000"/>
              <a:gd name="connsiteY10594" fmla="*/ 171834 h 364561"/>
              <a:gd name="connsiteX10595" fmla="*/ 10869545 w 12192000"/>
              <a:gd name="connsiteY10595" fmla="*/ 149653 h 364561"/>
              <a:gd name="connsiteX10596" fmla="*/ 10921264 w 12192000"/>
              <a:gd name="connsiteY10596" fmla="*/ 149653 h 364561"/>
              <a:gd name="connsiteX10597" fmla="*/ 10930999 w 12192000"/>
              <a:gd name="connsiteY10597" fmla="*/ 157224 h 364561"/>
              <a:gd name="connsiteX10598" fmla="*/ 10921264 w 12192000"/>
              <a:gd name="connsiteY10598" fmla="*/ 149653 h 364561"/>
              <a:gd name="connsiteX10599" fmla="*/ 11319803 w 12192000"/>
              <a:gd name="connsiteY10599" fmla="*/ 149653 h 364561"/>
              <a:gd name="connsiteX10600" fmla="*/ 11319803 w 12192000"/>
              <a:gd name="connsiteY10600" fmla="*/ 164350 h 364561"/>
              <a:gd name="connsiteX10601" fmla="*/ 11329538 w 12192000"/>
              <a:gd name="connsiteY10601" fmla="*/ 164350 h 364561"/>
              <a:gd name="connsiteX10602" fmla="*/ 11319803 w 12192000"/>
              <a:gd name="connsiteY10602" fmla="*/ 149653 h 364561"/>
              <a:gd name="connsiteX10603" fmla="*/ 11401337 w 12192000"/>
              <a:gd name="connsiteY10603" fmla="*/ 149653 h 364561"/>
              <a:gd name="connsiteX10604" fmla="*/ 11381257 w 12192000"/>
              <a:gd name="connsiteY10604" fmla="*/ 149653 h 364561"/>
              <a:gd name="connsiteX10605" fmla="*/ 11381257 w 12192000"/>
              <a:gd name="connsiteY10605" fmla="*/ 157224 h 364561"/>
              <a:gd name="connsiteX10606" fmla="*/ 11401337 w 12192000"/>
              <a:gd name="connsiteY10606" fmla="*/ 157224 h 364561"/>
              <a:gd name="connsiteX10607" fmla="*/ 11401337 w 12192000"/>
              <a:gd name="connsiteY10607" fmla="*/ 149653 h 364561"/>
              <a:gd name="connsiteX10608" fmla="*/ 11493821 w 12192000"/>
              <a:gd name="connsiteY10608" fmla="*/ 149653 h 364561"/>
              <a:gd name="connsiteX10609" fmla="*/ 11493821 w 12192000"/>
              <a:gd name="connsiteY10609" fmla="*/ 157224 h 364561"/>
              <a:gd name="connsiteX10610" fmla="*/ 11493821 w 12192000"/>
              <a:gd name="connsiteY10610" fmla="*/ 149653 h 364561"/>
              <a:gd name="connsiteX10611" fmla="*/ 11636201 w 12192000"/>
              <a:gd name="connsiteY10611" fmla="*/ 149653 h 364561"/>
              <a:gd name="connsiteX10612" fmla="*/ 11625857 w 12192000"/>
              <a:gd name="connsiteY10612" fmla="*/ 149653 h 364561"/>
              <a:gd name="connsiteX10613" fmla="*/ 11636201 w 12192000"/>
              <a:gd name="connsiteY10613" fmla="*/ 149653 h 364561"/>
              <a:gd name="connsiteX10614" fmla="*/ 11667840 w 12192000"/>
              <a:gd name="connsiteY10614" fmla="*/ 149653 h 364561"/>
              <a:gd name="connsiteX10615" fmla="*/ 11667840 w 12192000"/>
              <a:gd name="connsiteY10615" fmla="*/ 164350 h 364561"/>
              <a:gd name="connsiteX10616" fmla="*/ 11677576 w 12192000"/>
              <a:gd name="connsiteY10616" fmla="*/ 164350 h 364561"/>
              <a:gd name="connsiteX10617" fmla="*/ 11677779 w 12192000"/>
              <a:gd name="connsiteY10617" fmla="*/ 164350 h 364561"/>
              <a:gd name="connsiteX10618" fmla="*/ 11687717 w 12192000"/>
              <a:gd name="connsiteY10618" fmla="*/ 157001 h 364561"/>
              <a:gd name="connsiteX10619" fmla="*/ 11667840 w 12192000"/>
              <a:gd name="connsiteY10619" fmla="*/ 149653 h 364561"/>
              <a:gd name="connsiteX10620" fmla="*/ 11881866 w 12192000"/>
              <a:gd name="connsiteY10620" fmla="*/ 149653 h 364561"/>
              <a:gd name="connsiteX10621" fmla="*/ 11871674 w 12192000"/>
              <a:gd name="connsiteY10621" fmla="*/ 186621 h 364561"/>
              <a:gd name="connsiteX10622" fmla="*/ 11892057 w 12192000"/>
              <a:gd name="connsiteY10622" fmla="*/ 171834 h 364561"/>
              <a:gd name="connsiteX10623" fmla="*/ 11912441 w 12192000"/>
              <a:gd name="connsiteY10623" fmla="*/ 171834 h 364561"/>
              <a:gd name="connsiteX10624" fmla="*/ 11881866 w 12192000"/>
              <a:gd name="connsiteY10624" fmla="*/ 149653 h 364561"/>
              <a:gd name="connsiteX10625" fmla="*/ 7448978 w 12192000"/>
              <a:gd name="connsiteY10625" fmla="*/ 149603 h 364561"/>
              <a:gd name="connsiteX10626" fmla="*/ 7450351 w 12192000"/>
              <a:gd name="connsiteY10626" fmla="*/ 152286 h 364561"/>
              <a:gd name="connsiteX10627" fmla="*/ 7449099 w 12192000"/>
              <a:gd name="connsiteY10627" fmla="*/ 149617 h 364561"/>
              <a:gd name="connsiteX10628" fmla="*/ 6372192 w 12192000"/>
              <a:gd name="connsiteY10628" fmla="*/ 149192 h 364561"/>
              <a:gd name="connsiteX10629" fmla="*/ 6370688 w 12192000"/>
              <a:gd name="connsiteY10629" fmla="*/ 152286 h 364561"/>
              <a:gd name="connsiteX10630" fmla="*/ 6380314 w 12192000"/>
              <a:gd name="connsiteY10630" fmla="*/ 152286 h 364561"/>
              <a:gd name="connsiteX10631" fmla="*/ 6372192 w 12192000"/>
              <a:gd name="connsiteY10631" fmla="*/ 149192 h 364561"/>
              <a:gd name="connsiteX10632" fmla="*/ 6921008 w 12192000"/>
              <a:gd name="connsiteY10632" fmla="*/ 149178 h 364561"/>
              <a:gd name="connsiteX10633" fmla="*/ 6915234 w 12192000"/>
              <a:gd name="connsiteY10633" fmla="*/ 152070 h 364561"/>
              <a:gd name="connsiteX10634" fmla="*/ 6934683 w 12192000"/>
              <a:gd name="connsiteY10634" fmla="*/ 159188 h 364561"/>
              <a:gd name="connsiteX10635" fmla="*/ 6921008 w 12192000"/>
              <a:gd name="connsiteY10635" fmla="*/ 149178 h 364561"/>
              <a:gd name="connsiteX10636" fmla="*/ 7732961 w 12192000"/>
              <a:gd name="connsiteY10636" fmla="*/ 149067 h 364561"/>
              <a:gd name="connsiteX10637" fmla="*/ 7727339 w 12192000"/>
              <a:gd name="connsiteY10637" fmla="*/ 152070 h 364561"/>
              <a:gd name="connsiteX10638" fmla="*/ 7737063 w 12192000"/>
              <a:gd name="connsiteY10638" fmla="*/ 159188 h 364561"/>
              <a:gd name="connsiteX10639" fmla="*/ 7737063 w 12192000"/>
              <a:gd name="connsiteY10639" fmla="*/ 152070 h 364561"/>
              <a:gd name="connsiteX10640" fmla="*/ 7732961 w 12192000"/>
              <a:gd name="connsiteY10640" fmla="*/ 149067 h 364561"/>
              <a:gd name="connsiteX10641" fmla="*/ 8590031 w 12192000"/>
              <a:gd name="connsiteY10641" fmla="*/ 149067 h 364561"/>
              <a:gd name="connsiteX10642" fmla="*/ 8588361 w 12192000"/>
              <a:gd name="connsiteY10642" fmla="*/ 152070 h 364561"/>
              <a:gd name="connsiteX10643" fmla="*/ 8598084 w 12192000"/>
              <a:gd name="connsiteY10643" fmla="*/ 159188 h 364561"/>
              <a:gd name="connsiteX10644" fmla="*/ 8598084 w 12192000"/>
              <a:gd name="connsiteY10644" fmla="*/ 152070 h 364561"/>
              <a:gd name="connsiteX10645" fmla="*/ 8607809 w 12192000"/>
              <a:gd name="connsiteY10645" fmla="*/ 159188 h 364561"/>
              <a:gd name="connsiteX10646" fmla="*/ 8607809 w 12192000"/>
              <a:gd name="connsiteY10646" fmla="*/ 152070 h 364561"/>
              <a:gd name="connsiteX10647" fmla="*/ 8590031 w 12192000"/>
              <a:gd name="connsiteY10647" fmla="*/ 149067 h 364561"/>
              <a:gd name="connsiteX10648" fmla="*/ 8043520 w 12192000"/>
              <a:gd name="connsiteY10648" fmla="*/ 147639 h 364561"/>
              <a:gd name="connsiteX10649" fmla="*/ 8043573 w 12192000"/>
              <a:gd name="connsiteY10649" fmla="*/ 149067 h 364561"/>
              <a:gd name="connsiteX10650" fmla="*/ 8053242 w 12192000"/>
              <a:gd name="connsiteY10650" fmla="*/ 152070 h 364561"/>
              <a:gd name="connsiteX10651" fmla="*/ 8045875 w 12192000"/>
              <a:gd name="connsiteY10651" fmla="*/ 148066 h 364561"/>
              <a:gd name="connsiteX10652" fmla="*/ 8036516 w 12192000"/>
              <a:gd name="connsiteY10652" fmla="*/ 147092 h 364561"/>
              <a:gd name="connsiteX10653" fmla="*/ 8031142 w 12192000"/>
              <a:gd name="connsiteY10653" fmla="*/ 148066 h 364561"/>
              <a:gd name="connsiteX10654" fmla="*/ 8023775 w 12192000"/>
              <a:gd name="connsiteY10654" fmla="*/ 152070 h 364561"/>
              <a:gd name="connsiteX10655" fmla="*/ 8043420 w 12192000"/>
              <a:gd name="connsiteY10655" fmla="*/ 159188 h 364561"/>
              <a:gd name="connsiteX10656" fmla="*/ 8033597 w 12192000"/>
              <a:gd name="connsiteY10656" fmla="*/ 152070 h 364561"/>
              <a:gd name="connsiteX10657" fmla="*/ 8034825 w 12192000"/>
              <a:gd name="connsiteY10657" fmla="*/ 148511 h 364561"/>
              <a:gd name="connsiteX10658" fmla="*/ 2432107 w 12192000"/>
              <a:gd name="connsiteY10658" fmla="*/ 146890 h 364561"/>
              <a:gd name="connsiteX10659" fmla="*/ 2423379 w 12192000"/>
              <a:gd name="connsiteY10659" fmla="*/ 157224 h 364561"/>
              <a:gd name="connsiteX10660" fmla="*/ 2433723 w 12192000"/>
              <a:gd name="connsiteY10660" fmla="*/ 149875 h 364561"/>
              <a:gd name="connsiteX10661" fmla="*/ 2432107 w 12192000"/>
              <a:gd name="connsiteY10661" fmla="*/ 146890 h 364561"/>
              <a:gd name="connsiteX10662" fmla="*/ 11706383 w 12192000"/>
              <a:gd name="connsiteY10662" fmla="*/ 146890 h 364561"/>
              <a:gd name="connsiteX10663" fmla="*/ 11697655 w 12192000"/>
              <a:gd name="connsiteY10663" fmla="*/ 157224 h 364561"/>
              <a:gd name="connsiteX10664" fmla="*/ 11707999 w 12192000"/>
              <a:gd name="connsiteY10664" fmla="*/ 149875 h 364561"/>
              <a:gd name="connsiteX10665" fmla="*/ 11706383 w 12192000"/>
              <a:gd name="connsiteY10665" fmla="*/ 146890 h 364561"/>
              <a:gd name="connsiteX10666" fmla="*/ 5603667 w 12192000"/>
              <a:gd name="connsiteY10666" fmla="*/ 146785 h 364561"/>
              <a:gd name="connsiteX10667" fmla="*/ 5608677 w 12192000"/>
              <a:gd name="connsiteY10667" fmla="*/ 152286 h 364561"/>
              <a:gd name="connsiteX10668" fmla="*/ 5598658 w 12192000"/>
              <a:gd name="connsiteY10668" fmla="*/ 152286 h 364561"/>
              <a:gd name="connsiteX10669" fmla="*/ 5603667 w 12192000"/>
              <a:gd name="connsiteY10669" fmla="*/ 146785 h 364561"/>
              <a:gd name="connsiteX10670" fmla="*/ 8220540 w 12192000"/>
              <a:gd name="connsiteY10670" fmla="*/ 146785 h 364561"/>
              <a:gd name="connsiteX10671" fmla="*/ 8211774 w 12192000"/>
              <a:gd name="connsiteY10671" fmla="*/ 152286 h 364561"/>
              <a:gd name="connsiteX10672" fmla="*/ 8221792 w 12192000"/>
              <a:gd name="connsiteY10672" fmla="*/ 152286 h 364561"/>
              <a:gd name="connsiteX10673" fmla="*/ 8220540 w 12192000"/>
              <a:gd name="connsiteY10673" fmla="*/ 146785 h 364561"/>
              <a:gd name="connsiteX10674" fmla="*/ 7083773 w 12192000"/>
              <a:gd name="connsiteY10674" fmla="*/ 145214 h 364561"/>
              <a:gd name="connsiteX10675" fmla="*/ 7074021 w 12192000"/>
              <a:gd name="connsiteY10675" fmla="*/ 152358 h 364561"/>
              <a:gd name="connsiteX10676" fmla="*/ 7074021 w 12192000"/>
              <a:gd name="connsiteY10676" fmla="*/ 166646 h 364561"/>
              <a:gd name="connsiteX10677" fmla="*/ 7083773 w 12192000"/>
              <a:gd name="connsiteY10677" fmla="*/ 173790 h 364561"/>
              <a:gd name="connsiteX10678" fmla="*/ 7093524 w 12192000"/>
              <a:gd name="connsiteY10678" fmla="*/ 166646 h 364561"/>
              <a:gd name="connsiteX10679" fmla="*/ 7103276 w 12192000"/>
              <a:gd name="connsiteY10679" fmla="*/ 166646 h 364561"/>
              <a:gd name="connsiteX10680" fmla="*/ 7083773 w 12192000"/>
              <a:gd name="connsiteY10680" fmla="*/ 159502 h 364561"/>
              <a:gd name="connsiteX10681" fmla="*/ 7083773 w 12192000"/>
              <a:gd name="connsiteY10681" fmla="*/ 145214 h 364561"/>
              <a:gd name="connsiteX10682" fmla="*/ 5589229 w 12192000"/>
              <a:gd name="connsiteY10682" fmla="*/ 145168 h 364561"/>
              <a:gd name="connsiteX10683" fmla="*/ 5589229 w 12192000"/>
              <a:gd name="connsiteY10683" fmla="*/ 152286 h 364561"/>
              <a:gd name="connsiteX10684" fmla="*/ 5589229 w 12192000"/>
              <a:gd name="connsiteY10684" fmla="*/ 145168 h 364561"/>
              <a:gd name="connsiteX10685" fmla="*/ 5242296 w 12192000"/>
              <a:gd name="connsiteY10685" fmla="*/ 145142 h 364561"/>
              <a:gd name="connsiteX10686" fmla="*/ 5232525 w 12192000"/>
              <a:gd name="connsiteY10686" fmla="*/ 145142 h 364561"/>
              <a:gd name="connsiteX10687" fmla="*/ 5232525 w 12192000"/>
              <a:gd name="connsiteY10687" fmla="*/ 159395 h 364561"/>
              <a:gd name="connsiteX10688" fmla="*/ 5242296 w 12192000"/>
              <a:gd name="connsiteY10688" fmla="*/ 152268 h 364561"/>
              <a:gd name="connsiteX10689" fmla="*/ 5252066 w 12192000"/>
              <a:gd name="connsiteY10689" fmla="*/ 152268 h 364561"/>
              <a:gd name="connsiteX10690" fmla="*/ 5242296 w 12192000"/>
              <a:gd name="connsiteY10690" fmla="*/ 145142 h 364561"/>
              <a:gd name="connsiteX10691" fmla="*/ 4648664 w 12192000"/>
              <a:gd name="connsiteY10691" fmla="*/ 144952 h 364561"/>
              <a:gd name="connsiteX10692" fmla="*/ 4628042 w 12192000"/>
              <a:gd name="connsiteY10692" fmla="*/ 144952 h 364561"/>
              <a:gd name="connsiteX10693" fmla="*/ 4648664 w 12192000"/>
              <a:gd name="connsiteY10693" fmla="*/ 144952 h 364561"/>
              <a:gd name="connsiteX10694" fmla="*/ 4668114 w 12192000"/>
              <a:gd name="connsiteY10694" fmla="*/ 144952 h 364561"/>
              <a:gd name="connsiteX10695" fmla="*/ 4668114 w 12192000"/>
              <a:gd name="connsiteY10695" fmla="*/ 159188 h 364561"/>
              <a:gd name="connsiteX10696" fmla="*/ 4668114 w 12192000"/>
              <a:gd name="connsiteY10696" fmla="*/ 144952 h 364561"/>
              <a:gd name="connsiteX10697" fmla="*/ 4856097 w 12192000"/>
              <a:gd name="connsiteY10697" fmla="*/ 144952 h 364561"/>
              <a:gd name="connsiteX10698" fmla="*/ 4836649 w 12192000"/>
              <a:gd name="connsiteY10698" fmla="*/ 152286 h 364561"/>
              <a:gd name="connsiteX10699" fmla="*/ 4846379 w 12192000"/>
              <a:gd name="connsiteY10699" fmla="*/ 152286 h 364561"/>
              <a:gd name="connsiteX10700" fmla="*/ 4856097 w 12192000"/>
              <a:gd name="connsiteY10700" fmla="*/ 144952 h 364561"/>
              <a:gd name="connsiteX10701" fmla="*/ 4994206 w 12192000"/>
              <a:gd name="connsiteY10701" fmla="*/ 144952 h 364561"/>
              <a:gd name="connsiteX10702" fmla="*/ 4994206 w 12192000"/>
              <a:gd name="connsiteY10702" fmla="*/ 159188 h 364561"/>
              <a:gd name="connsiteX10703" fmla="*/ 4994206 w 12192000"/>
              <a:gd name="connsiteY10703" fmla="*/ 144952 h 364561"/>
              <a:gd name="connsiteX10704" fmla="*/ 5172568 w 12192000"/>
              <a:gd name="connsiteY10704" fmla="*/ 144952 h 364561"/>
              <a:gd name="connsiteX10705" fmla="*/ 5172568 w 12192000"/>
              <a:gd name="connsiteY10705" fmla="*/ 159188 h 364561"/>
              <a:gd name="connsiteX10706" fmla="*/ 5172568 w 12192000"/>
              <a:gd name="connsiteY10706" fmla="*/ 144952 h 364561"/>
              <a:gd name="connsiteX10707" fmla="*/ 5271308 w 12192000"/>
              <a:gd name="connsiteY10707" fmla="*/ 144952 h 364561"/>
              <a:gd name="connsiteX10708" fmla="*/ 5261558 w 12192000"/>
              <a:gd name="connsiteY10708" fmla="*/ 152070 h 364561"/>
              <a:gd name="connsiteX10709" fmla="*/ 5292203 w 12192000"/>
              <a:gd name="connsiteY10709" fmla="*/ 152070 h 364561"/>
              <a:gd name="connsiteX10710" fmla="*/ 5271308 w 12192000"/>
              <a:gd name="connsiteY10710" fmla="*/ 144952 h 364561"/>
              <a:gd name="connsiteX10711" fmla="*/ 5311651 w 12192000"/>
              <a:gd name="connsiteY10711" fmla="*/ 144952 h 364561"/>
              <a:gd name="connsiteX10712" fmla="*/ 5301927 w 12192000"/>
              <a:gd name="connsiteY10712" fmla="*/ 152142 h 364561"/>
              <a:gd name="connsiteX10713" fmla="*/ 5311651 w 12192000"/>
              <a:gd name="connsiteY10713" fmla="*/ 152142 h 364561"/>
              <a:gd name="connsiteX10714" fmla="*/ 5459456 w 12192000"/>
              <a:gd name="connsiteY10714" fmla="*/ 144952 h 364561"/>
              <a:gd name="connsiteX10715" fmla="*/ 5470772 w 12192000"/>
              <a:gd name="connsiteY10715" fmla="*/ 152286 h 364561"/>
              <a:gd name="connsiteX10716" fmla="*/ 5459456 w 12192000"/>
              <a:gd name="connsiteY10716" fmla="*/ 144952 h 364561"/>
              <a:gd name="connsiteX10717" fmla="*/ 5499649 w 12192000"/>
              <a:gd name="connsiteY10717" fmla="*/ 144952 h 364561"/>
              <a:gd name="connsiteX10718" fmla="*/ 5499649 w 12192000"/>
              <a:gd name="connsiteY10718" fmla="*/ 159188 h 364561"/>
              <a:gd name="connsiteX10719" fmla="*/ 5499649 w 12192000"/>
              <a:gd name="connsiteY10719" fmla="*/ 144952 h 364561"/>
              <a:gd name="connsiteX10720" fmla="*/ 5885664 w 12192000"/>
              <a:gd name="connsiteY10720" fmla="*/ 144952 h 364561"/>
              <a:gd name="connsiteX10721" fmla="*/ 5893952 w 12192000"/>
              <a:gd name="connsiteY10721" fmla="*/ 155063 h 364561"/>
              <a:gd name="connsiteX10722" fmla="*/ 5895451 w 12192000"/>
              <a:gd name="connsiteY10722" fmla="*/ 159234 h 364561"/>
              <a:gd name="connsiteX10723" fmla="*/ 5889891 w 12192000"/>
              <a:gd name="connsiteY10723" fmla="*/ 160334 h 364561"/>
              <a:gd name="connsiteX10724" fmla="*/ 5885664 w 12192000"/>
              <a:gd name="connsiteY10724" fmla="*/ 166522 h 364561"/>
              <a:gd name="connsiteX10725" fmla="*/ 5895683 w 12192000"/>
              <a:gd name="connsiteY10725" fmla="*/ 173856 h 364561"/>
              <a:gd name="connsiteX10726" fmla="*/ 5891457 w 12192000"/>
              <a:gd name="connsiteY10726" fmla="*/ 163543 h 364561"/>
              <a:gd name="connsiteX10727" fmla="*/ 5895532 w 12192000"/>
              <a:gd name="connsiteY10727" fmla="*/ 159344 h 364561"/>
              <a:gd name="connsiteX10728" fmla="*/ 5899784 w 12192000"/>
              <a:gd name="connsiteY10728" fmla="*/ 160455 h 364561"/>
              <a:gd name="connsiteX10729" fmla="*/ 5905309 w 12192000"/>
              <a:gd name="connsiteY10729" fmla="*/ 166522 h 364561"/>
              <a:gd name="connsiteX10730" fmla="*/ 5915131 w 12192000"/>
              <a:gd name="connsiteY10730" fmla="*/ 159331 h 364561"/>
              <a:gd name="connsiteX10731" fmla="*/ 5905309 w 12192000"/>
              <a:gd name="connsiteY10731" fmla="*/ 159331 h 364561"/>
              <a:gd name="connsiteX10732" fmla="*/ 5905309 w 12192000"/>
              <a:gd name="connsiteY10732" fmla="*/ 152142 h 364561"/>
              <a:gd name="connsiteX10733" fmla="*/ 5885664 w 12192000"/>
              <a:gd name="connsiteY10733" fmla="*/ 144952 h 364561"/>
              <a:gd name="connsiteX10734" fmla="*/ 5955501 w 12192000"/>
              <a:gd name="connsiteY10734" fmla="*/ 144952 h 364561"/>
              <a:gd name="connsiteX10735" fmla="*/ 5945776 w 12192000"/>
              <a:gd name="connsiteY10735" fmla="*/ 152070 h 364561"/>
              <a:gd name="connsiteX10736" fmla="*/ 5955501 w 12192000"/>
              <a:gd name="connsiteY10736" fmla="*/ 159188 h 364561"/>
              <a:gd name="connsiteX10737" fmla="*/ 5965225 w 12192000"/>
              <a:gd name="connsiteY10737" fmla="*/ 152070 h 364561"/>
              <a:gd name="connsiteX10738" fmla="*/ 5955501 w 12192000"/>
              <a:gd name="connsiteY10738" fmla="*/ 144952 h 364561"/>
              <a:gd name="connsiteX10739" fmla="*/ 5984673 w 12192000"/>
              <a:gd name="connsiteY10739" fmla="*/ 144952 h 364561"/>
              <a:gd name="connsiteX10740" fmla="*/ 5974949 w 12192000"/>
              <a:gd name="connsiteY10740" fmla="*/ 144952 h 364561"/>
              <a:gd name="connsiteX10741" fmla="*/ 5974949 w 12192000"/>
              <a:gd name="connsiteY10741" fmla="*/ 152286 h 364561"/>
              <a:gd name="connsiteX10742" fmla="*/ 5983153 w 12192000"/>
              <a:gd name="connsiteY10742" fmla="*/ 149192 h 364561"/>
              <a:gd name="connsiteX10743" fmla="*/ 5994102 w 12192000"/>
              <a:gd name="connsiteY10743" fmla="*/ 144952 h 364561"/>
              <a:gd name="connsiteX10744" fmla="*/ 5984673 w 12192000"/>
              <a:gd name="connsiteY10744" fmla="*/ 144952 h 364561"/>
              <a:gd name="connsiteX10745" fmla="*/ 5986146 w 12192000"/>
              <a:gd name="connsiteY10745" fmla="*/ 149192 h 364561"/>
              <a:gd name="connsiteX10746" fmla="*/ 5994102 w 12192000"/>
              <a:gd name="connsiteY10746" fmla="*/ 152286 h 364561"/>
              <a:gd name="connsiteX10747" fmla="*/ 5994102 w 12192000"/>
              <a:gd name="connsiteY10747" fmla="*/ 144952 h 364561"/>
              <a:gd name="connsiteX10748" fmla="*/ 6311754 w 12192000"/>
              <a:gd name="connsiteY10748" fmla="*/ 144952 h 364561"/>
              <a:gd name="connsiteX10749" fmla="*/ 6291127 w 12192000"/>
              <a:gd name="connsiteY10749" fmla="*/ 152286 h 364561"/>
              <a:gd name="connsiteX10750" fmla="*/ 6311754 w 12192000"/>
              <a:gd name="connsiteY10750" fmla="*/ 144952 h 364561"/>
              <a:gd name="connsiteX10751" fmla="*/ 6440229 w 12192000"/>
              <a:gd name="connsiteY10751" fmla="*/ 144952 h 364561"/>
              <a:gd name="connsiteX10752" fmla="*/ 6430505 w 12192000"/>
              <a:gd name="connsiteY10752" fmla="*/ 144952 h 364561"/>
              <a:gd name="connsiteX10753" fmla="*/ 6430505 w 12192000"/>
              <a:gd name="connsiteY10753" fmla="*/ 152178 h 364561"/>
              <a:gd name="connsiteX10754" fmla="*/ 6420781 w 12192000"/>
              <a:gd name="connsiteY10754" fmla="*/ 152178 h 364561"/>
              <a:gd name="connsiteX10755" fmla="*/ 6420781 w 12192000"/>
              <a:gd name="connsiteY10755" fmla="*/ 159404 h 364561"/>
              <a:gd name="connsiteX10756" fmla="*/ 6440229 w 12192000"/>
              <a:gd name="connsiteY10756" fmla="*/ 152178 h 364561"/>
              <a:gd name="connsiteX10757" fmla="*/ 6440229 w 12192000"/>
              <a:gd name="connsiteY10757" fmla="*/ 144952 h 364561"/>
              <a:gd name="connsiteX10758" fmla="*/ 6568312 w 12192000"/>
              <a:gd name="connsiteY10758" fmla="*/ 144952 h 364561"/>
              <a:gd name="connsiteX10759" fmla="*/ 6568312 w 12192000"/>
              <a:gd name="connsiteY10759" fmla="*/ 152070 h 364561"/>
              <a:gd name="connsiteX10760" fmla="*/ 6579313 w 12192000"/>
              <a:gd name="connsiteY10760" fmla="*/ 159188 h 364561"/>
              <a:gd name="connsiteX10761" fmla="*/ 6568312 w 12192000"/>
              <a:gd name="connsiteY10761" fmla="*/ 144952 h 364561"/>
              <a:gd name="connsiteX10762" fmla="*/ 6637968 w 12192000"/>
              <a:gd name="connsiteY10762" fmla="*/ 144952 h 364561"/>
              <a:gd name="connsiteX10763" fmla="*/ 6628227 w 12192000"/>
              <a:gd name="connsiteY10763" fmla="*/ 152178 h 364561"/>
              <a:gd name="connsiteX10764" fmla="*/ 6628227 w 12192000"/>
              <a:gd name="connsiteY10764" fmla="*/ 159404 h 364561"/>
              <a:gd name="connsiteX10765" fmla="*/ 6637968 w 12192000"/>
              <a:gd name="connsiteY10765" fmla="*/ 166630 h 364561"/>
              <a:gd name="connsiteX10766" fmla="*/ 6647708 w 12192000"/>
              <a:gd name="connsiteY10766" fmla="*/ 159404 h 364561"/>
              <a:gd name="connsiteX10767" fmla="*/ 6637968 w 12192000"/>
              <a:gd name="connsiteY10767" fmla="*/ 152178 h 364561"/>
              <a:gd name="connsiteX10768" fmla="*/ 6647708 w 12192000"/>
              <a:gd name="connsiteY10768" fmla="*/ 159404 h 364561"/>
              <a:gd name="connsiteX10769" fmla="*/ 6647708 w 12192000"/>
              <a:gd name="connsiteY10769" fmla="*/ 169566 h 364561"/>
              <a:gd name="connsiteX10770" fmla="*/ 6647708 w 12192000"/>
              <a:gd name="connsiteY10770" fmla="*/ 173628 h 364561"/>
              <a:gd name="connsiteX10771" fmla="*/ 6636255 w 12192000"/>
              <a:gd name="connsiteY10771" fmla="*/ 172398 h 364561"/>
              <a:gd name="connsiteX10772" fmla="*/ 6618209 w 12192000"/>
              <a:gd name="connsiteY10772" fmla="*/ 159188 h 364561"/>
              <a:gd name="connsiteX10773" fmla="*/ 6618209 w 12192000"/>
              <a:gd name="connsiteY10773" fmla="*/ 173640 h 364561"/>
              <a:gd name="connsiteX10774" fmla="*/ 6628081 w 12192000"/>
              <a:gd name="connsiteY10774" fmla="*/ 173640 h 364561"/>
              <a:gd name="connsiteX10775" fmla="*/ 6628081 w 12192000"/>
              <a:gd name="connsiteY10775" fmla="*/ 180866 h 364561"/>
              <a:gd name="connsiteX10776" fmla="*/ 6637952 w 12192000"/>
              <a:gd name="connsiteY10776" fmla="*/ 180866 h 364561"/>
              <a:gd name="connsiteX10777" fmla="*/ 6637952 w 12192000"/>
              <a:gd name="connsiteY10777" fmla="*/ 188092 h 364561"/>
              <a:gd name="connsiteX10778" fmla="*/ 6657695 w 12192000"/>
              <a:gd name="connsiteY10778" fmla="*/ 188092 h 364561"/>
              <a:gd name="connsiteX10779" fmla="*/ 6649366 w 12192000"/>
              <a:gd name="connsiteY10779" fmla="*/ 177931 h 364561"/>
              <a:gd name="connsiteX10780" fmla="*/ 6647901 w 12192000"/>
              <a:gd name="connsiteY10780" fmla="*/ 173856 h 364561"/>
              <a:gd name="connsiteX10781" fmla="*/ 6668581 w 12192000"/>
              <a:gd name="connsiteY10781" fmla="*/ 173856 h 364561"/>
              <a:gd name="connsiteX10782" fmla="*/ 6678321 w 12192000"/>
              <a:gd name="connsiteY10782" fmla="*/ 166630 h 364561"/>
              <a:gd name="connsiteX10783" fmla="*/ 6657449 w 12192000"/>
              <a:gd name="connsiteY10783" fmla="*/ 166630 h 364561"/>
              <a:gd name="connsiteX10784" fmla="*/ 6668581 w 12192000"/>
              <a:gd name="connsiteY10784" fmla="*/ 159404 h 364561"/>
              <a:gd name="connsiteX10785" fmla="*/ 6678321 w 12192000"/>
              <a:gd name="connsiteY10785" fmla="*/ 166630 h 364561"/>
              <a:gd name="connsiteX10786" fmla="*/ 6657449 w 12192000"/>
              <a:gd name="connsiteY10786" fmla="*/ 152178 h 364561"/>
              <a:gd name="connsiteX10787" fmla="*/ 6657449 w 12192000"/>
              <a:gd name="connsiteY10787" fmla="*/ 159404 h 364561"/>
              <a:gd name="connsiteX10788" fmla="*/ 6637968 w 12192000"/>
              <a:gd name="connsiteY10788" fmla="*/ 144952 h 364561"/>
              <a:gd name="connsiteX10789" fmla="*/ 6717453 w 12192000"/>
              <a:gd name="connsiteY10789" fmla="*/ 144952 h 364561"/>
              <a:gd name="connsiteX10790" fmla="*/ 6717453 w 12192000"/>
              <a:gd name="connsiteY10790" fmla="*/ 159332 h 364561"/>
              <a:gd name="connsiteX10791" fmla="*/ 6727118 w 12192000"/>
              <a:gd name="connsiteY10791" fmla="*/ 159332 h 364561"/>
              <a:gd name="connsiteX10792" fmla="*/ 6727118 w 12192000"/>
              <a:gd name="connsiteY10792" fmla="*/ 166522 h 364561"/>
              <a:gd name="connsiteX10793" fmla="*/ 6746448 w 12192000"/>
              <a:gd name="connsiteY10793" fmla="*/ 166522 h 364561"/>
              <a:gd name="connsiteX10794" fmla="*/ 6756114 w 12192000"/>
              <a:gd name="connsiteY10794" fmla="*/ 159332 h 364561"/>
              <a:gd name="connsiteX10795" fmla="*/ 6743277 w 12192000"/>
              <a:gd name="connsiteY10795" fmla="*/ 158096 h 364561"/>
              <a:gd name="connsiteX10796" fmla="*/ 6742586 w 12192000"/>
              <a:gd name="connsiteY10796" fmla="*/ 157874 h 364561"/>
              <a:gd name="connsiteX10797" fmla="*/ 6745254 w 12192000"/>
              <a:gd name="connsiteY10797" fmla="*/ 155642 h 364561"/>
              <a:gd name="connsiteX10798" fmla="*/ 6746481 w 12192000"/>
              <a:gd name="connsiteY10798" fmla="*/ 152095 h 364561"/>
              <a:gd name="connsiteX10799" fmla="*/ 6740806 w 12192000"/>
              <a:gd name="connsiteY10799" fmla="*/ 156196 h 364561"/>
              <a:gd name="connsiteX10800" fmla="*/ 6739748 w 12192000"/>
              <a:gd name="connsiteY10800" fmla="*/ 156960 h 364561"/>
              <a:gd name="connsiteX10801" fmla="*/ 6733159 w 12192000"/>
              <a:gd name="connsiteY10801" fmla="*/ 154838 h 364561"/>
              <a:gd name="connsiteX10802" fmla="*/ 6717453 w 12192000"/>
              <a:gd name="connsiteY10802" fmla="*/ 144952 h 364561"/>
              <a:gd name="connsiteX10803" fmla="*/ 6816226 w 12192000"/>
              <a:gd name="connsiteY10803" fmla="*/ 144952 h 364561"/>
              <a:gd name="connsiteX10804" fmla="*/ 6816226 w 12192000"/>
              <a:gd name="connsiteY10804" fmla="*/ 152070 h 364561"/>
              <a:gd name="connsiteX10805" fmla="*/ 6826245 w 12192000"/>
              <a:gd name="connsiteY10805" fmla="*/ 159188 h 364561"/>
              <a:gd name="connsiteX10806" fmla="*/ 6816226 w 12192000"/>
              <a:gd name="connsiteY10806" fmla="*/ 144952 h 364561"/>
              <a:gd name="connsiteX10807" fmla="*/ 6994500 w 12192000"/>
              <a:gd name="connsiteY10807" fmla="*/ 144952 h 364561"/>
              <a:gd name="connsiteX10808" fmla="*/ 6984776 w 12192000"/>
              <a:gd name="connsiteY10808" fmla="*/ 159332 h 364561"/>
              <a:gd name="connsiteX10809" fmla="*/ 6994500 w 12192000"/>
              <a:gd name="connsiteY10809" fmla="*/ 166522 h 364561"/>
              <a:gd name="connsiteX10810" fmla="*/ 7004224 w 12192000"/>
              <a:gd name="connsiteY10810" fmla="*/ 159332 h 364561"/>
              <a:gd name="connsiteX10811" fmla="*/ 6994500 w 12192000"/>
              <a:gd name="connsiteY10811" fmla="*/ 144952 h 364561"/>
              <a:gd name="connsiteX10812" fmla="*/ 7221689 w 12192000"/>
              <a:gd name="connsiteY10812" fmla="*/ 144952 h 364561"/>
              <a:gd name="connsiteX10813" fmla="*/ 7211670 w 12192000"/>
              <a:gd name="connsiteY10813" fmla="*/ 144952 h 364561"/>
              <a:gd name="connsiteX10814" fmla="*/ 7221689 w 12192000"/>
              <a:gd name="connsiteY10814" fmla="*/ 159188 h 364561"/>
              <a:gd name="connsiteX10815" fmla="*/ 7221689 w 12192000"/>
              <a:gd name="connsiteY10815" fmla="*/ 144952 h 364561"/>
              <a:gd name="connsiteX10816" fmla="*/ 7301249 w 12192000"/>
              <a:gd name="connsiteY10816" fmla="*/ 144952 h 364561"/>
              <a:gd name="connsiteX10817" fmla="*/ 7321875 w 12192000"/>
              <a:gd name="connsiteY10817" fmla="*/ 159188 h 364561"/>
              <a:gd name="connsiteX10818" fmla="*/ 7301249 w 12192000"/>
              <a:gd name="connsiteY10818" fmla="*/ 144952 h 364561"/>
              <a:gd name="connsiteX10819" fmla="*/ 7370791 w 12192000"/>
              <a:gd name="connsiteY10819" fmla="*/ 144952 h 364561"/>
              <a:gd name="connsiteX10820" fmla="*/ 7351343 w 12192000"/>
              <a:gd name="connsiteY10820" fmla="*/ 152142 h 364561"/>
              <a:gd name="connsiteX10821" fmla="*/ 7361066 w 12192000"/>
              <a:gd name="connsiteY10821" fmla="*/ 159332 h 364561"/>
              <a:gd name="connsiteX10822" fmla="*/ 7370791 w 12192000"/>
              <a:gd name="connsiteY10822" fmla="*/ 144952 h 364561"/>
              <a:gd name="connsiteX10823" fmla="*/ 7430608 w 12192000"/>
              <a:gd name="connsiteY10823" fmla="*/ 144952 h 364561"/>
              <a:gd name="connsiteX10824" fmla="*/ 7420885 w 12192000"/>
              <a:gd name="connsiteY10824" fmla="*/ 152286 h 364561"/>
              <a:gd name="connsiteX10825" fmla="*/ 7430608 w 12192000"/>
              <a:gd name="connsiteY10825" fmla="*/ 152286 h 364561"/>
              <a:gd name="connsiteX10826" fmla="*/ 7430608 w 12192000"/>
              <a:gd name="connsiteY10826" fmla="*/ 144952 h 364561"/>
              <a:gd name="connsiteX10827" fmla="*/ 7459899 w 12192000"/>
              <a:gd name="connsiteY10827" fmla="*/ 144952 h 364561"/>
              <a:gd name="connsiteX10828" fmla="*/ 7459899 w 12192000"/>
              <a:gd name="connsiteY10828" fmla="*/ 159274 h 364561"/>
              <a:gd name="connsiteX10829" fmla="*/ 7440332 w 12192000"/>
              <a:gd name="connsiteY10829" fmla="*/ 159274 h 364561"/>
              <a:gd name="connsiteX10830" fmla="*/ 7447466 w 12192000"/>
              <a:gd name="connsiteY10830" fmla="*/ 167107 h 364561"/>
              <a:gd name="connsiteX10831" fmla="*/ 7442994 w 12192000"/>
              <a:gd name="connsiteY10831" fmla="*/ 167874 h 364561"/>
              <a:gd name="connsiteX10832" fmla="*/ 7430652 w 12192000"/>
              <a:gd name="connsiteY10832" fmla="*/ 180935 h 364561"/>
              <a:gd name="connsiteX10833" fmla="*/ 7443311 w 12192000"/>
              <a:gd name="connsiteY10833" fmla="*/ 181778 h 364561"/>
              <a:gd name="connsiteX10834" fmla="*/ 7440404 w 12192000"/>
              <a:gd name="connsiteY10834" fmla="*/ 180935 h 364561"/>
              <a:gd name="connsiteX10835" fmla="*/ 7450155 w 12192000"/>
              <a:gd name="connsiteY10835" fmla="*/ 173790 h 364561"/>
              <a:gd name="connsiteX10836" fmla="*/ 7446041 w 12192000"/>
              <a:gd name="connsiteY10836" fmla="*/ 167763 h 364561"/>
              <a:gd name="connsiteX10837" fmla="*/ 7447662 w 12192000"/>
              <a:gd name="connsiteY10837" fmla="*/ 167323 h 364561"/>
              <a:gd name="connsiteX10838" fmla="*/ 7459899 w 12192000"/>
              <a:gd name="connsiteY10838" fmla="*/ 180758 h 364561"/>
              <a:gd name="connsiteX10839" fmla="*/ 7469681 w 12192000"/>
              <a:gd name="connsiteY10839" fmla="*/ 173597 h 364561"/>
              <a:gd name="connsiteX10840" fmla="*/ 7479465 w 12192000"/>
              <a:gd name="connsiteY10840" fmla="*/ 166436 h 364561"/>
              <a:gd name="connsiteX10841" fmla="*/ 7469681 w 12192000"/>
              <a:gd name="connsiteY10841" fmla="*/ 159274 h 364561"/>
              <a:gd name="connsiteX10842" fmla="*/ 7459899 w 12192000"/>
              <a:gd name="connsiteY10842" fmla="*/ 144952 h 364561"/>
              <a:gd name="connsiteX10843" fmla="*/ 7498677 w 12192000"/>
              <a:gd name="connsiteY10843" fmla="*/ 144952 h 364561"/>
              <a:gd name="connsiteX10844" fmla="*/ 7489248 w 12192000"/>
              <a:gd name="connsiteY10844" fmla="*/ 152286 h 364561"/>
              <a:gd name="connsiteX10845" fmla="*/ 7498677 w 12192000"/>
              <a:gd name="connsiteY10845" fmla="*/ 144952 h 364561"/>
              <a:gd name="connsiteX10846" fmla="*/ 7667226 w 12192000"/>
              <a:gd name="connsiteY10846" fmla="*/ 144952 h 364561"/>
              <a:gd name="connsiteX10847" fmla="*/ 7677246 w 12192000"/>
              <a:gd name="connsiteY10847" fmla="*/ 152286 h 364561"/>
              <a:gd name="connsiteX10848" fmla="*/ 7667226 w 12192000"/>
              <a:gd name="connsiteY10848" fmla="*/ 144952 h 364561"/>
              <a:gd name="connsiteX10849" fmla="*/ 8043420 w 12192000"/>
              <a:gd name="connsiteY10849" fmla="*/ 144952 h 364561"/>
              <a:gd name="connsiteX10850" fmla="*/ 8037741 w 12192000"/>
              <a:gd name="connsiteY10850" fmla="*/ 146064 h 364561"/>
              <a:gd name="connsiteX10851" fmla="*/ 8036516 w 12192000"/>
              <a:gd name="connsiteY10851" fmla="*/ 147092 h 364561"/>
              <a:gd name="connsiteX10852" fmla="*/ 8038509 w 12192000"/>
              <a:gd name="connsiteY10852" fmla="*/ 146732 h 364561"/>
              <a:gd name="connsiteX10853" fmla="*/ 8043520 w 12192000"/>
              <a:gd name="connsiteY10853" fmla="*/ 147639 h 364561"/>
              <a:gd name="connsiteX10854" fmla="*/ 8142428 w 12192000"/>
              <a:gd name="connsiteY10854" fmla="*/ 144952 h 364561"/>
              <a:gd name="connsiteX10855" fmla="*/ 8132802 w 12192000"/>
              <a:gd name="connsiteY10855" fmla="*/ 152286 h 364561"/>
              <a:gd name="connsiteX10856" fmla="*/ 8153430 w 12192000"/>
              <a:gd name="connsiteY10856" fmla="*/ 152286 h 364561"/>
              <a:gd name="connsiteX10857" fmla="*/ 8142428 w 12192000"/>
              <a:gd name="connsiteY10857" fmla="*/ 144952 h 364561"/>
              <a:gd name="connsiteX10858" fmla="*/ 8192325 w 12192000"/>
              <a:gd name="connsiteY10858" fmla="*/ 144952 h 364561"/>
              <a:gd name="connsiteX10859" fmla="*/ 8182896 w 12192000"/>
              <a:gd name="connsiteY10859" fmla="*/ 144952 h 364561"/>
              <a:gd name="connsiteX10860" fmla="*/ 8182896 w 12192000"/>
              <a:gd name="connsiteY10860" fmla="*/ 152070 h 364561"/>
              <a:gd name="connsiteX10861" fmla="*/ 8192325 w 12192000"/>
              <a:gd name="connsiteY10861" fmla="*/ 152070 h 364561"/>
              <a:gd name="connsiteX10862" fmla="*/ 8192325 w 12192000"/>
              <a:gd name="connsiteY10862" fmla="*/ 144952 h 364561"/>
              <a:gd name="connsiteX10863" fmla="*/ 8252438 w 12192000"/>
              <a:gd name="connsiteY10863" fmla="*/ 144952 h 364561"/>
              <a:gd name="connsiteX10864" fmla="*/ 8231811 w 12192000"/>
              <a:gd name="connsiteY10864" fmla="*/ 152286 h 364561"/>
              <a:gd name="connsiteX10865" fmla="*/ 8242812 w 12192000"/>
              <a:gd name="connsiteY10865" fmla="*/ 152286 h 364561"/>
              <a:gd name="connsiteX10866" fmla="*/ 8252438 w 12192000"/>
              <a:gd name="connsiteY10866" fmla="*/ 144952 h 364561"/>
              <a:gd name="connsiteX10867" fmla="*/ 8370600 w 12192000"/>
              <a:gd name="connsiteY10867" fmla="*/ 144952 h 364561"/>
              <a:gd name="connsiteX10868" fmla="*/ 8380325 w 12192000"/>
              <a:gd name="connsiteY10868" fmla="*/ 159188 h 364561"/>
              <a:gd name="connsiteX10869" fmla="*/ 8370600 w 12192000"/>
              <a:gd name="connsiteY10869" fmla="*/ 144952 h 364561"/>
              <a:gd name="connsiteX10870" fmla="*/ 8479333 w 12192000"/>
              <a:gd name="connsiteY10870" fmla="*/ 144952 h 364561"/>
              <a:gd name="connsiteX10871" fmla="*/ 8479333 w 12192000"/>
              <a:gd name="connsiteY10871" fmla="*/ 152286 h 364561"/>
              <a:gd name="connsiteX10872" fmla="*/ 8479333 w 12192000"/>
              <a:gd name="connsiteY10872" fmla="*/ 144952 h 364561"/>
              <a:gd name="connsiteX10873" fmla="*/ 8549170 w 12192000"/>
              <a:gd name="connsiteY10873" fmla="*/ 144952 h 364561"/>
              <a:gd name="connsiteX10874" fmla="*/ 8558894 w 12192000"/>
              <a:gd name="connsiteY10874" fmla="*/ 152286 h 364561"/>
              <a:gd name="connsiteX10875" fmla="*/ 8549170 w 12192000"/>
              <a:gd name="connsiteY10875" fmla="*/ 144952 h 364561"/>
              <a:gd name="connsiteX10876" fmla="*/ 8657902 w 12192000"/>
              <a:gd name="connsiteY10876" fmla="*/ 144952 h 364561"/>
              <a:gd name="connsiteX10877" fmla="*/ 8638454 w 12192000"/>
              <a:gd name="connsiteY10877" fmla="*/ 144952 h 364561"/>
              <a:gd name="connsiteX10878" fmla="*/ 8648179 w 12192000"/>
              <a:gd name="connsiteY10878" fmla="*/ 152286 h 364561"/>
              <a:gd name="connsiteX10879" fmla="*/ 8657902 w 12192000"/>
              <a:gd name="connsiteY10879" fmla="*/ 144952 h 364561"/>
              <a:gd name="connsiteX10880" fmla="*/ 8687074 w 12192000"/>
              <a:gd name="connsiteY10880" fmla="*/ 144952 h 364561"/>
              <a:gd name="connsiteX10881" fmla="*/ 8677350 w 12192000"/>
              <a:gd name="connsiteY10881" fmla="*/ 152070 h 364561"/>
              <a:gd name="connsiteX10882" fmla="*/ 8687074 w 12192000"/>
              <a:gd name="connsiteY10882" fmla="*/ 152070 h 364561"/>
              <a:gd name="connsiteX10883" fmla="*/ 8677350 w 12192000"/>
              <a:gd name="connsiteY10883" fmla="*/ 159188 h 364561"/>
              <a:gd name="connsiteX10884" fmla="*/ 8696799 w 12192000"/>
              <a:gd name="connsiteY10884" fmla="*/ 152070 h 364561"/>
              <a:gd name="connsiteX10885" fmla="*/ 8687074 w 12192000"/>
              <a:gd name="connsiteY10885" fmla="*/ 144952 h 364561"/>
              <a:gd name="connsiteX10886" fmla="*/ 8746892 w 12192000"/>
              <a:gd name="connsiteY10886" fmla="*/ 144952 h 364561"/>
              <a:gd name="connsiteX10887" fmla="*/ 8746892 w 12192000"/>
              <a:gd name="connsiteY10887" fmla="*/ 152070 h 364561"/>
              <a:gd name="connsiteX10888" fmla="*/ 8756617 w 12192000"/>
              <a:gd name="connsiteY10888" fmla="*/ 159188 h 364561"/>
              <a:gd name="connsiteX10889" fmla="*/ 8766340 w 12192000"/>
              <a:gd name="connsiteY10889" fmla="*/ 152070 h 364561"/>
              <a:gd name="connsiteX10890" fmla="*/ 8746892 w 12192000"/>
              <a:gd name="connsiteY10890" fmla="*/ 144952 h 364561"/>
              <a:gd name="connsiteX10891" fmla="*/ 1564846 w 12192000"/>
              <a:gd name="connsiteY10891" fmla="*/ 142526 h 364561"/>
              <a:gd name="connsiteX10892" fmla="*/ 1564846 w 12192000"/>
              <a:gd name="connsiteY10892" fmla="*/ 157224 h 364561"/>
              <a:gd name="connsiteX10893" fmla="*/ 1564846 w 12192000"/>
              <a:gd name="connsiteY10893" fmla="*/ 142526 h 364561"/>
              <a:gd name="connsiteX10894" fmla="*/ 1656723 w 12192000"/>
              <a:gd name="connsiteY10894" fmla="*/ 142526 h 364561"/>
              <a:gd name="connsiteX10895" fmla="*/ 1656723 w 12192000"/>
              <a:gd name="connsiteY10895" fmla="*/ 149653 h 364561"/>
              <a:gd name="connsiteX10896" fmla="*/ 1667067 w 12192000"/>
              <a:gd name="connsiteY10896" fmla="*/ 149653 h 364561"/>
              <a:gd name="connsiteX10897" fmla="*/ 1656723 w 12192000"/>
              <a:gd name="connsiteY10897" fmla="*/ 142526 h 364561"/>
              <a:gd name="connsiteX10898" fmla="*/ 1891588 w 12192000"/>
              <a:gd name="connsiteY10898" fmla="*/ 142526 h 364561"/>
              <a:gd name="connsiteX10899" fmla="*/ 1881244 w 12192000"/>
              <a:gd name="connsiteY10899" fmla="*/ 149875 h 364561"/>
              <a:gd name="connsiteX10900" fmla="*/ 1891588 w 12192000"/>
              <a:gd name="connsiteY10900" fmla="*/ 157224 h 364561"/>
              <a:gd name="connsiteX10901" fmla="*/ 1891588 w 12192000"/>
              <a:gd name="connsiteY10901" fmla="*/ 142526 h 364561"/>
              <a:gd name="connsiteX10902" fmla="*/ 1923227 w 12192000"/>
              <a:gd name="connsiteY10902" fmla="*/ 142526 h 364561"/>
              <a:gd name="connsiteX10903" fmla="*/ 1912883 w 12192000"/>
              <a:gd name="connsiteY10903" fmla="*/ 142526 h 364561"/>
              <a:gd name="connsiteX10904" fmla="*/ 1923227 w 12192000"/>
              <a:gd name="connsiteY10904" fmla="*/ 142526 h 364561"/>
              <a:gd name="connsiteX10905" fmla="*/ 2085741 w 12192000"/>
              <a:gd name="connsiteY10905" fmla="*/ 142526 h 364561"/>
              <a:gd name="connsiteX10906" fmla="*/ 2085741 w 12192000"/>
              <a:gd name="connsiteY10906" fmla="*/ 153296 h 364561"/>
              <a:gd name="connsiteX10907" fmla="*/ 2097246 w 12192000"/>
              <a:gd name="connsiteY10907" fmla="*/ 157076 h 364561"/>
              <a:gd name="connsiteX10908" fmla="*/ 2085741 w 12192000"/>
              <a:gd name="connsiteY10908" fmla="*/ 142526 h 364561"/>
              <a:gd name="connsiteX10909" fmla="*/ 2199467 w 12192000"/>
              <a:gd name="connsiteY10909" fmla="*/ 142526 h 364561"/>
              <a:gd name="connsiteX10910" fmla="*/ 2209202 w 12192000"/>
              <a:gd name="connsiteY10910" fmla="*/ 149875 h 364561"/>
              <a:gd name="connsiteX10911" fmla="*/ 2199467 w 12192000"/>
              <a:gd name="connsiteY10911" fmla="*/ 142526 h 364561"/>
              <a:gd name="connsiteX10912" fmla="*/ 2301080 w 12192000"/>
              <a:gd name="connsiteY10912" fmla="*/ 142526 h 364561"/>
              <a:gd name="connsiteX10913" fmla="*/ 2279783 w 12192000"/>
              <a:gd name="connsiteY10913" fmla="*/ 149875 h 364561"/>
              <a:gd name="connsiteX10914" fmla="*/ 2301080 w 12192000"/>
              <a:gd name="connsiteY10914" fmla="*/ 157224 h 364561"/>
              <a:gd name="connsiteX10915" fmla="*/ 2301080 w 12192000"/>
              <a:gd name="connsiteY10915" fmla="*/ 142526 h 364561"/>
              <a:gd name="connsiteX10916" fmla="*/ 2393565 w 12192000"/>
              <a:gd name="connsiteY10916" fmla="*/ 142526 h 364561"/>
              <a:gd name="connsiteX10917" fmla="*/ 2393717 w 12192000"/>
              <a:gd name="connsiteY10917" fmla="*/ 146646 h 364561"/>
              <a:gd name="connsiteX10918" fmla="*/ 2403300 w 12192000"/>
              <a:gd name="connsiteY10918" fmla="*/ 149653 h 364561"/>
              <a:gd name="connsiteX10919" fmla="*/ 2393565 w 12192000"/>
              <a:gd name="connsiteY10919" fmla="*/ 142526 h 364561"/>
              <a:gd name="connsiteX10920" fmla="*/ 9051484 w 12192000"/>
              <a:gd name="connsiteY10920" fmla="*/ 142526 h 364561"/>
              <a:gd name="connsiteX10921" fmla="*/ 9031422 w 12192000"/>
              <a:gd name="connsiteY10921" fmla="*/ 149875 h 364561"/>
              <a:gd name="connsiteX10922" fmla="*/ 9051484 w 12192000"/>
              <a:gd name="connsiteY10922" fmla="*/ 157224 h 364561"/>
              <a:gd name="connsiteX10923" fmla="*/ 9051484 w 12192000"/>
              <a:gd name="connsiteY10923" fmla="*/ 142526 h 364561"/>
              <a:gd name="connsiteX10924" fmla="*/ 10839122 w 12192000"/>
              <a:gd name="connsiteY10924" fmla="*/ 142526 h 364561"/>
              <a:gd name="connsiteX10925" fmla="*/ 10839122 w 12192000"/>
              <a:gd name="connsiteY10925" fmla="*/ 157224 h 364561"/>
              <a:gd name="connsiteX10926" fmla="*/ 10839122 w 12192000"/>
              <a:gd name="connsiteY10926" fmla="*/ 142526 h 364561"/>
              <a:gd name="connsiteX10927" fmla="*/ 10930999 w 12192000"/>
              <a:gd name="connsiteY10927" fmla="*/ 142526 h 364561"/>
              <a:gd name="connsiteX10928" fmla="*/ 10930999 w 12192000"/>
              <a:gd name="connsiteY10928" fmla="*/ 149653 h 364561"/>
              <a:gd name="connsiteX10929" fmla="*/ 10941343 w 12192000"/>
              <a:gd name="connsiteY10929" fmla="*/ 149653 h 364561"/>
              <a:gd name="connsiteX10930" fmla="*/ 10930999 w 12192000"/>
              <a:gd name="connsiteY10930" fmla="*/ 142526 h 364561"/>
              <a:gd name="connsiteX10931" fmla="*/ 11165863 w 12192000"/>
              <a:gd name="connsiteY10931" fmla="*/ 142526 h 364561"/>
              <a:gd name="connsiteX10932" fmla="*/ 11155519 w 12192000"/>
              <a:gd name="connsiteY10932" fmla="*/ 149875 h 364561"/>
              <a:gd name="connsiteX10933" fmla="*/ 11165863 w 12192000"/>
              <a:gd name="connsiteY10933" fmla="*/ 157224 h 364561"/>
              <a:gd name="connsiteX10934" fmla="*/ 11165863 w 12192000"/>
              <a:gd name="connsiteY10934" fmla="*/ 142526 h 364561"/>
              <a:gd name="connsiteX10935" fmla="*/ 11197503 w 12192000"/>
              <a:gd name="connsiteY10935" fmla="*/ 142526 h 364561"/>
              <a:gd name="connsiteX10936" fmla="*/ 11187159 w 12192000"/>
              <a:gd name="connsiteY10936" fmla="*/ 142526 h 364561"/>
              <a:gd name="connsiteX10937" fmla="*/ 11197503 w 12192000"/>
              <a:gd name="connsiteY10937" fmla="*/ 142526 h 364561"/>
              <a:gd name="connsiteX10938" fmla="*/ 11360016 w 12192000"/>
              <a:gd name="connsiteY10938" fmla="*/ 142526 h 364561"/>
              <a:gd name="connsiteX10939" fmla="*/ 11360016 w 12192000"/>
              <a:gd name="connsiteY10939" fmla="*/ 153297 h 364561"/>
              <a:gd name="connsiteX10940" fmla="*/ 11371522 w 12192000"/>
              <a:gd name="connsiteY10940" fmla="*/ 157076 h 364561"/>
              <a:gd name="connsiteX10941" fmla="*/ 11360016 w 12192000"/>
              <a:gd name="connsiteY10941" fmla="*/ 142526 h 364561"/>
              <a:gd name="connsiteX10942" fmla="*/ 11473743 w 12192000"/>
              <a:gd name="connsiteY10942" fmla="*/ 142526 h 364561"/>
              <a:gd name="connsiteX10943" fmla="*/ 11483478 w 12192000"/>
              <a:gd name="connsiteY10943" fmla="*/ 149875 h 364561"/>
              <a:gd name="connsiteX10944" fmla="*/ 11473743 w 12192000"/>
              <a:gd name="connsiteY10944" fmla="*/ 142526 h 364561"/>
              <a:gd name="connsiteX10945" fmla="*/ 11575355 w 12192000"/>
              <a:gd name="connsiteY10945" fmla="*/ 142526 h 364561"/>
              <a:gd name="connsiteX10946" fmla="*/ 11554059 w 12192000"/>
              <a:gd name="connsiteY10946" fmla="*/ 149875 h 364561"/>
              <a:gd name="connsiteX10947" fmla="*/ 11575355 w 12192000"/>
              <a:gd name="connsiteY10947" fmla="*/ 157224 h 364561"/>
              <a:gd name="connsiteX10948" fmla="*/ 11575355 w 12192000"/>
              <a:gd name="connsiteY10948" fmla="*/ 142526 h 364561"/>
              <a:gd name="connsiteX10949" fmla="*/ 11667840 w 12192000"/>
              <a:gd name="connsiteY10949" fmla="*/ 142526 h 364561"/>
              <a:gd name="connsiteX10950" fmla="*/ 11667992 w 12192000"/>
              <a:gd name="connsiteY10950" fmla="*/ 146646 h 364561"/>
              <a:gd name="connsiteX10951" fmla="*/ 11677576 w 12192000"/>
              <a:gd name="connsiteY10951" fmla="*/ 149653 h 364561"/>
              <a:gd name="connsiteX10952" fmla="*/ 11667840 w 12192000"/>
              <a:gd name="connsiteY10952" fmla="*/ 142526 h 364561"/>
              <a:gd name="connsiteX10953" fmla="*/ 8686951 w 12192000"/>
              <a:gd name="connsiteY10953" fmla="*/ 142491 h 364561"/>
              <a:gd name="connsiteX10954" fmla="*/ 8687023 w 12192000"/>
              <a:gd name="connsiteY10954" fmla="*/ 144952 h 364561"/>
              <a:gd name="connsiteX10955" fmla="*/ 8690073 w 12192000"/>
              <a:gd name="connsiteY10955" fmla="*/ 143271 h 364561"/>
              <a:gd name="connsiteX10956" fmla="*/ 5924735 w 12192000"/>
              <a:gd name="connsiteY10956" fmla="*/ 142164 h 364561"/>
              <a:gd name="connsiteX10957" fmla="*/ 5924560 w 12192000"/>
              <a:gd name="connsiteY10957" fmla="*/ 145168 h 364561"/>
              <a:gd name="connsiteX10958" fmla="*/ 5935758 w 12192000"/>
              <a:gd name="connsiteY10958" fmla="*/ 145168 h 364561"/>
              <a:gd name="connsiteX10959" fmla="*/ 5924735 w 12192000"/>
              <a:gd name="connsiteY10959" fmla="*/ 142164 h 364561"/>
              <a:gd name="connsiteX10960" fmla="*/ 8504573 w 12192000"/>
              <a:gd name="connsiteY10960" fmla="*/ 142123 h 364561"/>
              <a:gd name="connsiteX10961" fmla="*/ 8498782 w 12192000"/>
              <a:gd name="connsiteY10961" fmla="*/ 145096 h 364561"/>
              <a:gd name="connsiteX10962" fmla="*/ 8498782 w 12192000"/>
              <a:gd name="connsiteY10962" fmla="*/ 152142 h 364561"/>
              <a:gd name="connsiteX10963" fmla="*/ 8498782 w 12192000"/>
              <a:gd name="connsiteY10963" fmla="*/ 159188 h 364561"/>
              <a:gd name="connsiteX10964" fmla="*/ 8499076 w 12192000"/>
              <a:gd name="connsiteY10964" fmla="*/ 159188 h 364561"/>
              <a:gd name="connsiteX10965" fmla="*/ 8495430 w 12192000"/>
              <a:gd name="connsiteY10965" fmla="*/ 160105 h 364561"/>
              <a:gd name="connsiteX10966" fmla="*/ 8499076 w 12192000"/>
              <a:gd name="connsiteY10966" fmla="*/ 166522 h 364561"/>
              <a:gd name="connsiteX10967" fmla="*/ 8508801 w 12192000"/>
              <a:gd name="connsiteY10967" fmla="*/ 166522 h 364561"/>
              <a:gd name="connsiteX10968" fmla="*/ 8507584 w 12192000"/>
              <a:gd name="connsiteY10968" fmla="*/ 160105 h 364561"/>
              <a:gd name="connsiteX10969" fmla="*/ 8499079 w 12192000"/>
              <a:gd name="connsiteY10969" fmla="*/ 159188 h 364561"/>
              <a:gd name="connsiteX10970" fmla="*/ 8507547 w 12192000"/>
              <a:gd name="connsiteY10970" fmla="*/ 159188 h 364561"/>
              <a:gd name="connsiteX10971" fmla="*/ 8508801 w 12192000"/>
              <a:gd name="connsiteY10971" fmla="*/ 159188 h 364561"/>
              <a:gd name="connsiteX10972" fmla="*/ 8508801 w 12192000"/>
              <a:gd name="connsiteY10972" fmla="*/ 145096 h 364561"/>
              <a:gd name="connsiteX10973" fmla="*/ 8504573 w 12192000"/>
              <a:gd name="connsiteY10973" fmla="*/ 142123 h 364561"/>
              <a:gd name="connsiteX10974" fmla="*/ 5042626 w 12192000"/>
              <a:gd name="connsiteY10974" fmla="*/ 142040 h 364561"/>
              <a:gd name="connsiteX10975" fmla="*/ 5034664 w 12192000"/>
              <a:gd name="connsiteY10975" fmla="*/ 144952 h 364561"/>
              <a:gd name="connsiteX10976" fmla="*/ 5044092 w 12192000"/>
              <a:gd name="connsiteY10976" fmla="*/ 144952 h 364561"/>
              <a:gd name="connsiteX10977" fmla="*/ 5042626 w 12192000"/>
              <a:gd name="connsiteY10977" fmla="*/ 142040 h 364561"/>
              <a:gd name="connsiteX10978" fmla="*/ 6845536 w 12192000"/>
              <a:gd name="connsiteY10978" fmla="*/ 142040 h 364561"/>
              <a:gd name="connsiteX10979" fmla="*/ 6835674 w 12192000"/>
              <a:gd name="connsiteY10979" fmla="*/ 144952 h 364561"/>
              <a:gd name="connsiteX10980" fmla="*/ 6845693 w 12192000"/>
              <a:gd name="connsiteY10980" fmla="*/ 144952 h 364561"/>
              <a:gd name="connsiteX10981" fmla="*/ 6845536 w 12192000"/>
              <a:gd name="connsiteY10981" fmla="*/ 142040 h 364561"/>
              <a:gd name="connsiteX10982" fmla="*/ 7370937 w 12192000"/>
              <a:gd name="connsiteY10982" fmla="*/ 142040 h 364561"/>
              <a:gd name="connsiteX10983" fmla="*/ 7370791 w 12192000"/>
              <a:gd name="connsiteY10983" fmla="*/ 144952 h 364561"/>
              <a:gd name="connsiteX10984" fmla="*/ 7371794 w 12192000"/>
              <a:gd name="connsiteY10984" fmla="*/ 142309 h 364561"/>
              <a:gd name="connsiteX10985" fmla="*/ 7232526 w 12192000"/>
              <a:gd name="connsiteY10985" fmla="*/ 140516 h 364561"/>
              <a:gd name="connsiteX10986" fmla="*/ 7232886 w 12192000"/>
              <a:gd name="connsiteY10986" fmla="*/ 144952 h 364561"/>
              <a:gd name="connsiteX10987" fmla="*/ 7232712 w 12192000"/>
              <a:gd name="connsiteY10987" fmla="*/ 140837 h 364561"/>
              <a:gd name="connsiteX10988" fmla="*/ 7375505 w 12192000"/>
              <a:gd name="connsiteY10988" fmla="*/ 139775 h 364561"/>
              <a:gd name="connsiteX10989" fmla="*/ 7372263 w 12192000"/>
              <a:gd name="connsiteY10989" fmla="*/ 141069 h 364561"/>
              <a:gd name="connsiteX10990" fmla="*/ 7371794 w 12192000"/>
              <a:gd name="connsiteY10990" fmla="*/ 142309 h 364561"/>
              <a:gd name="connsiteX10991" fmla="*/ 7371969 w 12192000"/>
              <a:gd name="connsiteY10991" fmla="*/ 142363 h 364561"/>
              <a:gd name="connsiteX10992" fmla="*/ 7380220 w 12192000"/>
              <a:gd name="connsiteY10992" fmla="*/ 144952 h 364561"/>
              <a:gd name="connsiteX10993" fmla="*/ 7375505 w 12192000"/>
              <a:gd name="connsiteY10993" fmla="*/ 139775 h 364561"/>
              <a:gd name="connsiteX10994" fmla="*/ 2032203 w 12192000"/>
              <a:gd name="connsiteY10994" fmla="*/ 139318 h 364561"/>
              <a:gd name="connsiteX10995" fmla="*/ 2025144 w 12192000"/>
              <a:gd name="connsiteY10995" fmla="*/ 149653 h 364561"/>
              <a:gd name="connsiteX10996" fmla="*/ 2035184 w 12192000"/>
              <a:gd name="connsiteY10996" fmla="*/ 142304 h 364561"/>
              <a:gd name="connsiteX10997" fmla="*/ 2032203 w 12192000"/>
              <a:gd name="connsiteY10997" fmla="*/ 139318 h 364561"/>
              <a:gd name="connsiteX10998" fmla="*/ 11306479 w 12192000"/>
              <a:gd name="connsiteY10998" fmla="*/ 139318 h 364561"/>
              <a:gd name="connsiteX10999" fmla="*/ 11299419 w 12192000"/>
              <a:gd name="connsiteY10999" fmla="*/ 149653 h 364561"/>
              <a:gd name="connsiteX11000" fmla="*/ 11309459 w 12192000"/>
              <a:gd name="connsiteY11000" fmla="*/ 142304 h 364561"/>
              <a:gd name="connsiteX11001" fmla="*/ 11306479 w 12192000"/>
              <a:gd name="connsiteY11001" fmla="*/ 139318 h 364561"/>
              <a:gd name="connsiteX11002" fmla="*/ 2063881 w 12192000"/>
              <a:gd name="connsiteY11002" fmla="*/ 139203 h 364561"/>
              <a:gd name="connsiteX11003" fmla="*/ 2045527 w 12192000"/>
              <a:gd name="connsiteY11003" fmla="*/ 142304 h 364561"/>
              <a:gd name="connsiteX11004" fmla="*/ 2055567 w 12192000"/>
              <a:gd name="connsiteY11004" fmla="*/ 149653 h 364561"/>
              <a:gd name="connsiteX11005" fmla="*/ 2065606 w 12192000"/>
              <a:gd name="connsiteY11005" fmla="*/ 142304 h 364561"/>
              <a:gd name="connsiteX11006" fmla="*/ 2063881 w 12192000"/>
              <a:gd name="connsiteY11006" fmla="*/ 139203 h 364561"/>
              <a:gd name="connsiteX11007" fmla="*/ 11338156 w 12192000"/>
              <a:gd name="connsiteY11007" fmla="*/ 139203 h 364561"/>
              <a:gd name="connsiteX11008" fmla="*/ 11319803 w 12192000"/>
              <a:gd name="connsiteY11008" fmla="*/ 142304 h 364561"/>
              <a:gd name="connsiteX11009" fmla="*/ 11329843 w 12192000"/>
              <a:gd name="connsiteY11009" fmla="*/ 149653 h 364561"/>
              <a:gd name="connsiteX11010" fmla="*/ 11339882 w 12192000"/>
              <a:gd name="connsiteY11010" fmla="*/ 142304 h 364561"/>
              <a:gd name="connsiteX11011" fmla="*/ 11338156 w 12192000"/>
              <a:gd name="connsiteY11011" fmla="*/ 139203 h 364561"/>
              <a:gd name="connsiteX11012" fmla="*/ 5676233 w 12192000"/>
              <a:gd name="connsiteY11012" fmla="*/ 138946 h 364561"/>
              <a:gd name="connsiteX11013" fmla="*/ 5687648 w 12192000"/>
              <a:gd name="connsiteY11013" fmla="*/ 144952 h 364561"/>
              <a:gd name="connsiteX11014" fmla="*/ 5677907 w 12192000"/>
              <a:gd name="connsiteY11014" fmla="*/ 152070 h 364561"/>
              <a:gd name="connsiteX11015" fmla="*/ 5658426 w 12192000"/>
              <a:gd name="connsiteY11015" fmla="*/ 144952 h 364561"/>
              <a:gd name="connsiteX11016" fmla="*/ 5668167 w 12192000"/>
              <a:gd name="connsiteY11016" fmla="*/ 159188 h 364561"/>
              <a:gd name="connsiteX11017" fmla="*/ 5668301 w 12192000"/>
              <a:gd name="connsiteY11017" fmla="*/ 159188 h 364561"/>
              <a:gd name="connsiteX11018" fmla="*/ 5668301 w 12192000"/>
              <a:gd name="connsiteY11018" fmla="*/ 169930 h 364561"/>
              <a:gd name="connsiteX11019" fmla="*/ 5668301 w 12192000"/>
              <a:gd name="connsiteY11019" fmla="*/ 173511 h 364561"/>
              <a:gd name="connsiteX11020" fmla="*/ 5668301 w 12192000"/>
              <a:gd name="connsiteY11020" fmla="*/ 180672 h 364561"/>
              <a:gd name="connsiteX11021" fmla="*/ 5687647 w 12192000"/>
              <a:gd name="connsiteY11021" fmla="*/ 180672 h 364561"/>
              <a:gd name="connsiteX11022" fmla="*/ 5668301 w 12192000"/>
              <a:gd name="connsiteY11022" fmla="*/ 194995 h 364561"/>
              <a:gd name="connsiteX11023" fmla="*/ 5668301 w 12192000"/>
              <a:gd name="connsiteY11023" fmla="*/ 180672 h 364561"/>
              <a:gd name="connsiteX11024" fmla="*/ 5658628 w 12192000"/>
              <a:gd name="connsiteY11024" fmla="*/ 180672 h 364561"/>
              <a:gd name="connsiteX11025" fmla="*/ 5647573 w 12192000"/>
              <a:gd name="connsiteY11025" fmla="*/ 173511 h 364561"/>
              <a:gd name="connsiteX11026" fmla="*/ 5668301 w 12192000"/>
              <a:gd name="connsiteY11026" fmla="*/ 173511 h 364561"/>
              <a:gd name="connsiteX11027" fmla="*/ 5658628 w 12192000"/>
              <a:gd name="connsiteY11027" fmla="*/ 159188 h 364561"/>
              <a:gd name="connsiteX11028" fmla="*/ 5668167 w 12192000"/>
              <a:gd name="connsiteY11028" fmla="*/ 159188 h 364561"/>
              <a:gd name="connsiteX11029" fmla="*/ 5647295 w 12192000"/>
              <a:gd name="connsiteY11029" fmla="*/ 152070 h 364561"/>
              <a:gd name="connsiteX11030" fmla="*/ 5658426 w 12192000"/>
              <a:gd name="connsiteY11030" fmla="*/ 144952 h 364561"/>
              <a:gd name="connsiteX11031" fmla="*/ 5676233 w 12192000"/>
              <a:gd name="connsiteY11031" fmla="*/ 138946 h 364561"/>
              <a:gd name="connsiteX11032" fmla="*/ 4628042 w 12192000"/>
              <a:gd name="connsiteY11032" fmla="*/ 138049 h 364561"/>
              <a:gd name="connsiteX11033" fmla="*/ 4628042 w 12192000"/>
              <a:gd name="connsiteY11033" fmla="*/ 144952 h 364561"/>
              <a:gd name="connsiteX11034" fmla="*/ 4628042 w 12192000"/>
              <a:gd name="connsiteY11034" fmla="*/ 138049 h 364561"/>
              <a:gd name="connsiteX11035" fmla="*/ 4955369 w 12192000"/>
              <a:gd name="connsiteY11035" fmla="*/ 138049 h 364561"/>
              <a:gd name="connsiteX11036" fmla="*/ 4945676 w 12192000"/>
              <a:gd name="connsiteY11036" fmla="*/ 145167 h 364561"/>
              <a:gd name="connsiteX11037" fmla="*/ 4965053 w 12192000"/>
              <a:gd name="connsiteY11037" fmla="*/ 145167 h 364561"/>
              <a:gd name="connsiteX11038" fmla="*/ 4960970 w 12192000"/>
              <a:gd name="connsiteY11038" fmla="*/ 155177 h 364561"/>
              <a:gd name="connsiteX11039" fmla="*/ 4963614 w 12192000"/>
              <a:gd name="connsiteY11039" fmla="*/ 157916 h 364561"/>
              <a:gd name="connsiteX11040" fmla="*/ 4967783 w 12192000"/>
              <a:gd name="connsiteY11040" fmla="*/ 151618 h 364561"/>
              <a:gd name="connsiteX11041" fmla="*/ 4974745 w 12192000"/>
              <a:gd name="connsiteY11041" fmla="*/ 145167 h 364561"/>
              <a:gd name="connsiteX11042" fmla="*/ 4955369 w 12192000"/>
              <a:gd name="connsiteY11042" fmla="*/ 138049 h 364561"/>
              <a:gd name="connsiteX11043" fmla="*/ 5104213 w 12192000"/>
              <a:gd name="connsiteY11043" fmla="*/ 138049 h 364561"/>
              <a:gd name="connsiteX11044" fmla="*/ 5104213 w 12192000"/>
              <a:gd name="connsiteY11044" fmla="*/ 144952 h 364561"/>
              <a:gd name="connsiteX11045" fmla="*/ 5104213 w 12192000"/>
              <a:gd name="connsiteY11045" fmla="*/ 138049 h 364561"/>
              <a:gd name="connsiteX11046" fmla="*/ 5162751 w 12192000"/>
              <a:gd name="connsiteY11046" fmla="*/ 138049 h 364561"/>
              <a:gd name="connsiteX11047" fmla="*/ 5152924 w 12192000"/>
              <a:gd name="connsiteY11047" fmla="*/ 152286 h 364561"/>
              <a:gd name="connsiteX11048" fmla="*/ 5162751 w 12192000"/>
              <a:gd name="connsiteY11048" fmla="*/ 138049 h 364561"/>
              <a:gd name="connsiteX11049" fmla="*/ 5331099 w 12192000"/>
              <a:gd name="connsiteY11049" fmla="*/ 138049 h 364561"/>
              <a:gd name="connsiteX11050" fmla="*/ 5321670 w 12192000"/>
              <a:gd name="connsiteY11050" fmla="*/ 138049 h 364561"/>
              <a:gd name="connsiteX11051" fmla="*/ 5321670 w 12192000"/>
              <a:gd name="connsiteY11051" fmla="*/ 144952 h 364561"/>
              <a:gd name="connsiteX11052" fmla="*/ 5331099 w 12192000"/>
              <a:gd name="connsiteY11052" fmla="*/ 138049 h 364561"/>
              <a:gd name="connsiteX11053" fmla="*/ 5400641 w 12192000"/>
              <a:gd name="connsiteY11053" fmla="*/ 138049 h 364561"/>
              <a:gd name="connsiteX11054" fmla="*/ 5390917 w 12192000"/>
              <a:gd name="connsiteY11054" fmla="*/ 138049 h 364561"/>
              <a:gd name="connsiteX11055" fmla="*/ 5390917 w 12192000"/>
              <a:gd name="connsiteY11055" fmla="*/ 144952 h 364561"/>
              <a:gd name="connsiteX11056" fmla="*/ 5400641 w 12192000"/>
              <a:gd name="connsiteY11056" fmla="*/ 138049 h 364561"/>
              <a:gd name="connsiteX11057" fmla="*/ 5569780 w 12192000"/>
              <a:gd name="connsiteY11057" fmla="*/ 138049 h 364561"/>
              <a:gd name="connsiteX11058" fmla="*/ 5559761 w 12192000"/>
              <a:gd name="connsiteY11058" fmla="*/ 144952 h 364561"/>
              <a:gd name="connsiteX11059" fmla="*/ 5569780 w 12192000"/>
              <a:gd name="connsiteY11059" fmla="*/ 144952 h 364561"/>
              <a:gd name="connsiteX11060" fmla="*/ 5569780 w 12192000"/>
              <a:gd name="connsiteY11060" fmla="*/ 138049 h 364561"/>
              <a:gd name="connsiteX11061" fmla="*/ 5777227 w 12192000"/>
              <a:gd name="connsiteY11061" fmla="*/ 138049 h 364561"/>
              <a:gd name="connsiteX11062" fmla="*/ 5767208 w 12192000"/>
              <a:gd name="connsiteY11062" fmla="*/ 138049 h 364561"/>
              <a:gd name="connsiteX11063" fmla="*/ 5777227 w 12192000"/>
              <a:gd name="connsiteY11063" fmla="*/ 138049 h 364561"/>
              <a:gd name="connsiteX11064" fmla="*/ 5846474 w 12192000"/>
              <a:gd name="connsiteY11064" fmla="*/ 138049 h 364561"/>
              <a:gd name="connsiteX11065" fmla="*/ 5836750 w 12192000"/>
              <a:gd name="connsiteY11065" fmla="*/ 145168 h 364561"/>
              <a:gd name="connsiteX11066" fmla="*/ 5856198 w 12192000"/>
              <a:gd name="connsiteY11066" fmla="*/ 145168 h 364561"/>
              <a:gd name="connsiteX11067" fmla="*/ 5846474 w 12192000"/>
              <a:gd name="connsiteY11067" fmla="*/ 138049 h 364561"/>
              <a:gd name="connsiteX11068" fmla="*/ 5876235 w 12192000"/>
              <a:gd name="connsiteY11068" fmla="*/ 138049 h 364561"/>
              <a:gd name="connsiteX11069" fmla="*/ 5885664 w 12192000"/>
              <a:gd name="connsiteY11069" fmla="*/ 144952 h 364561"/>
              <a:gd name="connsiteX11070" fmla="*/ 5876235 w 12192000"/>
              <a:gd name="connsiteY11070" fmla="*/ 138049 h 364561"/>
              <a:gd name="connsiteX11071" fmla="*/ 6083681 w 12192000"/>
              <a:gd name="connsiteY11071" fmla="*/ 138049 h 364561"/>
              <a:gd name="connsiteX11072" fmla="*/ 6064233 w 12192000"/>
              <a:gd name="connsiteY11072" fmla="*/ 138049 h 364561"/>
              <a:gd name="connsiteX11073" fmla="*/ 6073957 w 12192000"/>
              <a:gd name="connsiteY11073" fmla="*/ 144952 h 364561"/>
              <a:gd name="connsiteX11074" fmla="*/ 6083681 w 12192000"/>
              <a:gd name="connsiteY11074" fmla="*/ 138049 h 364561"/>
              <a:gd name="connsiteX11075" fmla="*/ 6093405 w 12192000"/>
              <a:gd name="connsiteY11075" fmla="*/ 138049 h 364561"/>
              <a:gd name="connsiteX11076" fmla="*/ 6083681 w 12192000"/>
              <a:gd name="connsiteY11076" fmla="*/ 145168 h 364561"/>
              <a:gd name="connsiteX11077" fmla="*/ 6093405 w 12192000"/>
              <a:gd name="connsiteY11077" fmla="*/ 138049 h 364561"/>
              <a:gd name="connsiteX11078" fmla="*/ 6114327 w 12192000"/>
              <a:gd name="connsiteY11078" fmla="*/ 138049 h 364561"/>
              <a:gd name="connsiteX11079" fmla="*/ 6103129 w 12192000"/>
              <a:gd name="connsiteY11079" fmla="*/ 145168 h 364561"/>
              <a:gd name="connsiteX11080" fmla="*/ 6114327 w 12192000"/>
              <a:gd name="connsiteY11080" fmla="*/ 152286 h 364561"/>
              <a:gd name="connsiteX11081" fmla="*/ 6114327 w 12192000"/>
              <a:gd name="connsiteY11081" fmla="*/ 138049 h 364561"/>
              <a:gd name="connsiteX11082" fmla="*/ 6490323 w 12192000"/>
              <a:gd name="connsiteY11082" fmla="*/ 138049 h 364561"/>
              <a:gd name="connsiteX11083" fmla="*/ 6490323 w 12192000"/>
              <a:gd name="connsiteY11083" fmla="*/ 145168 h 364561"/>
              <a:gd name="connsiteX11084" fmla="*/ 6490323 w 12192000"/>
              <a:gd name="connsiteY11084" fmla="*/ 152286 h 364561"/>
              <a:gd name="connsiteX11085" fmla="*/ 6499752 w 12192000"/>
              <a:gd name="connsiteY11085" fmla="*/ 145168 h 364561"/>
              <a:gd name="connsiteX11086" fmla="*/ 6490323 w 12192000"/>
              <a:gd name="connsiteY11086" fmla="*/ 138049 h 364561"/>
              <a:gd name="connsiteX11087" fmla="*/ 6688045 w 12192000"/>
              <a:gd name="connsiteY11087" fmla="*/ 138049 h 364561"/>
              <a:gd name="connsiteX11088" fmla="*/ 6678321 w 12192000"/>
              <a:gd name="connsiteY11088" fmla="*/ 145096 h 364561"/>
              <a:gd name="connsiteX11089" fmla="*/ 6685462 w 12192000"/>
              <a:gd name="connsiteY11089" fmla="*/ 149279 h 364561"/>
              <a:gd name="connsiteX11090" fmla="*/ 6688045 w 12192000"/>
              <a:gd name="connsiteY11090" fmla="*/ 150466 h 364561"/>
              <a:gd name="connsiteX11091" fmla="*/ 6688045 w 12192000"/>
              <a:gd name="connsiteY11091" fmla="*/ 142453 h 364561"/>
              <a:gd name="connsiteX11092" fmla="*/ 6688045 w 12192000"/>
              <a:gd name="connsiteY11092" fmla="*/ 138049 h 364561"/>
              <a:gd name="connsiteX11093" fmla="*/ 6736666 w 12192000"/>
              <a:gd name="connsiteY11093" fmla="*/ 138049 h 364561"/>
              <a:gd name="connsiteX11094" fmla="*/ 6726942 w 12192000"/>
              <a:gd name="connsiteY11094" fmla="*/ 138049 h 364561"/>
              <a:gd name="connsiteX11095" fmla="*/ 6726942 w 12192000"/>
              <a:gd name="connsiteY11095" fmla="*/ 145168 h 364561"/>
              <a:gd name="connsiteX11096" fmla="*/ 6736666 w 12192000"/>
              <a:gd name="connsiteY11096" fmla="*/ 138049 h 364561"/>
              <a:gd name="connsiteX11097" fmla="*/ 6826244 w 12192000"/>
              <a:gd name="connsiteY11097" fmla="*/ 138049 h 364561"/>
              <a:gd name="connsiteX11098" fmla="*/ 6835674 w 12192000"/>
              <a:gd name="connsiteY11098" fmla="*/ 152286 h 364561"/>
              <a:gd name="connsiteX11099" fmla="*/ 6826244 w 12192000"/>
              <a:gd name="connsiteY11099" fmla="*/ 138049 h 364561"/>
              <a:gd name="connsiteX11100" fmla="*/ 6886062 w 12192000"/>
              <a:gd name="connsiteY11100" fmla="*/ 138049 h 364561"/>
              <a:gd name="connsiteX11101" fmla="*/ 6886062 w 12192000"/>
              <a:gd name="connsiteY11101" fmla="*/ 159404 h 364561"/>
              <a:gd name="connsiteX11102" fmla="*/ 6895786 w 12192000"/>
              <a:gd name="connsiteY11102" fmla="*/ 166522 h 364561"/>
              <a:gd name="connsiteX11103" fmla="*/ 6895786 w 12192000"/>
              <a:gd name="connsiteY11103" fmla="*/ 152286 h 364561"/>
              <a:gd name="connsiteX11104" fmla="*/ 6895786 w 12192000"/>
              <a:gd name="connsiteY11104" fmla="*/ 145168 h 364561"/>
              <a:gd name="connsiteX11105" fmla="*/ 6886062 w 12192000"/>
              <a:gd name="connsiteY11105" fmla="*/ 138049 h 364561"/>
              <a:gd name="connsiteX11106" fmla="*/ 6905510 w 12192000"/>
              <a:gd name="connsiteY11106" fmla="*/ 138049 h 364561"/>
              <a:gd name="connsiteX11107" fmla="*/ 6905510 w 12192000"/>
              <a:gd name="connsiteY11107" fmla="*/ 152286 h 364561"/>
              <a:gd name="connsiteX11108" fmla="*/ 6915234 w 12192000"/>
              <a:gd name="connsiteY11108" fmla="*/ 152286 h 364561"/>
              <a:gd name="connsiteX11109" fmla="*/ 6905510 w 12192000"/>
              <a:gd name="connsiteY11109" fmla="*/ 138049 h 364561"/>
              <a:gd name="connsiteX11110" fmla="*/ 6915234 w 12192000"/>
              <a:gd name="connsiteY11110" fmla="*/ 138049 h 364561"/>
              <a:gd name="connsiteX11111" fmla="*/ 6924664 w 12192000"/>
              <a:gd name="connsiteY11111" fmla="*/ 144952 h 364561"/>
              <a:gd name="connsiteX11112" fmla="*/ 6915234 w 12192000"/>
              <a:gd name="connsiteY11112" fmla="*/ 138049 h 364561"/>
              <a:gd name="connsiteX11113" fmla="*/ 7242315 w 12192000"/>
              <a:gd name="connsiteY11113" fmla="*/ 138049 h 364561"/>
              <a:gd name="connsiteX11114" fmla="*/ 7252187 w 12192000"/>
              <a:gd name="connsiteY11114" fmla="*/ 159404 h 364561"/>
              <a:gd name="connsiteX11115" fmla="*/ 7252187 w 12192000"/>
              <a:gd name="connsiteY11115" fmla="*/ 152286 h 364561"/>
              <a:gd name="connsiteX11116" fmla="*/ 7262058 w 12192000"/>
              <a:gd name="connsiteY11116" fmla="*/ 159404 h 364561"/>
              <a:gd name="connsiteX11117" fmla="*/ 7271930 w 12192000"/>
              <a:gd name="connsiteY11117" fmla="*/ 166522 h 364561"/>
              <a:gd name="connsiteX11118" fmla="*/ 7271930 w 12192000"/>
              <a:gd name="connsiteY11118" fmla="*/ 152286 h 364561"/>
              <a:gd name="connsiteX11119" fmla="*/ 7271930 w 12192000"/>
              <a:gd name="connsiteY11119" fmla="*/ 159404 h 364561"/>
              <a:gd name="connsiteX11120" fmla="*/ 7262058 w 12192000"/>
              <a:gd name="connsiteY11120" fmla="*/ 145168 h 364561"/>
              <a:gd name="connsiteX11121" fmla="*/ 7242315 w 12192000"/>
              <a:gd name="connsiteY11121" fmla="*/ 138049 h 364561"/>
              <a:gd name="connsiteX11122" fmla="*/ 7351343 w 12192000"/>
              <a:gd name="connsiteY11122" fmla="*/ 138049 h 364561"/>
              <a:gd name="connsiteX11123" fmla="*/ 7341527 w 12192000"/>
              <a:gd name="connsiteY11123" fmla="*/ 138049 h 364561"/>
              <a:gd name="connsiteX11124" fmla="*/ 7331712 w 12192000"/>
              <a:gd name="connsiteY11124" fmla="*/ 145168 h 364561"/>
              <a:gd name="connsiteX11125" fmla="*/ 7310678 w 12192000"/>
              <a:gd name="connsiteY11125" fmla="*/ 138049 h 364561"/>
              <a:gd name="connsiteX11126" fmla="*/ 7341527 w 12192000"/>
              <a:gd name="connsiteY11126" fmla="*/ 152286 h 364561"/>
              <a:gd name="connsiteX11127" fmla="*/ 7351343 w 12192000"/>
              <a:gd name="connsiteY11127" fmla="*/ 138049 h 364561"/>
              <a:gd name="connsiteX11128" fmla="*/ 7440332 w 12192000"/>
              <a:gd name="connsiteY11128" fmla="*/ 138049 h 364561"/>
              <a:gd name="connsiteX11129" fmla="*/ 7440332 w 12192000"/>
              <a:gd name="connsiteY11129" fmla="*/ 152286 h 364561"/>
              <a:gd name="connsiteX11130" fmla="*/ 7446124 w 12192000"/>
              <a:gd name="connsiteY11130" fmla="*/ 149283 h 364561"/>
              <a:gd name="connsiteX11131" fmla="*/ 7448978 w 12192000"/>
              <a:gd name="connsiteY11131" fmla="*/ 149603 h 364561"/>
              <a:gd name="connsiteX11132" fmla="*/ 7445342 w 12192000"/>
              <a:gd name="connsiteY11132" fmla="*/ 142498 h 364561"/>
              <a:gd name="connsiteX11133" fmla="*/ 7440332 w 12192000"/>
              <a:gd name="connsiteY11133" fmla="*/ 138049 h 364561"/>
              <a:gd name="connsiteX11134" fmla="*/ 7756511 w 12192000"/>
              <a:gd name="connsiteY11134" fmla="*/ 138049 h 364561"/>
              <a:gd name="connsiteX11135" fmla="*/ 7756511 w 12192000"/>
              <a:gd name="connsiteY11135" fmla="*/ 152286 h 364561"/>
              <a:gd name="connsiteX11136" fmla="*/ 7766235 w 12192000"/>
              <a:gd name="connsiteY11136" fmla="*/ 145168 h 364561"/>
              <a:gd name="connsiteX11137" fmla="*/ 7756511 w 12192000"/>
              <a:gd name="connsiteY11137" fmla="*/ 138049 h 364561"/>
              <a:gd name="connsiteX11138" fmla="*/ 8064439 w 12192000"/>
              <a:gd name="connsiteY11138" fmla="*/ 138049 h 364561"/>
              <a:gd name="connsiteX11139" fmla="*/ 8074164 w 12192000"/>
              <a:gd name="connsiteY11139" fmla="*/ 159188 h 364561"/>
              <a:gd name="connsiteX11140" fmla="*/ 8083888 w 12192000"/>
              <a:gd name="connsiteY11140" fmla="*/ 152142 h 364561"/>
              <a:gd name="connsiteX11141" fmla="*/ 8064439 w 12192000"/>
              <a:gd name="connsiteY11141" fmla="*/ 138049 h 364561"/>
              <a:gd name="connsiteX11142" fmla="*/ 8202344 w 12192000"/>
              <a:gd name="connsiteY11142" fmla="*/ 138049 h 364561"/>
              <a:gd name="connsiteX11143" fmla="*/ 8211774 w 12192000"/>
              <a:gd name="connsiteY11143" fmla="*/ 144952 h 364561"/>
              <a:gd name="connsiteX11144" fmla="*/ 8202344 w 12192000"/>
              <a:gd name="connsiteY11144" fmla="*/ 138049 h 364561"/>
              <a:gd name="connsiteX11145" fmla="*/ 8262162 w 12192000"/>
              <a:gd name="connsiteY11145" fmla="*/ 138049 h 364561"/>
              <a:gd name="connsiteX11146" fmla="*/ 8252438 w 12192000"/>
              <a:gd name="connsiteY11146" fmla="*/ 145167 h 364561"/>
              <a:gd name="connsiteX11147" fmla="*/ 8271886 w 12192000"/>
              <a:gd name="connsiteY11147" fmla="*/ 152286 h 364561"/>
              <a:gd name="connsiteX11148" fmla="*/ 8262162 w 12192000"/>
              <a:gd name="connsiteY11148" fmla="*/ 138049 h 364561"/>
              <a:gd name="connsiteX11149" fmla="*/ 8281905 w 12192000"/>
              <a:gd name="connsiteY11149" fmla="*/ 138049 h 364561"/>
              <a:gd name="connsiteX11150" fmla="*/ 8271886 w 12192000"/>
              <a:gd name="connsiteY11150" fmla="*/ 138049 h 364561"/>
              <a:gd name="connsiteX11151" fmla="*/ 8281905 w 12192000"/>
              <a:gd name="connsiteY11151" fmla="*/ 138049 h 364561"/>
              <a:gd name="connsiteX11152" fmla="*/ 8320801 w 12192000"/>
              <a:gd name="connsiteY11152" fmla="*/ 138049 h 364561"/>
              <a:gd name="connsiteX11153" fmla="*/ 8341428 w 12192000"/>
              <a:gd name="connsiteY11153" fmla="*/ 145168 h 364561"/>
              <a:gd name="connsiteX11154" fmla="*/ 8320801 w 12192000"/>
              <a:gd name="connsiteY11154" fmla="*/ 138049 h 364561"/>
              <a:gd name="connsiteX11155" fmla="*/ 8419810 w 12192000"/>
              <a:gd name="connsiteY11155" fmla="*/ 138049 h 364561"/>
              <a:gd name="connsiteX11156" fmla="*/ 8459885 w 12192000"/>
              <a:gd name="connsiteY11156" fmla="*/ 166522 h 364561"/>
              <a:gd name="connsiteX11157" fmla="*/ 8440538 w 12192000"/>
              <a:gd name="connsiteY11157" fmla="*/ 145168 h 364561"/>
              <a:gd name="connsiteX11158" fmla="*/ 8419810 w 12192000"/>
              <a:gd name="connsiteY11158" fmla="*/ 138049 h 364561"/>
              <a:gd name="connsiteX11159" fmla="*/ 8440538 w 12192000"/>
              <a:gd name="connsiteY11159" fmla="*/ 138049 h 364561"/>
              <a:gd name="connsiteX11160" fmla="*/ 8440538 w 12192000"/>
              <a:gd name="connsiteY11160" fmla="*/ 145168 h 364561"/>
              <a:gd name="connsiteX11161" fmla="*/ 8459885 w 12192000"/>
              <a:gd name="connsiteY11161" fmla="*/ 152286 h 364561"/>
              <a:gd name="connsiteX11162" fmla="*/ 8440538 w 12192000"/>
              <a:gd name="connsiteY11162" fmla="*/ 138049 h 364561"/>
              <a:gd name="connsiteX11163" fmla="*/ 8469904 w 12192000"/>
              <a:gd name="connsiteY11163" fmla="*/ 138049 h 364561"/>
              <a:gd name="connsiteX11164" fmla="*/ 8459885 w 12192000"/>
              <a:gd name="connsiteY11164" fmla="*/ 138049 h 364561"/>
              <a:gd name="connsiteX11165" fmla="*/ 8469904 w 12192000"/>
              <a:gd name="connsiteY11165" fmla="*/ 138049 h 364561"/>
              <a:gd name="connsiteX11166" fmla="*/ 8518230 w 12192000"/>
              <a:gd name="connsiteY11166" fmla="*/ 138049 h 364561"/>
              <a:gd name="connsiteX11167" fmla="*/ 8529426 w 12192000"/>
              <a:gd name="connsiteY11167" fmla="*/ 152286 h 364561"/>
              <a:gd name="connsiteX11168" fmla="*/ 8529426 w 12192000"/>
              <a:gd name="connsiteY11168" fmla="*/ 145168 h 364561"/>
              <a:gd name="connsiteX11169" fmla="*/ 8518230 w 12192000"/>
              <a:gd name="connsiteY11169" fmla="*/ 138049 h 364561"/>
              <a:gd name="connsiteX11170" fmla="*/ 8558684 w 12192000"/>
              <a:gd name="connsiteY11170" fmla="*/ 138049 h 364561"/>
              <a:gd name="connsiteX11171" fmla="*/ 8563567 w 12192000"/>
              <a:gd name="connsiteY11171" fmla="*/ 144283 h 364561"/>
              <a:gd name="connsiteX11172" fmla="*/ 8564544 w 12192000"/>
              <a:gd name="connsiteY11172" fmla="*/ 144461 h 364561"/>
              <a:gd name="connsiteX11173" fmla="*/ 8667332 w 12192000"/>
              <a:gd name="connsiteY11173" fmla="*/ 138049 h 364561"/>
              <a:gd name="connsiteX11174" fmla="*/ 8657902 w 12192000"/>
              <a:gd name="connsiteY11174" fmla="*/ 138049 h 364561"/>
              <a:gd name="connsiteX11175" fmla="*/ 8659228 w 12192000"/>
              <a:gd name="connsiteY11175" fmla="*/ 148059 h 364561"/>
              <a:gd name="connsiteX11176" fmla="*/ 8657902 w 12192000"/>
              <a:gd name="connsiteY11176" fmla="*/ 152286 h 364561"/>
              <a:gd name="connsiteX11177" fmla="*/ 8663353 w 12192000"/>
              <a:gd name="connsiteY11177" fmla="*/ 151062 h 364561"/>
              <a:gd name="connsiteX11178" fmla="*/ 8667332 w 12192000"/>
              <a:gd name="connsiteY11178" fmla="*/ 138049 h 364561"/>
              <a:gd name="connsiteX11179" fmla="*/ 8766340 w 12192000"/>
              <a:gd name="connsiteY11179" fmla="*/ 138049 h 364561"/>
              <a:gd name="connsiteX11180" fmla="*/ 8776359 w 12192000"/>
              <a:gd name="connsiteY11180" fmla="*/ 144952 h 364561"/>
              <a:gd name="connsiteX11181" fmla="*/ 8766340 w 12192000"/>
              <a:gd name="connsiteY11181" fmla="*/ 138049 h 364561"/>
              <a:gd name="connsiteX11182" fmla="*/ 7025257 w 12192000"/>
              <a:gd name="connsiteY11182" fmla="*/ 137834 h 364561"/>
              <a:gd name="connsiteX11183" fmla="*/ 7014039 w 12192000"/>
              <a:gd name="connsiteY11183" fmla="*/ 152070 h 364561"/>
              <a:gd name="connsiteX11184" fmla="*/ 7004224 w 12192000"/>
              <a:gd name="connsiteY11184" fmla="*/ 152070 h 364561"/>
              <a:gd name="connsiteX11185" fmla="*/ 7014039 w 12192000"/>
              <a:gd name="connsiteY11185" fmla="*/ 159188 h 364561"/>
              <a:gd name="connsiteX11186" fmla="*/ 7044888 w 12192000"/>
              <a:gd name="connsiteY11186" fmla="*/ 144952 h 364561"/>
              <a:gd name="connsiteX11187" fmla="*/ 7025257 w 12192000"/>
              <a:gd name="connsiteY11187" fmla="*/ 137834 h 364561"/>
              <a:gd name="connsiteX11188" fmla="*/ 8717425 w 12192000"/>
              <a:gd name="connsiteY11188" fmla="*/ 137834 h 364561"/>
              <a:gd name="connsiteX11189" fmla="*/ 8694494 w 12192000"/>
              <a:gd name="connsiteY11189" fmla="*/ 140836 h 364561"/>
              <a:gd name="connsiteX11190" fmla="*/ 8690073 w 12192000"/>
              <a:gd name="connsiteY11190" fmla="*/ 143271 h 364561"/>
              <a:gd name="connsiteX11191" fmla="*/ 8693242 w 12192000"/>
              <a:gd name="connsiteY11191" fmla="*/ 144062 h 364561"/>
              <a:gd name="connsiteX11192" fmla="*/ 8717425 w 12192000"/>
              <a:gd name="connsiteY11192" fmla="*/ 144952 h 364561"/>
              <a:gd name="connsiteX11193" fmla="*/ 8717425 w 12192000"/>
              <a:gd name="connsiteY11193" fmla="*/ 137834 h 364561"/>
              <a:gd name="connsiteX11194" fmla="*/ 2005522 w 12192000"/>
              <a:gd name="connsiteY11194" fmla="*/ 137440 h 364561"/>
              <a:gd name="connsiteX11195" fmla="*/ 2006377 w 12192000"/>
              <a:gd name="connsiteY11195" fmla="*/ 140237 h 364561"/>
              <a:gd name="connsiteX11196" fmla="*/ 2015104 w 12192000"/>
              <a:gd name="connsiteY11196" fmla="*/ 142304 h 364561"/>
              <a:gd name="connsiteX11197" fmla="*/ 2006054 w 12192000"/>
              <a:gd name="connsiteY11197" fmla="*/ 138629 h 364561"/>
              <a:gd name="connsiteX11198" fmla="*/ 11279797 w 12192000"/>
              <a:gd name="connsiteY11198" fmla="*/ 137440 h 364561"/>
              <a:gd name="connsiteX11199" fmla="*/ 11280653 w 12192000"/>
              <a:gd name="connsiteY11199" fmla="*/ 140237 h 364561"/>
              <a:gd name="connsiteX11200" fmla="*/ 11289380 w 12192000"/>
              <a:gd name="connsiteY11200" fmla="*/ 142304 h 364561"/>
              <a:gd name="connsiteX11201" fmla="*/ 11280330 w 12192000"/>
              <a:gd name="connsiteY11201" fmla="*/ 138629 h 364561"/>
              <a:gd name="connsiteX11202" fmla="*/ 7494123 w 12192000"/>
              <a:gd name="connsiteY11202" fmla="*/ 137025 h 364561"/>
              <a:gd name="connsiteX11203" fmla="*/ 7489248 w 12192000"/>
              <a:gd name="connsiteY11203" fmla="*/ 138049 h 364561"/>
              <a:gd name="connsiteX11204" fmla="*/ 7493961 w 12192000"/>
              <a:gd name="connsiteY11204" fmla="*/ 137133 h 364561"/>
              <a:gd name="connsiteX11205" fmla="*/ 7495859 w 12192000"/>
              <a:gd name="connsiteY11205" fmla="*/ 135858 h 364561"/>
              <a:gd name="connsiteX11206" fmla="*/ 7494123 w 12192000"/>
              <a:gd name="connsiteY11206" fmla="*/ 137025 h 364561"/>
              <a:gd name="connsiteX11207" fmla="*/ 7494698 w 12192000"/>
              <a:gd name="connsiteY11207" fmla="*/ 136903 h 364561"/>
              <a:gd name="connsiteX11208" fmla="*/ 5467851 w 12192000"/>
              <a:gd name="connsiteY11208" fmla="*/ 135822 h 364561"/>
              <a:gd name="connsiteX11209" fmla="*/ 5465174 w 12192000"/>
              <a:gd name="connsiteY11209" fmla="*/ 137834 h 364561"/>
              <a:gd name="connsiteX11210" fmla="*/ 5459575 w 12192000"/>
              <a:gd name="connsiteY11210" fmla="*/ 144952 h 364561"/>
              <a:gd name="connsiteX11211" fmla="*/ 5465174 w 12192000"/>
              <a:gd name="connsiteY11211" fmla="*/ 140503 h 364561"/>
              <a:gd name="connsiteX11212" fmla="*/ 5141004 w 12192000"/>
              <a:gd name="connsiteY11212" fmla="*/ 135084 h 364561"/>
              <a:gd name="connsiteX11213" fmla="*/ 5139128 w 12192000"/>
              <a:gd name="connsiteY11213" fmla="*/ 136721 h 364561"/>
              <a:gd name="connsiteX11214" fmla="*/ 5133671 w 12192000"/>
              <a:gd name="connsiteY11214" fmla="*/ 137834 h 364561"/>
              <a:gd name="connsiteX11215" fmla="*/ 5133671 w 12192000"/>
              <a:gd name="connsiteY11215" fmla="*/ 144952 h 364561"/>
              <a:gd name="connsiteX11216" fmla="*/ 5138390 w 12192000"/>
              <a:gd name="connsiteY11216" fmla="*/ 140503 h 364561"/>
              <a:gd name="connsiteX11217" fmla="*/ 5814557 w 12192000"/>
              <a:gd name="connsiteY11217" fmla="*/ 134956 h 364561"/>
              <a:gd name="connsiteX11218" fmla="*/ 5806104 w 12192000"/>
              <a:gd name="connsiteY11218" fmla="*/ 138049 h 364561"/>
              <a:gd name="connsiteX11219" fmla="*/ 5816123 w 12192000"/>
              <a:gd name="connsiteY11219" fmla="*/ 138049 h 364561"/>
              <a:gd name="connsiteX11220" fmla="*/ 5814557 w 12192000"/>
              <a:gd name="connsiteY11220" fmla="*/ 134956 h 364561"/>
              <a:gd name="connsiteX11221" fmla="*/ 7284241 w 12192000"/>
              <a:gd name="connsiteY11221" fmla="*/ 134956 h 364561"/>
              <a:gd name="connsiteX11222" fmla="*/ 7281506 w 12192000"/>
              <a:gd name="connsiteY11222" fmla="*/ 138049 h 364561"/>
              <a:gd name="connsiteX11223" fmla="*/ 7291231 w 12192000"/>
              <a:gd name="connsiteY11223" fmla="*/ 138049 h 364561"/>
              <a:gd name="connsiteX11224" fmla="*/ 7284241 w 12192000"/>
              <a:gd name="connsiteY11224" fmla="*/ 134956 h 364561"/>
              <a:gd name="connsiteX11225" fmla="*/ 972209 w 12192000"/>
              <a:gd name="connsiteY11225" fmla="*/ 134955 h 364561"/>
              <a:gd name="connsiteX11226" fmla="*/ 982553 w 12192000"/>
              <a:gd name="connsiteY11226" fmla="*/ 142526 h 364561"/>
              <a:gd name="connsiteX11227" fmla="*/ 972209 w 12192000"/>
              <a:gd name="connsiteY11227" fmla="*/ 134955 h 364561"/>
              <a:gd name="connsiteX11228" fmla="*/ 1983465 w 12192000"/>
              <a:gd name="connsiteY11228" fmla="*/ 134955 h 364561"/>
              <a:gd name="connsiteX11229" fmla="*/ 1983464 w 12192000"/>
              <a:gd name="connsiteY11229" fmla="*/ 134955 h 364561"/>
              <a:gd name="connsiteX11230" fmla="*/ 1973121 w 12192000"/>
              <a:gd name="connsiteY11230" fmla="*/ 134955 h 364561"/>
              <a:gd name="connsiteX11231" fmla="*/ 1973121 w 12192000"/>
              <a:gd name="connsiteY11231" fmla="*/ 142526 h 364561"/>
              <a:gd name="connsiteX11232" fmla="*/ 1983465 w 12192000"/>
              <a:gd name="connsiteY11232" fmla="*/ 134955 h 364561"/>
              <a:gd name="connsiteX11233" fmla="*/ 2004760 w 12192000"/>
              <a:gd name="connsiteY11233" fmla="*/ 134955 h 364561"/>
              <a:gd name="connsiteX11234" fmla="*/ 2004922 w 12192000"/>
              <a:gd name="connsiteY11234" fmla="*/ 136103 h 364561"/>
              <a:gd name="connsiteX11235" fmla="*/ 2005522 w 12192000"/>
              <a:gd name="connsiteY11235" fmla="*/ 137440 h 364561"/>
              <a:gd name="connsiteX11236" fmla="*/ 2291344 w 12192000"/>
              <a:gd name="connsiteY11236" fmla="*/ 134955 h 364561"/>
              <a:gd name="connsiteX11237" fmla="*/ 2269439 w 12192000"/>
              <a:gd name="connsiteY11237" fmla="*/ 134955 h 364561"/>
              <a:gd name="connsiteX11238" fmla="*/ 2291344 w 12192000"/>
              <a:gd name="connsiteY11238" fmla="*/ 134955 h 364561"/>
              <a:gd name="connsiteX11239" fmla="*/ 2393565 w 12192000"/>
              <a:gd name="connsiteY11239" fmla="*/ 134955 h 364561"/>
              <a:gd name="connsiteX11240" fmla="*/ 2383221 w 12192000"/>
              <a:gd name="connsiteY11240" fmla="*/ 142526 h 364561"/>
              <a:gd name="connsiteX11241" fmla="*/ 2393565 w 12192000"/>
              <a:gd name="connsiteY11241" fmla="*/ 142526 h 364561"/>
              <a:gd name="connsiteX11242" fmla="*/ 2387746 w 12192000"/>
              <a:gd name="connsiteY11242" fmla="*/ 141343 h 364561"/>
              <a:gd name="connsiteX11243" fmla="*/ 2393565 w 12192000"/>
              <a:gd name="connsiteY11243" fmla="*/ 134955 h 364561"/>
              <a:gd name="connsiteX11244" fmla="*/ 10246485 w 12192000"/>
              <a:gd name="connsiteY11244" fmla="*/ 134955 h 364561"/>
              <a:gd name="connsiteX11245" fmla="*/ 10256829 w 12192000"/>
              <a:gd name="connsiteY11245" fmla="*/ 142526 h 364561"/>
              <a:gd name="connsiteX11246" fmla="*/ 10246485 w 12192000"/>
              <a:gd name="connsiteY11246" fmla="*/ 134955 h 364561"/>
              <a:gd name="connsiteX11247" fmla="*/ 11257741 w 12192000"/>
              <a:gd name="connsiteY11247" fmla="*/ 134955 h 364561"/>
              <a:gd name="connsiteX11248" fmla="*/ 11257740 w 12192000"/>
              <a:gd name="connsiteY11248" fmla="*/ 134955 h 364561"/>
              <a:gd name="connsiteX11249" fmla="*/ 11247396 w 12192000"/>
              <a:gd name="connsiteY11249" fmla="*/ 134955 h 364561"/>
              <a:gd name="connsiteX11250" fmla="*/ 11247396 w 12192000"/>
              <a:gd name="connsiteY11250" fmla="*/ 142526 h 364561"/>
              <a:gd name="connsiteX11251" fmla="*/ 11257741 w 12192000"/>
              <a:gd name="connsiteY11251" fmla="*/ 134955 h 364561"/>
              <a:gd name="connsiteX11252" fmla="*/ 11279036 w 12192000"/>
              <a:gd name="connsiteY11252" fmla="*/ 134955 h 364561"/>
              <a:gd name="connsiteX11253" fmla="*/ 11279198 w 12192000"/>
              <a:gd name="connsiteY11253" fmla="*/ 136103 h 364561"/>
              <a:gd name="connsiteX11254" fmla="*/ 11279797 w 12192000"/>
              <a:gd name="connsiteY11254" fmla="*/ 137440 h 364561"/>
              <a:gd name="connsiteX11255" fmla="*/ 11565620 w 12192000"/>
              <a:gd name="connsiteY11255" fmla="*/ 134955 h 364561"/>
              <a:gd name="connsiteX11256" fmla="*/ 11543715 w 12192000"/>
              <a:gd name="connsiteY11256" fmla="*/ 134955 h 364561"/>
              <a:gd name="connsiteX11257" fmla="*/ 11565620 w 12192000"/>
              <a:gd name="connsiteY11257" fmla="*/ 134955 h 364561"/>
              <a:gd name="connsiteX11258" fmla="*/ 11667841 w 12192000"/>
              <a:gd name="connsiteY11258" fmla="*/ 134955 h 364561"/>
              <a:gd name="connsiteX11259" fmla="*/ 11657497 w 12192000"/>
              <a:gd name="connsiteY11259" fmla="*/ 142526 h 364561"/>
              <a:gd name="connsiteX11260" fmla="*/ 11667840 w 12192000"/>
              <a:gd name="connsiteY11260" fmla="*/ 142526 h 364561"/>
              <a:gd name="connsiteX11261" fmla="*/ 11662022 w 12192000"/>
              <a:gd name="connsiteY11261" fmla="*/ 141343 h 364561"/>
              <a:gd name="connsiteX11262" fmla="*/ 11667841 w 12192000"/>
              <a:gd name="connsiteY11262" fmla="*/ 134955 h 364561"/>
              <a:gd name="connsiteX11263" fmla="*/ 6040559 w 12192000"/>
              <a:gd name="connsiteY11263" fmla="*/ 134942 h 364561"/>
              <a:gd name="connsiteX11264" fmla="*/ 6034766 w 12192000"/>
              <a:gd name="connsiteY11264" fmla="*/ 137834 h 364561"/>
              <a:gd name="connsiteX11265" fmla="*/ 6044785 w 12192000"/>
              <a:gd name="connsiteY11265" fmla="*/ 144952 h 364561"/>
              <a:gd name="connsiteX11266" fmla="*/ 6040559 w 12192000"/>
              <a:gd name="connsiteY11266" fmla="*/ 134942 h 364561"/>
              <a:gd name="connsiteX11267" fmla="*/ 7228162 w 12192000"/>
              <a:gd name="connsiteY11267" fmla="*/ 134942 h 364561"/>
              <a:gd name="connsiteX11268" fmla="*/ 7221689 w 12192000"/>
              <a:gd name="connsiteY11268" fmla="*/ 137834 h 364561"/>
              <a:gd name="connsiteX11269" fmla="*/ 7231487 w 12192000"/>
              <a:gd name="connsiteY11269" fmla="*/ 138724 h 364561"/>
              <a:gd name="connsiteX11270" fmla="*/ 7232526 w 12192000"/>
              <a:gd name="connsiteY11270" fmla="*/ 140516 h 364561"/>
              <a:gd name="connsiteX11271" fmla="*/ 7232296 w 12192000"/>
              <a:gd name="connsiteY11271" fmla="*/ 137695 h 364561"/>
              <a:gd name="connsiteX11272" fmla="*/ 7228162 w 12192000"/>
              <a:gd name="connsiteY11272" fmla="*/ 134942 h 364561"/>
              <a:gd name="connsiteX11273" fmla="*/ 8682943 w 12192000"/>
              <a:gd name="connsiteY11273" fmla="*/ 134942 h 364561"/>
              <a:gd name="connsiteX11274" fmla="*/ 8677350 w 12192000"/>
              <a:gd name="connsiteY11274" fmla="*/ 137834 h 364561"/>
              <a:gd name="connsiteX11275" fmla="*/ 8684778 w 12192000"/>
              <a:gd name="connsiteY11275" fmla="*/ 141949 h 364561"/>
              <a:gd name="connsiteX11276" fmla="*/ 8686951 w 12192000"/>
              <a:gd name="connsiteY11276" fmla="*/ 142491 h 364561"/>
              <a:gd name="connsiteX11277" fmla="*/ 8686872 w 12192000"/>
              <a:gd name="connsiteY11277" fmla="*/ 139836 h 364561"/>
              <a:gd name="connsiteX11278" fmla="*/ 8682943 w 12192000"/>
              <a:gd name="connsiteY11278" fmla="*/ 134942 h 364561"/>
              <a:gd name="connsiteX11279" fmla="*/ 6618352 w 12192000"/>
              <a:gd name="connsiteY11279" fmla="*/ 134831 h 364561"/>
              <a:gd name="connsiteX11280" fmla="*/ 6608780 w 12192000"/>
              <a:gd name="connsiteY11280" fmla="*/ 137834 h 364561"/>
              <a:gd name="connsiteX11281" fmla="*/ 6618504 w 12192000"/>
              <a:gd name="connsiteY11281" fmla="*/ 144952 h 364561"/>
              <a:gd name="connsiteX11282" fmla="*/ 6628228 w 12192000"/>
              <a:gd name="connsiteY11282" fmla="*/ 144952 h 364561"/>
              <a:gd name="connsiteX11283" fmla="*/ 6618504 w 12192000"/>
              <a:gd name="connsiteY11283" fmla="*/ 137834 h 364561"/>
              <a:gd name="connsiteX11284" fmla="*/ 6618352 w 12192000"/>
              <a:gd name="connsiteY11284" fmla="*/ 134831 h 364561"/>
              <a:gd name="connsiteX11285" fmla="*/ 8298702 w 12192000"/>
              <a:gd name="connsiteY11285" fmla="*/ 134831 h 364561"/>
              <a:gd name="connsiteX11286" fmla="*/ 8291334 w 12192000"/>
              <a:gd name="connsiteY11286" fmla="*/ 137834 h 364561"/>
              <a:gd name="connsiteX11287" fmla="*/ 8301157 w 12192000"/>
              <a:gd name="connsiteY11287" fmla="*/ 144952 h 364561"/>
              <a:gd name="connsiteX11288" fmla="*/ 8320801 w 12192000"/>
              <a:gd name="connsiteY11288" fmla="*/ 144952 h 364561"/>
              <a:gd name="connsiteX11289" fmla="*/ 8320801 w 12192000"/>
              <a:gd name="connsiteY11289" fmla="*/ 137834 h 364561"/>
              <a:gd name="connsiteX11290" fmla="*/ 8298702 w 12192000"/>
              <a:gd name="connsiteY11290" fmla="*/ 134831 h 364561"/>
              <a:gd name="connsiteX11291" fmla="*/ 7497358 w 12192000"/>
              <a:gd name="connsiteY11291" fmla="*/ 134508 h 364561"/>
              <a:gd name="connsiteX11292" fmla="*/ 7495859 w 12192000"/>
              <a:gd name="connsiteY11292" fmla="*/ 135858 h 364561"/>
              <a:gd name="connsiteX11293" fmla="*/ 7497203 w 12192000"/>
              <a:gd name="connsiteY11293" fmla="*/ 134956 h 364561"/>
              <a:gd name="connsiteX11294" fmla="*/ 8804077 w 12192000"/>
              <a:gd name="connsiteY11294" fmla="*/ 134015 h 364561"/>
              <a:gd name="connsiteX11295" fmla="*/ 8806120 w 12192000"/>
              <a:gd name="connsiteY11295" fmla="*/ 135902 h 364561"/>
              <a:gd name="connsiteX11296" fmla="*/ 8816433 w 12192000"/>
              <a:gd name="connsiteY11296" fmla="*/ 137814 h 364561"/>
              <a:gd name="connsiteX11297" fmla="*/ 8809149 w 12192000"/>
              <a:gd name="connsiteY11297" fmla="*/ 136571 h 364561"/>
              <a:gd name="connsiteX11298" fmla="*/ 5903900 w 12192000"/>
              <a:gd name="connsiteY11298" fmla="*/ 134003 h 364561"/>
              <a:gd name="connsiteX11299" fmla="*/ 5903608 w 12192000"/>
              <a:gd name="connsiteY11299" fmla="*/ 134803 h 364561"/>
              <a:gd name="connsiteX11300" fmla="*/ 5895487 w 12192000"/>
              <a:gd name="connsiteY11300" fmla="*/ 137814 h 364561"/>
              <a:gd name="connsiteX11301" fmla="*/ 5905112 w 12192000"/>
              <a:gd name="connsiteY11301" fmla="*/ 137814 h 364561"/>
              <a:gd name="connsiteX11302" fmla="*/ 8801535 w 12192000"/>
              <a:gd name="connsiteY11302" fmla="*/ 131667 h 364561"/>
              <a:gd name="connsiteX11303" fmla="*/ 8802510 w 12192000"/>
              <a:gd name="connsiteY11303" fmla="*/ 133226 h 364561"/>
              <a:gd name="connsiteX11304" fmla="*/ 8804077 w 12192000"/>
              <a:gd name="connsiteY11304" fmla="*/ 134015 h 364561"/>
              <a:gd name="connsiteX11305" fmla="*/ 1985170 w 12192000"/>
              <a:gd name="connsiteY11305" fmla="*/ 131458 h 364561"/>
              <a:gd name="connsiteX11306" fmla="*/ 1983464 w 12192000"/>
              <a:gd name="connsiteY11306" fmla="*/ 134955 h 364561"/>
              <a:gd name="connsiteX11307" fmla="*/ 1987800 w 12192000"/>
              <a:gd name="connsiteY11307" fmla="*/ 133897 h 364561"/>
              <a:gd name="connsiteX11308" fmla="*/ 11259446 w 12192000"/>
              <a:gd name="connsiteY11308" fmla="*/ 131458 h 364561"/>
              <a:gd name="connsiteX11309" fmla="*/ 11257740 w 12192000"/>
              <a:gd name="connsiteY11309" fmla="*/ 134955 h 364561"/>
              <a:gd name="connsiteX11310" fmla="*/ 11262076 w 12192000"/>
              <a:gd name="connsiteY11310" fmla="*/ 133897 h 364561"/>
              <a:gd name="connsiteX11311" fmla="*/ 5509580 w 12192000"/>
              <a:gd name="connsiteY11311" fmla="*/ 130925 h 364561"/>
              <a:gd name="connsiteX11312" fmla="*/ 5519332 w 12192000"/>
              <a:gd name="connsiteY11312" fmla="*/ 138069 h 364561"/>
              <a:gd name="connsiteX11313" fmla="*/ 5509580 w 12192000"/>
              <a:gd name="connsiteY11313" fmla="*/ 130925 h 364561"/>
              <a:gd name="connsiteX11314" fmla="*/ 5222754 w 12192000"/>
              <a:gd name="connsiteY11314" fmla="*/ 130888 h 364561"/>
              <a:gd name="connsiteX11315" fmla="*/ 5222754 w 12192000"/>
              <a:gd name="connsiteY11315" fmla="*/ 145142 h 364561"/>
              <a:gd name="connsiteX11316" fmla="*/ 5222754 w 12192000"/>
              <a:gd name="connsiteY11316" fmla="*/ 138015 h 364561"/>
              <a:gd name="connsiteX11317" fmla="*/ 5222754 w 12192000"/>
              <a:gd name="connsiteY11317" fmla="*/ 130888 h 364561"/>
              <a:gd name="connsiteX11318" fmla="*/ 5470772 w 12192000"/>
              <a:gd name="connsiteY11318" fmla="*/ 130716 h 364561"/>
              <a:gd name="connsiteX11319" fmla="*/ 5467851 w 12192000"/>
              <a:gd name="connsiteY11319" fmla="*/ 135822 h 364561"/>
              <a:gd name="connsiteX11320" fmla="*/ 5469022 w 12192000"/>
              <a:gd name="connsiteY11320" fmla="*/ 134942 h 364561"/>
              <a:gd name="connsiteX11321" fmla="*/ 4757093 w 12192000"/>
              <a:gd name="connsiteY11321" fmla="*/ 130715 h 364561"/>
              <a:gd name="connsiteX11322" fmla="*/ 4757093 w 12192000"/>
              <a:gd name="connsiteY11322" fmla="*/ 138049 h 364561"/>
              <a:gd name="connsiteX11323" fmla="*/ 4757093 w 12192000"/>
              <a:gd name="connsiteY11323" fmla="*/ 130715 h 364561"/>
              <a:gd name="connsiteX11324" fmla="*/ 5083579 w 12192000"/>
              <a:gd name="connsiteY11324" fmla="*/ 130715 h 364561"/>
              <a:gd name="connsiteX11325" fmla="*/ 5094193 w 12192000"/>
              <a:gd name="connsiteY11325" fmla="*/ 137834 h 364561"/>
              <a:gd name="connsiteX11326" fmla="*/ 5083579 w 12192000"/>
              <a:gd name="connsiteY11326" fmla="*/ 130715 h 364561"/>
              <a:gd name="connsiteX11327" fmla="*/ 5114223 w 12192000"/>
              <a:gd name="connsiteY11327" fmla="*/ 130715 h 364561"/>
              <a:gd name="connsiteX11328" fmla="*/ 5104205 w 12192000"/>
              <a:gd name="connsiteY11328" fmla="*/ 130715 h 364561"/>
              <a:gd name="connsiteX11329" fmla="*/ 5114223 w 12192000"/>
              <a:gd name="connsiteY11329" fmla="*/ 138049 h 364561"/>
              <a:gd name="connsiteX11330" fmla="*/ 5114223 w 12192000"/>
              <a:gd name="connsiteY11330" fmla="*/ 130715 h 364561"/>
              <a:gd name="connsiteX11331" fmla="*/ 5123952 w 12192000"/>
              <a:gd name="connsiteY11331" fmla="*/ 130715 h 364561"/>
              <a:gd name="connsiteX11332" fmla="*/ 5114223 w 12192000"/>
              <a:gd name="connsiteY11332" fmla="*/ 138049 h 364561"/>
              <a:gd name="connsiteX11333" fmla="*/ 5123952 w 12192000"/>
              <a:gd name="connsiteY11333" fmla="*/ 138049 h 364561"/>
              <a:gd name="connsiteX11334" fmla="*/ 5123952 w 12192000"/>
              <a:gd name="connsiteY11334" fmla="*/ 130715 h 364561"/>
              <a:gd name="connsiteX11335" fmla="*/ 5143101 w 12192000"/>
              <a:gd name="connsiteY11335" fmla="*/ 130715 h 364561"/>
              <a:gd name="connsiteX11336" fmla="*/ 5141004 w 12192000"/>
              <a:gd name="connsiteY11336" fmla="*/ 135084 h 364561"/>
              <a:gd name="connsiteX11337" fmla="*/ 5141924 w 12192000"/>
              <a:gd name="connsiteY11337" fmla="*/ 134275 h 364561"/>
              <a:gd name="connsiteX11338" fmla="*/ 5143101 w 12192000"/>
              <a:gd name="connsiteY11338" fmla="*/ 130715 h 364561"/>
              <a:gd name="connsiteX11339" fmla="*/ 5559761 w 12192000"/>
              <a:gd name="connsiteY11339" fmla="*/ 130715 h 364561"/>
              <a:gd name="connsiteX11340" fmla="*/ 5548564 w 12192000"/>
              <a:gd name="connsiteY11340" fmla="*/ 130715 h 364561"/>
              <a:gd name="connsiteX11341" fmla="*/ 5559761 w 12192000"/>
              <a:gd name="connsiteY11341" fmla="*/ 138049 h 364561"/>
              <a:gd name="connsiteX11342" fmla="*/ 5559761 w 12192000"/>
              <a:gd name="connsiteY11342" fmla="*/ 130715 h 364561"/>
              <a:gd name="connsiteX11343" fmla="*/ 5717114 w 12192000"/>
              <a:gd name="connsiteY11343" fmla="*/ 130715 h 364561"/>
              <a:gd name="connsiteX11344" fmla="*/ 5717114 w 12192000"/>
              <a:gd name="connsiteY11344" fmla="*/ 138049 h 364561"/>
              <a:gd name="connsiteX11345" fmla="*/ 5727133 w 12192000"/>
              <a:gd name="connsiteY11345" fmla="*/ 138049 h 364561"/>
              <a:gd name="connsiteX11346" fmla="*/ 5717114 w 12192000"/>
              <a:gd name="connsiteY11346" fmla="*/ 130715 h 364561"/>
              <a:gd name="connsiteX11347" fmla="*/ 5757778 w 12192000"/>
              <a:gd name="connsiteY11347" fmla="*/ 130715 h 364561"/>
              <a:gd name="connsiteX11348" fmla="*/ 5747759 w 12192000"/>
              <a:gd name="connsiteY11348" fmla="*/ 130715 h 364561"/>
              <a:gd name="connsiteX11349" fmla="*/ 5757778 w 12192000"/>
              <a:gd name="connsiteY11349" fmla="*/ 138049 h 364561"/>
              <a:gd name="connsiteX11350" fmla="*/ 5757778 w 12192000"/>
              <a:gd name="connsiteY11350" fmla="*/ 130715 h 364561"/>
              <a:gd name="connsiteX11351" fmla="*/ 5885664 w 12192000"/>
              <a:gd name="connsiteY11351" fmla="*/ 130715 h 364561"/>
              <a:gd name="connsiteX11352" fmla="*/ 5895683 w 12192000"/>
              <a:gd name="connsiteY11352" fmla="*/ 138049 h 364561"/>
              <a:gd name="connsiteX11353" fmla="*/ 5885664 w 12192000"/>
              <a:gd name="connsiteY11353" fmla="*/ 130715 h 364561"/>
              <a:gd name="connsiteX11354" fmla="*/ 6459678 w 12192000"/>
              <a:gd name="connsiteY11354" fmla="*/ 130715 h 364561"/>
              <a:gd name="connsiteX11355" fmla="*/ 6449659 w 12192000"/>
              <a:gd name="connsiteY11355" fmla="*/ 130715 h 364561"/>
              <a:gd name="connsiteX11356" fmla="*/ 6459678 w 12192000"/>
              <a:gd name="connsiteY11356" fmla="*/ 138049 h 364561"/>
              <a:gd name="connsiteX11357" fmla="*/ 6459678 w 12192000"/>
              <a:gd name="connsiteY11357" fmla="*/ 130715 h 364561"/>
              <a:gd name="connsiteX11358" fmla="*/ 6529219 w 12192000"/>
              <a:gd name="connsiteY11358" fmla="*/ 130715 h 364561"/>
              <a:gd name="connsiteX11359" fmla="*/ 6529219 w 12192000"/>
              <a:gd name="connsiteY11359" fmla="*/ 137834 h 364561"/>
              <a:gd name="connsiteX11360" fmla="*/ 6538943 w 12192000"/>
              <a:gd name="connsiteY11360" fmla="*/ 144952 h 364561"/>
              <a:gd name="connsiteX11361" fmla="*/ 6529219 w 12192000"/>
              <a:gd name="connsiteY11361" fmla="*/ 130715 h 364561"/>
              <a:gd name="connsiteX11362" fmla="*/ 6558686 w 12192000"/>
              <a:gd name="connsiteY11362" fmla="*/ 130715 h 364561"/>
              <a:gd name="connsiteX11363" fmla="*/ 6558686 w 12192000"/>
              <a:gd name="connsiteY11363" fmla="*/ 144952 h 364561"/>
              <a:gd name="connsiteX11364" fmla="*/ 6568312 w 12192000"/>
              <a:gd name="connsiteY11364" fmla="*/ 144952 h 364561"/>
              <a:gd name="connsiteX11365" fmla="*/ 6579313 w 12192000"/>
              <a:gd name="connsiteY11365" fmla="*/ 137834 h 364561"/>
              <a:gd name="connsiteX11366" fmla="*/ 6568312 w 12192000"/>
              <a:gd name="connsiteY11366" fmla="*/ 137834 h 364561"/>
              <a:gd name="connsiteX11367" fmla="*/ 6558686 w 12192000"/>
              <a:gd name="connsiteY11367" fmla="*/ 130715 h 364561"/>
              <a:gd name="connsiteX11368" fmla="*/ 6786759 w 12192000"/>
              <a:gd name="connsiteY11368" fmla="*/ 130715 h 364561"/>
              <a:gd name="connsiteX11369" fmla="*/ 6786759 w 12192000"/>
              <a:gd name="connsiteY11369" fmla="*/ 144952 h 364561"/>
              <a:gd name="connsiteX11370" fmla="*/ 6806207 w 12192000"/>
              <a:gd name="connsiteY11370" fmla="*/ 137834 h 364561"/>
              <a:gd name="connsiteX11371" fmla="*/ 6786759 w 12192000"/>
              <a:gd name="connsiteY11371" fmla="*/ 130715 h 364561"/>
              <a:gd name="connsiteX11372" fmla="*/ 6790224 w 12192000"/>
              <a:gd name="connsiteY11372" fmla="*/ 133252 h 364561"/>
              <a:gd name="connsiteX11373" fmla="*/ 6790406 w 12192000"/>
              <a:gd name="connsiteY11373" fmla="*/ 133385 h 364561"/>
              <a:gd name="connsiteX11374" fmla="*/ 6790862 w 12192000"/>
              <a:gd name="connsiteY11374" fmla="*/ 133719 h 364561"/>
              <a:gd name="connsiteX11375" fmla="*/ 6790224 w 12192000"/>
              <a:gd name="connsiteY11375" fmla="*/ 133252 h 364561"/>
              <a:gd name="connsiteX11376" fmla="*/ 6788127 w 12192000"/>
              <a:gd name="connsiteY11376" fmla="*/ 131717 h 364561"/>
              <a:gd name="connsiteX11377" fmla="*/ 6786759 w 12192000"/>
              <a:gd name="connsiteY11377" fmla="*/ 130715 h 364561"/>
              <a:gd name="connsiteX11378" fmla="*/ 6806207 w 12192000"/>
              <a:gd name="connsiteY11378" fmla="*/ 130715 h 364561"/>
              <a:gd name="connsiteX11379" fmla="*/ 6816226 w 12192000"/>
              <a:gd name="connsiteY11379" fmla="*/ 138049 h 364561"/>
              <a:gd name="connsiteX11380" fmla="*/ 6806207 w 12192000"/>
              <a:gd name="connsiteY11380" fmla="*/ 130715 h 364561"/>
              <a:gd name="connsiteX11381" fmla="*/ 6856694 w 12192000"/>
              <a:gd name="connsiteY11381" fmla="*/ 130715 h 364561"/>
              <a:gd name="connsiteX11382" fmla="*/ 6856694 w 12192000"/>
              <a:gd name="connsiteY11382" fmla="*/ 144952 h 364561"/>
              <a:gd name="connsiteX11383" fmla="*/ 6866320 w 12192000"/>
              <a:gd name="connsiteY11383" fmla="*/ 137834 h 364561"/>
              <a:gd name="connsiteX11384" fmla="*/ 6856694 w 12192000"/>
              <a:gd name="connsiteY11384" fmla="*/ 130715 h 364561"/>
              <a:gd name="connsiteX11385" fmla="*/ 6885768 w 12192000"/>
              <a:gd name="connsiteY11385" fmla="*/ 130715 h 364561"/>
              <a:gd name="connsiteX11386" fmla="*/ 6876338 w 12192000"/>
              <a:gd name="connsiteY11386" fmla="*/ 130715 h 364561"/>
              <a:gd name="connsiteX11387" fmla="*/ 6876338 w 12192000"/>
              <a:gd name="connsiteY11387" fmla="*/ 138049 h 364561"/>
              <a:gd name="connsiteX11388" fmla="*/ 6885768 w 12192000"/>
              <a:gd name="connsiteY11388" fmla="*/ 130715 h 364561"/>
              <a:gd name="connsiteX11389" fmla="*/ 6944112 w 12192000"/>
              <a:gd name="connsiteY11389" fmla="*/ 130715 h 364561"/>
              <a:gd name="connsiteX11390" fmla="*/ 6934682 w 12192000"/>
              <a:gd name="connsiteY11390" fmla="*/ 130715 h 364561"/>
              <a:gd name="connsiteX11391" fmla="*/ 6934682 w 12192000"/>
              <a:gd name="connsiteY11391" fmla="*/ 144952 h 364561"/>
              <a:gd name="connsiteX11392" fmla="*/ 6944112 w 12192000"/>
              <a:gd name="connsiteY11392" fmla="*/ 144952 h 364561"/>
              <a:gd name="connsiteX11393" fmla="*/ 6944112 w 12192000"/>
              <a:gd name="connsiteY11393" fmla="*/ 130715 h 364561"/>
              <a:gd name="connsiteX11394" fmla="*/ 7093509 w 12192000"/>
              <a:gd name="connsiteY11394" fmla="*/ 130715 h 364561"/>
              <a:gd name="connsiteX11395" fmla="*/ 7093509 w 12192000"/>
              <a:gd name="connsiteY11395" fmla="*/ 138049 h 364561"/>
              <a:gd name="connsiteX11396" fmla="*/ 7093509 w 12192000"/>
              <a:gd name="connsiteY11396" fmla="*/ 130715 h 364561"/>
              <a:gd name="connsiteX11397" fmla="*/ 7112662 w 12192000"/>
              <a:gd name="connsiteY11397" fmla="*/ 130715 h 364561"/>
              <a:gd name="connsiteX11398" fmla="*/ 7103233 w 12192000"/>
              <a:gd name="connsiteY11398" fmla="*/ 130715 h 364561"/>
              <a:gd name="connsiteX11399" fmla="*/ 7103233 w 12192000"/>
              <a:gd name="connsiteY11399" fmla="*/ 137834 h 364561"/>
              <a:gd name="connsiteX11400" fmla="*/ 7103233 w 12192000"/>
              <a:gd name="connsiteY11400" fmla="*/ 144952 h 364561"/>
              <a:gd name="connsiteX11401" fmla="*/ 7112662 w 12192000"/>
              <a:gd name="connsiteY11401" fmla="*/ 130715 h 364561"/>
              <a:gd name="connsiteX11402" fmla="*/ 7202045 w 12192000"/>
              <a:gd name="connsiteY11402" fmla="*/ 130715 h 364561"/>
              <a:gd name="connsiteX11403" fmla="*/ 7192418 w 12192000"/>
              <a:gd name="connsiteY11403" fmla="*/ 144952 h 364561"/>
              <a:gd name="connsiteX11404" fmla="*/ 7202045 w 12192000"/>
              <a:gd name="connsiteY11404" fmla="*/ 144952 h 364561"/>
              <a:gd name="connsiteX11405" fmla="*/ 7202045 w 12192000"/>
              <a:gd name="connsiteY11405" fmla="*/ 130715 h 364561"/>
              <a:gd name="connsiteX11406" fmla="*/ 7221689 w 12192000"/>
              <a:gd name="connsiteY11406" fmla="*/ 130715 h 364561"/>
              <a:gd name="connsiteX11407" fmla="*/ 7211670 w 12192000"/>
              <a:gd name="connsiteY11407" fmla="*/ 138049 h 364561"/>
              <a:gd name="connsiteX11408" fmla="*/ 7221689 w 12192000"/>
              <a:gd name="connsiteY11408" fmla="*/ 138049 h 364561"/>
              <a:gd name="connsiteX11409" fmla="*/ 7221689 w 12192000"/>
              <a:gd name="connsiteY11409" fmla="*/ 137834 h 364561"/>
              <a:gd name="connsiteX11410" fmla="*/ 7221689 w 12192000"/>
              <a:gd name="connsiteY11410" fmla="*/ 133810 h 364561"/>
              <a:gd name="connsiteX11411" fmla="*/ 7221689 w 12192000"/>
              <a:gd name="connsiteY11411" fmla="*/ 130715 h 364561"/>
              <a:gd name="connsiteX11412" fmla="*/ 7399668 w 12192000"/>
              <a:gd name="connsiteY11412" fmla="*/ 130715 h 364561"/>
              <a:gd name="connsiteX11413" fmla="*/ 7390239 w 12192000"/>
              <a:gd name="connsiteY11413" fmla="*/ 137834 h 364561"/>
              <a:gd name="connsiteX11414" fmla="*/ 7399668 w 12192000"/>
              <a:gd name="connsiteY11414" fmla="*/ 130715 h 364561"/>
              <a:gd name="connsiteX11415" fmla="*/ 7498677 w 12192000"/>
              <a:gd name="connsiteY11415" fmla="*/ 130715 h 364561"/>
              <a:gd name="connsiteX11416" fmla="*/ 7497358 w 12192000"/>
              <a:gd name="connsiteY11416" fmla="*/ 134508 h 364561"/>
              <a:gd name="connsiteX11417" fmla="*/ 7497498 w 12192000"/>
              <a:gd name="connsiteY11417" fmla="*/ 134382 h 364561"/>
              <a:gd name="connsiteX11418" fmla="*/ 7498677 w 12192000"/>
              <a:gd name="connsiteY11418" fmla="*/ 130715 h 364561"/>
              <a:gd name="connsiteX11419" fmla="*/ 7578237 w 12192000"/>
              <a:gd name="connsiteY11419" fmla="*/ 130715 h 364561"/>
              <a:gd name="connsiteX11420" fmla="*/ 7568219 w 12192000"/>
              <a:gd name="connsiteY11420" fmla="*/ 144952 h 364561"/>
              <a:gd name="connsiteX11421" fmla="*/ 7578237 w 12192000"/>
              <a:gd name="connsiteY11421" fmla="*/ 144952 h 364561"/>
              <a:gd name="connsiteX11422" fmla="*/ 7578237 w 12192000"/>
              <a:gd name="connsiteY11422" fmla="*/ 130715 h 364561"/>
              <a:gd name="connsiteX11423" fmla="*/ 7697872 w 12192000"/>
              <a:gd name="connsiteY11423" fmla="*/ 130715 h 364561"/>
              <a:gd name="connsiteX11424" fmla="*/ 7707891 w 12192000"/>
              <a:gd name="connsiteY11424" fmla="*/ 138049 h 364561"/>
              <a:gd name="connsiteX11425" fmla="*/ 7697872 w 12192000"/>
              <a:gd name="connsiteY11425" fmla="*/ 130715 h 364561"/>
              <a:gd name="connsiteX11426" fmla="*/ 8153429 w 12192000"/>
              <a:gd name="connsiteY11426" fmla="*/ 130715 h 364561"/>
              <a:gd name="connsiteX11427" fmla="*/ 8163448 w 12192000"/>
              <a:gd name="connsiteY11427" fmla="*/ 138049 h 364561"/>
              <a:gd name="connsiteX11428" fmla="*/ 8153429 w 12192000"/>
              <a:gd name="connsiteY11428" fmla="*/ 130715 h 364561"/>
              <a:gd name="connsiteX11429" fmla="*/ 8231811 w 12192000"/>
              <a:gd name="connsiteY11429" fmla="*/ 130715 h 364561"/>
              <a:gd name="connsiteX11430" fmla="*/ 8242419 w 12192000"/>
              <a:gd name="connsiteY11430" fmla="*/ 138049 h 364561"/>
              <a:gd name="connsiteX11431" fmla="*/ 8231811 w 12192000"/>
              <a:gd name="connsiteY11431" fmla="*/ 130715 h 364561"/>
              <a:gd name="connsiteX11432" fmla="*/ 8597790 w 12192000"/>
              <a:gd name="connsiteY11432" fmla="*/ 130715 h 364561"/>
              <a:gd name="connsiteX11433" fmla="*/ 8607809 w 12192000"/>
              <a:gd name="connsiteY11433" fmla="*/ 138049 h 364561"/>
              <a:gd name="connsiteX11434" fmla="*/ 8597790 w 12192000"/>
              <a:gd name="connsiteY11434" fmla="*/ 130715 h 364561"/>
              <a:gd name="connsiteX11435" fmla="*/ 8658492 w 12192000"/>
              <a:gd name="connsiteY11435" fmla="*/ 130715 h 364561"/>
              <a:gd name="connsiteX11436" fmla="*/ 8657902 w 12192000"/>
              <a:gd name="connsiteY11436" fmla="*/ 130715 h 364561"/>
              <a:gd name="connsiteX11437" fmla="*/ 8657902 w 12192000"/>
              <a:gd name="connsiteY11437" fmla="*/ 131147 h 364561"/>
              <a:gd name="connsiteX11438" fmla="*/ 8658492 w 12192000"/>
              <a:gd name="connsiteY11438" fmla="*/ 131147 h 364561"/>
              <a:gd name="connsiteX11439" fmla="*/ 8727443 w 12192000"/>
              <a:gd name="connsiteY11439" fmla="*/ 130715 h 364561"/>
              <a:gd name="connsiteX11440" fmla="*/ 8727443 w 12192000"/>
              <a:gd name="connsiteY11440" fmla="*/ 137834 h 364561"/>
              <a:gd name="connsiteX11441" fmla="*/ 8737462 w 12192000"/>
              <a:gd name="connsiteY11441" fmla="*/ 144952 h 364561"/>
              <a:gd name="connsiteX11442" fmla="*/ 8727443 w 12192000"/>
              <a:gd name="connsiteY11442" fmla="*/ 130715 h 364561"/>
              <a:gd name="connsiteX11443" fmla="*/ 5901439 w 12192000"/>
              <a:gd name="connsiteY11443" fmla="*/ 130093 h 364561"/>
              <a:gd name="connsiteX11444" fmla="*/ 5901503 w 12192000"/>
              <a:gd name="connsiteY11444" fmla="*/ 130549 h 364561"/>
              <a:gd name="connsiteX11445" fmla="*/ 5903759 w 12192000"/>
              <a:gd name="connsiteY11445" fmla="*/ 133560 h 364561"/>
              <a:gd name="connsiteX11446" fmla="*/ 5903900 w 12192000"/>
              <a:gd name="connsiteY11446" fmla="*/ 134003 h 364561"/>
              <a:gd name="connsiteX11447" fmla="*/ 5905112 w 12192000"/>
              <a:gd name="connsiteY11447" fmla="*/ 130676 h 364561"/>
              <a:gd name="connsiteX11448" fmla="*/ 8733405 w 12192000"/>
              <a:gd name="connsiteY11448" fmla="*/ 128451 h 364561"/>
              <a:gd name="connsiteX11449" fmla="*/ 8733235 w 12192000"/>
              <a:gd name="connsiteY11449" fmla="*/ 129457 h 364561"/>
              <a:gd name="connsiteX11450" fmla="*/ 8737462 w 12192000"/>
              <a:gd name="connsiteY11450" fmla="*/ 130715 h 364561"/>
              <a:gd name="connsiteX11451" fmla="*/ 4983011 w 12192000"/>
              <a:gd name="connsiteY11451" fmla="*/ 127308 h 364561"/>
              <a:gd name="connsiteX11452" fmla="*/ 4974552 w 12192000"/>
              <a:gd name="connsiteY11452" fmla="*/ 130802 h 364561"/>
              <a:gd name="connsiteX11453" fmla="*/ 4984572 w 12192000"/>
              <a:gd name="connsiteY11453" fmla="*/ 130802 h 364561"/>
              <a:gd name="connsiteX11454" fmla="*/ 4983011 w 12192000"/>
              <a:gd name="connsiteY11454" fmla="*/ 127308 h 364561"/>
              <a:gd name="connsiteX11455" fmla="*/ 4960877 w 12192000"/>
              <a:gd name="connsiteY11455" fmla="*/ 127258 h 364561"/>
              <a:gd name="connsiteX11456" fmla="*/ 4955104 w 12192000"/>
              <a:gd name="connsiteY11456" fmla="*/ 130716 h 364561"/>
              <a:gd name="connsiteX11457" fmla="*/ 4974552 w 12192000"/>
              <a:gd name="connsiteY11457" fmla="*/ 130716 h 364561"/>
              <a:gd name="connsiteX11458" fmla="*/ 4960877 w 12192000"/>
              <a:gd name="connsiteY11458" fmla="*/ 127258 h 364561"/>
              <a:gd name="connsiteX11459" fmla="*/ 5817596 w 12192000"/>
              <a:gd name="connsiteY11459" fmla="*/ 127258 h 364561"/>
              <a:gd name="connsiteX11460" fmla="*/ 5816122 w 12192000"/>
              <a:gd name="connsiteY11460" fmla="*/ 130716 h 364561"/>
              <a:gd name="connsiteX11461" fmla="*/ 5825552 w 12192000"/>
              <a:gd name="connsiteY11461" fmla="*/ 130716 h 364561"/>
              <a:gd name="connsiteX11462" fmla="*/ 5817596 w 12192000"/>
              <a:gd name="connsiteY11462" fmla="*/ 127258 h 364561"/>
              <a:gd name="connsiteX11463" fmla="*/ 1943002 w 12192000"/>
              <a:gd name="connsiteY11463" fmla="*/ 126492 h 364561"/>
              <a:gd name="connsiteX11464" fmla="*/ 1932963 w 12192000"/>
              <a:gd name="connsiteY11464" fmla="*/ 134914 h 364561"/>
              <a:gd name="connsiteX11465" fmla="*/ 1943002 w 12192000"/>
              <a:gd name="connsiteY11465" fmla="*/ 142283 h 364561"/>
              <a:gd name="connsiteX11466" fmla="*/ 1953042 w 12192000"/>
              <a:gd name="connsiteY11466" fmla="*/ 134914 h 364561"/>
              <a:gd name="connsiteX11467" fmla="*/ 1943002 w 12192000"/>
              <a:gd name="connsiteY11467" fmla="*/ 126492 h 364561"/>
              <a:gd name="connsiteX11468" fmla="*/ 1995025 w 12192000"/>
              <a:gd name="connsiteY11468" fmla="*/ 126492 h 364561"/>
              <a:gd name="connsiteX11469" fmla="*/ 1983464 w 12192000"/>
              <a:gd name="connsiteY11469" fmla="*/ 126492 h 364561"/>
              <a:gd name="connsiteX11470" fmla="*/ 1985090 w 12192000"/>
              <a:gd name="connsiteY11470" fmla="*/ 131384 h 364561"/>
              <a:gd name="connsiteX11471" fmla="*/ 1985170 w 12192000"/>
              <a:gd name="connsiteY11471" fmla="*/ 131458 h 364561"/>
              <a:gd name="connsiteX11472" fmla="*/ 1985271 w 12192000"/>
              <a:gd name="connsiteY11472" fmla="*/ 131252 h 364561"/>
              <a:gd name="connsiteX11473" fmla="*/ 1995025 w 12192000"/>
              <a:gd name="connsiteY11473" fmla="*/ 126492 h 364561"/>
              <a:gd name="connsiteX11474" fmla="*/ 2259502 w 12192000"/>
              <a:gd name="connsiteY11474" fmla="*/ 126492 h 364561"/>
              <a:gd name="connsiteX11475" fmla="*/ 2249563 w 12192000"/>
              <a:gd name="connsiteY11475" fmla="*/ 134955 h 364561"/>
              <a:gd name="connsiteX11476" fmla="*/ 2259502 w 12192000"/>
              <a:gd name="connsiteY11476" fmla="*/ 126492 h 364561"/>
              <a:gd name="connsiteX11477" fmla="*/ 11217278 w 12192000"/>
              <a:gd name="connsiteY11477" fmla="*/ 126492 h 364561"/>
              <a:gd name="connsiteX11478" fmla="*/ 11207239 w 12192000"/>
              <a:gd name="connsiteY11478" fmla="*/ 134914 h 364561"/>
              <a:gd name="connsiteX11479" fmla="*/ 11217278 w 12192000"/>
              <a:gd name="connsiteY11479" fmla="*/ 142283 h 364561"/>
              <a:gd name="connsiteX11480" fmla="*/ 11227318 w 12192000"/>
              <a:gd name="connsiteY11480" fmla="*/ 134914 h 364561"/>
              <a:gd name="connsiteX11481" fmla="*/ 11217278 w 12192000"/>
              <a:gd name="connsiteY11481" fmla="*/ 126492 h 364561"/>
              <a:gd name="connsiteX11482" fmla="*/ 11269301 w 12192000"/>
              <a:gd name="connsiteY11482" fmla="*/ 126492 h 364561"/>
              <a:gd name="connsiteX11483" fmla="*/ 11257740 w 12192000"/>
              <a:gd name="connsiteY11483" fmla="*/ 126492 h 364561"/>
              <a:gd name="connsiteX11484" fmla="*/ 11259366 w 12192000"/>
              <a:gd name="connsiteY11484" fmla="*/ 131384 h 364561"/>
              <a:gd name="connsiteX11485" fmla="*/ 11259446 w 12192000"/>
              <a:gd name="connsiteY11485" fmla="*/ 131458 h 364561"/>
              <a:gd name="connsiteX11486" fmla="*/ 11259547 w 12192000"/>
              <a:gd name="connsiteY11486" fmla="*/ 131252 h 364561"/>
              <a:gd name="connsiteX11487" fmla="*/ 11269301 w 12192000"/>
              <a:gd name="connsiteY11487" fmla="*/ 126492 h 364561"/>
              <a:gd name="connsiteX11488" fmla="*/ 11533777 w 12192000"/>
              <a:gd name="connsiteY11488" fmla="*/ 126492 h 364561"/>
              <a:gd name="connsiteX11489" fmla="*/ 11523839 w 12192000"/>
              <a:gd name="connsiteY11489" fmla="*/ 134955 h 364561"/>
              <a:gd name="connsiteX11490" fmla="*/ 11533777 w 12192000"/>
              <a:gd name="connsiteY11490" fmla="*/ 126492 h 364561"/>
              <a:gd name="connsiteX11491" fmla="*/ 6514781 w 12192000"/>
              <a:gd name="connsiteY11491" fmla="*/ 124590 h 364561"/>
              <a:gd name="connsiteX11492" fmla="*/ 6509771 w 12192000"/>
              <a:gd name="connsiteY11492" fmla="*/ 130802 h 364561"/>
              <a:gd name="connsiteX11493" fmla="*/ 6519790 w 12192000"/>
              <a:gd name="connsiteY11493" fmla="*/ 138049 h 364561"/>
              <a:gd name="connsiteX11494" fmla="*/ 6519790 w 12192000"/>
              <a:gd name="connsiteY11494" fmla="*/ 130802 h 364561"/>
              <a:gd name="connsiteX11495" fmla="*/ 6514781 w 12192000"/>
              <a:gd name="connsiteY11495" fmla="*/ 124590 h 364561"/>
              <a:gd name="connsiteX11496" fmla="*/ 5538835 w 12192000"/>
              <a:gd name="connsiteY11496" fmla="*/ 122760 h 364561"/>
              <a:gd name="connsiteX11497" fmla="*/ 5519332 w 12192000"/>
              <a:gd name="connsiteY11497" fmla="*/ 130925 h 364561"/>
              <a:gd name="connsiteX11498" fmla="*/ 5529084 w 12192000"/>
              <a:gd name="connsiteY11498" fmla="*/ 130925 h 364561"/>
              <a:gd name="connsiteX11499" fmla="*/ 5519332 w 12192000"/>
              <a:gd name="connsiteY11499" fmla="*/ 138069 h 364561"/>
              <a:gd name="connsiteX11500" fmla="*/ 5538835 w 12192000"/>
              <a:gd name="connsiteY11500" fmla="*/ 138069 h 364561"/>
              <a:gd name="connsiteX11501" fmla="*/ 5538835 w 12192000"/>
              <a:gd name="connsiteY11501" fmla="*/ 122760 h 364561"/>
              <a:gd name="connsiteX11502" fmla="*/ 5252066 w 12192000"/>
              <a:gd name="connsiteY11502" fmla="*/ 122743 h 364561"/>
              <a:gd name="connsiteX11503" fmla="*/ 5242296 w 12192000"/>
              <a:gd name="connsiteY11503" fmla="*/ 130888 h 364561"/>
              <a:gd name="connsiteX11504" fmla="*/ 5252066 w 12192000"/>
              <a:gd name="connsiteY11504" fmla="*/ 122743 h 364561"/>
              <a:gd name="connsiteX11505" fmla="*/ 4648664 w 12192000"/>
              <a:gd name="connsiteY11505" fmla="*/ 122519 h 364561"/>
              <a:gd name="connsiteX11506" fmla="*/ 4648664 w 12192000"/>
              <a:gd name="connsiteY11506" fmla="*/ 130716 h 364561"/>
              <a:gd name="connsiteX11507" fmla="*/ 4658675 w 12192000"/>
              <a:gd name="connsiteY11507" fmla="*/ 130716 h 364561"/>
              <a:gd name="connsiteX11508" fmla="*/ 4648664 w 12192000"/>
              <a:gd name="connsiteY11508" fmla="*/ 122519 h 364561"/>
              <a:gd name="connsiteX11509" fmla="*/ 4707010 w 12192000"/>
              <a:gd name="connsiteY11509" fmla="*/ 122519 h 364561"/>
              <a:gd name="connsiteX11510" fmla="*/ 4717019 w 12192000"/>
              <a:gd name="connsiteY11510" fmla="*/ 130716 h 364561"/>
              <a:gd name="connsiteX11511" fmla="*/ 4707010 w 12192000"/>
              <a:gd name="connsiteY11511" fmla="*/ 122519 h 364561"/>
              <a:gd name="connsiteX11512" fmla="*/ 4707010 w 12192000"/>
              <a:gd name="connsiteY11512" fmla="*/ 122519 h 364561"/>
              <a:gd name="connsiteX11513" fmla="*/ 4707010 w 12192000"/>
              <a:gd name="connsiteY11513" fmla="*/ 130716 h 364561"/>
              <a:gd name="connsiteX11514" fmla="*/ 4707010 w 12192000"/>
              <a:gd name="connsiteY11514" fmla="*/ 122519 h 364561"/>
              <a:gd name="connsiteX11515" fmla="*/ 4875545 w 12192000"/>
              <a:gd name="connsiteY11515" fmla="*/ 122519 h 364561"/>
              <a:gd name="connsiteX11516" fmla="*/ 4875545 w 12192000"/>
              <a:gd name="connsiteY11516" fmla="*/ 130716 h 364561"/>
              <a:gd name="connsiteX11517" fmla="*/ 4875545 w 12192000"/>
              <a:gd name="connsiteY11517" fmla="*/ 122519 h 364561"/>
              <a:gd name="connsiteX11518" fmla="*/ 4895296 w 12192000"/>
              <a:gd name="connsiteY11518" fmla="*/ 122519 h 364561"/>
              <a:gd name="connsiteX11519" fmla="*/ 4895296 w 12192000"/>
              <a:gd name="connsiteY11519" fmla="*/ 130716 h 364561"/>
              <a:gd name="connsiteX11520" fmla="*/ 4905014 w 12192000"/>
              <a:gd name="connsiteY11520" fmla="*/ 130716 h 364561"/>
              <a:gd name="connsiteX11521" fmla="*/ 4895296 w 12192000"/>
              <a:gd name="connsiteY11521" fmla="*/ 122519 h 364561"/>
              <a:gd name="connsiteX11522" fmla="*/ 4925637 w 12192000"/>
              <a:gd name="connsiteY11522" fmla="*/ 122519 h 364561"/>
              <a:gd name="connsiteX11523" fmla="*/ 4916208 w 12192000"/>
              <a:gd name="connsiteY11523" fmla="*/ 130802 h 364561"/>
              <a:gd name="connsiteX11524" fmla="*/ 4925637 w 12192000"/>
              <a:gd name="connsiteY11524" fmla="*/ 138049 h 364561"/>
              <a:gd name="connsiteX11525" fmla="*/ 4925637 w 12192000"/>
              <a:gd name="connsiteY11525" fmla="*/ 122519 h 364561"/>
              <a:gd name="connsiteX11526" fmla="*/ 4945677 w 12192000"/>
              <a:gd name="connsiteY11526" fmla="*/ 122519 h 364561"/>
              <a:gd name="connsiteX11527" fmla="*/ 4945677 w 12192000"/>
              <a:gd name="connsiteY11527" fmla="*/ 138049 h 364561"/>
              <a:gd name="connsiteX11528" fmla="*/ 4945677 w 12192000"/>
              <a:gd name="connsiteY11528" fmla="*/ 122519 h 364561"/>
              <a:gd name="connsiteX11529" fmla="*/ 5133380 w 12192000"/>
              <a:gd name="connsiteY11529" fmla="*/ 122519 h 364561"/>
              <a:gd name="connsiteX11530" fmla="*/ 5123661 w 12192000"/>
              <a:gd name="connsiteY11530" fmla="*/ 122519 h 364561"/>
              <a:gd name="connsiteX11531" fmla="*/ 5133380 w 12192000"/>
              <a:gd name="connsiteY11531" fmla="*/ 130716 h 364561"/>
              <a:gd name="connsiteX11532" fmla="*/ 5133380 w 12192000"/>
              <a:gd name="connsiteY11532" fmla="*/ 122519 h 364561"/>
              <a:gd name="connsiteX11533" fmla="*/ 5162549 w 12192000"/>
              <a:gd name="connsiteY11533" fmla="*/ 122519 h 364561"/>
              <a:gd name="connsiteX11534" fmla="*/ 5172568 w 12192000"/>
              <a:gd name="connsiteY11534" fmla="*/ 130716 h 364561"/>
              <a:gd name="connsiteX11535" fmla="*/ 5162549 w 12192000"/>
              <a:gd name="connsiteY11535" fmla="*/ 122519 h 364561"/>
              <a:gd name="connsiteX11536" fmla="*/ 5282774 w 12192000"/>
              <a:gd name="connsiteY11536" fmla="*/ 122519 h 364561"/>
              <a:gd name="connsiteX11537" fmla="*/ 5282774 w 12192000"/>
              <a:gd name="connsiteY11537" fmla="*/ 130716 h 364561"/>
              <a:gd name="connsiteX11538" fmla="*/ 5292203 w 12192000"/>
              <a:gd name="connsiteY11538" fmla="*/ 130716 h 364561"/>
              <a:gd name="connsiteX11539" fmla="*/ 5282774 w 12192000"/>
              <a:gd name="connsiteY11539" fmla="*/ 122519 h 364561"/>
              <a:gd name="connsiteX11540" fmla="*/ 5420678 w 12192000"/>
              <a:gd name="connsiteY11540" fmla="*/ 122519 h 364561"/>
              <a:gd name="connsiteX11541" fmla="*/ 5410659 w 12192000"/>
              <a:gd name="connsiteY11541" fmla="*/ 130716 h 364561"/>
              <a:gd name="connsiteX11542" fmla="*/ 5420678 w 12192000"/>
              <a:gd name="connsiteY11542" fmla="*/ 130716 h 364561"/>
              <a:gd name="connsiteX11543" fmla="*/ 5420678 w 12192000"/>
              <a:gd name="connsiteY11543" fmla="*/ 122519 h 364561"/>
              <a:gd name="connsiteX11544" fmla="*/ 5589228 w 12192000"/>
              <a:gd name="connsiteY11544" fmla="*/ 122519 h 364561"/>
              <a:gd name="connsiteX11545" fmla="*/ 5569780 w 12192000"/>
              <a:gd name="connsiteY11545" fmla="*/ 122519 h 364561"/>
              <a:gd name="connsiteX11546" fmla="*/ 5569780 w 12192000"/>
              <a:gd name="connsiteY11546" fmla="*/ 130802 h 364561"/>
              <a:gd name="connsiteX11547" fmla="*/ 5579504 w 12192000"/>
              <a:gd name="connsiteY11547" fmla="*/ 132484 h 364561"/>
              <a:gd name="connsiteX11548" fmla="*/ 5579688 w 12192000"/>
              <a:gd name="connsiteY11548" fmla="*/ 132290 h 364561"/>
              <a:gd name="connsiteX11549" fmla="*/ 5580606 w 12192000"/>
              <a:gd name="connsiteY11549" fmla="*/ 135056 h 364561"/>
              <a:gd name="connsiteX11550" fmla="*/ 5579235 w 12192000"/>
              <a:gd name="connsiteY11550" fmla="*/ 138069 h 364561"/>
              <a:gd name="connsiteX11551" fmla="*/ 5588986 w 12192000"/>
              <a:gd name="connsiteY11551" fmla="*/ 145214 h 364561"/>
              <a:gd name="connsiteX11552" fmla="*/ 5579235 w 12192000"/>
              <a:gd name="connsiteY11552" fmla="*/ 159502 h 364561"/>
              <a:gd name="connsiteX11553" fmla="*/ 5598738 w 12192000"/>
              <a:gd name="connsiteY11553" fmla="*/ 152358 h 364561"/>
              <a:gd name="connsiteX11554" fmla="*/ 5608490 w 12192000"/>
              <a:gd name="connsiteY11554" fmla="*/ 159502 h 364561"/>
              <a:gd name="connsiteX11555" fmla="*/ 5588986 w 12192000"/>
              <a:gd name="connsiteY11555" fmla="*/ 173790 h 364561"/>
              <a:gd name="connsiteX11556" fmla="*/ 5588986 w 12192000"/>
              <a:gd name="connsiteY11556" fmla="*/ 180935 h 364561"/>
              <a:gd name="connsiteX11557" fmla="*/ 5602700 w 12192000"/>
              <a:gd name="connsiteY11557" fmla="*/ 184953 h 364561"/>
              <a:gd name="connsiteX11558" fmla="*/ 5605783 w 12192000"/>
              <a:gd name="connsiteY11558" fmla="*/ 182813 h 364561"/>
              <a:gd name="connsiteX11559" fmla="*/ 5603614 w 12192000"/>
              <a:gd name="connsiteY11559" fmla="*/ 180935 h 364561"/>
              <a:gd name="connsiteX11560" fmla="*/ 5598738 w 12192000"/>
              <a:gd name="connsiteY11560" fmla="*/ 173790 h 364561"/>
              <a:gd name="connsiteX11561" fmla="*/ 5608490 w 12192000"/>
              <a:gd name="connsiteY11561" fmla="*/ 173790 h 364561"/>
              <a:gd name="connsiteX11562" fmla="*/ 5618241 w 12192000"/>
              <a:gd name="connsiteY11562" fmla="*/ 159502 h 364561"/>
              <a:gd name="connsiteX11563" fmla="*/ 5608490 w 12192000"/>
              <a:gd name="connsiteY11563" fmla="*/ 152358 h 364561"/>
              <a:gd name="connsiteX11564" fmla="*/ 5618241 w 12192000"/>
              <a:gd name="connsiteY11564" fmla="*/ 159502 h 364561"/>
              <a:gd name="connsiteX11565" fmla="*/ 5627993 w 12192000"/>
              <a:gd name="connsiteY11565" fmla="*/ 145214 h 364561"/>
              <a:gd name="connsiteX11566" fmla="*/ 5618241 w 12192000"/>
              <a:gd name="connsiteY11566" fmla="*/ 145214 h 364561"/>
              <a:gd name="connsiteX11567" fmla="*/ 5608490 w 12192000"/>
              <a:gd name="connsiteY11567" fmla="*/ 145214 h 364561"/>
              <a:gd name="connsiteX11568" fmla="*/ 5608490 w 12192000"/>
              <a:gd name="connsiteY11568" fmla="*/ 138069 h 364561"/>
              <a:gd name="connsiteX11569" fmla="*/ 5618241 w 12192000"/>
              <a:gd name="connsiteY11569" fmla="*/ 130925 h 364561"/>
              <a:gd name="connsiteX11570" fmla="*/ 5598738 w 12192000"/>
              <a:gd name="connsiteY11570" fmla="*/ 130925 h 364561"/>
              <a:gd name="connsiteX11571" fmla="*/ 5585025 w 12192000"/>
              <a:gd name="connsiteY11571" fmla="*/ 133939 h 364561"/>
              <a:gd name="connsiteX11572" fmla="*/ 5580406 w 12192000"/>
              <a:gd name="connsiteY11572" fmla="*/ 131535 h 364561"/>
              <a:gd name="connsiteX11573" fmla="*/ 5583455 w 12192000"/>
              <a:gd name="connsiteY11573" fmla="*/ 128327 h 364561"/>
              <a:gd name="connsiteX11574" fmla="*/ 5589228 w 12192000"/>
              <a:gd name="connsiteY11574" fmla="*/ 122519 h 364561"/>
              <a:gd name="connsiteX11575" fmla="*/ 5608676 w 12192000"/>
              <a:gd name="connsiteY11575" fmla="*/ 122519 h 364561"/>
              <a:gd name="connsiteX11576" fmla="*/ 5608676 w 12192000"/>
              <a:gd name="connsiteY11576" fmla="*/ 130716 h 364561"/>
              <a:gd name="connsiteX11577" fmla="*/ 5608676 w 12192000"/>
              <a:gd name="connsiteY11577" fmla="*/ 122519 h 364561"/>
              <a:gd name="connsiteX11578" fmla="*/ 5658770 w 12192000"/>
              <a:gd name="connsiteY11578" fmla="*/ 122519 h 364561"/>
              <a:gd name="connsiteX11579" fmla="*/ 5647552 w 12192000"/>
              <a:gd name="connsiteY11579" fmla="*/ 122519 h 364561"/>
              <a:gd name="connsiteX11580" fmla="*/ 5618105 w 12192000"/>
              <a:gd name="connsiteY11580" fmla="*/ 138049 h 364561"/>
              <a:gd name="connsiteX11581" fmla="*/ 5637736 w 12192000"/>
              <a:gd name="connsiteY11581" fmla="*/ 138049 h 364561"/>
              <a:gd name="connsiteX11582" fmla="*/ 5658770 w 12192000"/>
              <a:gd name="connsiteY11582" fmla="*/ 122519 h 364561"/>
              <a:gd name="connsiteX11583" fmla="*/ 5866216 w 12192000"/>
              <a:gd name="connsiteY11583" fmla="*/ 122519 h 364561"/>
              <a:gd name="connsiteX11584" fmla="*/ 5856197 w 12192000"/>
              <a:gd name="connsiteY11584" fmla="*/ 130802 h 364561"/>
              <a:gd name="connsiteX11585" fmla="*/ 5866216 w 12192000"/>
              <a:gd name="connsiteY11585" fmla="*/ 130802 h 364561"/>
              <a:gd name="connsiteX11586" fmla="*/ 5866216 w 12192000"/>
              <a:gd name="connsiteY11586" fmla="*/ 122519 h 364561"/>
              <a:gd name="connsiteX11587" fmla="*/ 5905112 w 12192000"/>
              <a:gd name="connsiteY11587" fmla="*/ 122519 h 364561"/>
              <a:gd name="connsiteX11588" fmla="*/ 5876235 w 12192000"/>
              <a:gd name="connsiteY11588" fmla="*/ 122519 h 364561"/>
              <a:gd name="connsiteX11589" fmla="*/ 5876235 w 12192000"/>
              <a:gd name="connsiteY11589" fmla="*/ 130676 h 364561"/>
              <a:gd name="connsiteX11590" fmla="*/ 5897893 w 12192000"/>
              <a:gd name="connsiteY11590" fmla="*/ 129529 h 364561"/>
              <a:gd name="connsiteX11591" fmla="*/ 5901439 w 12192000"/>
              <a:gd name="connsiteY11591" fmla="*/ 130093 h 364561"/>
              <a:gd name="connsiteX11592" fmla="*/ 5901051 w 12192000"/>
              <a:gd name="connsiteY11592" fmla="*/ 127346 h 364561"/>
              <a:gd name="connsiteX11593" fmla="*/ 5905112 w 12192000"/>
              <a:gd name="connsiteY11593" fmla="*/ 122519 h 364561"/>
              <a:gd name="connsiteX11594" fmla="*/ 5984673 w 12192000"/>
              <a:gd name="connsiteY11594" fmla="*/ 122519 h 364561"/>
              <a:gd name="connsiteX11595" fmla="*/ 5994397 w 12192000"/>
              <a:gd name="connsiteY11595" fmla="*/ 130716 h 364561"/>
              <a:gd name="connsiteX11596" fmla="*/ 6004121 w 12192000"/>
              <a:gd name="connsiteY11596" fmla="*/ 130716 h 364561"/>
              <a:gd name="connsiteX11597" fmla="*/ 5984673 w 12192000"/>
              <a:gd name="connsiteY11597" fmla="*/ 122519 h 364561"/>
              <a:gd name="connsiteX11598" fmla="*/ 6114327 w 12192000"/>
              <a:gd name="connsiteY11598" fmla="*/ 122519 h 364561"/>
              <a:gd name="connsiteX11599" fmla="*/ 6123756 w 12192000"/>
              <a:gd name="connsiteY11599" fmla="*/ 130716 h 364561"/>
              <a:gd name="connsiteX11600" fmla="*/ 6114327 w 12192000"/>
              <a:gd name="connsiteY11600" fmla="*/ 122519 h 364561"/>
              <a:gd name="connsiteX11601" fmla="*/ 6707493 w 12192000"/>
              <a:gd name="connsiteY11601" fmla="*/ 122519 h 364561"/>
              <a:gd name="connsiteX11602" fmla="*/ 6707493 w 12192000"/>
              <a:gd name="connsiteY11602" fmla="*/ 130716 h 364561"/>
              <a:gd name="connsiteX11603" fmla="*/ 6717217 w 12192000"/>
              <a:gd name="connsiteY11603" fmla="*/ 130716 h 364561"/>
              <a:gd name="connsiteX11604" fmla="*/ 6707493 w 12192000"/>
              <a:gd name="connsiteY11604" fmla="*/ 122519 h 364561"/>
              <a:gd name="connsiteX11605" fmla="*/ 6746389 w 12192000"/>
              <a:gd name="connsiteY11605" fmla="*/ 122519 h 364561"/>
              <a:gd name="connsiteX11606" fmla="*/ 6736665 w 12192000"/>
              <a:gd name="connsiteY11606" fmla="*/ 122519 h 364561"/>
              <a:gd name="connsiteX11607" fmla="*/ 6745174 w 12192000"/>
              <a:gd name="connsiteY11607" fmla="*/ 129691 h 364561"/>
              <a:gd name="connsiteX11608" fmla="*/ 6745227 w 12192000"/>
              <a:gd name="connsiteY11608" fmla="*/ 129736 h 364561"/>
              <a:gd name="connsiteX11609" fmla="*/ 6742800 w 12192000"/>
              <a:gd name="connsiteY11609" fmla="*/ 132209 h 364561"/>
              <a:gd name="connsiteX11610" fmla="*/ 6736665 w 12192000"/>
              <a:gd name="connsiteY11610" fmla="*/ 145002 h 364561"/>
              <a:gd name="connsiteX11611" fmla="*/ 6746481 w 12192000"/>
              <a:gd name="connsiteY11611" fmla="*/ 145002 h 364561"/>
              <a:gd name="connsiteX11612" fmla="*/ 6746481 w 12192000"/>
              <a:gd name="connsiteY11612" fmla="*/ 152095 h 364561"/>
              <a:gd name="connsiteX11613" fmla="*/ 6756296 w 12192000"/>
              <a:gd name="connsiteY11613" fmla="*/ 159188 h 364561"/>
              <a:gd name="connsiteX11614" fmla="*/ 6767514 w 12192000"/>
              <a:gd name="connsiteY11614" fmla="*/ 152095 h 364561"/>
              <a:gd name="connsiteX11615" fmla="*/ 6756296 w 12192000"/>
              <a:gd name="connsiteY11615" fmla="*/ 145002 h 364561"/>
              <a:gd name="connsiteX11616" fmla="*/ 6767514 w 12192000"/>
              <a:gd name="connsiteY11616" fmla="*/ 137909 h 364561"/>
              <a:gd name="connsiteX11617" fmla="*/ 6756296 w 12192000"/>
              <a:gd name="connsiteY11617" fmla="*/ 130816 h 364561"/>
              <a:gd name="connsiteX11618" fmla="*/ 6750219 w 12192000"/>
              <a:gd name="connsiteY11618" fmla="*/ 128807 h 364561"/>
              <a:gd name="connsiteX11619" fmla="*/ 6748131 w 12192000"/>
              <a:gd name="connsiteY11619" fmla="*/ 128704 h 364561"/>
              <a:gd name="connsiteX11620" fmla="*/ 6750492 w 12192000"/>
              <a:gd name="connsiteY11620" fmla="*/ 125977 h 364561"/>
              <a:gd name="connsiteX11621" fmla="*/ 6746389 w 12192000"/>
              <a:gd name="connsiteY11621" fmla="*/ 122519 h 364561"/>
              <a:gd name="connsiteX11622" fmla="*/ 6924664 w 12192000"/>
              <a:gd name="connsiteY11622" fmla="*/ 122519 h 364561"/>
              <a:gd name="connsiteX11623" fmla="*/ 6915234 w 12192000"/>
              <a:gd name="connsiteY11623" fmla="*/ 122519 h 364561"/>
              <a:gd name="connsiteX11624" fmla="*/ 6924664 w 12192000"/>
              <a:gd name="connsiteY11624" fmla="*/ 130716 h 364561"/>
              <a:gd name="connsiteX11625" fmla="*/ 6924664 w 12192000"/>
              <a:gd name="connsiteY11625" fmla="*/ 122519 h 364561"/>
              <a:gd name="connsiteX11626" fmla="*/ 7004519 w 12192000"/>
              <a:gd name="connsiteY11626" fmla="*/ 122519 h 364561"/>
              <a:gd name="connsiteX11627" fmla="*/ 6994795 w 12192000"/>
              <a:gd name="connsiteY11627" fmla="*/ 122519 h 364561"/>
              <a:gd name="connsiteX11628" fmla="*/ 7004519 w 12192000"/>
              <a:gd name="connsiteY11628" fmla="*/ 130716 h 364561"/>
              <a:gd name="connsiteX11629" fmla="*/ 7004519 w 12192000"/>
              <a:gd name="connsiteY11629" fmla="*/ 122519 h 364561"/>
              <a:gd name="connsiteX11630" fmla="*/ 7281801 w 12192000"/>
              <a:gd name="connsiteY11630" fmla="*/ 122519 h 364561"/>
              <a:gd name="connsiteX11631" fmla="*/ 7291231 w 12192000"/>
              <a:gd name="connsiteY11631" fmla="*/ 130716 h 364561"/>
              <a:gd name="connsiteX11632" fmla="*/ 7281801 w 12192000"/>
              <a:gd name="connsiteY11632" fmla="*/ 122519 h 364561"/>
              <a:gd name="connsiteX11633" fmla="*/ 7331894 w 12192000"/>
              <a:gd name="connsiteY11633" fmla="*/ 122519 h 364561"/>
              <a:gd name="connsiteX11634" fmla="*/ 7331894 w 12192000"/>
              <a:gd name="connsiteY11634" fmla="*/ 138049 h 364561"/>
              <a:gd name="connsiteX11635" fmla="*/ 7341324 w 12192000"/>
              <a:gd name="connsiteY11635" fmla="*/ 130802 h 364561"/>
              <a:gd name="connsiteX11636" fmla="*/ 7331894 w 12192000"/>
              <a:gd name="connsiteY11636" fmla="*/ 122519 h 364561"/>
              <a:gd name="connsiteX11637" fmla="*/ 7479229 w 12192000"/>
              <a:gd name="connsiteY11637" fmla="*/ 122519 h 364561"/>
              <a:gd name="connsiteX11638" fmla="*/ 7479229 w 12192000"/>
              <a:gd name="connsiteY11638" fmla="*/ 130716 h 364561"/>
              <a:gd name="connsiteX11639" fmla="*/ 7479229 w 12192000"/>
              <a:gd name="connsiteY11639" fmla="*/ 122519 h 364561"/>
              <a:gd name="connsiteX11640" fmla="*/ 7558788 w 12192000"/>
              <a:gd name="connsiteY11640" fmla="*/ 122519 h 364561"/>
              <a:gd name="connsiteX11641" fmla="*/ 7558788 w 12192000"/>
              <a:gd name="connsiteY11641" fmla="*/ 130802 h 364561"/>
              <a:gd name="connsiteX11642" fmla="*/ 7568219 w 12192000"/>
              <a:gd name="connsiteY11642" fmla="*/ 130802 h 364561"/>
              <a:gd name="connsiteX11643" fmla="*/ 7558788 w 12192000"/>
              <a:gd name="connsiteY11643" fmla="*/ 122519 h 364561"/>
              <a:gd name="connsiteX11644" fmla="*/ 8400363 w 12192000"/>
              <a:gd name="connsiteY11644" fmla="*/ 122519 h 364561"/>
              <a:gd name="connsiteX11645" fmla="*/ 8400363 w 12192000"/>
              <a:gd name="connsiteY11645" fmla="*/ 130716 h 364561"/>
              <a:gd name="connsiteX11646" fmla="*/ 8400363 w 12192000"/>
              <a:gd name="connsiteY11646" fmla="*/ 122519 h 364561"/>
              <a:gd name="connsiteX11647" fmla="*/ 8529426 w 12192000"/>
              <a:gd name="connsiteY11647" fmla="*/ 122519 h 364561"/>
              <a:gd name="connsiteX11648" fmla="*/ 8529426 w 12192000"/>
              <a:gd name="connsiteY11648" fmla="*/ 130715 h 364561"/>
              <a:gd name="connsiteX11649" fmla="*/ 8548875 w 12192000"/>
              <a:gd name="connsiteY11649" fmla="*/ 130715 h 364561"/>
              <a:gd name="connsiteX11650" fmla="*/ 8529426 w 12192000"/>
              <a:gd name="connsiteY11650" fmla="*/ 122519 h 364561"/>
              <a:gd name="connsiteX11651" fmla="*/ 8638454 w 12192000"/>
              <a:gd name="connsiteY11651" fmla="*/ 122519 h 364561"/>
              <a:gd name="connsiteX11652" fmla="*/ 8628435 w 12192000"/>
              <a:gd name="connsiteY11652" fmla="*/ 130716 h 364561"/>
              <a:gd name="connsiteX11653" fmla="*/ 8638454 w 12192000"/>
              <a:gd name="connsiteY11653" fmla="*/ 130716 h 364561"/>
              <a:gd name="connsiteX11654" fmla="*/ 8638454 w 12192000"/>
              <a:gd name="connsiteY11654" fmla="*/ 122519 h 364561"/>
              <a:gd name="connsiteX11655" fmla="*/ 8776359 w 12192000"/>
              <a:gd name="connsiteY11655" fmla="*/ 122519 h 364561"/>
              <a:gd name="connsiteX11656" fmla="*/ 8766340 w 12192000"/>
              <a:gd name="connsiteY11656" fmla="*/ 130716 h 364561"/>
              <a:gd name="connsiteX11657" fmla="*/ 8776359 w 12192000"/>
              <a:gd name="connsiteY11657" fmla="*/ 130716 h 364561"/>
              <a:gd name="connsiteX11658" fmla="*/ 8776359 w 12192000"/>
              <a:gd name="connsiteY11658" fmla="*/ 122519 h 364561"/>
              <a:gd name="connsiteX11659" fmla="*/ 8795807 w 12192000"/>
              <a:gd name="connsiteY11659" fmla="*/ 122519 h 364561"/>
              <a:gd name="connsiteX11660" fmla="*/ 8799030 w 12192000"/>
              <a:gd name="connsiteY11660" fmla="*/ 129354 h 364561"/>
              <a:gd name="connsiteX11661" fmla="*/ 8801535 w 12192000"/>
              <a:gd name="connsiteY11661" fmla="*/ 131667 h 364561"/>
              <a:gd name="connsiteX11662" fmla="*/ 6990178 w 12192000"/>
              <a:gd name="connsiteY11662" fmla="*/ 120985 h 364561"/>
              <a:gd name="connsiteX11663" fmla="*/ 6984776 w 12192000"/>
              <a:gd name="connsiteY11663" fmla="*/ 122519 h 364561"/>
              <a:gd name="connsiteX11664" fmla="*/ 6989638 w 12192000"/>
              <a:gd name="connsiteY11664" fmla="*/ 121656 h 364561"/>
              <a:gd name="connsiteX11665" fmla="*/ 5474787 w 12192000"/>
              <a:gd name="connsiteY11665" fmla="*/ 120948 h 364561"/>
              <a:gd name="connsiteX11666" fmla="*/ 5470576 w 12192000"/>
              <a:gd name="connsiteY11666" fmla="*/ 122663 h 364561"/>
              <a:gd name="connsiteX11667" fmla="*/ 5459575 w 12192000"/>
              <a:gd name="connsiteY11667" fmla="*/ 130716 h 364561"/>
              <a:gd name="connsiteX11668" fmla="*/ 5470772 w 12192000"/>
              <a:gd name="connsiteY11668" fmla="*/ 130716 h 364561"/>
              <a:gd name="connsiteX11669" fmla="*/ 5480201 w 12192000"/>
              <a:gd name="connsiteY11669" fmla="*/ 130716 h 364561"/>
              <a:gd name="connsiteX11670" fmla="*/ 5474787 w 12192000"/>
              <a:gd name="connsiteY11670" fmla="*/ 120948 h 364561"/>
              <a:gd name="connsiteX11671" fmla="*/ 4915265 w 12192000"/>
              <a:gd name="connsiteY11671" fmla="*/ 120891 h 364561"/>
              <a:gd name="connsiteX11672" fmla="*/ 4914816 w 12192000"/>
              <a:gd name="connsiteY11672" fmla="*/ 121656 h 364561"/>
              <a:gd name="connsiteX11673" fmla="*/ 4905014 w 12192000"/>
              <a:gd name="connsiteY11673" fmla="*/ 122519 h 364561"/>
              <a:gd name="connsiteX11674" fmla="*/ 4916208 w 12192000"/>
              <a:gd name="connsiteY11674" fmla="*/ 122519 h 364561"/>
              <a:gd name="connsiteX11675" fmla="*/ 1793816 w 12192000"/>
              <a:gd name="connsiteY11675" fmla="*/ 120291 h 364561"/>
              <a:gd name="connsiteX11676" fmla="*/ 1789367 w 12192000"/>
              <a:gd name="connsiteY11676" fmla="*/ 126492 h 364561"/>
              <a:gd name="connsiteX11677" fmla="*/ 1793816 w 12192000"/>
              <a:gd name="connsiteY11677" fmla="*/ 120291 h 364561"/>
              <a:gd name="connsiteX11678" fmla="*/ 11068092 w 12192000"/>
              <a:gd name="connsiteY11678" fmla="*/ 120291 h 364561"/>
              <a:gd name="connsiteX11679" fmla="*/ 11063643 w 12192000"/>
              <a:gd name="connsiteY11679" fmla="*/ 126492 h 364561"/>
              <a:gd name="connsiteX11680" fmla="*/ 11068092 w 12192000"/>
              <a:gd name="connsiteY11680" fmla="*/ 120291 h 364561"/>
              <a:gd name="connsiteX11681" fmla="*/ 6769902 w 12192000"/>
              <a:gd name="connsiteY11681" fmla="*/ 119844 h 364561"/>
              <a:gd name="connsiteX11682" fmla="*/ 6756296 w 12192000"/>
              <a:gd name="connsiteY11682" fmla="*/ 130816 h 364561"/>
              <a:gd name="connsiteX11683" fmla="*/ 6777330 w 12192000"/>
              <a:gd name="connsiteY11683" fmla="*/ 122709 h 364561"/>
              <a:gd name="connsiteX11684" fmla="*/ 6769902 w 12192000"/>
              <a:gd name="connsiteY11684" fmla="*/ 119844 h 364561"/>
              <a:gd name="connsiteX11685" fmla="*/ 7129276 w 12192000"/>
              <a:gd name="connsiteY11685" fmla="*/ 119743 h 364561"/>
              <a:gd name="connsiteX11686" fmla="*/ 7122681 w 12192000"/>
              <a:gd name="connsiteY11686" fmla="*/ 122754 h 364561"/>
              <a:gd name="connsiteX11687" fmla="*/ 7140311 w 12192000"/>
              <a:gd name="connsiteY11687" fmla="*/ 133795 h 364561"/>
              <a:gd name="connsiteX11688" fmla="*/ 7143371 w 12192000"/>
              <a:gd name="connsiteY11688" fmla="*/ 137783 h 364561"/>
              <a:gd name="connsiteX11689" fmla="*/ 7143308 w 12192000"/>
              <a:gd name="connsiteY11689" fmla="*/ 137915 h 364561"/>
              <a:gd name="connsiteX11690" fmla="*/ 7143487 w 12192000"/>
              <a:gd name="connsiteY11690" fmla="*/ 137934 h 364561"/>
              <a:gd name="connsiteX11691" fmla="*/ 7143576 w 12192000"/>
              <a:gd name="connsiteY11691" fmla="*/ 138049 h 364561"/>
              <a:gd name="connsiteX11692" fmla="*/ 7143640 w 12192000"/>
              <a:gd name="connsiteY11692" fmla="*/ 137950 h 364561"/>
              <a:gd name="connsiteX11693" fmla="*/ 7151945 w 12192000"/>
              <a:gd name="connsiteY11693" fmla="*/ 138814 h 364561"/>
              <a:gd name="connsiteX11694" fmla="*/ 7153179 w 12192000"/>
              <a:gd name="connsiteY11694" fmla="*/ 145100 h 364561"/>
              <a:gd name="connsiteX11695" fmla="*/ 7167061 w 12192000"/>
              <a:gd name="connsiteY11695" fmla="*/ 151163 h 364561"/>
              <a:gd name="connsiteX11696" fmla="*/ 7172783 w 12192000"/>
              <a:gd name="connsiteY11696" fmla="*/ 152259 h 364561"/>
              <a:gd name="connsiteX11697" fmla="*/ 7172774 w 12192000"/>
              <a:gd name="connsiteY11697" fmla="*/ 152286 h 364561"/>
              <a:gd name="connsiteX11698" fmla="*/ 7173068 w 12192000"/>
              <a:gd name="connsiteY11698" fmla="*/ 152286 h 364561"/>
              <a:gd name="connsiteX11699" fmla="*/ 7167447 w 12192000"/>
              <a:gd name="connsiteY11699" fmla="*/ 156276 h 364561"/>
              <a:gd name="connsiteX11700" fmla="*/ 7163344 w 12192000"/>
              <a:gd name="connsiteY11700" fmla="*/ 159188 h 364561"/>
              <a:gd name="connsiteX11701" fmla="*/ 7173069 w 12192000"/>
              <a:gd name="connsiteY11701" fmla="*/ 159188 h 364561"/>
              <a:gd name="connsiteX11702" fmla="*/ 7174436 w 12192000"/>
              <a:gd name="connsiteY11702" fmla="*/ 155305 h 364561"/>
              <a:gd name="connsiteX11703" fmla="*/ 7173069 w 12192000"/>
              <a:gd name="connsiteY11703" fmla="*/ 152286 h 364561"/>
              <a:gd name="connsiteX11704" fmla="*/ 7192222 w 12192000"/>
              <a:gd name="connsiteY11704" fmla="*/ 152286 h 364561"/>
              <a:gd name="connsiteX11705" fmla="*/ 7192222 w 12192000"/>
              <a:gd name="connsiteY11705" fmla="*/ 144952 h 364561"/>
              <a:gd name="connsiteX11706" fmla="*/ 7182498 w 12192000"/>
              <a:gd name="connsiteY11706" fmla="*/ 144952 h 364561"/>
              <a:gd name="connsiteX11707" fmla="*/ 7174293 w 12192000"/>
              <a:gd name="connsiteY11707" fmla="*/ 148046 h 364561"/>
              <a:gd name="connsiteX11708" fmla="*/ 7172922 w 12192000"/>
              <a:gd name="connsiteY11708" fmla="*/ 151872 h 364561"/>
              <a:gd name="connsiteX11709" fmla="*/ 7172922 w 12192000"/>
              <a:gd name="connsiteY11709" fmla="*/ 148132 h 364561"/>
              <a:gd name="connsiteX11710" fmla="*/ 7172922 w 12192000"/>
              <a:gd name="connsiteY11710" fmla="*/ 145100 h 364561"/>
              <a:gd name="connsiteX11711" fmla="*/ 7172922 w 12192000"/>
              <a:gd name="connsiteY11711" fmla="*/ 144202 h 364561"/>
              <a:gd name="connsiteX11712" fmla="*/ 7172922 w 12192000"/>
              <a:gd name="connsiteY11712" fmla="*/ 142069 h 364561"/>
              <a:gd name="connsiteX11713" fmla="*/ 7172922 w 12192000"/>
              <a:gd name="connsiteY11713" fmla="*/ 137915 h 364561"/>
              <a:gd name="connsiteX11714" fmla="*/ 7172922 w 12192000"/>
              <a:gd name="connsiteY11714" fmla="*/ 135221 h 364561"/>
              <a:gd name="connsiteX11715" fmla="*/ 7172922 w 12192000"/>
              <a:gd name="connsiteY11715" fmla="*/ 130730 h 364561"/>
              <a:gd name="connsiteX11716" fmla="*/ 7172922 w 12192000"/>
              <a:gd name="connsiteY11716" fmla="*/ 137915 h 364561"/>
              <a:gd name="connsiteX11717" fmla="*/ 7182793 w 12192000"/>
              <a:gd name="connsiteY11717" fmla="*/ 122519 h 364561"/>
              <a:gd name="connsiteX11718" fmla="*/ 7163050 w 12192000"/>
              <a:gd name="connsiteY11718" fmla="*/ 130730 h 364561"/>
              <a:gd name="connsiteX11719" fmla="*/ 7153179 w 12192000"/>
              <a:gd name="connsiteY11719" fmla="*/ 122519 h 364561"/>
              <a:gd name="connsiteX11720" fmla="*/ 7148244 w 12192000"/>
              <a:gd name="connsiteY11720" fmla="*/ 127523 h 364561"/>
              <a:gd name="connsiteX11721" fmla="*/ 7145626 w 12192000"/>
              <a:gd name="connsiteY11721" fmla="*/ 133035 h 364561"/>
              <a:gd name="connsiteX11722" fmla="*/ 7143576 w 12192000"/>
              <a:gd name="connsiteY11722" fmla="*/ 130784 h 364561"/>
              <a:gd name="connsiteX11723" fmla="*/ 7143576 w 12192000"/>
              <a:gd name="connsiteY11723" fmla="*/ 122754 h 364561"/>
              <a:gd name="connsiteX11724" fmla="*/ 7129276 w 12192000"/>
              <a:gd name="connsiteY11724" fmla="*/ 119743 h 364561"/>
              <a:gd name="connsiteX11725" fmla="*/ 5053978 w 12192000"/>
              <a:gd name="connsiteY11725" fmla="*/ 119690 h 364561"/>
              <a:gd name="connsiteX11726" fmla="*/ 5053820 w 12192000"/>
              <a:gd name="connsiteY11726" fmla="*/ 122663 h 364561"/>
              <a:gd name="connsiteX11727" fmla="*/ 5053820 w 12192000"/>
              <a:gd name="connsiteY11727" fmla="*/ 130716 h 364561"/>
              <a:gd name="connsiteX11728" fmla="*/ 5063541 w 12192000"/>
              <a:gd name="connsiteY11728" fmla="*/ 122663 h 364561"/>
              <a:gd name="connsiteX11729" fmla="*/ 5053978 w 12192000"/>
              <a:gd name="connsiteY11729" fmla="*/ 119690 h 364561"/>
              <a:gd name="connsiteX11730" fmla="*/ 6055734 w 12192000"/>
              <a:gd name="connsiteY11730" fmla="*/ 119690 h 364561"/>
              <a:gd name="connsiteX11731" fmla="*/ 6054214 w 12192000"/>
              <a:gd name="connsiteY11731" fmla="*/ 122663 h 364561"/>
              <a:gd name="connsiteX11732" fmla="*/ 6063938 w 12192000"/>
              <a:gd name="connsiteY11732" fmla="*/ 130716 h 364561"/>
              <a:gd name="connsiteX11733" fmla="*/ 6073663 w 12192000"/>
              <a:gd name="connsiteY11733" fmla="*/ 130716 h 364561"/>
              <a:gd name="connsiteX11734" fmla="*/ 6063938 w 12192000"/>
              <a:gd name="connsiteY11734" fmla="*/ 122663 h 364561"/>
              <a:gd name="connsiteX11735" fmla="*/ 6055734 w 12192000"/>
              <a:gd name="connsiteY11735" fmla="*/ 119690 h 364561"/>
              <a:gd name="connsiteX11736" fmla="*/ 8178670 w 12192000"/>
              <a:gd name="connsiteY11736" fmla="*/ 119690 h 364561"/>
              <a:gd name="connsiteX11737" fmla="*/ 8172877 w 12192000"/>
              <a:gd name="connsiteY11737" fmla="*/ 122663 h 364561"/>
              <a:gd name="connsiteX11738" fmla="*/ 8172877 w 12192000"/>
              <a:gd name="connsiteY11738" fmla="*/ 130716 h 364561"/>
              <a:gd name="connsiteX11739" fmla="*/ 8182896 w 12192000"/>
              <a:gd name="connsiteY11739" fmla="*/ 122663 h 364561"/>
              <a:gd name="connsiteX11740" fmla="*/ 8178670 w 12192000"/>
              <a:gd name="connsiteY11740" fmla="*/ 119690 h 364561"/>
              <a:gd name="connsiteX11741" fmla="*/ 1574987 w 12192000"/>
              <a:gd name="connsiteY11741" fmla="*/ 119365 h 364561"/>
              <a:gd name="connsiteX11742" fmla="*/ 1564846 w 12192000"/>
              <a:gd name="connsiteY11742" fmla="*/ 126735 h 364561"/>
              <a:gd name="connsiteX11743" fmla="*/ 1585128 w 12192000"/>
              <a:gd name="connsiteY11743" fmla="*/ 142526 h 364561"/>
              <a:gd name="connsiteX11744" fmla="*/ 1595269 w 12192000"/>
              <a:gd name="connsiteY11744" fmla="*/ 135157 h 364561"/>
              <a:gd name="connsiteX11745" fmla="*/ 1574987 w 12192000"/>
              <a:gd name="connsiteY11745" fmla="*/ 119365 h 364561"/>
              <a:gd name="connsiteX11746" fmla="*/ 2045223 w 12192000"/>
              <a:gd name="connsiteY11746" fmla="*/ 119365 h 364561"/>
              <a:gd name="connsiteX11747" fmla="*/ 2035184 w 12192000"/>
              <a:gd name="connsiteY11747" fmla="*/ 134955 h 364561"/>
              <a:gd name="connsiteX11748" fmla="*/ 2045223 w 12192000"/>
              <a:gd name="connsiteY11748" fmla="*/ 134955 h 364561"/>
              <a:gd name="connsiteX11749" fmla="*/ 2045223 w 12192000"/>
              <a:gd name="connsiteY11749" fmla="*/ 119365 h 364561"/>
              <a:gd name="connsiteX11750" fmla="*/ 2383221 w 12192000"/>
              <a:gd name="connsiteY11750" fmla="*/ 119365 h 364561"/>
              <a:gd name="connsiteX11751" fmla="*/ 2371660 w 12192000"/>
              <a:gd name="connsiteY11751" fmla="*/ 126640 h 364561"/>
              <a:gd name="connsiteX11752" fmla="*/ 2383221 w 12192000"/>
              <a:gd name="connsiteY11752" fmla="*/ 119365 h 364561"/>
              <a:gd name="connsiteX11753" fmla="*/ 10849263 w 12192000"/>
              <a:gd name="connsiteY11753" fmla="*/ 119365 h 364561"/>
              <a:gd name="connsiteX11754" fmla="*/ 10839122 w 12192000"/>
              <a:gd name="connsiteY11754" fmla="*/ 126735 h 364561"/>
              <a:gd name="connsiteX11755" fmla="*/ 10859404 w 12192000"/>
              <a:gd name="connsiteY11755" fmla="*/ 142526 h 364561"/>
              <a:gd name="connsiteX11756" fmla="*/ 10869545 w 12192000"/>
              <a:gd name="connsiteY11756" fmla="*/ 135157 h 364561"/>
              <a:gd name="connsiteX11757" fmla="*/ 10849263 w 12192000"/>
              <a:gd name="connsiteY11757" fmla="*/ 119365 h 364561"/>
              <a:gd name="connsiteX11758" fmla="*/ 11319499 w 12192000"/>
              <a:gd name="connsiteY11758" fmla="*/ 119365 h 364561"/>
              <a:gd name="connsiteX11759" fmla="*/ 11309459 w 12192000"/>
              <a:gd name="connsiteY11759" fmla="*/ 134955 h 364561"/>
              <a:gd name="connsiteX11760" fmla="*/ 11319499 w 12192000"/>
              <a:gd name="connsiteY11760" fmla="*/ 134955 h 364561"/>
              <a:gd name="connsiteX11761" fmla="*/ 11319499 w 12192000"/>
              <a:gd name="connsiteY11761" fmla="*/ 119365 h 364561"/>
              <a:gd name="connsiteX11762" fmla="*/ 11657497 w 12192000"/>
              <a:gd name="connsiteY11762" fmla="*/ 119365 h 364561"/>
              <a:gd name="connsiteX11763" fmla="*/ 11645936 w 12192000"/>
              <a:gd name="connsiteY11763" fmla="*/ 126640 h 364561"/>
              <a:gd name="connsiteX11764" fmla="*/ 11657497 w 12192000"/>
              <a:gd name="connsiteY11764" fmla="*/ 119365 h 364561"/>
              <a:gd name="connsiteX11765" fmla="*/ 5534125 w 12192000"/>
              <a:gd name="connsiteY11765" fmla="*/ 117342 h 364561"/>
              <a:gd name="connsiteX11766" fmla="*/ 5529116 w 12192000"/>
              <a:gd name="connsiteY11766" fmla="*/ 122519 h 364561"/>
              <a:gd name="connsiteX11767" fmla="*/ 5539135 w 12192000"/>
              <a:gd name="connsiteY11767" fmla="*/ 122519 h 364561"/>
              <a:gd name="connsiteX11768" fmla="*/ 5534125 w 12192000"/>
              <a:gd name="connsiteY11768" fmla="*/ 117342 h 364561"/>
              <a:gd name="connsiteX11769" fmla="*/ 7610135 w 12192000"/>
              <a:gd name="connsiteY11769" fmla="*/ 117342 h 364561"/>
              <a:gd name="connsiteX11770" fmla="*/ 7608883 w 12192000"/>
              <a:gd name="connsiteY11770" fmla="*/ 122519 h 364561"/>
              <a:gd name="connsiteX11771" fmla="*/ 7618901 w 12192000"/>
              <a:gd name="connsiteY11771" fmla="*/ 122519 h 364561"/>
              <a:gd name="connsiteX11772" fmla="*/ 7610135 w 12192000"/>
              <a:gd name="connsiteY11772" fmla="*/ 117342 h 364561"/>
              <a:gd name="connsiteX11773" fmla="*/ 4916208 w 12192000"/>
              <a:gd name="connsiteY11773" fmla="*/ 115616 h 364561"/>
              <a:gd name="connsiteX11774" fmla="*/ 4905014 w 12192000"/>
              <a:gd name="connsiteY11774" fmla="*/ 115616 h 364561"/>
              <a:gd name="connsiteX11775" fmla="*/ 4914465 w 12192000"/>
              <a:gd name="connsiteY11775" fmla="*/ 119499 h 364561"/>
              <a:gd name="connsiteX11776" fmla="*/ 4915265 w 12192000"/>
              <a:gd name="connsiteY11776" fmla="*/ 120891 h 364561"/>
              <a:gd name="connsiteX11777" fmla="*/ 4916039 w 12192000"/>
              <a:gd name="connsiteY11777" fmla="*/ 119607 h 364561"/>
              <a:gd name="connsiteX11778" fmla="*/ 4916208 w 12192000"/>
              <a:gd name="connsiteY11778" fmla="*/ 115616 h 364561"/>
              <a:gd name="connsiteX11779" fmla="*/ 5024945 w 12192000"/>
              <a:gd name="connsiteY11779" fmla="*/ 115616 h 364561"/>
              <a:gd name="connsiteX11780" fmla="*/ 5024945 w 12192000"/>
              <a:gd name="connsiteY11780" fmla="*/ 122663 h 364561"/>
              <a:gd name="connsiteX11781" fmla="*/ 5015216 w 12192000"/>
              <a:gd name="connsiteY11781" fmla="*/ 122663 h 364561"/>
              <a:gd name="connsiteX11782" fmla="*/ 5015216 w 12192000"/>
              <a:gd name="connsiteY11782" fmla="*/ 130716 h 364561"/>
              <a:gd name="connsiteX11783" fmla="*/ 5034664 w 12192000"/>
              <a:gd name="connsiteY11783" fmla="*/ 130716 h 364561"/>
              <a:gd name="connsiteX11784" fmla="*/ 5024945 w 12192000"/>
              <a:gd name="connsiteY11784" fmla="*/ 115616 h 364561"/>
              <a:gd name="connsiteX11785" fmla="*/ 5104205 w 12192000"/>
              <a:gd name="connsiteY11785" fmla="*/ 115616 h 364561"/>
              <a:gd name="connsiteX11786" fmla="*/ 5114223 w 12192000"/>
              <a:gd name="connsiteY11786" fmla="*/ 122519 h 364561"/>
              <a:gd name="connsiteX11787" fmla="*/ 5104205 w 12192000"/>
              <a:gd name="connsiteY11787" fmla="*/ 115616 h 364561"/>
              <a:gd name="connsiteX11788" fmla="*/ 5203213 w 12192000"/>
              <a:gd name="connsiteY11788" fmla="*/ 115616 h 364561"/>
              <a:gd name="connsiteX11789" fmla="*/ 5193312 w 12192000"/>
              <a:gd name="connsiteY11789" fmla="*/ 115616 h 364561"/>
              <a:gd name="connsiteX11790" fmla="*/ 5203213 w 12192000"/>
              <a:gd name="connsiteY11790" fmla="*/ 130716 h 364561"/>
              <a:gd name="connsiteX11791" fmla="*/ 5203213 w 12192000"/>
              <a:gd name="connsiteY11791" fmla="*/ 115616 h 364561"/>
              <a:gd name="connsiteX11792" fmla="*/ 5222754 w 12192000"/>
              <a:gd name="connsiteY11792" fmla="*/ 115616 h 364561"/>
              <a:gd name="connsiteX11793" fmla="*/ 5222754 w 12192000"/>
              <a:gd name="connsiteY11793" fmla="*/ 122743 h 364561"/>
              <a:gd name="connsiteX11794" fmla="*/ 5222754 w 12192000"/>
              <a:gd name="connsiteY11794" fmla="*/ 138015 h 364561"/>
              <a:gd name="connsiteX11795" fmla="*/ 5232525 w 12192000"/>
              <a:gd name="connsiteY11795" fmla="*/ 138015 h 364561"/>
              <a:gd name="connsiteX11796" fmla="*/ 5242296 w 12192000"/>
              <a:gd name="connsiteY11796" fmla="*/ 145142 h 364561"/>
              <a:gd name="connsiteX11797" fmla="*/ 5261837 w 12192000"/>
              <a:gd name="connsiteY11797" fmla="*/ 145142 h 364561"/>
              <a:gd name="connsiteX11798" fmla="*/ 5282774 w 12192000"/>
              <a:gd name="connsiteY11798" fmla="*/ 138015 h 364561"/>
              <a:gd name="connsiteX11799" fmla="*/ 5282774 w 12192000"/>
              <a:gd name="connsiteY11799" fmla="*/ 130888 h 364561"/>
              <a:gd name="connsiteX11800" fmla="*/ 5271607 w 12192000"/>
              <a:gd name="connsiteY11800" fmla="*/ 138015 h 364561"/>
              <a:gd name="connsiteX11801" fmla="*/ 5261837 w 12192000"/>
              <a:gd name="connsiteY11801" fmla="*/ 130888 h 364561"/>
              <a:gd name="connsiteX11802" fmla="*/ 5252066 w 12192000"/>
              <a:gd name="connsiteY11802" fmla="*/ 138015 h 364561"/>
              <a:gd name="connsiteX11803" fmla="*/ 5242296 w 12192000"/>
              <a:gd name="connsiteY11803" fmla="*/ 130888 h 364561"/>
              <a:gd name="connsiteX11804" fmla="*/ 5222754 w 12192000"/>
              <a:gd name="connsiteY11804" fmla="*/ 115616 h 364561"/>
              <a:gd name="connsiteX11805" fmla="*/ 5391212 w 12192000"/>
              <a:gd name="connsiteY11805" fmla="*/ 115616 h 364561"/>
              <a:gd name="connsiteX11806" fmla="*/ 5391212 w 12192000"/>
              <a:gd name="connsiteY11806" fmla="*/ 122519 h 364561"/>
              <a:gd name="connsiteX11807" fmla="*/ 5400641 w 12192000"/>
              <a:gd name="connsiteY11807" fmla="*/ 122519 h 364561"/>
              <a:gd name="connsiteX11808" fmla="*/ 5391212 w 12192000"/>
              <a:gd name="connsiteY11808" fmla="*/ 115616 h 364561"/>
              <a:gd name="connsiteX11809" fmla="*/ 5400641 w 12192000"/>
              <a:gd name="connsiteY11809" fmla="*/ 115616 h 364561"/>
              <a:gd name="connsiteX11810" fmla="*/ 5410660 w 12192000"/>
              <a:gd name="connsiteY11810" fmla="*/ 122519 h 364561"/>
              <a:gd name="connsiteX11811" fmla="*/ 5400641 w 12192000"/>
              <a:gd name="connsiteY11811" fmla="*/ 115616 h 364561"/>
              <a:gd name="connsiteX11812" fmla="*/ 5430108 w 12192000"/>
              <a:gd name="connsiteY11812" fmla="*/ 115616 h 364561"/>
              <a:gd name="connsiteX11813" fmla="*/ 5420678 w 12192000"/>
              <a:gd name="connsiteY11813" fmla="*/ 122519 h 364561"/>
              <a:gd name="connsiteX11814" fmla="*/ 5430108 w 12192000"/>
              <a:gd name="connsiteY11814" fmla="*/ 122519 h 364561"/>
              <a:gd name="connsiteX11815" fmla="*/ 5430108 w 12192000"/>
              <a:gd name="connsiteY11815" fmla="*/ 115616 h 364561"/>
              <a:gd name="connsiteX11816" fmla="*/ 5628124 w 12192000"/>
              <a:gd name="connsiteY11816" fmla="*/ 115616 h 364561"/>
              <a:gd name="connsiteX11817" fmla="*/ 5628124 w 12192000"/>
              <a:gd name="connsiteY11817" fmla="*/ 122519 h 364561"/>
              <a:gd name="connsiteX11818" fmla="*/ 5628124 w 12192000"/>
              <a:gd name="connsiteY11818" fmla="*/ 115616 h 364561"/>
              <a:gd name="connsiteX11819" fmla="*/ 5697647 w 12192000"/>
              <a:gd name="connsiteY11819" fmla="*/ 115616 h 364561"/>
              <a:gd name="connsiteX11820" fmla="*/ 5697647 w 12192000"/>
              <a:gd name="connsiteY11820" fmla="*/ 122760 h 364561"/>
              <a:gd name="connsiteX11821" fmla="*/ 5658641 w 12192000"/>
              <a:gd name="connsiteY11821" fmla="*/ 122760 h 364561"/>
              <a:gd name="connsiteX11822" fmla="*/ 5658641 w 12192000"/>
              <a:gd name="connsiteY11822" fmla="*/ 138069 h 364561"/>
              <a:gd name="connsiteX11823" fmla="*/ 5647496 w 12192000"/>
              <a:gd name="connsiteY11823" fmla="*/ 130925 h 364561"/>
              <a:gd name="connsiteX11824" fmla="*/ 5647496 w 12192000"/>
              <a:gd name="connsiteY11824" fmla="*/ 145214 h 364561"/>
              <a:gd name="connsiteX11825" fmla="*/ 5637745 w 12192000"/>
              <a:gd name="connsiteY11825" fmla="*/ 145214 h 364561"/>
              <a:gd name="connsiteX11826" fmla="*/ 5627993 w 12192000"/>
              <a:gd name="connsiteY11826" fmla="*/ 159502 h 364561"/>
              <a:gd name="connsiteX11827" fmla="*/ 5618241 w 12192000"/>
              <a:gd name="connsiteY11827" fmla="*/ 159502 h 364561"/>
              <a:gd name="connsiteX11828" fmla="*/ 5637745 w 12192000"/>
              <a:gd name="connsiteY11828" fmla="*/ 166646 h 364561"/>
              <a:gd name="connsiteX11829" fmla="*/ 5637745 w 12192000"/>
              <a:gd name="connsiteY11829" fmla="*/ 159502 h 364561"/>
              <a:gd name="connsiteX11830" fmla="*/ 5658641 w 12192000"/>
              <a:gd name="connsiteY11830" fmla="*/ 166646 h 364561"/>
              <a:gd name="connsiteX11831" fmla="*/ 5647496 w 12192000"/>
              <a:gd name="connsiteY11831" fmla="*/ 173790 h 364561"/>
              <a:gd name="connsiteX11832" fmla="*/ 5627993 w 12192000"/>
              <a:gd name="connsiteY11832" fmla="*/ 173790 h 364561"/>
              <a:gd name="connsiteX11833" fmla="*/ 5627993 w 12192000"/>
              <a:gd name="connsiteY11833" fmla="*/ 180935 h 364561"/>
              <a:gd name="connsiteX11834" fmla="*/ 5618241 w 12192000"/>
              <a:gd name="connsiteY11834" fmla="*/ 180935 h 364561"/>
              <a:gd name="connsiteX11835" fmla="*/ 5608490 w 12192000"/>
              <a:gd name="connsiteY11835" fmla="*/ 188079 h 364561"/>
              <a:gd name="connsiteX11836" fmla="*/ 5606966 w 12192000"/>
              <a:gd name="connsiteY11836" fmla="*/ 183837 h 364561"/>
              <a:gd name="connsiteX11837" fmla="*/ 5606264 w 12192000"/>
              <a:gd name="connsiteY11837" fmla="*/ 183229 h 364561"/>
              <a:gd name="connsiteX11838" fmla="*/ 5604376 w 12192000"/>
              <a:gd name="connsiteY11838" fmla="*/ 185177 h 364561"/>
              <a:gd name="connsiteX11839" fmla="*/ 5605919 w 12192000"/>
              <a:gd name="connsiteY11839" fmla="*/ 189446 h 364561"/>
              <a:gd name="connsiteX11840" fmla="*/ 5606528 w 12192000"/>
              <a:gd name="connsiteY11840" fmla="*/ 190816 h 364561"/>
              <a:gd name="connsiteX11841" fmla="*/ 5606966 w 12192000"/>
              <a:gd name="connsiteY11841" fmla="*/ 191093 h 364561"/>
              <a:gd name="connsiteX11842" fmla="*/ 5608490 w 12192000"/>
              <a:gd name="connsiteY11842" fmla="*/ 195223 h 364561"/>
              <a:gd name="connsiteX11843" fmla="*/ 5606528 w 12192000"/>
              <a:gd name="connsiteY11843" fmla="*/ 190816 h 364561"/>
              <a:gd name="connsiteX11844" fmla="*/ 5603614 w 12192000"/>
              <a:gd name="connsiteY11844" fmla="*/ 188972 h 364561"/>
              <a:gd name="connsiteX11845" fmla="*/ 5598738 w 12192000"/>
              <a:gd name="connsiteY11845" fmla="*/ 188079 h 364561"/>
              <a:gd name="connsiteX11846" fmla="*/ 5598738 w 12192000"/>
              <a:gd name="connsiteY11846" fmla="*/ 195223 h 364561"/>
              <a:gd name="connsiteX11847" fmla="*/ 5588986 w 12192000"/>
              <a:gd name="connsiteY11847" fmla="*/ 195223 h 364561"/>
              <a:gd name="connsiteX11848" fmla="*/ 5579235 w 12192000"/>
              <a:gd name="connsiteY11848" fmla="*/ 202367 h 364561"/>
              <a:gd name="connsiteX11849" fmla="*/ 5588986 w 12192000"/>
              <a:gd name="connsiteY11849" fmla="*/ 202367 h 364561"/>
              <a:gd name="connsiteX11850" fmla="*/ 5559732 w 12192000"/>
              <a:gd name="connsiteY11850" fmla="*/ 202367 h 364561"/>
              <a:gd name="connsiteX11851" fmla="*/ 5559732 w 12192000"/>
              <a:gd name="connsiteY11851" fmla="*/ 209511 h 364561"/>
              <a:gd name="connsiteX11852" fmla="*/ 5548587 w 12192000"/>
              <a:gd name="connsiteY11852" fmla="*/ 209511 h 364561"/>
              <a:gd name="connsiteX11853" fmla="*/ 5548587 w 12192000"/>
              <a:gd name="connsiteY11853" fmla="*/ 202367 h 364561"/>
              <a:gd name="connsiteX11854" fmla="*/ 5559732 w 12192000"/>
              <a:gd name="connsiteY11854" fmla="*/ 202367 h 364561"/>
              <a:gd name="connsiteX11855" fmla="*/ 5569483 w 12192000"/>
              <a:gd name="connsiteY11855" fmla="*/ 202367 h 364561"/>
              <a:gd name="connsiteX11856" fmla="*/ 5588986 w 12192000"/>
              <a:gd name="connsiteY11856" fmla="*/ 188079 h 364561"/>
              <a:gd name="connsiteX11857" fmla="*/ 5588986 w 12192000"/>
              <a:gd name="connsiteY11857" fmla="*/ 183837 h 364561"/>
              <a:gd name="connsiteX11858" fmla="*/ 5588986 w 12192000"/>
              <a:gd name="connsiteY11858" fmla="*/ 180935 h 364561"/>
              <a:gd name="connsiteX11859" fmla="*/ 5588986 w 12192000"/>
              <a:gd name="connsiteY11859" fmla="*/ 173790 h 364561"/>
              <a:gd name="connsiteX11860" fmla="*/ 5579235 w 12192000"/>
              <a:gd name="connsiteY11860" fmla="*/ 173790 h 364561"/>
              <a:gd name="connsiteX11861" fmla="*/ 5569483 w 12192000"/>
              <a:gd name="connsiteY11861" fmla="*/ 180935 h 364561"/>
              <a:gd name="connsiteX11862" fmla="*/ 5559732 w 12192000"/>
              <a:gd name="connsiteY11862" fmla="*/ 188079 h 364561"/>
              <a:gd name="connsiteX11863" fmla="*/ 5559732 w 12192000"/>
              <a:gd name="connsiteY11863" fmla="*/ 180935 h 364561"/>
              <a:gd name="connsiteX11864" fmla="*/ 5548587 w 12192000"/>
              <a:gd name="connsiteY11864" fmla="*/ 180935 h 364561"/>
              <a:gd name="connsiteX11865" fmla="*/ 5548587 w 12192000"/>
              <a:gd name="connsiteY11865" fmla="*/ 173790 h 364561"/>
              <a:gd name="connsiteX11866" fmla="*/ 5538835 w 12192000"/>
              <a:gd name="connsiteY11866" fmla="*/ 166646 h 364561"/>
              <a:gd name="connsiteX11867" fmla="*/ 5529084 w 12192000"/>
              <a:gd name="connsiteY11867" fmla="*/ 173790 h 364561"/>
              <a:gd name="connsiteX11868" fmla="*/ 5529084 w 12192000"/>
              <a:gd name="connsiteY11868" fmla="*/ 166646 h 364561"/>
              <a:gd name="connsiteX11869" fmla="*/ 5538835 w 12192000"/>
              <a:gd name="connsiteY11869" fmla="*/ 159502 h 364561"/>
              <a:gd name="connsiteX11870" fmla="*/ 5543711 w 12192000"/>
              <a:gd name="connsiteY11870" fmla="*/ 156823 h 364561"/>
              <a:gd name="connsiteX11871" fmla="*/ 5545560 w 12192000"/>
              <a:gd name="connsiteY11871" fmla="*/ 157747 h 364561"/>
              <a:gd name="connsiteX11872" fmla="*/ 5541273 w 12192000"/>
              <a:gd name="connsiteY11872" fmla="*/ 155260 h 364561"/>
              <a:gd name="connsiteX11873" fmla="*/ 5519332 w 12192000"/>
              <a:gd name="connsiteY11873" fmla="*/ 145214 h 364561"/>
              <a:gd name="connsiteX11874" fmla="*/ 5519332 w 12192000"/>
              <a:gd name="connsiteY11874" fmla="*/ 142535 h 364561"/>
              <a:gd name="connsiteX11875" fmla="*/ 5519332 w 12192000"/>
              <a:gd name="connsiteY11875" fmla="*/ 138069 h 364561"/>
              <a:gd name="connsiteX11876" fmla="*/ 5499829 w 12192000"/>
              <a:gd name="connsiteY11876" fmla="*/ 145214 h 364561"/>
              <a:gd name="connsiteX11877" fmla="*/ 5519332 w 12192000"/>
              <a:gd name="connsiteY11877" fmla="*/ 152358 h 364561"/>
              <a:gd name="connsiteX11878" fmla="*/ 5529084 w 12192000"/>
              <a:gd name="connsiteY11878" fmla="*/ 152358 h 364561"/>
              <a:gd name="connsiteX11879" fmla="*/ 5529084 w 12192000"/>
              <a:gd name="connsiteY11879" fmla="*/ 159502 h 364561"/>
              <a:gd name="connsiteX11880" fmla="*/ 5509580 w 12192000"/>
              <a:gd name="connsiteY11880" fmla="*/ 173790 h 364561"/>
              <a:gd name="connsiteX11881" fmla="*/ 5509580 w 12192000"/>
              <a:gd name="connsiteY11881" fmla="*/ 159502 h 364561"/>
              <a:gd name="connsiteX11882" fmla="*/ 5499829 w 12192000"/>
              <a:gd name="connsiteY11882" fmla="*/ 166646 h 364561"/>
              <a:gd name="connsiteX11883" fmla="*/ 5509580 w 12192000"/>
              <a:gd name="connsiteY11883" fmla="*/ 180935 h 364561"/>
              <a:gd name="connsiteX11884" fmla="*/ 5499829 w 12192000"/>
              <a:gd name="connsiteY11884" fmla="*/ 188079 h 364561"/>
              <a:gd name="connsiteX11885" fmla="*/ 5495715 w 12192000"/>
              <a:gd name="connsiteY11885" fmla="*/ 178032 h 364561"/>
              <a:gd name="connsiteX11886" fmla="*/ 5490300 w 12192000"/>
              <a:gd name="connsiteY11886" fmla="*/ 180820 h 364561"/>
              <a:gd name="connsiteX11887" fmla="*/ 5495672 w 12192000"/>
              <a:gd name="connsiteY11887" fmla="*/ 184985 h 364561"/>
              <a:gd name="connsiteX11888" fmla="*/ 5499649 w 12192000"/>
              <a:gd name="connsiteY11888" fmla="*/ 194995 h 364561"/>
              <a:gd name="connsiteX11889" fmla="*/ 5509521 w 12192000"/>
              <a:gd name="connsiteY11889" fmla="*/ 187877 h 364561"/>
              <a:gd name="connsiteX11890" fmla="*/ 5519392 w 12192000"/>
              <a:gd name="connsiteY11890" fmla="*/ 194995 h 364561"/>
              <a:gd name="connsiteX11891" fmla="*/ 5519392 w 12192000"/>
              <a:gd name="connsiteY11891" fmla="*/ 180758 h 364561"/>
              <a:gd name="connsiteX11892" fmla="*/ 5529264 w 12192000"/>
              <a:gd name="connsiteY11892" fmla="*/ 180758 h 364561"/>
              <a:gd name="connsiteX11893" fmla="*/ 5527876 w 12192000"/>
              <a:gd name="connsiteY11893" fmla="*/ 196774 h 364561"/>
              <a:gd name="connsiteX11894" fmla="*/ 5528885 w 12192000"/>
              <a:gd name="connsiteY11894" fmla="*/ 196614 h 364561"/>
              <a:gd name="connsiteX11895" fmla="*/ 5529110 w 12192000"/>
              <a:gd name="connsiteY11895" fmla="*/ 196107 h 364561"/>
              <a:gd name="connsiteX11896" fmla="*/ 5529264 w 12192000"/>
              <a:gd name="connsiteY11896" fmla="*/ 194995 h 364561"/>
              <a:gd name="connsiteX11897" fmla="*/ 5529264 w 12192000"/>
              <a:gd name="connsiteY11897" fmla="*/ 195884 h 364561"/>
              <a:gd name="connsiteX11898" fmla="*/ 5529264 w 12192000"/>
              <a:gd name="connsiteY11898" fmla="*/ 196555 h 364561"/>
              <a:gd name="connsiteX11899" fmla="*/ 5539135 w 12192000"/>
              <a:gd name="connsiteY11899" fmla="*/ 194995 h 364561"/>
              <a:gd name="connsiteX11900" fmla="*/ 5539135 w 12192000"/>
              <a:gd name="connsiteY11900" fmla="*/ 196107 h 364561"/>
              <a:gd name="connsiteX11901" fmla="*/ 5539135 w 12192000"/>
              <a:gd name="connsiteY11901" fmla="*/ 202113 h 364561"/>
              <a:gd name="connsiteX11902" fmla="*/ 5529264 w 12192000"/>
              <a:gd name="connsiteY11902" fmla="*/ 209231 h 364561"/>
              <a:gd name="connsiteX11903" fmla="*/ 5519392 w 12192000"/>
              <a:gd name="connsiteY11903" fmla="*/ 209231 h 364561"/>
              <a:gd name="connsiteX11904" fmla="*/ 5529264 w 12192000"/>
              <a:gd name="connsiteY11904" fmla="*/ 202113 h 364561"/>
              <a:gd name="connsiteX11905" fmla="*/ 5529264 w 12192000"/>
              <a:gd name="connsiteY11905" fmla="*/ 197998 h 364561"/>
              <a:gd name="connsiteX11906" fmla="*/ 5529264 w 12192000"/>
              <a:gd name="connsiteY11906" fmla="*/ 196555 h 364561"/>
              <a:gd name="connsiteX11907" fmla="*/ 5528885 w 12192000"/>
              <a:gd name="connsiteY11907" fmla="*/ 196614 h 364561"/>
              <a:gd name="connsiteX11908" fmla="*/ 5528030 w 12192000"/>
              <a:gd name="connsiteY11908" fmla="*/ 198554 h 364561"/>
              <a:gd name="connsiteX11909" fmla="*/ 5519392 w 12192000"/>
              <a:gd name="connsiteY11909" fmla="*/ 202113 h 364561"/>
              <a:gd name="connsiteX11910" fmla="*/ 5519392 w 12192000"/>
              <a:gd name="connsiteY11910" fmla="*/ 194995 h 364561"/>
              <a:gd name="connsiteX11911" fmla="*/ 5509521 w 12192000"/>
              <a:gd name="connsiteY11911" fmla="*/ 202113 h 364561"/>
              <a:gd name="connsiteX11912" fmla="*/ 5499649 w 12192000"/>
              <a:gd name="connsiteY11912" fmla="*/ 194995 h 364561"/>
              <a:gd name="connsiteX11913" fmla="*/ 5490220 w 12192000"/>
              <a:gd name="connsiteY11913" fmla="*/ 194995 h 364561"/>
              <a:gd name="connsiteX11914" fmla="*/ 5491546 w 12192000"/>
              <a:gd name="connsiteY11914" fmla="*/ 184985 h 364561"/>
              <a:gd name="connsiteX11915" fmla="*/ 5490248 w 12192000"/>
              <a:gd name="connsiteY11915" fmla="*/ 180847 h 364561"/>
              <a:gd name="connsiteX11916" fmla="*/ 5490077 w 12192000"/>
              <a:gd name="connsiteY11916" fmla="*/ 180935 h 364561"/>
              <a:gd name="connsiteX11917" fmla="*/ 5490239 w 12192000"/>
              <a:gd name="connsiteY11917" fmla="*/ 180817 h 364561"/>
              <a:gd name="connsiteX11918" fmla="*/ 5490220 w 12192000"/>
              <a:gd name="connsiteY11918" fmla="*/ 180758 h 364561"/>
              <a:gd name="connsiteX11919" fmla="*/ 5490268 w 12192000"/>
              <a:gd name="connsiteY11919" fmla="*/ 180795 h 364561"/>
              <a:gd name="connsiteX11920" fmla="*/ 5495715 w 12192000"/>
              <a:gd name="connsiteY11920" fmla="*/ 176804 h 364561"/>
              <a:gd name="connsiteX11921" fmla="*/ 5499829 w 12192000"/>
              <a:gd name="connsiteY11921" fmla="*/ 173790 h 364561"/>
              <a:gd name="connsiteX11922" fmla="*/ 5480325 w 12192000"/>
              <a:gd name="connsiteY11922" fmla="*/ 180935 h 364561"/>
              <a:gd name="connsiteX11923" fmla="*/ 5480325 w 12192000"/>
              <a:gd name="connsiteY11923" fmla="*/ 166646 h 364561"/>
              <a:gd name="connsiteX11924" fmla="*/ 5466025 w 12192000"/>
              <a:gd name="connsiteY11924" fmla="*/ 176693 h 364561"/>
              <a:gd name="connsiteX11925" fmla="*/ 5459575 w 12192000"/>
              <a:gd name="connsiteY11925" fmla="*/ 173855 h 364561"/>
              <a:gd name="connsiteX11926" fmla="*/ 5459575 w 12192000"/>
              <a:gd name="connsiteY11926" fmla="*/ 169616 h 364561"/>
              <a:gd name="connsiteX11927" fmla="*/ 5459575 w 12192000"/>
              <a:gd name="connsiteY11927" fmla="*/ 166522 h 364561"/>
              <a:gd name="connsiteX11928" fmla="*/ 5455348 w 12192000"/>
              <a:gd name="connsiteY11928" fmla="*/ 172710 h 364561"/>
              <a:gd name="connsiteX11929" fmla="*/ 5459426 w 12192000"/>
              <a:gd name="connsiteY11929" fmla="*/ 173815 h 364561"/>
              <a:gd name="connsiteX11930" fmla="*/ 5458210 w 12192000"/>
              <a:gd name="connsiteY11930" fmla="*/ 183614 h 364561"/>
              <a:gd name="connsiteX11931" fmla="*/ 5449677 w 12192000"/>
              <a:gd name="connsiteY11931" fmla="*/ 188079 h 364561"/>
              <a:gd name="connsiteX11932" fmla="*/ 5449677 w 12192000"/>
              <a:gd name="connsiteY11932" fmla="*/ 195223 h 364561"/>
              <a:gd name="connsiteX11933" fmla="*/ 5459429 w 12192000"/>
              <a:gd name="connsiteY11933" fmla="*/ 195223 h 364561"/>
              <a:gd name="connsiteX11934" fmla="*/ 5470574 w 12192000"/>
              <a:gd name="connsiteY11934" fmla="*/ 180935 h 364561"/>
              <a:gd name="connsiteX11935" fmla="*/ 5459429 w 12192000"/>
              <a:gd name="connsiteY11935" fmla="*/ 202367 h 364561"/>
              <a:gd name="connsiteX11936" fmla="*/ 5470574 w 12192000"/>
              <a:gd name="connsiteY11936" fmla="*/ 202367 h 364561"/>
              <a:gd name="connsiteX11937" fmla="*/ 5470574 w 12192000"/>
              <a:gd name="connsiteY11937" fmla="*/ 188079 h 364561"/>
              <a:gd name="connsiteX11938" fmla="*/ 5480325 w 12192000"/>
              <a:gd name="connsiteY11938" fmla="*/ 188079 h 364561"/>
              <a:gd name="connsiteX11939" fmla="*/ 5470574 w 12192000"/>
              <a:gd name="connsiteY11939" fmla="*/ 195223 h 364561"/>
              <a:gd name="connsiteX11940" fmla="*/ 5480325 w 12192000"/>
              <a:gd name="connsiteY11940" fmla="*/ 209511 h 364561"/>
              <a:gd name="connsiteX11941" fmla="*/ 5459429 w 12192000"/>
              <a:gd name="connsiteY11941" fmla="*/ 217676 h 364561"/>
              <a:gd name="connsiteX11942" fmla="*/ 5449677 w 12192000"/>
              <a:gd name="connsiteY11942" fmla="*/ 209511 h 364561"/>
              <a:gd name="connsiteX11943" fmla="*/ 5439926 w 12192000"/>
              <a:gd name="connsiteY11943" fmla="*/ 209511 h 364561"/>
              <a:gd name="connsiteX11944" fmla="*/ 5439926 w 12192000"/>
              <a:gd name="connsiteY11944" fmla="*/ 202367 h 364561"/>
              <a:gd name="connsiteX11945" fmla="*/ 5449677 w 12192000"/>
              <a:gd name="connsiteY11945" fmla="*/ 202367 h 364561"/>
              <a:gd name="connsiteX11946" fmla="*/ 5439926 w 12192000"/>
              <a:gd name="connsiteY11946" fmla="*/ 195223 h 364561"/>
              <a:gd name="connsiteX11947" fmla="*/ 5430174 w 12192000"/>
              <a:gd name="connsiteY11947" fmla="*/ 209511 h 364561"/>
              <a:gd name="connsiteX11948" fmla="*/ 5420423 w 12192000"/>
              <a:gd name="connsiteY11948" fmla="*/ 202367 h 364561"/>
              <a:gd name="connsiteX11949" fmla="*/ 5430174 w 12192000"/>
              <a:gd name="connsiteY11949" fmla="*/ 188079 h 364561"/>
              <a:gd name="connsiteX11950" fmla="*/ 5420423 w 12192000"/>
              <a:gd name="connsiteY11950" fmla="*/ 195223 h 364561"/>
              <a:gd name="connsiteX11951" fmla="*/ 5410671 w 12192000"/>
              <a:gd name="connsiteY11951" fmla="*/ 195223 h 364561"/>
              <a:gd name="connsiteX11952" fmla="*/ 5410671 w 12192000"/>
              <a:gd name="connsiteY11952" fmla="*/ 209511 h 364561"/>
              <a:gd name="connsiteX11953" fmla="*/ 5400919 w 12192000"/>
              <a:gd name="connsiteY11953" fmla="*/ 209511 h 364561"/>
              <a:gd name="connsiteX11954" fmla="*/ 5400919 w 12192000"/>
              <a:gd name="connsiteY11954" fmla="*/ 195223 h 364561"/>
              <a:gd name="connsiteX11955" fmla="*/ 5371664 w 12192000"/>
              <a:gd name="connsiteY11955" fmla="*/ 202367 h 364561"/>
              <a:gd name="connsiteX11956" fmla="*/ 5371664 w 12192000"/>
              <a:gd name="connsiteY11956" fmla="*/ 199353 h 364561"/>
              <a:gd name="connsiteX11957" fmla="*/ 5371664 w 12192000"/>
              <a:gd name="connsiteY11957" fmla="*/ 195232 h 364561"/>
              <a:gd name="connsiteX11958" fmla="*/ 5369995 w 12192000"/>
              <a:gd name="connsiteY11958" fmla="*/ 199235 h 364561"/>
              <a:gd name="connsiteX11959" fmla="*/ 5360448 w 12192000"/>
              <a:gd name="connsiteY11959" fmla="*/ 202329 h 364561"/>
              <a:gd name="connsiteX11960" fmla="*/ 5360448 w 12192000"/>
              <a:gd name="connsiteY11960" fmla="*/ 194995 h 364561"/>
              <a:gd name="connsiteX11961" fmla="*/ 5360520 w 12192000"/>
              <a:gd name="connsiteY11961" fmla="*/ 194995 h 364561"/>
              <a:gd name="connsiteX11962" fmla="*/ 5360520 w 12192000"/>
              <a:gd name="connsiteY11962" fmla="*/ 185400 h 364561"/>
              <a:gd name="connsiteX11963" fmla="*/ 5360520 w 12192000"/>
              <a:gd name="connsiteY11963" fmla="*/ 180935 h 364561"/>
              <a:gd name="connsiteX11964" fmla="*/ 5341016 w 12192000"/>
              <a:gd name="connsiteY11964" fmla="*/ 195223 h 364561"/>
              <a:gd name="connsiteX11965" fmla="*/ 5331265 w 12192000"/>
              <a:gd name="connsiteY11965" fmla="*/ 188079 h 364561"/>
              <a:gd name="connsiteX11966" fmla="*/ 5341016 w 12192000"/>
              <a:gd name="connsiteY11966" fmla="*/ 180935 h 364561"/>
              <a:gd name="connsiteX11967" fmla="*/ 5321513 w 12192000"/>
              <a:gd name="connsiteY11967" fmla="*/ 173790 h 364561"/>
              <a:gd name="connsiteX11968" fmla="*/ 5311762 w 12192000"/>
              <a:gd name="connsiteY11968" fmla="*/ 180935 h 364561"/>
              <a:gd name="connsiteX11969" fmla="*/ 5321513 w 12192000"/>
              <a:gd name="connsiteY11969" fmla="*/ 195223 h 364561"/>
              <a:gd name="connsiteX11970" fmla="*/ 5331265 w 12192000"/>
              <a:gd name="connsiteY11970" fmla="*/ 202367 h 364561"/>
              <a:gd name="connsiteX11971" fmla="*/ 5323951 w 12192000"/>
              <a:gd name="connsiteY11971" fmla="*/ 216273 h 364561"/>
              <a:gd name="connsiteX11972" fmla="*/ 5331099 w 12192000"/>
              <a:gd name="connsiteY11972" fmla="*/ 224627 h 364561"/>
              <a:gd name="connsiteX11973" fmla="*/ 5331099 w 12192000"/>
              <a:gd name="connsiteY11973" fmla="*/ 218420 h 364561"/>
              <a:gd name="connsiteX11974" fmla="*/ 5331099 w 12192000"/>
              <a:gd name="connsiteY11974" fmla="*/ 217514 h 364561"/>
              <a:gd name="connsiteX11975" fmla="*/ 5340823 w 12192000"/>
              <a:gd name="connsiteY11975" fmla="*/ 209231 h 364561"/>
              <a:gd name="connsiteX11976" fmla="*/ 5340823 w 12192000"/>
              <a:gd name="connsiteY11976" fmla="*/ 217514 h 364561"/>
              <a:gd name="connsiteX11977" fmla="*/ 5350548 w 12192000"/>
              <a:gd name="connsiteY11977" fmla="*/ 217514 h 364561"/>
              <a:gd name="connsiteX11978" fmla="*/ 5344470 w 12192000"/>
              <a:gd name="connsiteY11978" fmla="*/ 221137 h 364561"/>
              <a:gd name="connsiteX11979" fmla="*/ 5331193 w 12192000"/>
              <a:gd name="connsiteY11979" fmla="*/ 224736 h 364561"/>
              <a:gd name="connsiteX11980" fmla="*/ 5331265 w 12192000"/>
              <a:gd name="connsiteY11980" fmla="*/ 224820 h 364561"/>
              <a:gd name="connsiteX11981" fmla="*/ 5321513 w 12192000"/>
              <a:gd name="connsiteY11981" fmla="*/ 231965 h 364561"/>
              <a:gd name="connsiteX11982" fmla="*/ 5315419 w 12192000"/>
              <a:gd name="connsiteY11982" fmla="*/ 210022 h 364561"/>
              <a:gd name="connsiteX11983" fmla="*/ 5314754 w 12192000"/>
              <a:gd name="connsiteY11983" fmla="*/ 208934 h 364561"/>
              <a:gd name="connsiteX11984" fmla="*/ 5311762 w 12192000"/>
              <a:gd name="connsiteY11984" fmla="*/ 209511 h 364561"/>
              <a:gd name="connsiteX11985" fmla="*/ 5312981 w 12192000"/>
              <a:gd name="connsiteY11985" fmla="*/ 208618 h 364561"/>
              <a:gd name="connsiteX11986" fmla="*/ 5314072 w 12192000"/>
              <a:gd name="connsiteY11986" fmla="*/ 207819 h 364561"/>
              <a:gd name="connsiteX11987" fmla="*/ 5302010 w 12192000"/>
              <a:gd name="connsiteY11987" fmla="*/ 188079 h 364561"/>
              <a:gd name="connsiteX11988" fmla="*/ 5302010 w 12192000"/>
              <a:gd name="connsiteY11988" fmla="*/ 202367 h 364561"/>
              <a:gd name="connsiteX11989" fmla="*/ 5292258 w 12192000"/>
              <a:gd name="connsiteY11989" fmla="*/ 202367 h 364561"/>
              <a:gd name="connsiteX11990" fmla="*/ 5282506 w 12192000"/>
              <a:gd name="connsiteY11990" fmla="*/ 217676 h 364561"/>
              <a:gd name="connsiteX11991" fmla="*/ 5302010 w 12192000"/>
              <a:gd name="connsiteY11991" fmla="*/ 217676 h 364561"/>
              <a:gd name="connsiteX11992" fmla="*/ 5288601 w 12192000"/>
              <a:gd name="connsiteY11992" fmla="*/ 222142 h 364561"/>
              <a:gd name="connsiteX11993" fmla="*/ 5282539 w 12192000"/>
              <a:gd name="connsiteY11993" fmla="*/ 231912 h 364561"/>
              <a:gd name="connsiteX11994" fmla="*/ 5283976 w 12192000"/>
              <a:gd name="connsiteY11994" fmla="*/ 236018 h 364561"/>
              <a:gd name="connsiteX11995" fmla="*/ 5292203 w 12192000"/>
              <a:gd name="connsiteY11995" fmla="*/ 246332 h 364561"/>
              <a:gd name="connsiteX11996" fmla="*/ 5282452 w 12192000"/>
              <a:gd name="connsiteY11996" fmla="*/ 238998 h 364561"/>
              <a:gd name="connsiteX11997" fmla="*/ 5276880 w 12192000"/>
              <a:gd name="connsiteY11997" fmla="*/ 239915 h 364561"/>
              <a:gd name="connsiteX11998" fmla="*/ 5271858 w 12192000"/>
              <a:gd name="connsiteY11998" fmla="*/ 245699 h 364561"/>
              <a:gd name="connsiteX11999" fmla="*/ 5269648 w 12192000"/>
              <a:gd name="connsiteY11999" fmla="*/ 244771 h 364561"/>
              <a:gd name="connsiteX12000" fmla="*/ 5266433 w 12192000"/>
              <a:gd name="connsiteY12000" fmla="*/ 241748 h 364561"/>
              <a:gd name="connsiteX12001" fmla="*/ 5261617 w 12192000"/>
              <a:gd name="connsiteY12001" fmla="*/ 231786 h 364561"/>
              <a:gd name="connsiteX12002" fmla="*/ 5261610 w 12192000"/>
              <a:gd name="connsiteY12002" fmla="*/ 231965 h 364561"/>
              <a:gd name="connsiteX12003" fmla="*/ 5261610 w 12192000"/>
              <a:gd name="connsiteY12003" fmla="*/ 224820 h 364561"/>
              <a:gd name="connsiteX12004" fmla="*/ 5261610 w 12192000"/>
              <a:gd name="connsiteY12004" fmla="*/ 209511 h 364561"/>
              <a:gd name="connsiteX12005" fmla="*/ 5251859 w 12192000"/>
              <a:gd name="connsiteY12005" fmla="*/ 209511 h 364561"/>
              <a:gd name="connsiteX12006" fmla="*/ 5261610 w 12192000"/>
              <a:gd name="connsiteY12006" fmla="*/ 188079 h 364561"/>
              <a:gd name="connsiteX12007" fmla="*/ 5251859 w 12192000"/>
              <a:gd name="connsiteY12007" fmla="*/ 195223 h 364561"/>
              <a:gd name="connsiteX12008" fmla="*/ 5232355 w 12192000"/>
              <a:gd name="connsiteY12008" fmla="*/ 217676 h 364561"/>
              <a:gd name="connsiteX12009" fmla="*/ 5232355 w 12192000"/>
              <a:gd name="connsiteY12009" fmla="*/ 202367 h 364561"/>
              <a:gd name="connsiteX12010" fmla="*/ 5212852 w 12192000"/>
              <a:gd name="connsiteY12010" fmla="*/ 209511 h 364561"/>
              <a:gd name="connsiteX12011" fmla="*/ 5212852 w 12192000"/>
              <a:gd name="connsiteY12011" fmla="*/ 202367 h 364561"/>
              <a:gd name="connsiteX12012" fmla="*/ 5203101 w 12192000"/>
              <a:gd name="connsiteY12012" fmla="*/ 195223 h 364561"/>
              <a:gd name="connsiteX12013" fmla="*/ 5203101 w 12192000"/>
              <a:gd name="connsiteY12013" fmla="*/ 209511 h 364561"/>
              <a:gd name="connsiteX12014" fmla="*/ 5193349 w 12192000"/>
              <a:gd name="connsiteY12014" fmla="*/ 217676 h 364561"/>
              <a:gd name="connsiteX12015" fmla="*/ 5193349 w 12192000"/>
              <a:gd name="connsiteY12015" fmla="*/ 209511 h 364561"/>
              <a:gd name="connsiteX12016" fmla="*/ 5186149 w 12192000"/>
              <a:gd name="connsiteY12016" fmla="*/ 214033 h 364561"/>
              <a:gd name="connsiteX12017" fmla="*/ 5191860 w 12192000"/>
              <a:gd name="connsiteY12017" fmla="*/ 202209 h 364561"/>
              <a:gd name="connsiteX12018" fmla="*/ 5181820 w 12192000"/>
              <a:gd name="connsiteY12018" fmla="*/ 205921 h 364561"/>
              <a:gd name="connsiteX12019" fmla="*/ 5177586 w 12192000"/>
              <a:gd name="connsiteY12019" fmla="*/ 207486 h 364561"/>
              <a:gd name="connsiteX12020" fmla="*/ 5181997 w 12192000"/>
              <a:gd name="connsiteY12020" fmla="*/ 202254 h 364561"/>
              <a:gd name="connsiteX12021" fmla="*/ 5172275 w 12192000"/>
              <a:gd name="connsiteY12021" fmla="*/ 209335 h 364561"/>
              <a:gd name="connsiteX12022" fmla="*/ 5172275 w 12192000"/>
              <a:gd name="connsiteY12022" fmla="*/ 202254 h 364561"/>
              <a:gd name="connsiteX12023" fmla="*/ 5172275 w 12192000"/>
              <a:gd name="connsiteY12023" fmla="*/ 200484 h 364561"/>
              <a:gd name="connsiteX12024" fmla="*/ 5172275 w 12192000"/>
              <a:gd name="connsiteY12024" fmla="*/ 199378 h 364561"/>
              <a:gd name="connsiteX12025" fmla="*/ 5172275 w 12192000"/>
              <a:gd name="connsiteY12025" fmla="*/ 199156 h 364561"/>
              <a:gd name="connsiteX12026" fmla="*/ 5172275 w 12192000"/>
              <a:gd name="connsiteY12026" fmla="*/ 195173 h 364561"/>
              <a:gd name="connsiteX12027" fmla="*/ 5169540 w 12192000"/>
              <a:gd name="connsiteY12027" fmla="*/ 194067 h 364561"/>
              <a:gd name="connsiteX12028" fmla="*/ 5162549 w 12192000"/>
              <a:gd name="connsiteY12028" fmla="*/ 209335 h 364561"/>
              <a:gd name="connsiteX12029" fmla="*/ 5162549 w 12192000"/>
              <a:gd name="connsiteY12029" fmla="*/ 217427 h 364561"/>
              <a:gd name="connsiteX12030" fmla="*/ 5171781 w 12192000"/>
              <a:gd name="connsiteY12030" fmla="*/ 211927 h 364561"/>
              <a:gd name="connsiteX12031" fmla="*/ 5171781 w 12192000"/>
              <a:gd name="connsiteY12031" fmla="*/ 213344 h 364561"/>
              <a:gd name="connsiteX12032" fmla="*/ 5171781 w 12192000"/>
              <a:gd name="connsiteY12032" fmla="*/ 217055 h 364561"/>
              <a:gd name="connsiteX12033" fmla="*/ 5174248 w 12192000"/>
              <a:gd name="connsiteY12033" fmla="*/ 217676 h 364561"/>
              <a:gd name="connsiteX12034" fmla="*/ 5162701 w 12192000"/>
              <a:gd name="connsiteY12034" fmla="*/ 217676 h 364561"/>
              <a:gd name="connsiteX12035" fmla="*/ 5162701 w 12192000"/>
              <a:gd name="connsiteY12035" fmla="*/ 223927 h 364561"/>
              <a:gd name="connsiteX12036" fmla="*/ 5162701 w 12192000"/>
              <a:gd name="connsiteY12036" fmla="*/ 224761 h 364561"/>
              <a:gd name="connsiteX12037" fmla="*/ 5172568 w 12192000"/>
              <a:gd name="connsiteY12037" fmla="*/ 224761 h 364561"/>
              <a:gd name="connsiteX12038" fmla="*/ 5172568 w 12192000"/>
              <a:gd name="connsiteY12038" fmla="*/ 231664 h 364561"/>
              <a:gd name="connsiteX12039" fmla="*/ 5164115 w 12192000"/>
              <a:gd name="connsiteY12039" fmla="*/ 227781 h 364561"/>
              <a:gd name="connsiteX12040" fmla="*/ 5162566 w 12192000"/>
              <a:gd name="connsiteY12040" fmla="*/ 224794 h 364561"/>
              <a:gd name="connsiteX12041" fmla="*/ 5157064 w 12192000"/>
              <a:gd name="connsiteY12041" fmla="*/ 223704 h 364561"/>
              <a:gd name="connsiteX12042" fmla="*/ 5152949 w 12192000"/>
              <a:gd name="connsiteY12042" fmla="*/ 217676 h 364561"/>
              <a:gd name="connsiteX12043" fmla="*/ 5162701 w 12192000"/>
              <a:gd name="connsiteY12043" fmla="*/ 209511 h 364561"/>
              <a:gd name="connsiteX12044" fmla="*/ 5157825 w 12192000"/>
              <a:gd name="connsiteY12044" fmla="*/ 208618 h 364561"/>
              <a:gd name="connsiteX12045" fmla="*/ 5153255 w 12192000"/>
              <a:gd name="connsiteY12045" fmla="*/ 202760 h 364561"/>
              <a:gd name="connsiteX12046" fmla="*/ 5153119 w 12192000"/>
              <a:gd name="connsiteY12046" fmla="*/ 202760 h 364561"/>
              <a:gd name="connsiteX12047" fmla="*/ 5153119 w 12192000"/>
              <a:gd name="connsiteY12047" fmla="*/ 202585 h 364561"/>
              <a:gd name="connsiteX12048" fmla="*/ 5152949 w 12192000"/>
              <a:gd name="connsiteY12048" fmla="*/ 202367 h 364561"/>
              <a:gd name="connsiteX12049" fmla="*/ 5143198 w 12192000"/>
              <a:gd name="connsiteY12049" fmla="*/ 209511 h 364561"/>
              <a:gd name="connsiteX12050" fmla="*/ 5133446 w 12192000"/>
              <a:gd name="connsiteY12050" fmla="*/ 202367 h 364561"/>
              <a:gd name="connsiteX12051" fmla="*/ 5133378 w 12192000"/>
              <a:gd name="connsiteY12051" fmla="*/ 202367 h 364561"/>
              <a:gd name="connsiteX12052" fmla="*/ 5133529 w 12192000"/>
              <a:gd name="connsiteY12052" fmla="*/ 206549 h 364561"/>
              <a:gd name="connsiteX12053" fmla="*/ 5143101 w 12192000"/>
              <a:gd name="connsiteY12053" fmla="*/ 217502 h 364561"/>
              <a:gd name="connsiteX12054" fmla="*/ 5123653 w 12192000"/>
              <a:gd name="connsiteY12054" fmla="*/ 224583 h 364561"/>
              <a:gd name="connsiteX12055" fmla="*/ 5113929 w 12192000"/>
              <a:gd name="connsiteY12055" fmla="*/ 224583 h 364561"/>
              <a:gd name="connsiteX12056" fmla="*/ 5104205 w 12192000"/>
              <a:gd name="connsiteY12056" fmla="*/ 231664 h 364561"/>
              <a:gd name="connsiteX12057" fmla="*/ 5104205 w 12192000"/>
              <a:gd name="connsiteY12057" fmla="*/ 217502 h 364561"/>
              <a:gd name="connsiteX12058" fmla="*/ 5113929 w 12192000"/>
              <a:gd name="connsiteY12058" fmla="*/ 217502 h 364561"/>
              <a:gd name="connsiteX12059" fmla="*/ 5123653 w 12192000"/>
              <a:gd name="connsiteY12059" fmla="*/ 217502 h 364561"/>
              <a:gd name="connsiteX12060" fmla="*/ 5127755 w 12192000"/>
              <a:gd name="connsiteY12060" fmla="*/ 204699 h 364561"/>
              <a:gd name="connsiteX12061" fmla="*/ 5133285 w 12192000"/>
              <a:gd name="connsiteY12061" fmla="*/ 202367 h 364561"/>
              <a:gd name="connsiteX12062" fmla="*/ 5113943 w 12192000"/>
              <a:gd name="connsiteY12062" fmla="*/ 202367 h 364561"/>
              <a:gd name="connsiteX12063" fmla="*/ 5113943 w 12192000"/>
              <a:gd name="connsiteY12063" fmla="*/ 195223 h 364561"/>
              <a:gd name="connsiteX12064" fmla="*/ 5083295 w 12192000"/>
              <a:gd name="connsiteY12064" fmla="*/ 195223 h 364561"/>
              <a:gd name="connsiteX12065" fmla="*/ 5083295 w 12192000"/>
              <a:gd name="connsiteY12065" fmla="*/ 209511 h 364561"/>
              <a:gd name="connsiteX12066" fmla="*/ 5077809 w 12192000"/>
              <a:gd name="connsiteY12066" fmla="*/ 221424 h 364561"/>
              <a:gd name="connsiteX12067" fmla="*/ 5079799 w 12192000"/>
              <a:gd name="connsiteY12067" fmla="*/ 223553 h 364561"/>
              <a:gd name="connsiteX12068" fmla="*/ 5076378 w 12192000"/>
              <a:gd name="connsiteY12068" fmla="*/ 222655 h 364561"/>
              <a:gd name="connsiteX12069" fmla="*/ 5073559 w 12192000"/>
              <a:gd name="connsiteY12069" fmla="*/ 231664 h 364561"/>
              <a:gd name="connsiteX12070" fmla="*/ 5083579 w 12192000"/>
              <a:gd name="connsiteY12070" fmla="*/ 231664 h 364561"/>
              <a:gd name="connsiteX12071" fmla="*/ 5083579 w 12192000"/>
              <a:gd name="connsiteY12071" fmla="*/ 224546 h 364561"/>
              <a:gd name="connsiteX12072" fmla="*/ 5083329 w 12192000"/>
              <a:gd name="connsiteY12072" fmla="*/ 224480 h 364561"/>
              <a:gd name="connsiteX12073" fmla="*/ 5083774 w 12192000"/>
              <a:gd name="connsiteY12073" fmla="*/ 220102 h 364561"/>
              <a:gd name="connsiteX12074" fmla="*/ 5094439 w 12192000"/>
              <a:gd name="connsiteY12074" fmla="*/ 209511 h 364561"/>
              <a:gd name="connsiteX12075" fmla="*/ 5094439 w 12192000"/>
              <a:gd name="connsiteY12075" fmla="*/ 217549 h 364561"/>
              <a:gd name="connsiteX12076" fmla="*/ 5094439 w 12192000"/>
              <a:gd name="connsiteY12076" fmla="*/ 222159 h 364561"/>
              <a:gd name="connsiteX12077" fmla="*/ 5091465 w 12192000"/>
              <a:gd name="connsiteY12077" fmla="*/ 220916 h 364561"/>
              <a:gd name="connsiteX12078" fmla="*/ 5090248 w 12192000"/>
              <a:gd name="connsiteY12078" fmla="*/ 217352 h 364561"/>
              <a:gd name="connsiteX12079" fmla="*/ 5090248 w 12192000"/>
              <a:gd name="connsiteY12079" fmla="*/ 224479 h 364561"/>
              <a:gd name="connsiteX12080" fmla="*/ 5094439 w 12192000"/>
              <a:gd name="connsiteY12080" fmla="*/ 224479 h 364561"/>
              <a:gd name="connsiteX12081" fmla="*/ 5094439 w 12192000"/>
              <a:gd name="connsiteY12081" fmla="*/ 224820 h 364561"/>
              <a:gd name="connsiteX12082" fmla="*/ 5083295 w 12192000"/>
              <a:gd name="connsiteY12082" fmla="*/ 239109 h 364561"/>
              <a:gd name="connsiteX12083" fmla="*/ 5094439 w 12192000"/>
              <a:gd name="connsiteY12083" fmla="*/ 239109 h 364561"/>
              <a:gd name="connsiteX12084" fmla="*/ 5054040 w 12192000"/>
              <a:gd name="connsiteY12084" fmla="*/ 231965 h 364561"/>
              <a:gd name="connsiteX12085" fmla="*/ 5044288 w 12192000"/>
              <a:gd name="connsiteY12085" fmla="*/ 231965 h 364561"/>
              <a:gd name="connsiteX12086" fmla="*/ 5044288 w 12192000"/>
              <a:gd name="connsiteY12086" fmla="*/ 239109 h 364561"/>
              <a:gd name="connsiteX12087" fmla="*/ 5054040 w 12192000"/>
              <a:gd name="connsiteY12087" fmla="*/ 253397 h 364561"/>
              <a:gd name="connsiteX12088" fmla="*/ 5063791 w 12192000"/>
              <a:gd name="connsiteY12088" fmla="*/ 246253 h 364561"/>
              <a:gd name="connsiteX12089" fmla="*/ 5063791 w 12192000"/>
              <a:gd name="connsiteY12089" fmla="*/ 253397 h 364561"/>
              <a:gd name="connsiteX12090" fmla="*/ 5073543 w 12192000"/>
              <a:gd name="connsiteY12090" fmla="*/ 256077 h 364561"/>
              <a:gd name="connsiteX12091" fmla="*/ 5073950 w 12192000"/>
              <a:gd name="connsiteY12091" fmla="*/ 255904 h 364561"/>
              <a:gd name="connsiteX12092" fmla="*/ 5074762 w 12192000"/>
              <a:gd name="connsiteY12092" fmla="*/ 254290 h 364561"/>
              <a:gd name="connsiteX12093" fmla="*/ 5079310 w 12192000"/>
              <a:gd name="connsiteY12093" fmla="*/ 253814 h 364561"/>
              <a:gd name="connsiteX12094" fmla="*/ 5078839 w 12192000"/>
              <a:gd name="connsiteY12094" fmla="*/ 254118 h 364561"/>
              <a:gd name="connsiteX12095" fmla="*/ 5078594 w 12192000"/>
              <a:gd name="connsiteY12095" fmla="*/ 254213 h 364561"/>
              <a:gd name="connsiteX12096" fmla="*/ 5077505 w 12192000"/>
              <a:gd name="connsiteY12096" fmla="*/ 254402 h 364561"/>
              <a:gd name="connsiteX12097" fmla="*/ 5073950 w 12192000"/>
              <a:gd name="connsiteY12097" fmla="*/ 255904 h 364561"/>
              <a:gd name="connsiteX12098" fmla="*/ 5073882 w 12192000"/>
              <a:gd name="connsiteY12098" fmla="*/ 256040 h 364561"/>
              <a:gd name="connsiteX12099" fmla="*/ 5066310 w 12192000"/>
              <a:gd name="connsiteY12099" fmla="*/ 258974 h 364561"/>
              <a:gd name="connsiteX12100" fmla="*/ 5044288 w 12192000"/>
              <a:gd name="connsiteY12100" fmla="*/ 253397 h 364561"/>
              <a:gd name="connsiteX12101" fmla="*/ 5040174 w 12192000"/>
              <a:gd name="connsiteY12101" fmla="*/ 247369 h 364561"/>
              <a:gd name="connsiteX12102" fmla="*/ 5034591 w 12192000"/>
              <a:gd name="connsiteY12102" fmla="*/ 246264 h 364561"/>
              <a:gd name="connsiteX12103" fmla="*/ 5034663 w 12192000"/>
              <a:gd name="connsiteY12103" fmla="*/ 246116 h 364561"/>
              <a:gd name="connsiteX12104" fmla="*/ 5024939 w 12192000"/>
              <a:gd name="connsiteY12104" fmla="*/ 238998 h 364561"/>
              <a:gd name="connsiteX12105" fmla="*/ 5024939 w 12192000"/>
              <a:gd name="connsiteY12105" fmla="*/ 253234 h 364561"/>
              <a:gd name="connsiteX12106" fmla="*/ 5033145 w 12192000"/>
              <a:gd name="connsiteY12106" fmla="*/ 249230 h 364561"/>
              <a:gd name="connsiteX12107" fmla="*/ 5034537 w 12192000"/>
              <a:gd name="connsiteY12107" fmla="*/ 246376 h 364561"/>
              <a:gd name="connsiteX12108" fmla="*/ 5034537 w 12192000"/>
              <a:gd name="connsiteY12108" fmla="*/ 250495 h 364561"/>
              <a:gd name="connsiteX12109" fmla="*/ 5034537 w 12192000"/>
              <a:gd name="connsiteY12109" fmla="*/ 260542 h 364561"/>
              <a:gd name="connsiteX12110" fmla="*/ 5054040 w 12192000"/>
              <a:gd name="connsiteY12110" fmla="*/ 260542 h 364561"/>
              <a:gd name="connsiteX12111" fmla="*/ 5054040 w 12192000"/>
              <a:gd name="connsiteY12111" fmla="*/ 274830 h 364561"/>
              <a:gd name="connsiteX12112" fmla="*/ 5034537 w 12192000"/>
              <a:gd name="connsiteY12112" fmla="*/ 260542 h 364561"/>
              <a:gd name="connsiteX12113" fmla="*/ 5031489 w 12192000"/>
              <a:gd name="connsiteY12113" fmla="*/ 266681 h 364561"/>
              <a:gd name="connsiteX12114" fmla="*/ 5029044 w 12192000"/>
              <a:gd name="connsiteY12114" fmla="*/ 266722 h 364561"/>
              <a:gd name="connsiteX12115" fmla="*/ 5028143 w 12192000"/>
              <a:gd name="connsiteY12115" fmla="*/ 258685 h 364561"/>
              <a:gd name="connsiteX12116" fmla="*/ 5019335 w 12192000"/>
              <a:gd name="connsiteY12116" fmla="*/ 253875 h 364561"/>
              <a:gd name="connsiteX12117" fmla="*/ 4997763 w 12192000"/>
              <a:gd name="connsiteY12117" fmla="*/ 261358 h 364561"/>
              <a:gd name="connsiteX12118" fmla="*/ 5002796 w 12192000"/>
              <a:gd name="connsiteY12118" fmla="*/ 262427 h 364561"/>
              <a:gd name="connsiteX12119" fmla="*/ 5006950 w 12192000"/>
              <a:gd name="connsiteY12119" fmla="*/ 268603 h 364561"/>
              <a:gd name="connsiteX12120" fmla="*/ 5005281 w 12192000"/>
              <a:gd name="connsiteY12120" fmla="*/ 267686 h 364561"/>
              <a:gd name="connsiteX12121" fmla="*/ 4994137 w 12192000"/>
              <a:gd name="connsiteY12121" fmla="*/ 260542 h 364561"/>
              <a:gd name="connsiteX12122" fmla="*/ 4984386 w 12192000"/>
              <a:gd name="connsiteY12122" fmla="*/ 253397 h 364561"/>
              <a:gd name="connsiteX12123" fmla="*/ 4994137 w 12192000"/>
              <a:gd name="connsiteY12123" fmla="*/ 267686 h 364561"/>
              <a:gd name="connsiteX12124" fmla="*/ 4984570 w 12192000"/>
              <a:gd name="connsiteY12124" fmla="*/ 267686 h 364561"/>
              <a:gd name="connsiteX12125" fmla="*/ 4974846 w 12192000"/>
              <a:gd name="connsiteY12125" fmla="*/ 274804 h 364561"/>
              <a:gd name="connsiteX12126" fmla="*/ 4974846 w 12192000"/>
              <a:gd name="connsiteY12126" fmla="*/ 267686 h 364561"/>
              <a:gd name="connsiteX12127" fmla="*/ 4965122 w 12192000"/>
              <a:gd name="connsiteY12127" fmla="*/ 267686 h 364561"/>
              <a:gd name="connsiteX12128" fmla="*/ 4970896 w 12192000"/>
              <a:gd name="connsiteY12128" fmla="*/ 264683 h 364561"/>
              <a:gd name="connsiteX12129" fmla="*/ 4976707 w 12192000"/>
              <a:gd name="connsiteY12129" fmla="*/ 265809 h 364561"/>
              <a:gd name="connsiteX12130" fmla="*/ 4984363 w 12192000"/>
              <a:gd name="connsiteY12130" fmla="*/ 267637 h 364561"/>
              <a:gd name="connsiteX12131" fmla="*/ 4974634 w 12192000"/>
              <a:gd name="connsiteY12131" fmla="*/ 246253 h 364561"/>
              <a:gd name="connsiteX12132" fmla="*/ 4964882 w 12192000"/>
              <a:gd name="connsiteY12132" fmla="*/ 256077 h 364561"/>
              <a:gd name="connsiteX12133" fmla="*/ 4958594 w 12192000"/>
              <a:gd name="connsiteY12133" fmla="*/ 258956 h 364561"/>
              <a:gd name="connsiteX12134" fmla="*/ 4954222 w 12192000"/>
              <a:gd name="connsiteY12134" fmla="*/ 259451 h 364561"/>
              <a:gd name="connsiteX12135" fmla="*/ 4953816 w 12192000"/>
              <a:gd name="connsiteY12135" fmla="*/ 259578 h 364561"/>
              <a:gd name="connsiteX12136" fmla="*/ 4950255 w 12192000"/>
              <a:gd name="connsiteY12136" fmla="*/ 256970 h 364561"/>
              <a:gd name="connsiteX12137" fmla="*/ 4945379 w 12192000"/>
              <a:gd name="connsiteY12137" fmla="*/ 253397 h 364561"/>
              <a:gd name="connsiteX12138" fmla="*/ 4945379 w 12192000"/>
              <a:gd name="connsiteY12138" fmla="*/ 246253 h 364561"/>
              <a:gd name="connsiteX12139" fmla="*/ 4935628 w 12192000"/>
              <a:gd name="connsiteY12139" fmla="*/ 239109 h 364561"/>
              <a:gd name="connsiteX12140" fmla="*/ 4935628 w 12192000"/>
              <a:gd name="connsiteY12140" fmla="*/ 253397 h 364561"/>
              <a:gd name="connsiteX12141" fmla="*/ 4925876 w 12192000"/>
              <a:gd name="connsiteY12141" fmla="*/ 253397 h 364561"/>
              <a:gd name="connsiteX12142" fmla="*/ 4925876 w 12192000"/>
              <a:gd name="connsiteY12142" fmla="*/ 267686 h 364561"/>
              <a:gd name="connsiteX12143" fmla="*/ 4935628 w 12192000"/>
              <a:gd name="connsiteY12143" fmla="*/ 274830 h 364561"/>
              <a:gd name="connsiteX12144" fmla="*/ 4925876 w 12192000"/>
              <a:gd name="connsiteY12144" fmla="*/ 267686 h 364561"/>
              <a:gd name="connsiteX12145" fmla="*/ 4916124 w 12192000"/>
              <a:gd name="connsiteY12145" fmla="*/ 267686 h 364561"/>
              <a:gd name="connsiteX12146" fmla="*/ 4916124 w 12192000"/>
              <a:gd name="connsiteY12146" fmla="*/ 274830 h 364561"/>
              <a:gd name="connsiteX12147" fmla="*/ 4895228 w 12192000"/>
              <a:gd name="connsiteY12147" fmla="*/ 274830 h 364561"/>
              <a:gd name="connsiteX12148" fmla="*/ 4925876 w 12192000"/>
              <a:gd name="connsiteY12148" fmla="*/ 260542 h 364561"/>
              <a:gd name="connsiteX12149" fmla="*/ 4925876 w 12192000"/>
              <a:gd name="connsiteY12149" fmla="*/ 246253 h 364561"/>
              <a:gd name="connsiteX12150" fmla="*/ 4916124 w 12192000"/>
              <a:gd name="connsiteY12150" fmla="*/ 246253 h 364561"/>
              <a:gd name="connsiteX12151" fmla="*/ 4916124 w 12192000"/>
              <a:gd name="connsiteY12151" fmla="*/ 253397 h 364561"/>
              <a:gd name="connsiteX12152" fmla="*/ 4904979 w 12192000"/>
              <a:gd name="connsiteY12152" fmla="*/ 253397 h 364561"/>
              <a:gd name="connsiteX12153" fmla="*/ 4904979 w 12192000"/>
              <a:gd name="connsiteY12153" fmla="*/ 260542 h 364561"/>
              <a:gd name="connsiteX12154" fmla="*/ 4904978 w 12192000"/>
              <a:gd name="connsiteY12154" fmla="*/ 260542 h 364561"/>
              <a:gd name="connsiteX12155" fmla="*/ 4899219 w 12192000"/>
              <a:gd name="connsiteY12155" fmla="*/ 256328 h 364561"/>
              <a:gd name="connsiteX12156" fmla="*/ 4894992 w 12192000"/>
              <a:gd name="connsiteY12156" fmla="*/ 253234 h 364561"/>
              <a:gd name="connsiteX12157" fmla="*/ 4900002 w 12192000"/>
              <a:gd name="connsiteY12157" fmla="*/ 259651 h 364561"/>
              <a:gd name="connsiteX12158" fmla="*/ 4904947 w 12192000"/>
              <a:gd name="connsiteY12158" fmla="*/ 260556 h 364561"/>
              <a:gd name="connsiteX12159" fmla="*/ 4896295 w 12192000"/>
              <a:gd name="connsiteY12159" fmla="*/ 264449 h 364561"/>
              <a:gd name="connsiteX12160" fmla="*/ 4875724 w 12192000"/>
              <a:gd name="connsiteY12160" fmla="*/ 253397 h 364561"/>
              <a:gd name="connsiteX12161" fmla="*/ 4865972 w 12192000"/>
              <a:gd name="connsiteY12161" fmla="*/ 253397 h 364561"/>
              <a:gd name="connsiteX12162" fmla="*/ 4865972 w 12192000"/>
              <a:gd name="connsiteY12162" fmla="*/ 260542 h 364561"/>
              <a:gd name="connsiteX12163" fmla="*/ 4856221 w 12192000"/>
              <a:gd name="connsiteY12163" fmla="*/ 260542 h 364561"/>
              <a:gd name="connsiteX12164" fmla="*/ 4856221 w 12192000"/>
              <a:gd name="connsiteY12164" fmla="*/ 253397 h 364561"/>
              <a:gd name="connsiteX12165" fmla="*/ 4846470 w 12192000"/>
              <a:gd name="connsiteY12165" fmla="*/ 260542 h 364561"/>
              <a:gd name="connsiteX12166" fmla="*/ 4850584 w 12192000"/>
              <a:gd name="connsiteY12166" fmla="*/ 264560 h 364561"/>
              <a:gd name="connsiteX12167" fmla="*/ 4852104 w 12192000"/>
              <a:gd name="connsiteY12167" fmla="*/ 265403 h 364561"/>
              <a:gd name="connsiteX12168" fmla="*/ 4850610 w 12192000"/>
              <a:gd name="connsiteY12168" fmla="*/ 265821 h 364561"/>
              <a:gd name="connsiteX12169" fmla="*/ 4838008 w 12192000"/>
              <a:gd name="connsiteY12169" fmla="*/ 269340 h 364561"/>
              <a:gd name="connsiteX12170" fmla="*/ 4836718 w 12192000"/>
              <a:gd name="connsiteY12170" fmla="*/ 267686 h 364561"/>
              <a:gd name="connsiteX12171" fmla="*/ 4836459 w 12192000"/>
              <a:gd name="connsiteY12171" fmla="*/ 269773 h 364561"/>
              <a:gd name="connsiteX12172" fmla="*/ 4835508 w 12192000"/>
              <a:gd name="connsiteY12172" fmla="*/ 270038 h 364561"/>
              <a:gd name="connsiteX12173" fmla="*/ 4829491 w 12192000"/>
              <a:gd name="connsiteY12173" fmla="*/ 267686 h 364561"/>
              <a:gd name="connsiteX12174" fmla="*/ 4836718 w 12192000"/>
              <a:gd name="connsiteY12174" fmla="*/ 267686 h 364561"/>
              <a:gd name="connsiteX12175" fmla="*/ 4846470 w 12192000"/>
              <a:gd name="connsiteY12175" fmla="*/ 260542 h 364561"/>
              <a:gd name="connsiteX12176" fmla="*/ 4836718 w 12192000"/>
              <a:gd name="connsiteY12176" fmla="*/ 260542 h 364561"/>
              <a:gd name="connsiteX12177" fmla="*/ 4833118 w 12192000"/>
              <a:gd name="connsiteY12177" fmla="*/ 258658 h 364561"/>
              <a:gd name="connsiteX12178" fmla="*/ 4826320 w 12192000"/>
              <a:gd name="connsiteY12178" fmla="*/ 257779 h 364561"/>
              <a:gd name="connsiteX12179" fmla="*/ 4827777 w 12192000"/>
              <a:gd name="connsiteY12179" fmla="*/ 251456 h 364561"/>
              <a:gd name="connsiteX12180" fmla="*/ 4814857 w 12192000"/>
              <a:gd name="connsiteY12180" fmla="*/ 247150 h 364561"/>
              <a:gd name="connsiteX12181" fmla="*/ 4815324 w 12192000"/>
              <a:gd name="connsiteY12181" fmla="*/ 245697 h 364561"/>
              <a:gd name="connsiteX12182" fmla="*/ 4811197 w 12192000"/>
              <a:gd name="connsiteY12182" fmla="*/ 244892 h 364561"/>
              <a:gd name="connsiteX12183" fmla="*/ 4817466 w 12192000"/>
              <a:gd name="connsiteY12183" fmla="*/ 231879 h 364561"/>
              <a:gd name="connsiteX12184" fmla="*/ 4814228 w 12192000"/>
              <a:gd name="connsiteY12184" fmla="*/ 230434 h 364561"/>
              <a:gd name="connsiteX12185" fmla="*/ 4810678 w 12192000"/>
              <a:gd name="connsiteY12185" fmla="*/ 235439 h 364561"/>
              <a:gd name="connsiteX12186" fmla="*/ 4803664 w 12192000"/>
              <a:gd name="connsiteY12186" fmla="*/ 240020 h 364561"/>
              <a:gd name="connsiteX12187" fmla="*/ 4803664 w 12192000"/>
              <a:gd name="connsiteY12187" fmla="*/ 232051 h 364561"/>
              <a:gd name="connsiteX12188" fmla="*/ 4793928 w 12192000"/>
              <a:gd name="connsiteY12188" fmla="*/ 232051 h 364561"/>
              <a:gd name="connsiteX12189" fmla="*/ 4793928 w 12192000"/>
              <a:gd name="connsiteY12189" fmla="*/ 236288 h 364561"/>
              <a:gd name="connsiteX12190" fmla="*/ 4786557 w 12192000"/>
              <a:gd name="connsiteY12190" fmla="*/ 231664 h 364561"/>
              <a:gd name="connsiteX12191" fmla="*/ 4787806 w 12192000"/>
              <a:gd name="connsiteY12191" fmla="*/ 238081 h 364561"/>
              <a:gd name="connsiteX12192" fmla="*/ 4793928 w 12192000"/>
              <a:gd name="connsiteY12192" fmla="*/ 238721 h 364561"/>
              <a:gd name="connsiteX12193" fmla="*/ 4793928 w 12192000"/>
              <a:gd name="connsiteY12193" fmla="*/ 239400 h 364561"/>
              <a:gd name="connsiteX12194" fmla="*/ 4793928 w 12192000"/>
              <a:gd name="connsiteY12194" fmla="*/ 246749 h 364561"/>
              <a:gd name="connsiteX12195" fmla="*/ 4796576 w 12192000"/>
              <a:gd name="connsiteY12195" fmla="*/ 246749 h 364561"/>
              <a:gd name="connsiteX12196" fmla="*/ 4796576 w 12192000"/>
              <a:gd name="connsiteY12196" fmla="*/ 253234 h 364561"/>
              <a:gd name="connsiteX12197" fmla="*/ 4809702 w 12192000"/>
              <a:gd name="connsiteY12197" fmla="*/ 249945 h 364561"/>
              <a:gd name="connsiteX12198" fmla="*/ 4805124 w 12192000"/>
              <a:gd name="connsiteY12198" fmla="*/ 253301 h 364561"/>
              <a:gd name="connsiteX12199" fmla="*/ 4803866 w 12192000"/>
              <a:gd name="connsiteY12199" fmla="*/ 254223 h 364561"/>
              <a:gd name="connsiteX12200" fmla="*/ 4808546 w 12192000"/>
              <a:gd name="connsiteY12200" fmla="*/ 257654 h 364561"/>
              <a:gd name="connsiteX12201" fmla="*/ 4806005 w 12192000"/>
              <a:gd name="connsiteY12201" fmla="*/ 260568 h 364561"/>
              <a:gd name="connsiteX12202" fmla="*/ 4806070 w 12192000"/>
              <a:gd name="connsiteY12202" fmla="*/ 260543 h 364561"/>
              <a:gd name="connsiteX12203" fmla="*/ 4806070 w 12192000"/>
              <a:gd name="connsiteY12203" fmla="*/ 260542 h 364561"/>
              <a:gd name="connsiteX12204" fmla="*/ 4806071 w 12192000"/>
              <a:gd name="connsiteY12204" fmla="*/ 260543 h 364561"/>
              <a:gd name="connsiteX12205" fmla="*/ 4810318 w 12192000"/>
              <a:gd name="connsiteY12205" fmla="*/ 258953 h 364561"/>
              <a:gd name="connsiteX12206" fmla="*/ 4813934 w 12192000"/>
              <a:gd name="connsiteY12206" fmla="*/ 261603 h 364561"/>
              <a:gd name="connsiteX12207" fmla="*/ 4817214 w 12192000"/>
              <a:gd name="connsiteY12207" fmla="*/ 261603 h 364561"/>
              <a:gd name="connsiteX12208" fmla="*/ 4817214 w 12192000"/>
              <a:gd name="connsiteY12208" fmla="*/ 262886 h 364561"/>
              <a:gd name="connsiteX12209" fmla="*/ 4813934 w 12192000"/>
              <a:gd name="connsiteY12209" fmla="*/ 261603 h 364561"/>
              <a:gd name="connsiteX12210" fmla="*/ 4807725 w 12192000"/>
              <a:gd name="connsiteY12210" fmla="*/ 261603 h 364561"/>
              <a:gd name="connsiteX12211" fmla="*/ 4806071 w 12192000"/>
              <a:gd name="connsiteY12211" fmla="*/ 260543 h 364561"/>
              <a:gd name="connsiteX12212" fmla="*/ 4806070 w 12192000"/>
              <a:gd name="connsiteY12212" fmla="*/ 260543 h 364561"/>
              <a:gd name="connsiteX12213" fmla="*/ 4806646 w 12192000"/>
              <a:gd name="connsiteY12213" fmla="*/ 261603 h 364561"/>
              <a:gd name="connsiteX12214" fmla="*/ 4795775 w 12192000"/>
              <a:gd name="connsiteY12214" fmla="*/ 261603 h 364561"/>
              <a:gd name="connsiteX12215" fmla="*/ 4796319 w 12192000"/>
              <a:gd name="connsiteY12215" fmla="*/ 260542 h 364561"/>
              <a:gd name="connsiteX12216" fmla="*/ 4790680 w 12192000"/>
              <a:gd name="connsiteY12216" fmla="*/ 257639 h 364561"/>
              <a:gd name="connsiteX12217" fmla="*/ 4787081 w 12192000"/>
              <a:gd name="connsiteY12217" fmla="*/ 260402 h 364561"/>
              <a:gd name="connsiteX12218" fmla="*/ 4786996 w 12192000"/>
              <a:gd name="connsiteY12218" fmla="*/ 261603 h 364561"/>
              <a:gd name="connsiteX12219" fmla="*/ 4785380 w 12192000"/>
              <a:gd name="connsiteY12219" fmla="*/ 261603 h 364561"/>
              <a:gd name="connsiteX12220" fmla="*/ 4785348 w 12192000"/>
              <a:gd name="connsiteY12220" fmla="*/ 261435 h 364561"/>
              <a:gd name="connsiteX12221" fmla="*/ 4783687 w 12192000"/>
              <a:gd name="connsiteY12221" fmla="*/ 261261 h 364561"/>
              <a:gd name="connsiteX12222" fmla="*/ 4782471 w 12192000"/>
              <a:gd name="connsiteY12222" fmla="*/ 251456 h 364561"/>
              <a:gd name="connsiteX12223" fmla="*/ 4775355 w 12192000"/>
              <a:gd name="connsiteY12223" fmla="*/ 247729 h 364561"/>
              <a:gd name="connsiteX12224" fmla="*/ 4780417 w 12192000"/>
              <a:gd name="connsiteY12224" fmla="*/ 248740 h 364561"/>
              <a:gd name="connsiteX12225" fmla="*/ 4786557 w 12192000"/>
              <a:gd name="connsiteY12225" fmla="*/ 246044 h 364561"/>
              <a:gd name="connsiteX12226" fmla="*/ 4776730 w 12192000"/>
              <a:gd name="connsiteY12226" fmla="*/ 246044 h 364561"/>
              <a:gd name="connsiteX12227" fmla="*/ 4786557 w 12192000"/>
              <a:gd name="connsiteY12227" fmla="*/ 238854 h 364561"/>
              <a:gd name="connsiteX12228" fmla="*/ 4776730 w 12192000"/>
              <a:gd name="connsiteY12228" fmla="*/ 231664 h 364561"/>
              <a:gd name="connsiteX12229" fmla="*/ 4757089 w 12192000"/>
              <a:gd name="connsiteY12229" fmla="*/ 238854 h 364561"/>
              <a:gd name="connsiteX12230" fmla="*/ 4763228 w 12192000"/>
              <a:gd name="connsiteY12230" fmla="*/ 248740 h 364561"/>
              <a:gd name="connsiteX12231" fmla="*/ 4773662 w 12192000"/>
              <a:gd name="connsiteY12231" fmla="*/ 252213 h 364561"/>
              <a:gd name="connsiteX12232" fmla="*/ 4773662 w 12192000"/>
              <a:gd name="connsiteY12232" fmla="*/ 260813 h 364561"/>
              <a:gd name="connsiteX12233" fmla="*/ 4773662 w 12192000"/>
              <a:gd name="connsiteY12233" fmla="*/ 266045 h 364561"/>
              <a:gd name="connsiteX12234" fmla="*/ 4771025 w 12192000"/>
              <a:gd name="connsiteY12234" fmla="*/ 264672 h 364561"/>
              <a:gd name="connsiteX12235" fmla="*/ 4757311 w 12192000"/>
              <a:gd name="connsiteY12235" fmla="*/ 267686 h 364561"/>
              <a:gd name="connsiteX12236" fmla="*/ 4757311 w 12192000"/>
              <a:gd name="connsiteY12236" fmla="*/ 274830 h 364561"/>
              <a:gd name="connsiteX12237" fmla="*/ 4767063 w 12192000"/>
              <a:gd name="connsiteY12237" fmla="*/ 274830 h 364561"/>
              <a:gd name="connsiteX12238" fmla="*/ 4774854 w 12192000"/>
              <a:gd name="connsiteY12238" fmla="*/ 271568 h 364561"/>
              <a:gd name="connsiteX12239" fmla="*/ 4778696 w 12192000"/>
              <a:gd name="connsiteY12239" fmla="*/ 276496 h 364561"/>
              <a:gd name="connsiteX12240" fmla="*/ 4781813 w 12192000"/>
              <a:gd name="connsiteY12240" fmla="*/ 277067 h 364561"/>
              <a:gd name="connsiteX12241" fmla="*/ 4773158 w 12192000"/>
              <a:gd name="connsiteY12241" fmla="*/ 278402 h 364561"/>
              <a:gd name="connsiteX12242" fmla="*/ 4760461 w 12192000"/>
              <a:gd name="connsiteY12242" fmla="*/ 281264 h 364561"/>
              <a:gd name="connsiteX12243" fmla="*/ 4758639 w 12192000"/>
              <a:gd name="connsiteY12243" fmla="*/ 279263 h 364561"/>
              <a:gd name="connsiteX12244" fmla="*/ 4756626 w 12192000"/>
              <a:gd name="connsiteY12244" fmla="*/ 281472 h 364561"/>
              <a:gd name="connsiteX12245" fmla="*/ 4748779 w 12192000"/>
              <a:gd name="connsiteY12245" fmla="*/ 275723 h 364561"/>
              <a:gd name="connsiteX12246" fmla="*/ 4747561 w 12192000"/>
              <a:gd name="connsiteY12246" fmla="*/ 274830 h 364561"/>
              <a:gd name="connsiteX12247" fmla="*/ 4747561 w 12192000"/>
              <a:gd name="connsiteY12247" fmla="*/ 272387 h 364561"/>
              <a:gd name="connsiteX12248" fmla="*/ 4748701 w 12192000"/>
              <a:gd name="connsiteY12248" fmla="*/ 270909 h 364561"/>
              <a:gd name="connsiteX12249" fmla="*/ 4753771 w 12192000"/>
              <a:gd name="connsiteY12249" fmla="*/ 269970 h 364561"/>
              <a:gd name="connsiteX12250" fmla="*/ 4753771 w 12192000"/>
              <a:gd name="connsiteY12250" fmla="*/ 261386 h 364561"/>
              <a:gd name="connsiteX12251" fmla="*/ 4737196 w 12192000"/>
              <a:gd name="connsiteY12251" fmla="*/ 265128 h 364561"/>
              <a:gd name="connsiteX12252" fmla="*/ 4736474 w 12192000"/>
              <a:gd name="connsiteY12252" fmla="*/ 261431 h 364561"/>
              <a:gd name="connsiteX12253" fmla="*/ 4728225 w 12192000"/>
              <a:gd name="connsiteY12253" fmla="*/ 260568 h 364561"/>
              <a:gd name="connsiteX12254" fmla="*/ 4729404 w 12192000"/>
              <a:gd name="connsiteY12254" fmla="*/ 264019 h 364561"/>
              <a:gd name="connsiteX12255" fmla="*/ 4734026 w 12192000"/>
              <a:gd name="connsiteY12255" fmla="*/ 265953 h 364561"/>
              <a:gd name="connsiteX12256" fmla="*/ 4723348 w 12192000"/>
              <a:gd name="connsiteY12256" fmla="*/ 269970 h 364561"/>
              <a:gd name="connsiteX12257" fmla="*/ 4743630 w 12192000"/>
              <a:gd name="connsiteY12257" fmla="*/ 277482 h 364561"/>
              <a:gd name="connsiteX12258" fmla="*/ 4743928 w 12192000"/>
              <a:gd name="connsiteY12258" fmla="*/ 277095 h 364561"/>
              <a:gd name="connsiteX12259" fmla="*/ 4747561 w 12192000"/>
              <a:gd name="connsiteY12259" fmla="*/ 281974 h 364561"/>
              <a:gd name="connsiteX12260" fmla="*/ 4747561 w 12192000"/>
              <a:gd name="connsiteY12260" fmla="*/ 289118 h 364561"/>
              <a:gd name="connsiteX12261" fmla="*/ 4767063 w 12192000"/>
              <a:gd name="connsiteY12261" fmla="*/ 289118 h 364561"/>
              <a:gd name="connsiteX12262" fmla="*/ 4757311 w 12192000"/>
              <a:gd name="connsiteY12262" fmla="*/ 296263 h 364561"/>
              <a:gd name="connsiteX12263" fmla="*/ 4750100 w 12192000"/>
              <a:gd name="connsiteY12263" fmla="*/ 296263 h 364561"/>
              <a:gd name="connsiteX12264" fmla="*/ 4748492 w 12192000"/>
              <a:gd name="connsiteY12264" fmla="*/ 295870 h 364561"/>
              <a:gd name="connsiteX12265" fmla="*/ 4735727 w 12192000"/>
              <a:gd name="connsiteY12265" fmla="*/ 292751 h 364561"/>
              <a:gd name="connsiteX12266" fmla="*/ 4737809 w 12192000"/>
              <a:gd name="connsiteY12266" fmla="*/ 291798 h 364561"/>
              <a:gd name="connsiteX12267" fmla="*/ 4747561 w 12192000"/>
              <a:gd name="connsiteY12267" fmla="*/ 281974 h 364561"/>
              <a:gd name="connsiteX12268" fmla="*/ 4738320 w 12192000"/>
              <a:gd name="connsiteY12268" fmla="*/ 281974 h 364561"/>
              <a:gd name="connsiteX12269" fmla="*/ 4733390 w 12192000"/>
              <a:gd name="connsiteY12269" fmla="*/ 279264 h 364561"/>
              <a:gd name="connsiteX12270" fmla="*/ 4728460 w 12192000"/>
              <a:gd name="connsiteY12270" fmla="*/ 281974 h 364561"/>
              <a:gd name="connsiteX12271" fmla="*/ 4728057 w 12192000"/>
              <a:gd name="connsiteY12271" fmla="*/ 281974 h 364561"/>
              <a:gd name="connsiteX12272" fmla="*/ 4728145 w 12192000"/>
              <a:gd name="connsiteY12272" fmla="*/ 282147 h 364561"/>
              <a:gd name="connsiteX12273" fmla="*/ 4723322 w 12192000"/>
              <a:gd name="connsiteY12273" fmla="*/ 284799 h 364561"/>
              <a:gd name="connsiteX12274" fmla="*/ 4711815 w 12192000"/>
              <a:gd name="connsiteY12274" fmla="*/ 261603 h 364561"/>
              <a:gd name="connsiteX12275" fmla="*/ 4706413 w 12192000"/>
              <a:gd name="connsiteY12275" fmla="*/ 267920 h 364561"/>
              <a:gd name="connsiteX12276" fmla="*/ 4698628 w 12192000"/>
              <a:gd name="connsiteY12276" fmla="*/ 270365 h 364561"/>
              <a:gd name="connsiteX12277" fmla="*/ 4697409 w 12192000"/>
              <a:gd name="connsiteY12277" fmla="*/ 267686 h 364561"/>
              <a:gd name="connsiteX12278" fmla="*/ 4697409 w 12192000"/>
              <a:gd name="connsiteY12278" fmla="*/ 278402 h 364561"/>
              <a:gd name="connsiteX12279" fmla="*/ 4697409 w 12192000"/>
              <a:gd name="connsiteY12279" fmla="*/ 279234 h 364561"/>
              <a:gd name="connsiteX12280" fmla="*/ 4696713 w 12192000"/>
              <a:gd name="connsiteY12280" fmla="*/ 278341 h 364561"/>
              <a:gd name="connsiteX12281" fmla="*/ 4691679 w 12192000"/>
              <a:gd name="connsiteY12281" fmla="*/ 277419 h 364561"/>
              <a:gd name="connsiteX12282" fmla="*/ 4691679 w 12192000"/>
              <a:gd name="connsiteY12282" fmla="*/ 284799 h 364561"/>
              <a:gd name="connsiteX12283" fmla="*/ 4687364 w 12192000"/>
              <a:gd name="connsiteY12283" fmla="*/ 283649 h 364561"/>
              <a:gd name="connsiteX12284" fmla="*/ 4687657 w 12192000"/>
              <a:gd name="connsiteY12284" fmla="*/ 281974 h 364561"/>
              <a:gd name="connsiteX12285" fmla="*/ 4681081 w 12192000"/>
              <a:gd name="connsiteY12285" fmla="*/ 281974 h 364561"/>
              <a:gd name="connsiteX12286" fmla="*/ 4677835 w 12192000"/>
              <a:gd name="connsiteY12286" fmla="*/ 281109 h 364561"/>
              <a:gd name="connsiteX12287" fmla="*/ 4671542 w 12192000"/>
              <a:gd name="connsiteY12287" fmla="*/ 277419 h 364561"/>
              <a:gd name="connsiteX12288" fmla="*/ 4669812 w 12192000"/>
              <a:gd name="connsiteY12288" fmla="*/ 284915 h 364561"/>
              <a:gd name="connsiteX12289" fmla="*/ 4665688 w 12192000"/>
              <a:gd name="connsiteY12289" fmla="*/ 287312 h 364561"/>
              <a:gd name="connsiteX12290" fmla="*/ 4658402 w 12192000"/>
              <a:gd name="connsiteY12290" fmla="*/ 281974 h 364561"/>
              <a:gd name="connsiteX12291" fmla="*/ 4650764 w 12192000"/>
              <a:gd name="connsiteY12291" fmla="*/ 276379 h 364561"/>
              <a:gd name="connsiteX12292" fmla="*/ 4651406 w 12192000"/>
              <a:gd name="connsiteY12292" fmla="*/ 276496 h 364561"/>
              <a:gd name="connsiteX12293" fmla="*/ 4661474 w 12192000"/>
              <a:gd name="connsiteY12293" fmla="*/ 270038 h 364561"/>
              <a:gd name="connsiteX12294" fmla="*/ 4656440 w 12192000"/>
              <a:gd name="connsiteY12294" fmla="*/ 268984 h 364561"/>
              <a:gd name="connsiteX12295" fmla="*/ 4654657 w 12192000"/>
              <a:gd name="connsiteY12295" fmla="*/ 266369 h 364561"/>
              <a:gd name="connsiteX12296" fmla="*/ 4658675 w 12192000"/>
              <a:gd name="connsiteY12296" fmla="*/ 260424 h 364561"/>
              <a:gd name="connsiteX12297" fmla="*/ 4678135 w 12192000"/>
              <a:gd name="connsiteY12297" fmla="*/ 267614 h 364561"/>
              <a:gd name="connsiteX12298" fmla="*/ 4658675 w 12192000"/>
              <a:gd name="connsiteY12298" fmla="*/ 253234 h 364561"/>
              <a:gd name="connsiteX12299" fmla="*/ 4653513 w 12192000"/>
              <a:gd name="connsiteY12299" fmla="*/ 264692 h 364561"/>
              <a:gd name="connsiteX12300" fmla="*/ 4651406 w 12192000"/>
              <a:gd name="connsiteY12300" fmla="*/ 261603 h 364561"/>
              <a:gd name="connsiteX12301" fmla="*/ 4651406 w 12192000"/>
              <a:gd name="connsiteY12301" fmla="*/ 268984 h 364561"/>
              <a:gd name="connsiteX12302" fmla="*/ 4651406 w 12192000"/>
              <a:gd name="connsiteY12302" fmla="*/ 269367 h 364561"/>
              <a:gd name="connsiteX12303" fmla="*/ 4651119 w 12192000"/>
              <a:gd name="connsiteY12303" fmla="*/ 270004 h 364561"/>
              <a:gd name="connsiteX12304" fmla="*/ 4642597 w 12192000"/>
              <a:gd name="connsiteY12304" fmla="*/ 268984 h 364561"/>
              <a:gd name="connsiteX12305" fmla="*/ 4641338 w 12192000"/>
              <a:gd name="connsiteY12305" fmla="*/ 261603 h 364561"/>
              <a:gd name="connsiteX12306" fmla="*/ 4631270 w 12192000"/>
              <a:gd name="connsiteY12306" fmla="*/ 270038 h 364561"/>
              <a:gd name="connsiteX12307" fmla="*/ 4636304 w 12192000"/>
              <a:gd name="connsiteY12307" fmla="*/ 273728 h 364561"/>
              <a:gd name="connsiteX12308" fmla="*/ 4637771 w 12192000"/>
              <a:gd name="connsiteY12308" fmla="*/ 274804 h 364561"/>
              <a:gd name="connsiteX12309" fmla="*/ 4628030 w 12192000"/>
              <a:gd name="connsiteY12309" fmla="*/ 274804 h 364561"/>
              <a:gd name="connsiteX12310" fmla="*/ 4633628 w 12192000"/>
              <a:gd name="connsiteY12310" fmla="*/ 277392 h 364561"/>
              <a:gd name="connsiteX12311" fmla="*/ 4638334 w 12192000"/>
              <a:gd name="connsiteY12311" fmla="*/ 275217 h 364561"/>
              <a:gd name="connsiteX12312" fmla="*/ 4641338 w 12192000"/>
              <a:gd name="connsiteY12312" fmla="*/ 277419 h 364561"/>
              <a:gd name="connsiteX12313" fmla="*/ 4644485 w 12192000"/>
              <a:gd name="connsiteY12313" fmla="*/ 275228 h 364561"/>
              <a:gd name="connsiteX12314" fmla="*/ 4647383 w 12192000"/>
              <a:gd name="connsiteY12314" fmla="*/ 275759 h 364561"/>
              <a:gd name="connsiteX12315" fmla="*/ 4644361 w 12192000"/>
              <a:gd name="connsiteY12315" fmla="*/ 277973 h 364561"/>
              <a:gd name="connsiteX12316" fmla="*/ 4641338 w 12192000"/>
              <a:gd name="connsiteY12316" fmla="*/ 277419 h 364561"/>
              <a:gd name="connsiteX12317" fmla="*/ 4632794 w 12192000"/>
              <a:gd name="connsiteY12317" fmla="*/ 292033 h 364561"/>
              <a:gd name="connsiteX12318" fmla="*/ 4631794 w 12192000"/>
              <a:gd name="connsiteY12318" fmla="*/ 292258 h 364561"/>
              <a:gd name="connsiteX12319" fmla="*/ 4627754 w 12192000"/>
              <a:gd name="connsiteY12319" fmla="*/ 289118 h 364561"/>
              <a:gd name="connsiteX12320" fmla="*/ 4618002 w 12192000"/>
              <a:gd name="connsiteY12320" fmla="*/ 304427 h 364561"/>
              <a:gd name="connsiteX12321" fmla="*/ 4627754 w 12192000"/>
              <a:gd name="connsiteY12321" fmla="*/ 296263 h 364561"/>
              <a:gd name="connsiteX12322" fmla="*/ 4629609 w 12192000"/>
              <a:gd name="connsiteY12322" fmla="*/ 297708 h 364561"/>
              <a:gd name="connsiteX12323" fmla="*/ 4626573 w 12192000"/>
              <a:gd name="connsiteY12323" fmla="*/ 303365 h 364561"/>
              <a:gd name="connsiteX12324" fmla="*/ 4619764 w 12192000"/>
              <a:gd name="connsiteY12324" fmla="*/ 306940 h 364561"/>
              <a:gd name="connsiteX12325" fmla="*/ 4619764 w 12192000"/>
              <a:gd name="connsiteY12325" fmla="*/ 312229 h 364561"/>
              <a:gd name="connsiteX12326" fmla="*/ 4618070 w 12192000"/>
              <a:gd name="connsiteY12326" fmla="*/ 311473 h 364561"/>
              <a:gd name="connsiteX12327" fmla="*/ 4618070 w 12192000"/>
              <a:gd name="connsiteY12327" fmla="*/ 312369 h 364561"/>
              <a:gd name="connsiteX12328" fmla="*/ 4615021 w 12192000"/>
              <a:gd name="connsiteY12328" fmla="*/ 308857 h 364561"/>
              <a:gd name="connsiteX12329" fmla="*/ 4618010 w 12192000"/>
              <a:gd name="connsiteY12329" fmla="*/ 304437 h 364561"/>
              <a:gd name="connsiteX12330" fmla="*/ 4612657 w 12192000"/>
              <a:gd name="connsiteY12330" fmla="*/ 306133 h 364561"/>
              <a:gd name="connsiteX12331" fmla="*/ 4610955 w 12192000"/>
              <a:gd name="connsiteY12331" fmla="*/ 304173 h 364561"/>
              <a:gd name="connsiteX12332" fmla="*/ 4609906 w 12192000"/>
              <a:gd name="connsiteY12332" fmla="*/ 300330 h 364561"/>
              <a:gd name="connsiteX12333" fmla="*/ 4618010 w 12192000"/>
              <a:gd name="connsiteY12333" fmla="*/ 304437 h 364561"/>
              <a:gd name="connsiteX12334" fmla="*/ 4612052 w 12192000"/>
              <a:gd name="connsiteY12334" fmla="*/ 297833 h 364561"/>
              <a:gd name="connsiteX12335" fmla="*/ 4614730 w 12192000"/>
              <a:gd name="connsiteY12335" fmla="*/ 295870 h 364561"/>
              <a:gd name="connsiteX12336" fmla="*/ 4619764 w 12192000"/>
              <a:gd name="connsiteY12336" fmla="*/ 292180 h 364561"/>
              <a:gd name="connsiteX12337" fmla="*/ 4609696 w 12192000"/>
              <a:gd name="connsiteY12337" fmla="*/ 284799 h 364561"/>
              <a:gd name="connsiteX12338" fmla="*/ 4604662 w 12192000"/>
              <a:gd name="connsiteY12338" fmla="*/ 288490 h 364561"/>
              <a:gd name="connsiteX12339" fmla="*/ 4601807 w 12192000"/>
              <a:gd name="connsiteY12339" fmla="*/ 290582 h 364561"/>
              <a:gd name="connsiteX12340" fmla="*/ 4598561 w 12192000"/>
              <a:gd name="connsiteY12340" fmla="*/ 289040 h 364561"/>
              <a:gd name="connsiteX12341" fmla="*/ 4599322 w 12192000"/>
              <a:gd name="connsiteY12341" fmla="*/ 291955 h 364561"/>
              <a:gd name="connsiteX12342" fmla="*/ 4595662 w 12192000"/>
              <a:gd name="connsiteY12342" fmla="*/ 289272 h 364561"/>
              <a:gd name="connsiteX12343" fmla="*/ 4598380 w 12192000"/>
              <a:gd name="connsiteY12343" fmla="*/ 289307 h 364561"/>
              <a:gd name="connsiteX12344" fmla="*/ 4601078 w 12192000"/>
              <a:gd name="connsiteY12344" fmla="*/ 284690 h 364561"/>
              <a:gd name="connsiteX12345" fmla="*/ 4600244 w 12192000"/>
              <a:gd name="connsiteY12345" fmla="*/ 282675 h 364561"/>
              <a:gd name="connsiteX12346" fmla="*/ 4605702 w 12192000"/>
              <a:gd name="connsiteY12346" fmla="*/ 285832 h 364561"/>
              <a:gd name="connsiteX12347" fmla="*/ 4618010 w 12192000"/>
              <a:gd name="connsiteY12347" fmla="*/ 281706 h 364561"/>
              <a:gd name="connsiteX12348" fmla="*/ 4613484 w 12192000"/>
              <a:gd name="connsiteY12348" fmla="*/ 281706 h 364561"/>
              <a:gd name="connsiteX12349" fmla="*/ 4619910 w 12192000"/>
              <a:gd name="connsiteY12349" fmla="*/ 277333 h 364561"/>
              <a:gd name="connsiteX12350" fmla="*/ 4589487 w 12192000"/>
              <a:gd name="connsiteY12350" fmla="*/ 269910 h 364561"/>
              <a:gd name="connsiteX12351" fmla="*/ 4591020 w 12192000"/>
              <a:gd name="connsiteY12351" fmla="*/ 271530 h 364561"/>
              <a:gd name="connsiteX12352" fmla="*/ 4589909 w 12192000"/>
              <a:gd name="connsiteY12352" fmla="*/ 271090 h 364561"/>
              <a:gd name="connsiteX12353" fmla="*/ 4590189 w 12192000"/>
              <a:gd name="connsiteY12353" fmla="*/ 271883 h 364561"/>
              <a:gd name="connsiteX12354" fmla="*/ 4598452 w 12192000"/>
              <a:gd name="connsiteY12354" fmla="*/ 281994 h 364561"/>
              <a:gd name="connsiteX12355" fmla="*/ 4590364 w 12192000"/>
              <a:gd name="connsiteY12355" fmla="*/ 285388 h 364561"/>
              <a:gd name="connsiteX12356" fmla="*/ 4589560 w 12192000"/>
              <a:gd name="connsiteY12356" fmla="*/ 284799 h 364561"/>
              <a:gd name="connsiteX12357" fmla="*/ 4579492 w 12192000"/>
              <a:gd name="connsiteY12357" fmla="*/ 292180 h 364561"/>
              <a:gd name="connsiteX12358" fmla="*/ 4569930 w 12192000"/>
              <a:gd name="connsiteY12358" fmla="*/ 289564 h 364561"/>
              <a:gd name="connsiteX12359" fmla="*/ 4569395 w 12192000"/>
              <a:gd name="connsiteY12359" fmla="*/ 289040 h 364561"/>
              <a:gd name="connsiteX12360" fmla="*/ 4569201 w 12192000"/>
              <a:gd name="connsiteY12360" fmla="*/ 289365 h 364561"/>
              <a:gd name="connsiteX12361" fmla="*/ 4567635 w 12192000"/>
              <a:gd name="connsiteY12361" fmla="*/ 288936 h 364561"/>
              <a:gd name="connsiteX12362" fmla="*/ 4552592 w 12192000"/>
              <a:gd name="connsiteY12362" fmla="*/ 291142 h 364561"/>
              <a:gd name="connsiteX12363" fmla="*/ 4549820 w 12192000"/>
              <a:gd name="connsiteY12363" fmla="*/ 291357 h 364561"/>
              <a:gd name="connsiteX12364" fmla="*/ 4553037 w 12192000"/>
              <a:gd name="connsiteY12364" fmla="*/ 284823 h 364561"/>
              <a:gd name="connsiteX12365" fmla="*/ 4559665 w 12192000"/>
              <a:gd name="connsiteY12365" fmla="*/ 281706 h 364561"/>
              <a:gd name="connsiteX12366" fmla="*/ 4554708 w 12192000"/>
              <a:gd name="connsiteY12366" fmla="*/ 281706 h 364561"/>
              <a:gd name="connsiteX12367" fmla="*/ 4559499 w 12192000"/>
              <a:gd name="connsiteY12367" fmla="*/ 277283 h 364561"/>
              <a:gd name="connsiteX12368" fmla="*/ 4569582 w 12192000"/>
              <a:gd name="connsiteY12368" fmla="*/ 269835 h 364561"/>
              <a:gd name="connsiteX12369" fmla="*/ 4579665 w 12192000"/>
              <a:gd name="connsiteY12369" fmla="*/ 269835 h 364561"/>
              <a:gd name="connsiteX12370" fmla="*/ 4582226 w 12192000"/>
              <a:gd name="connsiteY12370" fmla="*/ 269835 h 364561"/>
              <a:gd name="connsiteX12371" fmla="*/ 4569095 w 12192000"/>
              <a:gd name="connsiteY12371" fmla="*/ 274804 h 364561"/>
              <a:gd name="connsiteX12372" fmla="*/ 4582853 w 12192000"/>
              <a:gd name="connsiteY12372" fmla="*/ 271771 h 364561"/>
              <a:gd name="connsiteX12373" fmla="*/ 4585564 w 12192000"/>
              <a:gd name="connsiteY12373" fmla="*/ 269835 h 364561"/>
              <a:gd name="connsiteX12374" fmla="*/ 4586746 w 12192000"/>
              <a:gd name="connsiteY12374" fmla="*/ 269835 h 364561"/>
              <a:gd name="connsiteX12375" fmla="*/ 4589909 w 12192000"/>
              <a:gd name="connsiteY12375" fmla="*/ 271090 h 364561"/>
              <a:gd name="connsiteX12376" fmla="*/ 4589459 w 12192000"/>
              <a:gd name="connsiteY12376" fmla="*/ 269835 h 364561"/>
              <a:gd name="connsiteX12377" fmla="*/ 4599830 w 12192000"/>
              <a:gd name="connsiteY12377" fmla="*/ 269835 h 364561"/>
              <a:gd name="connsiteX12378" fmla="*/ 4579665 w 12192000"/>
              <a:gd name="connsiteY12378" fmla="*/ 261323 h 364561"/>
              <a:gd name="connsiteX12379" fmla="*/ 4569582 w 12192000"/>
              <a:gd name="connsiteY12379" fmla="*/ 253875 h 364561"/>
              <a:gd name="connsiteX12380" fmla="*/ 4549415 w 12192000"/>
              <a:gd name="connsiteY12380" fmla="*/ 261323 h 364561"/>
              <a:gd name="connsiteX12381" fmla="*/ 4539334 w 12192000"/>
              <a:gd name="connsiteY12381" fmla="*/ 269835 h 364561"/>
              <a:gd name="connsiteX12382" fmla="*/ 4544374 w 12192000"/>
              <a:gd name="connsiteY12382" fmla="*/ 277283 h 364561"/>
              <a:gd name="connsiteX12383" fmla="*/ 4547368 w 12192000"/>
              <a:gd name="connsiteY12383" fmla="*/ 281706 h 364561"/>
              <a:gd name="connsiteX12384" fmla="*/ 4542250 w 12192000"/>
              <a:gd name="connsiteY12384" fmla="*/ 281706 h 364561"/>
              <a:gd name="connsiteX12385" fmla="*/ 4540594 w 12192000"/>
              <a:gd name="connsiteY12385" fmla="*/ 281007 h 364561"/>
              <a:gd name="connsiteX12386" fmla="*/ 4539334 w 12192000"/>
              <a:gd name="connsiteY12386" fmla="*/ 277283 h 364561"/>
              <a:gd name="connsiteX12387" fmla="*/ 4536340 w 12192000"/>
              <a:gd name="connsiteY12387" fmla="*/ 281706 h 364561"/>
              <a:gd name="connsiteX12388" fmla="*/ 4529022 w 12192000"/>
              <a:gd name="connsiteY12388" fmla="*/ 281706 h 364561"/>
              <a:gd name="connsiteX12389" fmla="*/ 4534573 w 12192000"/>
              <a:gd name="connsiteY12389" fmla="*/ 284315 h 364561"/>
              <a:gd name="connsiteX12390" fmla="*/ 4534292 w 12192000"/>
              <a:gd name="connsiteY12390" fmla="*/ 284731 h 364561"/>
              <a:gd name="connsiteX12391" fmla="*/ 4529250 w 12192000"/>
              <a:gd name="connsiteY12391" fmla="*/ 292179 h 364561"/>
              <a:gd name="connsiteX12392" fmla="*/ 4539408 w 12192000"/>
              <a:gd name="connsiteY12392" fmla="*/ 290871 h 364561"/>
              <a:gd name="connsiteX12393" fmla="*/ 4539585 w 12192000"/>
              <a:gd name="connsiteY12393" fmla="*/ 292151 h 364561"/>
              <a:gd name="connsiteX12394" fmla="*/ 4539220 w 12192000"/>
              <a:gd name="connsiteY12394" fmla="*/ 292180 h 364561"/>
              <a:gd name="connsiteX12395" fmla="*/ 4539602 w 12192000"/>
              <a:gd name="connsiteY12395" fmla="*/ 292273 h 364561"/>
              <a:gd name="connsiteX12396" fmla="*/ 4540168 w 12192000"/>
              <a:gd name="connsiteY12396" fmla="*/ 296374 h 364561"/>
              <a:gd name="connsiteX12397" fmla="*/ 4541642 w 12192000"/>
              <a:gd name="connsiteY12397" fmla="*/ 292771 h 364561"/>
              <a:gd name="connsiteX12398" fmla="*/ 4542996 w 12192000"/>
              <a:gd name="connsiteY12398" fmla="*/ 293102 h 364561"/>
              <a:gd name="connsiteX12399" fmla="*/ 4539220 w 12192000"/>
              <a:gd name="connsiteY12399" fmla="*/ 299560 h 364561"/>
              <a:gd name="connsiteX12400" fmla="*/ 4559356 w 12192000"/>
              <a:gd name="connsiteY12400" fmla="*/ 299560 h 364561"/>
              <a:gd name="connsiteX12401" fmla="*/ 4559356 w 12192000"/>
              <a:gd name="connsiteY12401" fmla="*/ 306940 h 364561"/>
              <a:gd name="connsiteX12402" fmla="*/ 4548000 w 12192000"/>
              <a:gd name="connsiteY12402" fmla="*/ 311582 h 364561"/>
              <a:gd name="connsiteX12403" fmla="*/ 4535726 w 12192000"/>
              <a:gd name="connsiteY12403" fmla="*/ 312390 h 364561"/>
              <a:gd name="connsiteX12404" fmla="*/ 4533290 w 12192000"/>
              <a:gd name="connsiteY12404" fmla="*/ 314722 h 364561"/>
              <a:gd name="connsiteX12405" fmla="*/ 4527601 w 12192000"/>
              <a:gd name="connsiteY12405" fmla="*/ 314205 h 364561"/>
              <a:gd name="connsiteX12406" fmla="*/ 4518377 w 12192000"/>
              <a:gd name="connsiteY12406" fmla="*/ 307475 h 364561"/>
              <a:gd name="connsiteX12407" fmla="*/ 4518259 w 12192000"/>
              <a:gd name="connsiteY12407" fmla="*/ 306715 h 364561"/>
              <a:gd name="connsiteX12408" fmla="*/ 4527714 w 12192000"/>
              <a:gd name="connsiteY12408" fmla="*/ 303250 h 364561"/>
              <a:gd name="connsiteX12409" fmla="*/ 4529152 w 12192000"/>
              <a:gd name="connsiteY12409" fmla="*/ 299560 h 364561"/>
              <a:gd name="connsiteX12410" fmla="*/ 4517645 w 12192000"/>
              <a:gd name="connsiteY12410" fmla="*/ 284799 h 364561"/>
              <a:gd name="connsiteX12411" fmla="*/ 4514460 w 12192000"/>
              <a:gd name="connsiteY12411" fmla="*/ 282853 h 364561"/>
              <a:gd name="connsiteX12412" fmla="*/ 4509548 w 12192000"/>
              <a:gd name="connsiteY12412" fmla="*/ 281773 h 364561"/>
              <a:gd name="connsiteX12413" fmla="*/ 4509574 w 12192000"/>
              <a:gd name="connsiteY12413" fmla="*/ 281706 h 364561"/>
              <a:gd name="connsiteX12414" fmla="*/ 4509547 w 12192000"/>
              <a:gd name="connsiteY12414" fmla="*/ 281773 h 364561"/>
              <a:gd name="connsiteX12415" fmla="*/ 4509150 w 12192000"/>
              <a:gd name="connsiteY12415" fmla="*/ 281686 h 364561"/>
              <a:gd name="connsiteX12416" fmla="*/ 4507586 w 12192000"/>
              <a:gd name="connsiteY12416" fmla="*/ 284782 h 364561"/>
              <a:gd name="connsiteX12417" fmla="*/ 4508146 w 12192000"/>
              <a:gd name="connsiteY12417" fmla="*/ 285191 h 364561"/>
              <a:gd name="connsiteX12418" fmla="*/ 4507856 w 12192000"/>
              <a:gd name="connsiteY12418" fmla="*/ 285901 h 364561"/>
              <a:gd name="connsiteX12419" fmla="*/ 4507904 w 12192000"/>
              <a:gd name="connsiteY12419" fmla="*/ 285877 h 364561"/>
              <a:gd name="connsiteX12420" fmla="*/ 4508171 w 12192000"/>
              <a:gd name="connsiteY12420" fmla="*/ 285210 h 364561"/>
              <a:gd name="connsiteX12421" fmla="*/ 4513326 w 12192000"/>
              <a:gd name="connsiteY12421" fmla="*/ 288971 h 364561"/>
              <a:gd name="connsiteX12422" fmla="*/ 4517690 w 12192000"/>
              <a:gd name="connsiteY12422" fmla="*/ 299306 h 364561"/>
              <a:gd name="connsiteX12423" fmla="*/ 4508639 w 12192000"/>
              <a:gd name="connsiteY12423" fmla="*/ 294713 h 364561"/>
              <a:gd name="connsiteX12424" fmla="*/ 4507593 w 12192000"/>
              <a:gd name="connsiteY12424" fmla="*/ 286540 h 364561"/>
              <a:gd name="connsiteX12425" fmla="*/ 4507856 w 12192000"/>
              <a:gd name="connsiteY12425" fmla="*/ 285901 h 364561"/>
              <a:gd name="connsiteX12426" fmla="*/ 4507531 w 12192000"/>
              <a:gd name="connsiteY12426" fmla="*/ 286059 h 364561"/>
              <a:gd name="connsiteX12427" fmla="*/ 4507346 w 12192000"/>
              <a:gd name="connsiteY12427" fmla="*/ 284608 h 364561"/>
              <a:gd name="connsiteX12428" fmla="*/ 4507566 w 12192000"/>
              <a:gd name="connsiteY12428" fmla="*/ 284768 h 364561"/>
              <a:gd name="connsiteX12429" fmla="*/ 4506004 w 12192000"/>
              <a:gd name="connsiteY12429" fmla="*/ 280417 h 364561"/>
              <a:gd name="connsiteX12430" fmla="*/ 4497509 w 12192000"/>
              <a:gd name="connsiteY12430" fmla="*/ 270038 h 364561"/>
              <a:gd name="connsiteX12431" fmla="*/ 4517645 w 12192000"/>
              <a:gd name="connsiteY12431" fmla="*/ 254223 h 364561"/>
              <a:gd name="connsiteX12432" fmla="*/ 4497509 w 12192000"/>
              <a:gd name="connsiteY12432" fmla="*/ 261603 h 364561"/>
              <a:gd name="connsiteX12433" fmla="*/ 4487441 w 12192000"/>
              <a:gd name="connsiteY12433" fmla="*/ 277419 h 364561"/>
              <a:gd name="connsiteX12434" fmla="*/ 4476114 w 12192000"/>
              <a:gd name="connsiteY12434" fmla="*/ 263580 h 364561"/>
              <a:gd name="connsiteX12435" fmla="*/ 4473154 w 12192000"/>
              <a:gd name="connsiteY12435" fmla="*/ 263270 h 364561"/>
              <a:gd name="connsiteX12436" fmla="*/ 4470387 w 12192000"/>
              <a:gd name="connsiteY12436" fmla="*/ 260568 h 364561"/>
              <a:gd name="connsiteX12437" fmla="*/ 4469338 w 12192000"/>
              <a:gd name="connsiteY12437" fmla="*/ 262871 h 364561"/>
              <a:gd name="connsiteX12438" fmla="*/ 4467333 w 12192000"/>
              <a:gd name="connsiteY12438" fmla="*/ 262661 h 364561"/>
              <a:gd name="connsiteX12439" fmla="*/ 4460660 w 12192000"/>
              <a:gd name="connsiteY12439" fmla="*/ 260568 h 364561"/>
              <a:gd name="connsiteX12440" fmla="*/ 4460660 w 12192000"/>
              <a:gd name="connsiteY12440" fmla="*/ 261962 h 364561"/>
              <a:gd name="connsiteX12441" fmla="*/ 4457236 w 12192000"/>
              <a:gd name="connsiteY12441" fmla="*/ 261603 h 364561"/>
              <a:gd name="connsiteX12442" fmla="*/ 4457236 w 12192000"/>
              <a:gd name="connsiteY12442" fmla="*/ 246843 h 364561"/>
              <a:gd name="connsiteX12443" fmla="*/ 4447168 w 12192000"/>
              <a:gd name="connsiteY12443" fmla="*/ 254223 h 364561"/>
              <a:gd name="connsiteX12444" fmla="*/ 4447168 w 12192000"/>
              <a:gd name="connsiteY12444" fmla="*/ 261603 h 364561"/>
              <a:gd name="connsiteX12445" fmla="*/ 4460660 w 12192000"/>
              <a:gd name="connsiteY12445" fmla="*/ 262631 h 364561"/>
              <a:gd name="connsiteX12446" fmla="*/ 4460660 w 12192000"/>
              <a:gd name="connsiteY12446" fmla="*/ 266796 h 364561"/>
              <a:gd name="connsiteX12447" fmla="*/ 4460660 w 12192000"/>
              <a:gd name="connsiteY12447" fmla="*/ 267686 h 364561"/>
              <a:gd name="connsiteX12448" fmla="*/ 4465524 w 12192000"/>
              <a:gd name="connsiteY12448" fmla="*/ 273025 h 364561"/>
              <a:gd name="connsiteX12449" fmla="*/ 4467749 w 12192000"/>
              <a:gd name="connsiteY12449" fmla="*/ 270582 h 364561"/>
              <a:gd name="connsiteX12450" fmla="*/ 4471080 w 12192000"/>
              <a:gd name="connsiteY12450" fmla="*/ 274651 h 364561"/>
              <a:gd name="connsiteX12451" fmla="*/ 4467304 w 12192000"/>
              <a:gd name="connsiteY12451" fmla="*/ 284799 h 364561"/>
              <a:gd name="connsiteX12452" fmla="*/ 4470218 w 12192000"/>
              <a:gd name="connsiteY12452" fmla="*/ 289071 h 364561"/>
              <a:gd name="connsiteX12453" fmla="*/ 4465522 w 12192000"/>
              <a:gd name="connsiteY12453" fmla="*/ 289921 h 364561"/>
              <a:gd name="connsiteX12454" fmla="*/ 4460657 w 12192000"/>
              <a:gd name="connsiteY12454" fmla="*/ 296086 h 364561"/>
              <a:gd name="connsiteX12455" fmla="*/ 4469171 w 12192000"/>
              <a:gd name="connsiteY12455" fmla="*/ 297093 h 364561"/>
              <a:gd name="connsiteX12456" fmla="*/ 4470224 w 12192000"/>
              <a:gd name="connsiteY12456" fmla="*/ 303195 h 364561"/>
              <a:gd name="connsiteX12457" fmla="*/ 4467304 w 12192000"/>
              <a:gd name="connsiteY12457" fmla="*/ 306940 h 364561"/>
              <a:gd name="connsiteX12458" fmla="*/ 4447168 w 12192000"/>
              <a:gd name="connsiteY12458" fmla="*/ 299560 h 364561"/>
              <a:gd name="connsiteX12459" fmla="*/ 4457236 w 12192000"/>
              <a:gd name="connsiteY12459" fmla="*/ 299560 h 364561"/>
              <a:gd name="connsiteX12460" fmla="*/ 4415526 w 12192000"/>
              <a:gd name="connsiteY12460" fmla="*/ 284799 h 364561"/>
              <a:gd name="connsiteX12461" fmla="*/ 4425594 w 12192000"/>
              <a:gd name="connsiteY12461" fmla="*/ 277419 h 364561"/>
              <a:gd name="connsiteX12462" fmla="*/ 4419697 w 12192000"/>
              <a:gd name="connsiteY12462" fmla="*/ 277419 h 364561"/>
              <a:gd name="connsiteX12463" fmla="*/ 4419494 w 12192000"/>
              <a:gd name="connsiteY12463" fmla="*/ 274449 h 364561"/>
              <a:gd name="connsiteX12464" fmla="*/ 4416018 w 12192000"/>
              <a:gd name="connsiteY12464" fmla="*/ 271696 h 364561"/>
              <a:gd name="connsiteX12465" fmla="*/ 4410563 w 12192000"/>
              <a:gd name="connsiteY12465" fmla="*/ 274588 h 364561"/>
              <a:gd name="connsiteX12466" fmla="*/ 4411500 w 12192000"/>
              <a:gd name="connsiteY12466" fmla="*/ 277419 h 364561"/>
              <a:gd name="connsiteX12467" fmla="*/ 4405458 w 12192000"/>
              <a:gd name="connsiteY12467" fmla="*/ 277419 h 364561"/>
              <a:gd name="connsiteX12468" fmla="*/ 4406874 w 12192000"/>
              <a:gd name="connsiteY12468" fmla="*/ 295062 h 364561"/>
              <a:gd name="connsiteX12469" fmla="*/ 4405504 w 12192000"/>
              <a:gd name="connsiteY12469" fmla="*/ 299413 h 364561"/>
              <a:gd name="connsiteX12470" fmla="*/ 4405637 w 12192000"/>
              <a:gd name="connsiteY12470" fmla="*/ 299480 h 364561"/>
              <a:gd name="connsiteX12471" fmla="*/ 4409863 w 12192000"/>
              <a:gd name="connsiteY12471" fmla="*/ 297600 h 364561"/>
              <a:gd name="connsiteX12472" fmla="*/ 4415526 w 12192000"/>
              <a:gd name="connsiteY12472" fmla="*/ 306940 h 364561"/>
              <a:gd name="connsiteX12473" fmla="*/ 4425594 w 12192000"/>
              <a:gd name="connsiteY12473" fmla="*/ 306940 h 364561"/>
              <a:gd name="connsiteX12474" fmla="*/ 4411436 w 12192000"/>
              <a:gd name="connsiteY12474" fmla="*/ 313168 h 364561"/>
              <a:gd name="connsiteX12475" fmla="*/ 4406601 w 12192000"/>
              <a:gd name="connsiteY12475" fmla="*/ 314100 h 364561"/>
              <a:gd name="connsiteX12476" fmla="*/ 4414252 w 12192000"/>
              <a:gd name="connsiteY12476" fmla="*/ 314950 h 364561"/>
              <a:gd name="connsiteX12477" fmla="*/ 4415469 w 12192000"/>
              <a:gd name="connsiteY12477" fmla="*/ 321576 h 364561"/>
              <a:gd name="connsiteX12478" fmla="*/ 4405734 w 12192000"/>
              <a:gd name="connsiteY12478" fmla="*/ 321576 h 364561"/>
              <a:gd name="connsiteX12479" fmla="*/ 4409384 w 12192000"/>
              <a:gd name="connsiteY12479" fmla="*/ 314950 h 364561"/>
              <a:gd name="connsiteX12480" fmla="*/ 4406317 w 12192000"/>
              <a:gd name="connsiteY12480" fmla="*/ 314155 h 364561"/>
              <a:gd name="connsiteX12481" fmla="*/ 4405458 w 12192000"/>
              <a:gd name="connsiteY12481" fmla="*/ 314321 h 364561"/>
              <a:gd name="connsiteX12482" fmla="*/ 4395390 w 12192000"/>
              <a:gd name="connsiteY12482" fmla="*/ 306940 h 364561"/>
              <a:gd name="connsiteX12483" fmla="*/ 4385322 w 12192000"/>
              <a:gd name="connsiteY12483" fmla="*/ 314321 h 364561"/>
              <a:gd name="connsiteX12484" fmla="*/ 4365186 w 12192000"/>
              <a:gd name="connsiteY12484" fmla="*/ 299560 h 364561"/>
              <a:gd name="connsiteX12485" fmla="*/ 4365186 w 12192000"/>
              <a:gd name="connsiteY12485" fmla="*/ 306940 h 364561"/>
              <a:gd name="connsiteX12486" fmla="*/ 4355118 w 12192000"/>
              <a:gd name="connsiteY12486" fmla="*/ 299560 h 364561"/>
              <a:gd name="connsiteX12487" fmla="*/ 4365186 w 12192000"/>
              <a:gd name="connsiteY12487" fmla="*/ 292180 h 364561"/>
              <a:gd name="connsiteX12488" fmla="*/ 4405458 w 12192000"/>
              <a:gd name="connsiteY12488" fmla="*/ 284799 h 364561"/>
              <a:gd name="connsiteX12489" fmla="*/ 4385322 w 12192000"/>
              <a:gd name="connsiteY12489" fmla="*/ 277419 h 364561"/>
              <a:gd name="connsiteX12490" fmla="*/ 4365186 w 12192000"/>
              <a:gd name="connsiteY12490" fmla="*/ 284799 h 364561"/>
              <a:gd name="connsiteX12491" fmla="*/ 4365186 w 12192000"/>
              <a:gd name="connsiteY12491" fmla="*/ 280532 h 364561"/>
              <a:gd name="connsiteX12492" fmla="*/ 4365186 w 12192000"/>
              <a:gd name="connsiteY12492" fmla="*/ 279264 h 364561"/>
              <a:gd name="connsiteX12493" fmla="*/ 4363298 w 12192000"/>
              <a:gd name="connsiteY12493" fmla="*/ 279610 h 364561"/>
              <a:gd name="connsiteX12494" fmla="*/ 4334982 w 12192000"/>
              <a:gd name="connsiteY12494" fmla="*/ 284799 h 364561"/>
              <a:gd name="connsiteX12495" fmla="*/ 4334982 w 12192000"/>
              <a:gd name="connsiteY12495" fmla="*/ 292180 h 364561"/>
              <a:gd name="connsiteX12496" fmla="*/ 4303339 w 12192000"/>
              <a:gd name="connsiteY12496" fmla="*/ 292180 h 364561"/>
              <a:gd name="connsiteX12497" fmla="*/ 4313407 w 12192000"/>
              <a:gd name="connsiteY12497" fmla="*/ 277419 h 364561"/>
              <a:gd name="connsiteX12498" fmla="*/ 4303339 w 12192000"/>
              <a:gd name="connsiteY12498" fmla="*/ 277419 h 364561"/>
              <a:gd name="connsiteX12499" fmla="*/ 4283203 w 12192000"/>
              <a:gd name="connsiteY12499" fmla="*/ 292180 h 364561"/>
              <a:gd name="connsiteX12500" fmla="*/ 4273135 w 12192000"/>
              <a:gd name="connsiteY12500" fmla="*/ 284799 h 364561"/>
              <a:gd name="connsiteX12501" fmla="*/ 4273135 w 12192000"/>
              <a:gd name="connsiteY12501" fmla="*/ 277419 h 364561"/>
              <a:gd name="connsiteX12502" fmla="*/ 4283203 w 12192000"/>
              <a:gd name="connsiteY12502" fmla="*/ 277419 h 364561"/>
              <a:gd name="connsiteX12503" fmla="*/ 4273135 w 12192000"/>
              <a:gd name="connsiteY12503" fmla="*/ 270038 h 364561"/>
              <a:gd name="connsiteX12504" fmla="*/ 4273135 w 12192000"/>
              <a:gd name="connsiteY12504" fmla="*/ 261603 h 364561"/>
              <a:gd name="connsiteX12505" fmla="*/ 4252999 w 12192000"/>
              <a:gd name="connsiteY12505" fmla="*/ 261603 h 364561"/>
              <a:gd name="connsiteX12506" fmla="*/ 4263067 w 12192000"/>
              <a:gd name="connsiteY12506" fmla="*/ 277419 h 364561"/>
              <a:gd name="connsiteX12507" fmla="*/ 4252999 w 12192000"/>
              <a:gd name="connsiteY12507" fmla="*/ 277419 h 364561"/>
              <a:gd name="connsiteX12508" fmla="*/ 4252078 w 12192000"/>
              <a:gd name="connsiteY12508" fmla="*/ 272556 h 364561"/>
              <a:gd name="connsiteX12509" fmla="*/ 4231295 w 12192000"/>
              <a:gd name="connsiteY12509" fmla="*/ 269999 h 364561"/>
              <a:gd name="connsiteX12510" fmla="*/ 4246971 w 12192000"/>
              <a:gd name="connsiteY12510" fmla="*/ 276312 h 364561"/>
              <a:gd name="connsiteX12511" fmla="*/ 4252835 w 12192000"/>
              <a:gd name="connsiteY12511" fmla="*/ 277447 h 364561"/>
              <a:gd name="connsiteX12512" fmla="*/ 4246998 w 12192000"/>
              <a:gd name="connsiteY12512" fmla="*/ 278457 h 364561"/>
              <a:gd name="connsiteX12513" fmla="*/ 4231425 w 12192000"/>
              <a:gd name="connsiteY12513" fmla="*/ 277419 h 364561"/>
              <a:gd name="connsiteX12514" fmla="*/ 4204524 w 12192000"/>
              <a:gd name="connsiteY12514" fmla="*/ 290911 h 364561"/>
              <a:gd name="connsiteX12515" fmla="*/ 4201221 w 12192000"/>
              <a:gd name="connsiteY12515" fmla="*/ 291224 h 364561"/>
              <a:gd name="connsiteX12516" fmla="*/ 4201221 w 12192000"/>
              <a:gd name="connsiteY12516" fmla="*/ 292180 h 364561"/>
              <a:gd name="connsiteX12517" fmla="*/ 4197901 w 12192000"/>
              <a:gd name="connsiteY12517" fmla="*/ 291539 h 364561"/>
              <a:gd name="connsiteX12518" fmla="*/ 4191153 w 12192000"/>
              <a:gd name="connsiteY12518" fmla="*/ 292180 h 364561"/>
              <a:gd name="connsiteX12519" fmla="*/ 4201221 w 12192000"/>
              <a:gd name="connsiteY12519" fmla="*/ 299560 h 364561"/>
              <a:gd name="connsiteX12520" fmla="*/ 4181085 w 12192000"/>
              <a:gd name="connsiteY12520" fmla="*/ 306940 h 364561"/>
              <a:gd name="connsiteX12521" fmla="*/ 4191128 w 12192000"/>
              <a:gd name="connsiteY12521" fmla="*/ 307610 h 364561"/>
              <a:gd name="connsiteX12522" fmla="*/ 4191153 w 12192000"/>
              <a:gd name="connsiteY12522" fmla="*/ 306940 h 364561"/>
              <a:gd name="connsiteX12523" fmla="*/ 4191153 w 12192000"/>
              <a:gd name="connsiteY12523" fmla="*/ 307611 h 364561"/>
              <a:gd name="connsiteX12524" fmla="*/ 4194928 w 12192000"/>
              <a:gd name="connsiteY12524" fmla="*/ 307863 h 364561"/>
              <a:gd name="connsiteX12525" fmla="*/ 4201221 w 12192000"/>
              <a:gd name="connsiteY12525" fmla="*/ 314321 h 364561"/>
              <a:gd name="connsiteX12526" fmla="*/ 4191153 w 12192000"/>
              <a:gd name="connsiteY12526" fmla="*/ 314321 h 364561"/>
              <a:gd name="connsiteX12527" fmla="*/ 4191153 w 12192000"/>
              <a:gd name="connsiteY12527" fmla="*/ 307863 h 364561"/>
              <a:gd name="connsiteX12528" fmla="*/ 4191153 w 12192000"/>
              <a:gd name="connsiteY12528" fmla="*/ 307611 h 364561"/>
              <a:gd name="connsiteX12529" fmla="*/ 4191128 w 12192000"/>
              <a:gd name="connsiteY12529" fmla="*/ 307610 h 364561"/>
              <a:gd name="connsiteX12530" fmla="*/ 4190995 w 12192000"/>
              <a:gd name="connsiteY12530" fmla="*/ 311207 h 364561"/>
              <a:gd name="connsiteX12531" fmla="*/ 4181085 w 12192000"/>
              <a:gd name="connsiteY12531" fmla="*/ 314321 h 364561"/>
              <a:gd name="connsiteX12532" fmla="*/ 4161054 w 12192000"/>
              <a:gd name="connsiteY12532" fmla="*/ 314321 h 364561"/>
              <a:gd name="connsiteX12533" fmla="*/ 4161167 w 12192000"/>
              <a:gd name="connsiteY12533" fmla="*/ 315164 h 364561"/>
              <a:gd name="connsiteX12534" fmla="*/ 4170990 w 12192000"/>
              <a:gd name="connsiteY12534" fmla="*/ 321427 h 364561"/>
              <a:gd name="connsiteX12535" fmla="*/ 4161011 w 12192000"/>
              <a:gd name="connsiteY12535" fmla="*/ 321427 h 364561"/>
              <a:gd name="connsiteX12536" fmla="*/ 4190948 w 12192000"/>
              <a:gd name="connsiteY12536" fmla="*/ 328851 h 364561"/>
              <a:gd name="connsiteX12537" fmla="*/ 4180970 w 12192000"/>
              <a:gd name="connsiteY12537" fmla="*/ 336274 h 364561"/>
              <a:gd name="connsiteX12538" fmla="*/ 4180970 w 12192000"/>
              <a:gd name="connsiteY12538" fmla="*/ 328851 h 364561"/>
              <a:gd name="connsiteX12539" fmla="*/ 4161011 w 12192000"/>
              <a:gd name="connsiteY12539" fmla="*/ 336274 h 364561"/>
              <a:gd name="connsiteX12540" fmla="*/ 4151033 w 12192000"/>
              <a:gd name="connsiteY12540" fmla="*/ 336274 h 364561"/>
              <a:gd name="connsiteX12541" fmla="*/ 4141055 w 12192000"/>
              <a:gd name="connsiteY12541" fmla="*/ 328851 h 364561"/>
              <a:gd name="connsiteX12542" fmla="*/ 4157893 w 12192000"/>
              <a:gd name="connsiteY12542" fmla="*/ 321543 h 364561"/>
              <a:gd name="connsiteX12543" fmla="*/ 4160949 w 12192000"/>
              <a:gd name="connsiteY12543" fmla="*/ 314156 h 364561"/>
              <a:gd name="connsiteX12544" fmla="*/ 4160949 w 12192000"/>
              <a:gd name="connsiteY12544" fmla="*/ 310054 h 364561"/>
              <a:gd name="connsiteX12545" fmla="*/ 4160949 w 12192000"/>
              <a:gd name="connsiteY12545" fmla="*/ 306940 h 364561"/>
              <a:gd name="connsiteX12546" fmla="*/ 4181085 w 12192000"/>
              <a:gd name="connsiteY12546" fmla="*/ 306940 h 364561"/>
              <a:gd name="connsiteX12547" fmla="*/ 4171017 w 12192000"/>
              <a:gd name="connsiteY12547" fmla="*/ 299560 h 364561"/>
              <a:gd name="connsiteX12548" fmla="*/ 4160949 w 12192000"/>
              <a:gd name="connsiteY12548" fmla="*/ 299560 h 364561"/>
              <a:gd name="connsiteX12549" fmla="*/ 4140813 w 12192000"/>
              <a:gd name="connsiteY12549" fmla="*/ 306940 h 364561"/>
              <a:gd name="connsiteX12550" fmla="*/ 4119238 w 12192000"/>
              <a:gd name="connsiteY12550" fmla="*/ 306940 h 364561"/>
              <a:gd name="connsiteX12551" fmla="*/ 4140813 w 12192000"/>
              <a:gd name="connsiteY12551" fmla="*/ 299560 h 364561"/>
              <a:gd name="connsiteX12552" fmla="*/ 4109170 w 12192000"/>
              <a:gd name="connsiteY12552" fmla="*/ 299560 h 364561"/>
              <a:gd name="connsiteX12553" fmla="*/ 4099102 w 12192000"/>
              <a:gd name="connsiteY12553" fmla="*/ 284799 h 364561"/>
              <a:gd name="connsiteX12554" fmla="*/ 4123193 w 12192000"/>
              <a:gd name="connsiteY12554" fmla="*/ 289412 h 364561"/>
              <a:gd name="connsiteX12555" fmla="*/ 4134079 w 12192000"/>
              <a:gd name="connsiteY12555" fmla="*/ 295681 h 364561"/>
              <a:gd name="connsiteX12556" fmla="*/ 4133570 w 12192000"/>
              <a:gd name="connsiteY12556" fmla="*/ 296374 h 364561"/>
              <a:gd name="connsiteX12557" fmla="*/ 4135005 w 12192000"/>
              <a:gd name="connsiteY12557" fmla="*/ 296215 h 364561"/>
              <a:gd name="connsiteX12558" fmla="*/ 4140813 w 12192000"/>
              <a:gd name="connsiteY12558" fmla="*/ 299560 h 364561"/>
              <a:gd name="connsiteX12559" fmla="*/ 4144588 w 12192000"/>
              <a:gd name="connsiteY12559" fmla="*/ 293102 h 364561"/>
              <a:gd name="connsiteX12560" fmla="*/ 4142352 w 12192000"/>
              <a:gd name="connsiteY12560" fmla="*/ 292556 h 364561"/>
              <a:gd name="connsiteX12561" fmla="*/ 4142399 w 12192000"/>
              <a:gd name="connsiteY12561" fmla="*/ 292302 h 364561"/>
              <a:gd name="connsiteX12562" fmla="*/ 4164724 w 12192000"/>
              <a:gd name="connsiteY12562" fmla="*/ 294025 h 364561"/>
              <a:gd name="connsiteX12563" fmla="*/ 4181085 w 12192000"/>
              <a:gd name="connsiteY12563" fmla="*/ 284799 h 364561"/>
              <a:gd name="connsiteX12564" fmla="*/ 4195243 w 12192000"/>
              <a:gd name="connsiteY12564" fmla="*/ 291026 h 364561"/>
              <a:gd name="connsiteX12565" fmla="*/ 4197901 w 12192000"/>
              <a:gd name="connsiteY12565" fmla="*/ 291539 h 364561"/>
              <a:gd name="connsiteX12566" fmla="*/ 4201221 w 12192000"/>
              <a:gd name="connsiteY12566" fmla="*/ 291224 h 364561"/>
              <a:gd name="connsiteX12567" fmla="*/ 4201221 w 12192000"/>
              <a:gd name="connsiteY12567" fmla="*/ 287797 h 364561"/>
              <a:gd name="connsiteX12568" fmla="*/ 4201221 w 12192000"/>
              <a:gd name="connsiteY12568" fmla="*/ 284799 h 364561"/>
              <a:gd name="connsiteX12569" fmla="*/ 4181085 w 12192000"/>
              <a:gd name="connsiteY12569" fmla="*/ 277419 h 364561"/>
              <a:gd name="connsiteX12570" fmla="*/ 4181085 w 12192000"/>
              <a:gd name="connsiteY12570" fmla="*/ 261603 h 364561"/>
              <a:gd name="connsiteX12571" fmla="*/ 4160949 w 12192000"/>
              <a:gd name="connsiteY12571" fmla="*/ 270038 h 364561"/>
              <a:gd name="connsiteX12572" fmla="*/ 4160949 w 12192000"/>
              <a:gd name="connsiteY12572" fmla="*/ 284799 h 364561"/>
              <a:gd name="connsiteX12573" fmla="*/ 4150881 w 12192000"/>
              <a:gd name="connsiteY12573" fmla="*/ 270038 h 364561"/>
              <a:gd name="connsiteX12574" fmla="*/ 4140813 w 12192000"/>
              <a:gd name="connsiteY12574" fmla="*/ 277419 h 364561"/>
              <a:gd name="connsiteX12575" fmla="*/ 4119238 w 12192000"/>
              <a:gd name="connsiteY12575" fmla="*/ 284799 h 364561"/>
              <a:gd name="connsiteX12576" fmla="*/ 4109170 w 12192000"/>
              <a:gd name="connsiteY12576" fmla="*/ 270038 h 364561"/>
              <a:gd name="connsiteX12577" fmla="*/ 4089034 w 12192000"/>
              <a:gd name="connsiteY12577" fmla="*/ 270038 h 364561"/>
              <a:gd name="connsiteX12578" fmla="*/ 4099102 w 12192000"/>
              <a:gd name="connsiteY12578" fmla="*/ 261603 h 364561"/>
              <a:gd name="connsiteX12579" fmla="*/ 4078966 w 12192000"/>
              <a:gd name="connsiteY12579" fmla="*/ 246843 h 364561"/>
              <a:gd name="connsiteX12580" fmla="*/ 4068897 w 12192000"/>
              <a:gd name="connsiteY12580" fmla="*/ 239462 h 364561"/>
              <a:gd name="connsiteX12581" fmla="*/ 4058829 w 12192000"/>
              <a:gd name="connsiteY12581" fmla="*/ 246843 h 364561"/>
              <a:gd name="connsiteX12582" fmla="*/ 4068897 w 12192000"/>
              <a:gd name="connsiteY12582" fmla="*/ 270038 h 364561"/>
              <a:gd name="connsiteX12583" fmla="*/ 4048761 w 12192000"/>
              <a:gd name="connsiteY12583" fmla="*/ 277419 h 364561"/>
              <a:gd name="connsiteX12584" fmla="*/ 4048761 w 12192000"/>
              <a:gd name="connsiteY12584" fmla="*/ 292180 h 364561"/>
              <a:gd name="connsiteX12585" fmla="*/ 4058829 w 12192000"/>
              <a:gd name="connsiteY12585" fmla="*/ 292180 h 364561"/>
              <a:gd name="connsiteX12586" fmla="*/ 4048761 w 12192000"/>
              <a:gd name="connsiteY12586" fmla="*/ 299560 h 364561"/>
              <a:gd name="connsiteX12587" fmla="*/ 4037255 w 12192000"/>
              <a:gd name="connsiteY12587" fmla="*/ 299560 h 364561"/>
              <a:gd name="connsiteX12588" fmla="*/ 4037255 w 12192000"/>
              <a:gd name="connsiteY12588" fmla="*/ 284799 h 364561"/>
              <a:gd name="connsiteX12589" fmla="*/ 3996983 w 12192000"/>
              <a:gd name="connsiteY12589" fmla="*/ 284799 h 364561"/>
              <a:gd name="connsiteX12590" fmla="*/ 3996983 w 12192000"/>
              <a:gd name="connsiteY12590" fmla="*/ 270038 h 364561"/>
              <a:gd name="connsiteX12591" fmla="*/ 3986915 w 12192000"/>
              <a:gd name="connsiteY12591" fmla="*/ 292180 h 364561"/>
              <a:gd name="connsiteX12592" fmla="*/ 4007051 w 12192000"/>
              <a:gd name="connsiteY12592" fmla="*/ 306940 h 364561"/>
              <a:gd name="connsiteX12593" fmla="*/ 4017119 w 12192000"/>
              <a:gd name="connsiteY12593" fmla="*/ 299560 h 364561"/>
              <a:gd name="connsiteX12594" fmla="*/ 4017119 w 12192000"/>
              <a:gd name="connsiteY12594" fmla="*/ 306940 h 364561"/>
              <a:gd name="connsiteX12595" fmla="*/ 3996983 w 12192000"/>
              <a:gd name="connsiteY12595" fmla="*/ 306940 h 364561"/>
              <a:gd name="connsiteX12596" fmla="*/ 3986915 w 12192000"/>
              <a:gd name="connsiteY12596" fmla="*/ 306940 h 364561"/>
              <a:gd name="connsiteX12597" fmla="*/ 3986915 w 12192000"/>
              <a:gd name="connsiteY12597" fmla="*/ 314321 h 364561"/>
              <a:gd name="connsiteX12598" fmla="*/ 3966779 w 12192000"/>
              <a:gd name="connsiteY12598" fmla="*/ 306940 h 364561"/>
              <a:gd name="connsiteX12599" fmla="*/ 3956711 w 12192000"/>
              <a:gd name="connsiteY12599" fmla="*/ 299560 h 364561"/>
              <a:gd name="connsiteX12600" fmla="*/ 3956711 w 12192000"/>
              <a:gd name="connsiteY12600" fmla="*/ 313398 h 364561"/>
              <a:gd name="connsiteX12601" fmla="*/ 3956711 w 12192000"/>
              <a:gd name="connsiteY12601" fmla="*/ 314321 h 364561"/>
              <a:gd name="connsiteX12602" fmla="*/ 3956711 w 12192000"/>
              <a:gd name="connsiteY12602" fmla="*/ 317204 h 364561"/>
              <a:gd name="connsiteX12603" fmla="*/ 3956711 w 12192000"/>
              <a:gd name="connsiteY12603" fmla="*/ 321701 h 364561"/>
              <a:gd name="connsiteX12604" fmla="*/ 3935136 w 12192000"/>
              <a:gd name="connsiteY12604" fmla="*/ 314321 h 364561"/>
              <a:gd name="connsiteX12605" fmla="*/ 3956711 w 12192000"/>
              <a:gd name="connsiteY12605" fmla="*/ 314321 h 364561"/>
              <a:gd name="connsiteX12606" fmla="*/ 3935136 w 12192000"/>
              <a:gd name="connsiteY12606" fmla="*/ 299560 h 364561"/>
              <a:gd name="connsiteX12607" fmla="*/ 3935136 w 12192000"/>
              <a:gd name="connsiteY12607" fmla="*/ 306940 h 364561"/>
              <a:gd name="connsiteX12608" fmla="*/ 3925068 w 12192000"/>
              <a:gd name="connsiteY12608" fmla="*/ 299560 h 364561"/>
              <a:gd name="connsiteX12609" fmla="*/ 3935136 w 12192000"/>
              <a:gd name="connsiteY12609" fmla="*/ 299560 h 364561"/>
              <a:gd name="connsiteX12610" fmla="*/ 3935136 w 12192000"/>
              <a:gd name="connsiteY12610" fmla="*/ 292180 h 364561"/>
              <a:gd name="connsiteX12611" fmla="*/ 3946643 w 12192000"/>
              <a:gd name="connsiteY12611" fmla="*/ 292180 h 364561"/>
              <a:gd name="connsiteX12612" fmla="*/ 3966779 w 12192000"/>
              <a:gd name="connsiteY12612" fmla="*/ 277419 h 364561"/>
              <a:gd name="connsiteX12613" fmla="*/ 3966779 w 12192000"/>
              <a:gd name="connsiteY12613" fmla="*/ 270038 h 364561"/>
              <a:gd name="connsiteX12614" fmla="*/ 3946643 w 12192000"/>
              <a:gd name="connsiteY12614" fmla="*/ 270038 h 364561"/>
              <a:gd name="connsiteX12615" fmla="*/ 3946643 w 12192000"/>
              <a:gd name="connsiteY12615" fmla="*/ 284799 h 364561"/>
              <a:gd name="connsiteX12616" fmla="*/ 3925068 w 12192000"/>
              <a:gd name="connsiteY12616" fmla="*/ 270038 h 364561"/>
              <a:gd name="connsiteX12617" fmla="*/ 3935136 w 12192000"/>
              <a:gd name="connsiteY12617" fmla="*/ 254223 h 364561"/>
              <a:gd name="connsiteX12618" fmla="*/ 3915000 w 12192000"/>
              <a:gd name="connsiteY12618" fmla="*/ 254223 h 364561"/>
              <a:gd name="connsiteX12619" fmla="*/ 3884796 w 12192000"/>
              <a:gd name="connsiteY12619" fmla="*/ 254223 h 364561"/>
              <a:gd name="connsiteX12620" fmla="*/ 3915000 w 12192000"/>
              <a:gd name="connsiteY12620" fmla="*/ 270038 h 364561"/>
              <a:gd name="connsiteX12621" fmla="*/ 3894864 w 12192000"/>
              <a:gd name="connsiteY12621" fmla="*/ 270038 h 364561"/>
              <a:gd name="connsiteX12622" fmla="*/ 3894864 w 12192000"/>
              <a:gd name="connsiteY12622" fmla="*/ 284799 h 364561"/>
              <a:gd name="connsiteX12623" fmla="*/ 3915000 w 12192000"/>
              <a:gd name="connsiteY12623" fmla="*/ 284799 h 364561"/>
              <a:gd name="connsiteX12624" fmla="*/ 3925068 w 12192000"/>
              <a:gd name="connsiteY12624" fmla="*/ 277419 h 364561"/>
              <a:gd name="connsiteX12625" fmla="*/ 3925068 w 12192000"/>
              <a:gd name="connsiteY12625" fmla="*/ 292180 h 364561"/>
              <a:gd name="connsiteX12626" fmla="*/ 3904932 w 12192000"/>
              <a:gd name="connsiteY12626" fmla="*/ 284799 h 364561"/>
              <a:gd name="connsiteX12627" fmla="*/ 3925068 w 12192000"/>
              <a:gd name="connsiteY12627" fmla="*/ 306940 h 364561"/>
              <a:gd name="connsiteX12628" fmla="*/ 3935136 w 12192000"/>
              <a:gd name="connsiteY12628" fmla="*/ 329081 h 364561"/>
              <a:gd name="connsiteX12629" fmla="*/ 3915000 w 12192000"/>
              <a:gd name="connsiteY12629" fmla="*/ 306940 h 364561"/>
              <a:gd name="connsiteX12630" fmla="*/ 3904932 w 12192000"/>
              <a:gd name="connsiteY12630" fmla="*/ 314321 h 364561"/>
              <a:gd name="connsiteX12631" fmla="*/ 3915000 w 12192000"/>
              <a:gd name="connsiteY12631" fmla="*/ 321701 h 364561"/>
              <a:gd name="connsiteX12632" fmla="*/ 3904932 w 12192000"/>
              <a:gd name="connsiteY12632" fmla="*/ 336462 h 364561"/>
              <a:gd name="connsiteX12633" fmla="*/ 3894864 w 12192000"/>
              <a:gd name="connsiteY12633" fmla="*/ 336462 h 364561"/>
              <a:gd name="connsiteX12634" fmla="*/ 3904932 w 12192000"/>
              <a:gd name="connsiteY12634" fmla="*/ 321701 h 364561"/>
              <a:gd name="connsiteX12635" fmla="*/ 3894864 w 12192000"/>
              <a:gd name="connsiteY12635" fmla="*/ 321701 h 364561"/>
              <a:gd name="connsiteX12636" fmla="*/ 3894864 w 12192000"/>
              <a:gd name="connsiteY12636" fmla="*/ 314321 h 364561"/>
              <a:gd name="connsiteX12637" fmla="*/ 3894864 w 12192000"/>
              <a:gd name="connsiteY12637" fmla="*/ 299560 h 364561"/>
              <a:gd name="connsiteX12638" fmla="*/ 3859468 w 12192000"/>
              <a:gd name="connsiteY12638" fmla="*/ 299560 h 364561"/>
              <a:gd name="connsiteX12639" fmla="*/ 3857847 w 12192000"/>
              <a:gd name="connsiteY12639" fmla="*/ 302012 h 364561"/>
              <a:gd name="connsiteX12640" fmla="*/ 3860412 w 12192000"/>
              <a:gd name="connsiteY12640" fmla="*/ 303942 h 364561"/>
              <a:gd name="connsiteX12641" fmla="*/ 3864659 w 12192000"/>
              <a:gd name="connsiteY12641" fmla="*/ 314321 h 364561"/>
              <a:gd name="connsiteX12642" fmla="*/ 3854591 w 12192000"/>
              <a:gd name="connsiteY12642" fmla="*/ 314321 h 364561"/>
              <a:gd name="connsiteX12643" fmla="*/ 3854591 w 12192000"/>
              <a:gd name="connsiteY12643" fmla="*/ 329081 h 364561"/>
              <a:gd name="connsiteX12644" fmla="*/ 3874728 w 12192000"/>
              <a:gd name="connsiteY12644" fmla="*/ 321701 h 364561"/>
              <a:gd name="connsiteX12645" fmla="*/ 3884796 w 12192000"/>
              <a:gd name="connsiteY12645" fmla="*/ 329081 h 364561"/>
              <a:gd name="connsiteX12646" fmla="*/ 3854591 w 12192000"/>
              <a:gd name="connsiteY12646" fmla="*/ 329081 h 364561"/>
              <a:gd name="connsiteX12647" fmla="*/ 3854591 w 12192000"/>
              <a:gd name="connsiteY12647" fmla="*/ 314321 h 364561"/>
              <a:gd name="connsiteX12648" fmla="*/ 3833017 w 12192000"/>
              <a:gd name="connsiteY12648" fmla="*/ 314321 h 364561"/>
              <a:gd name="connsiteX12649" fmla="*/ 3833017 w 12192000"/>
              <a:gd name="connsiteY12649" fmla="*/ 329081 h 364561"/>
              <a:gd name="connsiteX12650" fmla="*/ 3812881 w 12192000"/>
              <a:gd name="connsiteY12650" fmla="*/ 321701 h 364561"/>
              <a:gd name="connsiteX12651" fmla="*/ 3822949 w 12192000"/>
              <a:gd name="connsiteY12651" fmla="*/ 314321 h 364561"/>
              <a:gd name="connsiteX12652" fmla="*/ 3833017 w 12192000"/>
              <a:gd name="connsiteY12652" fmla="*/ 314321 h 364561"/>
              <a:gd name="connsiteX12653" fmla="*/ 3833017 w 12192000"/>
              <a:gd name="connsiteY12653" fmla="*/ 306940 h 364561"/>
              <a:gd name="connsiteX12654" fmla="*/ 3824522 w 12192000"/>
              <a:gd name="connsiteY12654" fmla="*/ 303827 h 364561"/>
              <a:gd name="connsiteX12655" fmla="*/ 3823537 w 12192000"/>
              <a:gd name="connsiteY12655" fmla="*/ 301154 h 364561"/>
              <a:gd name="connsiteX12656" fmla="*/ 3812413 w 12192000"/>
              <a:gd name="connsiteY12656" fmla="*/ 305911 h 364561"/>
              <a:gd name="connsiteX12657" fmla="*/ 3812881 w 12192000"/>
              <a:gd name="connsiteY12657" fmla="*/ 306940 h 364561"/>
              <a:gd name="connsiteX12658" fmla="*/ 3810883 w 12192000"/>
              <a:gd name="connsiteY12658" fmla="*/ 306565 h 364561"/>
              <a:gd name="connsiteX12659" fmla="*/ 3792746 w 12192000"/>
              <a:gd name="connsiteY12659" fmla="*/ 314321 h 364561"/>
              <a:gd name="connsiteX12660" fmla="*/ 3782678 w 12192000"/>
              <a:gd name="connsiteY12660" fmla="*/ 299560 h 364561"/>
              <a:gd name="connsiteX12661" fmla="*/ 3806746 w 12192000"/>
              <a:gd name="connsiteY12661" fmla="*/ 305787 h 364561"/>
              <a:gd name="connsiteX12662" fmla="*/ 3810883 w 12192000"/>
              <a:gd name="connsiteY12662" fmla="*/ 306565 h 364561"/>
              <a:gd name="connsiteX12663" fmla="*/ 3812413 w 12192000"/>
              <a:gd name="connsiteY12663" fmla="*/ 305911 h 364561"/>
              <a:gd name="connsiteX12664" fmla="*/ 3802814 w 12192000"/>
              <a:gd name="connsiteY12664" fmla="*/ 284799 h 364561"/>
              <a:gd name="connsiteX12665" fmla="*/ 3792746 w 12192000"/>
              <a:gd name="connsiteY12665" fmla="*/ 284799 h 364561"/>
              <a:gd name="connsiteX12666" fmla="*/ 3782678 w 12192000"/>
              <a:gd name="connsiteY12666" fmla="*/ 270038 h 364561"/>
              <a:gd name="connsiteX12667" fmla="*/ 3792746 w 12192000"/>
              <a:gd name="connsiteY12667" fmla="*/ 277419 h 364561"/>
              <a:gd name="connsiteX12668" fmla="*/ 3802814 w 12192000"/>
              <a:gd name="connsiteY12668" fmla="*/ 270038 h 364561"/>
              <a:gd name="connsiteX12669" fmla="*/ 3772610 w 12192000"/>
              <a:gd name="connsiteY12669" fmla="*/ 270038 h 364561"/>
              <a:gd name="connsiteX12670" fmla="*/ 3764114 w 12192000"/>
              <a:gd name="connsiteY12670" fmla="*/ 280417 h 364561"/>
              <a:gd name="connsiteX12671" fmla="*/ 3762611 w 12192000"/>
              <a:gd name="connsiteY12671" fmla="*/ 284604 h 364561"/>
              <a:gd name="connsiteX12672" fmla="*/ 3768398 w 12192000"/>
              <a:gd name="connsiteY12672" fmla="*/ 283494 h 364561"/>
              <a:gd name="connsiteX12673" fmla="*/ 3772634 w 12192000"/>
              <a:gd name="connsiteY12673" fmla="*/ 277481 h 364561"/>
              <a:gd name="connsiteX12674" fmla="*/ 3782674 w 12192000"/>
              <a:gd name="connsiteY12674" fmla="*/ 284608 h 364561"/>
              <a:gd name="connsiteX12675" fmla="*/ 3762610 w 12192000"/>
              <a:gd name="connsiteY12675" fmla="*/ 284608 h 364561"/>
              <a:gd name="connsiteX12676" fmla="*/ 3762542 w 12192000"/>
              <a:gd name="connsiteY12676" fmla="*/ 284799 h 364561"/>
              <a:gd name="connsiteX12677" fmla="*/ 3762542 w 12192000"/>
              <a:gd name="connsiteY12677" fmla="*/ 299560 h 364561"/>
              <a:gd name="connsiteX12678" fmla="*/ 3772610 w 12192000"/>
              <a:gd name="connsiteY12678" fmla="*/ 306940 h 364561"/>
              <a:gd name="connsiteX12679" fmla="*/ 3762542 w 12192000"/>
              <a:gd name="connsiteY12679" fmla="*/ 314321 h 364561"/>
              <a:gd name="connsiteX12680" fmla="*/ 3740966 w 12192000"/>
              <a:gd name="connsiteY12680" fmla="*/ 314321 h 364561"/>
              <a:gd name="connsiteX12681" fmla="*/ 3740966 w 12192000"/>
              <a:gd name="connsiteY12681" fmla="*/ 292180 h 364561"/>
              <a:gd name="connsiteX12682" fmla="*/ 3720830 w 12192000"/>
              <a:gd name="connsiteY12682" fmla="*/ 292180 h 364561"/>
              <a:gd name="connsiteX12683" fmla="*/ 3740966 w 12192000"/>
              <a:gd name="connsiteY12683" fmla="*/ 284799 h 364561"/>
              <a:gd name="connsiteX12684" fmla="*/ 3700694 w 12192000"/>
              <a:gd name="connsiteY12684" fmla="*/ 284799 h 364561"/>
              <a:gd name="connsiteX12685" fmla="*/ 3730898 w 12192000"/>
              <a:gd name="connsiteY12685" fmla="*/ 299560 h 364561"/>
              <a:gd name="connsiteX12686" fmla="*/ 3720830 w 12192000"/>
              <a:gd name="connsiteY12686" fmla="*/ 299560 h 364561"/>
              <a:gd name="connsiteX12687" fmla="*/ 3720830 w 12192000"/>
              <a:gd name="connsiteY12687" fmla="*/ 314321 h 364561"/>
              <a:gd name="connsiteX12688" fmla="*/ 3680558 w 12192000"/>
              <a:gd name="connsiteY12688" fmla="*/ 314321 h 364561"/>
              <a:gd name="connsiteX12689" fmla="*/ 3670490 w 12192000"/>
              <a:gd name="connsiteY12689" fmla="*/ 321701 h 364561"/>
              <a:gd name="connsiteX12690" fmla="*/ 3660422 w 12192000"/>
              <a:gd name="connsiteY12690" fmla="*/ 321701 h 364561"/>
              <a:gd name="connsiteX12691" fmla="*/ 3650354 w 12192000"/>
              <a:gd name="connsiteY12691" fmla="*/ 329081 h 364561"/>
              <a:gd name="connsiteX12692" fmla="*/ 3650354 w 12192000"/>
              <a:gd name="connsiteY12692" fmla="*/ 336462 h 364561"/>
              <a:gd name="connsiteX12693" fmla="*/ 3628780 w 12192000"/>
              <a:gd name="connsiteY12693" fmla="*/ 329081 h 364561"/>
              <a:gd name="connsiteX12694" fmla="*/ 3638848 w 12192000"/>
              <a:gd name="connsiteY12694" fmla="*/ 336462 h 364561"/>
              <a:gd name="connsiteX12695" fmla="*/ 3618712 w 12192000"/>
              <a:gd name="connsiteY12695" fmla="*/ 336462 h 364561"/>
              <a:gd name="connsiteX12696" fmla="*/ 3578440 w 12192000"/>
              <a:gd name="connsiteY12696" fmla="*/ 321701 h 364561"/>
              <a:gd name="connsiteX12697" fmla="*/ 3588508 w 12192000"/>
              <a:gd name="connsiteY12697" fmla="*/ 314321 h 364561"/>
              <a:gd name="connsiteX12698" fmla="*/ 3608339 w 12192000"/>
              <a:gd name="connsiteY12698" fmla="*/ 314321 h 364561"/>
              <a:gd name="connsiteX12699" fmla="*/ 3604290 w 12192000"/>
              <a:gd name="connsiteY12699" fmla="*/ 318381 h 364561"/>
              <a:gd name="connsiteX12700" fmla="*/ 3608654 w 12192000"/>
              <a:gd name="connsiteY12700" fmla="*/ 321576 h 364561"/>
              <a:gd name="connsiteX12701" fmla="*/ 3608654 w 12192000"/>
              <a:gd name="connsiteY12701" fmla="*/ 314004 h 364561"/>
              <a:gd name="connsiteX12702" fmla="*/ 3608644 w 12192000"/>
              <a:gd name="connsiteY12702" fmla="*/ 314015 h 364561"/>
              <a:gd name="connsiteX12703" fmla="*/ 3608644 w 12192000"/>
              <a:gd name="connsiteY12703" fmla="*/ 292180 h 364561"/>
              <a:gd name="connsiteX12704" fmla="*/ 3618712 w 12192000"/>
              <a:gd name="connsiteY12704" fmla="*/ 292180 h 364561"/>
              <a:gd name="connsiteX12705" fmla="*/ 3614464 w 12192000"/>
              <a:gd name="connsiteY12705" fmla="*/ 285475 h 364561"/>
              <a:gd name="connsiteX12706" fmla="*/ 3614503 w 12192000"/>
              <a:gd name="connsiteY12706" fmla="*/ 284799 h 364561"/>
              <a:gd name="connsiteX12707" fmla="*/ 3598576 w 12192000"/>
              <a:gd name="connsiteY12707" fmla="*/ 284799 h 364561"/>
              <a:gd name="connsiteX12708" fmla="*/ 3597533 w 12192000"/>
              <a:gd name="connsiteY12708" fmla="*/ 283724 h 364561"/>
              <a:gd name="connsiteX12709" fmla="*/ 3598418 w 12192000"/>
              <a:gd name="connsiteY12709" fmla="*/ 286875 h 364561"/>
              <a:gd name="connsiteX12710" fmla="*/ 3598576 w 12192000"/>
              <a:gd name="connsiteY12710" fmla="*/ 292180 h 364561"/>
              <a:gd name="connsiteX12711" fmla="*/ 3598576 w 12192000"/>
              <a:gd name="connsiteY12711" fmla="*/ 299560 h 364561"/>
              <a:gd name="connsiteX12712" fmla="*/ 3578440 w 12192000"/>
              <a:gd name="connsiteY12712" fmla="*/ 292180 h 364561"/>
              <a:gd name="connsiteX12713" fmla="*/ 3568371 w 12192000"/>
              <a:gd name="connsiteY12713" fmla="*/ 314321 h 364561"/>
              <a:gd name="connsiteX12714" fmla="*/ 3558303 w 12192000"/>
              <a:gd name="connsiteY12714" fmla="*/ 314321 h 364561"/>
              <a:gd name="connsiteX12715" fmla="*/ 3558303 w 12192000"/>
              <a:gd name="connsiteY12715" fmla="*/ 329081 h 364561"/>
              <a:gd name="connsiteX12716" fmla="*/ 3546797 w 12192000"/>
              <a:gd name="connsiteY12716" fmla="*/ 321701 h 364561"/>
              <a:gd name="connsiteX12717" fmla="*/ 3546797 w 12192000"/>
              <a:gd name="connsiteY12717" fmla="*/ 306940 h 364561"/>
              <a:gd name="connsiteX12718" fmla="*/ 3536729 w 12192000"/>
              <a:gd name="connsiteY12718" fmla="*/ 314321 h 364561"/>
              <a:gd name="connsiteX12719" fmla="*/ 3526661 w 12192000"/>
              <a:gd name="connsiteY12719" fmla="*/ 306940 h 364561"/>
              <a:gd name="connsiteX12720" fmla="*/ 3526661 w 12192000"/>
              <a:gd name="connsiteY12720" fmla="*/ 314321 h 364561"/>
              <a:gd name="connsiteX12721" fmla="*/ 3516593 w 12192000"/>
              <a:gd name="connsiteY12721" fmla="*/ 314321 h 364561"/>
              <a:gd name="connsiteX12722" fmla="*/ 3516593 w 12192000"/>
              <a:gd name="connsiteY12722" fmla="*/ 321701 h 364561"/>
              <a:gd name="connsiteX12723" fmla="*/ 3506524 w 12192000"/>
              <a:gd name="connsiteY12723" fmla="*/ 314321 h 364561"/>
              <a:gd name="connsiteX12724" fmla="*/ 3516593 w 12192000"/>
              <a:gd name="connsiteY12724" fmla="*/ 292180 h 364561"/>
              <a:gd name="connsiteX12725" fmla="*/ 3525088 w 12192000"/>
              <a:gd name="connsiteY12725" fmla="*/ 295293 h 364561"/>
              <a:gd name="connsiteX12726" fmla="*/ 3526513 w 12192000"/>
              <a:gd name="connsiteY12726" fmla="*/ 292473 h 364561"/>
              <a:gd name="connsiteX12727" fmla="*/ 3526513 w 12192000"/>
              <a:gd name="connsiteY12727" fmla="*/ 296428 h 364561"/>
              <a:gd name="connsiteX12728" fmla="*/ 3526513 w 12192000"/>
              <a:gd name="connsiteY12728" fmla="*/ 299529 h 364561"/>
              <a:gd name="connsiteX12729" fmla="*/ 3546592 w 12192000"/>
              <a:gd name="connsiteY12729" fmla="*/ 306878 h 364561"/>
              <a:gd name="connsiteX12730" fmla="*/ 3536552 w 12192000"/>
              <a:gd name="connsiteY12730" fmla="*/ 292180 h 364561"/>
              <a:gd name="connsiteX12731" fmla="*/ 3526817 w 12192000"/>
              <a:gd name="connsiteY12731" fmla="*/ 292180 h 364561"/>
              <a:gd name="connsiteX12732" fmla="*/ 3526661 w 12192000"/>
              <a:gd name="connsiteY12732" fmla="*/ 292180 h 364561"/>
              <a:gd name="connsiteX12733" fmla="*/ 3506524 w 12192000"/>
              <a:gd name="connsiteY12733" fmla="*/ 270038 h 364561"/>
              <a:gd name="connsiteX12734" fmla="*/ 3496456 w 12192000"/>
              <a:gd name="connsiteY12734" fmla="*/ 270038 h 364561"/>
              <a:gd name="connsiteX12735" fmla="*/ 3496456 w 12192000"/>
              <a:gd name="connsiteY12735" fmla="*/ 284799 h 364561"/>
              <a:gd name="connsiteX12736" fmla="*/ 3486388 w 12192000"/>
              <a:gd name="connsiteY12736" fmla="*/ 270038 h 364561"/>
              <a:gd name="connsiteX12737" fmla="*/ 3476320 w 12192000"/>
              <a:gd name="connsiteY12737" fmla="*/ 277419 h 364561"/>
              <a:gd name="connsiteX12738" fmla="*/ 3444678 w 12192000"/>
              <a:gd name="connsiteY12738" fmla="*/ 284799 h 364561"/>
              <a:gd name="connsiteX12739" fmla="*/ 3476320 w 12192000"/>
              <a:gd name="connsiteY12739" fmla="*/ 284799 h 364561"/>
              <a:gd name="connsiteX12740" fmla="*/ 3506524 w 12192000"/>
              <a:gd name="connsiteY12740" fmla="*/ 292180 h 364561"/>
              <a:gd name="connsiteX12741" fmla="*/ 3506524 w 12192000"/>
              <a:gd name="connsiteY12741" fmla="*/ 299560 h 364561"/>
              <a:gd name="connsiteX12742" fmla="*/ 3496456 w 12192000"/>
              <a:gd name="connsiteY12742" fmla="*/ 306940 h 364561"/>
              <a:gd name="connsiteX12743" fmla="*/ 3486388 w 12192000"/>
              <a:gd name="connsiteY12743" fmla="*/ 306940 h 364561"/>
              <a:gd name="connsiteX12744" fmla="*/ 3486388 w 12192000"/>
              <a:gd name="connsiteY12744" fmla="*/ 321701 h 364561"/>
              <a:gd name="connsiteX12745" fmla="*/ 3476320 w 12192000"/>
              <a:gd name="connsiteY12745" fmla="*/ 306940 h 364561"/>
              <a:gd name="connsiteX12746" fmla="*/ 3486388 w 12192000"/>
              <a:gd name="connsiteY12746" fmla="*/ 306940 h 364561"/>
              <a:gd name="connsiteX12747" fmla="*/ 3476320 w 12192000"/>
              <a:gd name="connsiteY12747" fmla="*/ 292180 h 364561"/>
              <a:gd name="connsiteX12748" fmla="*/ 3466252 w 12192000"/>
              <a:gd name="connsiteY12748" fmla="*/ 306940 h 364561"/>
              <a:gd name="connsiteX12749" fmla="*/ 3466252 w 12192000"/>
              <a:gd name="connsiteY12749" fmla="*/ 299560 h 364561"/>
              <a:gd name="connsiteX12750" fmla="*/ 3456184 w 12192000"/>
              <a:gd name="connsiteY12750" fmla="*/ 299560 h 364561"/>
              <a:gd name="connsiteX12751" fmla="*/ 3444678 w 12192000"/>
              <a:gd name="connsiteY12751" fmla="*/ 306940 h 364561"/>
              <a:gd name="connsiteX12752" fmla="*/ 3434610 w 12192000"/>
              <a:gd name="connsiteY12752" fmla="*/ 299560 h 364561"/>
              <a:gd name="connsiteX12753" fmla="*/ 3444678 w 12192000"/>
              <a:gd name="connsiteY12753" fmla="*/ 299560 h 364561"/>
              <a:gd name="connsiteX12754" fmla="*/ 3424542 w 12192000"/>
              <a:gd name="connsiteY12754" fmla="*/ 292180 h 364561"/>
              <a:gd name="connsiteX12755" fmla="*/ 3424542 w 12192000"/>
              <a:gd name="connsiteY12755" fmla="*/ 277419 h 364561"/>
              <a:gd name="connsiteX12756" fmla="*/ 3444678 w 12192000"/>
              <a:gd name="connsiteY12756" fmla="*/ 277419 h 364561"/>
              <a:gd name="connsiteX12757" fmla="*/ 3439015 w 12192000"/>
              <a:gd name="connsiteY12757" fmla="*/ 264075 h 364561"/>
              <a:gd name="connsiteX12758" fmla="*/ 3439330 w 12192000"/>
              <a:gd name="connsiteY12758" fmla="*/ 263937 h 364561"/>
              <a:gd name="connsiteX12759" fmla="*/ 3438700 w 12192000"/>
              <a:gd name="connsiteY12759" fmla="*/ 264009 h 364561"/>
              <a:gd name="connsiteX12760" fmla="*/ 3424542 w 12192000"/>
              <a:gd name="connsiteY12760" fmla="*/ 254223 h 364561"/>
              <a:gd name="connsiteX12761" fmla="*/ 3414474 w 12192000"/>
              <a:gd name="connsiteY12761" fmla="*/ 270038 h 364561"/>
              <a:gd name="connsiteX12762" fmla="*/ 3414474 w 12192000"/>
              <a:gd name="connsiteY12762" fmla="*/ 261603 h 364561"/>
              <a:gd name="connsiteX12763" fmla="*/ 3410757 w 12192000"/>
              <a:gd name="connsiteY12763" fmla="*/ 255245 h 364561"/>
              <a:gd name="connsiteX12764" fmla="*/ 3404406 w 12192000"/>
              <a:gd name="connsiteY12764" fmla="*/ 256991 h 364561"/>
              <a:gd name="connsiteX12765" fmla="*/ 3394338 w 12192000"/>
              <a:gd name="connsiteY12765" fmla="*/ 254223 h 364561"/>
              <a:gd name="connsiteX12766" fmla="*/ 3394338 w 12192000"/>
              <a:gd name="connsiteY12766" fmla="*/ 246843 h 364561"/>
              <a:gd name="connsiteX12767" fmla="*/ 3404406 w 12192000"/>
              <a:gd name="connsiteY12767" fmla="*/ 246843 h 364561"/>
              <a:gd name="connsiteX12768" fmla="*/ 3394338 w 12192000"/>
              <a:gd name="connsiteY12768" fmla="*/ 239462 h 364561"/>
              <a:gd name="connsiteX12769" fmla="*/ 3384270 w 12192000"/>
              <a:gd name="connsiteY12769" fmla="*/ 254223 h 364561"/>
              <a:gd name="connsiteX12770" fmla="*/ 3394338 w 12192000"/>
              <a:gd name="connsiteY12770" fmla="*/ 261603 h 364561"/>
              <a:gd name="connsiteX12771" fmla="*/ 3394338 w 12192000"/>
              <a:gd name="connsiteY12771" fmla="*/ 270038 h 364561"/>
              <a:gd name="connsiteX12772" fmla="*/ 3374202 w 12192000"/>
              <a:gd name="connsiteY12772" fmla="*/ 270038 h 364561"/>
              <a:gd name="connsiteX12773" fmla="*/ 3384112 w 12192000"/>
              <a:gd name="connsiteY12773" fmla="*/ 276266 h 364561"/>
              <a:gd name="connsiteX12774" fmla="*/ 3384258 w 12192000"/>
              <a:gd name="connsiteY12774" fmla="*/ 277333 h 364561"/>
              <a:gd name="connsiteX12775" fmla="*/ 3404416 w 12192000"/>
              <a:gd name="connsiteY12775" fmla="*/ 277333 h 364561"/>
              <a:gd name="connsiteX12776" fmla="*/ 3404416 w 12192000"/>
              <a:gd name="connsiteY12776" fmla="*/ 269910 h 364561"/>
              <a:gd name="connsiteX12777" fmla="*/ 3414556 w 12192000"/>
              <a:gd name="connsiteY12777" fmla="*/ 284756 h 364561"/>
              <a:gd name="connsiteX12778" fmla="*/ 3414556 w 12192000"/>
              <a:gd name="connsiteY12778" fmla="*/ 292180 h 364561"/>
              <a:gd name="connsiteX12779" fmla="*/ 3394274 w 12192000"/>
              <a:gd name="connsiteY12779" fmla="*/ 292180 h 364561"/>
              <a:gd name="connsiteX12780" fmla="*/ 3394274 w 12192000"/>
              <a:gd name="connsiteY12780" fmla="*/ 281741 h 364561"/>
              <a:gd name="connsiteX12781" fmla="*/ 3384266 w 12192000"/>
              <a:gd name="connsiteY12781" fmla="*/ 277390 h 364561"/>
              <a:gd name="connsiteX12782" fmla="*/ 3384270 w 12192000"/>
              <a:gd name="connsiteY12782" fmla="*/ 277419 h 364561"/>
              <a:gd name="connsiteX12783" fmla="*/ 3384270 w 12192000"/>
              <a:gd name="connsiteY12783" fmla="*/ 284799 h 364561"/>
              <a:gd name="connsiteX12784" fmla="*/ 3364133 w 12192000"/>
              <a:gd name="connsiteY12784" fmla="*/ 277419 h 364561"/>
              <a:gd name="connsiteX12785" fmla="*/ 3364133 w 12192000"/>
              <a:gd name="connsiteY12785" fmla="*/ 270038 h 364561"/>
              <a:gd name="connsiteX12786" fmla="*/ 3352627 w 12192000"/>
              <a:gd name="connsiteY12786" fmla="*/ 270038 h 364561"/>
              <a:gd name="connsiteX12787" fmla="*/ 3374202 w 12192000"/>
              <a:gd name="connsiteY12787" fmla="*/ 239462 h 364561"/>
              <a:gd name="connsiteX12788" fmla="*/ 3342559 w 12192000"/>
              <a:gd name="connsiteY12788" fmla="*/ 254223 h 364561"/>
              <a:gd name="connsiteX12789" fmla="*/ 3342559 w 12192000"/>
              <a:gd name="connsiteY12789" fmla="*/ 270038 h 364561"/>
              <a:gd name="connsiteX12790" fmla="*/ 3332491 w 12192000"/>
              <a:gd name="connsiteY12790" fmla="*/ 277419 h 364561"/>
              <a:gd name="connsiteX12791" fmla="*/ 3332491 w 12192000"/>
              <a:gd name="connsiteY12791" fmla="*/ 254223 h 364561"/>
              <a:gd name="connsiteX12792" fmla="*/ 3322423 w 12192000"/>
              <a:gd name="connsiteY12792" fmla="*/ 270038 h 364561"/>
              <a:gd name="connsiteX12793" fmla="*/ 3322423 w 12192000"/>
              <a:gd name="connsiteY12793" fmla="*/ 261603 h 364561"/>
              <a:gd name="connsiteX12794" fmla="*/ 3312355 w 12192000"/>
              <a:gd name="connsiteY12794" fmla="*/ 261603 h 364561"/>
              <a:gd name="connsiteX12795" fmla="*/ 3312355 w 12192000"/>
              <a:gd name="connsiteY12795" fmla="*/ 254223 h 364561"/>
              <a:gd name="connsiteX12796" fmla="*/ 3322423 w 12192000"/>
              <a:gd name="connsiteY12796" fmla="*/ 284799 h 364561"/>
              <a:gd name="connsiteX12797" fmla="*/ 3322423 w 12192000"/>
              <a:gd name="connsiteY12797" fmla="*/ 292180 h 364561"/>
              <a:gd name="connsiteX12798" fmla="*/ 3302287 w 12192000"/>
              <a:gd name="connsiteY12798" fmla="*/ 284799 h 364561"/>
              <a:gd name="connsiteX12799" fmla="*/ 3302287 w 12192000"/>
              <a:gd name="connsiteY12799" fmla="*/ 277419 h 364561"/>
              <a:gd name="connsiteX12800" fmla="*/ 3285297 w 12192000"/>
              <a:gd name="connsiteY12800" fmla="*/ 280532 h 364561"/>
              <a:gd name="connsiteX12801" fmla="*/ 3283312 w 12192000"/>
              <a:gd name="connsiteY12801" fmla="*/ 278568 h 364561"/>
              <a:gd name="connsiteX12802" fmla="*/ 3279634 w 12192000"/>
              <a:gd name="connsiteY12802" fmla="*/ 283877 h 364561"/>
              <a:gd name="connsiteX12803" fmla="*/ 3270824 w 12192000"/>
              <a:gd name="connsiteY12803" fmla="*/ 289758 h 364561"/>
              <a:gd name="connsiteX12804" fmla="*/ 3265816 w 12192000"/>
              <a:gd name="connsiteY12804" fmla="*/ 291134 h 364561"/>
              <a:gd name="connsiteX12805" fmla="*/ 3265790 w 12192000"/>
              <a:gd name="connsiteY12805" fmla="*/ 291257 h 364561"/>
              <a:gd name="connsiteX12806" fmla="*/ 3262014 w 12192000"/>
              <a:gd name="connsiteY12806" fmla="*/ 292180 h 364561"/>
              <a:gd name="connsiteX12807" fmla="*/ 3265816 w 12192000"/>
              <a:gd name="connsiteY12807" fmla="*/ 291134 h 364561"/>
              <a:gd name="connsiteX12808" fmla="*/ 3266262 w 12192000"/>
              <a:gd name="connsiteY12808" fmla="*/ 289066 h 364561"/>
              <a:gd name="connsiteX12809" fmla="*/ 3262014 w 12192000"/>
              <a:gd name="connsiteY12809" fmla="*/ 284799 h 364561"/>
              <a:gd name="connsiteX12810" fmla="*/ 3250508 w 12192000"/>
              <a:gd name="connsiteY12810" fmla="*/ 292180 h 364561"/>
              <a:gd name="connsiteX12811" fmla="*/ 3272083 w 12192000"/>
              <a:gd name="connsiteY12811" fmla="*/ 277419 h 364561"/>
              <a:gd name="connsiteX12812" fmla="*/ 3240440 w 12192000"/>
              <a:gd name="connsiteY12812" fmla="*/ 254223 h 364561"/>
              <a:gd name="connsiteX12813" fmla="*/ 3240440 w 12192000"/>
              <a:gd name="connsiteY12813" fmla="*/ 261603 h 364561"/>
              <a:gd name="connsiteX12814" fmla="*/ 3230372 w 12192000"/>
              <a:gd name="connsiteY12814" fmla="*/ 277419 h 364561"/>
              <a:gd name="connsiteX12815" fmla="*/ 3240440 w 12192000"/>
              <a:gd name="connsiteY12815" fmla="*/ 270038 h 364561"/>
              <a:gd name="connsiteX12816" fmla="*/ 3220304 w 12192000"/>
              <a:gd name="connsiteY12816" fmla="*/ 261603 h 364561"/>
              <a:gd name="connsiteX12817" fmla="*/ 3240440 w 12192000"/>
              <a:gd name="connsiteY12817" fmla="*/ 254223 h 364561"/>
              <a:gd name="connsiteX12818" fmla="*/ 3230372 w 12192000"/>
              <a:gd name="connsiteY12818" fmla="*/ 246843 h 364561"/>
              <a:gd name="connsiteX12819" fmla="*/ 3210236 w 12192000"/>
              <a:gd name="connsiteY12819" fmla="*/ 246843 h 364561"/>
              <a:gd name="connsiteX12820" fmla="*/ 3210236 w 12192000"/>
              <a:gd name="connsiteY12820" fmla="*/ 261603 h 364561"/>
              <a:gd name="connsiteX12821" fmla="*/ 3210236 w 12192000"/>
              <a:gd name="connsiteY12821" fmla="*/ 270038 h 364561"/>
              <a:gd name="connsiteX12822" fmla="*/ 3190100 w 12192000"/>
              <a:gd name="connsiteY12822" fmla="*/ 261603 h 364561"/>
              <a:gd name="connsiteX12823" fmla="*/ 3180032 w 12192000"/>
              <a:gd name="connsiteY12823" fmla="*/ 254223 h 364561"/>
              <a:gd name="connsiteX12824" fmla="*/ 3184280 w 12192000"/>
              <a:gd name="connsiteY12824" fmla="*/ 247996 h 364561"/>
              <a:gd name="connsiteX12825" fmla="*/ 3188010 w 12192000"/>
              <a:gd name="connsiteY12825" fmla="*/ 247257 h 364561"/>
              <a:gd name="connsiteX12826" fmla="*/ 3183807 w 12192000"/>
              <a:gd name="connsiteY12826" fmla="*/ 241307 h 364561"/>
              <a:gd name="connsiteX12827" fmla="*/ 3169964 w 12192000"/>
              <a:gd name="connsiteY12827" fmla="*/ 239462 h 364561"/>
              <a:gd name="connsiteX12828" fmla="*/ 3180032 w 12192000"/>
              <a:gd name="connsiteY12828" fmla="*/ 239462 h 364561"/>
              <a:gd name="connsiteX12829" fmla="*/ 3158458 w 12192000"/>
              <a:gd name="connsiteY12829" fmla="*/ 254223 h 364561"/>
              <a:gd name="connsiteX12830" fmla="*/ 3180032 w 12192000"/>
              <a:gd name="connsiteY12830" fmla="*/ 270038 h 364561"/>
              <a:gd name="connsiteX12831" fmla="*/ 3169964 w 12192000"/>
              <a:gd name="connsiteY12831" fmla="*/ 270038 h 364561"/>
              <a:gd name="connsiteX12832" fmla="*/ 3180032 w 12192000"/>
              <a:gd name="connsiteY12832" fmla="*/ 284799 h 364561"/>
              <a:gd name="connsiteX12833" fmla="*/ 3169964 w 12192000"/>
              <a:gd name="connsiteY12833" fmla="*/ 284799 h 364561"/>
              <a:gd name="connsiteX12834" fmla="*/ 3169964 w 12192000"/>
              <a:gd name="connsiteY12834" fmla="*/ 292180 h 364561"/>
              <a:gd name="connsiteX12835" fmla="*/ 3180032 w 12192000"/>
              <a:gd name="connsiteY12835" fmla="*/ 299560 h 364561"/>
              <a:gd name="connsiteX12836" fmla="*/ 3151918 w 12192000"/>
              <a:gd name="connsiteY12836" fmla="*/ 282954 h 364561"/>
              <a:gd name="connsiteX12837" fmla="*/ 3150793 w 12192000"/>
              <a:gd name="connsiteY12837" fmla="*/ 278836 h 364561"/>
              <a:gd name="connsiteX12838" fmla="*/ 3154406 w 12192000"/>
              <a:gd name="connsiteY12838" fmla="*/ 281507 h 364561"/>
              <a:gd name="connsiteX12839" fmla="*/ 3158598 w 12192000"/>
              <a:gd name="connsiteY12839" fmla="*/ 284608 h 364561"/>
              <a:gd name="connsiteX12840" fmla="*/ 3169957 w 12192000"/>
              <a:gd name="connsiteY12840" fmla="*/ 277259 h 364561"/>
              <a:gd name="connsiteX12841" fmla="*/ 3158598 w 12192000"/>
              <a:gd name="connsiteY12841" fmla="*/ 269910 h 364561"/>
              <a:gd name="connsiteX12842" fmla="*/ 3153630 w 12192000"/>
              <a:gd name="connsiteY12842" fmla="*/ 276340 h 364561"/>
              <a:gd name="connsiteX12843" fmla="*/ 3150280 w 12192000"/>
              <a:gd name="connsiteY12843" fmla="*/ 276959 h 364561"/>
              <a:gd name="connsiteX12844" fmla="*/ 3148390 w 12192000"/>
              <a:gd name="connsiteY12844" fmla="*/ 270038 h 364561"/>
              <a:gd name="connsiteX12845" fmla="*/ 3138321 w 12192000"/>
              <a:gd name="connsiteY12845" fmla="*/ 270038 h 364561"/>
              <a:gd name="connsiteX12846" fmla="*/ 3148390 w 12192000"/>
              <a:gd name="connsiteY12846" fmla="*/ 254223 h 364561"/>
              <a:gd name="connsiteX12847" fmla="*/ 3128253 w 12192000"/>
              <a:gd name="connsiteY12847" fmla="*/ 239462 h 364561"/>
              <a:gd name="connsiteX12848" fmla="*/ 3138321 w 12192000"/>
              <a:gd name="connsiteY12848" fmla="*/ 254223 h 364561"/>
              <a:gd name="connsiteX12849" fmla="*/ 3128253 w 12192000"/>
              <a:gd name="connsiteY12849" fmla="*/ 254223 h 364561"/>
              <a:gd name="connsiteX12850" fmla="*/ 3128253 w 12192000"/>
              <a:gd name="connsiteY12850" fmla="*/ 239462 h 364561"/>
              <a:gd name="connsiteX12851" fmla="*/ 3108117 w 12192000"/>
              <a:gd name="connsiteY12851" fmla="*/ 239462 h 364561"/>
              <a:gd name="connsiteX12852" fmla="*/ 3087981 w 12192000"/>
              <a:gd name="connsiteY12852" fmla="*/ 232082 h 364561"/>
              <a:gd name="connsiteX12853" fmla="*/ 3077913 w 12192000"/>
              <a:gd name="connsiteY12853" fmla="*/ 239462 h 364561"/>
              <a:gd name="connsiteX12854" fmla="*/ 3046270 w 12192000"/>
              <a:gd name="connsiteY12854" fmla="*/ 217321 h 364561"/>
              <a:gd name="connsiteX12855" fmla="*/ 3036202 w 12192000"/>
              <a:gd name="connsiteY12855" fmla="*/ 217321 h 364561"/>
              <a:gd name="connsiteX12856" fmla="*/ 3036202 w 12192000"/>
              <a:gd name="connsiteY12856" fmla="*/ 209941 h 364561"/>
              <a:gd name="connsiteX12857" fmla="*/ 3026134 w 12192000"/>
              <a:gd name="connsiteY12857" fmla="*/ 217321 h 364561"/>
              <a:gd name="connsiteX12858" fmla="*/ 3036202 w 12192000"/>
              <a:gd name="connsiteY12858" fmla="*/ 224701 h 364561"/>
              <a:gd name="connsiteX12859" fmla="*/ 3036202 w 12192000"/>
              <a:gd name="connsiteY12859" fmla="*/ 232082 h 364561"/>
              <a:gd name="connsiteX12860" fmla="*/ 3056338 w 12192000"/>
              <a:gd name="connsiteY12860" fmla="*/ 239462 h 364561"/>
              <a:gd name="connsiteX12861" fmla="*/ 3056338 w 12192000"/>
              <a:gd name="connsiteY12861" fmla="*/ 254223 h 364561"/>
              <a:gd name="connsiteX12862" fmla="*/ 3046270 w 12192000"/>
              <a:gd name="connsiteY12862" fmla="*/ 239462 h 364561"/>
              <a:gd name="connsiteX12863" fmla="*/ 3036202 w 12192000"/>
              <a:gd name="connsiteY12863" fmla="*/ 239462 h 364561"/>
              <a:gd name="connsiteX12864" fmla="*/ 3005054 w 12192000"/>
              <a:gd name="connsiteY12864" fmla="*/ 238424 h 364561"/>
              <a:gd name="connsiteX12865" fmla="*/ 2996455 w 12192000"/>
              <a:gd name="connsiteY12865" fmla="*/ 239402 h 364561"/>
              <a:gd name="connsiteX12866" fmla="*/ 3003311 w 12192000"/>
              <a:gd name="connsiteY12866" fmla="*/ 242392 h 364561"/>
              <a:gd name="connsiteX12867" fmla="*/ 3016017 w 12192000"/>
              <a:gd name="connsiteY12867" fmla="*/ 246526 h 364561"/>
              <a:gd name="connsiteX12868" fmla="*/ 3005978 w 12192000"/>
              <a:gd name="connsiteY12868" fmla="*/ 253875 h 364561"/>
              <a:gd name="connsiteX12869" fmla="*/ 2997193 w 12192000"/>
              <a:gd name="connsiteY12869" fmla="*/ 249282 h 364561"/>
              <a:gd name="connsiteX12870" fmla="*/ 2995973 w 12192000"/>
              <a:gd name="connsiteY12870" fmla="*/ 239457 h 364561"/>
              <a:gd name="connsiteX12871" fmla="*/ 2995930 w 12192000"/>
              <a:gd name="connsiteY12871" fmla="*/ 239462 h 364561"/>
              <a:gd name="connsiteX12872" fmla="*/ 2985862 w 12192000"/>
              <a:gd name="connsiteY12872" fmla="*/ 246843 h 364561"/>
              <a:gd name="connsiteX12873" fmla="*/ 2964288 w 12192000"/>
              <a:gd name="connsiteY12873" fmla="*/ 239462 h 364561"/>
              <a:gd name="connsiteX12874" fmla="*/ 2975794 w 12192000"/>
              <a:gd name="connsiteY12874" fmla="*/ 239462 h 364561"/>
              <a:gd name="connsiteX12875" fmla="*/ 2975794 w 12192000"/>
              <a:gd name="connsiteY12875" fmla="*/ 224701 h 364561"/>
              <a:gd name="connsiteX12876" fmla="*/ 2981772 w 12192000"/>
              <a:gd name="connsiteY12876" fmla="*/ 228968 h 364561"/>
              <a:gd name="connsiteX12877" fmla="*/ 2985452 w 12192000"/>
              <a:gd name="connsiteY12877" fmla="*/ 230940 h 364561"/>
              <a:gd name="connsiteX12878" fmla="*/ 2984289 w 12192000"/>
              <a:gd name="connsiteY12878" fmla="*/ 227700 h 364561"/>
              <a:gd name="connsiteX12879" fmla="*/ 2975794 w 12192000"/>
              <a:gd name="connsiteY12879" fmla="*/ 217321 h 364561"/>
              <a:gd name="connsiteX12880" fmla="*/ 2964288 w 12192000"/>
              <a:gd name="connsiteY12880" fmla="*/ 224701 h 364561"/>
              <a:gd name="connsiteX12881" fmla="*/ 2954219 w 12192000"/>
              <a:gd name="connsiteY12881" fmla="*/ 217321 h 364561"/>
              <a:gd name="connsiteX12882" fmla="*/ 2944151 w 12192000"/>
              <a:gd name="connsiteY12882" fmla="*/ 209941 h 364561"/>
              <a:gd name="connsiteX12883" fmla="*/ 2934083 w 12192000"/>
              <a:gd name="connsiteY12883" fmla="*/ 217321 h 364561"/>
              <a:gd name="connsiteX12884" fmla="*/ 2944151 w 12192000"/>
              <a:gd name="connsiteY12884" fmla="*/ 202561 h 364561"/>
              <a:gd name="connsiteX12885" fmla="*/ 2944151 w 12192000"/>
              <a:gd name="connsiteY12885" fmla="*/ 194126 h 364561"/>
              <a:gd name="connsiteX12886" fmla="*/ 2924015 w 12192000"/>
              <a:gd name="connsiteY12886" fmla="*/ 202561 h 364561"/>
              <a:gd name="connsiteX12887" fmla="*/ 2944151 w 12192000"/>
              <a:gd name="connsiteY12887" fmla="*/ 232082 h 364561"/>
              <a:gd name="connsiteX12888" fmla="*/ 2934083 w 12192000"/>
              <a:gd name="connsiteY12888" fmla="*/ 232082 h 364561"/>
              <a:gd name="connsiteX12889" fmla="*/ 2924015 w 12192000"/>
              <a:gd name="connsiteY12889" fmla="*/ 224701 h 364561"/>
              <a:gd name="connsiteX12890" fmla="*/ 2913742 w 12192000"/>
              <a:gd name="connsiteY12890" fmla="*/ 226527 h 364561"/>
              <a:gd name="connsiteX12891" fmla="*/ 2912732 w 12192000"/>
              <a:gd name="connsiteY12891" fmla="*/ 234584 h 364561"/>
              <a:gd name="connsiteX12892" fmla="*/ 2903858 w 12192000"/>
              <a:gd name="connsiteY12892" fmla="*/ 239177 h 364561"/>
              <a:gd name="connsiteX12893" fmla="*/ 2924140 w 12192000"/>
              <a:gd name="connsiteY12893" fmla="*/ 239177 h 364561"/>
              <a:gd name="connsiteX12894" fmla="*/ 2903858 w 12192000"/>
              <a:gd name="connsiteY12894" fmla="*/ 246526 h 364561"/>
              <a:gd name="connsiteX12895" fmla="*/ 2893717 w 12192000"/>
              <a:gd name="connsiteY12895" fmla="*/ 239177 h 364561"/>
              <a:gd name="connsiteX12896" fmla="*/ 2903858 w 12192000"/>
              <a:gd name="connsiteY12896" fmla="*/ 239177 h 364561"/>
              <a:gd name="connsiteX12897" fmla="*/ 2908136 w 12192000"/>
              <a:gd name="connsiteY12897" fmla="*/ 228843 h 364561"/>
              <a:gd name="connsiteX12898" fmla="*/ 2912456 w 12192000"/>
              <a:gd name="connsiteY12898" fmla="*/ 225627 h 364561"/>
              <a:gd name="connsiteX12899" fmla="*/ 2908913 w 12192000"/>
              <a:gd name="connsiteY12899" fmla="*/ 222856 h 364561"/>
              <a:gd name="connsiteX12900" fmla="*/ 2904891 w 12192000"/>
              <a:gd name="connsiteY12900" fmla="*/ 217352 h 364561"/>
              <a:gd name="connsiteX12901" fmla="*/ 2924140 w 12192000"/>
              <a:gd name="connsiteY12901" fmla="*/ 217352 h 364561"/>
              <a:gd name="connsiteX12902" fmla="*/ 2907198 w 12192000"/>
              <a:gd name="connsiteY12902" fmla="*/ 214158 h 364561"/>
              <a:gd name="connsiteX12903" fmla="*/ 2904537 w 12192000"/>
              <a:gd name="connsiteY12903" fmla="*/ 216868 h 364561"/>
              <a:gd name="connsiteX12904" fmla="*/ 2904194 w 12192000"/>
              <a:gd name="connsiteY12904" fmla="*/ 216399 h 364561"/>
              <a:gd name="connsiteX12905" fmla="*/ 2893811 w 12192000"/>
              <a:gd name="connsiteY12905" fmla="*/ 209941 h 364561"/>
              <a:gd name="connsiteX12906" fmla="*/ 2893811 w 12192000"/>
              <a:gd name="connsiteY12906" fmla="*/ 217321 h 364561"/>
              <a:gd name="connsiteX12907" fmla="*/ 2883743 w 12192000"/>
              <a:gd name="connsiteY12907" fmla="*/ 209941 h 364561"/>
              <a:gd name="connsiteX12908" fmla="*/ 2873675 w 12192000"/>
              <a:gd name="connsiteY12908" fmla="*/ 217321 h 364561"/>
              <a:gd name="connsiteX12909" fmla="*/ 2862169 w 12192000"/>
              <a:gd name="connsiteY12909" fmla="*/ 202561 h 364561"/>
              <a:gd name="connsiteX12910" fmla="*/ 2873675 w 12192000"/>
              <a:gd name="connsiteY12910" fmla="*/ 202561 h 364561"/>
              <a:gd name="connsiteX12911" fmla="*/ 2852100 w 12192000"/>
              <a:gd name="connsiteY12911" fmla="*/ 202561 h 364561"/>
              <a:gd name="connsiteX12912" fmla="*/ 2852100 w 12192000"/>
              <a:gd name="connsiteY12912" fmla="*/ 217321 h 364561"/>
              <a:gd name="connsiteX12913" fmla="*/ 2893811 w 12192000"/>
              <a:gd name="connsiteY12913" fmla="*/ 224701 h 364561"/>
              <a:gd name="connsiteX12914" fmla="*/ 2903879 w 12192000"/>
              <a:gd name="connsiteY12914" fmla="*/ 224701 h 364561"/>
              <a:gd name="connsiteX12915" fmla="*/ 2862169 w 12192000"/>
              <a:gd name="connsiteY12915" fmla="*/ 224701 h 364561"/>
              <a:gd name="connsiteX12916" fmla="*/ 2842032 w 12192000"/>
              <a:gd name="connsiteY12916" fmla="*/ 239462 h 364561"/>
              <a:gd name="connsiteX12917" fmla="*/ 2842032 w 12192000"/>
              <a:gd name="connsiteY12917" fmla="*/ 232082 h 364561"/>
              <a:gd name="connsiteX12918" fmla="*/ 2842032 w 12192000"/>
              <a:gd name="connsiteY12918" fmla="*/ 224701 h 364561"/>
              <a:gd name="connsiteX12919" fmla="*/ 2831964 w 12192000"/>
              <a:gd name="connsiteY12919" fmla="*/ 246843 h 364561"/>
              <a:gd name="connsiteX12920" fmla="*/ 2812229 w 12192000"/>
              <a:gd name="connsiteY12920" fmla="*/ 246843 h 364561"/>
              <a:gd name="connsiteX12921" fmla="*/ 2813705 w 12192000"/>
              <a:gd name="connsiteY12921" fmla="*/ 249866 h 364561"/>
              <a:gd name="connsiteX12922" fmla="*/ 2821919 w 12192000"/>
              <a:gd name="connsiteY12922" fmla="*/ 253875 h 364561"/>
              <a:gd name="connsiteX12923" fmla="*/ 2812336 w 12192000"/>
              <a:gd name="connsiteY12923" fmla="*/ 250869 h 364561"/>
              <a:gd name="connsiteX12924" fmla="*/ 2812187 w 12192000"/>
              <a:gd name="connsiteY12924" fmla="*/ 246843 h 364561"/>
              <a:gd name="connsiteX12925" fmla="*/ 2811828 w 12192000"/>
              <a:gd name="connsiteY12925" fmla="*/ 246843 h 364561"/>
              <a:gd name="connsiteX12926" fmla="*/ 2811828 w 12192000"/>
              <a:gd name="connsiteY12926" fmla="*/ 232082 h 364561"/>
              <a:gd name="connsiteX12927" fmla="*/ 2791692 w 12192000"/>
              <a:gd name="connsiteY12927" fmla="*/ 232082 h 364561"/>
              <a:gd name="connsiteX12928" fmla="*/ 2791692 w 12192000"/>
              <a:gd name="connsiteY12928" fmla="*/ 224701 h 364561"/>
              <a:gd name="connsiteX12929" fmla="*/ 2801760 w 12192000"/>
              <a:gd name="connsiteY12929" fmla="*/ 217321 h 364561"/>
              <a:gd name="connsiteX12930" fmla="*/ 2791692 w 12192000"/>
              <a:gd name="connsiteY12930" fmla="*/ 217321 h 364561"/>
              <a:gd name="connsiteX12931" fmla="*/ 2791692 w 12192000"/>
              <a:gd name="connsiteY12931" fmla="*/ 202561 h 364561"/>
              <a:gd name="connsiteX12932" fmla="*/ 2771556 w 12192000"/>
              <a:gd name="connsiteY12932" fmla="*/ 209941 h 364561"/>
              <a:gd name="connsiteX12933" fmla="*/ 2771556 w 12192000"/>
              <a:gd name="connsiteY12933" fmla="*/ 224701 h 364561"/>
              <a:gd name="connsiteX12934" fmla="*/ 2749982 w 12192000"/>
              <a:gd name="connsiteY12934" fmla="*/ 209941 h 364561"/>
              <a:gd name="connsiteX12935" fmla="*/ 2749982 w 12192000"/>
              <a:gd name="connsiteY12935" fmla="*/ 217321 h 364561"/>
              <a:gd name="connsiteX12936" fmla="*/ 2749982 w 12192000"/>
              <a:gd name="connsiteY12936" fmla="*/ 246843 h 364561"/>
              <a:gd name="connsiteX12937" fmla="*/ 2771556 w 12192000"/>
              <a:gd name="connsiteY12937" fmla="*/ 246843 h 364561"/>
              <a:gd name="connsiteX12938" fmla="*/ 2771556 w 12192000"/>
              <a:gd name="connsiteY12938" fmla="*/ 254223 h 364561"/>
              <a:gd name="connsiteX12939" fmla="*/ 2739914 w 12192000"/>
              <a:gd name="connsiteY12939" fmla="*/ 246843 h 364561"/>
              <a:gd name="connsiteX12940" fmla="*/ 2739914 w 12192000"/>
              <a:gd name="connsiteY12940" fmla="*/ 254223 h 364561"/>
              <a:gd name="connsiteX12941" fmla="*/ 2729846 w 12192000"/>
              <a:gd name="connsiteY12941" fmla="*/ 232082 h 364561"/>
              <a:gd name="connsiteX12942" fmla="*/ 2739914 w 12192000"/>
              <a:gd name="connsiteY12942" fmla="*/ 239462 h 364561"/>
              <a:gd name="connsiteX12943" fmla="*/ 2749982 w 12192000"/>
              <a:gd name="connsiteY12943" fmla="*/ 232082 h 364561"/>
              <a:gd name="connsiteX12944" fmla="*/ 2719778 w 12192000"/>
              <a:gd name="connsiteY12944" fmla="*/ 202561 h 364561"/>
              <a:gd name="connsiteX12945" fmla="*/ 2709710 w 12192000"/>
              <a:gd name="connsiteY12945" fmla="*/ 194126 h 364561"/>
              <a:gd name="connsiteX12946" fmla="*/ 2699642 w 12192000"/>
              <a:gd name="connsiteY12946" fmla="*/ 202561 h 364561"/>
              <a:gd name="connsiteX12947" fmla="*/ 2719778 w 12192000"/>
              <a:gd name="connsiteY12947" fmla="*/ 209941 h 364561"/>
              <a:gd name="connsiteX12948" fmla="*/ 2709710 w 12192000"/>
              <a:gd name="connsiteY12948" fmla="*/ 217321 h 364561"/>
              <a:gd name="connsiteX12949" fmla="*/ 2699642 w 12192000"/>
              <a:gd name="connsiteY12949" fmla="*/ 209941 h 364561"/>
              <a:gd name="connsiteX12950" fmla="*/ 2679506 w 12192000"/>
              <a:gd name="connsiteY12950" fmla="*/ 209941 h 364561"/>
              <a:gd name="connsiteX12951" fmla="*/ 2689574 w 12192000"/>
              <a:gd name="connsiteY12951" fmla="*/ 217321 h 364561"/>
              <a:gd name="connsiteX12952" fmla="*/ 2657931 w 12192000"/>
              <a:gd name="connsiteY12952" fmla="*/ 224701 h 364561"/>
              <a:gd name="connsiteX12953" fmla="*/ 2679506 w 12192000"/>
              <a:gd name="connsiteY12953" fmla="*/ 217321 h 364561"/>
              <a:gd name="connsiteX12954" fmla="*/ 2679506 w 12192000"/>
              <a:gd name="connsiteY12954" fmla="*/ 209941 h 364561"/>
              <a:gd name="connsiteX12955" fmla="*/ 2679506 w 12192000"/>
              <a:gd name="connsiteY12955" fmla="*/ 207174 h 364561"/>
              <a:gd name="connsiteX12956" fmla="*/ 2679506 w 12192000"/>
              <a:gd name="connsiteY12956" fmla="*/ 202561 h 364561"/>
              <a:gd name="connsiteX12957" fmla="*/ 2679506 w 12192000"/>
              <a:gd name="connsiteY12957" fmla="*/ 194126 h 364561"/>
              <a:gd name="connsiteX12958" fmla="*/ 2667999 w 12192000"/>
              <a:gd name="connsiteY12958" fmla="*/ 194126 h 364561"/>
              <a:gd name="connsiteX12959" fmla="*/ 2637795 w 12192000"/>
              <a:gd name="connsiteY12959" fmla="*/ 217321 h 364561"/>
              <a:gd name="connsiteX12960" fmla="*/ 2637800 w 12192000"/>
              <a:gd name="connsiteY12960" fmla="*/ 217315 h 364561"/>
              <a:gd name="connsiteX12961" fmla="*/ 2632144 w 12192000"/>
              <a:gd name="connsiteY12961" fmla="*/ 221347 h 364561"/>
              <a:gd name="connsiteX12962" fmla="*/ 2617883 w 12192000"/>
              <a:gd name="connsiteY12962" fmla="*/ 224479 h 364561"/>
              <a:gd name="connsiteX12963" fmla="*/ 2607742 w 12192000"/>
              <a:gd name="connsiteY12963" fmla="*/ 209632 h 364561"/>
              <a:gd name="connsiteX12964" fmla="*/ 2617883 w 12192000"/>
              <a:gd name="connsiteY12964" fmla="*/ 202209 h 364561"/>
              <a:gd name="connsiteX12965" fmla="*/ 2628024 w 12192000"/>
              <a:gd name="connsiteY12965" fmla="*/ 202209 h 364561"/>
              <a:gd name="connsiteX12966" fmla="*/ 2635154 w 12192000"/>
              <a:gd name="connsiteY12966" fmla="*/ 212648 h 364561"/>
              <a:gd name="connsiteX12967" fmla="*/ 2638121 w 12192000"/>
              <a:gd name="connsiteY12967" fmla="*/ 216992 h 364561"/>
              <a:gd name="connsiteX12968" fmla="*/ 2647863 w 12192000"/>
              <a:gd name="connsiteY12968" fmla="*/ 207174 h 364561"/>
              <a:gd name="connsiteX12969" fmla="*/ 2656764 w 12192000"/>
              <a:gd name="connsiteY12969" fmla="*/ 203096 h 364561"/>
              <a:gd name="connsiteX12970" fmla="*/ 2655414 w 12192000"/>
              <a:gd name="connsiteY12970" fmla="*/ 195180 h 364561"/>
              <a:gd name="connsiteX12971" fmla="*/ 2637795 w 12192000"/>
              <a:gd name="connsiteY12971" fmla="*/ 186746 h 364561"/>
              <a:gd name="connsiteX12972" fmla="*/ 2617659 w 12192000"/>
              <a:gd name="connsiteY12972" fmla="*/ 186746 h 364561"/>
              <a:gd name="connsiteX12973" fmla="*/ 2617659 w 12192000"/>
              <a:gd name="connsiteY12973" fmla="*/ 202561 h 364561"/>
              <a:gd name="connsiteX12974" fmla="*/ 2597523 w 12192000"/>
              <a:gd name="connsiteY12974" fmla="*/ 194126 h 364561"/>
              <a:gd name="connsiteX12975" fmla="*/ 2597523 w 12192000"/>
              <a:gd name="connsiteY12975" fmla="*/ 209941 h 364561"/>
              <a:gd name="connsiteX12976" fmla="*/ 2597523 w 12192000"/>
              <a:gd name="connsiteY12976" fmla="*/ 217321 h 364561"/>
              <a:gd name="connsiteX12977" fmla="*/ 2607591 w 12192000"/>
              <a:gd name="connsiteY12977" fmla="*/ 224701 h 364561"/>
              <a:gd name="connsiteX12978" fmla="*/ 2597523 w 12192000"/>
              <a:gd name="connsiteY12978" fmla="*/ 232082 h 364561"/>
              <a:gd name="connsiteX12979" fmla="*/ 2587455 w 12192000"/>
              <a:gd name="connsiteY12979" fmla="*/ 217321 h 364561"/>
              <a:gd name="connsiteX12980" fmla="*/ 2597523 w 12192000"/>
              <a:gd name="connsiteY12980" fmla="*/ 209941 h 364561"/>
              <a:gd name="connsiteX12981" fmla="*/ 2587455 w 12192000"/>
              <a:gd name="connsiteY12981" fmla="*/ 194126 h 364561"/>
              <a:gd name="connsiteX12982" fmla="*/ 2545744 w 12192000"/>
              <a:gd name="connsiteY12982" fmla="*/ 194126 h 364561"/>
              <a:gd name="connsiteX12983" fmla="*/ 2555812 w 12192000"/>
              <a:gd name="connsiteY12983" fmla="*/ 202561 h 364561"/>
              <a:gd name="connsiteX12984" fmla="*/ 2545744 w 12192000"/>
              <a:gd name="connsiteY12984" fmla="*/ 224701 h 364561"/>
              <a:gd name="connsiteX12985" fmla="*/ 2555812 w 12192000"/>
              <a:gd name="connsiteY12985" fmla="*/ 239462 h 364561"/>
              <a:gd name="connsiteX12986" fmla="*/ 2565880 w 12192000"/>
              <a:gd name="connsiteY12986" fmla="*/ 254223 h 364561"/>
              <a:gd name="connsiteX12987" fmla="*/ 2555812 w 12192000"/>
              <a:gd name="connsiteY12987" fmla="*/ 239462 h 364561"/>
              <a:gd name="connsiteX12988" fmla="*/ 2545744 w 12192000"/>
              <a:gd name="connsiteY12988" fmla="*/ 232082 h 364561"/>
              <a:gd name="connsiteX12989" fmla="*/ 2535706 w 12192000"/>
              <a:gd name="connsiteY12989" fmla="*/ 231264 h 364561"/>
              <a:gd name="connsiteX12990" fmla="*/ 2535676 w 12192000"/>
              <a:gd name="connsiteY12990" fmla="*/ 232082 h 364561"/>
              <a:gd name="connsiteX12991" fmla="*/ 2535509 w 12192000"/>
              <a:gd name="connsiteY12991" fmla="*/ 231248 h 364561"/>
              <a:gd name="connsiteX12992" fmla="*/ 2534418 w 12192000"/>
              <a:gd name="connsiteY12992" fmla="*/ 231159 h 364561"/>
              <a:gd name="connsiteX12993" fmla="*/ 2515540 w 12192000"/>
              <a:gd name="connsiteY12993" fmla="*/ 224701 h 364561"/>
              <a:gd name="connsiteX12994" fmla="*/ 2515540 w 12192000"/>
              <a:gd name="connsiteY12994" fmla="*/ 232082 h 364561"/>
              <a:gd name="connsiteX12995" fmla="*/ 2505472 w 12192000"/>
              <a:gd name="connsiteY12995" fmla="*/ 224701 h 364561"/>
              <a:gd name="connsiteX12996" fmla="*/ 2515540 w 12192000"/>
              <a:gd name="connsiteY12996" fmla="*/ 209941 h 364561"/>
              <a:gd name="connsiteX12997" fmla="*/ 2505472 w 12192000"/>
              <a:gd name="connsiteY12997" fmla="*/ 202561 h 364561"/>
              <a:gd name="connsiteX12998" fmla="*/ 2495404 w 12192000"/>
              <a:gd name="connsiteY12998" fmla="*/ 202561 h 364561"/>
              <a:gd name="connsiteX12999" fmla="*/ 2495404 w 12192000"/>
              <a:gd name="connsiteY12999" fmla="*/ 217321 h 364561"/>
              <a:gd name="connsiteX13000" fmla="*/ 2485336 w 12192000"/>
              <a:gd name="connsiteY13000" fmla="*/ 194126 h 364561"/>
              <a:gd name="connsiteX13001" fmla="*/ 2495404 w 12192000"/>
              <a:gd name="connsiteY13001" fmla="*/ 194126 h 364561"/>
              <a:gd name="connsiteX13002" fmla="*/ 2485336 w 12192000"/>
              <a:gd name="connsiteY13002" fmla="*/ 186746 h 364561"/>
              <a:gd name="connsiteX13003" fmla="*/ 2485336 w 12192000"/>
              <a:gd name="connsiteY13003" fmla="*/ 179365 h 364561"/>
              <a:gd name="connsiteX13004" fmla="*/ 2453693 w 12192000"/>
              <a:gd name="connsiteY13004" fmla="*/ 171985 h 364561"/>
              <a:gd name="connsiteX13005" fmla="*/ 2453693 w 12192000"/>
              <a:gd name="connsiteY13005" fmla="*/ 179365 h 364561"/>
              <a:gd name="connsiteX13006" fmla="*/ 2449446 w 12192000"/>
              <a:gd name="connsiteY13006" fmla="*/ 182479 h 364561"/>
              <a:gd name="connsiteX13007" fmla="*/ 2443650 w 12192000"/>
              <a:gd name="connsiteY13007" fmla="*/ 186727 h 364561"/>
              <a:gd name="connsiteX13008" fmla="*/ 2450906 w 12192000"/>
              <a:gd name="connsiteY13008" fmla="*/ 190793 h 364561"/>
              <a:gd name="connsiteX13009" fmla="*/ 2463740 w 12192000"/>
              <a:gd name="connsiteY13009" fmla="*/ 186620 h 364561"/>
              <a:gd name="connsiteX13010" fmla="*/ 2473882 w 12192000"/>
              <a:gd name="connsiteY13010" fmla="*/ 194038 h 364561"/>
              <a:gd name="connsiteX13011" fmla="*/ 2463740 w 12192000"/>
              <a:gd name="connsiteY13011" fmla="*/ 194038 h 364561"/>
              <a:gd name="connsiteX13012" fmla="*/ 2463740 w 12192000"/>
              <a:gd name="connsiteY13012" fmla="*/ 202516 h 364561"/>
              <a:gd name="connsiteX13013" fmla="*/ 2463740 w 12192000"/>
              <a:gd name="connsiteY13013" fmla="*/ 206093 h 364561"/>
              <a:gd name="connsiteX13014" fmla="*/ 2463740 w 12192000"/>
              <a:gd name="connsiteY13014" fmla="*/ 217352 h 364561"/>
              <a:gd name="connsiteX13015" fmla="*/ 2458036 w 12192000"/>
              <a:gd name="connsiteY13015" fmla="*/ 204834 h 364561"/>
              <a:gd name="connsiteX13016" fmla="*/ 2463740 w 12192000"/>
              <a:gd name="connsiteY13016" fmla="*/ 202516 h 364561"/>
              <a:gd name="connsiteX13017" fmla="*/ 2456294 w 12192000"/>
              <a:gd name="connsiteY13017" fmla="*/ 201076 h 364561"/>
              <a:gd name="connsiteX13018" fmla="*/ 2449797 w 12192000"/>
              <a:gd name="connsiteY13018" fmla="*/ 197350 h 364561"/>
              <a:gd name="connsiteX13019" fmla="*/ 2443625 w 12192000"/>
              <a:gd name="connsiteY13019" fmla="*/ 186901 h 364561"/>
              <a:gd name="connsiteX13020" fmla="*/ 2443625 w 12192000"/>
              <a:gd name="connsiteY13020" fmla="*/ 209941 h 364561"/>
              <a:gd name="connsiteX13021" fmla="*/ 2445198 w 12192000"/>
              <a:gd name="connsiteY13021" fmla="*/ 214207 h 364561"/>
              <a:gd name="connsiteX13022" fmla="*/ 2448518 w 12192000"/>
              <a:gd name="connsiteY13022" fmla="*/ 216310 h 364561"/>
              <a:gd name="connsiteX13023" fmla="*/ 2453693 w 12192000"/>
              <a:gd name="connsiteY13023" fmla="*/ 217321 h 364561"/>
              <a:gd name="connsiteX13024" fmla="*/ 2448659 w 12192000"/>
              <a:gd name="connsiteY13024" fmla="*/ 216399 h 364561"/>
              <a:gd name="connsiteX13025" fmla="*/ 2448518 w 12192000"/>
              <a:gd name="connsiteY13025" fmla="*/ 216310 h 364561"/>
              <a:gd name="connsiteX13026" fmla="*/ 2441894 w 12192000"/>
              <a:gd name="connsiteY13026" fmla="*/ 215014 h 364561"/>
              <a:gd name="connsiteX13027" fmla="*/ 2423489 w 12192000"/>
              <a:gd name="connsiteY13027" fmla="*/ 202561 h 364561"/>
              <a:gd name="connsiteX13028" fmla="*/ 2423489 w 12192000"/>
              <a:gd name="connsiteY13028" fmla="*/ 209941 h 364561"/>
              <a:gd name="connsiteX13029" fmla="*/ 2409331 w 12192000"/>
              <a:gd name="connsiteY13029" fmla="*/ 216168 h 364561"/>
              <a:gd name="connsiteX13030" fmla="*/ 2407558 w 12192000"/>
              <a:gd name="connsiteY13030" fmla="*/ 216510 h 364561"/>
              <a:gd name="connsiteX13031" fmla="*/ 2403300 w 12192000"/>
              <a:gd name="connsiteY13031" fmla="*/ 217352 h 364561"/>
              <a:gd name="connsiteX13032" fmla="*/ 2403319 w 12192000"/>
              <a:gd name="connsiteY13032" fmla="*/ 217294 h 364561"/>
              <a:gd name="connsiteX13033" fmla="*/ 2401780 w 12192000"/>
              <a:gd name="connsiteY13033" fmla="*/ 216053 h 364561"/>
              <a:gd name="connsiteX13034" fmla="*/ 2393285 w 12192000"/>
              <a:gd name="connsiteY13034" fmla="*/ 202561 h 364561"/>
              <a:gd name="connsiteX13035" fmla="*/ 2383217 w 12192000"/>
              <a:gd name="connsiteY13035" fmla="*/ 209941 h 364561"/>
              <a:gd name="connsiteX13036" fmla="*/ 2383037 w 12192000"/>
              <a:gd name="connsiteY13036" fmla="*/ 214207 h 364561"/>
              <a:gd name="connsiteX13037" fmla="*/ 2382782 w 12192000"/>
              <a:gd name="connsiteY13037" fmla="*/ 214651 h 364561"/>
              <a:gd name="connsiteX13038" fmla="*/ 2383037 w 12192000"/>
              <a:gd name="connsiteY13038" fmla="*/ 214553 h 364561"/>
              <a:gd name="connsiteX13039" fmla="*/ 2393285 w 12192000"/>
              <a:gd name="connsiteY13039" fmla="*/ 217321 h 364561"/>
              <a:gd name="connsiteX13040" fmla="*/ 2393285 w 12192000"/>
              <a:gd name="connsiteY13040" fmla="*/ 221934 h 364561"/>
              <a:gd name="connsiteX13041" fmla="*/ 2393285 w 12192000"/>
              <a:gd name="connsiteY13041" fmla="*/ 224701 h 364561"/>
              <a:gd name="connsiteX13042" fmla="*/ 2393285 w 12192000"/>
              <a:gd name="connsiteY13042" fmla="*/ 232082 h 364561"/>
              <a:gd name="connsiteX13043" fmla="*/ 2393285 w 12192000"/>
              <a:gd name="connsiteY13043" fmla="*/ 239462 h 364561"/>
              <a:gd name="connsiteX13044" fmla="*/ 2383217 w 12192000"/>
              <a:gd name="connsiteY13044" fmla="*/ 239462 h 364561"/>
              <a:gd name="connsiteX13045" fmla="*/ 2393285 w 12192000"/>
              <a:gd name="connsiteY13045" fmla="*/ 261603 h 364561"/>
              <a:gd name="connsiteX13046" fmla="*/ 2371710 w 12192000"/>
              <a:gd name="connsiteY13046" fmla="*/ 270038 h 364561"/>
              <a:gd name="connsiteX13047" fmla="*/ 2361642 w 12192000"/>
              <a:gd name="connsiteY13047" fmla="*/ 261603 h 364561"/>
              <a:gd name="connsiteX13048" fmla="*/ 2383217 w 12192000"/>
              <a:gd name="connsiteY13048" fmla="*/ 254223 h 364561"/>
              <a:gd name="connsiteX13049" fmla="*/ 2371710 w 12192000"/>
              <a:gd name="connsiteY13049" fmla="*/ 254223 h 364561"/>
              <a:gd name="connsiteX13050" fmla="*/ 2371710 w 12192000"/>
              <a:gd name="connsiteY13050" fmla="*/ 246843 h 364561"/>
              <a:gd name="connsiteX13051" fmla="*/ 2361642 w 12192000"/>
              <a:gd name="connsiteY13051" fmla="*/ 239462 h 364561"/>
              <a:gd name="connsiteX13052" fmla="*/ 2361642 w 12192000"/>
              <a:gd name="connsiteY13052" fmla="*/ 232082 h 364561"/>
              <a:gd name="connsiteX13053" fmla="*/ 2383217 w 12192000"/>
              <a:gd name="connsiteY13053" fmla="*/ 232082 h 364561"/>
              <a:gd name="connsiteX13054" fmla="*/ 2393285 w 12192000"/>
              <a:gd name="connsiteY13054" fmla="*/ 224701 h 364561"/>
              <a:gd name="connsiteX13055" fmla="*/ 2371710 w 12192000"/>
              <a:gd name="connsiteY13055" fmla="*/ 232082 h 364561"/>
              <a:gd name="connsiteX13056" fmla="*/ 2361642 w 12192000"/>
              <a:gd name="connsiteY13056" fmla="*/ 224701 h 364561"/>
              <a:gd name="connsiteX13057" fmla="*/ 2369733 w 12192000"/>
              <a:gd name="connsiteY13057" fmla="*/ 213631 h 364561"/>
              <a:gd name="connsiteX13058" fmla="*/ 2361926 w 12192000"/>
              <a:gd name="connsiteY13058" fmla="*/ 202948 h 364561"/>
              <a:gd name="connsiteX13059" fmla="*/ 2361926 w 12192000"/>
              <a:gd name="connsiteY13059" fmla="*/ 217083 h 364561"/>
              <a:gd name="connsiteX13060" fmla="*/ 2341750 w 12192000"/>
              <a:gd name="connsiteY13060" fmla="*/ 224479 h 364561"/>
              <a:gd name="connsiteX13061" fmla="*/ 2341750 w 12192000"/>
              <a:gd name="connsiteY13061" fmla="*/ 202292 h 364561"/>
              <a:gd name="connsiteX13062" fmla="*/ 2331663 w 12192000"/>
              <a:gd name="connsiteY13062" fmla="*/ 206915 h 364561"/>
              <a:gd name="connsiteX13063" fmla="*/ 2330091 w 12192000"/>
              <a:gd name="connsiteY13063" fmla="*/ 208499 h 364561"/>
              <a:gd name="connsiteX13064" fmla="*/ 2331663 w 12192000"/>
              <a:gd name="connsiteY13064" fmla="*/ 209688 h 364561"/>
              <a:gd name="connsiteX13065" fmla="*/ 2329248 w 12192000"/>
              <a:gd name="connsiteY13065" fmla="*/ 209349 h 364561"/>
              <a:gd name="connsiteX13066" fmla="*/ 2321575 w 12192000"/>
              <a:gd name="connsiteY13066" fmla="*/ 217083 h 364561"/>
              <a:gd name="connsiteX13067" fmla="*/ 2321575 w 12192000"/>
              <a:gd name="connsiteY13067" fmla="*/ 239270 h 364561"/>
              <a:gd name="connsiteX13068" fmla="*/ 2321575 w 12192000"/>
              <a:gd name="connsiteY13068" fmla="*/ 269910 h 364561"/>
              <a:gd name="connsiteX13069" fmla="*/ 2321575 w 12192000"/>
              <a:gd name="connsiteY13069" fmla="*/ 246666 h 364561"/>
              <a:gd name="connsiteX13070" fmla="*/ 2311488 w 12192000"/>
              <a:gd name="connsiteY13070" fmla="*/ 254062 h 364561"/>
              <a:gd name="connsiteX13071" fmla="*/ 2311488 w 12192000"/>
              <a:gd name="connsiteY13071" fmla="*/ 261457 h 364561"/>
              <a:gd name="connsiteX13072" fmla="*/ 2301400 w 12192000"/>
              <a:gd name="connsiteY13072" fmla="*/ 269910 h 364561"/>
              <a:gd name="connsiteX13073" fmla="*/ 2279784 w 12192000"/>
              <a:gd name="connsiteY13073" fmla="*/ 246666 h 364561"/>
              <a:gd name="connsiteX13074" fmla="*/ 2311488 w 12192000"/>
              <a:gd name="connsiteY13074" fmla="*/ 261457 h 364561"/>
              <a:gd name="connsiteX13075" fmla="*/ 2311488 w 12192000"/>
              <a:gd name="connsiteY13075" fmla="*/ 239270 h 364561"/>
              <a:gd name="connsiteX13076" fmla="*/ 2311488 w 12192000"/>
              <a:gd name="connsiteY13076" fmla="*/ 209688 h 364561"/>
              <a:gd name="connsiteX13077" fmla="*/ 2324255 w 12192000"/>
              <a:gd name="connsiteY13077" fmla="*/ 208648 h 364561"/>
              <a:gd name="connsiteX13078" fmla="*/ 2329248 w 12192000"/>
              <a:gd name="connsiteY13078" fmla="*/ 209349 h 364561"/>
              <a:gd name="connsiteX13079" fmla="*/ 2330091 w 12192000"/>
              <a:gd name="connsiteY13079" fmla="*/ 208499 h 364561"/>
              <a:gd name="connsiteX13080" fmla="*/ 2325831 w 12192000"/>
              <a:gd name="connsiteY13080" fmla="*/ 205280 h 364561"/>
              <a:gd name="connsiteX13081" fmla="*/ 2321575 w 12192000"/>
              <a:gd name="connsiteY13081" fmla="*/ 193840 h 364561"/>
              <a:gd name="connsiteX13082" fmla="*/ 2321575 w 12192000"/>
              <a:gd name="connsiteY13082" fmla="*/ 186444 h 364561"/>
              <a:gd name="connsiteX13083" fmla="*/ 2331663 w 12192000"/>
              <a:gd name="connsiteY13083" fmla="*/ 186444 h 364561"/>
              <a:gd name="connsiteX13084" fmla="*/ 2331663 w 12192000"/>
              <a:gd name="connsiteY13084" fmla="*/ 193840 h 364561"/>
              <a:gd name="connsiteX13085" fmla="*/ 2341750 w 12192000"/>
              <a:gd name="connsiteY13085" fmla="*/ 186444 h 364561"/>
              <a:gd name="connsiteX13086" fmla="*/ 2351838 w 12192000"/>
              <a:gd name="connsiteY13086" fmla="*/ 186444 h 364561"/>
              <a:gd name="connsiteX13087" fmla="*/ 2361926 w 12192000"/>
              <a:gd name="connsiteY13087" fmla="*/ 193840 h 364561"/>
              <a:gd name="connsiteX13088" fmla="*/ 2361926 w 12192000"/>
              <a:gd name="connsiteY13088" fmla="*/ 201897 h 364561"/>
              <a:gd name="connsiteX13089" fmla="*/ 2363216 w 12192000"/>
              <a:gd name="connsiteY13089" fmla="*/ 198870 h 364561"/>
              <a:gd name="connsiteX13090" fmla="*/ 2371710 w 12192000"/>
              <a:gd name="connsiteY13090" fmla="*/ 194126 h 364561"/>
              <a:gd name="connsiteX13091" fmla="*/ 2361642 w 12192000"/>
              <a:gd name="connsiteY13091" fmla="*/ 171985 h 364561"/>
              <a:gd name="connsiteX13092" fmla="*/ 2371710 w 12192000"/>
              <a:gd name="connsiteY13092" fmla="*/ 179365 h 364561"/>
              <a:gd name="connsiteX13093" fmla="*/ 2371710 w 12192000"/>
              <a:gd name="connsiteY13093" fmla="*/ 186746 h 364561"/>
              <a:gd name="connsiteX13094" fmla="*/ 2383217 w 12192000"/>
              <a:gd name="connsiteY13094" fmla="*/ 194126 h 364561"/>
              <a:gd name="connsiteX13095" fmla="*/ 2383217 w 12192000"/>
              <a:gd name="connsiteY13095" fmla="*/ 202561 h 364561"/>
              <a:gd name="connsiteX13096" fmla="*/ 2393285 w 12192000"/>
              <a:gd name="connsiteY13096" fmla="*/ 202561 h 364561"/>
              <a:gd name="connsiteX13097" fmla="*/ 2393285 w 12192000"/>
              <a:gd name="connsiteY13097" fmla="*/ 186746 h 364561"/>
              <a:gd name="connsiteX13098" fmla="*/ 2393285 w 12192000"/>
              <a:gd name="connsiteY13098" fmla="*/ 179365 h 364561"/>
              <a:gd name="connsiteX13099" fmla="*/ 2383217 w 12192000"/>
              <a:gd name="connsiteY13099" fmla="*/ 179365 h 364561"/>
              <a:gd name="connsiteX13100" fmla="*/ 2383217 w 12192000"/>
              <a:gd name="connsiteY13100" fmla="*/ 171985 h 364561"/>
              <a:gd name="connsiteX13101" fmla="*/ 2361642 w 12192000"/>
              <a:gd name="connsiteY13101" fmla="*/ 164604 h 364561"/>
              <a:gd name="connsiteX13102" fmla="*/ 2351574 w 12192000"/>
              <a:gd name="connsiteY13102" fmla="*/ 171985 h 364561"/>
              <a:gd name="connsiteX13103" fmla="*/ 2324674 w 12192000"/>
              <a:gd name="connsiteY13103" fmla="*/ 161606 h 364561"/>
              <a:gd name="connsiteX13104" fmla="*/ 2311302 w 12192000"/>
              <a:gd name="connsiteY13104" fmla="*/ 164604 h 364561"/>
              <a:gd name="connsiteX13105" fmla="*/ 2321370 w 12192000"/>
              <a:gd name="connsiteY13105" fmla="*/ 171985 h 364561"/>
              <a:gd name="connsiteX13106" fmla="*/ 2279660 w 12192000"/>
              <a:gd name="connsiteY13106" fmla="*/ 164604 h 364561"/>
              <a:gd name="connsiteX13107" fmla="*/ 2291166 w 12192000"/>
              <a:gd name="connsiteY13107" fmla="*/ 179365 h 364561"/>
              <a:gd name="connsiteX13108" fmla="*/ 2311302 w 12192000"/>
              <a:gd name="connsiteY13108" fmla="*/ 171985 h 364561"/>
              <a:gd name="connsiteX13109" fmla="*/ 2321370 w 12192000"/>
              <a:gd name="connsiteY13109" fmla="*/ 186746 h 364561"/>
              <a:gd name="connsiteX13110" fmla="*/ 2301234 w 12192000"/>
              <a:gd name="connsiteY13110" fmla="*/ 194126 h 364561"/>
              <a:gd name="connsiteX13111" fmla="*/ 2291166 w 12192000"/>
              <a:gd name="connsiteY13111" fmla="*/ 202561 h 364561"/>
              <a:gd name="connsiteX13112" fmla="*/ 2279660 w 12192000"/>
              <a:gd name="connsiteY13112" fmla="*/ 202561 h 364561"/>
              <a:gd name="connsiteX13113" fmla="*/ 2291166 w 12192000"/>
              <a:gd name="connsiteY13113" fmla="*/ 217321 h 364561"/>
              <a:gd name="connsiteX13114" fmla="*/ 2291166 w 12192000"/>
              <a:gd name="connsiteY13114" fmla="*/ 209941 h 364561"/>
              <a:gd name="connsiteX13115" fmla="*/ 2301234 w 12192000"/>
              <a:gd name="connsiteY13115" fmla="*/ 232082 h 364561"/>
              <a:gd name="connsiteX13116" fmla="*/ 2291166 w 12192000"/>
              <a:gd name="connsiteY13116" fmla="*/ 239462 h 364561"/>
              <a:gd name="connsiteX13117" fmla="*/ 2279660 w 12192000"/>
              <a:gd name="connsiteY13117" fmla="*/ 217321 h 364561"/>
              <a:gd name="connsiteX13118" fmla="*/ 2269592 w 12192000"/>
              <a:gd name="connsiteY13118" fmla="*/ 224701 h 364561"/>
              <a:gd name="connsiteX13119" fmla="*/ 2269592 w 12192000"/>
              <a:gd name="connsiteY13119" fmla="*/ 214323 h 364561"/>
              <a:gd name="connsiteX13120" fmla="*/ 2269592 w 12192000"/>
              <a:gd name="connsiteY13120" fmla="*/ 211606 h 364561"/>
              <a:gd name="connsiteX13121" fmla="*/ 2266918 w 12192000"/>
              <a:gd name="connsiteY13121" fmla="*/ 212132 h 364561"/>
              <a:gd name="connsiteX13122" fmla="*/ 2259636 w 12192000"/>
              <a:gd name="connsiteY13122" fmla="*/ 209974 h 364561"/>
              <a:gd name="connsiteX13123" fmla="*/ 2258136 w 12192000"/>
              <a:gd name="connsiteY13123" fmla="*/ 214158 h 364561"/>
              <a:gd name="connsiteX13124" fmla="*/ 2249665 w 12192000"/>
              <a:gd name="connsiteY13124" fmla="*/ 217352 h 364561"/>
              <a:gd name="connsiteX13125" fmla="*/ 2239626 w 12192000"/>
              <a:gd name="connsiteY13125" fmla="*/ 209781 h 364561"/>
              <a:gd name="connsiteX13126" fmla="*/ 2259705 w 12192000"/>
              <a:gd name="connsiteY13126" fmla="*/ 209781 h 364561"/>
              <a:gd name="connsiteX13127" fmla="*/ 2259652 w 12192000"/>
              <a:gd name="connsiteY13127" fmla="*/ 209927 h 364561"/>
              <a:gd name="connsiteX13128" fmla="*/ 2268333 w 12192000"/>
              <a:gd name="connsiteY13128" fmla="*/ 209019 h 364561"/>
              <a:gd name="connsiteX13129" fmla="*/ 2269592 w 12192000"/>
              <a:gd name="connsiteY13129" fmla="*/ 202561 h 364561"/>
              <a:gd name="connsiteX13130" fmla="*/ 2259524 w 12192000"/>
              <a:gd name="connsiteY13130" fmla="*/ 194126 h 364561"/>
              <a:gd name="connsiteX13131" fmla="*/ 2249455 w 12192000"/>
              <a:gd name="connsiteY13131" fmla="*/ 202561 h 364561"/>
              <a:gd name="connsiteX13132" fmla="*/ 2229319 w 12192000"/>
              <a:gd name="connsiteY13132" fmla="*/ 194126 h 364561"/>
              <a:gd name="connsiteX13133" fmla="*/ 2229319 w 12192000"/>
              <a:gd name="connsiteY13133" fmla="*/ 209941 h 364561"/>
              <a:gd name="connsiteX13134" fmla="*/ 2222240 w 12192000"/>
              <a:gd name="connsiteY13134" fmla="*/ 222395 h 364561"/>
              <a:gd name="connsiteX13135" fmla="*/ 2219538 w 12192000"/>
              <a:gd name="connsiteY13135" fmla="*/ 224481 h 364561"/>
              <a:gd name="connsiteX13136" fmla="*/ 2219547 w 12192000"/>
              <a:gd name="connsiteY13136" fmla="*/ 224479 h 364561"/>
              <a:gd name="connsiteX13137" fmla="*/ 2219398 w 12192000"/>
              <a:gd name="connsiteY13137" fmla="*/ 224588 h 364561"/>
              <a:gd name="connsiteX13138" fmla="*/ 2219251 w 12192000"/>
              <a:gd name="connsiteY13138" fmla="*/ 224701 h 364561"/>
              <a:gd name="connsiteX13139" fmla="*/ 2219250 w 12192000"/>
              <a:gd name="connsiteY13139" fmla="*/ 224696 h 364561"/>
              <a:gd name="connsiteX13140" fmla="*/ 2213586 w 12192000"/>
              <a:gd name="connsiteY13140" fmla="*/ 228856 h 364561"/>
              <a:gd name="connsiteX13141" fmla="*/ 2199467 w 12192000"/>
              <a:gd name="connsiteY13141" fmla="*/ 232051 h 364561"/>
              <a:gd name="connsiteX13142" fmla="*/ 2199467 w 12192000"/>
              <a:gd name="connsiteY13142" fmla="*/ 224479 h 364561"/>
              <a:gd name="connsiteX13143" fmla="*/ 2213586 w 12192000"/>
              <a:gd name="connsiteY13143" fmla="*/ 225544 h 364561"/>
              <a:gd name="connsiteX13144" fmla="*/ 2219228 w 12192000"/>
              <a:gd name="connsiteY13144" fmla="*/ 224536 h 364561"/>
              <a:gd name="connsiteX13145" fmla="*/ 2219094 w 12192000"/>
              <a:gd name="connsiteY13145" fmla="*/ 223548 h 364561"/>
              <a:gd name="connsiteX13146" fmla="*/ 2209183 w 12192000"/>
              <a:gd name="connsiteY13146" fmla="*/ 217321 h 364561"/>
              <a:gd name="connsiteX13147" fmla="*/ 2209183 w 12192000"/>
              <a:gd name="connsiteY13147" fmla="*/ 224701 h 364561"/>
              <a:gd name="connsiteX13148" fmla="*/ 2204149 w 12192000"/>
              <a:gd name="connsiteY13148" fmla="*/ 218244 h 364561"/>
              <a:gd name="connsiteX13149" fmla="*/ 2199456 w 12192000"/>
              <a:gd name="connsiteY13149" fmla="*/ 217384 h 364561"/>
              <a:gd name="connsiteX13150" fmla="*/ 2197870 w 12192000"/>
              <a:gd name="connsiteY13150" fmla="*/ 221716 h 364561"/>
              <a:gd name="connsiteX13151" fmla="*/ 2189245 w 12192000"/>
              <a:gd name="connsiteY13151" fmla="*/ 232051 h 364561"/>
              <a:gd name="connsiteX13152" fmla="*/ 2177563 w 12192000"/>
              <a:gd name="connsiteY13152" fmla="*/ 232051 h 364561"/>
              <a:gd name="connsiteX13153" fmla="*/ 2177563 w 12192000"/>
              <a:gd name="connsiteY13153" fmla="*/ 217352 h 364561"/>
              <a:gd name="connsiteX13154" fmla="*/ 2193375 w 12192000"/>
              <a:gd name="connsiteY13154" fmla="*/ 220453 h 364561"/>
              <a:gd name="connsiteX13155" fmla="*/ 2199420 w 12192000"/>
              <a:gd name="connsiteY13155" fmla="*/ 217377 h 364561"/>
              <a:gd name="connsiteX13156" fmla="*/ 2199115 w 12192000"/>
              <a:gd name="connsiteY13156" fmla="*/ 217321 h 364561"/>
              <a:gd name="connsiteX13157" fmla="*/ 2219251 w 12192000"/>
              <a:gd name="connsiteY13157" fmla="*/ 202561 h 364561"/>
              <a:gd name="connsiteX13158" fmla="*/ 2199115 w 12192000"/>
              <a:gd name="connsiteY13158" fmla="*/ 202561 h 364561"/>
              <a:gd name="connsiteX13159" fmla="*/ 2199115 w 12192000"/>
              <a:gd name="connsiteY13159" fmla="*/ 186746 h 364561"/>
              <a:gd name="connsiteX13160" fmla="*/ 2177541 w 12192000"/>
              <a:gd name="connsiteY13160" fmla="*/ 194126 h 364561"/>
              <a:gd name="connsiteX13161" fmla="*/ 2167473 w 12192000"/>
              <a:gd name="connsiteY13161" fmla="*/ 202561 h 364561"/>
              <a:gd name="connsiteX13162" fmla="*/ 2177541 w 12192000"/>
              <a:gd name="connsiteY13162" fmla="*/ 202561 h 364561"/>
              <a:gd name="connsiteX13163" fmla="*/ 2177541 w 12192000"/>
              <a:gd name="connsiteY13163" fmla="*/ 217321 h 364561"/>
              <a:gd name="connsiteX13164" fmla="*/ 2167473 w 12192000"/>
              <a:gd name="connsiteY13164" fmla="*/ 224701 h 364561"/>
              <a:gd name="connsiteX13165" fmla="*/ 2177541 w 12192000"/>
              <a:gd name="connsiteY13165" fmla="*/ 217321 h 364561"/>
              <a:gd name="connsiteX13166" fmla="*/ 2157405 w 12192000"/>
              <a:gd name="connsiteY13166" fmla="*/ 224701 h 364561"/>
              <a:gd name="connsiteX13167" fmla="*/ 2147336 w 12192000"/>
              <a:gd name="connsiteY13167" fmla="*/ 224701 h 364561"/>
              <a:gd name="connsiteX13168" fmla="*/ 2147336 w 12192000"/>
              <a:gd name="connsiteY13168" fmla="*/ 232082 h 364561"/>
              <a:gd name="connsiteX13169" fmla="*/ 2167473 w 12192000"/>
              <a:gd name="connsiteY13169" fmla="*/ 239462 h 364561"/>
              <a:gd name="connsiteX13170" fmla="*/ 2147336 w 12192000"/>
              <a:gd name="connsiteY13170" fmla="*/ 239462 h 364561"/>
              <a:gd name="connsiteX13171" fmla="*/ 2151112 w 12192000"/>
              <a:gd name="connsiteY13171" fmla="*/ 244075 h 364561"/>
              <a:gd name="connsiteX13172" fmla="*/ 2148120 w 12192000"/>
              <a:gd name="connsiteY13172" fmla="*/ 252117 h 364561"/>
              <a:gd name="connsiteX13173" fmla="*/ 2157484 w 12192000"/>
              <a:gd name="connsiteY13173" fmla="*/ 261447 h 364561"/>
              <a:gd name="connsiteX13174" fmla="*/ 2127061 w 12192000"/>
              <a:gd name="connsiteY13174" fmla="*/ 254098 h 364561"/>
              <a:gd name="connsiteX13175" fmla="*/ 2137202 w 12192000"/>
              <a:gd name="connsiteY13175" fmla="*/ 254098 h 364561"/>
              <a:gd name="connsiteX13176" fmla="*/ 2137202 w 12192000"/>
              <a:gd name="connsiteY13176" fmla="*/ 246749 h 364561"/>
              <a:gd name="connsiteX13177" fmla="*/ 2143223 w 12192000"/>
              <a:gd name="connsiteY13177" fmla="*/ 248012 h 364561"/>
              <a:gd name="connsiteX13178" fmla="*/ 2145710 w 12192000"/>
              <a:gd name="connsiteY13178" fmla="*/ 250022 h 364561"/>
              <a:gd name="connsiteX13179" fmla="*/ 2144033 w 12192000"/>
              <a:gd name="connsiteY13179" fmla="*/ 245689 h 364561"/>
              <a:gd name="connsiteX13180" fmla="*/ 2117132 w 12192000"/>
              <a:gd name="connsiteY13180" fmla="*/ 239462 h 364561"/>
              <a:gd name="connsiteX13181" fmla="*/ 2117132 w 12192000"/>
              <a:gd name="connsiteY13181" fmla="*/ 246843 h 364561"/>
              <a:gd name="connsiteX13182" fmla="*/ 2107064 w 12192000"/>
              <a:gd name="connsiteY13182" fmla="*/ 239462 h 364561"/>
              <a:gd name="connsiteX13183" fmla="*/ 2107064 w 12192000"/>
              <a:gd name="connsiteY13183" fmla="*/ 270038 h 364561"/>
              <a:gd name="connsiteX13184" fmla="*/ 2096996 w 12192000"/>
              <a:gd name="connsiteY13184" fmla="*/ 270038 h 364561"/>
              <a:gd name="connsiteX13185" fmla="*/ 2117132 w 12192000"/>
              <a:gd name="connsiteY13185" fmla="*/ 277419 h 364561"/>
              <a:gd name="connsiteX13186" fmla="*/ 2096996 w 12192000"/>
              <a:gd name="connsiteY13186" fmla="*/ 277419 h 364561"/>
              <a:gd name="connsiteX13187" fmla="*/ 2075422 w 12192000"/>
              <a:gd name="connsiteY13187" fmla="*/ 261603 h 364561"/>
              <a:gd name="connsiteX13188" fmla="*/ 2075422 w 12192000"/>
              <a:gd name="connsiteY13188" fmla="*/ 254223 h 364561"/>
              <a:gd name="connsiteX13189" fmla="*/ 2065354 w 12192000"/>
              <a:gd name="connsiteY13189" fmla="*/ 239462 h 364561"/>
              <a:gd name="connsiteX13190" fmla="*/ 2075422 w 12192000"/>
              <a:gd name="connsiteY13190" fmla="*/ 232082 h 364561"/>
              <a:gd name="connsiteX13191" fmla="*/ 2085490 w 12192000"/>
              <a:gd name="connsiteY13191" fmla="*/ 239462 h 364561"/>
              <a:gd name="connsiteX13192" fmla="*/ 2107064 w 12192000"/>
              <a:gd name="connsiteY13192" fmla="*/ 239462 h 364561"/>
              <a:gd name="connsiteX13193" fmla="*/ 2096996 w 12192000"/>
              <a:gd name="connsiteY13193" fmla="*/ 232082 h 364561"/>
              <a:gd name="connsiteX13194" fmla="*/ 2075422 w 12192000"/>
              <a:gd name="connsiteY13194" fmla="*/ 224701 h 364561"/>
              <a:gd name="connsiteX13195" fmla="*/ 2065354 w 12192000"/>
              <a:gd name="connsiteY13195" fmla="*/ 232082 h 364561"/>
              <a:gd name="connsiteX13196" fmla="*/ 2055286 w 12192000"/>
              <a:gd name="connsiteY13196" fmla="*/ 224701 h 364561"/>
              <a:gd name="connsiteX13197" fmla="*/ 2065354 w 12192000"/>
              <a:gd name="connsiteY13197" fmla="*/ 217321 h 364561"/>
              <a:gd name="connsiteX13198" fmla="*/ 2085490 w 12192000"/>
              <a:gd name="connsiteY13198" fmla="*/ 224701 h 364561"/>
              <a:gd name="connsiteX13199" fmla="*/ 2085490 w 12192000"/>
              <a:gd name="connsiteY13199" fmla="*/ 205675 h 364561"/>
              <a:gd name="connsiteX13200" fmla="*/ 2085490 w 12192000"/>
              <a:gd name="connsiteY13200" fmla="*/ 205328 h 364561"/>
              <a:gd name="connsiteX13201" fmla="*/ 2085490 w 12192000"/>
              <a:gd name="connsiteY13201" fmla="*/ 203599 h 364561"/>
              <a:gd name="connsiteX13202" fmla="*/ 2085490 w 12192000"/>
              <a:gd name="connsiteY13202" fmla="*/ 202561 h 364561"/>
              <a:gd name="connsiteX13203" fmla="*/ 2065354 w 12192000"/>
              <a:gd name="connsiteY13203" fmla="*/ 202561 h 364561"/>
              <a:gd name="connsiteX13204" fmla="*/ 2075422 w 12192000"/>
              <a:gd name="connsiteY13204" fmla="*/ 209941 h 364561"/>
              <a:gd name="connsiteX13205" fmla="*/ 2052769 w 12192000"/>
              <a:gd name="connsiteY13205" fmla="*/ 213054 h 364561"/>
              <a:gd name="connsiteX13206" fmla="*/ 2045328 w 12192000"/>
              <a:gd name="connsiteY13206" fmla="*/ 217259 h 364561"/>
              <a:gd name="connsiteX13207" fmla="*/ 2049302 w 12192000"/>
              <a:gd name="connsiteY13207" fmla="*/ 222182 h 364561"/>
              <a:gd name="connsiteX13208" fmla="*/ 2055263 w 12192000"/>
              <a:gd name="connsiteY13208" fmla="*/ 224479 h 364561"/>
              <a:gd name="connsiteX13209" fmla="*/ 2055263 w 12192000"/>
              <a:gd name="connsiteY13209" fmla="*/ 239177 h 364561"/>
              <a:gd name="connsiteX13210" fmla="*/ 2035184 w 12192000"/>
              <a:gd name="connsiteY13210" fmla="*/ 253875 h 364561"/>
              <a:gd name="connsiteX13211" fmla="*/ 2035184 w 12192000"/>
              <a:gd name="connsiteY13211" fmla="*/ 246526 h 364561"/>
              <a:gd name="connsiteX13212" fmla="*/ 2055263 w 12192000"/>
              <a:gd name="connsiteY13212" fmla="*/ 239177 h 364561"/>
              <a:gd name="connsiteX13213" fmla="*/ 2045223 w 12192000"/>
              <a:gd name="connsiteY13213" fmla="*/ 224479 h 364561"/>
              <a:gd name="connsiteX13214" fmla="*/ 2040988 w 12192000"/>
              <a:gd name="connsiteY13214" fmla="*/ 221378 h 364561"/>
              <a:gd name="connsiteX13215" fmla="*/ 2045178 w 12192000"/>
              <a:gd name="connsiteY13215" fmla="*/ 217175 h 364561"/>
              <a:gd name="connsiteX13216" fmla="*/ 2045166 w 12192000"/>
              <a:gd name="connsiteY13216" fmla="*/ 217130 h 364561"/>
              <a:gd name="connsiteX13217" fmla="*/ 2035184 w 12192000"/>
              <a:gd name="connsiteY13217" fmla="*/ 217130 h 364561"/>
              <a:gd name="connsiteX13218" fmla="*/ 2035184 w 12192000"/>
              <a:gd name="connsiteY13218" fmla="*/ 231828 h 364561"/>
              <a:gd name="connsiteX13219" fmla="*/ 2025144 w 12192000"/>
              <a:gd name="connsiteY13219" fmla="*/ 224479 h 364561"/>
              <a:gd name="connsiteX13220" fmla="*/ 2035184 w 12192000"/>
              <a:gd name="connsiteY13220" fmla="*/ 209781 h 364561"/>
              <a:gd name="connsiteX13221" fmla="*/ 2041145 w 12192000"/>
              <a:gd name="connsiteY13221" fmla="*/ 212077 h 364561"/>
              <a:gd name="connsiteX13222" fmla="*/ 2045138 w 12192000"/>
              <a:gd name="connsiteY13222" fmla="*/ 217024 h 364561"/>
              <a:gd name="connsiteX13223" fmla="*/ 2043359 w 12192000"/>
              <a:gd name="connsiteY13223" fmla="*/ 210373 h 364561"/>
              <a:gd name="connsiteX13224" fmla="*/ 2028228 w 12192000"/>
              <a:gd name="connsiteY13224" fmla="*/ 196119 h 364561"/>
              <a:gd name="connsiteX13225" fmla="*/ 2025212 w 12192000"/>
              <a:gd name="connsiteY13225" fmla="*/ 187134 h 364561"/>
              <a:gd name="connsiteX13226" fmla="*/ 2035184 w 12192000"/>
              <a:gd name="connsiteY13226" fmla="*/ 186769 h 364561"/>
              <a:gd name="connsiteX13227" fmla="*/ 2015070 w 12192000"/>
              <a:gd name="connsiteY13227" fmla="*/ 171923 h 364561"/>
              <a:gd name="connsiteX13228" fmla="*/ 1994958 w 12192000"/>
              <a:gd name="connsiteY13228" fmla="*/ 179346 h 364561"/>
              <a:gd name="connsiteX13229" fmla="*/ 1991523 w 12192000"/>
              <a:gd name="connsiteY13229" fmla="*/ 185609 h 364561"/>
              <a:gd name="connsiteX13230" fmla="*/ 1983944 w 12192000"/>
              <a:gd name="connsiteY13230" fmla="*/ 186700 h 364561"/>
              <a:gd name="connsiteX13231" fmla="*/ 1985169 w 12192000"/>
              <a:gd name="connsiteY13231" fmla="*/ 179365 h 364561"/>
              <a:gd name="connsiteX13232" fmla="*/ 1973303 w 12192000"/>
              <a:gd name="connsiteY13232" fmla="*/ 164604 h 364561"/>
              <a:gd name="connsiteX13233" fmla="*/ 1953166 w 12192000"/>
              <a:gd name="connsiteY13233" fmla="*/ 179365 h 364561"/>
              <a:gd name="connsiteX13234" fmla="*/ 1973121 w 12192000"/>
              <a:gd name="connsiteY13234" fmla="*/ 179365 h 364561"/>
              <a:gd name="connsiteX13235" fmla="*/ 1973121 w 12192000"/>
              <a:gd name="connsiteY13235" fmla="*/ 179494 h 364561"/>
              <a:gd name="connsiteX13236" fmla="*/ 1973730 w 12192000"/>
              <a:gd name="connsiteY13236" fmla="*/ 179494 h 364561"/>
              <a:gd name="connsiteX13237" fmla="*/ 1973730 w 12192000"/>
              <a:gd name="connsiteY13237" fmla="*/ 179049 h 364561"/>
              <a:gd name="connsiteX13238" fmla="*/ 1973121 w 12192000"/>
              <a:gd name="connsiteY13238" fmla="*/ 179049 h 364561"/>
              <a:gd name="connsiteX13239" fmla="*/ 1973121 w 12192000"/>
              <a:gd name="connsiteY13239" fmla="*/ 179328 h 364561"/>
              <a:gd name="connsiteX13240" fmla="*/ 1967640 w 12192000"/>
              <a:gd name="connsiteY13240" fmla="*/ 178212 h 364561"/>
              <a:gd name="connsiteX13241" fmla="*/ 1973303 w 12192000"/>
              <a:gd name="connsiteY13241" fmla="*/ 171985 h 364561"/>
              <a:gd name="connsiteX13242" fmla="*/ 1983371 w 12192000"/>
              <a:gd name="connsiteY13242" fmla="*/ 179365 h 364561"/>
              <a:gd name="connsiteX13243" fmla="*/ 1963235 w 12192000"/>
              <a:gd name="connsiteY13243" fmla="*/ 186746 h 364561"/>
              <a:gd name="connsiteX13244" fmla="*/ 1973303 w 12192000"/>
              <a:gd name="connsiteY13244" fmla="*/ 194126 h 364561"/>
              <a:gd name="connsiteX13245" fmla="*/ 1983464 w 12192000"/>
              <a:gd name="connsiteY13245" fmla="*/ 187664 h 364561"/>
              <a:gd name="connsiteX13246" fmla="*/ 1983464 w 12192000"/>
              <a:gd name="connsiteY13246" fmla="*/ 191061 h 364561"/>
              <a:gd name="connsiteX13247" fmla="*/ 1983464 w 12192000"/>
              <a:gd name="connsiteY13247" fmla="*/ 194192 h 364561"/>
              <a:gd name="connsiteX13248" fmla="*/ 2009863 w 12192000"/>
              <a:gd name="connsiteY13248" fmla="*/ 187697 h 364561"/>
              <a:gd name="connsiteX13249" fmla="*/ 2024908 w 12192000"/>
              <a:gd name="connsiteY13249" fmla="*/ 187146 h 364561"/>
              <a:gd name="connsiteX13250" fmla="*/ 2015013 w 12192000"/>
              <a:gd name="connsiteY13250" fmla="*/ 209941 h 364561"/>
              <a:gd name="connsiteX13251" fmla="*/ 2025081 w 12192000"/>
              <a:gd name="connsiteY13251" fmla="*/ 217321 h 364561"/>
              <a:gd name="connsiteX13252" fmla="*/ 2004945 w 12192000"/>
              <a:gd name="connsiteY13252" fmla="*/ 209941 h 364561"/>
              <a:gd name="connsiteX13253" fmla="*/ 1973303 w 12192000"/>
              <a:gd name="connsiteY13253" fmla="*/ 194126 h 364561"/>
              <a:gd name="connsiteX13254" fmla="*/ 1953166 w 12192000"/>
              <a:gd name="connsiteY13254" fmla="*/ 194126 h 364561"/>
              <a:gd name="connsiteX13255" fmla="*/ 1953166 w 12192000"/>
              <a:gd name="connsiteY13255" fmla="*/ 209941 h 364561"/>
              <a:gd name="connsiteX13256" fmla="*/ 1943098 w 12192000"/>
              <a:gd name="connsiteY13256" fmla="*/ 202561 h 364561"/>
              <a:gd name="connsiteX13257" fmla="*/ 1943098 w 12192000"/>
              <a:gd name="connsiteY13257" fmla="*/ 217321 h 364561"/>
              <a:gd name="connsiteX13258" fmla="*/ 1943098 w 12192000"/>
              <a:gd name="connsiteY13258" fmla="*/ 209941 h 364561"/>
              <a:gd name="connsiteX13259" fmla="*/ 1951594 w 12192000"/>
              <a:gd name="connsiteY13259" fmla="*/ 220319 h 364561"/>
              <a:gd name="connsiteX13260" fmla="*/ 1953090 w 12192000"/>
              <a:gd name="connsiteY13260" fmla="*/ 224488 h 364561"/>
              <a:gd name="connsiteX13261" fmla="*/ 1954338 w 12192000"/>
              <a:gd name="connsiteY13261" fmla="*/ 224729 h 364561"/>
              <a:gd name="connsiteX13262" fmla="*/ 1955856 w 12192000"/>
              <a:gd name="connsiteY13262" fmla="*/ 222623 h 364561"/>
              <a:gd name="connsiteX13263" fmla="*/ 1973426 w 12192000"/>
              <a:gd name="connsiteY13263" fmla="*/ 217055 h 364561"/>
              <a:gd name="connsiteX13264" fmla="*/ 1963386 w 12192000"/>
              <a:gd name="connsiteY13264" fmla="*/ 209632 h 364561"/>
              <a:gd name="connsiteX13265" fmla="*/ 1953346 w 12192000"/>
              <a:gd name="connsiteY13265" fmla="*/ 202209 h 364561"/>
              <a:gd name="connsiteX13266" fmla="*/ 1973426 w 12192000"/>
              <a:gd name="connsiteY13266" fmla="*/ 217055 h 364561"/>
              <a:gd name="connsiteX13267" fmla="*/ 1973426 w 12192000"/>
              <a:gd name="connsiteY13267" fmla="*/ 224479 h 364561"/>
              <a:gd name="connsiteX13268" fmla="*/ 1974681 w 12192000"/>
              <a:gd name="connsiteY13268" fmla="*/ 230974 h 364561"/>
              <a:gd name="connsiteX13269" fmla="*/ 1983465 w 12192000"/>
              <a:gd name="connsiteY13269" fmla="*/ 231902 h 364561"/>
              <a:gd name="connsiteX13270" fmla="*/ 1983465 w 12192000"/>
              <a:gd name="connsiteY13270" fmla="*/ 229065 h 364561"/>
              <a:gd name="connsiteX13271" fmla="*/ 1983465 w 12192000"/>
              <a:gd name="connsiteY13271" fmla="*/ 224701 h 364561"/>
              <a:gd name="connsiteX13272" fmla="*/ 1995026 w 12192000"/>
              <a:gd name="connsiteY13272" fmla="*/ 224701 h 364561"/>
              <a:gd name="connsiteX13273" fmla="*/ 1995026 w 12192000"/>
              <a:gd name="connsiteY13273" fmla="*/ 246749 h 364561"/>
              <a:gd name="connsiteX13274" fmla="*/ 1983465 w 12192000"/>
              <a:gd name="connsiteY13274" fmla="*/ 239399 h 364561"/>
              <a:gd name="connsiteX13275" fmla="*/ 1983465 w 12192000"/>
              <a:gd name="connsiteY13275" fmla="*/ 232050 h 364561"/>
              <a:gd name="connsiteX13276" fmla="*/ 1983465 w 12192000"/>
              <a:gd name="connsiteY13276" fmla="*/ 231902 h 364561"/>
              <a:gd name="connsiteX13277" fmla="*/ 1982054 w 12192000"/>
              <a:gd name="connsiteY13277" fmla="*/ 233178 h 364561"/>
              <a:gd name="connsiteX13278" fmla="*/ 1983465 w 12192000"/>
              <a:gd name="connsiteY13278" fmla="*/ 246749 h 364561"/>
              <a:gd name="connsiteX13279" fmla="*/ 1963386 w 12192000"/>
              <a:gd name="connsiteY13279" fmla="*/ 246749 h 364561"/>
              <a:gd name="connsiteX13280" fmla="*/ 1953346 w 12192000"/>
              <a:gd name="connsiteY13280" fmla="*/ 239325 h 364561"/>
              <a:gd name="connsiteX13281" fmla="*/ 1943307 w 12192000"/>
              <a:gd name="connsiteY13281" fmla="*/ 239325 h 364561"/>
              <a:gd name="connsiteX13282" fmla="*/ 1933267 w 12192000"/>
              <a:gd name="connsiteY13282" fmla="*/ 246749 h 364561"/>
              <a:gd name="connsiteX13283" fmla="*/ 1932012 w 12192000"/>
              <a:gd name="connsiteY13283" fmla="*/ 237469 h 364561"/>
              <a:gd name="connsiteX13284" fmla="*/ 1932118 w 12192000"/>
              <a:gd name="connsiteY13284" fmla="*/ 237455 h 364561"/>
              <a:gd name="connsiteX13285" fmla="*/ 1922962 w 12192000"/>
              <a:gd name="connsiteY13285" fmla="*/ 217321 h 364561"/>
              <a:gd name="connsiteX13286" fmla="*/ 1912894 w 12192000"/>
              <a:gd name="connsiteY13286" fmla="*/ 217321 h 364561"/>
              <a:gd name="connsiteX13287" fmla="*/ 1912894 w 12192000"/>
              <a:gd name="connsiteY13287" fmla="*/ 232082 h 364561"/>
              <a:gd name="connsiteX13288" fmla="*/ 1912894 w 12192000"/>
              <a:gd name="connsiteY13288" fmla="*/ 202561 h 364561"/>
              <a:gd name="connsiteX13289" fmla="*/ 1922962 w 12192000"/>
              <a:gd name="connsiteY13289" fmla="*/ 202561 h 364561"/>
              <a:gd name="connsiteX13290" fmla="*/ 1902826 w 12192000"/>
              <a:gd name="connsiteY13290" fmla="*/ 186746 h 364561"/>
              <a:gd name="connsiteX13291" fmla="*/ 1891320 w 12192000"/>
              <a:gd name="connsiteY13291" fmla="*/ 209941 h 364561"/>
              <a:gd name="connsiteX13292" fmla="*/ 1891320 w 12192000"/>
              <a:gd name="connsiteY13292" fmla="*/ 232082 h 364561"/>
              <a:gd name="connsiteX13293" fmla="*/ 1871184 w 12192000"/>
              <a:gd name="connsiteY13293" fmla="*/ 239462 h 364561"/>
              <a:gd name="connsiteX13294" fmla="*/ 1881252 w 12192000"/>
              <a:gd name="connsiteY13294" fmla="*/ 254223 h 364561"/>
              <a:gd name="connsiteX13295" fmla="*/ 1861116 w 12192000"/>
              <a:gd name="connsiteY13295" fmla="*/ 254223 h 364561"/>
              <a:gd name="connsiteX13296" fmla="*/ 1861116 w 12192000"/>
              <a:gd name="connsiteY13296" fmla="*/ 246843 h 364561"/>
              <a:gd name="connsiteX13297" fmla="*/ 1871184 w 12192000"/>
              <a:gd name="connsiteY13297" fmla="*/ 239462 h 364561"/>
              <a:gd name="connsiteX13298" fmla="*/ 1861116 w 12192000"/>
              <a:gd name="connsiteY13298" fmla="*/ 224701 h 364561"/>
              <a:gd name="connsiteX13299" fmla="*/ 1851048 w 12192000"/>
              <a:gd name="connsiteY13299" fmla="*/ 224701 h 364561"/>
              <a:gd name="connsiteX13300" fmla="*/ 1851048 w 12192000"/>
              <a:gd name="connsiteY13300" fmla="*/ 232082 h 364561"/>
              <a:gd name="connsiteX13301" fmla="*/ 1861116 w 12192000"/>
              <a:gd name="connsiteY13301" fmla="*/ 239462 h 364561"/>
              <a:gd name="connsiteX13302" fmla="*/ 1840980 w 12192000"/>
              <a:gd name="connsiteY13302" fmla="*/ 239462 h 364561"/>
              <a:gd name="connsiteX13303" fmla="*/ 1851048 w 12192000"/>
              <a:gd name="connsiteY13303" fmla="*/ 239462 h 364561"/>
              <a:gd name="connsiteX13304" fmla="*/ 1830912 w 12192000"/>
              <a:gd name="connsiteY13304" fmla="*/ 232082 h 364561"/>
              <a:gd name="connsiteX13305" fmla="*/ 1810776 w 12192000"/>
              <a:gd name="connsiteY13305" fmla="*/ 239462 h 364561"/>
              <a:gd name="connsiteX13306" fmla="*/ 1800708 w 12192000"/>
              <a:gd name="connsiteY13306" fmla="*/ 224701 h 364561"/>
              <a:gd name="connsiteX13307" fmla="*/ 1810776 w 12192000"/>
              <a:gd name="connsiteY13307" fmla="*/ 224701 h 364561"/>
              <a:gd name="connsiteX13308" fmla="*/ 1810776 w 12192000"/>
              <a:gd name="connsiteY13308" fmla="*/ 232082 h 364561"/>
              <a:gd name="connsiteX13309" fmla="*/ 1820844 w 12192000"/>
              <a:gd name="connsiteY13309" fmla="*/ 224701 h 364561"/>
              <a:gd name="connsiteX13310" fmla="*/ 1800708 w 12192000"/>
              <a:gd name="connsiteY13310" fmla="*/ 217321 h 364561"/>
              <a:gd name="connsiteX13311" fmla="*/ 1779133 w 12192000"/>
              <a:gd name="connsiteY13311" fmla="*/ 217321 h 364561"/>
              <a:gd name="connsiteX13312" fmla="*/ 1810776 w 12192000"/>
              <a:gd name="connsiteY13312" fmla="*/ 202561 h 364561"/>
              <a:gd name="connsiteX13313" fmla="*/ 1789201 w 12192000"/>
              <a:gd name="connsiteY13313" fmla="*/ 186746 h 364561"/>
              <a:gd name="connsiteX13314" fmla="*/ 1779133 w 12192000"/>
              <a:gd name="connsiteY13314" fmla="*/ 209941 h 364561"/>
              <a:gd name="connsiteX13315" fmla="*/ 1769065 w 12192000"/>
              <a:gd name="connsiteY13315" fmla="*/ 209941 h 364561"/>
              <a:gd name="connsiteX13316" fmla="*/ 1758997 w 12192000"/>
              <a:gd name="connsiteY13316" fmla="*/ 202561 h 364561"/>
              <a:gd name="connsiteX13317" fmla="*/ 1748929 w 12192000"/>
              <a:gd name="connsiteY13317" fmla="*/ 209941 h 364561"/>
              <a:gd name="connsiteX13318" fmla="*/ 1748929 w 12192000"/>
              <a:gd name="connsiteY13318" fmla="*/ 202561 h 364561"/>
              <a:gd name="connsiteX13319" fmla="*/ 1738861 w 12192000"/>
              <a:gd name="connsiteY13319" fmla="*/ 209941 h 364561"/>
              <a:gd name="connsiteX13320" fmla="*/ 1748929 w 12192000"/>
              <a:gd name="connsiteY13320" fmla="*/ 246843 h 364561"/>
              <a:gd name="connsiteX13321" fmla="*/ 1698589 w 12192000"/>
              <a:gd name="connsiteY13321" fmla="*/ 232082 h 364561"/>
              <a:gd name="connsiteX13322" fmla="*/ 1698589 w 12192000"/>
              <a:gd name="connsiteY13322" fmla="*/ 239462 h 364561"/>
              <a:gd name="connsiteX13323" fmla="*/ 1666946 w 12192000"/>
              <a:gd name="connsiteY13323" fmla="*/ 239462 h 364561"/>
              <a:gd name="connsiteX13324" fmla="*/ 1677014 w 12192000"/>
              <a:gd name="connsiteY13324" fmla="*/ 232082 h 364561"/>
              <a:gd name="connsiteX13325" fmla="*/ 1666946 w 12192000"/>
              <a:gd name="connsiteY13325" fmla="*/ 232082 h 364561"/>
              <a:gd name="connsiteX13326" fmla="*/ 1646810 w 12192000"/>
              <a:gd name="connsiteY13326" fmla="*/ 232082 h 364561"/>
              <a:gd name="connsiteX13327" fmla="*/ 1626674 w 12192000"/>
              <a:gd name="connsiteY13327" fmla="*/ 232082 h 364561"/>
              <a:gd name="connsiteX13328" fmla="*/ 1626674 w 12192000"/>
              <a:gd name="connsiteY13328" fmla="*/ 224701 h 364561"/>
              <a:gd name="connsiteX13329" fmla="*/ 1616606 w 12192000"/>
              <a:gd name="connsiteY13329" fmla="*/ 224701 h 364561"/>
              <a:gd name="connsiteX13330" fmla="*/ 1616606 w 12192000"/>
              <a:gd name="connsiteY13330" fmla="*/ 209941 h 364561"/>
              <a:gd name="connsiteX13331" fmla="*/ 1606538 w 12192000"/>
              <a:gd name="connsiteY13331" fmla="*/ 209941 h 364561"/>
              <a:gd name="connsiteX13332" fmla="*/ 1595032 w 12192000"/>
              <a:gd name="connsiteY13332" fmla="*/ 194126 h 364561"/>
              <a:gd name="connsiteX13333" fmla="*/ 1574895 w 12192000"/>
              <a:gd name="connsiteY13333" fmla="*/ 194126 h 364561"/>
              <a:gd name="connsiteX13334" fmla="*/ 1584963 w 12192000"/>
              <a:gd name="connsiteY13334" fmla="*/ 202561 h 364561"/>
              <a:gd name="connsiteX13335" fmla="*/ 1564827 w 12192000"/>
              <a:gd name="connsiteY13335" fmla="*/ 202561 h 364561"/>
              <a:gd name="connsiteX13336" fmla="*/ 1544691 w 12192000"/>
              <a:gd name="connsiteY13336" fmla="*/ 217321 h 364561"/>
              <a:gd name="connsiteX13337" fmla="*/ 1544843 w 12192000"/>
              <a:gd name="connsiteY13337" fmla="*/ 217207 h 364561"/>
              <a:gd name="connsiteX13338" fmla="*/ 1539167 w 12192000"/>
              <a:gd name="connsiteY13338" fmla="*/ 218329 h 364561"/>
              <a:gd name="connsiteX13339" fmla="*/ 1534904 w 12192000"/>
              <a:gd name="connsiteY13339" fmla="*/ 224568 h 364561"/>
              <a:gd name="connsiteX13340" fmla="*/ 1555111 w 12192000"/>
              <a:gd name="connsiteY13340" fmla="*/ 224568 h 364561"/>
              <a:gd name="connsiteX13341" fmla="*/ 1555111 w 12192000"/>
              <a:gd name="connsiteY13341" fmla="*/ 231962 h 364561"/>
              <a:gd name="connsiteX13342" fmla="*/ 1555111 w 12192000"/>
              <a:gd name="connsiteY13342" fmla="*/ 239355 h 364561"/>
              <a:gd name="connsiteX13343" fmla="*/ 1536641 w 12192000"/>
              <a:gd name="connsiteY13343" fmla="*/ 239355 h 364561"/>
              <a:gd name="connsiteX13344" fmla="*/ 1534905 w 12192000"/>
              <a:gd name="connsiteY13344" fmla="*/ 246749 h 364561"/>
              <a:gd name="connsiteX13345" fmla="*/ 1535032 w 12192000"/>
              <a:gd name="connsiteY13345" fmla="*/ 246749 h 364561"/>
              <a:gd name="connsiteX13346" fmla="*/ 1535032 w 12192000"/>
              <a:gd name="connsiteY13346" fmla="*/ 253875 h 364561"/>
              <a:gd name="connsiteX13347" fmla="*/ 1524688 w 12192000"/>
              <a:gd name="connsiteY13347" fmla="*/ 246749 h 364561"/>
              <a:gd name="connsiteX13348" fmla="*/ 1534904 w 12192000"/>
              <a:gd name="connsiteY13348" fmla="*/ 246749 h 364561"/>
              <a:gd name="connsiteX13349" fmla="*/ 1533994 w 12192000"/>
              <a:gd name="connsiteY13349" fmla="*/ 240048 h 364561"/>
              <a:gd name="connsiteX13350" fmla="*/ 1493048 w 12192000"/>
              <a:gd name="connsiteY13350" fmla="*/ 231962 h 364561"/>
              <a:gd name="connsiteX13351" fmla="*/ 1493048 w 12192000"/>
              <a:gd name="connsiteY13351" fmla="*/ 224568 h 364561"/>
              <a:gd name="connsiteX13352" fmla="*/ 1514698 w 12192000"/>
              <a:gd name="connsiteY13352" fmla="*/ 224568 h 364561"/>
              <a:gd name="connsiteX13353" fmla="*/ 1537430 w 12192000"/>
              <a:gd name="connsiteY13353" fmla="*/ 215210 h 364561"/>
              <a:gd name="connsiteX13354" fmla="*/ 1544917 w 12192000"/>
              <a:gd name="connsiteY13354" fmla="*/ 217151 h 364561"/>
              <a:gd name="connsiteX13355" fmla="*/ 1550512 w 12192000"/>
              <a:gd name="connsiteY13355" fmla="*/ 212939 h 364561"/>
              <a:gd name="connsiteX13356" fmla="*/ 1554759 w 12192000"/>
              <a:gd name="connsiteY13356" fmla="*/ 202561 h 364561"/>
              <a:gd name="connsiteX13357" fmla="*/ 1544691 w 12192000"/>
              <a:gd name="connsiteY13357" fmla="*/ 202561 h 364561"/>
              <a:gd name="connsiteX13358" fmla="*/ 1534623 w 12192000"/>
              <a:gd name="connsiteY13358" fmla="*/ 209941 h 364561"/>
              <a:gd name="connsiteX13359" fmla="*/ 1534623 w 12192000"/>
              <a:gd name="connsiteY13359" fmla="*/ 194126 h 364561"/>
              <a:gd name="connsiteX13360" fmla="*/ 1524537 w 12192000"/>
              <a:gd name="connsiteY13360" fmla="*/ 201872 h 364561"/>
              <a:gd name="connsiteX13361" fmla="*/ 1523120 w 12192000"/>
              <a:gd name="connsiteY13361" fmla="*/ 198702 h 364561"/>
              <a:gd name="connsiteX13362" fmla="*/ 1514649 w 12192000"/>
              <a:gd name="connsiteY13362" fmla="*/ 194192 h 364561"/>
              <a:gd name="connsiteX13363" fmla="*/ 1512139 w 12192000"/>
              <a:gd name="connsiteY13363" fmla="*/ 201208 h 364561"/>
              <a:gd name="connsiteX13364" fmla="*/ 1524153 w 12192000"/>
              <a:gd name="connsiteY13364" fmla="*/ 202167 h 364561"/>
              <a:gd name="connsiteX13365" fmla="*/ 1504419 w 12192000"/>
              <a:gd name="connsiteY13365" fmla="*/ 217321 h 364561"/>
              <a:gd name="connsiteX13366" fmla="*/ 1504419 w 12192000"/>
              <a:gd name="connsiteY13366" fmla="*/ 209941 h 364561"/>
              <a:gd name="connsiteX13367" fmla="*/ 1482844 w 12192000"/>
              <a:gd name="connsiteY13367" fmla="*/ 217321 h 364561"/>
              <a:gd name="connsiteX13368" fmla="*/ 1492913 w 12192000"/>
              <a:gd name="connsiteY13368" fmla="*/ 232082 h 364561"/>
              <a:gd name="connsiteX13369" fmla="*/ 1472776 w 12192000"/>
              <a:gd name="connsiteY13369" fmla="*/ 224701 h 364561"/>
              <a:gd name="connsiteX13370" fmla="*/ 1412368 w 12192000"/>
              <a:gd name="connsiteY13370" fmla="*/ 224701 h 364561"/>
              <a:gd name="connsiteX13371" fmla="*/ 1400862 w 12192000"/>
              <a:gd name="connsiteY13371" fmla="*/ 224701 h 364561"/>
              <a:gd name="connsiteX13372" fmla="*/ 1412368 w 12192000"/>
              <a:gd name="connsiteY13372" fmla="*/ 246843 h 364561"/>
              <a:gd name="connsiteX13373" fmla="*/ 1422436 w 12192000"/>
              <a:gd name="connsiteY13373" fmla="*/ 246843 h 364561"/>
              <a:gd name="connsiteX13374" fmla="*/ 1422436 w 12192000"/>
              <a:gd name="connsiteY13374" fmla="*/ 232082 h 364561"/>
              <a:gd name="connsiteX13375" fmla="*/ 1452640 w 12192000"/>
              <a:gd name="connsiteY13375" fmla="*/ 270038 h 364561"/>
              <a:gd name="connsiteX13376" fmla="*/ 1422436 w 12192000"/>
              <a:gd name="connsiteY13376" fmla="*/ 261603 h 364561"/>
              <a:gd name="connsiteX13377" fmla="*/ 1422436 w 12192000"/>
              <a:gd name="connsiteY13377" fmla="*/ 254223 h 364561"/>
              <a:gd name="connsiteX13378" fmla="*/ 1412368 w 12192000"/>
              <a:gd name="connsiteY13378" fmla="*/ 261603 h 364561"/>
              <a:gd name="connsiteX13379" fmla="*/ 1422436 w 12192000"/>
              <a:gd name="connsiteY13379" fmla="*/ 270038 h 364561"/>
              <a:gd name="connsiteX13380" fmla="*/ 1400862 w 12192000"/>
              <a:gd name="connsiteY13380" fmla="*/ 270038 h 364561"/>
              <a:gd name="connsiteX13381" fmla="*/ 1405716 w 12192000"/>
              <a:gd name="connsiteY13381" fmla="*/ 283531 h 364561"/>
              <a:gd name="connsiteX13382" fmla="*/ 1407190 w 12192000"/>
              <a:gd name="connsiteY13382" fmla="*/ 283812 h 364561"/>
              <a:gd name="connsiteX13383" fmla="*/ 1407514 w 12192000"/>
              <a:gd name="connsiteY13383" fmla="*/ 283761 h 364561"/>
              <a:gd name="connsiteX13384" fmla="*/ 1412368 w 12192000"/>
              <a:gd name="connsiteY13384" fmla="*/ 284799 h 364561"/>
              <a:gd name="connsiteX13385" fmla="*/ 1407190 w 12192000"/>
              <a:gd name="connsiteY13385" fmla="*/ 283812 h 364561"/>
              <a:gd name="connsiteX13386" fmla="*/ 1400862 w 12192000"/>
              <a:gd name="connsiteY13386" fmla="*/ 284799 h 364561"/>
              <a:gd name="connsiteX13387" fmla="*/ 1370658 w 12192000"/>
              <a:gd name="connsiteY13387" fmla="*/ 270038 h 364561"/>
              <a:gd name="connsiteX13388" fmla="*/ 1350522 w 12192000"/>
              <a:gd name="connsiteY13388" fmla="*/ 270038 h 364561"/>
              <a:gd name="connsiteX13389" fmla="*/ 1350522 w 12192000"/>
              <a:gd name="connsiteY13389" fmla="*/ 277419 h 364561"/>
              <a:gd name="connsiteX13390" fmla="*/ 1330385 w 12192000"/>
              <a:gd name="connsiteY13390" fmla="*/ 261603 h 364561"/>
              <a:gd name="connsiteX13391" fmla="*/ 1320317 w 12192000"/>
              <a:gd name="connsiteY13391" fmla="*/ 261603 h 364561"/>
              <a:gd name="connsiteX13392" fmla="*/ 1320317 w 12192000"/>
              <a:gd name="connsiteY13392" fmla="*/ 270038 h 364561"/>
              <a:gd name="connsiteX13393" fmla="*/ 1310249 w 12192000"/>
              <a:gd name="connsiteY13393" fmla="*/ 277419 h 364561"/>
              <a:gd name="connsiteX13394" fmla="*/ 1310249 w 12192000"/>
              <a:gd name="connsiteY13394" fmla="*/ 261603 h 364561"/>
              <a:gd name="connsiteX13395" fmla="*/ 1288675 w 12192000"/>
              <a:gd name="connsiteY13395" fmla="*/ 270038 h 364561"/>
              <a:gd name="connsiteX13396" fmla="*/ 1288675 w 12192000"/>
              <a:gd name="connsiteY13396" fmla="*/ 277419 h 364561"/>
              <a:gd name="connsiteX13397" fmla="*/ 1292922 w 12192000"/>
              <a:gd name="connsiteY13397" fmla="*/ 280532 h 364561"/>
              <a:gd name="connsiteX13398" fmla="*/ 1288833 w 12192000"/>
              <a:gd name="connsiteY13398" fmla="*/ 284640 h 364561"/>
              <a:gd name="connsiteX13399" fmla="*/ 1295178 w 12192000"/>
              <a:gd name="connsiteY13399" fmla="*/ 285554 h 364561"/>
              <a:gd name="connsiteX13400" fmla="*/ 1310511 w 12192000"/>
              <a:gd name="connsiteY13400" fmla="*/ 292180 h 364561"/>
              <a:gd name="connsiteX13401" fmla="*/ 1288606 w 12192000"/>
              <a:gd name="connsiteY13401" fmla="*/ 292180 h 364561"/>
              <a:gd name="connsiteX13402" fmla="*/ 1288606 w 12192000"/>
              <a:gd name="connsiteY13402" fmla="*/ 285554 h 364561"/>
              <a:gd name="connsiteX13403" fmla="*/ 1288606 w 12192000"/>
              <a:gd name="connsiteY13403" fmla="*/ 284777 h 364561"/>
              <a:gd name="connsiteX13404" fmla="*/ 1282697 w 12192000"/>
              <a:gd name="connsiteY13404" fmla="*/ 282839 h 364561"/>
              <a:gd name="connsiteX13405" fmla="*/ 1268539 w 12192000"/>
              <a:gd name="connsiteY13405" fmla="*/ 292180 h 364561"/>
              <a:gd name="connsiteX13406" fmla="*/ 1278607 w 12192000"/>
              <a:gd name="connsiteY13406" fmla="*/ 270038 h 364561"/>
              <a:gd name="connsiteX13407" fmla="*/ 1206692 w 12192000"/>
              <a:gd name="connsiteY13407" fmla="*/ 261603 h 364561"/>
              <a:gd name="connsiteX13408" fmla="*/ 1186556 w 12192000"/>
              <a:gd name="connsiteY13408" fmla="*/ 277419 h 364561"/>
              <a:gd name="connsiteX13409" fmla="*/ 1177747 w 12192000"/>
              <a:gd name="connsiteY13409" fmla="*/ 270961 h 364561"/>
              <a:gd name="connsiteX13410" fmla="*/ 1176494 w 12192000"/>
              <a:gd name="connsiteY13410" fmla="*/ 270043 h 364561"/>
              <a:gd name="connsiteX13411" fmla="*/ 1169121 w 12192000"/>
              <a:gd name="connsiteY13411" fmla="*/ 276340 h 364561"/>
              <a:gd name="connsiteX13412" fmla="*/ 1176651 w 12192000"/>
              <a:gd name="connsiteY13412" fmla="*/ 277258 h 364561"/>
              <a:gd name="connsiteX13413" fmla="*/ 1156571 w 12192000"/>
              <a:gd name="connsiteY13413" fmla="*/ 284608 h 364561"/>
              <a:gd name="connsiteX13414" fmla="*/ 1176651 w 12192000"/>
              <a:gd name="connsiteY13414" fmla="*/ 269909 h 364561"/>
              <a:gd name="connsiteX13415" fmla="*/ 1176500 w 12192000"/>
              <a:gd name="connsiteY13415" fmla="*/ 270038 h 364561"/>
              <a:gd name="connsiteX13416" fmla="*/ 1186556 w 12192000"/>
              <a:gd name="connsiteY13416" fmla="*/ 270038 h 364561"/>
              <a:gd name="connsiteX13417" fmla="*/ 1218198 w 12192000"/>
              <a:gd name="connsiteY13417" fmla="*/ 261603 h 364561"/>
              <a:gd name="connsiteX13418" fmla="*/ 1228266 w 12192000"/>
              <a:gd name="connsiteY13418" fmla="*/ 254223 h 364561"/>
              <a:gd name="connsiteX13419" fmla="*/ 1248403 w 12192000"/>
              <a:gd name="connsiteY13419" fmla="*/ 246843 h 364561"/>
              <a:gd name="connsiteX13420" fmla="*/ 1258471 w 12192000"/>
              <a:gd name="connsiteY13420" fmla="*/ 239462 h 364561"/>
              <a:gd name="connsiteX13421" fmla="*/ 1228266 w 12192000"/>
              <a:gd name="connsiteY13421" fmla="*/ 232082 h 364561"/>
              <a:gd name="connsiteX13422" fmla="*/ 1206692 w 12192000"/>
              <a:gd name="connsiteY13422" fmla="*/ 254223 h 364561"/>
              <a:gd name="connsiteX13423" fmla="*/ 1186556 w 12192000"/>
              <a:gd name="connsiteY13423" fmla="*/ 254223 h 364561"/>
              <a:gd name="connsiteX13424" fmla="*/ 1206692 w 12192000"/>
              <a:gd name="connsiteY13424" fmla="*/ 246843 h 364561"/>
              <a:gd name="connsiteX13425" fmla="*/ 1186556 w 12192000"/>
              <a:gd name="connsiteY13425" fmla="*/ 246843 h 364561"/>
              <a:gd name="connsiteX13426" fmla="*/ 1186556 w 12192000"/>
              <a:gd name="connsiteY13426" fmla="*/ 239462 h 364561"/>
              <a:gd name="connsiteX13427" fmla="*/ 1196624 w 12192000"/>
              <a:gd name="connsiteY13427" fmla="*/ 239462 h 364561"/>
              <a:gd name="connsiteX13428" fmla="*/ 1186556 w 12192000"/>
              <a:gd name="connsiteY13428" fmla="*/ 224701 h 364561"/>
              <a:gd name="connsiteX13429" fmla="*/ 1176488 w 12192000"/>
              <a:gd name="connsiteY13429" fmla="*/ 246843 h 364561"/>
              <a:gd name="connsiteX13430" fmla="*/ 1146284 w 12192000"/>
              <a:gd name="connsiteY13430" fmla="*/ 232082 h 364561"/>
              <a:gd name="connsiteX13431" fmla="*/ 1136215 w 12192000"/>
              <a:gd name="connsiteY13431" fmla="*/ 239462 h 364561"/>
              <a:gd name="connsiteX13432" fmla="*/ 1146284 w 12192000"/>
              <a:gd name="connsiteY13432" fmla="*/ 246843 h 364561"/>
              <a:gd name="connsiteX13433" fmla="*/ 1176488 w 12192000"/>
              <a:gd name="connsiteY13433" fmla="*/ 254223 h 364561"/>
              <a:gd name="connsiteX13434" fmla="*/ 1146284 w 12192000"/>
              <a:gd name="connsiteY13434" fmla="*/ 254223 h 364561"/>
              <a:gd name="connsiteX13435" fmla="*/ 1156352 w 12192000"/>
              <a:gd name="connsiteY13435" fmla="*/ 261603 h 364561"/>
              <a:gd name="connsiteX13436" fmla="*/ 1146284 w 12192000"/>
              <a:gd name="connsiteY13436" fmla="*/ 270038 h 364561"/>
              <a:gd name="connsiteX13437" fmla="*/ 1126147 w 12192000"/>
              <a:gd name="connsiteY13437" fmla="*/ 261603 h 364561"/>
              <a:gd name="connsiteX13438" fmla="*/ 1136215 w 12192000"/>
              <a:gd name="connsiteY13438" fmla="*/ 239462 h 364561"/>
              <a:gd name="connsiteX13439" fmla="*/ 1116079 w 12192000"/>
              <a:gd name="connsiteY13439" fmla="*/ 254223 h 364561"/>
              <a:gd name="connsiteX13440" fmla="*/ 1116079 w 12192000"/>
              <a:gd name="connsiteY13440" fmla="*/ 246843 h 364561"/>
              <a:gd name="connsiteX13441" fmla="*/ 1104573 w 12192000"/>
              <a:gd name="connsiteY13441" fmla="*/ 239462 h 364561"/>
              <a:gd name="connsiteX13442" fmla="*/ 1094505 w 12192000"/>
              <a:gd name="connsiteY13442" fmla="*/ 246843 h 364561"/>
              <a:gd name="connsiteX13443" fmla="*/ 1074369 w 12192000"/>
              <a:gd name="connsiteY13443" fmla="*/ 217321 h 364561"/>
              <a:gd name="connsiteX13444" fmla="*/ 1064301 w 12192000"/>
              <a:gd name="connsiteY13444" fmla="*/ 224701 h 364561"/>
              <a:gd name="connsiteX13445" fmla="*/ 1084437 w 12192000"/>
              <a:gd name="connsiteY13445" fmla="*/ 239462 h 364561"/>
              <a:gd name="connsiteX13446" fmla="*/ 1074369 w 12192000"/>
              <a:gd name="connsiteY13446" fmla="*/ 246843 h 364561"/>
              <a:gd name="connsiteX13447" fmla="*/ 1084437 w 12192000"/>
              <a:gd name="connsiteY13447" fmla="*/ 261603 h 364561"/>
              <a:gd name="connsiteX13448" fmla="*/ 1064301 w 12192000"/>
              <a:gd name="connsiteY13448" fmla="*/ 261603 h 364561"/>
              <a:gd name="connsiteX13449" fmla="*/ 1074369 w 12192000"/>
              <a:gd name="connsiteY13449" fmla="*/ 254223 h 364561"/>
              <a:gd name="connsiteX13450" fmla="*/ 1054233 w 12192000"/>
              <a:gd name="connsiteY13450" fmla="*/ 254223 h 364561"/>
              <a:gd name="connsiteX13451" fmla="*/ 1054233 w 12192000"/>
              <a:gd name="connsiteY13451" fmla="*/ 232082 h 364561"/>
              <a:gd name="connsiteX13452" fmla="*/ 1044165 w 12192000"/>
              <a:gd name="connsiteY13452" fmla="*/ 239462 h 364561"/>
              <a:gd name="connsiteX13453" fmla="*/ 1034096 w 12192000"/>
              <a:gd name="connsiteY13453" fmla="*/ 232082 h 364561"/>
              <a:gd name="connsiteX13454" fmla="*/ 1002454 w 12192000"/>
              <a:gd name="connsiteY13454" fmla="*/ 224701 h 364561"/>
              <a:gd name="connsiteX13455" fmla="*/ 1002454 w 12192000"/>
              <a:gd name="connsiteY13455" fmla="*/ 239462 h 364561"/>
              <a:gd name="connsiteX13456" fmla="*/ 984029 w 12192000"/>
              <a:gd name="connsiteY13456" fmla="*/ 239462 h 364561"/>
              <a:gd name="connsiteX13457" fmla="*/ 984104 w 12192000"/>
              <a:gd name="connsiteY13457" fmla="*/ 239790 h 364561"/>
              <a:gd name="connsiteX13458" fmla="*/ 987352 w 12192000"/>
              <a:gd name="connsiteY13458" fmla="*/ 240385 h 364561"/>
              <a:gd name="connsiteX13459" fmla="*/ 992386 w 12192000"/>
              <a:gd name="connsiteY13459" fmla="*/ 246843 h 364561"/>
              <a:gd name="connsiteX13460" fmla="*/ 1012522 w 12192000"/>
              <a:gd name="connsiteY13460" fmla="*/ 254223 h 364561"/>
              <a:gd name="connsiteX13461" fmla="*/ 1024028 w 12192000"/>
              <a:gd name="connsiteY13461" fmla="*/ 246843 h 364561"/>
              <a:gd name="connsiteX13462" fmla="*/ 1024028 w 12192000"/>
              <a:gd name="connsiteY13462" fmla="*/ 254223 h 364561"/>
              <a:gd name="connsiteX13463" fmla="*/ 1012522 w 12192000"/>
              <a:gd name="connsiteY13463" fmla="*/ 254223 h 364561"/>
              <a:gd name="connsiteX13464" fmla="*/ 1002454 w 12192000"/>
              <a:gd name="connsiteY13464" fmla="*/ 254223 h 364561"/>
              <a:gd name="connsiteX13465" fmla="*/ 1002454 w 12192000"/>
              <a:gd name="connsiteY13465" fmla="*/ 265047 h 364561"/>
              <a:gd name="connsiteX13466" fmla="*/ 1002454 w 12192000"/>
              <a:gd name="connsiteY13466" fmla="*/ 269909 h 364561"/>
              <a:gd name="connsiteX13467" fmla="*/ 1023928 w 12192000"/>
              <a:gd name="connsiteY13467" fmla="*/ 269909 h 364561"/>
              <a:gd name="connsiteX13468" fmla="*/ 1023928 w 12192000"/>
              <a:gd name="connsiteY13468" fmla="*/ 277481 h 364561"/>
              <a:gd name="connsiteX13469" fmla="*/ 1008355 w 12192000"/>
              <a:gd name="connsiteY13469" fmla="*/ 274287 h 364561"/>
              <a:gd name="connsiteX13470" fmla="*/ 1002454 w 12192000"/>
              <a:gd name="connsiteY13470" fmla="*/ 269982 h 364561"/>
              <a:gd name="connsiteX13471" fmla="*/ 1002454 w 12192000"/>
              <a:gd name="connsiteY13471" fmla="*/ 270038 h 364561"/>
              <a:gd name="connsiteX13472" fmla="*/ 1002346 w 12192000"/>
              <a:gd name="connsiteY13472" fmla="*/ 269977 h 364561"/>
              <a:gd name="connsiteX13473" fmla="*/ 1002198 w 12192000"/>
              <a:gd name="connsiteY13473" fmla="*/ 271092 h 364561"/>
              <a:gd name="connsiteX13474" fmla="*/ 992288 w 12192000"/>
              <a:gd name="connsiteY13474" fmla="*/ 277481 h 364561"/>
              <a:gd name="connsiteX13475" fmla="*/ 992288 w 12192000"/>
              <a:gd name="connsiteY13475" fmla="*/ 269909 h 364561"/>
              <a:gd name="connsiteX13476" fmla="*/ 1002228 w 12192000"/>
              <a:gd name="connsiteY13476" fmla="*/ 269909 h 364561"/>
              <a:gd name="connsiteX13477" fmla="*/ 989397 w 12192000"/>
              <a:gd name="connsiteY13477" fmla="*/ 262625 h 364561"/>
              <a:gd name="connsiteX13478" fmla="*/ 984104 w 12192000"/>
              <a:gd name="connsiteY13478" fmla="*/ 239790 h 364561"/>
              <a:gd name="connsiteX13479" fmla="*/ 982318 w 12192000"/>
              <a:gd name="connsiteY13479" fmla="*/ 239462 h 364561"/>
              <a:gd name="connsiteX13480" fmla="*/ 984029 w 12192000"/>
              <a:gd name="connsiteY13480" fmla="*/ 239462 h 364561"/>
              <a:gd name="connsiteX13481" fmla="*/ 982318 w 12192000"/>
              <a:gd name="connsiteY13481" fmla="*/ 232082 h 364561"/>
              <a:gd name="connsiteX13482" fmla="*/ 962182 w 12192000"/>
              <a:gd name="connsiteY13482" fmla="*/ 239462 h 364561"/>
              <a:gd name="connsiteX13483" fmla="*/ 972250 w 12192000"/>
              <a:gd name="connsiteY13483" fmla="*/ 246843 h 364561"/>
              <a:gd name="connsiteX13484" fmla="*/ 962182 w 12192000"/>
              <a:gd name="connsiteY13484" fmla="*/ 254223 h 364561"/>
              <a:gd name="connsiteX13485" fmla="*/ 962182 w 12192000"/>
              <a:gd name="connsiteY13485" fmla="*/ 239462 h 364561"/>
              <a:gd name="connsiteX13486" fmla="*/ 942046 w 12192000"/>
              <a:gd name="connsiteY13486" fmla="*/ 246843 h 364561"/>
              <a:gd name="connsiteX13487" fmla="*/ 952114 w 12192000"/>
              <a:gd name="connsiteY13487" fmla="*/ 254223 h 364561"/>
              <a:gd name="connsiteX13488" fmla="*/ 931978 w 12192000"/>
              <a:gd name="connsiteY13488" fmla="*/ 254223 h 364561"/>
              <a:gd name="connsiteX13489" fmla="*/ 921910 w 12192000"/>
              <a:gd name="connsiteY13489" fmla="*/ 246843 h 364561"/>
              <a:gd name="connsiteX13490" fmla="*/ 942046 w 12192000"/>
              <a:gd name="connsiteY13490" fmla="*/ 239462 h 364561"/>
              <a:gd name="connsiteX13491" fmla="*/ 952114 w 12192000"/>
              <a:gd name="connsiteY13491" fmla="*/ 239462 h 364561"/>
              <a:gd name="connsiteX13492" fmla="*/ 942046 w 12192000"/>
              <a:gd name="connsiteY13492" fmla="*/ 232082 h 364561"/>
              <a:gd name="connsiteX13493" fmla="*/ 925506 w 12192000"/>
              <a:gd name="connsiteY13493" fmla="*/ 238540 h 364561"/>
              <a:gd name="connsiteX13494" fmla="*/ 900411 w 12192000"/>
              <a:gd name="connsiteY13494" fmla="*/ 239459 h 364561"/>
              <a:gd name="connsiteX13495" fmla="*/ 900411 w 12192000"/>
              <a:gd name="connsiteY13495" fmla="*/ 243541 h 364561"/>
              <a:gd name="connsiteX13496" fmla="*/ 900411 w 12192000"/>
              <a:gd name="connsiteY13496" fmla="*/ 253875 h 364561"/>
              <a:gd name="connsiteX13497" fmla="*/ 890675 w 12192000"/>
              <a:gd name="connsiteY13497" fmla="*/ 239177 h 364561"/>
              <a:gd name="connsiteX13498" fmla="*/ 900336 w 12192000"/>
              <a:gd name="connsiteY13498" fmla="*/ 239177 h 364561"/>
              <a:gd name="connsiteX13499" fmla="*/ 900336 w 12192000"/>
              <a:gd name="connsiteY13499" fmla="*/ 235195 h 364561"/>
              <a:gd name="connsiteX13500" fmla="*/ 900336 w 12192000"/>
              <a:gd name="connsiteY13500" fmla="*/ 232082 h 364561"/>
              <a:gd name="connsiteX13501" fmla="*/ 880199 w 12192000"/>
              <a:gd name="connsiteY13501" fmla="*/ 239462 h 364561"/>
              <a:gd name="connsiteX13502" fmla="*/ 870131 w 12192000"/>
              <a:gd name="connsiteY13502" fmla="*/ 232082 h 364561"/>
              <a:gd name="connsiteX13503" fmla="*/ 860063 w 12192000"/>
              <a:gd name="connsiteY13503" fmla="*/ 232082 h 364561"/>
              <a:gd name="connsiteX13504" fmla="*/ 880199 w 12192000"/>
              <a:gd name="connsiteY13504" fmla="*/ 270038 h 364561"/>
              <a:gd name="connsiteX13505" fmla="*/ 870131 w 12192000"/>
              <a:gd name="connsiteY13505" fmla="*/ 270038 h 364561"/>
              <a:gd name="connsiteX13506" fmla="*/ 890267 w 12192000"/>
              <a:gd name="connsiteY13506" fmla="*/ 277419 h 364561"/>
              <a:gd name="connsiteX13507" fmla="*/ 910404 w 12192000"/>
              <a:gd name="connsiteY13507" fmla="*/ 254223 h 364561"/>
              <a:gd name="connsiteX13508" fmla="*/ 921910 w 12192000"/>
              <a:gd name="connsiteY13508" fmla="*/ 277419 h 364561"/>
              <a:gd name="connsiteX13509" fmla="*/ 921910 w 12192000"/>
              <a:gd name="connsiteY13509" fmla="*/ 270038 h 364561"/>
              <a:gd name="connsiteX13510" fmla="*/ 900336 w 12192000"/>
              <a:gd name="connsiteY13510" fmla="*/ 277419 h 364561"/>
              <a:gd name="connsiteX13511" fmla="*/ 900336 w 12192000"/>
              <a:gd name="connsiteY13511" fmla="*/ 284799 h 364561"/>
              <a:gd name="connsiteX13512" fmla="*/ 900336 w 12192000"/>
              <a:gd name="connsiteY13512" fmla="*/ 292180 h 364561"/>
              <a:gd name="connsiteX13513" fmla="*/ 900336 w 12192000"/>
              <a:gd name="connsiteY13513" fmla="*/ 295293 h 364561"/>
              <a:gd name="connsiteX13514" fmla="*/ 900336 w 12192000"/>
              <a:gd name="connsiteY13514" fmla="*/ 297318 h 364561"/>
              <a:gd name="connsiteX13515" fmla="*/ 904562 w 12192000"/>
              <a:gd name="connsiteY13515" fmla="*/ 299135 h 364561"/>
              <a:gd name="connsiteX13516" fmla="*/ 912965 w 12192000"/>
              <a:gd name="connsiteY13516" fmla="*/ 298291 h 364561"/>
              <a:gd name="connsiteX13517" fmla="*/ 931978 w 12192000"/>
              <a:gd name="connsiteY13517" fmla="*/ 284799 h 364561"/>
              <a:gd name="connsiteX13518" fmla="*/ 931978 w 12192000"/>
              <a:gd name="connsiteY13518" fmla="*/ 306940 h 364561"/>
              <a:gd name="connsiteX13519" fmla="*/ 905549 w 12192000"/>
              <a:gd name="connsiteY13519" fmla="*/ 299560 h 364561"/>
              <a:gd name="connsiteX13520" fmla="*/ 904562 w 12192000"/>
              <a:gd name="connsiteY13520" fmla="*/ 299135 h 364561"/>
              <a:gd name="connsiteX13521" fmla="*/ 900336 w 12192000"/>
              <a:gd name="connsiteY13521" fmla="*/ 299560 h 364561"/>
              <a:gd name="connsiteX13522" fmla="*/ 900336 w 12192000"/>
              <a:gd name="connsiteY13522" fmla="*/ 297318 h 364561"/>
              <a:gd name="connsiteX13523" fmla="*/ 893751 w 12192000"/>
              <a:gd name="connsiteY13523" fmla="*/ 294486 h 364561"/>
              <a:gd name="connsiteX13524" fmla="*/ 880199 w 12192000"/>
              <a:gd name="connsiteY13524" fmla="*/ 292180 h 364561"/>
              <a:gd name="connsiteX13525" fmla="*/ 849995 w 12192000"/>
              <a:gd name="connsiteY13525" fmla="*/ 284799 h 364561"/>
              <a:gd name="connsiteX13526" fmla="*/ 870131 w 12192000"/>
              <a:gd name="connsiteY13526" fmla="*/ 270038 h 364561"/>
              <a:gd name="connsiteX13527" fmla="*/ 860063 w 12192000"/>
              <a:gd name="connsiteY13527" fmla="*/ 261603 h 364561"/>
              <a:gd name="connsiteX13528" fmla="*/ 839927 w 12192000"/>
              <a:gd name="connsiteY13528" fmla="*/ 270038 h 364561"/>
              <a:gd name="connsiteX13529" fmla="*/ 839927 w 12192000"/>
              <a:gd name="connsiteY13529" fmla="*/ 261603 h 364561"/>
              <a:gd name="connsiteX13530" fmla="*/ 849995 w 12192000"/>
              <a:gd name="connsiteY13530" fmla="*/ 246843 h 364561"/>
              <a:gd name="connsiteX13531" fmla="*/ 829859 w 12192000"/>
              <a:gd name="connsiteY13531" fmla="*/ 239462 h 364561"/>
              <a:gd name="connsiteX13532" fmla="*/ 829859 w 12192000"/>
              <a:gd name="connsiteY13532" fmla="*/ 246843 h 364561"/>
              <a:gd name="connsiteX13533" fmla="*/ 808285 w 12192000"/>
              <a:gd name="connsiteY13533" fmla="*/ 246843 h 364561"/>
              <a:gd name="connsiteX13534" fmla="*/ 808285 w 12192000"/>
              <a:gd name="connsiteY13534" fmla="*/ 254223 h 364561"/>
              <a:gd name="connsiteX13535" fmla="*/ 788148 w 12192000"/>
              <a:gd name="connsiteY13535" fmla="*/ 239462 h 364561"/>
              <a:gd name="connsiteX13536" fmla="*/ 829859 w 12192000"/>
              <a:gd name="connsiteY13536" fmla="*/ 232082 h 364561"/>
              <a:gd name="connsiteX13537" fmla="*/ 808285 w 12192000"/>
              <a:gd name="connsiteY13537" fmla="*/ 232082 h 364561"/>
              <a:gd name="connsiteX13538" fmla="*/ 808285 w 12192000"/>
              <a:gd name="connsiteY13538" fmla="*/ 224701 h 364561"/>
              <a:gd name="connsiteX13539" fmla="*/ 818353 w 12192000"/>
              <a:gd name="connsiteY13539" fmla="*/ 217321 h 364561"/>
              <a:gd name="connsiteX13540" fmla="*/ 808285 w 12192000"/>
              <a:gd name="connsiteY13540" fmla="*/ 217321 h 364561"/>
              <a:gd name="connsiteX13541" fmla="*/ 788148 w 12192000"/>
              <a:gd name="connsiteY13541" fmla="*/ 224701 h 364561"/>
              <a:gd name="connsiteX13542" fmla="*/ 788148 w 12192000"/>
              <a:gd name="connsiteY13542" fmla="*/ 217321 h 364561"/>
              <a:gd name="connsiteX13543" fmla="*/ 768012 w 12192000"/>
              <a:gd name="connsiteY13543" fmla="*/ 217321 h 364561"/>
              <a:gd name="connsiteX13544" fmla="*/ 778080 w 12192000"/>
              <a:gd name="connsiteY13544" fmla="*/ 209941 h 364561"/>
              <a:gd name="connsiteX13545" fmla="*/ 757944 w 12192000"/>
              <a:gd name="connsiteY13545" fmla="*/ 217321 h 364561"/>
              <a:gd name="connsiteX13546" fmla="*/ 768012 w 12192000"/>
              <a:gd name="connsiteY13546" fmla="*/ 224701 h 364561"/>
              <a:gd name="connsiteX13547" fmla="*/ 768012 w 12192000"/>
              <a:gd name="connsiteY13547" fmla="*/ 239462 h 364561"/>
              <a:gd name="connsiteX13548" fmla="*/ 768012 w 12192000"/>
              <a:gd name="connsiteY13548" fmla="*/ 246843 h 364561"/>
              <a:gd name="connsiteX13549" fmla="*/ 757944 w 12192000"/>
              <a:gd name="connsiteY13549" fmla="*/ 239462 h 364561"/>
              <a:gd name="connsiteX13550" fmla="*/ 778080 w 12192000"/>
              <a:gd name="connsiteY13550" fmla="*/ 261603 h 364561"/>
              <a:gd name="connsiteX13551" fmla="*/ 768012 w 12192000"/>
              <a:gd name="connsiteY13551" fmla="*/ 270038 h 364561"/>
              <a:gd name="connsiteX13552" fmla="*/ 768012 w 12192000"/>
              <a:gd name="connsiteY13552" fmla="*/ 254223 h 364561"/>
              <a:gd name="connsiteX13553" fmla="*/ 747876 w 12192000"/>
              <a:gd name="connsiteY13553" fmla="*/ 232082 h 364561"/>
              <a:gd name="connsiteX13554" fmla="*/ 716234 w 12192000"/>
              <a:gd name="connsiteY13554" fmla="*/ 209941 h 364561"/>
              <a:gd name="connsiteX13555" fmla="*/ 686029 w 12192000"/>
              <a:gd name="connsiteY13555" fmla="*/ 209941 h 364561"/>
              <a:gd name="connsiteX13556" fmla="*/ 686029 w 12192000"/>
              <a:gd name="connsiteY13556" fmla="*/ 217321 h 364561"/>
              <a:gd name="connsiteX13557" fmla="*/ 716234 w 12192000"/>
              <a:gd name="connsiteY13557" fmla="*/ 224701 h 364561"/>
              <a:gd name="connsiteX13558" fmla="*/ 716234 w 12192000"/>
              <a:gd name="connsiteY13558" fmla="*/ 239462 h 364561"/>
              <a:gd name="connsiteX13559" fmla="*/ 727740 w 12192000"/>
              <a:gd name="connsiteY13559" fmla="*/ 239462 h 364561"/>
              <a:gd name="connsiteX13560" fmla="*/ 747876 w 12192000"/>
              <a:gd name="connsiteY13560" fmla="*/ 270038 h 364561"/>
              <a:gd name="connsiteX13561" fmla="*/ 727740 w 12192000"/>
              <a:gd name="connsiteY13561" fmla="*/ 254223 h 364561"/>
              <a:gd name="connsiteX13562" fmla="*/ 716234 w 12192000"/>
              <a:gd name="connsiteY13562" fmla="*/ 261603 h 364561"/>
              <a:gd name="connsiteX13563" fmla="*/ 706166 w 12192000"/>
              <a:gd name="connsiteY13563" fmla="*/ 246843 h 364561"/>
              <a:gd name="connsiteX13564" fmla="*/ 675961 w 12192000"/>
              <a:gd name="connsiteY13564" fmla="*/ 239462 h 364561"/>
              <a:gd name="connsiteX13565" fmla="*/ 696098 w 12192000"/>
              <a:gd name="connsiteY13565" fmla="*/ 224701 h 364561"/>
              <a:gd name="connsiteX13566" fmla="*/ 686029 w 12192000"/>
              <a:gd name="connsiteY13566" fmla="*/ 217321 h 364561"/>
              <a:gd name="connsiteX13567" fmla="*/ 655825 w 12192000"/>
              <a:gd name="connsiteY13567" fmla="*/ 217321 h 364561"/>
              <a:gd name="connsiteX13568" fmla="*/ 665893 w 12192000"/>
              <a:gd name="connsiteY13568" fmla="*/ 224701 h 364561"/>
              <a:gd name="connsiteX13569" fmla="*/ 665893 w 12192000"/>
              <a:gd name="connsiteY13569" fmla="*/ 239462 h 364561"/>
              <a:gd name="connsiteX13570" fmla="*/ 635689 w 12192000"/>
              <a:gd name="connsiteY13570" fmla="*/ 224701 h 364561"/>
              <a:gd name="connsiteX13571" fmla="*/ 635689 w 12192000"/>
              <a:gd name="connsiteY13571" fmla="*/ 209941 h 364561"/>
              <a:gd name="connsiteX13572" fmla="*/ 625621 w 12192000"/>
              <a:gd name="connsiteY13572" fmla="*/ 217321 h 364561"/>
              <a:gd name="connsiteX13573" fmla="*/ 645757 w 12192000"/>
              <a:gd name="connsiteY13573" fmla="*/ 232082 h 364561"/>
              <a:gd name="connsiteX13574" fmla="*/ 635689 w 12192000"/>
              <a:gd name="connsiteY13574" fmla="*/ 239462 h 364561"/>
              <a:gd name="connsiteX13575" fmla="*/ 645757 w 12192000"/>
              <a:gd name="connsiteY13575" fmla="*/ 246843 h 364561"/>
              <a:gd name="connsiteX13576" fmla="*/ 655825 w 12192000"/>
              <a:gd name="connsiteY13576" fmla="*/ 239462 h 364561"/>
              <a:gd name="connsiteX13577" fmla="*/ 655825 w 12192000"/>
              <a:gd name="connsiteY13577" fmla="*/ 254223 h 364561"/>
              <a:gd name="connsiteX13578" fmla="*/ 635689 w 12192000"/>
              <a:gd name="connsiteY13578" fmla="*/ 270038 h 364561"/>
              <a:gd name="connsiteX13579" fmla="*/ 625621 w 12192000"/>
              <a:gd name="connsiteY13579" fmla="*/ 270038 h 364561"/>
              <a:gd name="connsiteX13580" fmla="*/ 635689 w 12192000"/>
              <a:gd name="connsiteY13580" fmla="*/ 261603 h 364561"/>
              <a:gd name="connsiteX13581" fmla="*/ 625621 w 12192000"/>
              <a:gd name="connsiteY13581" fmla="*/ 254223 h 364561"/>
              <a:gd name="connsiteX13582" fmla="*/ 614115 w 12192000"/>
              <a:gd name="connsiteY13582" fmla="*/ 261603 h 364561"/>
              <a:gd name="connsiteX13583" fmla="*/ 604047 w 12192000"/>
              <a:gd name="connsiteY13583" fmla="*/ 254223 h 364561"/>
              <a:gd name="connsiteX13584" fmla="*/ 593978 w 12192000"/>
              <a:gd name="connsiteY13584" fmla="*/ 270038 h 364561"/>
              <a:gd name="connsiteX13585" fmla="*/ 583910 w 12192000"/>
              <a:gd name="connsiteY13585" fmla="*/ 232082 h 364561"/>
              <a:gd name="connsiteX13586" fmla="*/ 563774 w 12192000"/>
              <a:gd name="connsiteY13586" fmla="*/ 232082 h 364561"/>
              <a:gd name="connsiteX13587" fmla="*/ 563774 w 12192000"/>
              <a:gd name="connsiteY13587" fmla="*/ 239462 h 364561"/>
              <a:gd name="connsiteX13588" fmla="*/ 553706 w 12192000"/>
              <a:gd name="connsiteY13588" fmla="*/ 239462 h 364561"/>
              <a:gd name="connsiteX13589" fmla="*/ 543638 w 12192000"/>
              <a:gd name="connsiteY13589" fmla="*/ 254223 h 364561"/>
              <a:gd name="connsiteX13590" fmla="*/ 522064 w 12192000"/>
              <a:gd name="connsiteY13590" fmla="*/ 261603 h 364561"/>
              <a:gd name="connsiteX13591" fmla="*/ 522064 w 12192000"/>
              <a:gd name="connsiteY13591" fmla="*/ 246843 h 364561"/>
              <a:gd name="connsiteX13592" fmla="*/ 511996 w 12192000"/>
              <a:gd name="connsiteY13592" fmla="*/ 246843 h 364561"/>
              <a:gd name="connsiteX13593" fmla="*/ 511996 w 12192000"/>
              <a:gd name="connsiteY13593" fmla="*/ 254223 h 364561"/>
              <a:gd name="connsiteX13594" fmla="*/ 511996 w 12192000"/>
              <a:gd name="connsiteY13594" fmla="*/ 261603 h 364561"/>
              <a:gd name="connsiteX13595" fmla="*/ 522064 w 12192000"/>
              <a:gd name="connsiteY13595" fmla="*/ 270038 h 364561"/>
              <a:gd name="connsiteX13596" fmla="*/ 491892 w 12192000"/>
              <a:gd name="connsiteY13596" fmla="*/ 277419 h 364561"/>
              <a:gd name="connsiteX13597" fmla="*/ 491892 w 12192000"/>
              <a:gd name="connsiteY13597" fmla="*/ 270038 h 364561"/>
              <a:gd name="connsiteX13598" fmla="*/ 461692 w 12192000"/>
              <a:gd name="connsiteY13598" fmla="*/ 270038 h 364561"/>
              <a:gd name="connsiteX13599" fmla="*/ 481826 w 12192000"/>
              <a:gd name="connsiteY13599" fmla="*/ 277419 h 364561"/>
              <a:gd name="connsiteX13600" fmla="*/ 461692 w 12192000"/>
              <a:gd name="connsiteY13600" fmla="*/ 270038 h 364561"/>
              <a:gd name="connsiteX13601" fmla="*/ 461692 w 12192000"/>
              <a:gd name="connsiteY13601" fmla="*/ 284799 h 364561"/>
              <a:gd name="connsiteX13602" fmla="*/ 481826 w 12192000"/>
              <a:gd name="connsiteY13602" fmla="*/ 284799 h 364561"/>
              <a:gd name="connsiteX13603" fmla="*/ 461692 w 12192000"/>
              <a:gd name="connsiteY13603" fmla="*/ 299560 h 364561"/>
              <a:gd name="connsiteX13604" fmla="*/ 451626 w 12192000"/>
              <a:gd name="connsiteY13604" fmla="*/ 284799 h 364561"/>
              <a:gd name="connsiteX13605" fmla="*/ 441559 w 12192000"/>
              <a:gd name="connsiteY13605" fmla="*/ 292180 h 364561"/>
              <a:gd name="connsiteX13606" fmla="*/ 441559 w 12192000"/>
              <a:gd name="connsiteY13606" fmla="*/ 284799 h 364561"/>
              <a:gd name="connsiteX13607" fmla="*/ 451626 w 12192000"/>
              <a:gd name="connsiteY13607" fmla="*/ 284799 h 364561"/>
              <a:gd name="connsiteX13608" fmla="*/ 431493 w 12192000"/>
              <a:gd name="connsiteY13608" fmla="*/ 277419 h 364561"/>
              <a:gd name="connsiteX13609" fmla="*/ 461692 w 12192000"/>
              <a:gd name="connsiteY13609" fmla="*/ 277419 h 364561"/>
              <a:gd name="connsiteX13610" fmla="*/ 431493 w 12192000"/>
              <a:gd name="connsiteY13610" fmla="*/ 261603 h 364561"/>
              <a:gd name="connsiteX13611" fmla="*/ 431493 w 12192000"/>
              <a:gd name="connsiteY13611" fmla="*/ 270038 h 364561"/>
              <a:gd name="connsiteX13612" fmla="*/ 417533 w 12192000"/>
              <a:gd name="connsiteY13612" fmla="*/ 266480 h 364561"/>
              <a:gd name="connsiteX13613" fmla="*/ 410030 w 12192000"/>
              <a:gd name="connsiteY13613" fmla="*/ 269974 h 364561"/>
              <a:gd name="connsiteX13614" fmla="*/ 410030 w 12192000"/>
              <a:gd name="connsiteY13614" fmla="*/ 269910 h 364561"/>
              <a:gd name="connsiteX13615" fmla="*/ 379926 w 12192000"/>
              <a:gd name="connsiteY13615" fmla="*/ 277304 h 364561"/>
              <a:gd name="connsiteX13616" fmla="*/ 389915 w 12192000"/>
              <a:gd name="connsiteY13616" fmla="*/ 284697 h 364561"/>
              <a:gd name="connsiteX13617" fmla="*/ 369859 w 12192000"/>
              <a:gd name="connsiteY13617" fmla="*/ 284697 h 364561"/>
              <a:gd name="connsiteX13618" fmla="*/ 389915 w 12192000"/>
              <a:gd name="connsiteY13618" fmla="*/ 306878 h 364561"/>
              <a:gd name="connsiteX13619" fmla="*/ 389915 w 12192000"/>
              <a:gd name="connsiteY13619" fmla="*/ 299484 h 364561"/>
              <a:gd name="connsiteX13620" fmla="*/ 410030 w 12192000"/>
              <a:gd name="connsiteY13620" fmla="*/ 292091 h 364561"/>
              <a:gd name="connsiteX13621" fmla="*/ 410030 w 12192000"/>
              <a:gd name="connsiteY13621" fmla="*/ 277419 h 364561"/>
              <a:gd name="connsiteX13622" fmla="*/ 419945 w 12192000"/>
              <a:gd name="connsiteY13622" fmla="*/ 277419 h 364561"/>
              <a:gd name="connsiteX13623" fmla="*/ 409877 w 12192000"/>
              <a:gd name="connsiteY13623" fmla="*/ 299560 h 364561"/>
              <a:gd name="connsiteX13624" fmla="*/ 419945 w 12192000"/>
              <a:gd name="connsiteY13624" fmla="*/ 314321 h 364561"/>
              <a:gd name="connsiteX13625" fmla="*/ 410034 w 12192000"/>
              <a:gd name="connsiteY13625" fmla="*/ 320548 h 364561"/>
              <a:gd name="connsiteX13626" fmla="*/ 409935 w 12192000"/>
              <a:gd name="connsiteY13626" fmla="*/ 321593 h 364561"/>
              <a:gd name="connsiteX13627" fmla="*/ 410030 w 12192000"/>
              <a:gd name="connsiteY13627" fmla="*/ 321576 h 364561"/>
              <a:gd name="connsiteX13628" fmla="*/ 409878 w 12192000"/>
              <a:gd name="connsiteY13628" fmla="*/ 321693 h 364561"/>
              <a:gd name="connsiteX13629" fmla="*/ 409877 w 12192000"/>
              <a:gd name="connsiteY13629" fmla="*/ 321701 h 364561"/>
              <a:gd name="connsiteX13630" fmla="*/ 409870 w 12192000"/>
              <a:gd name="connsiteY13630" fmla="*/ 321701 h 364561"/>
              <a:gd name="connsiteX13631" fmla="*/ 399964 w 12192000"/>
              <a:gd name="connsiteY13631" fmla="*/ 331681 h 364561"/>
              <a:gd name="connsiteX13632" fmla="*/ 389915 w 12192000"/>
              <a:gd name="connsiteY13632" fmla="*/ 336274 h 364561"/>
              <a:gd name="connsiteX13633" fmla="*/ 402623 w 12192000"/>
              <a:gd name="connsiteY13633" fmla="*/ 322839 h 364561"/>
              <a:gd name="connsiteX13634" fmla="*/ 409471 w 12192000"/>
              <a:gd name="connsiteY13634" fmla="*/ 321665 h 364561"/>
              <a:gd name="connsiteX13635" fmla="*/ 398079 w 12192000"/>
              <a:gd name="connsiteY13635" fmla="*/ 320663 h 364561"/>
              <a:gd name="connsiteX13636" fmla="*/ 379673 w 12192000"/>
              <a:gd name="connsiteY13636" fmla="*/ 321701 h 364561"/>
              <a:gd name="connsiteX13637" fmla="*/ 369605 w 12192000"/>
              <a:gd name="connsiteY13637" fmla="*/ 314321 h 364561"/>
              <a:gd name="connsiteX13638" fmla="*/ 379673 w 12192000"/>
              <a:gd name="connsiteY13638" fmla="*/ 314321 h 364561"/>
              <a:gd name="connsiteX13639" fmla="*/ 359537 w 12192000"/>
              <a:gd name="connsiteY13639" fmla="*/ 299560 h 364561"/>
              <a:gd name="connsiteX13640" fmla="*/ 359537 w 12192000"/>
              <a:gd name="connsiteY13640" fmla="*/ 292180 h 364561"/>
              <a:gd name="connsiteX13641" fmla="*/ 349469 w 12192000"/>
              <a:gd name="connsiteY13641" fmla="*/ 284799 h 364561"/>
              <a:gd name="connsiteX13642" fmla="*/ 349469 w 12192000"/>
              <a:gd name="connsiteY13642" fmla="*/ 270038 h 364561"/>
              <a:gd name="connsiteX13643" fmla="*/ 327894 w 12192000"/>
              <a:gd name="connsiteY13643" fmla="*/ 277419 h 364561"/>
              <a:gd name="connsiteX13644" fmla="*/ 339401 w 12192000"/>
              <a:gd name="connsiteY13644" fmla="*/ 284799 h 364561"/>
              <a:gd name="connsiteX13645" fmla="*/ 317826 w 12192000"/>
              <a:gd name="connsiteY13645" fmla="*/ 277419 h 364561"/>
              <a:gd name="connsiteX13646" fmla="*/ 297690 w 12192000"/>
              <a:gd name="connsiteY13646" fmla="*/ 299560 h 364561"/>
              <a:gd name="connsiteX13647" fmla="*/ 297690 w 12192000"/>
              <a:gd name="connsiteY13647" fmla="*/ 314321 h 364561"/>
              <a:gd name="connsiteX13648" fmla="*/ 307759 w 12192000"/>
              <a:gd name="connsiteY13648" fmla="*/ 277419 h 364561"/>
              <a:gd name="connsiteX13649" fmla="*/ 287623 w 12192000"/>
              <a:gd name="connsiteY13649" fmla="*/ 277419 h 364561"/>
              <a:gd name="connsiteX13650" fmla="*/ 277554 w 12192000"/>
              <a:gd name="connsiteY13650" fmla="*/ 270038 h 364561"/>
              <a:gd name="connsiteX13651" fmla="*/ 277554 w 12192000"/>
              <a:gd name="connsiteY13651" fmla="*/ 277419 h 364561"/>
              <a:gd name="connsiteX13652" fmla="*/ 257893 w 12192000"/>
              <a:gd name="connsiteY13652" fmla="*/ 277419 h 364561"/>
              <a:gd name="connsiteX13653" fmla="*/ 257893 w 12192000"/>
              <a:gd name="connsiteY13653" fmla="*/ 277481 h 364561"/>
              <a:gd name="connsiteX13654" fmla="*/ 247542 w 12192000"/>
              <a:gd name="connsiteY13654" fmla="*/ 269909 h 364561"/>
              <a:gd name="connsiteX13655" fmla="*/ 257719 w 12192000"/>
              <a:gd name="connsiteY13655" fmla="*/ 273104 h 364561"/>
              <a:gd name="connsiteX13656" fmla="*/ 257893 w 12192000"/>
              <a:gd name="connsiteY13656" fmla="*/ 276960 h 364561"/>
              <a:gd name="connsiteX13657" fmla="*/ 261692 w 12192000"/>
              <a:gd name="connsiteY13657" fmla="*/ 273020 h 364561"/>
              <a:gd name="connsiteX13658" fmla="*/ 257418 w 12192000"/>
              <a:gd name="connsiteY13658" fmla="*/ 261603 h 364561"/>
              <a:gd name="connsiteX13659" fmla="*/ 267486 w 12192000"/>
              <a:gd name="connsiteY13659" fmla="*/ 254223 h 364561"/>
              <a:gd name="connsiteX13660" fmla="*/ 237285 w 12192000"/>
              <a:gd name="connsiteY13660" fmla="*/ 254223 h 364561"/>
              <a:gd name="connsiteX13661" fmla="*/ 225794 w 12192000"/>
              <a:gd name="connsiteY13661" fmla="*/ 270038 h 364561"/>
              <a:gd name="connsiteX13662" fmla="*/ 236563 w 12192000"/>
              <a:gd name="connsiteY13662" fmla="*/ 277419 h 364561"/>
              <a:gd name="connsiteX13663" fmla="*/ 241749 w 12192000"/>
              <a:gd name="connsiteY13663" fmla="*/ 279503 h 364561"/>
              <a:gd name="connsiteX13664" fmla="*/ 242318 w 12192000"/>
              <a:gd name="connsiteY13664" fmla="*/ 279264 h 364561"/>
              <a:gd name="connsiteX13665" fmla="*/ 243003 w 12192000"/>
              <a:gd name="connsiteY13665" fmla="*/ 280017 h 364561"/>
              <a:gd name="connsiteX13666" fmla="*/ 243979 w 12192000"/>
              <a:gd name="connsiteY13666" fmla="*/ 280417 h 364561"/>
              <a:gd name="connsiteX13667" fmla="*/ 247352 w 12192000"/>
              <a:gd name="connsiteY13667" fmla="*/ 284799 h 364561"/>
              <a:gd name="connsiteX13668" fmla="*/ 243003 w 12192000"/>
              <a:gd name="connsiteY13668" fmla="*/ 280017 h 364561"/>
              <a:gd name="connsiteX13669" fmla="*/ 241749 w 12192000"/>
              <a:gd name="connsiteY13669" fmla="*/ 279503 h 364561"/>
              <a:gd name="connsiteX13670" fmla="*/ 238900 w 12192000"/>
              <a:gd name="connsiteY13670" fmla="*/ 280647 h 364561"/>
              <a:gd name="connsiteX13671" fmla="*/ 237285 w 12192000"/>
              <a:gd name="connsiteY13671" fmla="*/ 284799 h 364561"/>
              <a:gd name="connsiteX13672" fmla="*/ 237285 w 12192000"/>
              <a:gd name="connsiteY13672" fmla="*/ 292180 h 364561"/>
              <a:gd name="connsiteX13673" fmla="*/ 215728 w 12192000"/>
              <a:gd name="connsiteY13673" fmla="*/ 292180 h 364561"/>
              <a:gd name="connsiteX13674" fmla="*/ 225794 w 12192000"/>
              <a:gd name="connsiteY13674" fmla="*/ 284799 h 364561"/>
              <a:gd name="connsiteX13675" fmla="*/ 225794 w 12192000"/>
              <a:gd name="connsiteY13675" fmla="*/ 277419 h 364561"/>
              <a:gd name="connsiteX13676" fmla="*/ 215728 w 12192000"/>
              <a:gd name="connsiteY13676" fmla="*/ 277419 h 364561"/>
              <a:gd name="connsiteX13677" fmla="*/ 195595 w 12192000"/>
              <a:gd name="connsiteY13677" fmla="*/ 284799 h 364561"/>
              <a:gd name="connsiteX13678" fmla="*/ 225794 w 12192000"/>
              <a:gd name="connsiteY13678" fmla="*/ 299560 h 364561"/>
              <a:gd name="connsiteX13679" fmla="*/ 195595 w 12192000"/>
              <a:gd name="connsiteY13679" fmla="*/ 314321 h 364561"/>
              <a:gd name="connsiteX13680" fmla="*/ 195595 w 12192000"/>
              <a:gd name="connsiteY13680" fmla="*/ 306940 h 364561"/>
              <a:gd name="connsiteX13681" fmla="*/ 165395 w 12192000"/>
              <a:gd name="connsiteY13681" fmla="*/ 306940 h 364561"/>
              <a:gd name="connsiteX13682" fmla="*/ 175461 w 12192000"/>
              <a:gd name="connsiteY13682" fmla="*/ 314321 h 364561"/>
              <a:gd name="connsiteX13683" fmla="*/ 155328 w 12192000"/>
              <a:gd name="connsiteY13683" fmla="*/ 314321 h 364561"/>
              <a:gd name="connsiteX13684" fmla="*/ 155328 w 12192000"/>
              <a:gd name="connsiteY13684" fmla="*/ 299560 h 364561"/>
              <a:gd name="connsiteX13685" fmla="*/ 145262 w 12192000"/>
              <a:gd name="connsiteY13685" fmla="*/ 299560 h 364561"/>
              <a:gd name="connsiteX13686" fmla="*/ 145262 w 12192000"/>
              <a:gd name="connsiteY13686" fmla="*/ 314321 h 364561"/>
              <a:gd name="connsiteX13687" fmla="*/ 133771 w 12192000"/>
              <a:gd name="connsiteY13687" fmla="*/ 314321 h 364561"/>
              <a:gd name="connsiteX13688" fmla="*/ 83384 w 12192000"/>
              <a:gd name="connsiteY13688" fmla="*/ 314321 h 364561"/>
              <a:gd name="connsiteX13689" fmla="*/ 103520 w 12192000"/>
              <a:gd name="connsiteY13689" fmla="*/ 299560 h 364561"/>
              <a:gd name="connsiteX13690" fmla="*/ 93453 w 12192000"/>
              <a:gd name="connsiteY13690" fmla="*/ 299560 h 364561"/>
              <a:gd name="connsiteX13691" fmla="*/ 103520 w 12192000"/>
              <a:gd name="connsiteY13691" fmla="*/ 292180 h 364561"/>
              <a:gd name="connsiteX13692" fmla="*/ 103520 w 12192000"/>
              <a:gd name="connsiteY13692" fmla="*/ 284799 h 364561"/>
              <a:gd name="connsiteX13693" fmla="*/ 83384 w 12192000"/>
              <a:gd name="connsiteY13693" fmla="*/ 284799 h 364561"/>
              <a:gd name="connsiteX13694" fmla="*/ 83384 w 12192000"/>
              <a:gd name="connsiteY13694" fmla="*/ 270038 h 364561"/>
              <a:gd name="connsiteX13695" fmla="*/ 73316 w 12192000"/>
              <a:gd name="connsiteY13695" fmla="*/ 284799 h 364561"/>
              <a:gd name="connsiteX13696" fmla="*/ 63248 w 12192000"/>
              <a:gd name="connsiteY13696" fmla="*/ 284799 h 364561"/>
              <a:gd name="connsiteX13697" fmla="*/ 73316 w 12192000"/>
              <a:gd name="connsiteY13697" fmla="*/ 277419 h 364561"/>
              <a:gd name="connsiteX13698" fmla="*/ 73316 w 12192000"/>
              <a:gd name="connsiteY13698" fmla="*/ 261603 h 364561"/>
              <a:gd name="connsiteX13699" fmla="*/ 53180 w 12192000"/>
              <a:gd name="connsiteY13699" fmla="*/ 246843 h 364561"/>
              <a:gd name="connsiteX13700" fmla="*/ 31606 w 12192000"/>
              <a:gd name="connsiteY13700" fmla="*/ 270038 h 364561"/>
              <a:gd name="connsiteX13701" fmla="*/ 11470 w 12192000"/>
              <a:gd name="connsiteY13701" fmla="*/ 270038 h 364561"/>
              <a:gd name="connsiteX13702" fmla="*/ 21538 w 12192000"/>
              <a:gd name="connsiteY13702" fmla="*/ 284799 h 364561"/>
              <a:gd name="connsiteX13703" fmla="*/ 31606 w 12192000"/>
              <a:gd name="connsiteY13703" fmla="*/ 292180 h 364561"/>
              <a:gd name="connsiteX13704" fmla="*/ 63248 w 12192000"/>
              <a:gd name="connsiteY13704" fmla="*/ 306940 h 364561"/>
              <a:gd name="connsiteX13705" fmla="*/ 73316 w 12192000"/>
              <a:gd name="connsiteY13705" fmla="*/ 292180 h 364561"/>
              <a:gd name="connsiteX13706" fmla="*/ 83384 w 12192000"/>
              <a:gd name="connsiteY13706" fmla="*/ 292180 h 364561"/>
              <a:gd name="connsiteX13707" fmla="*/ 53180 w 12192000"/>
              <a:gd name="connsiteY13707" fmla="*/ 306940 h 364561"/>
              <a:gd name="connsiteX13708" fmla="*/ 53180 w 12192000"/>
              <a:gd name="connsiteY13708" fmla="*/ 314321 h 364561"/>
              <a:gd name="connsiteX13709" fmla="*/ 31606 w 12192000"/>
              <a:gd name="connsiteY13709" fmla="*/ 314321 h 364561"/>
              <a:gd name="connsiteX13710" fmla="*/ 21538 w 12192000"/>
              <a:gd name="connsiteY13710" fmla="*/ 299560 h 364561"/>
              <a:gd name="connsiteX13711" fmla="*/ 21538 w 12192000"/>
              <a:gd name="connsiteY13711" fmla="*/ 314321 h 364561"/>
              <a:gd name="connsiteX13712" fmla="*/ 11470 w 12192000"/>
              <a:gd name="connsiteY13712" fmla="*/ 321701 h 364561"/>
              <a:gd name="connsiteX13713" fmla="*/ 1402 w 12192000"/>
              <a:gd name="connsiteY13713" fmla="*/ 321701 h 364561"/>
              <a:gd name="connsiteX13714" fmla="*/ 0 w 12192000"/>
              <a:gd name="connsiteY13714" fmla="*/ 321701 h 364561"/>
              <a:gd name="connsiteX13715" fmla="*/ 0 w 12192000"/>
              <a:gd name="connsiteY13715" fmla="*/ 345710 h 364561"/>
              <a:gd name="connsiteX13716" fmla="*/ 11657 w 12192000"/>
              <a:gd name="connsiteY13716" fmla="*/ 344939 h 364561"/>
              <a:gd name="connsiteX13717" fmla="*/ 11657 w 12192000"/>
              <a:gd name="connsiteY13717" fmla="*/ 329148 h 364561"/>
              <a:gd name="connsiteX13718" fmla="*/ 11657 w 12192000"/>
              <a:gd name="connsiteY13718" fmla="*/ 344939 h 364561"/>
              <a:gd name="connsiteX13719" fmla="*/ 11657 w 12192000"/>
              <a:gd name="connsiteY13719" fmla="*/ 352308 h 364561"/>
              <a:gd name="connsiteX13720" fmla="*/ 0 w 12192000"/>
              <a:gd name="connsiteY13720" fmla="*/ 352308 h 364561"/>
              <a:gd name="connsiteX13721" fmla="*/ 0 w 12192000"/>
              <a:gd name="connsiteY13721" fmla="*/ 357072 h 364561"/>
              <a:gd name="connsiteX13722" fmla="*/ 3350 w 12192000"/>
              <a:gd name="connsiteY13722" fmla="*/ 357720 h 364561"/>
              <a:gd name="connsiteX13723" fmla="*/ 11455 w 12192000"/>
              <a:gd name="connsiteY13723" fmla="*/ 359658 h 364561"/>
              <a:gd name="connsiteX13724" fmla="*/ 11455 w 12192000"/>
              <a:gd name="connsiteY13724" fmla="*/ 360577 h 364561"/>
              <a:gd name="connsiteX13725" fmla="*/ 11455 w 12192000"/>
              <a:gd name="connsiteY13725" fmla="*/ 364561 h 364561"/>
              <a:gd name="connsiteX13726" fmla="*/ 19309 w 12192000"/>
              <a:gd name="connsiteY13726" fmla="*/ 364561 h 364561"/>
              <a:gd name="connsiteX13727" fmla="*/ 21538 w 12192000"/>
              <a:gd name="connsiteY13727" fmla="*/ 359658 h 364561"/>
              <a:gd name="connsiteX13728" fmla="*/ 24665 w 12192000"/>
              <a:gd name="connsiteY13728" fmla="*/ 364561 h 364561"/>
              <a:gd name="connsiteX13729" fmla="*/ 52892 w 12192000"/>
              <a:gd name="connsiteY13729" fmla="*/ 364561 h 364561"/>
              <a:gd name="connsiteX13730" fmla="*/ 53180 w 12192000"/>
              <a:gd name="connsiteY13730" fmla="*/ 364271 h 364561"/>
              <a:gd name="connsiteX13731" fmla="*/ 63248 w 12192000"/>
              <a:gd name="connsiteY13731" fmla="*/ 359658 h 364561"/>
              <a:gd name="connsiteX13732" fmla="*/ 66115 w 12192000"/>
              <a:gd name="connsiteY13732" fmla="*/ 364561 h 364561"/>
              <a:gd name="connsiteX13733" fmla="*/ 2692000 w 12192000"/>
              <a:gd name="connsiteY13733" fmla="*/ 364561 h 364561"/>
              <a:gd name="connsiteX13734" fmla="*/ 2679540 w 12192000"/>
              <a:gd name="connsiteY13734" fmla="*/ 359435 h 364561"/>
              <a:gd name="connsiteX13735" fmla="*/ 2699619 w 12192000"/>
              <a:gd name="connsiteY13735" fmla="*/ 359435 h 364561"/>
              <a:gd name="connsiteX13736" fmla="*/ 2693955 w 12192000"/>
              <a:gd name="connsiteY13736" fmla="*/ 364561 h 364561"/>
              <a:gd name="connsiteX13737" fmla="*/ 3597947 w 12192000"/>
              <a:gd name="connsiteY13737" fmla="*/ 364561 h 364561"/>
              <a:gd name="connsiteX13738" fmla="*/ 3597360 w 12192000"/>
              <a:gd name="connsiteY13738" fmla="*/ 362414 h 364561"/>
              <a:gd name="connsiteX13739" fmla="*/ 3588575 w 12192000"/>
              <a:gd name="connsiteY13739" fmla="*/ 352308 h 364561"/>
              <a:gd name="connsiteX13740" fmla="*/ 3604889 w 12192000"/>
              <a:gd name="connsiteY13740" fmla="*/ 356902 h 364561"/>
              <a:gd name="connsiteX13741" fmla="*/ 3600134 w 12192000"/>
              <a:gd name="connsiteY13741" fmla="*/ 364561 h 364561"/>
              <a:gd name="connsiteX13742" fmla="*/ 3650436 w 12192000"/>
              <a:gd name="connsiteY13742" fmla="*/ 364561 h 364561"/>
              <a:gd name="connsiteX13743" fmla="*/ 3650436 w 12192000"/>
              <a:gd name="connsiteY13743" fmla="*/ 360577 h 364561"/>
              <a:gd name="connsiteX13744" fmla="*/ 3650436 w 12192000"/>
              <a:gd name="connsiteY13744" fmla="*/ 359658 h 364561"/>
              <a:gd name="connsiteX13745" fmla="*/ 3639078 w 12192000"/>
              <a:gd name="connsiteY13745" fmla="*/ 352308 h 364561"/>
              <a:gd name="connsiteX13746" fmla="*/ 3660374 w 12192000"/>
              <a:gd name="connsiteY13746" fmla="*/ 352308 h 364561"/>
              <a:gd name="connsiteX13747" fmla="*/ 3655405 w 12192000"/>
              <a:gd name="connsiteY13747" fmla="*/ 359658 h 364561"/>
              <a:gd name="connsiteX13748" fmla="*/ 3652090 w 12192000"/>
              <a:gd name="connsiteY13748" fmla="*/ 364561 h 364561"/>
              <a:gd name="connsiteX13749" fmla="*/ 3715107 w 12192000"/>
              <a:gd name="connsiteY13749" fmla="*/ 364561 h 364561"/>
              <a:gd name="connsiteX13750" fmla="*/ 3712093 w 12192000"/>
              <a:gd name="connsiteY13750" fmla="*/ 363221 h 364561"/>
              <a:gd name="connsiteX13751" fmla="*/ 3710876 w 12192000"/>
              <a:gd name="connsiteY13751" fmla="*/ 359435 h 364561"/>
              <a:gd name="connsiteX13752" fmla="*/ 3720610 w 12192000"/>
              <a:gd name="connsiteY13752" fmla="*/ 359435 h 364561"/>
              <a:gd name="connsiteX13753" fmla="*/ 3720610 w 12192000"/>
              <a:gd name="connsiteY13753" fmla="*/ 364561 h 364561"/>
              <a:gd name="connsiteX13754" fmla="*/ 3801132 w 12192000"/>
              <a:gd name="connsiteY13754" fmla="*/ 364561 h 364561"/>
              <a:gd name="connsiteX13755" fmla="*/ 3797884 w 12192000"/>
              <a:gd name="connsiteY13755" fmla="*/ 359658 h 364561"/>
              <a:gd name="connsiteX13756" fmla="*/ 3793016 w 12192000"/>
              <a:gd name="connsiteY13756" fmla="*/ 352308 h 364561"/>
              <a:gd name="connsiteX13757" fmla="*/ 3801535 w 12192000"/>
              <a:gd name="connsiteY13757" fmla="*/ 359658 h 364561"/>
              <a:gd name="connsiteX13758" fmla="*/ 3802347 w 12192000"/>
              <a:gd name="connsiteY13758" fmla="*/ 364561 h 364561"/>
              <a:gd name="connsiteX13759" fmla="*/ 3872192 w 12192000"/>
              <a:gd name="connsiteY13759" fmla="*/ 364561 h 364561"/>
              <a:gd name="connsiteX13760" fmla="*/ 3870900 w 12192000"/>
              <a:gd name="connsiteY13760" fmla="*/ 363221 h 364561"/>
              <a:gd name="connsiteX13761" fmla="*/ 3874550 w 12192000"/>
              <a:gd name="connsiteY13761" fmla="*/ 359435 h 364561"/>
              <a:gd name="connsiteX13762" fmla="*/ 3874550 w 12192000"/>
              <a:gd name="connsiteY13762" fmla="*/ 364561 h 364561"/>
              <a:gd name="connsiteX13763" fmla="*/ 4225215 w 12192000"/>
              <a:gd name="connsiteY13763" fmla="*/ 364561 h 364561"/>
              <a:gd name="connsiteX13764" fmla="*/ 4221370 w 12192000"/>
              <a:gd name="connsiteY13764" fmla="*/ 359435 h 364561"/>
              <a:gd name="connsiteX13765" fmla="*/ 4230606 w 12192000"/>
              <a:gd name="connsiteY13765" fmla="*/ 360109 h 364561"/>
              <a:gd name="connsiteX13766" fmla="*/ 4232286 w 12192000"/>
              <a:gd name="connsiteY13766" fmla="*/ 361516 h 364561"/>
              <a:gd name="connsiteX13767" fmla="*/ 4233235 w 12192000"/>
              <a:gd name="connsiteY13767" fmla="*/ 360302 h 364561"/>
              <a:gd name="connsiteX13768" fmla="*/ 4234326 w 12192000"/>
              <a:gd name="connsiteY13768" fmla="*/ 360381 h 364561"/>
              <a:gd name="connsiteX13769" fmla="*/ 4232423 w 12192000"/>
              <a:gd name="connsiteY13769" fmla="*/ 364561 h 364561"/>
              <a:gd name="connsiteX13770" fmla="*/ 4450815 w 12192000"/>
              <a:gd name="connsiteY13770" fmla="*/ 364561 h 364561"/>
              <a:gd name="connsiteX13771" fmla="*/ 4457148 w 12192000"/>
              <a:gd name="connsiteY13771" fmla="*/ 360381 h 364561"/>
              <a:gd name="connsiteX13772" fmla="*/ 4461106 w 12192000"/>
              <a:gd name="connsiteY13772" fmla="*/ 360008 h 364561"/>
              <a:gd name="connsiteX13773" fmla="*/ 4460415 w 12192000"/>
              <a:gd name="connsiteY13773" fmla="*/ 361516 h 364561"/>
              <a:gd name="connsiteX13774" fmla="*/ 4465216 w 12192000"/>
              <a:gd name="connsiteY13774" fmla="*/ 361516 h 364561"/>
              <a:gd name="connsiteX13775" fmla="*/ 4462333 w 12192000"/>
              <a:gd name="connsiteY13775" fmla="*/ 364561 h 364561"/>
              <a:gd name="connsiteX13776" fmla="*/ 4498397 w 12192000"/>
              <a:gd name="connsiteY13776" fmla="*/ 364561 h 364561"/>
              <a:gd name="connsiteX13777" fmla="*/ 4498827 w 12192000"/>
              <a:gd name="connsiteY13777" fmla="*/ 363221 h 364561"/>
              <a:gd name="connsiteX13778" fmla="*/ 4507346 w 12192000"/>
              <a:gd name="connsiteY13778" fmla="*/ 359435 h 364561"/>
              <a:gd name="connsiteX13779" fmla="*/ 4507346 w 12192000"/>
              <a:gd name="connsiteY13779" fmla="*/ 364561 h 364561"/>
              <a:gd name="connsiteX13780" fmla="*/ 4570927 w 12192000"/>
              <a:gd name="connsiteY13780" fmla="*/ 364561 h 364561"/>
              <a:gd name="connsiteX13781" fmla="*/ 4571496 w 12192000"/>
              <a:gd name="connsiteY13781" fmla="*/ 363728 h 364561"/>
              <a:gd name="connsiteX13782" fmla="*/ 4576962 w 12192000"/>
              <a:gd name="connsiteY13782" fmla="*/ 362264 h 364561"/>
              <a:gd name="connsiteX13783" fmla="*/ 4578137 w 12192000"/>
              <a:gd name="connsiteY13783" fmla="*/ 362643 h 364561"/>
              <a:gd name="connsiteX13784" fmla="*/ 4578576 w 12192000"/>
              <a:gd name="connsiteY13784" fmla="*/ 361831 h 364561"/>
              <a:gd name="connsiteX13785" fmla="*/ 4579150 w 12192000"/>
              <a:gd name="connsiteY13785" fmla="*/ 361678 h 364561"/>
              <a:gd name="connsiteX13786" fmla="*/ 4579150 w 12192000"/>
              <a:gd name="connsiteY13786" fmla="*/ 360771 h 364561"/>
              <a:gd name="connsiteX13787" fmla="*/ 4579649 w 12192000"/>
              <a:gd name="connsiteY13787" fmla="*/ 359848 h 364561"/>
              <a:gd name="connsiteX13788" fmla="*/ 4579453 w 12192000"/>
              <a:gd name="connsiteY13788" fmla="*/ 359445 h 364561"/>
              <a:gd name="connsiteX13789" fmla="*/ 4579441 w 12192000"/>
              <a:gd name="connsiteY13789" fmla="*/ 359436 h 364561"/>
              <a:gd name="connsiteX13790" fmla="*/ 4579150 w 12192000"/>
              <a:gd name="connsiteY13790" fmla="*/ 359494 h 364561"/>
              <a:gd name="connsiteX13791" fmla="*/ 4579150 w 12192000"/>
              <a:gd name="connsiteY13791" fmla="*/ 359229 h 364561"/>
              <a:gd name="connsiteX13792" fmla="*/ 4579441 w 12192000"/>
              <a:gd name="connsiteY13792" fmla="*/ 359436 h 364561"/>
              <a:gd name="connsiteX13793" fmla="*/ 4579448 w 12192000"/>
              <a:gd name="connsiteY13793" fmla="*/ 359435 h 364561"/>
              <a:gd name="connsiteX13794" fmla="*/ 4579453 w 12192000"/>
              <a:gd name="connsiteY13794" fmla="*/ 359445 h 364561"/>
              <a:gd name="connsiteX13795" fmla="*/ 4579753 w 12192000"/>
              <a:gd name="connsiteY13795" fmla="*/ 359658 h 364561"/>
              <a:gd name="connsiteX13796" fmla="*/ 4579649 w 12192000"/>
              <a:gd name="connsiteY13796" fmla="*/ 359848 h 364561"/>
              <a:gd name="connsiteX13797" fmla="*/ 4581017 w 12192000"/>
              <a:gd name="connsiteY13797" fmla="*/ 362650 h 364561"/>
              <a:gd name="connsiteX13798" fmla="*/ 4586311 w 12192000"/>
              <a:gd name="connsiteY13798" fmla="*/ 363167 h 364561"/>
              <a:gd name="connsiteX13799" fmla="*/ 4587536 w 12192000"/>
              <a:gd name="connsiteY13799" fmla="*/ 364561 h 364561"/>
              <a:gd name="connsiteX13800" fmla="*/ 4613813 w 12192000"/>
              <a:gd name="connsiteY13800" fmla="*/ 364561 h 364561"/>
              <a:gd name="connsiteX13801" fmla="*/ 4616138 w 12192000"/>
              <a:gd name="connsiteY13801" fmla="*/ 363221 h 364561"/>
              <a:gd name="connsiteX13802" fmla="*/ 4631013 w 12192000"/>
              <a:gd name="connsiteY13802" fmla="*/ 359548 h 364561"/>
              <a:gd name="connsiteX13803" fmla="*/ 4631281 w 12192000"/>
              <a:gd name="connsiteY13803" fmla="*/ 359612 h 364561"/>
              <a:gd name="connsiteX13804" fmla="*/ 4625963 w 12192000"/>
              <a:gd name="connsiteY13804" fmla="*/ 364561 h 364561"/>
              <a:gd name="connsiteX13805" fmla="*/ 4715183 w 12192000"/>
              <a:gd name="connsiteY13805" fmla="*/ 364561 h 364561"/>
              <a:gd name="connsiteX13806" fmla="*/ 4713724 w 12192000"/>
              <a:gd name="connsiteY13806" fmla="*/ 362359 h 364561"/>
              <a:gd name="connsiteX13807" fmla="*/ 4716912 w 12192000"/>
              <a:gd name="connsiteY13807" fmla="*/ 361581 h 364561"/>
              <a:gd name="connsiteX13808" fmla="*/ 4716912 w 12192000"/>
              <a:gd name="connsiteY13808" fmla="*/ 364561 h 364561"/>
              <a:gd name="connsiteX13809" fmla="*/ 4786567 w 12192000"/>
              <a:gd name="connsiteY13809" fmla="*/ 364561 h 364561"/>
              <a:gd name="connsiteX13810" fmla="*/ 4786567 w 12192000"/>
              <a:gd name="connsiteY13810" fmla="*/ 363734 h 364561"/>
              <a:gd name="connsiteX13811" fmla="*/ 4788758 w 12192000"/>
              <a:gd name="connsiteY13811" fmla="*/ 361328 h 364561"/>
              <a:gd name="connsiteX13812" fmla="*/ 4791703 w 12192000"/>
              <a:gd name="connsiteY13812" fmla="*/ 364561 h 364561"/>
              <a:gd name="connsiteX13813" fmla="*/ 5016858 w 12192000"/>
              <a:gd name="connsiteY13813" fmla="*/ 364561 h 364561"/>
              <a:gd name="connsiteX13814" fmla="*/ 5013480 w 12192000"/>
              <a:gd name="connsiteY13814" fmla="*/ 362643 h 364561"/>
              <a:gd name="connsiteX13815" fmla="*/ 5015033 w 12192000"/>
              <a:gd name="connsiteY13815" fmla="*/ 361581 h 364561"/>
              <a:gd name="connsiteX13816" fmla="*/ 5018084 w 12192000"/>
              <a:gd name="connsiteY13816" fmla="*/ 364561 h 364561"/>
              <a:gd name="connsiteX13817" fmla="*/ 11966276 w 12192000"/>
              <a:gd name="connsiteY13817" fmla="*/ 364561 h 364561"/>
              <a:gd name="connsiteX13818" fmla="*/ 11953816 w 12192000"/>
              <a:gd name="connsiteY13818" fmla="*/ 359435 h 364561"/>
              <a:gd name="connsiteX13819" fmla="*/ 11973895 w 12192000"/>
              <a:gd name="connsiteY13819" fmla="*/ 359435 h 364561"/>
              <a:gd name="connsiteX13820" fmla="*/ 11968231 w 12192000"/>
              <a:gd name="connsiteY13820" fmla="*/ 364561 h 364561"/>
              <a:gd name="connsiteX13821" fmla="*/ 12192000 w 12192000"/>
              <a:gd name="connsiteY13821" fmla="*/ 364561 h 364561"/>
              <a:gd name="connsiteX13822" fmla="*/ 12192000 w 12192000"/>
              <a:gd name="connsiteY13822" fmla="*/ 262502 h 364561"/>
              <a:gd name="connsiteX13823" fmla="*/ 12188376 w 12192000"/>
              <a:gd name="connsiteY13823" fmla="*/ 261488 h 364561"/>
              <a:gd name="connsiteX13824" fmla="*/ 12178337 w 12192000"/>
              <a:gd name="connsiteY13824" fmla="*/ 254118 h 364561"/>
              <a:gd name="connsiteX13825" fmla="*/ 12188690 w 12192000"/>
              <a:gd name="connsiteY13825" fmla="*/ 252161 h 364561"/>
              <a:gd name="connsiteX13826" fmla="*/ 12192000 w 12192000"/>
              <a:gd name="connsiteY13826" fmla="*/ 254186 h 364561"/>
              <a:gd name="connsiteX13827" fmla="*/ 12192000 w 12192000"/>
              <a:gd name="connsiteY13827" fmla="*/ 240868 h 364561"/>
              <a:gd name="connsiteX13828" fmla="*/ 12184472 w 12192000"/>
              <a:gd name="connsiteY13828" fmla="*/ 242852 h 364561"/>
              <a:gd name="connsiteX13829" fmla="*/ 12178134 w 12192000"/>
              <a:gd name="connsiteY13829" fmla="*/ 246526 h 364561"/>
              <a:gd name="connsiteX13830" fmla="*/ 12167993 w 12192000"/>
              <a:gd name="connsiteY13830" fmla="*/ 239177 h 364561"/>
              <a:gd name="connsiteX13831" fmla="*/ 12178134 w 12192000"/>
              <a:gd name="connsiteY13831" fmla="*/ 239177 h 364561"/>
              <a:gd name="connsiteX13832" fmla="*/ 12182412 w 12192000"/>
              <a:gd name="connsiteY13832" fmla="*/ 228843 h 364561"/>
              <a:gd name="connsiteX13833" fmla="*/ 12186732 w 12192000"/>
              <a:gd name="connsiteY13833" fmla="*/ 225627 h 364561"/>
              <a:gd name="connsiteX13834" fmla="*/ 12183189 w 12192000"/>
              <a:gd name="connsiteY13834" fmla="*/ 222856 h 364561"/>
              <a:gd name="connsiteX13835" fmla="*/ 12179167 w 12192000"/>
              <a:gd name="connsiteY13835" fmla="*/ 217352 h 364561"/>
              <a:gd name="connsiteX13836" fmla="*/ 12192000 w 12192000"/>
              <a:gd name="connsiteY13836" fmla="*/ 217352 h 364561"/>
              <a:gd name="connsiteX13837" fmla="*/ 12192000 w 12192000"/>
              <a:gd name="connsiteY13837" fmla="*/ 215349 h 364561"/>
              <a:gd name="connsiteX13838" fmla="*/ 12181474 w 12192000"/>
              <a:gd name="connsiteY13838" fmla="*/ 214158 h 364561"/>
              <a:gd name="connsiteX13839" fmla="*/ 12178813 w 12192000"/>
              <a:gd name="connsiteY13839" fmla="*/ 216868 h 364561"/>
              <a:gd name="connsiteX13840" fmla="*/ 12178470 w 12192000"/>
              <a:gd name="connsiteY13840" fmla="*/ 216399 h 364561"/>
              <a:gd name="connsiteX13841" fmla="*/ 12168087 w 12192000"/>
              <a:gd name="connsiteY13841" fmla="*/ 209941 h 364561"/>
              <a:gd name="connsiteX13842" fmla="*/ 12168087 w 12192000"/>
              <a:gd name="connsiteY13842" fmla="*/ 217321 h 364561"/>
              <a:gd name="connsiteX13843" fmla="*/ 12158019 w 12192000"/>
              <a:gd name="connsiteY13843" fmla="*/ 209941 h 364561"/>
              <a:gd name="connsiteX13844" fmla="*/ 12147951 w 12192000"/>
              <a:gd name="connsiteY13844" fmla="*/ 217321 h 364561"/>
              <a:gd name="connsiteX13845" fmla="*/ 12136445 w 12192000"/>
              <a:gd name="connsiteY13845" fmla="*/ 202561 h 364561"/>
              <a:gd name="connsiteX13846" fmla="*/ 12147951 w 12192000"/>
              <a:gd name="connsiteY13846" fmla="*/ 202561 h 364561"/>
              <a:gd name="connsiteX13847" fmla="*/ 12126376 w 12192000"/>
              <a:gd name="connsiteY13847" fmla="*/ 202561 h 364561"/>
              <a:gd name="connsiteX13848" fmla="*/ 12126376 w 12192000"/>
              <a:gd name="connsiteY13848" fmla="*/ 217321 h 364561"/>
              <a:gd name="connsiteX13849" fmla="*/ 12168087 w 12192000"/>
              <a:gd name="connsiteY13849" fmla="*/ 224701 h 364561"/>
              <a:gd name="connsiteX13850" fmla="*/ 12178155 w 12192000"/>
              <a:gd name="connsiteY13850" fmla="*/ 224701 h 364561"/>
              <a:gd name="connsiteX13851" fmla="*/ 12136445 w 12192000"/>
              <a:gd name="connsiteY13851" fmla="*/ 224701 h 364561"/>
              <a:gd name="connsiteX13852" fmla="*/ 12116308 w 12192000"/>
              <a:gd name="connsiteY13852" fmla="*/ 239462 h 364561"/>
              <a:gd name="connsiteX13853" fmla="*/ 12116308 w 12192000"/>
              <a:gd name="connsiteY13853" fmla="*/ 232082 h 364561"/>
              <a:gd name="connsiteX13854" fmla="*/ 12116308 w 12192000"/>
              <a:gd name="connsiteY13854" fmla="*/ 224701 h 364561"/>
              <a:gd name="connsiteX13855" fmla="*/ 12106240 w 12192000"/>
              <a:gd name="connsiteY13855" fmla="*/ 246843 h 364561"/>
              <a:gd name="connsiteX13856" fmla="*/ 12086505 w 12192000"/>
              <a:gd name="connsiteY13856" fmla="*/ 246843 h 364561"/>
              <a:gd name="connsiteX13857" fmla="*/ 12087981 w 12192000"/>
              <a:gd name="connsiteY13857" fmla="*/ 249866 h 364561"/>
              <a:gd name="connsiteX13858" fmla="*/ 12096195 w 12192000"/>
              <a:gd name="connsiteY13858" fmla="*/ 253875 h 364561"/>
              <a:gd name="connsiteX13859" fmla="*/ 12086612 w 12192000"/>
              <a:gd name="connsiteY13859" fmla="*/ 250869 h 364561"/>
              <a:gd name="connsiteX13860" fmla="*/ 12086463 w 12192000"/>
              <a:gd name="connsiteY13860" fmla="*/ 246843 h 364561"/>
              <a:gd name="connsiteX13861" fmla="*/ 12086104 w 12192000"/>
              <a:gd name="connsiteY13861" fmla="*/ 246843 h 364561"/>
              <a:gd name="connsiteX13862" fmla="*/ 12086104 w 12192000"/>
              <a:gd name="connsiteY13862" fmla="*/ 232082 h 364561"/>
              <a:gd name="connsiteX13863" fmla="*/ 12065968 w 12192000"/>
              <a:gd name="connsiteY13863" fmla="*/ 232082 h 364561"/>
              <a:gd name="connsiteX13864" fmla="*/ 12065968 w 12192000"/>
              <a:gd name="connsiteY13864" fmla="*/ 224701 h 364561"/>
              <a:gd name="connsiteX13865" fmla="*/ 12076036 w 12192000"/>
              <a:gd name="connsiteY13865" fmla="*/ 217321 h 364561"/>
              <a:gd name="connsiteX13866" fmla="*/ 12065968 w 12192000"/>
              <a:gd name="connsiteY13866" fmla="*/ 217321 h 364561"/>
              <a:gd name="connsiteX13867" fmla="*/ 12065968 w 12192000"/>
              <a:gd name="connsiteY13867" fmla="*/ 202561 h 364561"/>
              <a:gd name="connsiteX13868" fmla="*/ 12045832 w 12192000"/>
              <a:gd name="connsiteY13868" fmla="*/ 209941 h 364561"/>
              <a:gd name="connsiteX13869" fmla="*/ 12045832 w 12192000"/>
              <a:gd name="connsiteY13869" fmla="*/ 224701 h 364561"/>
              <a:gd name="connsiteX13870" fmla="*/ 12024257 w 12192000"/>
              <a:gd name="connsiteY13870" fmla="*/ 209941 h 364561"/>
              <a:gd name="connsiteX13871" fmla="*/ 12024257 w 12192000"/>
              <a:gd name="connsiteY13871" fmla="*/ 217321 h 364561"/>
              <a:gd name="connsiteX13872" fmla="*/ 12024257 w 12192000"/>
              <a:gd name="connsiteY13872" fmla="*/ 246843 h 364561"/>
              <a:gd name="connsiteX13873" fmla="*/ 12045832 w 12192000"/>
              <a:gd name="connsiteY13873" fmla="*/ 246843 h 364561"/>
              <a:gd name="connsiteX13874" fmla="*/ 12045832 w 12192000"/>
              <a:gd name="connsiteY13874" fmla="*/ 254223 h 364561"/>
              <a:gd name="connsiteX13875" fmla="*/ 12014189 w 12192000"/>
              <a:gd name="connsiteY13875" fmla="*/ 246843 h 364561"/>
              <a:gd name="connsiteX13876" fmla="*/ 12014189 w 12192000"/>
              <a:gd name="connsiteY13876" fmla="*/ 254223 h 364561"/>
              <a:gd name="connsiteX13877" fmla="*/ 12004121 w 12192000"/>
              <a:gd name="connsiteY13877" fmla="*/ 232082 h 364561"/>
              <a:gd name="connsiteX13878" fmla="*/ 12014189 w 12192000"/>
              <a:gd name="connsiteY13878" fmla="*/ 239462 h 364561"/>
              <a:gd name="connsiteX13879" fmla="*/ 12024257 w 12192000"/>
              <a:gd name="connsiteY13879" fmla="*/ 232082 h 364561"/>
              <a:gd name="connsiteX13880" fmla="*/ 11994053 w 12192000"/>
              <a:gd name="connsiteY13880" fmla="*/ 202561 h 364561"/>
              <a:gd name="connsiteX13881" fmla="*/ 11983985 w 12192000"/>
              <a:gd name="connsiteY13881" fmla="*/ 194126 h 364561"/>
              <a:gd name="connsiteX13882" fmla="*/ 11973917 w 12192000"/>
              <a:gd name="connsiteY13882" fmla="*/ 202561 h 364561"/>
              <a:gd name="connsiteX13883" fmla="*/ 11994053 w 12192000"/>
              <a:gd name="connsiteY13883" fmla="*/ 209941 h 364561"/>
              <a:gd name="connsiteX13884" fmla="*/ 11983985 w 12192000"/>
              <a:gd name="connsiteY13884" fmla="*/ 217321 h 364561"/>
              <a:gd name="connsiteX13885" fmla="*/ 11973917 w 12192000"/>
              <a:gd name="connsiteY13885" fmla="*/ 209941 h 364561"/>
              <a:gd name="connsiteX13886" fmla="*/ 11953781 w 12192000"/>
              <a:gd name="connsiteY13886" fmla="*/ 209941 h 364561"/>
              <a:gd name="connsiteX13887" fmla="*/ 11963849 w 12192000"/>
              <a:gd name="connsiteY13887" fmla="*/ 217321 h 364561"/>
              <a:gd name="connsiteX13888" fmla="*/ 11932207 w 12192000"/>
              <a:gd name="connsiteY13888" fmla="*/ 224701 h 364561"/>
              <a:gd name="connsiteX13889" fmla="*/ 11953781 w 12192000"/>
              <a:gd name="connsiteY13889" fmla="*/ 217321 h 364561"/>
              <a:gd name="connsiteX13890" fmla="*/ 11953781 w 12192000"/>
              <a:gd name="connsiteY13890" fmla="*/ 209941 h 364561"/>
              <a:gd name="connsiteX13891" fmla="*/ 11953781 w 12192000"/>
              <a:gd name="connsiteY13891" fmla="*/ 207174 h 364561"/>
              <a:gd name="connsiteX13892" fmla="*/ 11953781 w 12192000"/>
              <a:gd name="connsiteY13892" fmla="*/ 202561 h 364561"/>
              <a:gd name="connsiteX13893" fmla="*/ 11953781 w 12192000"/>
              <a:gd name="connsiteY13893" fmla="*/ 194126 h 364561"/>
              <a:gd name="connsiteX13894" fmla="*/ 11942275 w 12192000"/>
              <a:gd name="connsiteY13894" fmla="*/ 194126 h 364561"/>
              <a:gd name="connsiteX13895" fmla="*/ 11912071 w 12192000"/>
              <a:gd name="connsiteY13895" fmla="*/ 217321 h 364561"/>
              <a:gd name="connsiteX13896" fmla="*/ 11912076 w 12192000"/>
              <a:gd name="connsiteY13896" fmla="*/ 217315 h 364561"/>
              <a:gd name="connsiteX13897" fmla="*/ 11906420 w 12192000"/>
              <a:gd name="connsiteY13897" fmla="*/ 221347 h 364561"/>
              <a:gd name="connsiteX13898" fmla="*/ 11892159 w 12192000"/>
              <a:gd name="connsiteY13898" fmla="*/ 224479 h 364561"/>
              <a:gd name="connsiteX13899" fmla="*/ 11882018 w 12192000"/>
              <a:gd name="connsiteY13899" fmla="*/ 209632 h 364561"/>
              <a:gd name="connsiteX13900" fmla="*/ 11892159 w 12192000"/>
              <a:gd name="connsiteY13900" fmla="*/ 202209 h 364561"/>
              <a:gd name="connsiteX13901" fmla="*/ 11902300 w 12192000"/>
              <a:gd name="connsiteY13901" fmla="*/ 202209 h 364561"/>
              <a:gd name="connsiteX13902" fmla="*/ 11909430 w 12192000"/>
              <a:gd name="connsiteY13902" fmla="*/ 212648 h 364561"/>
              <a:gd name="connsiteX13903" fmla="*/ 11912397 w 12192000"/>
              <a:gd name="connsiteY13903" fmla="*/ 216992 h 364561"/>
              <a:gd name="connsiteX13904" fmla="*/ 11922139 w 12192000"/>
              <a:gd name="connsiteY13904" fmla="*/ 207174 h 364561"/>
              <a:gd name="connsiteX13905" fmla="*/ 11931039 w 12192000"/>
              <a:gd name="connsiteY13905" fmla="*/ 203096 h 364561"/>
              <a:gd name="connsiteX13906" fmla="*/ 11929690 w 12192000"/>
              <a:gd name="connsiteY13906" fmla="*/ 195180 h 364561"/>
              <a:gd name="connsiteX13907" fmla="*/ 11912071 w 12192000"/>
              <a:gd name="connsiteY13907" fmla="*/ 186746 h 364561"/>
              <a:gd name="connsiteX13908" fmla="*/ 11891934 w 12192000"/>
              <a:gd name="connsiteY13908" fmla="*/ 186746 h 364561"/>
              <a:gd name="connsiteX13909" fmla="*/ 11891934 w 12192000"/>
              <a:gd name="connsiteY13909" fmla="*/ 202561 h 364561"/>
              <a:gd name="connsiteX13910" fmla="*/ 11871798 w 12192000"/>
              <a:gd name="connsiteY13910" fmla="*/ 194126 h 364561"/>
              <a:gd name="connsiteX13911" fmla="*/ 11871798 w 12192000"/>
              <a:gd name="connsiteY13911" fmla="*/ 209941 h 364561"/>
              <a:gd name="connsiteX13912" fmla="*/ 11871798 w 12192000"/>
              <a:gd name="connsiteY13912" fmla="*/ 217321 h 364561"/>
              <a:gd name="connsiteX13913" fmla="*/ 11881867 w 12192000"/>
              <a:gd name="connsiteY13913" fmla="*/ 224701 h 364561"/>
              <a:gd name="connsiteX13914" fmla="*/ 11871798 w 12192000"/>
              <a:gd name="connsiteY13914" fmla="*/ 232082 h 364561"/>
              <a:gd name="connsiteX13915" fmla="*/ 11861731 w 12192000"/>
              <a:gd name="connsiteY13915" fmla="*/ 217321 h 364561"/>
              <a:gd name="connsiteX13916" fmla="*/ 11871798 w 12192000"/>
              <a:gd name="connsiteY13916" fmla="*/ 209941 h 364561"/>
              <a:gd name="connsiteX13917" fmla="*/ 11861731 w 12192000"/>
              <a:gd name="connsiteY13917" fmla="*/ 194126 h 364561"/>
              <a:gd name="connsiteX13918" fmla="*/ 11820019 w 12192000"/>
              <a:gd name="connsiteY13918" fmla="*/ 194126 h 364561"/>
              <a:gd name="connsiteX13919" fmla="*/ 11830088 w 12192000"/>
              <a:gd name="connsiteY13919" fmla="*/ 202561 h 364561"/>
              <a:gd name="connsiteX13920" fmla="*/ 11820019 w 12192000"/>
              <a:gd name="connsiteY13920" fmla="*/ 224701 h 364561"/>
              <a:gd name="connsiteX13921" fmla="*/ 11830088 w 12192000"/>
              <a:gd name="connsiteY13921" fmla="*/ 239462 h 364561"/>
              <a:gd name="connsiteX13922" fmla="*/ 11840156 w 12192000"/>
              <a:gd name="connsiteY13922" fmla="*/ 254223 h 364561"/>
              <a:gd name="connsiteX13923" fmla="*/ 11830088 w 12192000"/>
              <a:gd name="connsiteY13923" fmla="*/ 239462 h 364561"/>
              <a:gd name="connsiteX13924" fmla="*/ 11820019 w 12192000"/>
              <a:gd name="connsiteY13924" fmla="*/ 232082 h 364561"/>
              <a:gd name="connsiteX13925" fmla="*/ 11809982 w 12192000"/>
              <a:gd name="connsiteY13925" fmla="*/ 231264 h 364561"/>
              <a:gd name="connsiteX13926" fmla="*/ 11809952 w 12192000"/>
              <a:gd name="connsiteY13926" fmla="*/ 232082 h 364561"/>
              <a:gd name="connsiteX13927" fmla="*/ 11809785 w 12192000"/>
              <a:gd name="connsiteY13927" fmla="*/ 231248 h 364561"/>
              <a:gd name="connsiteX13928" fmla="*/ 11808693 w 12192000"/>
              <a:gd name="connsiteY13928" fmla="*/ 231159 h 364561"/>
              <a:gd name="connsiteX13929" fmla="*/ 11789816 w 12192000"/>
              <a:gd name="connsiteY13929" fmla="*/ 224701 h 364561"/>
              <a:gd name="connsiteX13930" fmla="*/ 11789816 w 12192000"/>
              <a:gd name="connsiteY13930" fmla="*/ 232082 h 364561"/>
              <a:gd name="connsiteX13931" fmla="*/ 11779748 w 12192000"/>
              <a:gd name="connsiteY13931" fmla="*/ 224701 h 364561"/>
              <a:gd name="connsiteX13932" fmla="*/ 11789816 w 12192000"/>
              <a:gd name="connsiteY13932" fmla="*/ 209941 h 364561"/>
              <a:gd name="connsiteX13933" fmla="*/ 11779748 w 12192000"/>
              <a:gd name="connsiteY13933" fmla="*/ 202561 h 364561"/>
              <a:gd name="connsiteX13934" fmla="*/ 11769679 w 12192000"/>
              <a:gd name="connsiteY13934" fmla="*/ 202561 h 364561"/>
              <a:gd name="connsiteX13935" fmla="*/ 11769679 w 12192000"/>
              <a:gd name="connsiteY13935" fmla="*/ 217321 h 364561"/>
              <a:gd name="connsiteX13936" fmla="*/ 11759612 w 12192000"/>
              <a:gd name="connsiteY13936" fmla="*/ 194126 h 364561"/>
              <a:gd name="connsiteX13937" fmla="*/ 11769679 w 12192000"/>
              <a:gd name="connsiteY13937" fmla="*/ 194126 h 364561"/>
              <a:gd name="connsiteX13938" fmla="*/ 11759612 w 12192000"/>
              <a:gd name="connsiteY13938" fmla="*/ 186746 h 364561"/>
              <a:gd name="connsiteX13939" fmla="*/ 11759612 w 12192000"/>
              <a:gd name="connsiteY13939" fmla="*/ 179365 h 364561"/>
              <a:gd name="connsiteX13940" fmla="*/ 11727969 w 12192000"/>
              <a:gd name="connsiteY13940" fmla="*/ 171985 h 364561"/>
              <a:gd name="connsiteX13941" fmla="*/ 11727969 w 12192000"/>
              <a:gd name="connsiteY13941" fmla="*/ 179365 h 364561"/>
              <a:gd name="connsiteX13942" fmla="*/ 11723721 w 12192000"/>
              <a:gd name="connsiteY13942" fmla="*/ 182479 h 364561"/>
              <a:gd name="connsiteX13943" fmla="*/ 11717926 w 12192000"/>
              <a:gd name="connsiteY13943" fmla="*/ 186727 h 364561"/>
              <a:gd name="connsiteX13944" fmla="*/ 11725182 w 12192000"/>
              <a:gd name="connsiteY13944" fmla="*/ 190793 h 364561"/>
              <a:gd name="connsiteX13945" fmla="*/ 11738016 w 12192000"/>
              <a:gd name="connsiteY13945" fmla="*/ 186620 h 364561"/>
              <a:gd name="connsiteX13946" fmla="*/ 11748157 w 12192000"/>
              <a:gd name="connsiteY13946" fmla="*/ 194038 h 364561"/>
              <a:gd name="connsiteX13947" fmla="*/ 11738016 w 12192000"/>
              <a:gd name="connsiteY13947" fmla="*/ 194038 h 364561"/>
              <a:gd name="connsiteX13948" fmla="*/ 11738016 w 12192000"/>
              <a:gd name="connsiteY13948" fmla="*/ 202516 h 364561"/>
              <a:gd name="connsiteX13949" fmla="*/ 11738016 w 12192000"/>
              <a:gd name="connsiteY13949" fmla="*/ 206093 h 364561"/>
              <a:gd name="connsiteX13950" fmla="*/ 11738016 w 12192000"/>
              <a:gd name="connsiteY13950" fmla="*/ 217352 h 364561"/>
              <a:gd name="connsiteX13951" fmla="*/ 11732312 w 12192000"/>
              <a:gd name="connsiteY13951" fmla="*/ 204834 h 364561"/>
              <a:gd name="connsiteX13952" fmla="*/ 11738016 w 12192000"/>
              <a:gd name="connsiteY13952" fmla="*/ 202516 h 364561"/>
              <a:gd name="connsiteX13953" fmla="*/ 11730569 w 12192000"/>
              <a:gd name="connsiteY13953" fmla="*/ 201076 h 364561"/>
              <a:gd name="connsiteX13954" fmla="*/ 11724072 w 12192000"/>
              <a:gd name="connsiteY13954" fmla="*/ 197350 h 364561"/>
              <a:gd name="connsiteX13955" fmla="*/ 11717901 w 12192000"/>
              <a:gd name="connsiteY13955" fmla="*/ 186901 h 364561"/>
              <a:gd name="connsiteX13956" fmla="*/ 11717901 w 12192000"/>
              <a:gd name="connsiteY13956" fmla="*/ 209941 h 364561"/>
              <a:gd name="connsiteX13957" fmla="*/ 11719474 w 12192000"/>
              <a:gd name="connsiteY13957" fmla="*/ 214207 h 364561"/>
              <a:gd name="connsiteX13958" fmla="*/ 11722794 w 12192000"/>
              <a:gd name="connsiteY13958" fmla="*/ 216310 h 364561"/>
              <a:gd name="connsiteX13959" fmla="*/ 11727969 w 12192000"/>
              <a:gd name="connsiteY13959" fmla="*/ 217321 h 364561"/>
              <a:gd name="connsiteX13960" fmla="*/ 11722935 w 12192000"/>
              <a:gd name="connsiteY13960" fmla="*/ 216399 h 364561"/>
              <a:gd name="connsiteX13961" fmla="*/ 11722794 w 12192000"/>
              <a:gd name="connsiteY13961" fmla="*/ 216310 h 364561"/>
              <a:gd name="connsiteX13962" fmla="*/ 11716170 w 12192000"/>
              <a:gd name="connsiteY13962" fmla="*/ 215014 h 364561"/>
              <a:gd name="connsiteX13963" fmla="*/ 11697765 w 12192000"/>
              <a:gd name="connsiteY13963" fmla="*/ 202561 h 364561"/>
              <a:gd name="connsiteX13964" fmla="*/ 11697765 w 12192000"/>
              <a:gd name="connsiteY13964" fmla="*/ 209941 h 364561"/>
              <a:gd name="connsiteX13965" fmla="*/ 11683607 w 12192000"/>
              <a:gd name="connsiteY13965" fmla="*/ 216168 h 364561"/>
              <a:gd name="connsiteX13966" fmla="*/ 11681834 w 12192000"/>
              <a:gd name="connsiteY13966" fmla="*/ 216510 h 364561"/>
              <a:gd name="connsiteX13967" fmla="*/ 11677576 w 12192000"/>
              <a:gd name="connsiteY13967" fmla="*/ 217352 h 364561"/>
              <a:gd name="connsiteX13968" fmla="*/ 11677595 w 12192000"/>
              <a:gd name="connsiteY13968" fmla="*/ 217294 h 364561"/>
              <a:gd name="connsiteX13969" fmla="*/ 11676056 w 12192000"/>
              <a:gd name="connsiteY13969" fmla="*/ 216053 h 364561"/>
              <a:gd name="connsiteX13970" fmla="*/ 11667560 w 12192000"/>
              <a:gd name="connsiteY13970" fmla="*/ 202561 h 364561"/>
              <a:gd name="connsiteX13971" fmla="*/ 11657492 w 12192000"/>
              <a:gd name="connsiteY13971" fmla="*/ 209941 h 364561"/>
              <a:gd name="connsiteX13972" fmla="*/ 11657313 w 12192000"/>
              <a:gd name="connsiteY13972" fmla="*/ 214207 h 364561"/>
              <a:gd name="connsiteX13973" fmla="*/ 11657058 w 12192000"/>
              <a:gd name="connsiteY13973" fmla="*/ 214651 h 364561"/>
              <a:gd name="connsiteX13974" fmla="*/ 11657313 w 12192000"/>
              <a:gd name="connsiteY13974" fmla="*/ 214553 h 364561"/>
              <a:gd name="connsiteX13975" fmla="*/ 11667560 w 12192000"/>
              <a:gd name="connsiteY13975" fmla="*/ 217321 h 364561"/>
              <a:gd name="connsiteX13976" fmla="*/ 11667560 w 12192000"/>
              <a:gd name="connsiteY13976" fmla="*/ 221934 h 364561"/>
              <a:gd name="connsiteX13977" fmla="*/ 11667560 w 12192000"/>
              <a:gd name="connsiteY13977" fmla="*/ 224701 h 364561"/>
              <a:gd name="connsiteX13978" fmla="*/ 11667560 w 12192000"/>
              <a:gd name="connsiteY13978" fmla="*/ 232082 h 364561"/>
              <a:gd name="connsiteX13979" fmla="*/ 11667560 w 12192000"/>
              <a:gd name="connsiteY13979" fmla="*/ 239462 h 364561"/>
              <a:gd name="connsiteX13980" fmla="*/ 11657492 w 12192000"/>
              <a:gd name="connsiteY13980" fmla="*/ 239462 h 364561"/>
              <a:gd name="connsiteX13981" fmla="*/ 11667560 w 12192000"/>
              <a:gd name="connsiteY13981" fmla="*/ 261603 h 364561"/>
              <a:gd name="connsiteX13982" fmla="*/ 11645986 w 12192000"/>
              <a:gd name="connsiteY13982" fmla="*/ 270038 h 364561"/>
              <a:gd name="connsiteX13983" fmla="*/ 11635918 w 12192000"/>
              <a:gd name="connsiteY13983" fmla="*/ 261603 h 364561"/>
              <a:gd name="connsiteX13984" fmla="*/ 11657492 w 12192000"/>
              <a:gd name="connsiteY13984" fmla="*/ 254223 h 364561"/>
              <a:gd name="connsiteX13985" fmla="*/ 11645986 w 12192000"/>
              <a:gd name="connsiteY13985" fmla="*/ 254223 h 364561"/>
              <a:gd name="connsiteX13986" fmla="*/ 11645986 w 12192000"/>
              <a:gd name="connsiteY13986" fmla="*/ 246843 h 364561"/>
              <a:gd name="connsiteX13987" fmla="*/ 11635918 w 12192000"/>
              <a:gd name="connsiteY13987" fmla="*/ 239462 h 364561"/>
              <a:gd name="connsiteX13988" fmla="*/ 11635918 w 12192000"/>
              <a:gd name="connsiteY13988" fmla="*/ 232082 h 364561"/>
              <a:gd name="connsiteX13989" fmla="*/ 11657492 w 12192000"/>
              <a:gd name="connsiteY13989" fmla="*/ 232082 h 364561"/>
              <a:gd name="connsiteX13990" fmla="*/ 11667560 w 12192000"/>
              <a:gd name="connsiteY13990" fmla="*/ 224701 h 364561"/>
              <a:gd name="connsiteX13991" fmla="*/ 11645986 w 12192000"/>
              <a:gd name="connsiteY13991" fmla="*/ 232082 h 364561"/>
              <a:gd name="connsiteX13992" fmla="*/ 11635918 w 12192000"/>
              <a:gd name="connsiteY13992" fmla="*/ 224701 h 364561"/>
              <a:gd name="connsiteX13993" fmla="*/ 11644009 w 12192000"/>
              <a:gd name="connsiteY13993" fmla="*/ 213631 h 364561"/>
              <a:gd name="connsiteX13994" fmla="*/ 11636201 w 12192000"/>
              <a:gd name="connsiteY13994" fmla="*/ 202948 h 364561"/>
              <a:gd name="connsiteX13995" fmla="*/ 11636201 w 12192000"/>
              <a:gd name="connsiteY13995" fmla="*/ 217083 h 364561"/>
              <a:gd name="connsiteX13996" fmla="*/ 11616026 w 12192000"/>
              <a:gd name="connsiteY13996" fmla="*/ 224479 h 364561"/>
              <a:gd name="connsiteX13997" fmla="*/ 11616026 w 12192000"/>
              <a:gd name="connsiteY13997" fmla="*/ 202292 h 364561"/>
              <a:gd name="connsiteX13998" fmla="*/ 11605939 w 12192000"/>
              <a:gd name="connsiteY13998" fmla="*/ 206915 h 364561"/>
              <a:gd name="connsiteX13999" fmla="*/ 11604366 w 12192000"/>
              <a:gd name="connsiteY13999" fmla="*/ 208499 h 364561"/>
              <a:gd name="connsiteX14000" fmla="*/ 11605939 w 12192000"/>
              <a:gd name="connsiteY14000" fmla="*/ 209688 h 364561"/>
              <a:gd name="connsiteX14001" fmla="*/ 11603524 w 12192000"/>
              <a:gd name="connsiteY14001" fmla="*/ 209349 h 364561"/>
              <a:gd name="connsiteX14002" fmla="*/ 11595851 w 12192000"/>
              <a:gd name="connsiteY14002" fmla="*/ 217083 h 364561"/>
              <a:gd name="connsiteX14003" fmla="*/ 11595851 w 12192000"/>
              <a:gd name="connsiteY14003" fmla="*/ 239270 h 364561"/>
              <a:gd name="connsiteX14004" fmla="*/ 11595851 w 12192000"/>
              <a:gd name="connsiteY14004" fmla="*/ 269910 h 364561"/>
              <a:gd name="connsiteX14005" fmla="*/ 11595851 w 12192000"/>
              <a:gd name="connsiteY14005" fmla="*/ 246666 h 364561"/>
              <a:gd name="connsiteX14006" fmla="*/ 11585763 w 12192000"/>
              <a:gd name="connsiteY14006" fmla="*/ 254062 h 364561"/>
              <a:gd name="connsiteX14007" fmla="*/ 11585763 w 12192000"/>
              <a:gd name="connsiteY14007" fmla="*/ 261457 h 364561"/>
              <a:gd name="connsiteX14008" fmla="*/ 11575676 w 12192000"/>
              <a:gd name="connsiteY14008" fmla="*/ 269910 h 364561"/>
              <a:gd name="connsiteX14009" fmla="*/ 11554060 w 12192000"/>
              <a:gd name="connsiteY14009" fmla="*/ 246666 h 364561"/>
              <a:gd name="connsiteX14010" fmla="*/ 11585763 w 12192000"/>
              <a:gd name="connsiteY14010" fmla="*/ 261457 h 364561"/>
              <a:gd name="connsiteX14011" fmla="*/ 11585763 w 12192000"/>
              <a:gd name="connsiteY14011" fmla="*/ 239270 h 364561"/>
              <a:gd name="connsiteX14012" fmla="*/ 11585763 w 12192000"/>
              <a:gd name="connsiteY14012" fmla="*/ 209688 h 364561"/>
              <a:gd name="connsiteX14013" fmla="*/ 11598531 w 12192000"/>
              <a:gd name="connsiteY14013" fmla="*/ 208648 h 364561"/>
              <a:gd name="connsiteX14014" fmla="*/ 11603524 w 12192000"/>
              <a:gd name="connsiteY14014" fmla="*/ 209349 h 364561"/>
              <a:gd name="connsiteX14015" fmla="*/ 11604366 w 12192000"/>
              <a:gd name="connsiteY14015" fmla="*/ 208499 h 364561"/>
              <a:gd name="connsiteX14016" fmla="*/ 11600107 w 12192000"/>
              <a:gd name="connsiteY14016" fmla="*/ 205280 h 364561"/>
              <a:gd name="connsiteX14017" fmla="*/ 11595851 w 12192000"/>
              <a:gd name="connsiteY14017" fmla="*/ 193840 h 364561"/>
              <a:gd name="connsiteX14018" fmla="*/ 11595851 w 12192000"/>
              <a:gd name="connsiteY14018" fmla="*/ 186444 h 364561"/>
              <a:gd name="connsiteX14019" fmla="*/ 11605939 w 12192000"/>
              <a:gd name="connsiteY14019" fmla="*/ 186444 h 364561"/>
              <a:gd name="connsiteX14020" fmla="*/ 11605939 w 12192000"/>
              <a:gd name="connsiteY14020" fmla="*/ 193840 h 364561"/>
              <a:gd name="connsiteX14021" fmla="*/ 11616026 w 12192000"/>
              <a:gd name="connsiteY14021" fmla="*/ 186444 h 364561"/>
              <a:gd name="connsiteX14022" fmla="*/ 11626114 w 12192000"/>
              <a:gd name="connsiteY14022" fmla="*/ 186444 h 364561"/>
              <a:gd name="connsiteX14023" fmla="*/ 11636201 w 12192000"/>
              <a:gd name="connsiteY14023" fmla="*/ 193840 h 364561"/>
              <a:gd name="connsiteX14024" fmla="*/ 11636201 w 12192000"/>
              <a:gd name="connsiteY14024" fmla="*/ 201897 h 364561"/>
              <a:gd name="connsiteX14025" fmla="*/ 11637492 w 12192000"/>
              <a:gd name="connsiteY14025" fmla="*/ 198870 h 364561"/>
              <a:gd name="connsiteX14026" fmla="*/ 11645986 w 12192000"/>
              <a:gd name="connsiteY14026" fmla="*/ 194126 h 364561"/>
              <a:gd name="connsiteX14027" fmla="*/ 11635918 w 12192000"/>
              <a:gd name="connsiteY14027" fmla="*/ 171985 h 364561"/>
              <a:gd name="connsiteX14028" fmla="*/ 11645986 w 12192000"/>
              <a:gd name="connsiteY14028" fmla="*/ 179365 h 364561"/>
              <a:gd name="connsiteX14029" fmla="*/ 11645986 w 12192000"/>
              <a:gd name="connsiteY14029" fmla="*/ 186746 h 364561"/>
              <a:gd name="connsiteX14030" fmla="*/ 11657492 w 12192000"/>
              <a:gd name="connsiteY14030" fmla="*/ 194126 h 364561"/>
              <a:gd name="connsiteX14031" fmla="*/ 11657492 w 12192000"/>
              <a:gd name="connsiteY14031" fmla="*/ 202561 h 364561"/>
              <a:gd name="connsiteX14032" fmla="*/ 11667560 w 12192000"/>
              <a:gd name="connsiteY14032" fmla="*/ 202561 h 364561"/>
              <a:gd name="connsiteX14033" fmla="*/ 11667560 w 12192000"/>
              <a:gd name="connsiteY14033" fmla="*/ 186746 h 364561"/>
              <a:gd name="connsiteX14034" fmla="*/ 11667560 w 12192000"/>
              <a:gd name="connsiteY14034" fmla="*/ 179365 h 364561"/>
              <a:gd name="connsiteX14035" fmla="*/ 11657492 w 12192000"/>
              <a:gd name="connsiteY14035" fmla="*/ 179365 h 364561"/>
              <a:gd name="connsiteX14036" fmla="*/ 11657492 w 12192000"/>
              <a:gd name="connsiteY14036" fmla="*/ 171985 h 364561"/>
              <a:gd name="connsiteX14037" fmla="*/ 11635918 w 12192000"/>
              <a:gd name="connsiteY14037" fmla="*/ 164604 h 364561"/>
              <a:gd name="connsiteX14038" fmla="*/ 11625850 w 12192000"/>
              <a:gd name="connsiteY14038" fmla="*/ 171985 h 364561"/>
              <a:gd name="connsiteX14039" fmla="*/ 11598949 w 12192000"/>
              <a:gd name="connsiteY14039" fmla="*/ 161606 h 364561"/>
              <a:gd name="connsiteX14040" fmla="*/ 11585578 w 12192000"/>
              <a:gd name="connsiteY14040" fmla="*/ 164604 h 364561"/>
              <a:gd name="connsiteX14041" fmla="*/ 11595646 w 12192000"/>
              <a:gd name="connsiteY14041" fmla="*/ 171985 h 364561"/>
              <a:gd name="connsiteX14042" fmla="*/ 11553935 w 12192000"/>
              <a:gd name="connsiteY14042" fmla="*/ 164604 h 364561"/>
              <a:gd name="connsiteX14043" fmla="*/ 11565442 w 12192000"/>
              <a:gd name="connsiteY14043" fmla="*/ 179365 h 364561"/>
              <a:gd name="connsiteX14044" fmla="*/ 11585578 w 12192000"/>
              <a:gd name="connsiteY14044" fmla="*/ 171985 h 364561"/>
              <a:gd name="connsiteX14045" fmla="*/ 11595646 w 12192000"/>
              <a:gd name="connsiteY14045" fmla="*/ 186746 h 364561"/>
              <a:gd name="connsiteX14046" fmla="*/ 11575510 w 12192000"/>
              <a:gd name="connsiteY14046" fmla="*/ 194126 h 364561"/>
              <a:gd name="connsiteX14047" fmla="*/ 11565442 w 12192000"/>
              <a:gd name="connsiteY14047" fmla="*/ 202561 h 364561"/>
              <a:gd name="connsiteX14048" fmla="*/ 11553935 w 12192000"/>
              <a:gd name="connsiteY14048" fmla="*/ 202561 h 364561"/>
              <a:gd name="connsiteX14049" fmla="*/ 11565442 w 12192000"/>
              <a:gd name="connsiteY14049" fmla="*/ 217321 h 364561"/>
              <a:gd name="connsiteX14050" fmla="*/ 11565442 w 12192000"/>
              <a:gd name="connsiteY14050" fmla="*/ 209941 h 364561"/>
              <a:gd name="connsiteX14051" fmla="*/ 11575510 w 12192000"/>
              <a:gd name="connsiteY14051" fmla="*/ 232082 h 364561"/>
              <a:gd name="connsiteX14052" fmla="*/ 11565442 w 12192000"/>
              <a:gd name="connsiteY14052" fmla="*/ 239462 h 364561"/>
              <a:gd name="connsiteX14053" fmla="*/ 11553935 w 12192000"/>
              <a:gd name="connsiteY14053" fmla="*/ 217321 h 364561"/>
              <a:gd name="connsiteX14054" fmla="*/ 11543867 w 12192000"/>
              <a:gd name="connsiteY14054" fmla="*/ 224701 h 364561"/>
              <a:gd name="connsiteX14055" fmla="*/ 11543867 w 12192000"/>
              <a:gd name="connsiteY14055" fmla="*/ 214323 h 364561"/>
              <a:gd name="connsiteX14056" fmla="*/ 11543867 w 12192000"/>
              <a:gd name="connsiteY14056" fmla="*/ 211606 h 364561"/>
              <a:gd name="connsiteX14057" fmla="*/ 11541193 w 12192000"/>
              <a:gd name="connsiteY14057" fmla="*/ 212132 h 364561"/>
              <a:gd name="connsiteX14058" fmla="*/ 11533911 w 12192000"/>
              <a:gd name="connsiteY14058" fmla="*/ 209974 h 364561"/>
              <a:gd name="connsiteX14059" fmla="*/ 11532412 w 12192000"/>
              <a:gd name="connsiteY14059" fmla="*/ 214158 h 364561"/>
              <a:gd name="connsiteX14060" fmla="*/ 11523941 w 12192000"/>
              <a:gd name="connsiteY14060" fmla="*/ 217352 h 364561"/>
              <a:gd name="connsiteX14061" fmla="*/ 11513901 w 12192000"/>
              <a:gd name="connsiteY14061" fmla="*/ 209781 h 364561"/>
              <a:gd name="connsiteX14062" fmla="*/ 11533980 w 12192000"/>
              <a:gd name="connsiteY14062" fmla="*/ 209781 h 364561"/>
              <a:gd name="connsiteX14063" fmla="*/ 11533928 w 12192000"/>
              <a:gd name="connsiteY14063" fmla="*/ 209927 h 364561"/>
              <a:gd name="connsiteX14064" fmla="*/ 11542609 w 12192000"/>
              <a:gd name="connsiteY14064" fmla="*/ 209019 h 364561"/>
              <a:gd name="connsiteX14065" fmla="*/ 11543867 w 12192000"/>
              <a:gd name="connsiteY14065" fmla="*/ 202561 h 364561"/>
              <a:gd name="connsiteX14066" fmla="*/ 11533799 w 12192000"/>
              <a:gd name="connsiteY14066" fmla="*/ 194126 h 364561"/>
              <a:gd name="connsiteX14067" fmla="*/ 11523731 w 12192000"/>
              <a:gd name="connsiteY14067" fmla="*/ 202561 h 364561"/>
              <a:gd name="connsiteX14068" fmla="*/ 11503595 w 12192000"/>
              <a:gd name="connsiteY14068" fmla="*/ 194126 h 364561"/>
              <a:gd name="connsiteX14069" fmla="*/ 11503595 w 12192000"/>
              <a:gd name="connsiteY14069" fmla="*/ 209941 h 364561"/>
              <a:gd name="connsiteX14070" fmla="*/ 11496516 w 12192000"/>
              <a:gd name="connsiteY14070" fmla="*/ 222395 h 364561"/>
              <a:gd name="connsiteX14071" fmla="*/ 11493813 w 12192000"/>
              <a:gd name="connsiteY14071" fmla="*/ 224481 h 364561"/>
              <a:gd name="connsiteX14072" fmla="*/ 11493823 w 12192000"/>
              <a:gd name="connsiteY14072" fmla="*/ 224479 h 364561"/>
              <a:gd name="connsiteX14073" fmla="*/ 11493674 w 12192000"/>
              <a:gd name="connsiteY14073" fmla="*/ 224588 h 364561"/>
              <a:gd name="connsiteX14074" fmla="*/ 11493527 w 12192000"/>
              <a:gd name="connsiteY14074" fmla="*/ 224701 h 364561"/>
              <a:gd name="connsiteX14075" fmla="*/ 11493526 w 12192000"/>
              <a:gd name="connsiteY14075" fmla="*/ 224696 h 364561"/>
              <a:gd name="connsiteX14076" fmla="*/ 11487861 w 12192000"/>
              <a:gd name="connsiteY14076" fmla="*/ 228856 h 364561"/>
              <a:gd name="connsiteX14077" fmla="*/ 11473743 w 12192000"/>
              <a:gd name="connsiteY14077" fmla="*/ 232051 h 364561"/>
              <a:gd name="connsiteX14078" fmla="*/ 11473743 w 12192000"/>
              <a:gd name="connsiteY14078" fmla="*/ 224479 h 364561"/>
              <a:gd name="connsiteX14079" fmla="*/ 11487861 w 12192000"/>
              <a:gd name="connsiteY14079" fmla="*/ 225544 h 364561"/>
              <a:gd name="connsiteX14080" fmla="*/ 11493504 w 12192000"/>
              <a:gd name="connsiteY14080" fmla="*/ 224536 h 364561"/>
              <a:gd name="connsiteX14081" fmla="*/ 11493370 w 12192000"/>
              <a:gd name="connsiteY14081" fmla="*/ 223548 h 364561"/>
              <a:gd name="connsiteX14082" fmla="*/ 11483459 w 12192000"/>
              <a:gd name="connsiteY14082" fmla="*/ 217321 h 364561"/>
              <a:gd name="connsiteX14083" fmla="*/ 11483459 w 12192000"/>
              <a:gd name="connsiteY14083" fmla="*/ 224701 h 364561"/>
              <a:gd name="connsiteX14084" fmla="*/ 11478425 w 12192000"/>
              <a:gd name="connsiteY14084" fmla="*/ 218244 h 364561"/>
              <a:gd name="connsiteX14085" fmla="*/ 11473732 w 12192000"/>
              <a:gd name="connsiteY14085" fmla="*/ 217384 h 364561"/>
              <a:gd name="connsiteX14086" fmla="*/ 11472146 w 12192000"/>
              <a:gd name="connsiteY14086" fmla="*/ 221716 h 364561"/>
              <a:gd name="connsiteX14087" fmla="*/ 11463521 w 12192000"/>
              <a:gd name="connsiteY14087" fmla="*/ 232051 h 364561"/>
              <a:gd name="connsiteX14088" fmla="*/ 11451839 w 12192000"/>
              <a:gd name="connsiteY14088" fmla="*/ 232051 h 364561"/>
              <a:gd name="connsiteX14089" fmla="*/ 11451839 w 12192000"/>
              <a:gd name="connsiteY14089" fmla="*/ 217352 h 364561"/>
              <a:gd name="connsiteX14090" fmla="*/ 11467651 w 12192000"/>
              <a:gd name="connsiteY14090" fmla="*/ 220453 h 364561"/>
              <a:gd name="connsiteX14091" fmla="*/ 11473695 w 12192000"/>
              <a:gd name="connsiteY14091" fmla="*/ 217377 h 364561"/>
              <a:gd name="connsiteX14092" fmla="*/ 11473391 w 12192000"/>
              <a:gd name="connsiteY14092" fmla="*/ 217321 h 364561"/>
              <a:gd name="connsiteX14093" fmla="*/ 11493527 w 12192000"/>
              <a:gd name="connsiteY14093" fmla="*/ 202561 h 364561"/>
              <a:gd name="connsiteX14094" fmla="*/ 11473391 w 12192000"/>
              <a:gd name="connsiteY14094" fmla="*/ 202561 h 364561"/>
              <a:gd name="connsiteX14095" fmla="*/ 11473391 w 12192000"/>
              <a:gd name="connsiteY14095" fmla="*/ 186746 h 364561"/>
              <a:gd name="connsiteX14096" fmla="*/ 11451816 w 12192000"/>
              <a:gd name="connsiteY14096" fmla="*/ 194126 h 364561"/>
              <a:gd name="connsiteX14097" fmla="*/ 11441748 w 12192000"/>
              <a:gd name="connsiteY14097" fmla="*/ 202561 h 364561"/>
              <a:gd name="connsiteX14098" fmla="*/ 11451816 w 12192000"/>
              <a:gd name="connsiteY14098" fmla="*/ 202561 h 364561"/>
              <a:gd name="connsiteX14099" fmla="*/ 11451816 w 12192000"/>
              <a:gd name="connsiteY14099" fmla="*/ 217321 h 364561"/>
              <a:gd name="connsiteX14100" fmla="*/ 11441748 w 12192000"/>
              <a:gd name="connsiteY14100" fmla="*/ 224701 h 364561"/>
              <a:gd name="connsiteX14101" fmla="*/ 11451816 w 12192000"/>
              <a:gd name="connsiteY14101" fmla="*/ 217321 h 364561"/>
              <a:gd name="connsiteX14102" fmla="*/ 11431680 w 12192000"/>
              <a:gd name="connsiteY14102" fmla="*/ 224701 h 364561"/>
              <a:gd name="connsiteX14103" fmla="*/ 11421612 w 12192000"/>
              <a:gd name="connsiteY14103" fmla="*/ 224701 h 364561"/>
              <a:gd name="connsiteX14104" fmla="*/ 11421612 w 12192000"/>
              <a:gd name="connsiteY14104" fmla="*/ 232082 h 364561"/>
              <a:gd name="connsiteX14105" fmla="*/ 11441748 w 12192000"/>
              <a:gd name="connsiteY14105" fmla="*/ 239462 h 364561"/>
              <a:gd name="connsiteX14106" fmla="*/ 11421612 w 12192000"/>
              <a:gd name="connsiteY14106" fmla="*/ 239462 h 364561"/>
              <a:gd name="connsiteX14107" fmla="*/ 11425388 w 12192000"/>
              <a:gd name="connsiteY14107" fmla="*/ 244075 h 364561"/>
              <a:gd name="connsiteX14108" fmla="*/ 11422396 w 12192000"/>
              <a:gd name="connsiteY14108" fmla="*/ 252117 h 364561"/>
              <a:gd name="connsiteX14109" fmla="*/ 11431759 w 12192000"/>
              <a:gd name="connsiteY14109" fmla="*/ 261447 h 364561"/>
              <a:gd name="connsiteX14110" fmla="*/ 11401337 w 12192000"/>
              <a:gd name="connsiteY14110" fmla="*/ 254098 h 364561"/>
              <a:gd name="connsiteX14111" fmla="*/ 11411477 w 12192000"/>
              <a:gd name="connsiteY14111" fmla="*/ 254098 h 364561"/>
              <a:gd name="connsiteX14112" fmla="*/ 11411477 w 12192000"/>
              <a:gd name="connsiteY14112" fmla="*/ 246749 h 364561"/>
              <a:gd name="connsiteX14113" fmla="*/ 11417499 w 12192000"/>
              <a:gd name="connsiteY14113" fmla="*/ 248012 h 364561"/>
              <a:gd name="connsiteX14114" fmla="*/ 11419986 w 12192000"/>
              <a:gd name="connsiteY14114" fmla="*/ 250022 h 364561"/>
              <a:gd name="connsiteX14115" fmla="*/ 11418309 w 12192000"/>
              <a:gd name="connsiteY14115" fmla="*/ 245689 h 364561"/>
              <a:gd name="connsiteX14116" fmla="*/ 11391408 w 12192000"/>
              <a:gd name="connsiteY14116" fmla="*/ 239462 h 364561"/>
              <a:gd name="connsiteX14117" fmla="*/ 11391408 w 12192000"/>
              <a:gd name="connsiteY14117" fmla="*/ 246843 h 364561"/>
              <a:gd name="connsiteX14118" fmla="*/ 11381340 w 12192000"/>
              <a:gd name="connsiteY14118" fmla="*/ 239462 h 364561"/>
              <a:gd name="connsiteX14119" fmla="*/ 11381340 w 12192000"/>
              <a:gd name="connsiteY14119" fmla="*/ 270038 h 364561"/>
              <a:gd name="connsiteX14120" fmla="*/ 11371272 w 12192000"/>
              <a:gd name="connsiteY14120" fmla="*/ 270038 h 364561"/>
              <a:gd name="connsiteX14121" fmla="*/ 11391408 w 12192000"/>
              <a:gd name="connsiteY14121" fmla="*/ 277419 h 364561"/>
              <a:gd name="connsiteX14122" fmla="*/ 11371272 w 12192000"/>
              <a:gd name="connsiteY14122" fmla="*/ 277419 h 364561"/>
              <a:gd name="connsiteX14123" fmla="*/ 11349697 w 12192000"/>
              <a:gd name="connsiteY14123" fmla="*/ 261603 h 364561"/>
              <a:gd name="connsiteX14124" fmla="*/ 11349697 w 12192000"/>
              <a:gd name="connsiteY14124" fmla="*/ 254223 h 364561"/>
              <a:gd name="connsiteX14125" fmla="*/ 11339630 w 12192000"/>
              <a:gd name="connsiteY14125" fmla="*/ 239462 h 364561"/>
              <a:gd name="connsiteX14126" fmla="*/ 11349697 w 12192000"/>
              <a:gd name="connsiteY14126" fmla="*/ 232082 h 364561"/>
              <a:gd name="connsiteX14127" fmla="*/ 11359765 w 12192000"/>
              <a:gd name="connsiteY14127" fmla="*/ 239462 h 364561"/>
              <a:gd name="connsiteX14128" fmla="*/ 11381340 w 12192000"/>
              <a:gd name="connsiteY14128" fmla="*/ 239462 h 364561"/>
              <a:gd name="connsiteX14129" fmla="*/ 11371272 w 12192000"/>
              <a:gd name="connsiteY14129" fmla="*/ 232082 h 364561"/>
              <a:gd name="connsiteX14130" fmla="*/ 11349697 w 12192000"/>
              <a:gd name="connsiteY14130" fmla="*/ 224701 h 364561"/>
              <a:gd name="connsiteX14131" fmla="*/ 11339630 w 12192000"/>
              <a:gd name="connsiteY14131" fmla="*/ 232082 h 364561"/>
              <a:gd name="connsiteX14132" fmla="*/ 11329561 w 12192000"/>
              <a:gd name="connsiteY14132" fmla="*/ 224701 h 364561"/>
              <a:gd name="connsiteX14133" fmla="*/ 11339630 w 12192000"/>
              <a:gd name="connsiteY14133" fmla="*/ 217321 h 364561"/>
              <a:gd name="connsiteX14134" fmla="*/ 11359765 w 12192000"/>
              <a:gd name="connsiteY14134" fmla="*/ 224701 h 364561"/>
              <a:gd name="connsiteX14135" fmla="*/ 11359765 w 12192000"/>
              <a:gd name="connsiteY14135" fmla="*/ 205675 h 364561"/>
              <a:gd name="connsiteX14136" fmla="*/ 11359765 w 12192000"/>
              <a:gd name="connsiteY14136" fmla="*/ 205328 h 364561"/>
              <a:gd name="connsiteX14137" fmla="*/ 11359765 w 12192000"/>
              <a:gd name="connsiteY14137" fmla="*/ 203599 h 364561"/>
              <a:gd name="connsiteX14138" fmla="*/ 11359765 w 12192000"/>
              <a:gd name="connsiteY14138" fmla="*/ 202561 h 364561"/>
              <a:gd name="connsiteX14139" fmla="*/ 11339630 w 12192000"/>
              <a:gd name="connsiteY14139" fmla="*/ 202561 h 364561"/>
              <a:gd name="connsiteX14140" fmla="*/ 11349697 w 12192000"/>
              <a:gd name="connsiteY14140" fmla="*/ 209941 h 364561"/>
              <a:gd name="connsiteX14141" fmla="*/ 11327044 w 12192000"/>
              <a:gd name="connsiteY14141" fmla="*/ 213054 h 364561"/>
              <a:gd name="connsiteX14142" fmla="*/ 11319604 w 12192000"/>
              <a:gd name="connsiteY14142" fmla="*/ 217259 h 364561"/>
              <a:gd name="connsiteX14143" fmla="*/ 11323577 w 12192000"/>
              <a:gd name="connsiteY14143" fmla="*/ 222182 h 364561"/>
              <a:gd name="connsiteX14144" fmla="*/ 11329538 w 12192000"/>
              <a:gd name="connsiteY14144" fmla="*/ 224479 h 364561"/>
              <a:gd name="connsiteX14145" fmla="*/ 11329538 w 12192000"/>
              <a:gd name="connsiteY14145" fmla="*/ 239177 h 364561"/>
              <a:gd name="connsiteX14146" fmla="*/ 11319499 w 12192000"/>
              <a:gd name="connsiteY14146" fmla="*/ 224479 h 364561"/>
              <a:gd name="connsiteX14147" fmla="*/ 11315264 w 12192000"/>
              <a:gd name="connsiteY14147" fmla="*/ 221378 h 364561"/>
              <a:gd name="connsiteX14148" fmla="*/ 11319454 w 12192000"/>
              <a:gd name="connsiteY14148" fmla="*/ 217175 h 364561"/>
              <a:gd name="connsiteX14149" fmla="*/ 11319442 w 12192000"/>
              <a:gd name="connsiteY14149" fmla="*/ 217130 h 364561"/>
              <a:gd name="connsiteX14150" fmla="*/ 11309459 w 12192000"/>
              <a:gd name="connsiteY14150" fmla="*/ 217130 h 364561"/>
              <a:gd name="connsiteX14151" fmla="*/ 11309459 w 12192000"/>
              <a:gd name="connsiteY14151" fmla="*/ 231828 h 364561"/>
              <a:gd name="connsiteX14152" fmla="*/ 11299420 w 12192000"/>
              <a:gd name="connsiteY14152" fmla="*/ 224479 h 364561"/>
              <a:gd name="connsiteX14153" fmla="*/ 11309459 w 12192000"/>
              <a:gd name="connsiteY14153" fmla="*/ 209781 h 364561"/>
              <a:gd name="connsiteX14154" fmla="*/ 11315421 w 12192000"/>
              <a:gd name="connsiteY14154" fmla="*/ 212077 h 364561"/>
              <a:gd name="connsiteX14155" fmla="*/ 11319414 w 12192000"/>
              <a:gd name="connsiteY14155" fmla="*/ 217024 h 364561"/>
              <a:gd name="connsiteX14156" fmla="*/ 11317635 w 12192000"/>
              <a:gd name="connsiteY14156" fmla="*/ 210373 h 364561"/>
              <a:gd name="connsiteX14157" fmla="*/ 11302503 w 12192000"/>
              <a:gd name="connsiteY14157" fmla="*/ 196119 h 364561"/>
              <a:gd name="connsiteX14158" fmla="*/ 11299488 w 12192000"/>
              <a:gd name="connsiteY14158" fmla="*/ 187134 h 364561"/>
              <a:gd name="connsiteX14159" fmla="*/ 11309459 w 12192000"/>
              <a:gd name="connsiteY14159" fmla="*/ 186769 h 364561"/>
              <a:gd name="connsiteX14160" fmla="*/ 11289346 w 12192000"/>
              <a:gd name="connsiteY14160" fmla="*/ 171923 h 364561"/>
              <a:gd name="connsiteX14161" fmla="*/ 11269233 w 12192000"/>
              <a:gd name="connsiteY14161" fmla="*/ 179346 h 364561"/>
              <a:gd name="connsiteX14162" fmla="*/ 11265799 w 12192000"/>
              <a:gd name="connsiteY14162" fmla="*/ 185609 h 364561"/>
              <a:gd name="connsiteX14163" fmla="*/ 11258220 w 12192000"/>
              <a:gd name="connsiteY14163" fmla="*/ 186700 h 364561"/>
              <a:gd name="connsiteX14164" fmla="*/ 11259444 w 12192000"/>
              <a:gd name="connsiteY14164" fmla="*/ 179365 h 364561"/>
              <a:gd name="connsiteX14165" fmla="*/ 11247578 w 12192000"/>
              <a:gd name="connsiteY14165" fmla="*/ 164604 h 364561"/>
              <a:gd name="connsiteX14166" fmla="*/ 11227442 w 12192000"/>
              <a:gd name="connsiteY14166" fmla="*/ 179365 h 364561"/>
              <a:gd name="connsiteX14167" fmla="*/ 11247396 w 12192000"/>
              <a:gd name="connsiteY14167" fmla="*/ 179365 h 364561"/>
              <a:gd name="connsiteX14168" fmla="*/ 11247396 w 12192000"/>
              <a:gd name="connsiteY14168" fmla="*/ 179494 h 364561"/>
              <a:gd name="connsiteX14169" fmla="*/ 11248005 w 12192000"/>
              <a:gd name="connsiteY14169" fmla="*/ 179494 h 364561"/>
              <a:gd name="connsiteX14170" fmla="*/ 11248005 w 12192000"/>
              <a:gd name="connsiteY14170" fmla="*/ 179049 h 364561"/>
              <a:gd name="connsiteX14171" fmla="*/ 11247396 w 12192000"/>
              <a:gd name="connsiteY14171" fmla="*/ 179049 h 364561"/>
              <a:gd name="connsiteX14172" fmla="*/ 11247396 w 12192000"/>
              <a:gd name="connsiteY14172" fmla="*/ 179328 h 364561"/>
              <a:gd name="connsiteX14173" fmla="*/ 11241916 w 12192000"/>
              <a:gd name="connsiteY14173" fmla="*/ 178212 h 364561"/>
              <a:gd name="connsiteX14174" fmla="*/ 11247578 w 12192000"/>
              <a:gd name="connsiteY14174" fmla="*/ 171985 h 364561"/>
              <a:gd name="connsiteX14175" fmla="*/ 11257647 w 12192000"/>
              <a:gd name="connsiteY14175" fmla="*/ 179365 h 364561"/>
              <a:gd name="connsiteX14176" fmla="*/ 11237511 w 12192000"/>
              <a:gd name="connsiteY14176" fmla="*/ 186746 h 364561"/>
              <a:gd name="connsiteX14177" fmla="*/ 11247578 w 12192000"/>
              <a:gd name="connsiteY14177" fmla="*/ 194126 h 364561"/>
              <a:gd name="connsiteX14178" fmla="*/ 11257740 w 12192000"/>
              <a:gd name="connsiteY14178" fmla="*/ 187664 h 364561"/>
              <a:gd name="connsiteX14179" fmla="*/ 11257740 w 12192000"/>
              <a:gd name="connsiteY14179" fmla="*/ 191061 h 364561"/>
              <a:gd name="connsiteX14180" fmla="*/ 11257740 w 12192000"/>
              <a:gd name="connsiteY14180" fmla="*/ 194192 h 364561"/>
              <a:gd name="connsiteX14181" fmla="*/ 11284139 w 12192000"/>
              <a:gd name="connsiteY14181" fmla="*/ 187697 h 364561"/>
              <a:gd name="connsiteX14182" fmla="*/ 11299183 w 12192000"/>
              <a:gd name="connsiteY14182" fmla="*/ 187146 h 364561"/>
              <a:gd name="connsiteX14183" fmla="*/ 11289289 w 12192000"/>
              <a:gd name="connsiteY14183" fmla="*/ 209941 h 364561"/>
              <a:gd name="connsiteX14184" fmla="*/ 11299357 w 12192000"/>
              <a:gd name="connsiteY14184" fmla="*/ 217321 h 364561"/>
              <a:gd name="connsiteX14185" fmla="*/ 11279221 w 12192000"/>
              <a:gd name="connsiteY14185" fmla="*/ 209941 h 364561"/>
              <a:gd name="connsiteX14186" fmla="*/ 11247578 w 12192000"/>
              <a:gd name="connsiteY14186" fmla="*/ 194126 h 364561"/>
              <a:gd name="connsiteX14187" fmla="*/ 11227442 w 12192000"/>
              <a:gd name="connsiteY14187" fmla="*/ 194126 h 364561"/>
              <a:gd name="connsiteX14188" fmla="*/ 11227442 w 12192000"/>
              <a:gd name="connsiteY14188" fmla="*/ 209941 h 364561"/>
              <a:gd name="connsiteX14189" fmla="*/ 11217374 w 12192000"/>
              <a:gd name="connsiteY14189" fmla="*/ 202561 h 364561"/>
              <a:gd name="connsiteX14190" fmla="*/ 11217374 w 12192000"/>
              <a:gd name="connsiteY14190" fmla="*/ 217321 h 364561"/>
              <a:gd name="connsiteX14191" fmla="*/ 11217374 w 12192000"/>
              <a:gd name="connsiteY14191" fmla="*/ 209941 h 364561"/>
              <a:gd name="connsiteX14192" fmla="*/ 11225869 w 12192000"/>
              <a:gd name="connsiteY14192" fmla="*/ 220319 h 364561"/>
              <a:gd name="connsiteX14193" fmla="*/ 11227365 w 12192000"/>
              <a:gd name="connsiteY14193" fmla="*/ 224488 h 364561"/>
              <a:gd name="connsiteX14194" fmla="*/ 11228613 w 12192000"/>
              <a:gd name="connsiteY14194" fmla="*/ 224729 h 364561"/>
              <a:gd name="connsiteX14195" fmla="*/ 11230132 w 12192000"/>
              <a:gd name="connsiteY14195" fmla="*/ 222623 h 364561"/>
              <a:gd name="connsiteX14196" fmla="*/ 11247701 w 12192000"/>
              <a:gd name="connsiteY14196" fmla="*/ 217055 h 364561"/>
              <a:gd name="connsiteX14197" fmla="*/ 11237662 w 12192000"/>
              <a:gd name="connsiteY14197" fmla="*/ 209632 h 364561"/>
              <a:gd name="connsiteX14198" fmla="*/ 11227622 w 12192000"/>
              <a:gd name="connsiteY14198" fmla="*/ 202209 h 364561"/>
              <a:gd name="connsiteX14199" fmla="*/ 11247701 w 12192000"/>
              <a:gd name="connsiteY14199" fmla="*/ 217055 h 364561"/>
              <a:gd name="connsiteX14200" fmla="*/ 11247701 w 12192000"/>
              <a:gd name="connsiteY14200" fmla="*/ 224479 h 364561"/>
              <a:gd name="connsiteX14201" fmla="*/ 11248957 w 12192000"/>
              <a:gd name="connsiteY14201" fmla="*/ 230974 h 364561"/>
              <a:gd name="connsiteX14202" fmla="*/ 11257741 w 12192000"/>
              <a:gd name="connsiteY14202" fmla="*/ 231902 h 364561"/>
              <a:gd name="connsiteX14203" fmla="*/ 11257741 w 12192000"/>
              <a:gd name="connsiteY14203" fmla="*/ 229065 h 364561"/>
              <a:gd name="connsiteX14204" fmla="*/ 11257741 w 12192000"/>
              <a:gd name="connsiteY14204" fmla="*/ 224701 h 364561"/>
              <a:gd name="connsiteX14205" fmla="*/ 11269302 w 12192000"/>
              <a:gd name="connsiteY14205" fmla="*/ 224701 h 364561"/>
              <a:gd name="connsiteX14206" fmla="*/ 11269302 w 12192000"/>
              <a:gd name="connsiteY14206" fmla="*/ 246749 h 364561"/>
              <a:gd name="connsiteX14207" fmla="*/ 11257741 w 12192000"/>
              <a:gd name="connsiteY14207" fmla="*/ 239399 h 364561"/>
              <a:gd name="connsiteX14208" fmla="*/ 11257741 w 12192000"/>
              <a:gd name="connsiteY14208" fmla="*/ 232050 h 364561"/>
              <a:gd name="connsiteX14209" fmla="*/ 11257741 w 12192000"/>
              <a:gd name="connsiteY14209" fmla="*/ 231902 h 364561"/>
              <a:gd name="connsiteX14210" fmla="*/ 11256329 w 12192000"/>
              <a:gd name="connsiteY14210" fmla="*/ 233178 h 364561"/>
              <a:gd name="connsiteX14211" fmla="*/ 11257741 w 12192000"/>
              <a:gd name="connsiteY14211" fmla="*/ 246749 h 364561"/>
              <a:gd name="connsiteX14212" fmla="*/ 11237662 w 12192000"/>
              <a:gd name="connsiteY14212" fmla="*/ 246749 h 364561"/>
              <a:gd name="connsiteX14213" fmla="*/ 11227622 w 12192000"/>
              <a:gd name="connsiteY14213" fmla="*/ 239325 h 364561"/>
              <a:gd name="connsiteX14214" fmla="*/ 11217583 w 12192000"/>
              <a:gd name="connsiteY14214" fmla="*/ 239325 h 364561"/>
              <a:gd name="connsiteX14215" fmla="*/ 11207543 w 12192000"/>
              <a:gd name="connsiteY14215" fmla="*/ 246749 h 364561"/>
              <a:gd name="connsiteX14216" fmla="*/ 11206288 w 12192000"/>
              <a:gd name="connsiteY14216" fmla="*/ 237469 h 364561"/>
              <a:gd name="connsiteX14217" fmla="*/ 11206393 w 12192000"/>
              <a:gd name="connsiteY14217" fmla="*/ 237455 h 364561"/>
              <a:gd name="connsiteX14218" fmla="*/ 11197238 w 12192000"/>
              <a:gd name="connsiteY14218" fmla="*/ 217321 h 364561"/>
              <a:gd name="connsiteX14219" fmla="*/ 11187170 w 12192000"/>
              <a:gd name="connsiteY14219" fmla="*/ 217321 h 364561"/>
              <a:gd name="connsiteX14220" fmla="*/ 11187170 w 12192000"/>
              <a:gd name="connsiteY14220" fmla="*/ 232082 h 364561"/>
              <a:gd name="connsiteX14221" fmla="*/ 11187170 w 12192000"/>
              <a:gd name="connsiteY14221" fmla="*/ 202561 h 364561"/>
              <a:gd name="connsiteX14222" fmla="*/ 11197238 w 12192000"/>
              <a:gd name="connsiteY14222" fmla="*/ 202561 h 364561"/>
              <a:gd name="connsiteX14223" fmla="*/ 11177102 w 12192000"/>
              <a:gd name="connsiteY14223" fmla="*/ 186746 h 364561"/>
              <a:gd name="connsiteX14224" fmla="*/ 11165596 w 12192000"/>
              <a:gd name="connsiteY14224" fmla="*/ 209941 h 364561"/>
              <a:gd name="connsiteX14225" fmla="*/ 11165596 w 12192000"/>
              <a:gd name="connsiteY14225" fmla="*/ 232082 h 364561"/>
              <a:gd name="connsiteX14226" fmla="*/ 11145460 w 12192000"/>
              <a:gd name="connsiteY14226" fmla="*/ 239462 h 364561"/>
              <a:gd name="connsiteX14227" fmla="*/ 11155528 w 12192000"/>
              <a:gd name="connsiteY14227" fmla="*/ 254223 h 364561"/>
              <a:gd name="connsiteX14228" fmla="*/ 11135392 w 12192000"/>
              <a:gd name="connsiteY14228" fmla="*/ 254223 h 364561"/>
              <a:gd name="connsiteX14229" fmla="*/ 11135392 w 12192000"/>
              <a:gd name="connsiteY14229" fmla="*/ 246843 h 364561"/>
              <a:gd name="connsiteX14230" fmla="*/ 11145460 w 12192000"/>
              <a:gd name="connsiteY14230" fmla="*/ 239462 h 364561"/>
              <a:gd name="connsiteX14231" fmla="*/ 11135392 w 12192000"/>
              <a:gd name="connsiteY14231" fmla="*/ 224701 h 364561"/>
              <a:gd name="connsiteX14232" fmla="*/ 11125323 w 12192000"/>
              <a:gd name="connsiteY14232" fmla="*/ 224701 h 364561"/>
              <a:gd name="connsiteX14233" fmla="*/ 11125323 w 12192000"/>
              <a:gd name="connsiteY14233" fmla="*/ 232082 h 364561"/>
              <a:gd name="connsiteX14234" fmla="*/ 11135392 w 12192000"/>
              <a:gd name="connsiteY14234" fmla="*/ 239462 h 364561"/>
              <a:gd name="connsiteX14235" fmla="*/ 11115255 w 12192000"/>
              <a:gd name="connsiteY14235" fmla="*/ 239462 h 364561"/>
              <a:gd name="connsiteX14236" fmla="*/ 11125323 w 12192000"/>
              <a:gd name="connsiteY14236" fmla="*/ 239462 h 364561"/>
              <a:gd name="connsiteX14237" fmla="*/ 11105187 w 12192000"/>
              <a:gd name="connsiteY14237" fmla="*/ 232082 h 364561"/>
              <a:gd name="connsiteX14238" fmla="*/ 11085051 w 12192000"/>
              <a:gd name="connsiteY14238" fmla="*/ 239462 h 364561"/>
              <a:gd name="connsiteX14239" fmla="*/ 11074983 w 12192000"/>
              <a:gd name="connsiteY14239" fmla="*/ 224701 h 364561"/>
              <a:gd name="connsiteX14240" fmla="*/ 11085051 w 12192000"/>
              <a:gd name="connsiteY14240" fmla="*/ 224701 h 364561"/>
              <a:gd name="connsiteX14241" fmla="*/ 11085051 w 12192000"/>
              <a:gd name="connsiteY14241" fmla="*/ 232082 h 364561"/>
              <a:gd name="connsiteX14242" fmla="*/ 11095119 w 12192000"/>
              <a:gd name="connsiteY14242" fmla="*/ 224701 h 364561"/>
              <a:gd name="connsiteX14243" fmla="*/ 11074983 w 12192000"/>
              <a:gd name="connsiteY14243" fmla="*/ 217321 h 364561"/>
              <a:gd name="connsiteX14244" fmla="*/ 11053409 w 12192000"/>
              <a:gd name="connsiteY14244" fmla="*/ 217321 h 364561"/>
              <a:gd name="connsiteX14245" fmla="*/ 11085051 w 12192000"/>
              <a:gd name="connsiteY14245" fmla="*/ 202561 h 364561"/>
              <a:gd name="connsiteX14246" fmla="*/ 11063477 w 12192000"/>
              <a:gd name="connsiteY14246" fmla="*/ 186746 h 364561"/>
              <a:gd name="connsiteX14247" fmla="*/ 11053409 w 12192000"/>
              <a:gd name="connsiteY14247" fmla="*/ 209941 h 364561"/>
              <a:gd name="connsiteX14248" fmla="*/ 11043341 w 12192000"/>
              <a:gd name="connsiteY14248" fmla="*/ 209941 h 364561"/>
              <a:gd name="connsiteX14249" fmla="*/ 11033273 w 12192000"/>
              <a:gd name="connsiteY14249" fmla="*/ 202561 h 364561"/>
              <a:gd name="connsiteX14250" fmla="*/ 11023204 w 12192000"/>
              <a:gd name="connsiteY14250" fmla="*/ 209941 h 364561"/>
              <a:gd name="connsiteX14251" fmla="*/ 11023204 w 12192000"/>
              <a:gd name="connsiteY14251" fmla="*/ 202561 h 364561"/>
              <a:gd name="connsiteX14252" fmla="*/ 11013137 w 12192000"/>
              <a:gd name="connsiteY14252" fmla="*/ 209941 h 364561"/>
              <a:gd name="connsiteX14253" fmla="*/ 11023204 w 12192000"/>
              <a:gd name="connsiteY14253" fmla="*/ 246843 h 364561"/>
              <a:gd name="connsiteX14254" fmla="*/ 10972864 w 12192000"/>
              <a:gd name="connsiteY14254" fmla="*/ 232082 h 364561"/>
              <a:gd name="connsiteX14255" fmla="*/ 10972864 w 12192000"/>
              <a:gd name="connsiteY14255" fmla="*/ 239462 h 364561"/>
              <a:gd name="connsiteX14256" fmla="*/ 10941222 w 12192000"/>
              <a:gd name="connsiteY14256" fmla="*/ 239462 h 364561"/>
              <a:gd name="connsiteX14257" fmla="*/ 10951290 w 12192000"/>
              <a:gd name="connsiteY14257" fmla="*/ 232082 h 364561"/>
              <a:gd name="connsiteX14258" fmla="*/ 10941222 w 12192000"/>
              <a:gd name="connsiteY14258" fmla="*/ 232082 h 364561"/>
              <a:gd name="connsiteX14259" fmla="*/ 10921086 w 12192000"/>
              <a:gd name="connsiteY14259" fmla="*/ 232082 h 364561"/>
              <a:gd name="connsiteX14260" fmla="*/ 10900949 w 12192000"/>
              <a:gd name="connsiteY14260" fmla="*/ 232082 h 364561"/>
              <a:gd name="connsiteX14261" fmla="*/ 10900949 w 12192000"/>
              <a:gd name="connsiteY14261" fmla="*/ 224701 h 364561"/>
              <a:gd name="connsiteX14262" fmla="*/ 10890882 w 12192000"/>
              <a:gd name="connsiteY14262" fmla="*/ 224701 h 364561"/>
              <a:gd name="connsiteX14263" fmla="*/ 10890882 w 12192000"/>
              <a:gd name="connsiteY14263" fmla="*/ 209941 h 364561"/>
              <a:gd name="connsiteX14264" fmla="*/ 10880814 w 12192000"/>
              <a:gd name="connsiteY14264" fmla="*/ 209941 h 364561"/>
              <a:gd name="connsiteX14265" fmla="*/ 10869307 w 12192000"/>
              <a:gd name="connsiteY14265" fmla="*/ 194126 h 364561"/>
              <a:gd name="connsiteX14266" fmla="*/ 10849171 w 12192000"/>
              <a:gd name="connsiteY14266" fmla="*/ 194126 h 364561"/>
              <a:gd name="connsiteX14267" fmla="*/ 10859239 w 12192000"/>
              <a:gd name="connsiteY14267" fmla="*/ 202561 h 364561"/>
              <a:gd name="connsiteX14268" fmla="*/ 10839103 w 12192000"/>
              <a:gd name="connsiteY14268" fmla="*/ 202561 h 364561"/>
              <a:gd name="connsiteX14269" fmla="*/ 10818967 w 12192000"/>
              <a:gd name="connsiteY14269" fmla="*/ 217321 h 364561"/>
              <a:gd name="connsiteX14270" fmla="*/ 10819119 w 12192000"/>
              <a:gd name="connsiteY14270" fmla="*/ 217207 h 364561"/>
              <a:gd name="connsiteX14271" fmla="*/ 10813443 w 12192000"/>
              <a:gd name="connsiteY14271" fmla="*/ 218329 h 364561"/>
              <a:gd name="connsiteX14272" fmla="*/ 10809180 w 12192000"/>
              <a:gd name="connsiteY14272" fmla="*/ 224568 h 364561"/>
              <a:gd name="connsiteX14273" fmla="*/ 10829387 w 12192000"/>
              <a:gd name="connsiteY14273" fmla="*/ 224568 h 364561"/>
              <a:gd name="connsiteX14274" fmla="*/ 10829387 w 12192000"/>
              <a:gd name="connsiteY14274" fmla="*/ 231962 h 364561"/>
              <a:gd name="connsiteX14275" fmla="*/ 10829387 w 12192000"/>
              <a:gd name="connsiteY14275" fmla="*/ 239355 h 364561"/>
              <a:gd name="connsiteX14276" fmla="*/ 10810917 w 12192000"/>
              <a:gd name="connsiteY14276" fmla="*/ 239355 h 364561"/>
              <a:gd name="connsiteX14277" fmla="*/ 10809181 w 12192000"/>
              <a:gd name="connsiteY14277" fmla="*/ 246749 h 364561"/>
              <a:gd name="connsiteX14278" fmla="*/ 10809308 w 12192000"/>
              <a:gd name="connsiteY14278" fmla="*/ 246749 h 364561"/>
              <a:gd name="connsiteX14279" fmla="*/ 10809308 w 12192000"/>
              <a:gd name="connsiteY14279" fmla="*/ 253875 h 364561"/>
              <a:gd name="connsiteX14280" fmla="*/ 10798964 w 12192000"/>
              <a:gd name="connsiteY14280" fmla="*/ 246749 h 364561"/>
              <a:gd name="connsiteX14281" fmla="*/ 10809180 w 12192000"/>
              <a:gd name="connsiteY14281" fmla="*/ 246749 h 364561"/>
              <a:gd name="connsiteX14282" fmla="*/ 10808270 w 12192000"/>
              <a:gd name="connsiteY14282" fmla="*/ 240048 h 364561"/>
              <a:gd name="connsiteX14283" fmla="*/ 10767324 w 12192000"/>
              <a:gd name="connsiteY14283" fmla="*/ 231962 h 364561"/>
              <a:gd name="connsiteX14284" fmla="*/ 10767324 w 12192000"/>
              <a:gd name="connsiteY14284" fmla="*/ 224568 h 364561"/>
              <a:gd name="connsiteX14285" fmla="*/ 10788973 w 12192000"/>
              <a:gd name="connsiteY14285" fmla="*/ 224568 h 364561"/>
              <a:gd name="connsiteX14286" fmla="*/ 10811706 w 12192000"/>
              <a:gd name="connsiteY14286" fmla="*/ 215210 h 364561"/>
              <a:gd name="connsiteX14287" fmla="*/ 10819193 w 12192000"/>
              <a:gd name="connsiteY14287" fmla="*/ 217151 h 364561"/>
              <a:gd name="connsiteX14288" fmla="*/ 10824787 w 12192000"/>
              <a:gd name="connsiteY14288" fmla="*/ 212939 h 364561"/>
              <a:gd name="connsiteX14289" fmla="*/ 10829035 w 12192000"/>
              <a:gd name="connsiteY14289" fmla="*/ 202561 h 364561"/>
              <a:gd name="connsiteX14290" fmla="*/ 10818967 w 12192000"/>
              <a:gd name="connsiteY14290" fmla="*/ 202561 h 364561"/>
              <a:gd name="connsiteX14291" fmla="*/ 10808899 w 12192000"/>
              <a:gd name="connsiteY14291" fmla="*/ 209941 h 364561"/>
              <a:gd name="connsiteX14292" fmla="*/ 10808899 w 12192000"/>
              <a:gd name="connsiteY14292" fmla="*/ 194126 h 364561"/>
              <a:gd name="connsiteX14293" fmla="*/ 10798813 w 12192000"/>
              <a:gd name="connsiteY14293" fmla="*/ 201872 h 364561"/>
              <a:gd name="connsiteX14294" fmla="*/ 10797395 w 12192000"/>
              <a:gd name="connsiteY14294" fmla="*/ 198702 h 364561"/>
              <a:gd name="connsiteX14295" fmla="*/ 10788924 w 12192000"/>
              <a:gd name="connsiteY14295" fmla="*/ 194192 h 364561"/>
              <a:gd name="connsiteX14296" fmla="*/ 10786415 w 12192000"/>
              <a:gd name="connsiteY14296" fmla="*/ 201208 h 364561"/>
              <a:gd name="connsiteX14297" fmla="*/ 10798428 w 12192000"/>
              <a:gd name="connsiteY14297" fmla="*/ 202167 h 364561"/>
              <a:gd name="connsiteX14298" fmla="*/ 10778695 w 12192000"/>
              <a:gd name="connsiteY14298" fmla="*/ 217321 h 364561"/>
              <a:gd name="connsiteX14299" fmla="*/ 10778695 w 12192000"/>
              <a:gd name="connsiteY14299" fmla="*/ 209941 h 364561"/>
              <a:gd name="connsiteX14300" fmla="*/ 10757120 w 12192000"/>
              <a:gd name="connsiteY14300" fmla="*/ 217321 h 364561"/>
              <a:gd name="connsiteX14301" fmla="*/ 10767189 w 12192000"/>
              <a:gd name="connsiteY14301" fmla="*/ 232082 h 364561"/>
              <a:gd name="connsiteX14302" fmla="*/ 10747052 w 12192000"/>
              <a:gd name="connsiteY14302" fmla="*/ 224701 h 364561"/>
              <a:gd name="connsiteX14303" fmla="*/ 10686644 w 12192000"/>
              <a:gd name="connsiteY14303" fmla="*/ 224701 h 364561"/>
              <a:gd name="connsiteX14304" fmla="*/ 10675138 w 12192000"/>
              <a:gd name="connsiteY14304" fmla="*/ 224701 h 364561"/>
              <a:gd name="connsiteX14305" fmla="*/ 10686644 w 12192000"/>
              <a:gd name="connsiteY14305" fmla="*/ 246843 h 364561"/>
              <a:gd name="connsiteX14306" fmla="*/ 10696712 w 12192000"/>
              <a:gd name="connsiteY14306" fmla="*/ 246843 h 364561"/>
              <a:gd name="connsiteX14307" fmla="*/ 10696712 w 12192000"/>
              <a:gd name="connsiteY14307" fmla="*/ 232082 h 364561"/>
              <a:gd name="connsiteX14308" fmla="*/ 10726916 w 12192000"/>
              <a:gd name="connsiteY14308" fmla="*/ 270038 h 364561"/>
              <a:gd name="connsiteX14309" fmla="*/ 10696712 w 12192000"/>
              <a:gd name="connsiteY14309" fmla="*/ 261603 h 364561"/>
              <a:gd name="connsiteX14310" fmla="*/ 10696712 w 12192000"/>
              <a:gd name="connsiteY14310" fmla="*/ 254223 h 364561"/>
              <a:gd name="connsiteX14311" fmla="*/ 10686644 w 12192000"/>
              <a:gd name="connsiteY14311" fmla="*/ 261603 h 364561"/>
              <a:gd name="connsiteX14312" fmla="*/ 10696712 w 12192000"/>
              <a:gd name="connsiteY14312" fmla="*/ 270038 h 364561"/>
              <a:gd name="connsiteX14313" fmla="*/ 10675138 w 12192000"/>
              <a:gd name="connsiteY14313" fmla="*/ 270038 h 364561"/>
              <a:gd name="connsiteX14314" fmla="*/ 10679992 w 12192000"/>
              <a:gd name="connsiteY14314" fmla="*/ 283531 h 364561"/>
              <a:gd name="connsiteX14315" fmla="*/ 10681466 w 12192000"/>
              <a:gd name="connsiteY14315" fmla="*/ 283812 h 364561"/>
              <a:gd name="connsiteX14316" fmla="*/ 10681790 w 12192000"/>
              <a:gd name="connsiteY14316" fmla="*/ 283761 h 364561"/>
              <a:gd name="connsiteX14317" fmla="*/ 10686644 w 12192000"/>
              <a:gd name="connsiteY14317" fmla="*/ 284799 h 364561"/>
              <a:gd name="connsiteX14318" fmla="*/ 10681466 w 12192000"/>
              <a:gd name="connsiteY14318" fmla="*/ 283812 h 364561"/>
              <a:gd name="connsiteX14319" fmla="*/ 10675138 w 12192000"/>
              <a:gd name="connsiteY14319" fmla="*/ 284799 h 364561"/>
              <a:gd name="connsiteX14320" fmla="*/ 10644933 w 12192000"/>
              <a:gd name="connsiteY14320" fmla="*/ 270038 h 364561"/>
              <a:gd name="connsiteX14321" fmla="*/ 10624797 w 12192000"/>
              <a:gd name="connsiteY14321" fmla="*/ 270038 h 364561"/>
              <a:gd name="connsiteX14322" fmla="*/ 10624797 w 12192000"/>
              <a:gd name="connsiteY14322" fmla="*/ 277419 h 364561"/>
              <a:gd name="connsiteX14323" fmla="*/ 10604661 w 12192000"/>
              <a:gd name="connsiteY14323" fmla="*/ 261603 h 364561"/>
              <a:gd name="connsiteX14324" fmla="*/ 10594593 w 12192000"/>
              <a:gd name="connsiteY14324" fmla="*/ 261603 h 364561"/>
              <a:gd name="connsiteX14325" fmla="*/ 10594593 w 12192000"/>
              <a:gd name="connsiteY14325" fmla="*/ 270038 h 364561"/>
              <a:gd name="connsiteX14326" fmla="*/ 10584525 w 12192000"/>
              <a:gd name="connsiteY14326" fmla="*/ 277419 h 364561"/>
              <a:gd name="connsiteX14327" fmla="*/ 10584525 w 12192000"/>
              <a:gd name="connsiteY14327" fmla="*/ 261603 h 364561"/>
              <a:gd name="connsiteX14328" fmla="*/ 10562950 w 12192000"/>
              <a:gd name="connsiteY14328" fmla="*/ 270038 h 364561"/>
              <a:gd name="connsiteX14329" fmla="*/ 10562950 w 12192000"/>
              <a:gd name="connsiteY14329" fmla="*/ 277419 h 364561"/>
              <a:gd name="connsiteX14330" fmla="*/ 10567198 w 12192000"/>
              <a:gd name="connsiteY14330" fmla="*/ 280532 h 364561"/>
              <a:gd name="connsiteX14331" fmla="*/ 10563109 w 12192000"/>
              <a:gd name="connsiteY14331" fmla="*/ 284640 h 364561"/>
              <a:gd name="connsiteX14332" fmla="*/ 10569454 w 12192000"/>
              <a:gd name="connsiteY14332" fmla="*/ 285554 h 364561"/>
              <a:gd name="connsiteX14333" fmla="*/ 10584787 w 12192000"/>
              <a:gd name="connsiteY14333" fmla="*/ 292180 h 364561"/>
              <a:gd name="connsiteX14334" fmla="*/ 10562882 w 12192000"/>
              <a:gd name="connsiteY14334" fmla="*/ 292180 h 364561"/>
              <a:gd name="connsiteX14335" fmla="*/ 10562882 w 12192000"/>
              <a:gd name="connsiteY14335" fmla="*/ 285554 h 364561"/>
              <a:gd name="connsiteX14336" fmla="*/ 10562882 w 12192000"/>
              <a:gd name="connsiteY14336" fmla="*/ 284777 h 364561"/>
              <a:gd name="connsiteX14337" fmla="*/ 10556972 w 12192000"/>
              <a:gd name="connsiteY14337" fmla="*/ 282839 h 364561"/>
              <a:gd name="connsiteX14338" fmla="*/ 10542814 w 12192000"/>
              <a:gd name="connsiteY14338" fmla="*/ 292180 h 364561"/>
              <a:gd name="connsiteX14339" fmla="*/ 10552882 w 12192000"/>
              <a:gd name="connsiteY14339" fmla="*/ 270038 h 364561"/>
              <a:gd name="connsiteX14340" fmla="*/ 10480968 w 12192000"/>
              <a:gd name="connsiteY14340" fmla="*/ 261603 h 364561"/>
              <a:gd name="connsiteX14341" fmla="*/ 10460832 w 12192000"/>
              <a:gd name="connsiteY14341" fmla="*/ 277419 h 364561"/>
              <a:gd name="connsiteX14342" fmla="*/ 10452022 w 12192000"/>
              <a:gd name="connsiteY14342" fmla="*/ 270961 h 364561"/>
              <a:gd name="connsiteX14343" fmla="*/ 10450770 w 12192000"/>
              <a:gd name="connsiteY14343" fmla="*/ 270043 h 364561"/>
              <a:gd name="connsiteX14344" fmla="*/ 10443397 w 12192000"/>
              <a:gd name="connsiteY14344" fmla="*/ 276340 h 364561"/>
              <a:gd name="connsiteX14345" fmla="*/ 10450926 w 12192000"/>
              <a:gd name="connsiteY14345" fmla="*/ 277258 h 364561"/>
              <a:gd name="connsiteX14346" fmla="*/ 10430847 w 12192000"/>
              <a:gd name="connsiteY14346" fmla="*/ 284608 h 364561"/>
              <a:gd name="connsiteX14347" fmla="*/ 10450926 w 12192000"/>
              <a:gd name="connsiteY14347" fmla="*/ 269909 h 364561"/>
              <a:gd name="connsiteX14348" fmla="*/ 10450775 w 12192000"/>
              <a:gd name="connsiteY14348" fmla="*/ 270038 h 364561"/>
              <a:gd name="connsiteX14349" fmla="*/ 10460832 w 12192000"/>
              <a:gd name="connsiteY14349" fmla="*/ 270038 h 364561"/>
              <a:gd name="connsiteX14350" fmla="*/ 10492474 w 12192000"/>
              <a:gd name="connsiteY14350" fmla="*/ 261603 h 364561"/>
              <a:gd name="connsiteX14351" fmla="*/ 10502542 w 12192000"/>
              <a:gd name="connsiteY14351" fmla="*/ 254223 h 364561"/>
              <a:gd name="connsiteX14352" fmla="*/ 10522678 w 12192000"/>
              <a:gd name="connsiteY14352" fmla="*/ 246843 h 364561"/>
              <a:gd name="connsiteX14353" fmla="*/ 10532746 w 12192000"/>
              <a:gd name="connsiteY14353" fmla="*/ 239462 h 364561"/>
              <a:gd name="connsiteX14354" fmla="*/ 10502542 w 12192000"/>
              <a:gd name="connsiteY14354" fmla="*/ 232082 h 364561"/>
              <a:gd name="connsiteX14355" fmla="*/ 10480968 w 12192000"/>
              <a:gd name="connsiteY14355" fmla="*/ 254223 h 364561"/>
              <a:gd name="connsiteX14356" fmla="*/ 10460832 w 12192000"/>
              <a:gd name="connsiteY14356" fmla="*/ 254223 h 364561"/>
              <a:gd name="connsiteX14357" fmla="*/ 10480968 w 12192000"/>
              <a:gd name="connsiteY14357" fmla="*/ 246843 h 364561"/>
              <a:gd name="connsiteX14358" fmla="*/ 10460832 w 12192000"/>
              <a:gd name="connsiteY14358" fmla="*/ 246843 h 364561"/>
              <a:gd name="connsiteX14359" fmla="*/ 10460832 w 12192000"/>
              <a:gd name="connsiteY14359" fmla="*/ 239462 h 364561"/>
              <a:gd name="connsiteX14360" fmla="*/ 10470899 w 12192000"/>
              <a:gd name="connsiteY14360" fmla="*/ 239462 h 364561"/>
              <a:gd name="connsiteX14361" fmla="*/ 10460832 w 12192000"/>
              <a:gd name="connsiteY14361" fmla="*/ 224701 h 364561"/>
              <a:gd name="connsiteX14362" fmla="*/ 10450763 w 12192000"/>
              <a:gd name="connsiteY14362" fmla="*/ 246843 h 364561"/>
              <a:gd name="connsiteX14363" fmla="*/ 10420559 w 12192000"/>
              <a:gd name="connsiteY14363" fmla="*/ 232082 h 364561"/>
              <a:gd name="connsiteX14364" fmla="*/ 10410491 w 12192000"/>
              <a:gd name="connsiteY14364" fmla="*/ 239462 h 364561"/>
              <a:gd name="connsiteX14365" fmla="*/ 10420559 w 12192000"/>
              <a:gd name="connsiteY14365" fmla="*/ 246843 h 364561"/>
              <a:gd name="connsiteX14366" fmla="*/ 10450763 w 12192000"/>
              <a:gd name="connsiteY14366" fmla="*/ 254223 h 364561"/>
              <a:gd name="connsiteX14367" fmla="*/ 10420559 w 12192000"/>
              <a:gd name="connsiteY14367" fmla="*/ 254223 h 364561"/>
              <a:gd name="connsiteX14368" fmla="*/ 10430627 w 12192000"/>
              <a:gd name="connsiteY14368" fmla="*/ 261603 h 364561"/>
              <a:gd name="connsiteX14369" fmla="*/ 10420559 w 12192000"/>
              <a:gd name="connsiteY14369" fmla="*/ 270038 h 364561"/>
              <a:gd name="connsiteX14370" fmla="*/ 10400423 w 12192000"/>
              <a:gd name="connsiteY14370" fmla="*/ 261603 h 364561"/>
              <a:gd name="connsiteX14371" fmla="*/ 10410491 w 12192000"/>
              <a:gd name="connsiteY14371" fmla="*/ 239462 h 364561"/>
              <a:gd name="connsiteX14372" fmla="*/ 10390355 w 12192000"/>
              <a:gd name="connsiteY14372" fmla="*/ 254223 h 364561"/>
              <a:gd name="connsiteX14373" fmla="*/ 10390355 w 12192000"/>
              <a:gd name="connsiteY14373" fmla="*/ 246843 h 364561"/>
              <a:gd name="connsiteX14374" fmla="*/ 10378849 w 12192000"/>
              <a:gd name="connsiteY14374" fmla="*/ 239462 h 364561"/>
              <a:gd name="connsiteX14375" fmla="*/ 10368780 w 12192000"/>
              <a:gd name="connsiteY14375" fmla="*/ 246843 h 364561"/>
              <a:gd name="connsiteX14376" fmla="*/ 10348645 w 12192000"/>
              <a:gd name="connsiteY14376" fmla="*/ 217321 h 364561"/>
              <a:gd name="connsiteX14377" fmla="*/ 10338577 w 12192000"/>
              <a:gd name="connsiteY14377" fmla="*/ 224701 h 364561"/>
              <a:gd name="connsiteX14378" fmla="*/ 10358712 w 12192000"/>
              <a:gd name="connsiteY14378" fmla="*/ 239462 h 364561"/>
              <a:gd name="connsiteX14379" fmla="*/ 10348645 w 12192000"/>
              <a:gd name="connsiteY14379" fmla="*/ 246843 h 364561"/>
              <a:gd name="connsiteX14380" fmla="*/ 10358712 w 12192000"/>
              <a:gd name="connsiteY14380" fmla="*/ 261603 h 364561"/>
              <a:gd name="connsiteX14381" fmla="*/ 10338577 w 12192000"/>
              <a:gd name="connsiteY14381" fmla="*/ 261603 h 364561"/>
              <a:gd name="connsiteX14382" fmla="*/ 10348645 w 12192000"/>
              <a:gd name="connsiteY14382" fmla="*/ 254223 h 364561"/>
              <a:gd name="connsiteX14383" fmla="*/ 10328508 w 12192000"/>
              <a:gd name="connsiteY14383" fmla="*/ 254223 h 364561"/>
              <a:gd name="connsiteX14384" fmla="*/ 10328508 w 12192000"/>
              <a:gd name="connsiteY14384" fmla="*/ 232082 h 364561"/>
              <a:gd name="connsiteX14385" fmla="*/ 10318441 w 12192000"/>
              <a:gd name="connsiteY14385" fmla="*/ 239462 h 364561"/>
              <a:gd name="connsiteX14386" fmla="*/ 10308372 w 12192000"/>
              <a:gd name="connsiteY14386" fmla="*/ 232082 h 364561"/>
              <a:gd name="connsiteX14387" fmla="*/ 10276730 w 12192000"/>
              <a:gd name="connsiteY14387" fmla="*/ 224701 h 364561"/>
              <a:gd name="connsiteX14388" fmla="*/ 10276730 w 12192000"/>
              <a:gd name="connsiteY14388" fmla="*/ 239462 h 364561"/>
              <a:gd name="connsiteX14389" fmla="*/ 10258304 w 12192000"/>
              <a:gd name="connsiteY14389" fmla="*/ 239462 h 364561"/>
              <a:gd name="connsiteX14390" fmla="*/ 10258380 w 12192000"/>
              <a:gd name="connsiteY14390" fmla="*/ 239790 h 364561"/>
              <a:gd name="connsiteX14391" fmla="*/ 10261628 w 12192000"/>
              <a:gd name="connsiteY14391" fmla="*/ 240385 h 364561"/>
              <a:gd name="connsiteX14392" fmla="*/ 10266662 w 12192000"/>
              <a:gd name="connsiteY14392" fmla="*/ 246843 h 364561"/>
              <a:gd name="connsiteX14393" fmla="*/ 10286798 w 12192000"/>
              <a:gd name="connsiteY14393" fmla="*/ 254223 h 364561"/>
              <a:gd name="connsiteX14394" fmla="*/ 10298304 w 12192000"/>
              <a:gd name="connsiteY14394" fmla="*/ 246843 h 364561"/>
              <a:gd name="connsiteX14395" fmla="*/ 10298304 w 12192000"/>
              <a:gd name="connsiteY14395" fmla="*/ 254223 h 364561"/>
              <a:gd name="connsiteX14396" fmla="*/ 10286798 w 12192000"/>
              <a:gd name="connsiteY14396" fmla="*/ 254223 h 364561"/>
              <a:gd name="connsiteX14397" fmla="*/ 10276730 w 12192000"/>
              <a:gd name="connsiteY14397" fmla="*/ 254223 h 364561"/>
              <a:gd name="connsiteX14398" fmla="*/ 10276730 w 12192000"/>
              <a:gd name="connsiteY14398" fmla="*/ 265047 h 364561"/>
              <a:gd name="connsiteX14399" fmla="*/ 10276730 w 12192000"/>
              <a:gd name="connsiteY14399" fmla="*/ 269909 h 364561"/>
              <a:gd name="connsiteX14400" fmla="*/ 10298204 w 12192000"/>
              <a:gd name="connsiteY14400" fmla="*/ 269909 h 364561"/>
              <a:gd name="connsiteX14401" fmla="*/ 10298204 w 12192000"/>
              <a:gd name="connsiteY14401" fmla="*/ 277481 h 364561"/>
              <a:gd name="connsiteX14402" fmla="*/ 10282631 w 12192000"/>
              <a:gd name="connsiteY14402" fmla="*/ 274287 h 364561"/>
              <a:gd name="connsiteX14403" fmla="*/ 10276730 w 12192000"/>
              <a:gd name="connsiteY14403" fmla="*/ 269982 h 364561"/>
              <a:gd name="connsiteX14404" fmla="*/ 10276730 w 12192000"/>
              <a:gd name="connsiteY14404" fmla="*/ 270038 h 364561"/>
              <a:gd name="connsiteX14405" fmla="*/ 10276622 w 12192000"/>
              <a:gd name="connsiteY14405" fmla="*/ 269977 h 364561"/>
              <a:gd name="connsiteX14406" fmla="*/ 10276474 w 12192000"/>
              <a:gd name="connsiteY14406" fmla="*/ 271092 h 364561"/>
              <a:gd name="connsiteX14407" fmla="*/ 10266563 w 12192000"/>
              <a:gd name="connsiteY14407" fmla="*/ 277481 h 364561"/>
              <a:gd name="connsiteX14408" fmla="*/ 10266563 w 12192000"/>
              <a:gd name="connsiteY14408" fmla="*/ 269909 h 364561"/>
              <a:gd name="connsiteX14409" fmla="*/ 10276503 w 12192000"/>
              <a:gd name="connsiteY14409" fmla="*/ 269909 h 364561"/>
              <a:gd name="connsiteX14410" fmla="*/ 10263673 w 12192000"/>
              <a:gd name="connsiteY14410" fmla="*/ 262625 h 364561"/>
              <a:gd name="connsiteX14411" fmla="*/ 10258380 w 12192000"/>
              <a:gd name="connsiteY14411" fmla="*/ 239790 h 364561"/>
              <a:gd name="connsiteX14412" fmla="*/ 10256594 w 12192000"/>
              <a:gd name="connsiteY14412" fmla="*/ 239462 h 364561"/>
              <a:gd name="connsiteX14413" fmla="*/ 10258304 w 12192000"/>
              <a:gd name="connsiteY14413" fmla="*/ 239462 h 364561"/>
              <a:gd name="connsiteX14414" fmla="*/ 10256594 w 12192000"/>
              <a:gd name="connsiteY14414" fmla="*/ 232082 h 364561"/>
              <a:gd name="connsiteX14415" fmla="*/ 10236458 w 12192000"/>
              <a:gd name="connsiteY14415" fmla="*/ 239462 h 364561"/>
              <a:gd name="connsiteX14416" fmla="*/ 10246526 w 12192000"/>
              <a:gd name="connsiteY14416" fmla="*/ 246843 h 364561"/>
              <a:gd name="connsiteX14417" fmla="*/ 10236458 w 12192000"/>
              <a:gd name="connsiteY14417" fmla="*/ 254223 h 364561"/>
              <a:gd name="connsiteX14418" fmla="*/ 10236458 w 12192000"/>
              <a:gd name="connsiteY14418" fmla="*/ 239462 h 364561"/>
              <a:gd name="connsiteX14419" fmla="*/ 10216321 w 12192000"/>
              <a:gd name="connsiteY14419" fmla="*/ 246843 h 364561"/>
              <a:gd name="connsiteX14420" fmla="*/ 10226390 w 12192000"/>
              <a:gd name="connsiteY14420" fmla="*/ 254223 h 364561"/>
              <a:gd name="connsiteX14421" fmla="*/ 10206253 w 12192000"/>
              <a:gd name="connsiteY14421" fmla="*/ 254223 h 364561"/>
              <a:gd name="connsiteX14422" fmla="*/ 10196185 w 12192000"/>
              <a:gd name="connsiteY14422" fmla="*/ 246843 h 364561"/>
              <a:gd name="connsiteX14423" fmla="*/ 10216321 w 12192000"/>
              <a:gd name="connsiteY14423" fmla="*/ 239462 h 364561"/>
              <a:gd name="connsiteX14424" fmla="*/ 10226390 w 12192000"/>
              <a:gd name="connsiteY14424" fmla="*/ 239462 h 364561"/>
              <a:gd name="connsiteX14425" fmla="*/ 10216321 w 12192000"/>
              <a:gd name="connsiteY14425" fmla="*/ 232082 h 364561"/>
              <a:gd name="connsiteX14426" fmla="*/ 10199781 w 12192000"/>
              <a:gd name="connsiteY14426" fmla="*/ 238540 h 364561"/>
              <a:gd name="connsiteX14427" fmla="*/ 10174686 w 12192000"/>
              <a:gd name="connsiteY14427" fmla="*/ 239459 h 364561"/>
              <a:gd name="connsiteX14428" fmla="*/ 10174686 w 12192000"/>
              <a:gd name="connsiteY14428" fmla="*/ 243541 h 364561"/>
              <a:gd name="connsiteX14429" fmla="*/ 10174686 w 12192000"/>
              <a:gd name="connsiteY14429" fmla="*/ 253875 h 364561"/>
              <a:gd name="connsiteX14430" fmla="*/ 10164951 w 12192000"/>
              <a:gd name="connsiteY14430" fmla="*/ 239177 h 364561"/>
              <a:gd name="connsiteX14431" fmla="*/ 10174611 w 12192000"/>
              <a:gd name="connsiteY14431" fmla="*/ 239177 h 364561"/>
              <a:gd name="connsiteX14432" fmla="*/ 10174611 w 12192000"/>
              <a:gd name="connsiteY14432" fmla="*/ 235195 h 364561"/>
              <a:gd name="connsiteX14433" fmla="*/ 10174611 w 12192000"/>
              <a:gd name="connsiteY14433" fmla="*/ 232082 h 364561"/>
              <a:gd name="connsiteX14434" fmla="*/ 10154475 w 12192000"/>
              <a:gd name="connsiteY14434" fmla="*/ 239462 h 364561"/>
              <a:gd name="connsiteX14435" fmla="*/ 10144407 w 12192000"/>
              <a:gd name="connsiteY14435" fmla="*/ 232082 h 364561"/>
              <a:gd name="connsiteX14436" fmla="*/ 10134339 w 12192000"/>
              <a:gd name="connsiteY14436" fmla="*/ 232082 h 364561"/>
              <a:gd name="connsiteX14437" fmla="*/ 10154475 w 12192000"/>
              <a:gd name="connsiteY14437" fmla="*/ 270038 h 364561"/>
              <a:gd name="connsiteX14438" fmla="*/ 10144407 w 12192000"/>
              <a:gd name="connsiteY14438" fmla="*/ 270038 h 364561"/>
              <a:gd name="connsiteX14439" fmla="*/ 10164543 w 12192000"/>
              <a:gd name="connsiteY14439" fmla="*/ 277419 h 364561"/>
              <a:gd name="connsiteX14440" fmla="*/ 10184679 w 12192000"/>
              <a:gd name="connsiteY14440" fmla="*/ 254223 h 364561"/>
              <a:gd name="connsiteX14441" fmla="*/ 10196185 w 12192000"/>
              <a:gd name="connsiteY14441" fmla="*/ 277419 h 364561"/>
              <a:gd name="connsiteX14442" fmla="*/ 10196185 w 12192000"/>
              <a:gd name="connsiteY14442" fmla="*/ 270038 h 364561"/>
              <a:gd name="connsiteX14443" fmla="*/ 10174611 w 12192000"/>
              <a:gd name="connsiteY14443" fmla="*/ 277419 h 364561"/>
              <a:gd name="connsiteX14444" fmla="*/ 10174611 w 12192000"/>
              <a:gd name="connsiteY14444" fmla="*/ 284799 h 364561"/>
              <a:gd name="connsiteX14445" fmla="*/ 10174611 w 12192000"/>
              <a:gd name="connsiteY14445" fmla="*/ 292180 h 364561"/>
              <a:gd name="connsiteX14446" fmla="*/ 10174611 w 12192000"/>
              <a:gd name="connsiteY14446" fmla="*/ 295293 h 364561"/>
              <a:gd name="connsiteX14447" fmla="*/ 10174611 w 12192000"/>
              <a:gd name="connsiteY14447" fmla="*/ 297318 h 364561"/>
              <a:gd name="connsiteX14448" fmla="*/ 10178838 w 12192000"/>
              <a:gd name="connsiteY14448" fmla="*/ 299135 h 364561"/>
              <a:gd name="connsiteX14449" fmla="*/ 10187241 w 12192000"/>
              <a:gd name="connsiteY14449" fmla="*/ 298291 h 364561"/>
              <a:gd name="connsiteX14450" fmla="*/ 10206253 w 12192000"/>
              <a:gd name="connsiteY14450" fmla="*/ 284799 h 364561"/>
              <a:gd name="connsiteX14451" fmla="*/ 10206253 w 12192000"/>
              <a:gd name="connsiteY14451" fmla="*/ 306940 h 364561"/>
              <a:gd name="connsiteX14452" fmla="*/ 10179825 w 12192000"/>
              <a:gd name="connsiteY14452" fmla="*/ 299560 h 364561"/>
              <a:gd name="connsiteX14453" fmla="*/ 10178838 w 12192000"/>
              <a:gd name="connsiteY14453" fmla="*/ 299135 h 364561"/>
              <a:gd name="connsiteX14454" fmla="*/ 10174611 w 12192000"/>
              <a:gd name="connsiteY14454" fmla="*/ 299560 h 364561"/>
              <a:gd name="connsiteX14455" fmla="*/ 10174611 w 12192000"/>
              <a:gd name="connsiteY14455" fmla="*/ 297318 h 364561"/>
              <a:gd name="connsiteX14456" fmla="*/ 10168026 w 12192000"/>
              <a:gd name="connsiteY14456" fmla="*/ 294486 h 364561"/>
              <a:gd name="connsiteX14457" fmla="*/ 10154475 w 12192000"/>
              <a:gd name="connsiteY14457" fmla="*/ 292180 h 364561"/>
              <a:gd name="connsiteX14458" fmla="*/ 10124271 w 12192000"/>
              <a:gd name="connsiteY14458" fmla="*/ 284799 h 364561"/>
              <a:gd name="connsiteX14459" fmla="*/ 10144407 w 12192000"/>
              <a:gd name="connsiteY14459" fmla="*/ 270038 h 364561"/>
              <a:gd name="connsiteX14460" fmla="*/ 10134339 w 12192000"/>
              <a:gd name="connsiteY14460" fmla="*/ 261603 h 364561"/>
              <a:gd name="connsiteX14461" fmla="*/ 10114203 w 12192000"/>
              <a:gd name="connsiteY14461" fmla="*/ 270038 h 364561"/>
              <a:gd name="connsiteX14462" fmla="*/ 10114203 w 12192000"/>
              <a:gd name="connsiteY14462" fmla="*/ 261603 h 364561"/>
              <a:gd name="connsiteX14463" fmla="*/ 10124271 w 12192000"/>
              <a:gd name="connsiteY14463" fmla="*/ 246843 h 364561"/>
              <a:gd name="connsiteX14464" fmla="*/ 10104134 w 12192000"/>
              <a:gd name="connsiteY14464" fmla="*/ 239462 h 364561"/>
              <a:gd name="connsiteX14465" fmla="*/ 10104134 w 12192000"/>
              <a:gd name="connsiteY14465" fmla="*/ 246843 h 364561"/>
              <a:gd name="connsiteX14466" fmla="*/ 10082560 w 12192000"/>
              <a:gd name="connsiteY14466" fmla="*/ 246843 h 364561"/>
              <a:gd name="connsiteX14467" fmla="*/ 10082560 w 12192000"/>
              <a:gd name="connsiteY14467" fmla="*/ 254223 h 364561"/>
              <a:gd name="connsiteX14468" fmla="*/ 10062424 w 12192000"/>
              <a:gd name="connsiteY14468" fmla="*/ 239462 h 364561"/>
              <a:gd name="connsiteX14469" fmla="*/ 10104134 w 12192000"/>
              <a:gd name="connsiteY14469" fmla="*/ 232082 h 364561"/>
              <a:gd name="connsiteX14470" fmla="*/ 10082560 w 12192000"/>
              <a:gd name="connsiteY14470" fmla="*/ 232082 h 364561"/>
              <a:gd name="connsiteX14471" fmla="*/ 10082560 w 12192000"/>
              <a:gd name="connsiteY14471" fmla="*/ 224701 h 364561"/>
              <a:gd name="connsiteX14472" fmla="*/ 10092628 w 12192000"/>
              <a:gd name="connsiteY14472" fmla="*/ 217321 h 364561"/>
              <a:gd name="connsiteX14473" fmla="*/ 10082560 w 12192000"/>
              <a:gd name="connsiteY14473" fmla="*/ 217321 h 364561"/>
              <a:gd name="connsiteX14474" fmla="*/ 10062424 w 12192000"/>
              <a:gd name="connsiteY14474" fmla="*/ 224701 h 364561"/>
              <a:gd name="connsiteX14475" fmla="*/ 10062424 w 12192000"/>
              <a:gd name="connsiteY14475" fmla="*/ 217321 h 364561"/>
              <a:gd name="connsiteX14476" fmla="*/ 10042288 w 12192000"/>
              <a:gd name="connsiteY14476" fmla="*/ 217321 h 364561"/>
              <a:gd name="connsiteX14477" fmla="*/ 10052356 w 12192000"/>
              <a:gd name="connsiteY14477" fmla="*/ 209941 h 364561"/>
              <a:gd name="connsiteX14478" fmla="*/ 10032220 w 12192000"/>
              <a:gd name="connsiteY14478" fmla="*/ 217321 h 364561"/>
              <a:gd name="connsiteX14479" fmla="*/ 10042288 w 12192000"/>
              <a:gd name="connsiteY14479" fmla="*/ 224701 h 364561"/>
              <a:gd name="connsiteX14480" fmla="*/ 10042288 w 12192000"/>
              <a:gd name="connsiteY14480" fmla="*/ 239462 h 364561"/>
              <a:gd name="connsiteX14481" fmla="*/ 10042288 w 12192000"/>
              <a:gd name="connsiteY14481" fmla="*/ 246843 h 364561"/>
              <a:gd name="connsiteX14482" fmla="*/ 10032220 w 12192000"/>
              <a:gd name="connsiteY14482" fmla="*/ 239462 h 364561"/>
              <a:gd name="connsiteX14483" fmla="*/ 10052356 w 12192000"/>
              <a:gd name="connsiteY14483" fmla="*/ 261603 h 364561"/>
              <a:gd name="connsiteX14484" fmla="*/ 10042288 w 12192000"/>
              <a:gd name="connsiteY14484" fmla="*/ 270038 h 364561"/>
              <a:gd name="connsiteX14485" fmla="*/ 10042288 w 12192000"/>
              <a:gd name="connsiteY14485" fmla="*/ 254223 h 364561"/>
              <a:gd name="connsiteX14486" fmla="*/ 10022152 w 12192000"/>
              <a:gd name="connsiteY14486" fmla="*/ 232082 h 364561"/>
              <a:gd name="connsiteX14487" fmla="*/ 9990509 w 12192000"/>
              <a:gd name="connsiteY14487" fmla="*/ 209941 h 364561"/>
              <a:gd name="connsiteX14488" fmla="*/ 9960305 w 12192000"/>
              <a:gd name="connsiteY14488" fmla="*/ 209941 h 364561"/>
              <a:gd name="connsiteX14489" fmla="*/ 9960305 w 12192000"/>
              <a:gd name="connsiteY14489" fmla="*/ 217321 h 364561"/>
              <a:gd name="connsiteX14490" fmla="*/ 9990509 w 12192000"/>
              <a:gd name="connsiteY14490" fmla="*/ 224701 h 364561"/>
              <a:gd name="connsiteX14491" fmla="*/ 9990509 w 12192000"/>
              <a:gd name="connsiteY14491" fmla="*/ 239462 h 364561"/>
              <a:gd name="connsiteX14492" fmla="*/ 10002016 w 12192000"/>
              <a:gd name="connsiteY14492" fmla="*/ 239462 h 364561"/>
              <a:gd name="connsiteX14493" fmla="*/ 10022152 w 12192000"/>
              <a:gd name="connsiteY14493" fmla="*/ 270038 h 364561"/>
              <a:gd name="connsiteX14494" fmla="*/ 10002016 w 12192000"/>
              <a:gd name="connsiteY14494" fmla="*/ 254223 h 364561"/>
              <a:gd name="connsiteX14495" fmla="*/ 9990509 w 12192000"/>
              <a:gd name="connsiteY14495" fmla="*/ 261603 h 364561"/>
              <a:gd name="connsiteX14496" fmla="*/ 9980442 w 12192000"/>
              <a:gd name="connsiteY14496" fmla="*/ 246843 h 364561"/>
              <a:gd name="connsiteX14497" fmla="*/ 9950237 w 12192000"/>
              <a:gd name="connsiteY14497" fmla="*/ 239462 h 364561"/>
              <a:gd name="connsiteX14498" fmla="*/ 9970373 w 12192000"/>
              <a:gd name="connsiteY14498" fmla="*/ 224701 h 364561"/>
              <a:gd name="connsiteX14499" fmla="*/ 9960305 w 12192000"/>
              <a:gd name="connsiteY14499" fmla="*/ 217321 h 364561"/>
              <a:gd name="connsiteX14500" fmla="*/ 9930101 w 12192000"/>
              <a:gd name="connsiteY14500" fmla="*/ 217321 h 364561"/>
              <a:gd name="connsiteX14501" fmla="*/ 9940169 w 12192000"/>
              <a:gd name="connsiteY14501" fmla="*/ 224701 h 364561"/>
              <a:gd name="connsiteX14502" fmla="*/ 9940169 w 12192000"/>
              <a:gd name="connsiteY14502" fmla="*/ 239462 h 364561"/>
              <a:gd name="connsiteX14503" fmla="*/ 9909965 w 12192000"/>
              <a:gd name="connsiteY14503" fmla="*/ 224701 h 364561"/>
              <a:gd name="connsiteX14504" fmla="*/ 9909965 w 12192000"/>
              <a:gd name="connsiteY14504" fmla="*/ 209941 h 364561"/>
              <a:gd name="connsiteX14505" fmla="*/ 9899897 w 12192000"/>
              <a:gd name="connsiteY14505" fmla="*/ 217321 h 364561"/>
              <a:gd name="connsiteX14506" fmla="*/ 9920033 w 12192000"/>
              <a:gd name="connsiteY14506" fmla="*/ 232082 h 364561"/>
              <a:gd name="connsiteX14507" fmla="*/ 9909965 w 12192000"/>
              <a:gd name="connsiteY14507" fmla="*/ 239462 h 364561"/>
              <a:gd name="connsiteX14508" fmla="*/ 9920033 w 12192000"/>
              <a:gd name="connsiteY14508" fmla="*/ 246843 h 364561"/>
              <a:gd name="connsiteX14509" fmla="*/ 9930101 w 12192000"/>
              <a:gd name="connsiteY14509" fmla="*/ 239462 h 364561"/>
              <a:gd name="connsiteX14510" fmla="*/ 9930101 w 12192000"/>
              <a:gd name="connsiteY14510" fmla="*/ 254223 h 364561"/>
              <a:gd name="connsiteX14511" fmla="*/ 9909965 w 12192000"/>
              <a:gd name="connsiteY14511" fmla="*/ 270038 h 364561"/>
              <a:gd name="connsiteX14512" fmla="*/ 9899897 w 12192000"/>
              <a:gd name="connsiteY14512" fmla="*/ 270038 h 364561"/>
              <a:gd name="connsiteX14513" fmla="*/ 9909965 w 12192000"/>
              <a:gd name="connsiteY14513" fmla="*/ 261603 h 364561"/>
              <a:gd name="connsiteX14514" fmla="*/ 9899897 w 12192000"/>
              <a:gd name="connsiteY14514" fmla="*/ 254223 h 364561"/>
              <a:gd name="connsiteX14515" fmla="*/ 9888391 w 12192000"/>
              <a:gd name="connsiteY14515" fmla="*/ 261603 h 364561"/>
              <a:gd name="connsiteX14516" fmla="*/ 9878323 w 12192000"/>
              <a:gd name="connsiteY14516" fmla="*/ 254223 h 364561"/>
              <a:gd name="connsiteX14517" fmla="*/ 9868254 w 12192000"/>
              <a:gd name="connsiteY14517" fmla="*/ 270038 h 364561"/>
              <a:gd name="connsiteX14518" fmla="*/ 9858186 w 12192000"/>
              <a:gd name="connsiteY14518" fmla="*/ 232082 h 364561"/>
              <a:gd name="connsiteX14519" fmla="*/ 9838050 w 12192000"/>
              <a:gd name="connsiteY14519" fmla="*/ 232082 h 364561"/>
              <a:gd name="connsiteX14520" fmla="*/ 9838050 w 12192000"/>
              <a:gd name="connsiteY14520" fmla="*/ 239462 h 364561"/>
              <a:gd name="connsiteX14521" fmla="*/ 9827982 w 12192000"/>
              <a:gd name="connsiteY14521" fmla="*/ 239462 h 364561"/>
              <a:gd name="connsiteX14522" fmla="*/ 9817914 w 12192000"/>
              <a:gd name="connsiteY14522" fmla="*/ 254223 h 364561"/>
              <a:gd name="connsiteX14523" fmla="*/ 9796340 w 12192000"/>
              <a:gd name="connsiteY14523" fmla="*/ 261603 h 364561"/>
              <a:gd name="connsiteX14524" fmla="*/ 9796340 w 12192000"/>
              <a:gd name="connsiteY14524" fmla="*/ 246843 h 364561"/>
              <a:gd name="connsiteX14525" fmla="*/ 9786272 w 12192000"/>
              <a:gd name="connsiteY14525" fmla="*/ 246843 h 364561"/>
              <a:gd name="connsiteX14526" fmla="*/ 9786272 w 12192000"/>
              <a:gd name="connsiteY14526" fmla="*/ 254223 h 364561"/>
              <a:gd name="connsiteX14527" fmla="*/ 9786272 w 12192000"/>
              <a:gd name="connsiteY14527" fmla="*/ 261603 h 364561"/>
              <a:gd name="connsiteX14528" fmla="*/ 9791306 w 12192000"/>
              <a:gd name="connsiteY14528" fmla="*/ 262658 h 364561"/>
              <a:gd name="connsiteX14529" fmla="*/ 9794588 w 12192000"/>
              <a:gd name="connsiteY14529" fmla="*/ 267470 h 364561"/>
              <a:gd name="connsiteX14530" fmla="*/ 9785892 w 12192000"/>
              <a:gd name="connsiteY14530" fmla="*/ 267470 h 364561"/>
              <a:gd name="connsiteX14531" fmla="*/ 9785892 w 12192000"/>
              <a:gd name="connsiteY14531" fmla="*/ 272592 h 364561"/>
              <a:gd name="connsiteX14532" fmla="*/ 9781242 w 12192000"/>
              <a:gd name="connsiteY14532" fmla="*/ 273728 h 364561"/>
              <a:gd name="connsiteX14533" fmla="*/ 9766168 w 12192000"/>
              <a:gd name="connsiteY14533" fmla="*/ 277419 h 364561"/>
              <a:gd name="connsiteX14534" fmla="*/ 9766168 w 12192000"/>
              <a:gd name="connsiteY14534" fmla="*/ 270038 h 364561"/>
              <a:gd name="connsiteX14535" fmla="*/ 9756174 w 12192000"/>
              <a:gd name="connsiteY14535" fmla="*/ 267945 h 364561"/>
              <a:gd name="connsiteX14536" fmla="*/ 9757014 w 12192000"/>
              <a:gd name="connsiteY14536" fmla="*/ 267470 h 364561"/>
              <a:gd name="connsiteX14537" fmla="*/ 9753907 w 12192000"/>
              <a:gd name="connsiteY14537" fmla="*/ 267470 h 364561"/>
              <a:gd name="connsiteX14538" fmla="*/ 9751068 w 12192000"/>
              <a:gd name="connsiteY14538" fmla="*/ 266875 h 364561"/>
              <a:gd name="connsiteX14539" fmla="*/ 9748230 w 12192000"/>
              <a:gd name="connsiteY14539" fmla="*/ 267470 h 364561"/>
              <a:gd name="connsiteX14540" fmla="*/ 9737566 w 12192000"/>
              <a:gd name="connsiteY14540" fmla="*/ 267470 h 364561"/>
              <a:gd name="connsiteX14541" fmla="*/ 9740448 w 12192000"/>
              <a:gd name="connsiteY14541" fmla="*/ 269100 h 364561"/>
              <a:gd name="connsiteX14542" fmla="*/ 9735968 w 12192000"/>
              <a:gd name="connsiteY14542" fmla="*/ 270038 h 364561"/>
              <a:gd name="connsiteX14543" fmla="*/ 9742927 w 12192000"/>
              <a:gd name="connsiteY14543" fmla="*/ 270502 h 364561"/>
              <a:gd name="connsiteX14544" fmla="*/ 9747290 w 12192000"/>
              <a:gd name="connsiteY14544" fmla="*/ 272970 h 364561"/>
              <a:gd name="connsiteX14545" fmla="*/ 9750177 w 12192000"/>
              <a:gd name="connsiteY14545" fmla="*/ 271337 h 364561"/>
              <a:gd name="connsiteX14546" fmla="*/ 9756101 w 12192000"/>
              <a:gd name="connsiteY14546" fmla="*/ 277419 h 364561"/>
              <a:gd name="connsiteX14547" fmla="*/ 9735968 w 12192000"/>
              <a:gd name="connsiteY14547" fmla="*/ 270038 h 364561"/>
              <a:gd name="connsiteX14548" fmla="*/ 9735968 w 12192000"/>
              <a:gd name="connsiteY14548" fmla="*/ 284799 h 364561"/>
              <a:gd name="connsiteX14549" fmla="*/ 9756101 w 12192000"/>
              <a:gd name="connsiteY14549" fmla="*/ 284799 h 364561"/>
              <a:gd name="connsiteX14550" fmla="*/ 9735968 w 12192000"/>
              <a:gd name="connsiteY14550" fmla="*/ 299560 h 364561"/>
              <a:gd name="connsiteX14551" fmla="*/ 9725902 w 12192000"/>
              <a:gd name="connsiteY14551" fmla="*/ 284799 h 364561"/>
              <a:gd name="connsiteX14552" fmla="*/ 9715835 w 12192000"/>
              <a:gd name="connsiteY14552" fmla="*/ 292180 h 364561"/>
              <a:gd name="connsiteX14553" fmla="*/ 9712060 w 12192000"/>
              <a:gd name="connsiteY14553" fmla="*/ 291257 h 364561"/>
              <a:gd name="connsiteX14554" fmla="*/ 9713356 w 12192000"/>
              <a:gd name="connsiteY14554" fmla="*/ 289040 h 364561"/>
              <a:gd name="connsiteX14555" fmla="*/ 9716351 w 12192000"/>
              <a:gd name="connsiteY14555" fmla="*/ 289040 h 364561"/>
              <a:gd name="connsiteX14556" fmla="*/ 9713959 w 12192000"/>
              <a:gd name="connsiteY14556" fmla="*/ 288009 h 364561"/>
              <a:gd name="connsiteX14557" fmla="*/ 9715835 w 12192000"/>
              <a:gd name="connsiteY14557" fmla="*/ 284799 h 364561"/>
              <a:gd name="connsiteX14558" fmla="*/ 9725902 w 12192000"/>
              <a:gd name="connsiteY14558" fmla="*/ 284799 h 364561"/>
              <a:gd name="connsiteX14559" fmla="*/ 9712060 w 12192000"/>
              <a:gd name="connsiteY14559" fmla="*/ 283877 h 364561"/>
              <a:gd name="connsiteX14560" fmla="*/ 9707115 w 12192000"/>
              <a:gd name="connsiteY14560" fmla="*/ 278800 h 364561"/>
              <a:gd name="connsiteX14561" fmla="*/ 9716403 w 12192000"/>
              <a:gd name="connsiteY14561" fmla="*/ 281706 h 364561"/>
              <a:gd name="connsiteX14562" fmla="*/ 9727547 w 12192000"/>
              <a:gd name="connsiteY14562" fmla="*/ 281706 h 364561"/>
              <a:gd name="connsiteX14563" fmla="*/ 9721544 w 12192000"/>
              <a:gd name="connsiteY14563" fmla="*/ 280063 h 364561"/>
              <a:gd name="connsiteX14564" fmla="*/ 9727547 w 12192000"/>
              <a:gd name="connsiteY14564" fmla="*/ 278962 h 364561"/>
              <a:gd name="connsiteX14565" fmla="*/ 9727547 w 12192000"/>
              <a:gd name="connsiteY14565" fmla="*/ 280843 h 364561"/>
              <a:gd name="connsiteX14566" fmla="*/ 9727547 w 12192000"/>
              <a:gd name="connsiteY14566" fmla="*/ 281706 h 364561"/>
              <a:gd name="connsiteX14567" fmla="*/ 9735061 w 12192000"/>
              <a:gd name="connsiteY14567" fmla="*/ 278255 h 364561"/>
              <a:gd name="connsiteX14568" fmla="*/ 9734019 w 12192000"/>
              <a:gd name="connsiteY14568" fmla="*/ 277776 h 364561"/>
              <a:gd name="connsiteX14569" fmla="*/ 9735968 w 12192000"/>
              <a:gd name="connsiteY14569" fmla="*/ 277419 h 364561"/>
              <a:gd name="connsiteX14570" fmla="*/ 9705769 w 12192000"/>
              <a:gd name="connsiteY14570" fmla="*/ 261603 h 364561"/>
              <a:gd name="connsiteX14571" fmla="*/ 9705769 w 12192000"/>
              <a:gd name="connsiteY14571" fmla="*/ 270038 h 364561"/>
              <a:gd name="connsiteX14572" fmla="*/ 9691808 w 12192000"/>
              <a:gd name="connsiteY14572" fmla="*/ 266480 h 364561"/>
              <a:gd name="connsiteX14573" fmla="*/ 9684306 w 12192000"/>
              <a:gd name="connsiteY14573" fmla="*/ 269974 h 364561"/>
              <a:gd name="connsiteX14574" fmla="*/ 9684306 w 12192000"/>
              <a:gd name="connsiteY14574" fmla="*/ 269910 h 364561"/>
              <a:gd name="connsiteX14575" fmla="*/ 9654202 w 12192000"/>
              <a:gd name="connsiteY14575" fmla="*/ 277304 h 364561"/>
              <a:gd name="connsiteX14576" fmla="*/ 9664191 w 12192000"/>
              <a:gd name="connsiteY14576" fmla="*/ 284697 h 364561"/>
              <a:gd name="connsiteX14577" fmla="*/ 9652073 w 12192000"/>
              <a:gd name="connsiteY14577" fmla="*/ 284697 h 364561"/>
              <a:gd name="connsiteX14578" fmla="*/ 9648282 w 12192000"/>
              <a:gd name="connsiteY14578" fmla="*/ 281922 h 364561"/>
              <a:gd name="connsiteX14579" fmla="*/ 9638558 w 12192000"/>
              <a:gd name="connsiteY14579" fmla="*/ 274804 h 364561"/>
              <a:gd name="connsiteX14580" fmla="*/ 9644636 w 12192000"/>
              <a:gd name="connsiteY14580" fmla="*/ 284591 h 364561"/>
              <a:gd name="connsiteX14581" fmla="*/ 9644954 w 12192000"/>
              <a:gd name="connsiteY14581" fmla="*/ 284697 h 364561"/>
              <a:gd name="connsiteX14582" fmla="*/ 9644135 w 12192000"/>
              <a:gd name="connsiteY14582" fmla="*/ 284697 h 364561"/>
              <a:gd name="connsiteX14583" fmla="*/ 9646642 w 12192000"/>
              <a:gd name="connsiteY14583" fmla="*/ 298560 h 364561"/>
              <a:gd name="connsiteX14584" fmla="*/ 9658132 w 12192000"/>
              <a:gd name="connsiteY14584" fmla="*/ 304006 h 364561"/>
              <a:gd name="connsiteX14585" fmla="*/ 9658006 w 12192000"/>
              <a:gd name="connsiteY14585" fmla="*/ 304139 h 364561"/>
              <a:gd name="connsiteX14586" fmla="*/ 9658412 w 12192000"/>
              <a:gd name="connsiteY14586" fmla="*/ 304139 h 364561"/>
              <a:gd name="connsiteX14587" fmla="*/ 9664191 w 12192000"/>
              <a:gd name="connsiteY14587" fmla="*/ 306878 h 364561"/>
              <a:gd name="connsiteX14588" fmla="*/ 9664191 w 12192000"/>
              <a:gd name="connsiteY14588" fmla="*/ 304139 h 364561"/>
              <a:gd name="connsiteX14589" fmla="*/ 9667729 w 12192000"/>
              <a:gd name="connsiteY14589" fmla="*/ 304139 h 364561"/>
              <a:gd name="connsiteX14590" fmla="*/ 9677601 w 12192000"/>
              <a:gd name="connsiteY14590" fmla="*/ 304139 h 364561"/>
              <a:gd name="connsiteX14591" fmla="*/ 9687473 w 12192000"/>
              <a:gd name="connsiteY14591" fmla="*/ 304139 h 364561"/>
              <a:gd name="connsiteX14592" fmla="*/ 9672739 w 12192000"/>
              <a:gd name="connsiteY14592" fmla="*/ 297344 h 364561"/>
              <a:gd name="connsiteX14593" fmla="*/ 9670423 w 12192000"/>
              <a:gd name="connsiteY14593" fmla="*/ 297192 h 364561"/>
              <a:gd name="connsiteX14594" fmla="*/ 9674242 w 12192000"/>
              <a:gd name="connsiteY14594" fmla="*/ 295788 h 364561"/>
              <a:gd name="connsiteX14595" fmla="*/ 9682519 w 12192000"/>
              <a:gd name="connsiteY14595" fmla="*/ 292747 h 364561"/>
              <a:gd name="connsiteX14596" fmla="*/ 9686069 w 12192000"/>
              <a:gd name="connsiteY14596" fmla="*/ 295346 h 364561"/>
              <a:gd name="connsiteX14597" fmla="*/ 9684153 w 12192000"/>
              <a:gd name="connsiteY14597" fmla="*/ 299560 h 364561"/>
              <a:gd name="connsiteX14598" fmla="*/ 9694221 w 12192000"/>
              <a:gd name="connsiteY14598" fmla="*/ 314321 h 364561"/>
              <a:gd name="connsiteX14599" fmla="*/ 9687416 w 12192000"/>
              <a:gd name="connsiteY14599" fmla="*/ 318596 h 364561"/>
              <a:gd name="connsiteX14600" fmla="*/ 9686239 w 12192000"/>
              <a:gd name="connsiteY14600" fmla="*/ 314223 h 364561"/>
              <a:gd name="connsiteX14601" fmla="*/ 9684306 w 12192000"/>
              <a:gd name="connsiteY14601" fmla="*/ 311967 h 364561"/>
              <a:gd name="connsiteX14602" fmla="*/ 9684306 w 12192000"/>
              <a:gd name="connsiteY14602" fmla="*/ 307769 h 364561"/>
              <a:gd name="connsiteX14603" fmla="*/ 9684306 w 12192000"/>
              <a:gd name="connsiteY14603" fmla="*/ 306878 h 364561"/>
              <a:gd name="connsiteX14604" fmla="*/ 9680961 w 12192000"/>
              <a:gd name="connsiteY14604" fmla="*/ 308062 h 364561"/>
              <a:gd name="connsiteX14605" fmla="*/ 9677601 w 12192000"/>
              <a:gd name="connsiteY14605" fmla="*/ 304139 h 364561"/>
              <a:gd name="connsiteX14606" fmla="*/ 9667729 w 12192000"/>
              <a:gd name="connsiteY14606" fmla="*/ 304139 h 364561"/>
              <a:gd name="connsiteX14607" fmla="*/ 9667729 w 12192000"/>
              <a:gd name="connsiteY14607" fmla="*/ 312750 h 364561"/>
              <a:gd name="connsiteX14608" fmla="*/ 9664190 w 12192000"/>
              <a:gd name="connsiteY14608" fmla="*/ 314004 h 364561"/>
              <a:gd name="connsiteX14609" fmla="*/ 9667729 w 12192000"/>
              <a:gd name="connsiteY14609" fmla="*/ 314004 h 364561"/>
              <a:gd name="connsiteX14610" fmla="*/ 9667729 w 12192000"/>
              <a:gd name="connsiteY14610" fmla="*/ 314223 h 364561"/>
              <a:gd name="connsiteX14611" fmla="*/ 9667729 w 12192000"/>
              <a:gd name="connsiteY14611" fmla="*/ 318807 h 364561"/>
              <a:gd name="connsiteX14612" fmla="*/ 9671431 w 12192000"/>
              <a:gd name="connsiteY14612" fmla="*/ 318807 h 364561"/>
              <a:gd name="connsiteX14613" fmla="*/ 9687081 w 12192000"/>
              <a:gd name="connsiteY14613" fmla="*/ 318807 h 364561"/>
              <a:gd name="connsiteX14614" fmla="*/ 9684310 w 12192000"/>
              <a:gd name="connsiteY14614" fmla="*/ 320548 h 364561"/>
              <a:gd name="connsiteX14615" fmla="*/ 9684211 w 12192000"/>
              <a:gd name="connsiteY14615" fmla="*/ 321593 h 364561"/>
              <a:gd name="connsiteX14616" fmla="*/ 9684306 w 12192000"/>
              <a:gd name="connsiteY14616" fmla="*/ 321576 h 364561"/>
              <a:gd name="connsiteX14617" fmla="*/ 9684154 w 12192000"/>
              <a:gd name="connsiteY14617" fmla="*/ 321693 h 364561"/>
              <a:gd name="connsiteX14618" fmla="*/ 9684153 w 12192000"/>
              <a:gd name="connsiteY14618" fmla="*/ 321701 h 364561"/>
              <a:gd name="connsiteX14619" fmla="*/ 9684146 w 12192000"/>
              <a:gd name="connsiteY14619" fmla="*/ 321701 h 364561"/>
              <a:gd name="connsiteX14620" fmla="*/ 9679771 w 12192000"/>
              <a:gd name="connsiteY14620" fmla="*/ 326108 h 364561"/>
              <a:gd name="connsiteX14621" fmla="*/ 9678926 w 12192000"/>
              <a:gd name="connsiteY14621" fmla="*/ 325860 h 364561"/>
              <a:gd name="connsiteX14622" fmla="*/ 9675381 w 12192000"/>
              <a:gd name="connsiteY14622" fmla="*/ 324443 h 364561"/>
              <a:gd name="connsiteX14623" fmla="*/ 9676899 w 12192000"/>
              <a:gd name="connsiteY14623" fmla="*/ 322839 h 364561"/>
              <a:gd name="connsiteX14624" fmla="*/ 9683746 w 12192000"/>
              <a:gd name="connsiteY14624" fmla="*/ 321665 h 364561"/>
              <a:gd name="connsiteX14625" fmla="*/ 9672354 w 12192000"/>
              <a:gd name="connsiteY14625" fmla="*/ 320663 h 364561"/>
              <a:gd name="connsiteX14626" fmla="*/ 9664173 w 12192000"/>
              <a:gd name="connsiteY14626" fmla="*/ 318807 h 364561"/>
              <a:gd name="connsiteX14627" fmla="*/ 9667729 w 12192000"/>
              <a:gd name="connsiteY14627" fmla="*/ 318807 h 364561"/>
              <a:gd name="connsiteX14628" fmla="*/ 9657859 w 12192000"/>
              <a:gd name="connsiteY14628" fmla="*/ 312390 h 364561"/>
              <a:gd name="connsiteX14629" fmla="*/ 9652439 w 12192000"/>
              <a:gd name="connsiteY14629" fmla="*/ 311887 h 364561"/>
              <a:gd name="connsiteX14630" fmla="*/ 9647656 w 12192000"/>
              <a:gd name="connsiteY14630" fmla="*/ 304173 h 364561"/>
              <a:gd name="connsiteX14631" fmla="*/ 9633813 w 12192000"/>
              <a:gd name="connsiteY14631" fmla="*/ 299560 h 364561"/>
              <a:gd name="connsiteX14632" fmla="*/ 9633813 w 12192000"/>
              <a:gd name="connsiteY14632" fmla="*/ 292180 h 364561"/>
              <a:gd name="connsiteX14633" fmla="*/ 9623745 w 12192000"/>
              <a:gd name="connsiteY14633" fmla="*/ 284799 h 364561"/>
              <a:gd name="connsiteX14634" fmla="*/ 9625121 w 12192000"/>
              <a:gd name="connsiteY14634" fmla="*/ 283118 h 364561"/>
              <a:gd name="connsiteX14635" fmla="*/ 9627242 w 12192000"/>
              <a:gd name="connsiteY14635" fmla="*/ 289040 h 364561"/>
              <a:gd name="connsiteX14636" fmla="*/ 9638558 w 12192000"/>
              <a:gd name="connsiteY14636" fmla="*/ 289040 h 364561"/>
              <a:gd name="connsiteX14637" fmla="*/ 9638558 w 12192000"/>
              <a:gd name="connsiteY14637" fmla="*/ 281706 h 364561"/>
              <a:gd name="connsiteX14638" fmla="*/ 9625560 w 12192000"/>
              <a:gd name="connsiteY14638" fmla="*/ 282582 h 364561"/>
              <a:gd name="connsiteX14639" fmla="*/ 9627520 w 12192000"/>
              <a:gd name="connsiteY14639" fmla="*/ 280186 h 364561"/>
              <a:gd name="connsiteX14640" fmla="*/ 9623745 w 12192000"/>
              <a:gd name="connsiteY14640" fmla="*/ 270038 h 364561"/>
              <a:gd name="connsiteX14641" fmla="*/ 9613497 w 12192000"/>
              <a:gd name="connsiteY14641" fmla="*/ 273728 h 364561"/>
              <a:gd name="connsiteX14642" fmla="*/ 9607747 w 12192000"/>
              <a:gd name="connsiteY14642" fmla="*/ 275602 h 364561"/>
              <a:gd name="connsiteX14643" fmla="*/ 9607913 w 12192000"/>
              <a:gd name="connsiteY14643" fmla="*/ 274804 h 364561"/>
              <a:gd name="connsiteX14644" fmla="*/ 9597894 w 12192000"/>
              <a:gd name="connsiteY14644" fmla="*/ 274804 h 364561"/>
              <a:gd name="connsiteX14645" fmla="*/ 9597894 w 12192000"/>
              <a:gd name="connsiteY14645" fmla="*/ 277940 h 364561"/>
              <a:gd name="connsiteX14646" fmla="*/ 9592102 w 12192000"/>
              <a:gd name="connsiteY14646" fmla="*/ 277419 h 364561"/>
              <a:gd name="connsiteX14647" fmla="*/ 9588058 w 12192000"/>
              <a:gd name="connsiteY14647" fmla="*/ 281866 h 364561"/>
              <a:gd name="connsiteX14648" fmla="*/ 9574895 w 12192000"/>
              <a:gd name="connsiteY14648" fmla="*/ 281000 h 364561"/>
              <a:gd name="connsiteX14649" fmla="*/ 9574196 w 12192000"/>
              <a:gd name="connsiteY14649" fmla="*/ 280292 h 364561"/>
              <a:gd name="connsiteX14650" fmla="*/ 9582034 w 12192000"/>
              <a:gd name="connsiteY14650" fmla="*/ 277419 h 364561"/>
              <a:gd name="connsiteX14651" fmla="*/ 9575742 w 12192000"/>
              <a:gd name="connsiteY14651" fmla="*/ 274651 h 364561"/>
              <a:gd name="connsiteX14652" fmla="*/ 9569802 w 12192000"/>
              <a:gd name="connsiteY14652" fmla="*/ 275839 h 364561"/>
              <a:gd name="connsiteX14653" fmla="*/ 9568780 w 12192000"/>
              <a:gd name="connsiteY14653" fmla="*/ 274804 h 364561"/>
              <a:gd name="connsiteX14654" fmla="*/ 9568064 w 12192000"/>
              <a:gd name="connsiteY14654" fmla="*/ 276186 h 364561"/>
              <a:gd name="connsiteX14655" fmla="*/ 9561898 w 12192000"/>
              <a:gd name="connsiteY14655" fmla="*/ 277419 h 364561"/>
              <a:gd name="connsiteX14656" fmla="*/ 9551830 w 12192000"/>
              <a:gd name="connsiteY14656" fmla="*/ 270038 h 364561"/>
              <a:gd name="connsiteX14657" fmla="*/ 9551830 w 12192000"/>
              <a:gd name="connsiteY14657" fmla="*/ 277419 h 364561"/>
              <a:gd name="connsiteX14658" fmla="*/ 9532169 w 12192000"/>
              <a:gd name="connsiteY14658" fmla="*/ 277419 h 364561"/>
              <a:gd name="connsiteX14659" fmla="*/ 9532169 w 12192000"/>
              <a:gd name="connsiteY14659" fmla="*/ 277481 h 364561"/>
              <a:gd name="connsiteX14660" fmla="*/ 9521818 w 12192000"/>
              <a:gd name="connsiteY14660" fmla="*/ 269909 h 364561"/>
              <a:gd name="connsiteX14661" fmla="*/ 9531995 w 12192000"/>
              <a:gd name="connsiteY14661" fmla="*/ 273104 h 364561"/>
              <a:gd name="connsiteX14662" fmla="*/ 9532169 w 12192000"/>
              <a:gd name="connsiteY14662" fmla="*/ 276960 h 364561"/>
              <a:gd name="connsiteX14663" fmla="*/ 9535968 w 12192000"/>
              <a:gd name="connsiteY14663" fmla="*/ 273020 h 364561"/>
              <a:gd name="connsiteX14664" fmla="*/ 9531694 w 12192000"/>
              <a:gd name="connsiteY14664" fmla="*/ 261603 h 364561"/>
              <a:gd name="connsiteX14665" fmla="*/ 9541762 w 12192000"/>
              <a:gd name="connsiteY14665" fmla="*/ 254223 h 364561"/>
              <a:gd name="connsiteX14666" fmla="*/ 9511561 w 12192000"/>
              <a:gd name="connsiteY14666" fmla="*/ 254223 h 364561"/>
              <a:gd name="connsiteX14667" fmla="*/ 9500070 w 12192000"/>
              <a:gd name="connsiteY14667" fmla="*/ 270038 h 364561"/>
              <a:gd name="connsiteX14668" fmla="*/ 9510839 w 12192000"/>
              <a:gd name="connsiteY14668" fmla="*/ 277419 h 364561"/>
              <a:gd name="connsiteX14669" fmla="*/ 9516024 w 12192000"/>
              <a:gd name="connsiteY14669" fmla="*/ 279503 h 364561"/>
              <a:gd name="connsiteX14670" fmla="*/ 9516594 w 12192000"/>
              <a:gd name="connsiteY14670" fmla="*/ 279264 h 364561"/>
              <a:gd name="connsiteX14671" fmla="*/ 9517279 w 12192000"/>
              <a:gd name="connsiteY14671" fmla="*/ 280017 h 364561"/>
              <a:gd name="connsiteX14672" fmla="*/ 9518255 w 12192000"/>
              <a:gd name="connsiteY14672" fmla="*/ 280417 h 364561"/>
              <a:gd name="connsiteX14673" fmla="*/ 9518922 w 12192000"/>
              <a:gd name="connsiteY14673" fmla="*/ 281284 h 364561"/>
              <a:gd name="connsiteX14674" fmla="*/ 9518922 w 12192000"/>
              <a:gd name="connsiteY14674" fmla="*/ 281824 h 364561"/>
              <a:gd name="connsiteX14675" fmla="*/ 9517279 w 12192000"/>
              <a:gd name="connsiteY14675" fmla="*/ 280017 h 364561"/>
              <a:gd name="connsiteX14676" fmla="*/ 9516024 w 12192000"/>
              <a:gd name="connsiteY14676" fmla="*/ 279503 h 364561"/>
              <a:gd name="connsiteX14677" fmla="*/ 9513175 w 12192000"/>
              <a:gd name="connsiteY14677" fmla="*/ 280647 h 364561"/>
              <a:gd name="connsiteX14678" fmla="*/ 9511561 w 12192000"/>
              <a:gd name="connsiteY14678" fmla="*/ 284799 h 364561"/>
              <a:gd name="connsiteX14679" fmla="*/ 9511561 w 12192000"/>
              <a:gd name="connsiteY14679" fmla="*/ 292180 h 364561"/>
              <a:gd name="connsiteX14680" fmla="*/ 9490003 w 12192000"/>
              <a:gd name="connsiteY14680" fmla="*/ 292180 h 364561"/>
              <a:gd name="connsiteX14681" fmla="*/ 9500070 w 12192000"/>
              <a:gd name="connsiteY14681" fmla="*/ 284799 h 364561"/>
              <a:gd name="connsiteX14682" fmla="*/ 9500070 w 12192000"/>
              <a:gd name="connsiteY14682" fmla="*/ 277419 h 364561"/>
              <a:gd name="connsiteX14683" fmla="*/ 9490003 w 12192000"/>
              <a:gd name="connsiteY14683" fmla="*/ 277419 h 364561"/>
              <a:gd name="connsiteX14684" fmla="*/ 9483712 w 12192000"/>
              <a:gd name="connsiteY14684" fmla="*/ 281109 h 364561"/>
              <a:gd name="connsiteX14685" fmla="*/ 9480467 w 12192000"/>
              <a:gd name="connsiteY14685" fmla="*/ 281974 h 364561"/>
              <a:gd name="connsiteX14686" fmla="*/ 9479889 w 12192000"/>
              <a:gd name="connsiteY14686" fmla="*/ 281974 h 364561"/>
              <a:gd name="connsiteX14687" fmla="*/ 9479889 w 12192000"/>
              <a:gd name="connsiteY14687" fmla="*/ 282128 h 364561"/>
              <a:gd name="connsiteX14688" fmla="*/ 9469871 w 12192000"/>
              <a:gd name="connsiteY14688" fmla="*/ 284799 h 364561"/>
              <a:gd name="connsiteX14689" fmla="*/ 9478707 w 12192000"/>
              <a:gd name="connsiteY14689" fmla="*/ 289118 h 364561"/>
              <a:gd name="connsiteX14690" fmla="*/ 9470137 w 12192000"/>
              <a:gd name="connsiteY14690" fmla="*/ 289118 h 364561"/>
              <a:gd name="connsiteX14691" fmla="*/ 9468101 w 12192000"/>
              <a:gd name="connsiteY14691" fmla="*/ 291207 h 364561"/>
              <a:gd name="connsiteX14692" fmla="*/ 9460089 w 12192000"/>
              <a:gd name="connsiteY14692" fmla="*/ 288283 h 364561"/>
              <a:gd name="connsiteX14693" fmla="*/ 9450022 w 12192000"/>
              <a:gd name="connsiteY14693" fmla="*/ 284608 h 364561"/>
              <a:gd name="connsiteX14694" fmla="*/ 9450022 w 12192000"/>
              <a:gd name="connsiteY14694" fmla="*/ 285526 h 364561"/>
              <a:gd name="connsiteX14695" fmla="*/ 9450022 w 12192000"/>
              <a:gd name="connsiteY14695" fmla="*/ 289040 h 364561"/>
              <a:gd name="connsiteX14696" fmla="*/ 9439362 w 12192000"/>
              <a:gd name="connsiteY14696" fmla="*/ 289040 h 364561"/>
              <a:gd name="connsiteX14697" fmla="*/ 9439362 w 12192000"/>
              <a:gd name="connsiteY14697" fmla="*/ 291361 h 364561"/>
              <a:gd name="connsiteX14698" fmla="*/ 9438413 w 12192000"/>
              <a:gd name="connsiteY14698" fmla="*/ 289303 h 364561"/>
              <a:gd name="connsiteX14699" fmla="*/ 9431370 w 12192000"/>
              <a:gd name="connsiteY14699" fmla="*/ 291484 h 364561"/>
              <a:gd name="connsiteX14700" fmla="*/ 9429343 w 12192000"/>
              <a:gd name="connsiteY14700" fmla="*/ 289040 h 364561"/>
              <a:gd name="connsiteX14701" fmla="*/ 9429343 w 12192000"/>
              <a:gd name="connsiteY14701" fmla="*/ 291815 h 364561"/>
              <a:gd name="connsiteX14702" fmla="*/ 9420797 w 12192000"/>
              <a:gd name="connsiteY14702" fmla="*/ 284756 h 364561"/>
              <a:gd name="connsiteX14703" fmla="*/ 9419538 w 12192000"/>
              <a:gd name="connsiteY14703" fmla="*/ 277482 h 364561"/>
              <a:gd name="connsiteX14704" fmla="*/ 9408047 w 12192000"/>
              <a:gd name="connsiteY14704" fmla="*/ 277482 h 364561"/>
              <a:gd name="connsiteX14705" fmla="*/ 9408047 w 12192000"/>
              <a:gd name="connsiteY14705" fmla="*/ 292031 h 364561"/>
              <a:gd name="connsiteX14706" fmla="*/ 9428168 w 12192000"/>
              <a:gd name="connsiteY14706" fmla="*/ 292031 h 364561"/>
              <a:gd name="connsiteX14707" fmla="*/ 9429343 w 12192000"/>
              <a:gd name="connsiteY14707" fmla="*/ 292481 h 364561"/>
              <a:gd name="connsiteX14708" fmla="*/ 9429343 w 12192000"/>
              <a:gd name="connsiteY14708" fmla="*/ 296212 h 364561"/>
              <a:gd name="connsiteX14709" fmla="*/ 9429343 w 12192000"/>
              <a:gd name="connsiteY14709" fmla="*/ 299703 h 364561"/>
              <a:gd name="connsiteX14710" fmla="*/ 9424571 w 12192000"/>
              <a:gd name="connsiteY14710" fmla="*/ 302327 h 364561"/>
              <a:gd name="connsiteX14711" fmla="*/ 9419538 w 12192000"/>
              <a:gd name="connsiteY14711" fmla="*/ 299560 h 364561"/>
              <a:gd name="connsiteX14712" fmla="*/ 9419004 w 12192000"/>
              <a:gd name="connsiteY14712" fmla="*/ 306940 h 364561"/>
              <a:gd name="connsiteX14713" fmla="*/ 9419339 w 12192000"/>
              <a:gd name="connsiteY14713" fmla="*/ 311572 h 364561"/>
              <a:gd name="connsiteX14714" fmla="*/ 9410234 w 12192000"/>
              <a:gd name="connsiteY14714" fmla="*/ 311572 h 364561"/>
              <a:gd name="connsiteX14715" fmla="*/ 9411599 w 12192000"/>
              <a:gd name="connsiteY14715" fmla="*/ 314321 h 364561"/>
              <a:gd name="connsiteX14716" fmla="*/ 9409552 w 12192000"/>
              <a:gd name="connsiteY14716" fmla="*/ 314321 h 364561"/>
              <a:gd name="connsiteX14717" fmla="*/ 9410234 w 12192000"/>
              <a:gd name="connsiteY14717" fmla="*/ 311572 h 364561"/>
              <a:gd name="connsiteX14718" fmla="*/ 9404891 w 12192000"/>
              <a:gd name="connsiteY14718" fmla="*/ 311572 h 364561"/>
              <a:gd name="connsiteX14719" fmla="*/ 9398131 w 12192000"/>
              <a:gd name="connsiteY14719" fmla="*/ 305683 h 364561"/>
              <a:gd name="connsiteX14720" fmla="*/ 9400465 w 12192000"/>
              <a:gd name="connsiteY14720" fmla="*/ 304427 h 364561"/>
              <a:gd name="connsiteX14721" fmla="*/ 9396322 w 12192000"/>
              <a:gd name="connsiteY14721" fmla="*/ 301030 h 364561"/>
              <a:gd name="connsiteX14722" fmla="*/ 9390644 w 12192000"/>
              <a:gd name="connsiteY14722" fmla="*/ 304427 h 364561"/>
              <a:gd name="connsiteX14723" fmla="*/ 9390148 w 12192000"/>
              <a:gd name="connsiteY14723" fmla="*/ 305494 h 364561"/>
              <a:gd name="connsiteX14724" fmla="*/ 9385398 w 12192000"/>
              <a:gd name="connsiteY14724" fmla="*/ 305834 h 364561"/>
              <a:gd name="connsiteX14725" fmla="*/ 9380821 w 12192000"/>
              <a:gd name="connsiteY14725" fmla="*/ 304427 h 364561"/>
              <a:gd name="connsiteX14726" fmla="*/ 9383667 w 12192000"/>
              <a:gd name="connsiteY14726" fmla="*/ 305958 h 364561"/>
              <a:gd name="connsiteX14727" fmla="*/ 9382836 w 12192000"/>
              <a:gd name="connsiteY14727" fmla="*/ 306018 h 364561"/>
              <a:gd name="connsiteX14728" fmla="*/ 9371792 w 12192000"/>
              <a:gd name="connsiteY14728" fmla="*/ 309976 h 364561"/>
              <a:gd name="connsiteX14729" fmla="*/ 9372942 w 12192000"/>
              <a:gd name="connsiteY14729" fmla="*/ 306728 h 364561"/>
              <a:gd name="connsiteX14730" fmla="*/ 9370097 w 12192000"/>
              <a:gd name="connsiteY14730" fmla="*/ 301575 h 364561"/>
              <a:gd name="connsiteX14731" fmla="*/ 9372506 w 12192000"/>
              <a:gd name="connsiteY14731" fmla="*/ 300945 h 364561"/>
              <a:gd name="connsiteX14732" fmla="*/ 9372534 w 12192000"/>
              <a:gd name="connsiteY14732" fmla="*/ 301030 h 364561"/>
              <a:gd name="connsiteX14733" fmla="*/ 9380821 w 12192000"/>
              <a:gd name="connsiteY14733" fmla="*/ 304427 h 364561"/>
              <a:gd name="connsiteX14734" fmla="*/ 9376678 w 12192000"/>
              <a:gd name="connsiteY14734" fmla="*/ 297633 h 364561"/>
              <a:gd name="connsiteX14735" fmla="*/ 9371079 w 12192000"/>
              <a:gd name="connsiteY14735" fmla="*/ 296392 h 364561"/>
              <a:gd name="connsiteX14736" fmla="*/ 9371227 w 12192000"/>
              <a:gd name="connsiteY14736" fmla="*/ 296263 h 364561"/>
              <a:gd name="connsiteX14737" fmla="*/ 9370860 w 12192000"/>
              <a:gd name="connsiteY14737" fmla="*/ 295544 h 364561"/>
              <a:gd name="connsiteX14738" fmla="*/ 9372763 w 12192000"/>
              <a:gd name="connsiteY14738" fmla="*/ 293102 h 364561"/>
              <a:gd name="connsiteX14739" fmla="*/ 9377796 w 12192000"/>
              <a:gd name="connsiteY14739" fmla="*/ 292180 h 364561"/>
              <a:gd name="connsiteX14740" fmla="*/ 9377796 w 12192000"/>
              <a:gd name="connsiteY14740" fmla="*/ 284799 h 364561"/>
              <a:gd name="connsiteX14741" fmla="*/ 9368469 w 12192000"/>
              <a:gd name="connsiteY14741" fmla="*/ 287363 h 364561"/>
              <a:gd name="connsiteX14742" fmla="*/ 9371227 w 12192000"/>
              <a:gd name="connsiteY14742" fmla="*/ 281974 h 364561"/>
              <a:gd name="connsiteX14743" fmla="*/ 9361476 w 12192000"/>
              <a:gd name="connsiteY14743" fmla="*/ 281974 h 364561"/>
              <a:gd name="connsiteX14744" fmla="*/ 9371227 w 12192000"/>
              <a:gd name="connsiteY14744" fmla="*/ 274830 h 364561"/>
              <a:gd name="connsiteX14745" fmla="*/ 9360984 w 12192000"/>
              <a:gd name="connsiteY14745" fmla="*/ 270703 h 364561"/>
              <a:gd name="connsiteX14746" fmla="*/ 9371504 w 12192000"/>
              <a:gd name="connsiteY14746" fmla="*/ 272806 h 364561"/>
              <a:gd name="connsiteX14747" fmla="*/ 9372164 w 12192000"/>
              <a:gd name="connsiteY14747" fmla="*/ 272516 h 364561"/>
              <a:gd name="connsiteX14748" fmla="*/ 9372671 w 12192000"/>
              <a:gd name="connsiteY14748" fmla="*/ 274711 h 364561"/>
              <a:gd name="connsiteX14749" fmla="*/ 9390446 w 12192000"/>
              <a:gd name="connsiteY14749" fmla="*/ 281730 h 364561"/>
              <a:gd name="connsiteX14750" fmla="*/ 9400171 w 12192000"/>
              <a:gd name="connsiteY14750" fmla="*/ 295991 h 364561"/>
              <a:gd name="connsiteX14751" fmla="*/ 9409894 w 12192000"/>
              <a:gd name="connsiteY14751" fmla="*/ 304139 h 364561"/>
              <a:gd name="connsiteX14752" fmla="*/ 9397739 w 12192000"/>
              <a:gd name="connsiteY14752" fmla="*/ 282749 h 364561"/>
              <a:gd name="connsiteX14753" fmla="*/ 9376496 w 12192000"/>
              <a:gd name="connsiteY14753" fmla="*/ 270610 h 364561"/>
              <a:gd name="connsiteX14754" fmla="*/ 9377796 w 12192000"/>
              <a:gd name="connsiteY14754" fmla="*/ 270038 h 364561"/>
              <a:gd name="connsiteX14755" fmla="*/ 9373385 w 12192000"/>
              <a:gd name="connsiteY14755" fmla="*/ 268833 h 364561"/>
              <a:gd name="connsiteX14756" fmla="*/ 9371000 w 12192000"/>
              <a:gd name="connsiteY14756" fmla="*/ 267470 h 364561"/>
              <a:gd name="connsiteX14757" fmla="*/ 9371175 w 12192000"/>
              <a:gd name="connsiteY14757" fmla="*/ 268229 h 364561"/>
              <a:gd name="connsiteX14758" fmla="*/ 9369657 w 12192000"/>
              <a:gd name="connsiteY14758" fmla="*/ 267814 h 364561"/>
              <a:gd name="connsiteX14759" fmla="*/ 9363639 w 12192000"/>
              <a:gd name="connsiteY14759" fmla="*/ 266480 h 364561"/>
              <a:gd name="connsiteX14760" fmla="*/ 9358336 w 12192000"/>
              <a:gd name="connsiteY14760" fmla="*/ 269636 h 364561"/>
              <a:gd name="connsiteX14761" fmla="*/ 9347592 w 12192000"/>
              <a:gd name="connsiteY14761" fmla="*/ 265306 h 364561"/>
              <a:gd name="connsiteX14762" fmla="*/ 9347592 w 12192000"/>
              <a:gd name="connsiteY14762" fmla="*/ 261603 h 364561"/>
              <a:gd name="connsiteX14763" fmla="*/ 9339865 w 12192000"/>
              <a:gd name="connsiteY14763" fmla="*/ 259580 h 364561"/>
              <a:gd name="connsiteX14764" fmla="*/ 9336764 w 12192000"/>
              <a:gd name="connsiteY14764" fmla="*/ 253310 h 364561"/>
              <a:gd name="connsiteX14765" fmla="*/ 9328405 w 12192000"/>
              <a:gd name="connsiteY14765" fmla="*/ 250671 h 364561"/>
              <a:gd name="connsiteX14766" fmla="*/ 9327456 w 12192000"/>
              <a:gd name="connsiteY14766" fmla="*/ 246843 h 364561"/>
              <a:gd name="connsiteX14767" fmla="*/ 9321557 w 12192000"/>
              <a:gd name="connsiteY14767" fmla="*/ 253185 h 364561"/>
              <a:gd name="connsiteX14768" fmla="*/ 9320905 w 12192000"/>
              <a:gd name="connsiteY14768" fmla="*/ 253449 h 364561"/>
              <a:gd name="connsiteX14769" fmla="*/ 9321168 w 12192000"/>
              <a:gd name="connsiteY14769" fmla="*/ 253603 h 364561"/>
              <a:gd name="connsiteX14770" fmla="*/ 9310887 w 12192000"/>
              <a:gd name="connsiteY14770" fmla="*/ 264656 h 364561"/>
              <a:gd name="connsiteX14771" fmla="*/ 9310887 w 12192000"/>
              <a:gd name="connsiteY14771" fmla="*/ 261241 h 364561"/>
              <a:gd name="connsiteX14772" fmla="*/ 9310887 w 12192000"/>
              <a:gd name="connsiteY14772" fmla="*/ 260352 h 364561"/>
              <a:gd name="connsiteX14773" fmla="*/ 9305436 w 12192000"/>
              <a:gd name="connsiteY14773" fmla="*/ 257349 h 364561"/>
              <a:gd name="connsiteX14774" fmla="*/ 9301458 w 12192000"/>
              <a:gd name="connsiteY14774" fmla="*/ 260352 h 364561"/>
              <a:gd name="connsiteX14775" fmla="*/ 9306173 w 12192000"/>
              <a:gd name="connsiteY14775" fmla="*/ 261241 h 364561"/>
              <a:gd name="connsiteX14776" fmla="*/ 9309713 w 12192000"/>
              <a:gd name="connsiteY14776" fmla="*/ 265919 h 364561"/>
              <a:gd name="connsiteX14777" fmla="*/ 9306014 w 12192000"/>
              <a:gd name="connsiteY14777" fmla="*/ 269896 h 364561"/>
              <a:gd name="connsiteX14778" fmla="*/ 9301458 w 12192000"/>
              <a:gd name="connsiteY14778" fmla="*/ 267470 h 364561"/>
              <a:gd name="connsiteX14779" fmla="*/ 9303463 w 12192000"/>
              <a:gd name="connsiteY14779" fmla="*/ 270038 h 364561"/>
              <a:gd name="connsiteX14780" fmla="*/ 9287287 w 12192000"/>
              <a:gd name="connsiteY14780" fmla="*/ 270038 h 364561"/>
              <a:gd name="connsiteX14781" fmla="*/ 9282069 w 12192000"/>
              <a:gd name="connsiteY14781" fmla="*/ 267686 h 364561"/>
              <a:gd name="connsiteX14782" fmla="*/ 9262566 w 12192000"/>
              <a:gd name="connsiteY14782" fmla="*/ 267686 h 364561"/>
              <a:gd name="connsiteX14783" fmla="*/ 9262566 w 12192000"/>
              <a:gd name="connsiteY14783" fmla="*/ 263667 h 364561"/>
              <a:gd name="connsiteX14784" fmla="*/ 9262566 w 12192000"/>
              <a:gd name="connsiteY14784" fmla="*/ 260568 h 364561"/>
              <a:gd name="connsiteX14785" fmla="*/ 9271991 w 12192000"/>
              <a:gd name="connsiteY14785" fmla="*/ 260568 h 364561"/>
              <a:gd name="connsiteX14786" fmla="*/ 9262562 w 12192000"/>
              <a:gd name="connsiteY14786" fmla="*/ 253234 h 364561"/>
              <a:gd name="connsiteX14787" fmla="*/ 9262562 w 12192000"/>
              <a:gd name="connsiteY14787" fmla="*/ 259651 h 364561"/>
              <a:gd name="connsiteX14788" fmla="*/ 9262562 w 12192000"/>
              <a:gd name="connsiteY14788" fmla="*/ 260542 h 364561"/>
              <a:gd name="connsiteX14789" fmla="*/ 9251421 w 12192000"/>
              <a:gd name="connsiteY14789" fmla="*/ 260542 h 364561"/>
              <a:gd name="connsiteX14790" fmla="*/ 9254382 w 12192000"/>
              <a:gd name="connsiteY14790" fmla="*/ 265007 h 364561"/>
              <a:gd name="connsiteX14791" fmla="*/ 9248614 w 12192000"/>
              <a:gd name="connsiteY14791" fmla="*/ 269464 h 364561"/>
              <a:gd name="connsiteX14792" fmla="*/ 9249600 w 12192000"/>
              <a:gd name="connsiteY14792" fmla="*/ 266658 h 364561"/>
              <a:gd name="connsiteX14793" fmla="*/ 9245795 w 12192000"/>
              <a:gd name="connsiteY14793" fmla="*/ 261447 h 364561"/>
              <a:gd name="connsiteX14794" fmla="*/ 9225520 w 12192000"/>
              <a:gd name="connsiteY14794" fmla="*/ 261447 h 364561"/>
              <a:gd name="connsiteX14795" fmla="*/ 9235165 w 12192000"/>
              <a:gd name="connsiteY14795" fmla="*/ 272107 h 364561"/>
              <a:gd name="connsiteX14796" fmla="*/ 9224605 w 12192000"/>
              <a:gd name="connsiteY14796" fmla="*/ 267686 h 364561"/>
              <a:gd name="connsiteX14797" fmla="*/ 9222546 w 12192000"/>
              <a:gd name="connsiteY14797" fmla="*/ 261653 h 364561"/>
              <a:gd name="connsiteX14798" fmla="*/ 9225520 w 12192000"/>
              <a:gd name="connsiteY14798" fmla="*/ 253876 h 364561"/>
              <a:gd name="connsiteX14799" fmla="*/ 9203963 w 12192000"/>
              <a:gd name="connsiteY14799" fmla="*/ 253876 h 364561"/>
              <a:gd name="connsiteX14800" fmla="*/ 9196014 w 12192000"/>
              <a:gd name="connsiteY14800" fmla="*/ 254723 h 364561"/>
              <a:gd name="connsiteX14801" fmla="*/ 9192912 w 12192000"/>
              <a:gd name="connsiteY14801" fmla="*/ 253397 h 364561"/>
              <a:gd name="connsiteX14802" fmla="*/ 9192912 w 12192000"/>
              <a:gd name="connsiteY14802" fmla="*/ 260542 h 364561"/>
              <a:gd name="connsiteX14803" fmla="*/ 9192912 w 12192000"/>
              <a:gd name="connsiteY14803" fmla="*/ 267686 h 364561"/>
              <a:gd name="connsiteX14804" fmla="*/ 9191802 w 12192000"/>
              <a:gd name="connsiteY14804" fmla="*/ 267686 h 364561"/>
              <a:gd name="connsiteX14805" fmla="*/ 9185115 w 12192000"/>
              <a:gd name="connsiteY14805" fmla="*/ 261426 h 364561"/>
              <a:gd name="connsiteX14806" fmla="*/ 9183842 w 12192000"/>
              <a:gd name="connsiteY14806" fmla="*/ 253876 h 364561"/>
              <a:gd name="connsiteX14807" fmla="*/ 9173662 w 12192000"/>
              <a:gd name="connsiteY14807" fmla="*/ 256657 h 364561"/>
              <a:gd name="connsiteX14808" fmla="*/ 9163957 w 12192000"/>
              <a:gd name="connsiteY14808" fmla="*/ 254014 h 364561"/>
              <a:gd name="connsiteX14809" fmla="*/ 9162374 w 12192000"/>
              <a:gd name="connsiteY14809" fmla="*/ 253234 h 364561"/>
              <a:gd name="connsiteX14810" fmla="*/ 9163449 w 12192000"/>
              <a:gd name="connsiteY14810" fmla="*/ 258799 h 364561"/>
              <a:gd name="connsiteX14811" fmla="*/ 9163449 w 12192000"/>
              <a:gd name="connsiteY14811" fmla="*/ 267785 h 364561"/>
              <a:gd name="connsiteX14812" fmla="*/ 9163449 w 12192000"/>
              <a:gd name="connsiteY14812" fmla="*/ 269772 h 364561"/>
              <a:gd name="connsiteX14813" fmla="*/ 9171800 w 12192000"/>
              <a:gd name="connsiteY14813" fmla="*/ 266306 h 364561"/>
              <a:gd name="connsiteX14814" fmla="*/ 9173374 w 12192000"/>
              <a:gd name="connsiteY14814" fmla="*/ 267470 h 364561"/>
              <a:gd name="connsiteX14815" fmla="*/ 9183002 w 12192000"/>
              <a:gd name="connsiteY14815" fmla="*/ 267470 h 364561"/>
              <a:gd name="connsiteX14816" fmla="*/ 9179282 w 12192000"/>
              <a:gd name="connsiteY14816" fmla="*/ 263193 h 364561"/>
              <a:gd name="connsiteX14817" fmla="*/ 9183842 w 12192000"/>
              <a:gd name="connsiteY14817" fmla="*/ 261294 h 364561"/>
              <a:gd name="connsiteX14818" fmla="*/ 9183842 w 12192000"/>
              <a:gd name="connsiteY14818" fmla="*/ 267686 h 364561"/>
              <a:gd name="connsiteX14819" fmla="*/ 9173409 w 12192000"/>
              <a:gd name="connsiteY14819" fmla="*/ 267686 h 364561"/>
              <a:gd name="connsiteX14820" fmla="*/ 9173409 w 12192000"/>
              <a:gd name="connsiteY14820" fmla="*/ 273389 h 364561"/>
              <a:gd name="connsiteX14821" fmla="*/ 9163449 w 12192000"/>
              <a:gd name="connsiteY14821" fmla="*/ 269772 h 364561"/>
              <a:gd name="connsiteX14822" fmla="*/ 9163449 w 12192000"/>
              <a:gd name="connsiteY14822" fmla="*/ 274830 h 364561"/>
              <a:gd name="connsiteX14823" fmla="*/ 9162264 w 12192000"/>
              <a:gd name="connsiteY14823" fmla="*/ 274830 h 364561"/>
              <a:gd name="connsiteX14824" fmla="*/ 9162264 w 12192000"/>
              <a:gd name="connsiteY14824" fmla="*/ 267686 h 364561"/>
              <a:gd name="connsiteX14825" fmla="*/ 9152512 w 12192000"/>
              <a:gd name="connsiteY14825" fmla="*/ 267686 h 364561"/>
              <a:gd name="connsiteX14826" fmla="*/ 9152512 w 12192000"/>
              <a:gd name="connsiteY14826" fmla="*/ 274830 h 364561"/>
              <a:gd name="connsiteX14827" fmla="*/ 9152512 w 12192000"/>
              <a:gd name="connsiteY14827" fmla="*/ 267686 h 364561"/>
              <a:gd name="connsiteX14828" fmla="*/ 9152512 w 12192000"/>
              <a:gd name="connsiteY14828" fmla="*/ 260542 h 364561"/>
              <a:gd name="connsiteX14829" fmla="*/ 9146418 w 12192000"/>
              <a:gd name="connsiteY14829" fmla="*/ 256077 h 364561"/>
              <a:gd name="connsiteX14830" fmla="*/ 9133822 w 12192000"/>
              <a:gd name="connsiteY14830" fmla="*/ 246848 h 364561"/>
              <a:gd name="connsiteX14831" fmla="*/ 9129353 w 12192000"/>
              <a:gd name="connsiteY14831" fmla="*/ 247146 h 364561"/>
              <a:gd name="connsiteX14832" fmla="*/ 9123258 w 12192000"/>
              <a:gd name="connsiteY14832" fmla="*/ 253397 h 364561"/>
              <a:gd name="connsiteX14833" fmla="*/ 9142761 w 12192000"/>
              <a:gd name="connsiteY14833" fmla="*/ 260542 h 364561"/>
              <a:gd name="connsiteX14834" fmla="*/ 9133009 w 12192000"/>
              <a:gd name="connsiteY14834" fmla="*/ 267686 h 364561"/>
              <a:gd name="connsiteX14835" fmla="*/ 9123258 w 12192000"/>
              <a:gd name="connsiteY14835" fmla="*/ 267686 h 364561"/>
              <a:gd name="connsiteX14836" fmla="*/ 9133009 w 12192000"/>
              <a:gd name="connsiteY14836" fmla="*/ 260542 h 364561"/>
              <a:gd name="connsiteX14837" fmla="*/ 9113506 w 12192000"/>
              <a:gd name="connsiteY14837" fmla="*/ 260542 h 364561"/>
              <a:gd name="connsiteX14838" fmla="*/ 9123258 w 12192000"/>
              <a:gd name="connsiteY14838" fmla="*/ 274830 h 364561"/>
              <a:gd name="connsiteX14839" fmla="*/ 9109849 w 12192000"/>
              <a:gd name="connsiteY14839" fmla="*/ 272151 h 364561"/>
              <a:gd name="connsiteX14840" fmla="*/ 9106239 w 12192000"/>
              <a:gd name="connsiteY14840" fmla="*/ 273738 h 364561"/>
              <a:gd name="connsiteX14841" fmla="*/ 9103754 w 12192000"/>
              <a:gd name="connsiteY14841" fmla="*/ 272160 h 364561"/>
              <a:gd name="connsiteX14842" fmla="*/ 9103754 w 12192000"/>
              <a:gd name="connsiteY14842" fmla="*/ 268579 h 364561"/>
              <a:gd name="connsiteX14843" fmla="*/ 9103754 w 12192000"/>
              <a:gd name="connsiteY14843" fmla="*/ 267686 h 364561"/>
              <a:gd name="connsiteX14844" fmla="*/ 9103754 w 12192000"/>
              <a:gd name="connsiteY14844" fmla="*/ 260542 h 364561"/>
              <a:gd name="connsiteX14845" fmla="*/ 9094003 w 12192000"/>
              <a:gd name="connsiteY14845" fmla="*/ 260542 h 364561"/>
              <a:gd name="connsiteX14846" fmla="*/ 9084251 w 12192000"/>
              <a:gd name="connsiteY14846" fmla="*/ 260542 h 364561"/>
              <a:gd name="connsiteX14847" fmla="*/ 9094003 w 12192000"/>
              <a:gd name="connsiteY14847" fmla="*/ 253397 h 364561"/>
              <a:gd name="connsiteX14848" fmla="*/ 9068143 w 12192000"/>
              <a:gd name="connsiteY14848" fmla="*/ 249379 h 364561"/>
              <a:gd name="connsiteX14849" fmla="*/ 9063549 w 12192000"/>
              <a:gd name="connsiteY14849" fmla="*/ 253234 h 364561"/>
              <a:gd name="connsiteX14850" fmla="*/ 9072937 w 12192000"/>
              <a:gd name="connsiteY14850" fmla="*/ 253234 h 364561"/>
              <a:gd name="connsiteX14851" fmla="*/ 9072937 w 12192000"/>
              <a:gd name="connsiteY14851" fmla="*/ 260352 h 364561"/>
              <a:gd name="connsiteX14852" fmla="*/ 9072937 w 12192000"/>
              <a:gd name="connsiteY14852" fmla="*/ 274588 h 364561"/>
              <a:gd name="connsiteX14853" fmla="*/ 9063264 w 12192000"/>
              <a:gd name="connsiteY14853" fmla="*/ 274588 h 364561"/>
              <a:gd name="connsiteX14854" fmla="*/ 9053591 w 12192000"/>
              <a:gd name="connsiteY14854" fmla="*/ 267470 h 364561"/>
              <a:gd name="connsiteX14855" fmla="*/ 9053591 w 12192000"/>
              <a:gd name="connsiteY14855" fmla="*/ 281707 h 364561"/>
              <a:gd name="connsiteX14856" fmla="*/ 9043917 w 12192000"/>
              <a:gd name="connsiteY14856" fmla="*/ 267470 h 364561"/>
              <a:gd name="connsiteX14857" fmla="*/ 9063264 w 12192000"/>
              <a:gd name="connsiteY14857" fmla="*/ 267470 h 364561"/>
              <a:gd name="connsiteX14858" fmla="*/ 9067345 w 12192000"/>
              <a:gd name="connsiteY14858" fmla="*/ 257460 h 364561"/>
              <a:gd name="connsiteX14859" fmla="*/ 9063391 w 12192000"/>
              <a:gd name="connsiteY14859" fmla="*/ 253366 h 364561"/>
              <a:gd name="connsiteX14860" fmla="*/ 9063365 w 12192000"/>
              <a:gd name="connsiteY14860" fmla="*/ 253388 h 364561"/>
              <a:gd name="connsiteX14861" fmla="*/ 9063365 w 12192000"/>
              <a:gd name="connsiteY14861" fmla="*/ 257474 h 364561"/>
              <a:gd name="connsiteX14862" fmla="*/ 9063365 w 12192000"/>
              <a:gd name="connsiteY14862" fmla="*/ 260568 h 364561"/>
              <a:gd name="connsiteX14863" fmla="*/ 9054599 w 12192000"/>
              <a:gd name="connsiteY14863" fmla="*/ 256901 h 364561"/>
              <a:gd name="connsiteX14864" fmla="*/ 9053358 w 12192000"/>
              <a:gd name="connsiteY14864" fmla="*/ 253267 h 364561"/>
              <a:gd name="connsiteX14865" fmla="*/ 9053458 w 12192000"/>
              <a:gd name="connsiteY14865" fmla="*/ 253234 h 364561"/>
              <a:gd name="connsiteX14866" fmla="*/ 9063071 w 12192000"/>
              <a:gd name="connsiteY14866" fmla="*/ 253234 h 364561"/>
              <a:gd name="connsiteX14867" fmla="*/ 9059607 w 12192000"/>
              <a:gd name="connsiteY14867" fmla="*/ 251236 h 364561"/>
              <a:gd name="connsiteX14868" fmla="*/ 9062793 w 12192000"/>
              <a:gd name="connsiteY14868" fmla="*/ 250201 h 364561"/>
              <a:gd name="connsiteX14869" fmla="*/ 9081645 w 12192000"/>
              <a:gd name="connsiteY14869" fmla="*/ 246526 h 364561"/>
              <a:gd name="connsiteX14870" fmla="*/ 9082895 w 12192000"/>
              <a:gd name="connsiteY14870" fmla="*/ 240096 h 364561"/>
              <a:gd name="connsiteX14871" fmla="*/ 9083993 w 12192000"/>
              <a:gd name="connsiteY14871" fmla="*/ 239035 h 364561"/>
              <a:gd name="connsiteX14872" fmla="*/ 9083993 w 12192000"/>
              <a:gd name="connsiteY14872" fmla="*/ 241748 h 364561"/>
              <a:gd name="connsiteX14873" fmla="*/ 9083993 w 12192000"/>
              <a:gd name="connsiteY14873" fmla="*/ 246331 h 364561"/>
              <a:gd name="connsiteX14874" fmla="*/ 9113459 w 12192000"/>
              <a:gd name="connsiteY14874" fmla="*/ 238998 h 364561"/>
              <a:gd name="connsiteX14875" fmla="*/ 9103637 w 12192000"/>
              <a:gd name="connsiteY14875" fmla="*/ 238998 h 364561"/>
              <a:gd name="connsiteX14876" fmla="*/ 9093815 w 12192000"/>
              <a:gd name="connsiteY14876" fmla="*/ 238081 h 364561"/>
              <a:gd name="connsiteX14877" fmla="*/ 9088641 w 12192000"/>
              <a:gd name="connsiteY14877" fmla="*/ 234701 h 364561"/>
              <a:gd name="connsiteX14878" fmla="*/ 9086788 w 12192000"/>
              <a:gd name="connsiteY14878" fmla="*/ 231943 h 364561"/>
              <a:gd name="connsiteX14879" fmla="*/ 9084041 w 12192000"/>
              <a:gd name="connsiteY14879" fmla="*/ 231695 h 364561"/>
              <a:gd name="connsiteX14880" fmla="*/ 9083993 w 12192000"/>
              <a:gd name="connsiteY14880" fmla="*/ 231664 h 364561"/>
              <a:gd name="connsiteX14881" fmla="*/ 9083993 w 12192000"/>
              <a:gd name="connsiteY14881" fmla="*/ 231691 h 364561"/>
              <a:gd name="connsiteX14882" fmla="*/ 9075325 w 12192000"/>
              <a:gd name="connsiteY14882" fmla="*/ 230910 h 364561"/>
              <a:gd name="connsiteX14883" fmla="*/ 9075291 w 12192000"/>
              <a:gd name="connsiteY14883" fmla="*/ 230921 h 364561"/>
              <a:gd name="connsiteX14884" fmla="*/ 9075809 w 12192000"/>
              <a:gd name="connsiteY14884" fmla="*/ 229210 h 364561"/>
              <a:gd name="connsiteX14885" fmla="*/ 9063097 w 12192000"/>
              <a:gd name="connsiteY14885" fmla="*/ 224761 h 364561"/>
              <a:gd name="connsiteX14886" fmla="*/ 9060659 w 12192000"/>
              <a:gd name="connsiteY14886" fmla="*/ 230989 h 364561"/>
              <a:gd name="connsiteX14887" fmla="*/ 9072584 w 12192000"/>
              <a:gd name="connsiteY14887" fmla="*/ 231860 h 364561"/>
              <a:gd name="connsiteX14888" fmla="*/ 9061001 w 12192000"/>
              <a:gd name="connsiteY14888" fmla="*/ 235877 h 364561"/>
              <a:gd name="connsiteX14889" fmla="*/ 9058504 w 12192000"/>
              <a:gd name="connsiteY14889" fmla="*/ 232581 h 364561"/>
              <a:gd name="connsiteX14890" fmla="*/ 9053642 w 12192000"/>
              <a:gd name="connsiteY14890" fmla="*/ 231664 h 364561"/>
              <a:gd name="connsiteX14891" fmla="*/ 9049996 w 12192000"/>
              <a:gd name="connsiteY14891" fmla="*/ 232581 h 364561"/>
              <a:gd name="connsiteX14892" fmla="*/ 9053372 w 12192000"/>
              <a:gd name="connsiteY14892" fmla="*/ 238522 h 364561"/>
              <a:gd name="connsiteX14893" fmla="*/ 9051483 w 12192000"/>
              <a:gd name="connsiteY14893" fmla="*/ 239177 h 364561"/>
              <a:gd name="connsiteX14894" fmla="*/ 9051483 w 12192000"/>
              <a:gd name="connsiteY14894" fmla="*/ 246526 h 364561"/>
              <a:gd name="connsiteX14895" fmla="*/ 9051483 w 12192000"/>
              <a:gd name="connsiteY14895" fmla="*/ 248117 h 364561"/>
              <a:gd name="connsiteX14896" fmla="*/ 9043851 w 12192000"/>
              <a:gd name="connsiteY14896" fmla="*/ 246253 h 364561"/>
              <a:gd name="connsiteX14897" fmla="*/ 9030443 w 12192000"/>
              <a:gd name="connsiteY14897" fmla="*/ 254290 h 364561"/>
              <a:gd name="connsiteX14898" fmla="*/ 9030271 w 12192000"/>
              <a:gd name="connsiteY14898" fmla="*/ 254363 h 364561"/>
              <a:gd name="connsiteX14899" fmla="*/ 9034194 w 12192000"/>
              <a:gd name="connsiteY14899" fmla="*/ 256793 h 364561"/>
              <a:gd name="connsiteX14900" fmla="*/ 9043918 w 12192000"/>
              <a:gd name="connsiteY14900" fmla="*/ 260352 h 364561"/>
              <a:gd name="connsiteX14901" fmla="*/ 9034194 w 12192000"/>
              <a:gd name="connsiteY14901" fmla="*/ 267470 h 364561"/>
              <a:gd name="connsiteX14902" fmla="*/ 9024470 w 12192000"/>
              <a:gd name="connsiteY14902" fmla="*/ 260352 h 364561"/>
              <a:gd name="connsiteX14903" fmla="*/ 9028572 w 12192000"/>
              <a:gd name="connsiteY14903" fmla="*/ 257349 h 364561"/>
              <a:gd name="connsiteX14904" fmla="*/ 9026977 w 12192000"/>
              <a:gd name="connsiteY14904" fmla="*/ 255749 h 364561"/>
              <a:gd name="connsiteX14905" fmla="*/ 9023281 w 12192000"/>
              <a:gd name="connsiteY14905" fmla="*/ 257304 h 364561"/>
              <a:gd name="connsiteX14906" fmla="*/ 9024348 w 12192000"/>
              <a:gd name="connsiteY14906" fmla="*/ 267686 h 364561"/>
              <a:gd name="connsiteX14907" fmla="*/ 9014596 w 12192000"/>
              <a:gd name="connsiteY14907" fmla="*/ 274830 h 364561"/>
              <a:gd name="connsiteX14908" fmla="*/ 9004845 w 12192000"/>
              <a:gd name="connsiteY14908" fmla="*/ 267686 h 364561"/>
              <a:gd name="connsiteX14909" fmla="*/ 8985341 w 12192000"/>
              <a:gd name="connsiteY14909" fmla="*/ 267686 h 364561"/>
              <a:gd name="connsiteX14910" fmla="*/ 8985112 w 12192000"/>
              <a:gd name="connsiteY14910" fmla="*/ 267457 h 364561"/>
              <a:gd name="connsiteX14911" fmla="*/ 8985102 w 12192000"/>
              <a:gd name="connsiteY14911" fmla="*/ 267470 h 364561"/>
              <a:gd name="connsiteX14912" fmla="*/ 8985102 w 12192000"/>
              <a:gd name="connsiteY14912" fmla="*/ 267447 h 364561"/>
              <a:gd name="connsiteX14913" fmla="*/ 8971933 w 12192000"/>
              <a:gd name="connsiteY14913" fmla="*/ 254291 h 364561"/>
              <a:gd name="connsiteX14914" fmla="*/ 8974196 w 12192000"/>
              <a:gd name="connsiteY14914" fmla="*/ 246253 h 364561"/>
              <a:gd name="connsiteX14915" fmla="*/ 8974196 w 12192000"/>
              <a:gd name="connsiteY14915" fmla="*/ 231965 h 364561"/>
              <a:gd name="connsiteX14916" fmla="*/ 8976112 w 12192000"/>
              <a:gd name="connsiteY14916" fmla="*/ 238216 h 364561"/>
              <a:gd name="connsiteX14917" fmla="*/ 8985036 w 12192000"/>
              <a:gd name="connsiteY14917" fmla="*/ 239079 h 364561"/>
              <a:gd name="connsiteX14918" fmla="*/ 8989561 w 12192000"/>
              <a:gd name="connsiteY14918" fmla="*/ 246331 h 364561"/>
              <a:gd name="connsiteX14919" fmla="*/ 8986339 w 12192000"/>
              <a:gd name="connsiteY14919" fmla="*/ 246331 h 364561"/>
              <a:gd name="connsiteX14920" fmla="*/ 8985102 w 12192000"/>
              <a:gd name="connsiteY14920" fmla="*/ 246331 h 364561"/>
              <a:gd name="connsiteX14921" fmla="*/ 8973786 w 12192000"/>
              <a:gd name="connsiteY14921" fmla="*/ 253378 h 364561"/>
              <a:gd name="connsiteX14922" fmla="*/ 8985102 w 12192000"/>
              <a:gd name="connsiteY14922" fmla="*/ 253378 h 364561"/>
              <a:gd name="connsiteX14923" fmla="*/ 8994849 w 12192000"/>
              <a:gd name="connsiteY14923" fmla="*/ 250405 h 364561"/>
              <a:gd name="connsiteX14924" fmla="*/ 8994933 w 12192000"/>
              <a:gd name="connsiteY14924" fmla="*/ 248174 h 364561"/>
              <a:gd name="connsiteX14925" fmla="*/ 8999791 w 12192000"/>
              <a:gd name="connsiteY14925" fmla="*/ 249783 h 364561"/>
              <a:gd name="connsiteX14926" fmla="*/ 9014599 w 12192000"/>
              <a:gd name="connsiteY14926" fmla="*/ 260568 h 364561"/>
              <a:gd name="connsiteX14927" fmla="*/ 9024469 w 12192000"/>
              <a:gd name="connsiteY14927" fmla="*/ 238998 h 364561"/>
              <a:gd name="connsiteX14928" fmla="*/ 9014599 w 12192000"/>
              <a:gd name="connsiteY14928" fmla="*/ 238998 h 364561"/>
              <a:gd name="connsiteX14929" fmla="*/ 9004727 w 12192000"/>
              <a:gd name="connsiteY14929" fmla="*/ 238998 h 364561"/>
              <a:gd name="connsiteX14930" fmla="*/ 8990845 w 12192000"/>
              <a:gd name="connsiteY14930" fmla="*/ 240009 h 364561"/>
              <a:gd name="connsiteX14931" fmla="*/ 8985359 w 12192000"/>
              <a:gd name="connsiteY14931" fmla="*/ 239062 h 364561"/>
              <a:gd name="connsiteX14932" fmla="*/ 8986865 w 12192000"/>
              <a:gd name="connsiteY14932" fmla="*/ 234979 h 364561"/>
              <a:gd name="connsiteX14933" fmla="*/ 8995093 w 12192000"/>
              <a:gd name="connsiteY14933" fmla="*/ 231965 h 364561"/>
              <a:gd name="connsiteX14934" fmla="*/ 8935190 w 12192000"/>
              <a:gd name="connsiteY14934" fmla="*/ 231965 h 364561"/>
              <a:gd name="connsiteX14935" fmla="*/ 8944941 w 12192000"/>
              <a:gd name="connsiteY14935" fmla="*/ 239109 h 364561"/>
              <a:gd name="connsiteX14936" fmla="*/ 8949055 w 12192000"/>
              <a:gd name="connsiteY14936" fmla="*/ 234979 h 364561"/>
              <a:gd name="connsiteX14937" fmla="*/ 8948765 w 12192000"/>
              <a:gd name="connsiteY14937" fmla="*/ 233634 h 364561"/>
              <a:gd name="connsiteX14938" fmla="*/ 8944941 w 12192000"/>
              <a:gd name="connsiteY14938" fmla="*/ 231965 h 364561"/>
              <a:gd name="connsiteX14939" fmla="*/ 8948598 w 12192000"/>
              <a:gd name="connsiteY14939" fmla="*/ 232858 h 364561"/>
              <a:gd name="connsiteX14940" fmla="*/ 8948765 w 12192000"/>
              <a:gd name="connsiteY14940" fmla="*/ 233634 h 364561"/>
              <a:gd name="connsiteX14941" fmla="*/ 8952103 w 12192000"/>
              <a:gd name="connsiteY14941" fmla="*/ 235090 h 364561"/>
              <a:gd name="connsiteX14942" fmla="*/ 8964445 w 12192000"/>
              <a:gd name="connsiteY14942" fmla="*/ 239109 h 364561"/>
              <a:gd name="connsiteX14943" fmla="*/ 8974196 w 12192000"/>
              <a:gd name="connsiteY14943" fmla="*/ 267686 h 364561"/>
              <a:gd name="connsiteX14944" fmla="*/ 8964445 w 12192000"/>
              <a:gd name="connsiteY14944" fmla="*/ 260542 h 364561"/>
              <a:gd name="connsiteX14945" fmla="*/ 8964445 w 12192000"/>
              <a:gd name="connsiteY14945" fmla="*/ 267686 h 364561"/>
              <a:gd name="connsiteX14946" fmla="*/ 8954693 w 12192000"/>
              <a:gd name="connsiteY14946" fmla="*/ 267686 h 364561"/>
              <a:gd name="connsiteX14947" fmla="*/ 8964445 w 12192000"/>
              <a:gd name="connsiteY14947" fmla="*/ 260542 h 364561"/>
              <a:gd name="connsiteX14948" fmla="*/ 8954693 w 12192000"/>
              <a:gd name="connsiteY14948" fmla="*/ 260542 h 364561"/>
              <a:gd name="connsiteX14949" fmla="*/ 8935190 w 12192000"/>
              <a:gd name="connsiteY14949" fmla="*/ 267686 h 364561"/>
              <a:gd name="connsiteX14950" fmla="*/ 8943418 w 12192000"/>
              <a:gd name="connsiteY14950" fmla="*/ 270700 h 364561"/>
              <a:gd name="connsiteX14951" fmla="*/ 8944932 w 12192000"/>
              <a:gd name="connsiteY14951" fmla="*/ 274804 h 364561"/>
              <a:gd name="connsiteX14952" fmla="*/ 8954338 w 12192000"/>
              <a:gd name="connsiteY14952" fmla="*/ 274804 h 364561"/>
              <a:gd name="connsiteX14953" fmla="*/ 8954338 w 12192000"/>
              <a:gd name="connsiteY14953" fmla="*/ 281707 h 364561"/>
              <a:gd name="connsiteX14954" fmla="*/ 8950360 w 12192000"/>
              <a:gd name="connsiteY14954" fmla="*/ 275883 h 364561"/>
              <a:gd name="connsiteX14955" fmla="*/ 8944934 w 12192000"/>
              <a:gd name="connsiteY14955" fmla="*/ 274809 h 364561"/>
              <a:gd name="connsiteX14956" fmla="*/ 8944941 w 12192000"/>
              <a:gd name="connsiteY14956" fmla="*/ 274830 h 364561"/>
              <a:gd name="connsiteX14957" fmla="*/ 8925438 w 12192000"/>
              <a:gd name="connsiteY14957" fmla="*/ 267686 h 364561"/>
              <a:gd name="connsiteX14958" fmla="*/ 8915687 w 12192000"/>
              <a:gd name="connsiteY14958" fmla="*/ 267686 h 364561"/>
              <a:gd name="connsiteX14959" fmla="*/ 8905935 w 12192000"/>
              <a:gd name="connsiteY14959" fmla="*/ 265007 h 364561"/>
              <a:gd name="connsiteX14960" fmla="*/ 8905052 w 12192000"/>
              <a:gd name="connsiteY14960" fmla="*/ 265227 h 364561"/>
              <a:gd name="connsiteX14961" fmla="*/ 8905935 w 12192000"/>
              <a:gd name="connsiteY14961" fmla="*/ 267686 h 364561"/>
              <a:gd name="connsiteX14962" fmla="*/ 8905007 w 12192000"/>
              <a:gd name="connsiteY14962" fmla="*/ 265239 h 364561"/>
              <a:gd name="connsiteX14963" fmla="*/ 8899230 w 12192000"/>
              <a:gd name="connsiteY14963" fmla="*/ 266681 h 364561"/>
              <a:gd name="connsiteX14964" fmla="*/ 8896183 w 12192000"/>
              <a:gd name="connsiteY14964" fmla="*/ 267686 h 364561"/>
              <a:gd name="connsiteX14965" fmla="*/ 8904411 w 12192000"/>
              <a:gd name="connsiteY14965" fmla="*/ 263667 h 364561"/>
              <a:gd name="connsiteX14966" fmla="*/ 8905007 w 12192000"/>
              <a:gd name="connsiteY14966" fmla="*/ 265239 h 364561"/>
              <a:gd name="connsiteX14967" fmla="*/ 8905052 w 12192000"/>
              <a:gd name="connsiteY14967" fmla="*/ 265227 h 364561"/>
              <a:gd name="connsiteX14968" fmla="*/ 8904411 w 12192000"/>
              <a:gd name="connsiteY14968" fmla="*/ 263444 h 364561"/>
              <a:gd name="connsiteX14969" fmla="*/ 8896183 w 12192000"/>
              <a:gd name="connsiteY14969" fmla="*/ 253397 h 364561"/>
              <a:gd name="connsiteX14970" fmla="*/ 8905935 w 12192000"/>
              <a:gd name="connsiteY14970" fmla="*/ 260542 h 364561"/>
              <a:gd name="connsiteX14971" fmla="*/ 8915687 w 12192000"/>
              <a:gd name="connsiteY14971" fmla="*/ 260542 h 364561"/>
              <a:gd name="connsiteX14972" fmla="*/ 8925438 w 12192000"/>
              <a:gd name="connsiteY14972" fmla="*/ 253397 h 364561"/>
              <a:gd name="connsiteX14973" fmla="*/ 8915687 w 12192000"/>
              <a:gd name="connsiteY14973" fmla="*/ 246253 h 364561"/>
              <a:gd name="connsiteX14974" fmla="*/ 8921324 w 12192000"/>
              <a:gd name="connsiteY14974" fmla="*/ 247369 h 364561"/>
              <a:gd name="connsiteX14975" fmla="*/ 8923557 w 12192000"/>
              <a:gd name="connsiteY14975" fmla="*/ 249264 h 364561"/>
              <a:gd name="connsiteX14976" fmla="*/ 8919298 w 12192000"/>
              <a:gd name="connsiteY14976" fmla="*/ 239903 h 364561"/>
              <a:gd name="connsiteX14977" fmla="*/ 8925460 w 12192000"/>
              <a:gd name="connsiteY14977" fmla="*/ 240214 h 364561"/>
              <a:gd name="connsiteX14978" fmla="*/ 8925460 w 12192000"/>
              <a:gd name="connsiteY14978" fmla="*/ 245415 h 364561"/>
              <a:gd name="connsiteX14979" fmla="*/ 8925460 w 12192000"/>
              <a:gd name="connsiteY14979" fmla="*/ 246332 h 364561"/>
              <a:gd name="connsiteX14980" fmla="*/ 8934890 w 12192000"/>
              <a:gd name="connsiteY14980" fmla="*/ 246332 h 364561"/>
              <a:gd name="connsiteX14981" fmla="*/ 8933711 w 12192000"/>
              <a:gd name="connsiteY14981" fmla="*/ 242665 h 364561"/>
              <a:gd name="connsiteX14982" fmla="*/ 8926419 w 12192000"/>
              <a:gd name="connsiteY14982" fmla="*/ 239424 h 364561"/>
              <a:gd name="connsiteX14983" fmla="*/ 8929508 w 12192000"/>
              <a:gd name="connsiteY14983" fmla="*/ 224479 h 364561"/>
              <a:gd name="connsiteX14984" fmla="*/ 8925150 w 12192000"/>
              <a:gd name="connsiteY14984" fmla="*/ 229077 h 364561"/>
              <a:gd name="connsiteX14985" fmla="*/ 8925150 w 12192000"/>
              <a:gd name="connsiteY14985" fmla="*/ 209409 h 364561"/>
              <a:gd name="connsiteX14986" fmla="*/ 8934890 w 12192000"/>
              <a:gd name="connsiteY14986" fmla="*/ 202328 h 364561"/>
              <a:gd name="connsiteX14987" fmla="*/ 8905669 w 12192000"/>
              <a:gd name="connsiteY14987" fmla="*/ 209409 h 364561"/>
              <a:gd name="connsiteX14988" fmla="*/ 8912638 w 12192000"/>
              <a:gd name="connsiteY14988" fmla="*/ 218095 h 364561"/>
              <a:gd name="connsiteX14989" fmla="*/ 8915409 w 12192000"/>
              <a:gd name="connsiteY14989" fmla="*/ 217502 h 364561"/>
              <a:gd name="connsiteX14990" fmla="*/ 8913605 w 12192000"/>
              <a:gd name="connsiteY14990" fmla="*/ 219299 h 364561"/>
              <a:gd name="connsiteX14991" fmla="*/ 8914191 w 12192000"/>
              <a:gd name="connsiteY14991" fmla="*/ 220031 h 364561"/>
              <a:gd name="connsiteX14992" fmla="*/ 8915409 w 12192000"/>
              <a:gd name="connsiteY14992" fmla="*/ 224583 h 364561"/>
              <a:gd name="connsiteX14993" fmla="*/ 8911300 w 12192000"/>
              <a:gd name="connsiteY14993" fmla="*/ 221595 h 364561"/>
              <a:gd name="connsiteX14994" fmla="*/ 8913605 w 12192000"/>
              <a:gd name="connsiteY14994" fmla="*/ 219299 h 364561"/>
              <a:gd name="connsiteX14995" fmla="*/ 8912638 w 12192000"/>
              <a:gd name="connsiteY14995" fmla="*/ 218095 h 364561"/>
              <a:gd name="connsiteX14996" fmla="*/ 8908957 w 12192000"/>
              <a:gd name="connsiteY14996" fmla="*/ 218883 h 364561"/>
              <a:gd name="connsiteX14997" fmla="*/ 8897883 w 12192000"/>
              <a:gd name="connsiteY14997" fmla="*/ 212182 h 364561"/>
              <a:gd name="connsiteX14998" fmla="*/ 8897883 w 12192000"/>
              <a:gd name="connsiteY14998" fmla="*/ 209781 h 364561"/>
              <a:gd name="connsiteX14999" fmla="*/ 8895490 w 12192000"/>
              <a:gd name="connsiteY14999" fmla="*/ 210718 h 364561"/>
              <a:gd name="connsiteX15000" fmla="*/ 8884797 w 12192000"/>
              <a:gd name="connsiteY15000" fmla="*/ 202328 h 364561"/>
              <a:gd name="connsiteX15001" fmla="*/ 8889869 w 12192000"/>
              <a:gd name="connsiteY15001" fmla="*/ 212917 h 364561"/>
              <a:gd name="connsiteX15002" fmla="*/ 8876536 w 12192000"/>
              <a:gd name="connsiteY15002" fmla="*/ 218132 h 364561"/>
              <a:gd name="connsiteX15003" fmla="*/ 8877266 w 12192000"/>
              <a:gd name="connsiteY15003" fmla="*/ 226383 h 364561"/>
              <a:gd name="connsiteX15004" fmla="*/ 8876289 w 12192000"/>
              <a:gd name="connsiteY15004" fmla="*/ 225660 h 364561"/>
              <a:gd name="connsiteX15005" fmla="*/ 8875073 w 12192000"/>
              <a:gd name="connsiteY15005" fmla="*/ 224761 h 364561"/>
              <a:gd name="connsiteX15006" fmla="*/ 8865501 w 12192000"/>
              <a:gd name="connsiteY15006" fmla="*/ 234872 h 364561"/>
              <a:gd name="connsiteX15007" fmla="*/ 8865350 w 12192000"/>
              <a:gd name="connsiteY15007" fmla="*/ 239109 h 364561"/>
              <a:gd name="connsiteX15008" fmla="*/ 8855784 w 12192000"/>
              <a:gd name="connsiteY15008" fmla="*/ 239109 h 364561"/>
              <a:gd name="connsiteX15009" fmla="*/ 8855784 w 12192000"/>
              <a:gd name="connsiteY15009" fmla="*/ 246253 h 364561"/>
              <a:gd name="connsiteX15010" fmla="*/ 8855784 w 12192000"/>
              <a:gd name="connsiteY15010" fmla="*/ 253397 h 364561"/>
              <a:gd name="connsiteX15011" fmla="*/ 8846032 w 12192000"/>
              <a:gd name="connsiteY15011" fmla="*/ 253397 h 364561"/>
              <a:gd name="connsiteX15012" fmla="*/ 8855784 w 12192000"/>
              <a:gd name="connsiteY15012" fmla="*/ 246253 h 364561"/>
              <a:gd name="connsiteX15013" fmla="*/ 8855784 w 12192000"/>
              <a:gd name="connsiteY15013" fmla="*/ 239109 h 364561"/>
              <a:gd name="connsiteX15014" fmla="*/ 8855784 w 12192000"/>
              <a:gd name="connsiteY15014" fmla="*/ 237881 h 364561"/>
              <a:gd name="connsiteX15015" fmla="*/ 8855784 w 12192000"/>
              <a:gd name="connsiteY15015" fmla="*/ 224820 h 364561"/>
              <a:gd name="connsiteX15016" fmla="*/ 8836281 w 12192000"/>
              <a:gd name="connsiteY15016" fmla="*/ 224820 h 364561"/>
              <a:gd name="connsiteX15017" fmla="*/ 8836044 w 12192000"/>
              <a:gd name="connsiteY15017" fmla="*/ 224715 h 364561"/>
              <a:gd name="connsiteX15018" fmla="*/ 8843983 w 12192000"/>
              <a:gd name="connsiteY15018" fmla="*/ 222468 h 364561"/>
              <a:gd name="connsiteX15019" fmla="*/ 8849970 w 12192000"/>
              <a:gd name="connsiteY15019" fmla="*/ 218646 h 364561"/>
              <a:gd name="connsiteX15020" fmla="*/ 8855521 w 12192000"/>
              <a:gd name="connsiteY15020" fmla="*/ 217589 h 364561"/>
              <a:gd name="connsiteX15021" fmla="*/ 8855447 w 12192000"/>
              <a:gd name="connsiteY15021" fmla="*/ 217635 h 364561"/>
              <a:gd name="connsiteX15022" fmla="*/ 8855928 w 12192000"/>
              <a:gd name="connsiteY15022" fmla="*/ 217685 h 364561"/>
              <a:gd name="connsiteX15023" fmla="*/ 8856066 w 12192000"/>
              <a:gd name="connsiteY15023" fmla="*/ 221668 h 364561"/>
              <a:gd name="connsiteX15024" fmla="*/ 8857098 w 12192000"/>
              <a:gd name="connsiteY15024" fmla="*/ 223845 h 364561"/>
              <a:gd name="connsiteX15025" fmla="*/ 8865230 w 12192000"/>
              <a:gd name="connsiteY15025" fmla="*/ 224748 h 364561"/>
              <a:gd name="connsiteX15026" fmla="*/ 8865230 w 12192000"/>
              <a:gd name="connsiteY15026" fmla="*/ 224761 h 364561"/>
              <a:gd name="connsiteX15027" fmla="*/ 8865274 w 12192000"/>
              <a:gd name="connsiteY15027" fmla="*/ 224753 h 364561"/>
              <a:gd name="connsiteX15028" fmla="*/ 8865348 w 12192000"/>
              <a:gd name="connsiteY15028" fmla="*/ 224761 h 364561"/>
              <a:gd name="connsiteX15029" fmla="*/ 8865346 w 12192000"/>
              <a:gd name="connsiteY15029" fmla="*/ 224740 h 364561"/>
              <a:gd name="connsiteX15030" fmla="*/ 8870123 w 12192000"/>
              <a:gd name="connsiteY15030" fmla="*/ 223870 h 364561"/>
              <a:gd name="connsiteX15031" fmla="*/ 8875014 w 12192000"/>
              <a:gd name="connsiteY15031" fmla="*/ 217635 h 364561"/>
              <a:gd name="connsiteX15032" fmla="*/ 8884797 w 12192000"/>
              <a:gd name="connsiteY15032" fmla="*/ 209490 h 364561"/>
              <a:gd name="connsiteX15033" fmla="*/ 8865230 w 12192000"/>
              <a:gd name="connsiteY15033" fmla="*/ 188109 h 364561"/>
              <a:gd name="connsiteX15034" fmla="*/ 8884797 w 12192000"/>
              <a:gd name="connsiteY15034" fmla="*/ 188109 h 364561"/>
              <a:gd name="connsiteX15035" fmla="*/ 8855447 w 12192000"/>
              <a:gd name="connsiteY15035" fmla="*/ 173856 h 364561"/>
              <a:gd name="connsiteX15036" fmla="*/ 8855447 w 12192000"/>
              <a:gd name="connsiteY15036" fmla="*/ 195236 h 364561"/>
              <a:gd name="connsiteX15037" fmla="*/ 8845664 w 12192000"/>
              <a:gd name="connsiteY15037" fmla="*/ 173856 h 364561"/>
              <a:gd name="connsiteX15038" fmla="*/ 8835881 w 12192000"/>
              <a:gd name="connsiteY15038" fmla="*/ 180983 h 364561"/>
              <a:gd name="connsiteX15039" fmla="*/ 8855447 w 12192000"/>
              <a:gd name="connsiteY15039" fmla="*/ 202363 h 364561"/>
              <a:gd name="connsiteX15040" fmla="*/ 8865230 w 12192000"/>
              <a:gd name="connsiteY15040" fmla="*/ 202363 h 364561"/>
              <a:gd name="connsiteX15041" fmla="*/ 8865230 w 12192000"/>
              <a:gd name="connsiteY15041" fmla="*/ 217635 h 364561"/>
              <a:gd name="connsiteX15042" fmla="*/ 8861103 w 12192000"/>
              <a:gd name="connsiteY15042" fmla="*/ 214198 h 364561"/>
              <a:gd name="connsiteX15043" fmla="*/ 8855870 w 12192000"/>
              <a:gd name="connsiteY15043" fmla="*/ 217378 h 364561"/>
              <a:gd name="connsiteX15044" fmla="*/ 8854197 w 12192000"/>
              <a:gd name="connsiteY15044" fmla="*/ 212725 h 364561"/>
              <a:gd name="connsiteX15045" fmla="*/ 8835881 w 12192000"/>
              <a:gd name="connsiteY15045" fmla="*/ 209231 h 364561"/>
              <a:gd name="connsiteX15046" fmla="*/ 8835881 w 12192000"/>
              <a:gd name="connsiteY15046" fmla="*/ 220442 h 364561"/>
              <a:gd name="connsiteX15047" fmla="*/ 8835881 w 12192000"/>
              <a:gd name="connsiteY15047" fmla="*/ 224643 h 364561"/>
              <a:gd name="connsiteX15048" fmla="*/ 8830643 w 12192000"/>
              <a:gd name="connsiteY15048" fmla="*/ 222317 h 364561"/>
              <a:gd name="connsiteX15049" fmla="*/ 8826529 w 12192000"/>
              <a:gd name="connsiteY15049" fmla="*/ 202367 h 364561"/>
              <a:gd name="connsiteX15050" fmla="*/ 8816778 w 12192000"/>
              <a:gd name="connsiteY15050" fmla="*/ 202367 h 364561"/>
              <a:gd name="connsiteX15051" fmla="*/ 8826529 w 12192000"/>
              <a:gd name="connsiteY15051" fmla="*/ 209511 h 364561"/>
              <a:gd name="connsiteX15052" fmla="*/ 8826529 w 12192000"/>
              <a:gd name="connsiteY15052" fmla="*/ 217676 h 364561"/>
              <a:gd name="connsiteX15053" fmla="*/ 8816778 w 12192000"/>
              <a:gd name="connsiteY15053" fmla="*/ 217676 h 364561"/>
              <a:gd name="connsiteX15054" fmla="*/ 8807026 w 12192000"/>
              <a:gd name="connsiteY15054" fmla="*/ 224820 h 364561"/>
              <a:gd name="connsiteX15055" fmla="*/ 8828967 w 12192000"/>
              <a:gd name="connsiteY15055" fmla="*/ 227834 h 364561"/>
              <a:gd name="connsiteX15056" fmla="*/ 8835893 w 12192000"/>
              <a:gd name="connsiteY15056" fmla="*/ 231746 h 364561"/>
              <a:gd name="connsiteX15057" fmla="*/ 8835882 w 12192000"/>
              <a:gd name="connsiteY15057" fmla="*/ 231664 h 364561"/>
              <a:gd name="connsiteX15058" fmla="*/ 8845901 w 12192000"/>
              <a:gd name="connsiteY15058" fmla="*/ 238998 h 364561"/>
              <a:gd name="connsiteX15059" fmla="*/ 8836039 w 12192000"/>
              <a:gd name="connsiteY15059" fmla="*/ 232810 h 364561"/>
              <a:gd name="connsiteX15060" fmla="*/ 8835923 w 12192000"/>
              <a:gd name="connsiteY15060" fmla="*/ 231965 h 364561"/>
              <a:gd name="connsiteX15061" fmla="*/ 8826355 w 12192000"/>
              <a:gd name="connsiteY15061" fmla="*/ 231965 h 364561"/>
              <a:gd name="connsiteX15062" fmla="*/ 8825043 w 12192000"/>
              <a:gd name="connsiteY15062" fmla="*/ 236018 h 364561"/>
              <a:gd name="connsiteX15063" fmla="*/ 8826453 w 12192000"/>
              <a:gd name="connsiteY15063" fmla="*/ 246332 h 364561"/>
              <a:gd name="connsiteX15064" fmla="*/ 8826453 w 12192000"/>
              <a:gd name="connsiteY15064" fmla="*/ 238998 h 364561"/>
              <a:gd name="connsiteX15065" fmla="*/ 8835882 w 12192000"/>
              <a:gd name="connsiteY15065" fmla="*/ 238998 h 364561"/>
              <a:gd name="connsiteX15066" fmla="*/ 8826453 w 12192000"/>
              <a:gd name="connsiteY15066" fmla="*/ 246332 h 364561"/>
              <a:gd name="connsiteX15067" fmla="*/ 8839823 w 12192000"/>
              <a:gd name="connsiteY15067" fmla="*/ 257899 h 364561"/>
              <a:gd name="connsiteX15068" fmla="*/ 8842004 w 12192000"/>
              <a:gd name="connsiteY15068" fmla="*/ 261587 h 364561"/>
              <a:gd name="connsiteX15069" fmla="*/ 8845900 w 12192000"/>
              <a:gd name="connsiteY15069" fmla="*/ 260568 h 364561"/>
              <a:gd name="connsiteX15070" fmla="*/ 8845900 w 12192000"/>
              <a:gd name="connsiteY15070" fmla="*/ 267686 h 364561"/>
              <a:gd name="connsiteX15071" fmla="*/ 8844642 w 12192000"/>
              <a:gd name="connsiteY15071" fmla="*/ 267686 h 364561"/>
              <a:gd name="connsiteX15072" fmla="*/ 8845900 w 12192000"/>
              <a:gd name="connsiteY15072" fmla="*/ 274804 h 364561"/>
              <a:gd name="connsiteX15073" fmla="*/ 8836177 w 12192000"/>
              <a:gd name="connsiteY15073" fmla="*/ 274804 h 364561"/>
              <a:gd name="connsiteX15074" fmla="*/ 8816729 w 12192000"/>
              <a:gd name="connsiteY15074" fmla="*/ 274804 h 364561"/>
              <a:gd name="connsiteX15075" fmla="*/ 8807004 w 12192000"/>
              <a:gd name="connsiteY15075" fmla="*/ 267686 h 364561"/>
              <a:gd name="connsiteX15076" fmla="*/ 8826453 w 12192000"/>
              <a:gd name="connsiteY15076" fmla="*/ 260568 h 364561"/>
              <a:gd name="connsiteX15077" fmla="*/ 8816729 w 12192000"/>
              <a:gd name="connsiteY15077" fmla="*/ 274804 h 364561"/>
              <a:gd name="connsiteX15078" fmla="*/ 8830403 w 12192000"/>
              <a:gd name="connsiteY15078" fmla="*/ 271801 h 364561"/>
              <a:gd name="connsiteX15079" fmla="*/ 8836177 w 12192000"/>
              <a:gd name="connsiteY15079" fmla="*/ 274804 h 364561"/>
              <a:gd name="connsiteX15080" fmla="*/ 8836177 w 12192000"/>
              <a:gd name="connsiteY15080" fmla="*/ 267686 h 364561"/>
              <a:gd name="connsiteX15081" fmla="*/ 8836177 w 12192000"/>
              <a:gd name="connsiteY15081" fmla="*/ 260568 h 364561"/>
              <a:gd name="connsiteX15082" fmla="*/ 8826453 w 12192000"/>
              <a:gd name="connsiteY15082" fmla="*/ 253450 h 364561"/>
              <a:gd name="connsiteX15083" fmla="*/ 8816729 w 12192000"/>
              <a:gd name="connsiteY15083" fmla="*/ 246332 h 364561"/>
              <a:gd name="connsiteX15084" fmla="*/ 8816434 w 12192000"/>
              <a:gd name="connsiteY15084" fmla="*/ 246332 h 364561"/>
              <a:gd name="connsiteX15085" fmla="*/ 8816434 w 12192000"/>
              <a:gd name="connsiteY15085" fmla="*/ 236018 h 364561"/>
              <a:gd name="connsiteX15086" fmla="*/ 8816434 w 12192000"/>
              <a:gd name="connsiteY15086" fmla="*/ 231965 h 364561"/>
              <a:gd name="connsiteX15087" fmla="*/ 8807026 w 12192000"/>
              <a:gd name="connsiteY15087" fmla="*/ 231965 h 364561"/>
              <a:gd name="connsiteX15088" fmla="*/ 8786130 w 12192000"/>
              <a:gd name="connsiteY15088" fmla="*/ 246253 h 364561"/>
              <a:gd name="connsiteX15089" fmla="*/ 8807026 w 12192000"/>
              <a:gd name="connsiteY15089" fmla="*/ 239109 h 364561"/>
              <a:gd name="connsiteX15090" fmla="*/ 8816778 w 12192000"/>
              <a:gd name="connsiteY15090" fmla="*/ 253397 h 364561"/>
              <a:gd name="connsiteX15091" fmla="*/ 8805193 w 12192000"/>
              <a:gd name="connsiteY15091" fmla="*/ 253397 h 364561"/>
              <a:gd name="connsiteX15092" fmla="*/ 8799400 w 12192000"/>
              <a:gd name="connsiteY15092" fmla="*/ 247640 h 364561"/>
              <a:gd name="connsiteX15093" fmla="*/ 8785633 w 12192000"/>
              <a:gd name="connsiteY15093" fmla="*/ 246749 h 364561"/>
              <a:gd name="connsiteX15094" fmla="*/ 8791884 w 12192000"/>
              <a:gd name="connsiteY15094" fmla="*/ 252985 h 364561"/>
              <a:gd name="connsiteX15095" fmla="*/ 8798267 w 12192000"/>
              <a:gd name="connsiteY15095" fmla="*/ 253397 h 364561"/>
              <a:gd name="connsiteX15096" fmla="*/ 8795881 w 12192000"/>
              <a:gd name="connsiteY15096" fmla="*/ 253397 h 364561"/>
              <a:gd name="connsiteX15097" fmla="*/ 8816778 w 12192000"/>
              <a:gd name="connsiteY15097" fmla="*/ 260542 h 364561"/>
              <a:gd name="connsiteX15098" fmla="*/ 8795881 w 12192000"/>
              <a:gd name="connsiteY15098" fmla="*/ 260542 h 364561"/>
              <a:gd name="connsiteX15099" fmla="*/ 8795881 w 12192000"/>
              <a:gd name="connsiteY15099" fmla="*/ 253397 h 364561"/>
              <a:gd name="connsiteX15100" fmla="*/ 8786130 w 12192000"/>
              <a:gd name="connsiteY15100" fmla="*/ 256077 h 364561"/>
              <a:gd name="connsiteX15101" fmla="*/ 8785722 w 12192000"/>
              <a:gd name="connsiteY15101" fmla="*/ 255904 h 364561"/>
              <a:gd name="connsiteX15102" fmla="*/ 8785978 w 12192000"/>
              <a:gd name="connsiteY15102" fmla="*/ 256411 h 364561"/>
              <a:gd name="connsiteX15103" fmla="*/ 8786130 w 12192000"/>
              <a:gd name="connsiteY15103" fmla="*/ 260542 h 364561"/>
              <a:gd name="connsiteX15104" fmla="*/ 8747123 w 12192000"/>
              <a:gd name="connsiteY15104" fmla="*/ 260542 h 364561"/>
              <a:gd name="connsiteX15105" fmla="*/ 8747123 w 12192000"/>
              <a:gd name="connsiteY15105" fmla="*/ 267686 h 364561"/>
              <a:gd name="connsiteX15106" fmla="*/ 8737371 w 12192000"/>
              <a:gd name="connsiteY15106" fmla="*/ 267686 h 364561"/>
              <a:gd name="connsiteX15107" fmla="*/ 8737371 w 12192000"/>
              <a:gd name="connsiteY15107" fmla="*/ 253397 h 364561"/>
              <a:gd name="connsiteX15108" fmla="*/ 8766627 w 12192000"/>
              <a:gd name="connsiteY15108" fmla="*/ 253397 h 364561"/>
              <a:gd name="connsiteX15109" fmla="*/ 8756875 w 12192000"/>
              <a:gd name="connsiteY15109" fmla="*/ 239109 h 364561"/>
              <a:gd name="connsiteX15110" fmla="*/ 8737371 w 12192000"/>
              <a:gd name="connsiteY15110" fmla="*/ 239109 h 364561"/>
              <a:gd name="connsiteX15111" fmla="*/ 8737371 w 12192000"/>
              <a:gd name="connsiteY15111" fmla="*/ 231965 h 364561"/>
              <a:gd name="connsiteX15112" fmla="*/ 8727619 w 12192000"/>
              <a:gd name="connsiteY15112" fmla="*/ 231965 h 364561"/>
              <a:gd name="connsiteX15113" fmla="*/ 8708116 w 12192000"/>
              <a:gd name="connsiteY15113" fmla="*/ 217676 h 364561"/>
              <a:gd name="connsiteX15114" fmla="*/ 8708116 w 12192000"/>
              <a:gd name="connsiteY15114" fmla="*/ 231965 h 364561"/>
              <a:gd name="connsiteX15115" fmla="*/ 8677468 w 12192000"/>
              <a:gd name="connsiteY15115" fmla="*/ 239109 h 364561"/>
              <a:gd name="connsiteX15116" fmla="*/ 8667716 w 12192000"/>
              <a:gd name="connsiteY15116" fmla="*/ 246253 h 364561"/>
              <a:gd name="connsiteX15117" fmla="*/ 8677468 w 12192000"/>
              <a:gd name="connsiteY15117" fmla="*/ 246253 h 364561"/>
              <a:gd name="connsiteX15118" fmla="*/ 8687220 w 12192000"/>
              <a:gd name="connsiteY15118" fmla="*/ 239109 h 364561"/>
              <a:gd name="connsiteX15119" fmla="*/ 8696972 w 12192000"/>
              <a:gd name="connsiteY15119" fmla="*/ 239109 h 364561"/>
              <a:gd name="connsiteX15120" fmla="*/ 8696972 w 12192000"/>
              <a:gd name="connsiteY15120" fmla="*/ 253397 h 364561"/>
              <a:gd name="connsiteX15121" fmla="*/ 8677468 w 12192000"/>
              <a:gd name="connsiteY15121" fmla="*/ 246253 h 364561"/>
              <a:gd name="connsiteX15122" fmla="*/ 8677468 w 12192000"/>
              <a:gd name="connsiteY15122" fmla="*/ 253397 h 364561"/>
              <a:gd name="connsiteX15123" fmla="*/ 8667716 w 12192000"/>
              <a:gd name="connsiteY15123" fmla="*/ 253397 h 364561"/>
              <a:gd name="connsiteX15124" fmla="*/ 8657965 w 12192000"/>
              <a:gd name="connsiteY15124" fmla="*/ 246253 h 364561"/>
              <a:gd name="connsiteX15125" fmla="*/ 8648213 w 12192000"/>
              <a:gd name="connsiteY15125" fmla="*/ 246253 h 364561"/>
              <a:gd name="connsiteX15126" fmla="*/ 8638461 w 12192000"/>
              <a:gd name="connsiteY15126" fmla="*/ 246253 h 364561"/>
              <a:gd name="connsiteX15127" fmla="*/ 8638461 w 12192000"/>
              <a:gd name="connsiteY15127" fmla="*/ 239109 h 364561"/>
              <a:gd name="connsiteX15128" fmla="*/ 8667716 w 12192000"/>
              <a:gd name="connsiteY15128" fmla="*/ 239109 h 364561"/>
              <a:gd name="connsiteX15129" fmla="*/ 8677468 w 12192000"/>
              <a:gd name="connsiteY15129" fmla="*/ 224820 h 364561"/>
              <a:gd name="connsiteX15130" fmla="*/ 8677468 w 12192000"/>
              <a:gd name="connsiteY15130" fmla="*/ 224761 h 364561"/>
              <a:gd name="connsiteX15131" fmla="*/ 8677350 w 12192000"/>
              <a:gd name="connsiteY15131" fmla="*/ 224761 h 364561"/>
              <a:gd name="connsiteX15132" fmla="*/ 8677468 w 12192000"/>
              <a:gd name="connsiteY15132" fmla="*/ 224606 h 364561"/>
              <a:gd name="connsiteX15133" fmla="*/ 8677468 w 12192000"/>
              <a:gd name="connsiteY15133" fmla="*/ 220228 h 364561"/>
              <a:gd name="connsiteX15134" fmla="*/ 8677468 w 12192000"/>
              <a:gd name="connsiteY15134" fmla="*/ 209511 h 364561"/>
              <a:gd name="connsiteX15135" fmla="*/ 8677404 w 12192000"/>
              <a:gd name="connsiteY15135" fmla="*/ 209231 h 364561"/>
              <a:gd name="connsiteX15136" fmla="*/ 8677468 w 12192000"/>
              <a:gd name="connsiteY15136" fmla="*/ 209231 h 364561"/>
              <a:gd name="connsiteX15137" fmla="*/ 8686780 w 12192000"/>
              <a:gd name="connsiteY15137" fmla="*/ 209231 h 364561"/>
              <a:gd name="connsiteX15138" fmla="*/ 8686780 w 12192000"/>
              <a:gd name="connsiteY15138" fmla="*/ 202328 h 364561"/>
              <a:gd name="connsiteX15139" fmla="*/ 8677350 w 12192000"/>
              <a:gd name="connsiteY15139" fmla="*/ 202328 h 364561"/>
              <a:gd name="connsiteX15140" fmla="*/ 8677350 w 12192000"/>
              <a:gd name="connsiteY15140" fmla="*/ 208368 h 364561"/>
              <a:gd name="connsiteX15141" fmla="*/ 8677350 w 12192000"/>
              <a:gd name="connsiteY15141" fmla="*/ 209001 h 364561"/>
              <a:gd name="connsiteX15142" fmla="*/ 8675792 w 12192000"/>
              <a:gd name="connsiteY15142" fmla="*/ 202256 h 364561"/>
              <a:gd name="connsiteX15143" fmla="*/ 8657965 w 12192000"/>
              <a:gd name="connsiteY15143" fmla="*/ 195223 h 364561"/>
              <a:gd name="connsiteX15144" fmla="*/ 8667716 w 12192000"/>
              <a:gd name="connsiteY15144" fmla="*/ 202367 h 364561"/>
              <a:gd name="connsiteX15145" fmla="*/ 8657965 w 12192000"/>
              <a:gd name="connsiteY15145" fmla="*/ 217676 h 364561"/>
              <a:gd name="connsiteX15146" fmla="*/ 8667716 w 12192000"/>
              <a:gd name="connsiteY15146" fmla="*/ 209511 h 364561"/>
              <a:gd name="connsiteX15147" fmla="*/ 8657965 w 12192000"/>
              <a:gd name="connsiteY15147" fmla="*/ 217676 h 364561"/>
              <a:gd name="connsiteX15148" fmla="*/ 8657965 w 12192000"/>
              <a:gd name="connsiteY15148" fmla="*/ 224820 h 364561"/>
              <a:gd name="connsiteX15149" fmla="*/ 8667716 w 12192000"/>
              <a:gd name="connsiteY15149" fmla="*/ 224820 h 364561"/>
              <a:gd name="connsiteX15150" fmla="*/ 8657965 w 12192000"/>
              <a:gd name="connsiteY15150" fmla="*/ 231965 h 364561"/>
              <a:gd name="connsiteX15151" fmla="*/ 8648213 w 12192000"/>
              <a:gd name="connsiteY15151" fmla="*/ 224820 h 364561"/>
              <a:gd name="connsiteX15152" fmla="*/ 8638461 w 12192000"/>
              <a:gd name="connsiteY15152" fmla="*/ 224820 h 364561"/>
              <a:gd name="connsiteX15153" fmla="*/ 8648213 w 12192000"/>
              <a:gd name="connsiteY15153" fmla="*/ 231965 h 364561"/>
              <a:gd name="connsiteX15154" fmla="*/ 8628710 w 12192000"/>
              <a:gd name="connsiteY15154" fmla="*/ 231965 h 364561"/>
              <a:gd name="connsiteX15155" fmla="*/ 8628710 w 12192000"/>
              <a:gd name="connsiteY15155" fmla="*/ 217676 h 364561"/>
              <a:gd name="connsiteX15156" fmla="*/ 8618958 w 12192000"/>
              <a:gd name="connsiteY15156" fmla="*/ 217676 h 364561"/>
              <a:gd name="connsiteX15157" fmla="*/ 8618586 w 12192000"/>
              <a:gd name="connsiteY15157" fmla="*/ 224672 h 364561"/>
              <a:gd name="connsiteX15158" fmla="*/ 8614762 w 12192000"/>
              <a:gd name="connsiteY15158" fmla="*/ 223855 h 364561"/>
              <a:gd name="connsiteX15159" fmla="*/ 8619006 w 12192000"/>
              <a:gd name="connsiteY15159" fmla="*/ 217514 h 364561"/>
              <a:gd name="connsiteX15160" fmla="*/ 8618663 w 12192000"/>
              <a:gd name="connsiteY15160" fmla="*/ 217371 h 364561"/>
              <a:gd name="connsiteX15161" fmla="*/ 8618670 w 12192000"/>
              <a:gd name="connsiteY15161" fmla="*/ 217427 h 364561"/>
              <a:gd name="connsiteX15162" fmla="*/ 8618421 w 12192000"/>
              <a:gd name="connsiteY15162" fmla="*/ 217269 h 364561"/>
              <a:gd name="connsiteX15163" fmla="*/ 8609105 w 12192000"/>
              <a:gd name="connsiteY15163" fmla="*/ 213372 h 364561"/>
              <a:gd name="connsiteX15164" fmla="*/ 8607888 w 12192000"/>
              <a:gd name="connsiteY15164" fmla="*/ 210571 h 364561"/>
              <a:gd name="connsiteX15165" fmla="*/ 8618421 w 12192000"/>
              <a:gd name="connsiteY15165" fmla="*/ 217269 h 364561"/>
              <a:gd name="connsiteX15166" fmla="*/ 8618663 w 12192000"/>
              <a:gd name="connsiteY15166" fmla="*/ 217371 h 364561"/>
              <a:gd name="connsiteX15167" fmla="*/ 8616753 w 12192000"/>
              <a:gd name="connsiteY15167" fmla="*/ 199618 h 364561"/>
              <a:gd name="connsiteX15168" fmla="*/ 8608231 w 12192000"/>
              <a:gd name="connsiteY15168" fmla="*/ 188827 h 364561"/>
              <a:gd name="connsiteX15169" fmla="*/ 8608639 w 12192000"/>
              <a:gd name="connsiteY15169" fmla="*/ 188006 h 364561"/>
              <a:gd name="connsiteX15170" fmla="*/ 8618496 w 12192000"/>
              <a:gd name="connsiteY15170" fmla="*/ 188805 h 364561"/>
              <a:gd name="connsiteX15171" fmla="*/ 8628435 w 12192000"/>
              <a:gd name="connsiteY15171" fmla="*/ 195039 h 364561"/>
              <a:gd name="connsiteX15172" fmla="*/ 8618670 w 12192000"/>
              <a:gd name="connsiteY15172" fmla="*/ 180791 h 364561"/>
              <a:gd name="connsiteX15173" fmla="*/ 8597746 w 12192000"/>
              <a:gd name="connsiteY15173" fmla="*/ 173668 h 364561"/>
              <a:gd name="connsiteX15174" fmla="*/ 8587979 w 12192000"/>
              <a:gd name="connsiteY15174" fmla="*/ 195039 h 364561"/>
              <a:gd name="connsiteX15175" fmla="*/ 8578214 w 12192000"/>
              <a:gd name="connsiteY15175" fmla="*/ 187915 h 364561"/>
              <a:gd name="connsiteX15176" fmla="*/ 8568449 w 12192000"/>
              <a:gd name="connsiteY15176" fmla="*/ 180791 h 364561"/>
              <a:gd name="connsiteX15177" fmla="*/ 8578214 w 12192000"/>
              <a:gd name="connsiteY15177" fmla="*/ 173668 h 364561"/>
              <a:gd name="connsiteX15178" fmla="*/ 8587979 w 12192000"/>
              <a:gd name="connsiteY15178" fmla="*/ 166544 h 364561"/>
              <a:gd name="connsiteX15179" fmla="*/ 8578214 w 12192000"/>
              <a:gd name="connsiteY15179" fmla="*/ 152296 h 364561"/>
              <a:gd name="connsiteX15180" fmla="*/ 8568449 w 12192000"/>
              <a:gd name="connsiteY15180" fmla="*/ 145173 h 364561"/>
              <a:gd name="connsiteX15181" fmla="*/ 8564544 w 12192000"/>
              <a:gd name="connsiteY15181" fmla="*/ 144461 h 364561"/>
              <a:gd name="connsiteX15182" fmla="*/ 8568449 w 12192000"/>
              <a:gd name="connsiteY15182" fmla="*/ 148735 h 364561"/>
              <a:gd name="connsiteX15183" fmla="*/ 8578214 w 12192000"/>
              <a:gd name="connsiteY15183" fmla="*/ 159420 h 364561"/>
              <a:gd name="connsiteX15184" fmla="*/ 8568449 w 12192000"/>
              <a:gd name="connsiteY15184" fmla="*/ 173668 h 364561"/>
              <a:gd name="connsiteX15185" fmla="*/ 8548919 w 12192000"/>
              <a:gd name="connsiteY15185" fmla="*/ 166544 h 364561"/>
              <a:gd name="connsiteX15186" fmla="*/ 8558684 w 12192000"/>
              <a:gd name="connsiteY15186" fmla="*/ 173668 h 364561"/>
              <a:gd name="connsiteX15187" fmla="*/ 8555022 w 12192000"/>
              <a:gd name="connsiteY15187" fmla="*/ 180791 h 364561"/>
              <a:gd name="connsiteX15188" fmla="*/ 8556890 w 12192000"/>
              <a:gd name="connsiteY15188" fmla="*/ 184787 h 364561"/>
              <a:gd name="connsiteX15189" fmla="*/ 8557006 w 12192000"/>
              <a:gd name="connsiteY15189" fmla="*/ 184798 h 364561"/>
              <a:gd name="connsiteX15190" fmla="*/ 8558684 w 12192000"/>
              <a:gd name="connsiteY15190" fmla="*/ 187915 h 364561"/>
              <a:gd name="connsiteX15191" fmla="*/ 8568449 w 12192000"/>
              <a:gd name="connsiteY15191" fmla="*/ 195039 h 364561"/>
              <a:gd name="connsiteX15192" fmla="*/ 8558684 w 12192000"/>
              <a:gd name="connsiteY15192" fmla="*/ 202162 h 364561"/>
              <a:gd name="connsiteX15193" fmla="*/ 8603216 w 12192000"/>
              <a:gd name="connsiteY15193" fmla="*/ 207600 h 364561"/>
              <a:gd name="connsiteX15194" fmla="*/ 8607465 w 12192000"/>
              <a:gd name="connsiteY15194" fmla="*/ 210302 h 364561"/>
              <a:gd name="connsiteX15195" fmla="*/ 8605392 w 12192000"/>
              <a:gd name="connsiteY15195" fmla="*/ 220102 h 364561"/>
              <a:gd name="connsiteX15196" fmla="*/ 8611072 w 12192000"/>
              <a:gd name="connsiteY15196" fmla="*/ 223499 h 364561"/>
              <a:gd name="connsiteX15197" fmla="*/ 8618585 w 12192000"/>
              <a:gd name="connsiteY15197" fmla="*/ 224694 h 364561"/>
              <a:gd name="connsiteX15198" fmla="*/ 8618575 w 12192000"/>
              <a:gd name="connsiteY15198" fmla="*/ 224885 h 364561"/>
              <a:gd name="connsiteX15199" fmla="*/ 8618958 w 12192000"/>
              <a:gd name="connsiteY15199" fmla="*/ 224820 h 364561"/>
              <a:gd name="connsiteX15200" fmla="*/ 8618524 w 12192000"/>
              <a:gd name="connsiteY15200" fmla="*/ 225841 h 364561"/>
              <a:gd name="connsiteX15201" fmla="*/ 8618436 w 12192000"/>
              <a:gd name="connsiteY15201" fmla="*/ 227500 h 364561"/>
              <a:gd name="connsiteX15202" fmla="*/ 8618958 w 12192000"/>
              <a:gd name="connsiteY15202" fmla="*/ 231965 h 364561"/>
              <a:gd name="connsiteX15203" fmla="*/ 8628710 w 12192000"/>
              <a:gd name="connsiteY15203" fmla="*/ 239109 h 364561"/>
              <a:gd name="connsiteX15204" fmla="*/ 8648213 w 12192000"/>
              <a:gd name="connsiteY15204" fmla="*/ 267686 h 364561"/>
              <a:gd name="connsiteX15205" fmla="*/ 8618958 w 12192000"/>
              <a:gd name="connsiteY15205" fmla="*/ 253397 h 364561"/>
              <a:gd name="connsiteX15206" fmla="*/ 8618958 w 12192000"/>
              <a:gd name="connsiteY15206" fmla="*/ 246253 h 364561"/>
              <a:gd name="connsiteX15207" fmla="*/ 8618958 w 12192000"/>
              <a:gd name="connsiteY15207" fmla="*/ 239109 h 364561"/>
              <a:gd name="connsiteX15208" fmla="*/ 8614779 w 12192000"/>
              <a:gd name="connsiteY15208" fmla="*/ 234644 h 364561"/>
              <a:gd name="connsiteX15209" fmla="*/ 8618524 w 12192000"/>
              <a:gd name="connsiteY15209" fmla="*/ 225841 h 364561"/>
              <a:gd name="connsiteX15210" fmla="*/ 8618575 w 12192000"/>
              <a:gd name="connsiteY15210" fmla="*/ 224885 h 364561"/>
              <a:gd name="connsiteX15211" fmla="*/ 8612363 w 12192000"/>
              <a:gd name="connsiteY15211" fmla="*/ 225937 h 364561"/>
              <a:gd name="connsiteX15212" fmla="*/ 8598062 w 12192000"/>
              <a:gd name="connsiteY15212" fmla="*/ 231965 h 364561"/>
              <a:gd name="connsiteX15213" fmla="*/ 8598062 w 12192000"/>
              <a:gd name="connsiteY15213" fmla="*/ 246253 h 364561"/>
              <a:gd name="connsiteX15214" fmla="*/ 8607814 w 12192000"/>
              <a:gd name="connsiteY15214" fmla="*/ 246253 h 364561"/>
              <a:gd name="connsiteX15215" fmla="*/ 8607814 w 12192000"/>
              <a:gd name="connsiteY15215" fmla="*/ 253397 h 364561"/>
              <a:gd name="connsiteX15216" fmla="*/ 8588310 w 12192000"/>
              <a:gd name="connsiteY15216" fmla="*/ 253397 h 364561"/>
              <a:gd name="connsiteX15217" fmla="*/ 8598062 w 12192000"/>
              <a:gd name="connsiteY15217" fmla="*/ 246253 h 364561"/>
              <a:gd name="connsiteX15218" fmla="*/ 8578559 w 12192000"/>
              <a:gd name="connsiteY15218" fmla="*/ 246253 h 364561"/>
              <a:gd name="connsiteX15219" fmla="*/ 8588310 w 12192000"/>
              <a:gd name="connsiteY15219" fmla="*/ 239109 h 364561"/>
              <a:gd name="connsiteX15220" fmla="*/ 8578559 w 12192000"/>
              <a:gd name="connsiteY15220" fmla="*/ 239109 h 364561"/>
              <a:gd name="connsiteX15221" fmla="*/ 8568807 w 12192000"/>
              <a:gd name="connsiteY15221" fmla="*/ 231965 h 364561"/>
              <a:gd name="connsiteX15222" fmla="*/ 8578559 w 12192000"/>
              <a:gd name="connsiteY15222" fmla="*/ 231965 h 364561"/>
              <a:gd name="connsiteX15223" fmla="*/ 8568807 w 12192000"/>
              <a:gd name="connsiteY15223" fmla="*/ 224820 h 364561"/>
              <a:gd name="connsiteX15224" fmla="*/ 8549304 w 12192000"/>
              <a:gd name="connsiteY15224" fmla="*/ 217676 h 364561"/>
              <a:gd name="connsiteX15225" fmla="*/ 8539552 w 12192000"/>
              <a:gd name="connsiteY15225" fmla="*/ 224820 h 364561"/>
              <a:gd name="connsiteX15226" fmla="*/ 8539552 w 12192000"/>
              <a:gd name="connsiteY15226" fmla="*/ 231965 h 364561"/>
              <a:gd name="connsiteX15227" fmla="*/ 8529801 w 12192000"/>
              <a:gd name="connsiteY15227" fmla="*/ 224820 h 364561"/>
              <a:gd name="connsiteX15228" fmla="*/ 8518656 w 12192000"/>
              <a:gd name="connsiteY15228" fmla="*/ 224820 h 364561"/>
              <a:gd name="connsiteX15229" fmla="*/ 8508905 w 12192000"/>
              <a:gd name="connsiteY15229" fmla="*/ 217676 h 364561"/>
              <a:gd name="connsiteX15230" fmla="*/ 8499153 w 12192000"/>
              <a:gd name="connsiteY15230" fmla="*/ 224820 h 364561"/>
              <a:gd name="connsiteX15231" fmla="*/ 8489401 w 12192000"/>
              <a:gd name="connsiteY15231" fmla="*/ 217676 h 364561"/>
              <a:gd name="connsiteX15232" fmla="*/ 8489401 w 12192000"/>
              <a:gd name="connsiteY15232" fmla="*/ 231965 h 364561"/>
              <a:gd name="connsiteX15233" fmla="*/ 8508905 w 12192000"/>
              <a:gd name="connsiteY15233" fmla="*/ 224820 h 364561"/>
              <a:gd name="connsiteX15234" fmla="*/ 8499153 w 12192000"/>
              <a:gd name="connsiteY15234" fmla="*/ 231965 h 364561"/>
              <a:gd name="connsiteX15235" fmla="*/ 8508905 w 12192000"/>
              <a:gd name="connsiteY15235" fmla="*/ 239109 h 364561"/>
              <a:gd name="connsiteX15236" fmla="*/ 8489401 w 12192000"/>
              <a:gd name="connsiteY15236" fmla="*/ 231965 h 364561"/>
              <a:gd name="connsiteX15237" fmla="*/ 8499153 w 12192000"/>
              <a:gd name="connsiteY15237" fmla="*/ 246253 h 364561"/>
              <a:gd name="connsiteX15238" fmla="*/ 8479650 w 12192000"/>
              <a:gd name="connsiteY15238" fmla="*/ 246253 h 364561"/>
              <a:gd name="connsiteX15239" fmla="*/ 8489401 w 12192000"/>
              <a:gd name="connsiteY15239" fmla="*/ 239109 h 364561"/>
              <a:gd name="connsiteX15240" fmla="*/ 8479650 w 12192000"/>
              <a:gd name="connsiteY15240" fmla="*/ 231965 h 364561"/>
              <a:gd name="connsiteX15241" fmla="*/ 8479650 w 12192000"/>
              <a:gd name="connsiteY15241" fmla="*/ 224820 h 364561"/>
              <a:gd name="connsiteX15242" fmla="*/ 8479650 w 12192000"/>
              <a:gd name="connsiteY15242" fmla="*/ 223816 h 364561"/>
              <a:gd name="connsiteX15243" fmla="*/ 8479650 w 12192000"/>
              <a:gd name="connsiteY15243" fmla="*/ 222142 h 364561"/>
              <a:gd name="connsiteX15244" fmla="*/ 8479650 w 12192000"/>
              <a:gd name="connsiteY15244" fmla="*/ 221806 h 364561"/>
              <a:gd name="connsiteX15245" fmla="*/ 8479650 w 12192000"/>
              <a:gd name="connsiteY15245" fmla="*/ 220563 h 364561"/>
              <a:gd name="connsiteX15246" fmla="*/ 8479650 w 12192000"/>
              <a:gd name="connsiteY15246" fmla="*/ 217549 h 364561"/>
              <a:gd name="connsiteX15247" fmla="*/ 8479650 w 12192000"/>
              <a:gd name="connsiteY15247" fmla="*/ 217403 h 364561"/>
              <a:gd name="connsiteX15248" fmla="*/ 8492704 w 12192000"/>
              <a:gd name="connsiteY15248" fmla="*/ 216403 h 364561"/>
              <a:gd name="connsiteX15249" fmla="*/ 8497110 w 12192000"/>
              <a:gd name="connsiteY15249" fmla="*/ 213969 h 364561"/>
              <a:gd name="connsiteX15250" fmla="*/ 8498724 w 12192000"/>
              <a:gd name="connsiteY15250" fmla="*/ 209395 h 364561"/>
              <a:gd name="connsiteX15251" fmla="*/ 8499153 w 12192000"/>
              <a:gd name="connsiteY15251" fmla="*/ 209511 h 364561"/>
              <a:gd name="connsiteX15252" fmla="*/ 8508905 w 12192000"/>
              <a:gd name="connsiteY15252" fmla="*/ 202367 h 364561"/>
              <a:gd name="connsiteX15253" fmla="*/ 8499153 w 12192000"/>
              <a:gd name="connsiteY15253" fmla="*/ 188079 h 364561"/>
              <a:gd name="connsiteX15254" fmla="*/ 8499153 w 12192000"/>
              <a:gd name="connsiteY15254" fmla="*/ 195223 h 364561"/>
              <a:gd name="connsiteX15255" fmla="*/ 8479650 w 12192000"/>
              <a:gd name="connsiteY15255" fmla="*/ 195223 h 364561"/>
              <a:gd name="connsiteX15256" fmla="*/ 8489401 w 12192000"/>
              <a:gd name="connsiteY15256" fmla="*/ 202367 h 364561"/>
              <a:gd name="connsiteX15257" fmla="*/ 8479650 w 12192000"/>
              <a:gd name="connsiteY15257" fmla="*/ 202367 h 364561"/>
              <a:gd name="connsiteX15258" fmla="*/ 8460147 w 12192000"/>
              <a:gd name="connsiteY15258" fmla="*/ 180935 h 364561"/>
              <a:gd name="connsiteX15259" fmla="*/ 8469898 w 12192000"/>
              <a:gd name="connsiteY15259" fmla="*/ 180935 h 364561"/>
              <a:gd name="connsiteX15260" fmla="*/ 8460147 w 12192000"/>
              <a:gd name="connsiteY15260" fmla="*/ 166646 h 364561"/>
              <a:gd name="connsiteX15261" fmla="*/ 8450395 w 12192000"/>
              <a:gd name="connsiteY15261" fmla="*/ 188079 h 364561"/>
              <a:gd name="connsiteX15262" fmla="*/ 8460147 w 12192000"/>
              <a:gd name="connsiteY15262" fmla="*/ 209511 h 364561"/>
              <a:gd name="connsiteX15263" fmla="*/ 8469898 w 12192000"/>
              <a:gd name="connsiteY15263" fmla="*/ 217676 h 364561"/>
              <a:gd name="connsiteX15264" fmla="*/ 8460147 w 12192000"/>
              <a:gd name="connsiteY15264" fmla="*/ 224820 h 364561"/>
              <a:gd name="connsiteX15265" fmla="*/ 8468679 w 12192000"/>
              <a:gd name="connsiteY15265" fmla="*/ 223035 h 364561"/>
              <a:gd name="connsiteX15266" fmla="*/ 8469273 w 12192000"/>
              <a:gd name="connsiteY15266" fmla="*/ 225146 h 364561"/>
              <a:gd name="connsiteX15267" fmla="*/ 8469898 w 12192000"/>
              <a:gd name="connsiteY15267" fmla="*/ 224820 h 364561"/>
              <a:gd name="connsiteX15268" fmla="*/ 8469898 w 12192000"/>
              <a:gd name="connsiteY15268" fmla="*/ 231965 h 364561"/>
              <a:gd name="connsiteX15269" fmla="*/ 8469746 w 12192000"/>
              <a:gd name="connsiteY15269" fmla="*/ 226830 h 364561"/>
              <a:gd name="connsiteX15270" fmla="*/ 8469273 w 12192000"/>
              <a:gd name="connsiteY15270" fmla="*/ 225146 h 364561"/>
              <a:gd name="connsiteX15271" fmla="*/ 8464108 w 12192000"/>
              <a:gd name="connsiteY15271" fmla="*/ 227834 h 364561"/>
              <a:gd name="connsiteX15272" fmla="*/ 8450395 w 12192000"/>
              <a:gd name="connsiteY15272" fmla="*/ 224820 h 364561"/>
              <a:gd name="connsiteX15273" fmla="*/ 8469898 w 12192000"/>
              <a:gd name="connsiteY15273" fmla="*/ 239109 h 364561"/>
              <a:gd name="connsiteX15274" fmla="*/ 8460147 w 12192000"/>
              <a:gd name="connsiteY15274" fmla="*/ 239109 h 364561"/>
              <a:gd name="connsiteX15275" fmla="*/ 8465022 w 12192000"/>
              <a:gd name="connsiteY15275" fmla="*/ 240002 h 364561"/>
              <a:gd name="connsiteX15276" fmla="*/ 8469898 w 12192000"/>
              <a:gd name="connsiteY15276" fmla="*/ 246253 h 364561"/>
              <a:gd name="connsiteX15277" fmla="*/ 8460147 w 12192000"/>
              <a:gd name="connsiteY15277" fmla="*/ 239109 h 364561"/>
              <a:gd name="connsiteX15278" fmla="*/ 8440643 w 12192000"/>
              <a:gd name="connsiteY15278" fmla="*/ 224820 h 364561"/>
              <a:gd name="connsiteX15279" fmla="*/ 8440643 w 12192000"/>
              <a:gd name="connsiteY15279" fmla="*/ 217676 h 364561"/>
              <a:gd name="connsiteX15280" fmla="*/ 8450395 w 12192000"/>
              <a:gd name="connsiteY15280" fmla="*/ 224820 h 364561"/>
              <a:gd name="connsiteX15281" fmla="*/ 8450395 w 12192000"/>
              <a:gd name="connsiteY15281" fmla="*/ 209409 h 364561"/>
              <a:gd name="connsiteX15282" fmla="*/ 8448772 w 12192000"/>
              <a:gd name="connsiteY15282" fmla="*/ 210517 h 364561"/>
              <a:gd name="connsiteX15283" fmla="*/ 8430860 w 12192000"/>
              <a:gd name="connsiteY15283" fmla="*/ 209367 h 364561"/>
              <a:gd name="connsiteX15284" fmla="*/ 8430860 w 12192000"/>
              <a:gd name="connsiteY15284" fmla="*/ 217541 h 364561"/>
              <a:gd name="connsiteX15285" fmla="*/ 8430860 w 12192000"/>
              <a:gd name="connsiteY15285" fmla="*/ 224693 h 364561"/>
              <a:gd name="connsiteX15286" fmla="*/ 8419663 w 12192000"/>
              <a:gd name="connsiteY15286" fmla="*/ 224693 h 364561"/>
              <a:gd name="connsiteX15287" fmla="*/ 8419663 w 12192000"/>
              <a:gd name="connsiteY15287" fmla="*/ 217541 h 364561"/>
              <a:gd name="connsiteX15288" fmla="*/ 8409866 w 12192000"/>
              <a:gd name="connsiteY15288" fmla="*/ 224693 h 364561"/>
              <a:gd name="connsiteX15289" fmla="*/ 8390270 w 12192000"/>
              <a:gd name="connsiteY15289" fmla="*/ 224693 h 364561"/>
              <a:gd name="connsiteX15290" fmla="*/ 8400068 w 12192000"/>
              <a:gd name="connsiteY15290" fmla="*/ 217541 h 364561"/>
              <a:gd name="connsiteX15291" fmla="*/ 8390270 w 12192000"/>
              <a:gd name="connsiteY15291" fmla="*/ 209367 h 364561"/>
              <a:gd name="connsiteX15292" fmla="*/ 8380473 w 12192000"/>
              <a:gd name="connsiteY15292" fmla="*/ 231846 h 364561"/>
              <a:gd name="connsiteX15293" fmla="*/ 8360877 w 12192000"/>
              <a:gd name="connsiteY15293" fmla="*/ 238998 h 364561"/>
              <a:gd name="connsiteX15294" fmla="*/ 8351127 w 12192000"/>
              <a:gd name="connsiteY15294" fmla="*/ 238998 h 364561"/>
              <a:gd name="connsiteX15295" fmla="*/ 8351127 w 12192000"/>
              <a:gd name="connsiteY15295" fmla="*/ 246116 h 364561"/>
              <a:gd name="connsiteX15296" fmla="*/ 8341376 w 12192000"/>
              <a:gd name="connsiteY15296" fmla="*/ 253234 h 364561"/>
              <a:gd name="connsiteX15297" fmla="*/ 8330232 w 12192000"/>
              <a:gd name="connsiteY15297" fmla="*/ 231880 h 364561"/>
              <a:gd name="connsiteX15298" fmla="*/ 8330420 w 12192000"/>
              <a:gd name="connsiteY15298" fmla="*/ 231850 h 364561"/>
              <a:gd name="connsiteX15299" fmla="*/ 8326170 w 12192000"/>
              <a:gd name="connsiteY15299" fmla="*/ 228951 h 364561"/>
              <a:gd name="connsiteX15300" fmla="*/ 8311085 w 12192000"/>
              <a:gd name="connsiteY15300" fmla="*/ 231965 h 364561"/>
              <a:gd name="connsiteX15301" fmla="*/ 8311085 w 12192000"/>
              <a:gd name="connsiteY15301" fmla="*/ 224820 h 364561"/>
              <a:gd name="connsiteX15302" fmla="*/ 8291582 w 12192000"/>
              <a:gd name="connsiteY15302" fmla="*/ 224820 h 364561"/>
              <a:gd name="connsiteX15303" fmla="*/ 8272079 w 12192000"/>
              <a:gd name="connsiteY15303" fmla="*/ 202367 h 364561"/>
              <a:gd name="connsiteX15304" fmla="*/ 8272079 w 12192000"/>
              <a:gd name="connsiteY15304" fmla="*/ 209511 h 364561"/>
              <a:gd name="connsiteX15305" fmla="*/ 8273450 w 12192000"/>
              <a:gd name="connsiteY15305" fmla="*/ 229605 h 364561"/>
              <a:gd name="connsiteX15306" fmla="*/ 8272079 w 12192000"/>
              <a:gd name="connsiteY15306" fmla="*/ 229896 h 364561"/>
              <a:gd name="connsiteX15307" fmla="*/ 8272079 w 12192000"/>
              <a:gd name="connsiteY15307" fmla="*/ 231965 h 364561"/>
              <a:gd name="connsiteX15308" fmla="*/ 8267035 w 12192000"/>
              <a:gd name="connsiteY15308" fmla="*/ 230966 h 364561"/>
              <a:gd name="connsiteX15309" fmla="*/ 8262327 w 12192000"/>
              <a:gd name="connsiteY15309" fmla="*/ 231965 h 364561"/>
              <a:gd name="connsiteX15310" fmla="*/ 8262327 w 12192000"/>
              <a:gd name="connsiteY15310" fmla="*/ 224820 h 364561"/>
              <a:gd name="connsiteX15311" fmla="*/ 8266441 w 12192000"/>
              <a:gd name="connsiteY15311" fmla="*/ 230848 h 364561"/>
              <a:gd name="connsiteX15312" fmla="*/ 8267035 w 12192000"/>
              <a:gd name="connsiteY15312" fmla="*/ 230966 h 364561"/>
              <a:gd name="connsiteX15313" fmla="*/ 8272079 w 12192000"/>
              <a:gd name="connsiteY15313" fmla="*/ 229896 h 364561"/>
              <a:gd name="connsiteX15314" fmla="*/ 8272079 w 12192000"/>
              <a:gd name="connsiteY15314" fmla="*/ 209511 h 364561"/>
              <a:gd name="connsiteX15315" fmla="*/ 8262479 w 12192000"/>
              <a:gd name="connsiteY15315" fmla="*/ 216401 h 364561"/>
              <a:gd name="connsiteX15316" fmla="*/ 8262353 w 12192000"/>
              <a:gd name="connsiteY15316" fmla="*/ 217466 h 364561"/>
              <a:gd name="connsiteX15317" fmla="*/ 8262458 w 12192000"/>
              <a:gd name="connsiteY15317" fmla="*/ 217514 h 364561"/>
              <a:gd name="connsiteX15318" fmla="*/ 8262336 w 12192000"/>
              <a:gd name="connsiteY15318" fmla="*/ 217602 h 364561"/>
              <a:gd name="connsiteX15319" fmla="*/ 8262327 w 12192000"/>
              <a:gd name="connsiteY15319" fmla="*/ 217676 h 364561"/>
              <a:gd name="connsiteX15320" fmla="*/ 8262309 w 12192000"/>
              <a:gd name="connsiteY15320" fmla="*/ 217621 h 364561"/>
              <a:gd name="connsiteX15321" fmla="*/ 8256665 w 12192000"/>
              <a:gd name="connsiteY15321" fmla="*/ 221704 h 364561"/>
              <a:gd name="connsiteX15322" fmla="*/ 8252439 w 12192000"/>
              <a:gd name="connsiteY15322" fmla="*/ 224761 h 364561"/>
              <a:gd name="connsiteX15323" fmla="*/ 8242420 w 12192000"/>
              <a:gd name="connsiteY15323" fmla="*/ 224761 h 364561"/>
              <a:gd name="connsiteX15324" fmla="*/ 8255100 w 12192000"/>
              <a:gd name="connsiteY15324" fmla="*/ 214133 h 364561"/>
              <a:gd name="connsiteX15325" fmla="*/ 8262243 w 12192000"/>
              <a:gd name="connsiteY15325" fmla="*/ 217415 h 364561"/>
              <a:gd name="connsiteX15326" fmla="*/ 8260803 w 12192000"/>
              <a:gd name="connsiteY15326" fmla="*/ 212956 h 364561"/>
              <a:gd name="connsiteX15327" fmla="*/ 8252576 w 12192000"/>
              <a:gd name="connsiteY15327" fmla="*/ 209511 h 364561"/>
              <a:gd name="connsiteX15328" fmla="*/ 8272079 w 12192000"/>
              <a:gd name="connsiteY15328" fmla="*/ 202367 h 364561"/>
              <a:gd name="connsiteX15329" fmla="*/ 8262327 w 12192000"/>
              <a:gd name="connsiteY15329" fmla="*/ 202367 h 364561"/>
              <a:gd name="connsiteX15330" fmla="*/ 8252576 w 12192000"/>
              <a:gd name="connsiteY15330" fmla="*/ 188079 h 364561"/>
              <a:gd name="connsiteX15331" fmla="*/ 8252456 w 12192000"/>
              <a:gd name="connsiteY15331" fmla="*/ 188079 h 364561"/>
              <a:gd name="connsiteX15332" fmla="*/ 8258230 w 12192000"/>
              <a:gd name="connsiteY15332" fmla="*/ 183977 h 364561"/>
              <a:gd name="connsiteX15333" fmla="*/ 8262456 w 12192000"/>
              <a:gd name="connsiteY15333" fmla="*/ 180974 h 364561"/>
              <a:gd name="connsiteX15334" fmla="*/ 8244141 w 12192000"/>
              <a:gd name="connsiteY15334" fmla="*/ 177971 h 364561"/>
              <a:gd name="connsiteX15335" fmla="*/ 8242419 w 12192000"/>
              <a:gd name="connsiteY15335" fmla="*/ 180974 h 364561"/>
              <a:gd name="connsiteX15336" fmla="*/ 8252281 w 12192000"/>
              <a:gd name="connsiteY15336" fmla="*/ 183977 h 364561"/>
              <a:gd name="connsiteX15337" fmla="*/ 8252437 w 12192000"/>
              <a:gd name="connsiteY15337" fmla="*/ 188079 h 364561"/>
              <a:gd name="connsiteX15338" fmla="*/ 8242824 w 12192000"/>
              <a:gd name="connsiteY15338" fmla="*/ 188079 h 364561"/>
              <a:gd name="connsiteX15339" fmla="*/ 8252576 w 12192000"/>
              <a:gd name="connsiteY15339" fmla="*/ 202367 h 364561"/>
              <a:gd name="connsiteX15340" fmla="*/ 8242824 w 12192000"/>
              <a:gd name="connsiteY15340" fmla="*/ 209511 h 364561"/>
              <a:gd name="connsiteX15341" fmla="*/ 8242824 w 12192000"/>
              <a:gd name="connsiteY15341" fmla="*/ 195223 h 364561"/>
              <a:gd name="connsiteX15342" fmla="*/ 8231679 w 12192000"/>
              <a:gd name="connsiteY15342" fmla="*/ 188079 h 364561"/>
              <a:gd name="connsiteX15343" fmla="*/ 8242824 w 12192000"/>
              <a:gd name="connsiteY15343" fmla="*/ 188079 h 364561"/>
              <a:gd name="connsiteX15344" fmla="*/ 8242824 w 12192000"/>
              <a:gd name="connsiteY15344" fmla="*/ 173790 h 364561"/>
              <a:gd name="connsiteX15345" fmla="*/ 8221928 w 12192000"/>
              <a:gd name="connsiteY15345" fmla="*/ 166646 h 364561"/>
              <a:gd name="connsiteX15346" fmla="*/ 8221928 w 12192000"/>
              <a:gd name="connsiteY15346" fmla="*/ 188079 h 364561"/>
              <a:gd name="connsiteX15347" fmla="*/ 8212176 w 12192000"/>
              <a:gd name="connsiteY15347" fmla="*/ 180935 h 364561"/>
              <a:gd name="connsiteX15348" fmla="*/ 8221928 w 12192000"/>
              <a:gd name="connsiteY15348" fmla="*/ 195223 h 364561"/>
              <a:gd name="connsiteX15349" fmla="*/ 8231679 w 12192000"/>
              <a:gd name="connsiteY15349" fmla="*/ 195223 h 364561"/>
              <a:gd name="connsiteX15350" fmla="*/ 8212176 w 12192000"/>
              <a:gd name="connsiteY15350" fmla="*/ 202367 h 364561"/>
              <a:gd name="connsiteX15351" fmla="*/ 8212176 w 12192000"/>
              <a:gd name="connsiteY15351" fmla="*/ 195223 h 364561"/>
              <a:gd name="connsiteX15352" fmla="*/ 8202424 w 12192000"/>
              <a:gd name="connsiteY15352" fmla="*/ 195223 h 364561"/>
              <a:gd name="connsiteX15353" fmla="*/ 8221928 w 12192000"/>
              <a:gd name="connsiteY15353" fmla="*/ 217676 h 364561"/>
              <a:gd name="connsiteX15354" fmla="*/ 8192673 w 12192000"/>
              <a:gd name="connsiteY15354" fmla="*/ 209511 h 364561"/>
              <a:gd name="connsiteX15355" fmla="*/ 8212176 w 12192000"/>
              <a:gd name="connsiteY15355" fmla="*/ 224820 h 364561"/>
              <a:gd name="connsiteX15356" fmla="*/ 8192673 w 12192000"/>
              <a:gd name="connsiteY15356" fmla="*/ 217676 h 364561"/>
              <a:gd name="connsiteX15357" fmla="*/ 8183074 w 12192000"/>
              <a:gd name="connsiteY15357" fmla="*/ 220690 h 364561"/>
              <a:gd name="connsiteX15358" fmla="*/ 8182923 w 12192000"/>
              <a:gd name="connsiteY15358" fmla="*/ 224766 h 364561"/>
              <a:gd name="connsiteX15359" fmla="*/ 8188613 w 12192000"/>
              <a:gd name="connsiteY15359" fmla="*/ 225762 h 364561"/>
              <a:gd name="connsiteX15360" fmla="*/ 8202149 w 12192000"/>
              <a:gd name="connsiteY15360" fmla="*/ 224761 h 364561"/>
              <a:gd name="connsiteX15361" fmla="*/ 8202149 w 12192000"/>
              <a:gd name="connsiteY15361" fmla="*/ 231880 h 364561"/>
              <a:gd name="connsiteX15362" fmla="*/ 8192523 w 12192000"/>
              <a:gd name="connsiteY15362" fmla="*/ 238998 h 364561"/>
              <a:gd name="connsiteX15363" fmla="*/ 8202149 w 12192000"/>
              <a:gd name="connsiteY15363" fmla="*/ 246116 h 364561"/>
              <a:gd name="connsiteX15364" fmla="*/ 8211775 w 12192000"/>
              <a:gd name="connsiteY15364" fmla="*/ 238998 h 364561"/>
              <a:gd name="connsiteX15365" fmla="*/ 8202149 w 12192000"/>
              <a:gd name="connsiteY15365" fmla="*/ 253234 h 364561"/>
              <a:gd name="connsiteX15366" fmla="*/ 8182897 w 12192000"/>
              <a:gd name="connsiteY15366" fmla="*/ 238998 h 364561"/>
              <a:gd name="connsiteX15367" fmla="*/ 8192523 w 12192000"/>
              <a:gd name="connsiteY15367" fmla="*/ 231880 h 364561"/>
              <a:gd name="connsiteX15368" fmla="*/ 8182897 w 12192000"/>
              <a:gd name="connsiteY15368" fmla="*/ 231880 h 364561"/>
              <a:gd name="connsiteX15369" fmla="*/ 8182897 w 12192000"/>
              <a:gd name="connsiteY15369" fmla="*/ 228877 h 364561"/>
              <a:gd name="connsiteX15370" fmla="*/ 8182897 w 12192000"/>
              <a:gd name="connsiteY15370" fmla="*/ 224796 h 364561"/>
              <a:gd name="connsiteX15371" fmla="*/ 8178807 w 12192000"/>
              <a:gd name="connsiteY15371" fmla="*/ 220563 h 364561"/>
              <a:gd name="connsiteX15372" fmla="*/ 8182921 w 12192000"/>
              <a:gd name="connsiteY15372" fmla="*/ 209511 h 364561"/>
              <a:gd name="connsiteX15373" fmla="*/ 8173170 w 12192000"/>
              <a:gd name="connsiteY15373" fmla="*/ 209511 h 364561"/>
              <a:gd name="connsiteX15374" fmla="*/ 8173170 w 12192000"/>
              <a:gd name="connsiteY15374" fmla="*/ 217676 h 364561"/>
              <a:gd name="connsiteX15375" fmla="*/ 8163418 w 12192000"/>
              <a:gd name="connsiteY15375" fmla="*/ 217676 h 364561"/>
              <a:gd name="connsiteX15376" fmla="*/ 8163418 w 12192000"/>
              <a:gd name="connsiteY15376" fmla="*/ 202367 h 364561"/>
              <a:gd name="connsiteX15377" fmla="*/ 8132770 w 12192000"/>
              <a:gd name="connsiteY15377" fmla="*/ 202367 h 364561"/>
              <a:gd name="connsiteX15378" fmla="*/ 8153666 w 12192000"/>
              <a:gd name="connsiteY15378" fmla="*/ 217676 h 364561"/>
              <a:gd name="connsiteX15379" fmla="*/ 8123018 w 12192000"/>
              <a:gd name="connsiteY15379" fmla="*/ 209511 h 364561"/>
              <a:gd name="connsiteX15380" fmla="*/ 8113267 w 12192000"/>
              <a:gd name="connsiteY15380" fmla="*/ 223800 h 364561"/>
              <a:gd name="connsiteX15381" fmla="*/ 8113267 w 12192000"/>
              <a:gd name="connsiteY15381" fmla="*/ 224820 h 364561"/>
              <a:gd name="connsiteX15382" fmla="*/ 8112953 w 12192000"/>
              <a:gd name="connsiteY15382" fmla="*/ 224260 h 364561"/>
              <a:gd name="connsiteX15383" fmla="*/ 8109305 w 12192000"/>
              <a:gd name="connsiteY15383" fmla="*/ 229605 h 364561"/>
              <a:gd name="connsiteX15384" fmla="*/ 8103515 w 12192000"/>
              <a:gd name="connsiteY15384" fmla="*/ 231965 h 364561"/>
              <a:gd name="connsiteX15385" fmla="*/ 8113267 w 12192000"/>
              <a:gd name="connsiteY15385" fmla="*/ 246253 h 364561"/>
              <a:gd name="connsiteX15386" fmla="*/ 8103515 w 12192000"/>
              <a:gd name="connsiteY15386" fmla="*/ 246253 h 364561"/>
              <a:gd name="connsiteX15387" fmla="*/ 8093763 w 12192000"/>
              <a:gd name="connsiteY15387" fmla="*/ 224820 h 364561"/>
              <a:gd name="connsiteX15388" fmla="*/ 8084012 w 12192000"/>
              <a:gd name="connsiteY15388" fmla="*/ 224820 h 364561"/>
              <a:gd name="connsiteX15389" fmla="*/ 8084012 w 12192000"/>
              <a:gd name="connsiteY15389" fmla="*/ 231965 h 364561"/>
              <a:gd name="connsiteX15390" fmla="*/ 8093763 w 12192000"/>
              <a:gd name="connsiteY15390" fmla="*/ 239109 h 364561"/>
              <a:gd name="connsiteX15391" fmla="*/ 8084012 w 12192000"/>
              <a:gd name="connsiteY15391" fmla="*/ 246253 h 364561"/>
              <a:gd name="connsiteX15392" fmla="*/ 8093763 w 12192000"/>
              <a:gd name="connsiteY15392" fmla="*/ 260542 h 364561"/>
              <a:gd name="connsiteX15393" fmla="*/ 8071822 w 12192000"/>
              <a:gd name="connsiteY15393" fmla="*/ 250495 h 364561"/>
              <a:gd name="connsiteX15394" fmla="*/ 8068568 w 12192000"/>
              <a:gd name="connsiteY15394" fmla="*/ 251786 h 364561"/>
              <a:gd name="connsiteX15395" fmla="*/ 8068622 w 12192000"/>
              <a:gd name="connsiteY15395" fmla="*/ 252169 h 364561"/>
              <a:gd name="connsiteX15396" fmla="*/ 8064745 w 12192000"/>
              <a:gd name="connsiteY15396" fmla="*/ 253326 h 364561"/>
              <a:gd name="connsiteX15397" fmla="*/ 8069057 w 12192000"/>
              <a:gd name="connsiteY15397" fmla="*/ 254124 h 364561"/>
              <a:gd name="connsiteX15398" fmla="*/ 8073870 w 12192000"/>
              <a:gd name="connsiteY15398" fmla="*/ 260352 h 364561"/>
              <a:gd name="connsiteX15399" fmla="*/ 8053243 w 12192000"/>
              <a:gd name="connsiteY15399" fmla="*/ 260352 h 364561"/>
              <a:gd name="connsiteX15400" fmla="*/ 8064245 w 12192000"/>
              <a:gd name="connsiteY15400" fmla="*/ 253234 h 364561"/>
              <a:gd name="connsiteX15401" fmla="*/ 8064705 w 12192000"/>
              <a:gd name="connsiteY15401" fmla="*/ 253319 h 364561"/>
              <a:gd name="connsiteX15402" fmla="*/ 8068568 w 12192000"/>
              <a:gd name="connsiteY15402" fmla="*/ 251786 h 364561"/>
              <a:gd name="connsiteX15403" fmla="*/ 8068165 w 12192000"/>
              <a:gd name="connsiteY15403" fmla="*/ 248932 h 364561"/>
              <a:gd name="connsiteX15404" fmla="*/ 8064508 w 12192000"/>
              <a:gd name="connsiteY15404" fmla="*/ 239109 h 364561"/>
              <a:gd name="connsiteX15405" fmla="*/ 8053364 w 12192000"/>
              <a:gd name="connsiteY15405" fmla="*/ 246253 h 364561"/>
              <a:gd name="connsiteX15406" fmla="*/ 8024109 w 12192000"/>
              <a:gd name="connsiteY15406" fmla="*/ 246253 h 364561"/>
              <a:gd name="connsiteX15407" fmla="*/ 8043612 w 12192000"/>
              <a:gd name="connsiteY15407" fmla="*/ 246253 h 364561"/>
              <a:gd name="connsiteX15408" fmla="*/ 8053364 w 12192000"/>
              <a:gd name="connsiteY15408" fmla="*/ 239109 h 364561"/>
              <a:gd name="connsiteX15409" fmla="*/ 8053364 w 12192000"/>
              <a:gd name="connsiteY15409" fmla="*/ 231965 h 364561"/>
              <a:gd name="connsiteX15410" fmla="*/ 8054185 w 12192000"/>
              <a:gd name="connsiteY15410" fmla="*/ 233368 h 364561"/>
              <a:gd name="connsiteX15411" fmla="*/ 8055279 w 12192000"/>
              <a:gd name="connsiteY15411" fmla="*/ 225713 h 364561"/>
              <a:gd name="connsiteX15412" fmla="*/ 8064508 w 12192000"/>
              <a:gd name="connsiteY15412" fmla="*/ 217676 h 364561"/>
              <a:gd name="connsiteX15413" fmla="*/ 8053364 w 12192000"/>
              <a:gd name="connsiteY15413" fmla="*/ 209511 h 364561"/>
              <a:gd name="connsiteX15414" fmla="*/ 8043612 w 12192000"/>
              <a:gd name="connsiteY15414" fmla="*/ 217676 h 364561"/>
              <a:gd name="connsiteX15415" fmla="*/ 8043612 w 12192000"/>
              <a:gd name="connsiteY15415" fmla="*/ 209511 h 364561"/>
              <a:gd name="connsiteX15416" fmla="*/ 8024109 w 12192000"/>
              <a:gd name="connsiteY15416" fmla="*/ 202367 h 364561"/>
              <a:gd name="connsiteX15417" fmla="*/ 8033860 w 12192000"/>
              <a:gd name="connsiteY15417" fmla="*/ 217676 h 364561"/>
              <a:gd name="connsiteX15418" fmla="*/ 8024109 w 12192000"/>
              <a:gd name="connsiteY15418" fmla="*/ 217676 h 364561"/>
              <a:gd name="connsiteX15419" fmla="*/ 8004605 w 12192000"/>
              <a:gd name="connsiteY15419" fmla="*/ 217676 h 364561"/>
              <a:gd name="connsiteX15420" fmla="*/ 7994852 w 12192000"/>
              <a:gd name="connsiteY15420" fmla="*/ 224820 h 364561"/>
              <a:gd name="connsiteX15421" fmla="*/ 8004605 w 12192000"/>
              <a:gd name="connsiteY15421" fmla="*/ 231965 h 364561"/>
              <a:gd name="connsiteX15422" fmla="*/ 7994852 w 12192000"/>
              <a:gd name="connsiteY15422" fmla="*/ 239109 h 364561"/>
              <a:gd name="connsiteX15423" fmla="*/ 7994852 w 12192000"/>
              <a:gd name="connsiteY15423" fmla="*/ 253397 h 364561"/>
              <a:gd name="connsiteX15424" fmla="*/ 7985102 w 12192000"/>
              <a:gd name="connsiteY15424" fmla="*/ 253397 h 364561"/>
              <a:gd name="connsiteX15425" fmla="*/ 7975351 w 12192000"/>
              <a:gd name="connsiteY15425" fmla="*/ 246253 h 364561"/>
              <a:gd name="connsiteX15426" fmla="*/ 7965598 w 12192000"/>
              <a:gd name="connsiteY15426" fmla="*/ 246253 h 364561"/>
              <a:gd name="connsiteX15427" fmla="*/ 7925198 w 12192000"/>
              <a:gd name="connsiteY15427" fmla="*/ 224820 h 364561"/>
              <a:gd name="connsiteX15428" fmla="*/ 7925198 w 12192000"/>
              <a:gd name="connsiteY15428" fmla="*/ 231965 h 364561"/>
              <a:gd name="connsiteX15429" fmla="*/ 7944702 w 12192000"/>
              <a:gd name="connsiteY15429" fmla="*/ 239109 h 364561"/>
              <a:gd name="connsiteX15430" fmla="*/ 7934950 w 12192000"/>
              <a:gd name="connsiteY15430" fmla="*/ 246253 h 364561"/>
              <a:gd name="connsiteX15431" fmla="*/ 7944702 w 12192000"/>
              <a:gd name="connsiteY15431" fmla="*/ 253397 h 364561"/>
              <a:gd name="connsiteX15432" fmla="*/ 7936349 w 12192000"/>
              <a:gd name="connsiteY15432" fmla="*/ 253397 h 364561"/>
              <a:gd name="connsiteX15433" fmla="*/ 7943554 w 12192000"/>
              <a:gd name="connsiteY15433" fmla="*/ 254151 h 364561"/>
              <a:gd name="connsiteX15434" fmla="*/ 7944805 w 12192000"/>
              <a:gd name="connsiteY15434" fmla="*/ 260568 h 364561"/>
              <a:gd name="connsiteX15435" fmla="*/ 7934787 w 12192000"/>
              <a:gd name="connsiteY15435" fmla="*/ 253234 h 364561"/>
              <a:gd name="connsiteX15436" fmla="*/ 7934944 w 12192000"/>
              <a:gd name="connsiteY15436" fmla="*/ 253250 h 364561"/>
              <a:gd name="connsiteX15437" fmla="*/ 7934798 w 12192000"/>
              <a:gd name="connsiteY15437" fmla="*/ 250272 h 364561"/>
              <a:gd name="connsiteX15438" fmla="*/ 7930836 w 12192000"/>
              <a:gd name="connsiteY15438" fmla="*/ 249379 h 364561"/>
              <a:gd name="connsiteX15439" fmla="*/ 7925238 w 12192000"/>
              <a:gd name="connsiteY15439" fmla="*/ 246275 h 364561"/>
              <a:gd name="connsiteX15440" fmla="*/ 7922300 w 12192000"/>
              <a:gd name="connsiteY15440" fmla="*/ 250231 h 364561"/>
              <a:gd name="connsiteX15441" fmla="*/ 7905786 w 12192000"/>
              <a:gd name="connsiteY15441" fmla="*/ 253234 h 364561"/>
              <a:gd name="connsiteX15442" fmla="*/ 7905786 w 12192000"/>
              <a:gd name="connsiteY15442" fmla="*/ 246116 h 364561"/>
              <a:gd name="connsiteX15443" fmla="*/ 7905786 w 12192000"/>
              <a:gd name="connsiteY15443" fmla="*/ 244228 h 364561"/>
              <a:gd name="connsiteX15444" fmla="*/ 7901962 w 12192000"/>
              <a:gd name="connsiteY15444" fmla="*/ 241111 h 364561"/>
              <a:gd name="connsiteX15445" fmla="*/ 7899670 w 12192000"/>
              <a:gd name="connsiteY15445" fmla="*/ 240298 h 364561"/>
              <a:gd name="connsiteX15446" fmla="*/ 7896000 w 12192000"/>
              <a:gd name="connsiteY15446" fmla="*/ 242557 h 364561"/>
              <a:gd name="connsiteX15447" fmla="*/ 7886214 w 12192000"/>
              <a:gd name="connsiteY15447" fmla="*/ 246116 h 364561"/>
              <a:gd name="connsiteX15448" fmla="*/ 7896000 w 12192000"/>
              <a:gd name="connsiteY15448" fmla="*/ 253234 h 364561"/>
              <a:gd name="connsiteX15449" fmla="*/ 7886214 w 12192000"/>
              <a:gd name="connsiteY15449" fmla="*/ 260352 h 364561"/>
              <a:gd name="connsiteX15450" fmla="*/ 7876428 w 12192000"/>
              <a:gd name="connsiteY15450" fmla="*/ 267470 h 364561"/>
              <a:gd name="connsiteX15451" fmla="*/ 7870136 w 12192000"/>
              <a:gd name="connsiteY15451" fmla="*/ 261464 h 364561"/>
              <a:gd name="connsiteX15452" fmla="*/ 7865764 w 12192000"/>
              <a:gd name="connsiteY15452" fmla="*/ 260470 h 364561"/>
              <a:gd name="connsiteX15453" fmla="*/ 7865244 w 12192000"/>
              <a:gd name="connsiteY15453" fmla="*/ 260568 h 364561"/>
              <a:gd name="connsiteX15454" fmla="*/ 7865326 w 12192000"/>
              <a:gd name="connsiteY15454" fmla="*/ 260370 h 364561"/>
              <a:gd name="connsiteX15455" fmla="*/ 7865244 w 12192000"/>
              <a:gd name="connsiteY15455" fmla="*/ 260352 h 364561"/>
              <a:gd name="connsiteX15456" fmla="*/ 7865335 w 12192000"/>
              <a:gd name="connsiteY15456" fmla="*/ 260352 h 364561"/>
              <a:gd name="connsiteX15457" fmla="*/ 7866994 w 12192000"/>
              <a:gd name="connsiteY15457" fmla="*/ 256342 h 364561"/>
              <a:gd name="connsiteX15458" fmla="*/ 7876442 w 12192000"/>
              <a:gd name="connsiteY15458" fmla="*/ 246332 h 364561"/>
              <a:gd name="connsiteX15459" fmla="*/ 7871718 w 12192000"/>
              <a:gd name="connsiteY15459" fmla="*/ 259345 h 364561"/>
              <a:gd name="connsiteX15460" fmla="*/ 7866386 w 12192000"/>
              <a:gd name="connsiteY15460" fmla="*/ 260352 h 364561"/>
              <a:gd name="connsiteX15461" fmla="*/ 7886214 w 12192000"/>
              <a:gd name="connsiteY15461" fmla="*/ 260352 h 364561"/>
              <a:gd name="connsiteX15462" fmla="*/ 7886214 w 12192000"/>
              <a:gd name="connsiteY15462" fmla="*/ 246116 h 364561"/>
              <a:gd name="connsiteX15463" fmla="*/ 7886214 w 12192000"/>
              <a:gd name="connsiteY15463" fmla="*/ 238998 h 364561"/>
              <a:gd name="connsiteX15464" fmla="*/ 7896000 w 12192000"/>
              <a:gd name="connsiteY15464" fmla="*/ 238998 h 364561"/>
              <a:gd name="connsiteX15465" fmla="*/ 7899670 w 12192000"/>
              <a:gd name="connsiteY15465" fmla="*/ 240298 h 364561"/>
              <a:gd name="connsiteX15466" fmla="*/ 7899976 w 12192000"/>
              <a:gd name="connsiteY15466" fmla="*/ 240110 h 364561"/>
              <a:gd name="connsiteX15467" fmla="*/ 7905786 w 12192000"/>
              <a:gd name="connsiteY15467" fmla="*/ 238998 h 364561"/>
              <a:gd name="connsiteX15468" fmla="*/ 7905786 w 12192000"/>
              <a:gd name="connsiteY15468" fmla="*/ 243224 h 364561"/>
              <a:gd name="connsiteX15469" fmla="*/ 7905786 w 12192000"/>
              <a:gd name="connsiteY15469" fmla="*/ 244228 h 364561"/>
              <a:gd name="connsiteX15470" fmla="*/ 7907009 w 12192000"/>
              <a:gd name="connsiteY15470" fmla="*/ 245226 h 364561"/>
              <a:gd name="connsiteX15471" fmla="*/ 7913888 w 12192000"/>
              <a:gd name="connsiteY15471" fmla="*/ 248006 h 364561"/>
              <a:gd name="connsiteX15472" fmla="*/ 7924945 w 12192000"/>
              <a:gd name="connsiteY15472" fmla="*/ 246184 h 364561"/>
              <a:gd name="connsiteX15473" fmla="*/ 7921085 w 12192000"/>
              <a:gd name="connsiteY15473" fmla="*/ 245137 h 364561"/>
              <a:gd name="connsiteX15474" fmla="*/ 7925198 w 12192000"/>
              <a:gd name="connsiteY15474" fmla="*/ 239109 h 364561"/>
              <a:gd name="connsiteX15475" fmla="*/ 7905694 w 12192000"/>
              <a:gd name="connsiteY15475" fmla="*/ 231965 h 364561"/>
              <a:gd name="connsiteX15476" fmla="*/ 7895944 w 12192000"/>
              <a:gd name="connsiteY15476" fmla="*/ 231965 h 364561"/>
              <a:gd name="connsiteX15477" fmla="*/ 7895944 w 12192000"/>
              <a:gd name="connsiteY15477" fmla="*/ 224820 h 364561"/>
              <a:gd name="connsiteX15478" fmla="*/ 7886193 w 12192000"/>
              <a:gd name="connsiteY15478" fmla="*/ 224820 h 364561"/>
              <a:gd name="connsiteX15479" fmla="*/ 7886193 w 12192000"/>
              <a:gd name="connsiteY15479" fmla="*/ 231965 h 364561"/>
              <a:gd name="connsiteX15480" fmla="*/ 7895944 w 12192000"/>
              <a:gd name="connsiteY15480" fmla="*/ 239109 h 364561"/>
              <a:gd name="connsiteX15481" fmla="*/ 7876440 w 12192000"/>
              <a:gd name="connsiteY15481" fmla="*/ 231965 h 364561"/>
              <a:gd name="connsiteX15482" fmla="*/ 7865296 w 12192000"/>
              <a:gd name="connsiteY15482" fmla="*/ 231965 h 364561"/>
              <a:gd name="connsiteX15483" fmla="*/ 7826290 w 12192000"/>
              <a:gd name="connsiteY15483" fmla="*/ 217676 h 364561"/>
              <a:gd name="connsiteX15484" fmla="*/ 7806787 w 12192000"/>
              <a:gd name="connsiteY15484" fmla="*/ 217676 h 364561"/>
              <a:gd name="connsiteX15485" fmla="*/ 7797035 w 12192000"/>
              <a:gd name="connsiteY15485" fmla="*/ 217676 h 364561"/>
              <a:gd name="connsiteX15486" fmla="*/ 7797035 w 12192000"/>
              <a:gd name="connsiteY15486" fmla="*/ 209511 h 364561"/>
              <a:gd name="connsiteX15487" fmla="*/ 7776138 w 12192000"/>
              <a:gd name="connsiteY15487" fmla="*/ 217676 h 364561"/>
              <a:gd name="connsiteX15488" fmla="*/ 7787283 w 12192000"/>
              <a:gd name="connsiteY15488" fmla="*/ 224820 h 364561"/>
              <a:gd name="connsiteX15489" fmla="*/ 7776138 w 12192000"/>
              <a:gd name="connsiteY15489" fmla="*/ 239109 h 364561"/>
              <a:gd name="connsiteX15490" fmla="*/ 7787109 w 12192000"/>
              <a:gd name="connsiteY15490" fmla="*/ 243574 h 364561"/>
              <a:gd name="connsiteX15491" fmla="*/ 7796870 w 12192000"/>
              <a:gd name="connsiteY15491" fmla="*/ 253235 h 364561"/>
              <a:gd name="connsiteX15492" fmla="*/ 7796882 w 12192000"/>
              <a:gd name="connsiteY15492" fmla="*/ 253234 h 364561"/>
              <a:gd name="connsiteX15493" fmla="*/ 7796878 w 12192000"/>
              <a:gd name="connsiteY15493" fmla="*/ 253242 h 364561"/>
              <a:gd name="connsiteX15494" fmla="*/ 7797035 w 12192000"/>
              <a:gd name="connsiteY15494" fmla="*/ 253397 h 364561"/>
              <a:gd name="connsiteX15495" fmla="*/ 7796806 w 12192000"/>
              <a:gd name="connsiteY15495" fmla="*/ 253397 h 364561"/>
              <a:gd name="connsiteX15496" fmla="*/ 7795378 w 12192000"/>
              <a:gd name="connsiteY15496" fmla="*/ 256443 h 364561"/>
              <a:gd name="connsiteX15497" fmla="*/ 7787257 w 12192000"/>
              <a:gd name="connsiteY15497" fmla="*/ 260568 h 364561"/>
              <a:gd name="connsiteX15498" fmla="*/ 7784334 w 12192000"/>
              <a:gd name="connsiteY15498" fmla="*/ 254151 h 364561"/>
              <a:gd name="connsiteX15499" fmla="*/ 7794647 w 12192000"/>
              <a:gd name="connsiteY15499" fmla="*/ 253397 h 364561"/>
              <a:gd name="connsiteX15500" fmla="*/ 7787283 w 12192000"/>
              <a:gd name="connsiteY15500" fmla="*/ 253397 h 364561"/>
              <a:gd name="connsiteX15501" fmla="*/ 7787283 w 12192000"/>
              <a:gd name="connsiteY15501" fmla="*/ 246253 h 364561"/>
              <a:gd name="connsiteX15502" fmla="*/ 7776138 w 12192000"/>
              <a:gd name="connsiteY15502" fmla="*/ 246253 h 364561"/>
              <a:gd name="connsiteX15503" fmla="*/ 7776138 w 12192000"/>
              <a:gd name="connsiteY15503" fmla="*/ 260542 h 364561"/>
              <a:gd name="connsiteX15504" fmla="*/ 7766386 w 12192000"/>
              <a:gd name="connsiteY15504" fmla="*/ 253397 h 364561"/>
              <a:gd name="connsiteX15505" fmla="*/ 7776138 w 12192000"/>
              <a:gd name="connsiteY15505" fmla="*/ 246253 h 364561"/>
              <a:gd name="connsiteX15506" fmla="*/ 7766386 w 12192000"/>
              <a:gd name="connsiteY15506" fmla="*/ 239109 h 364561"/>
              <a:gd name="connsiteX15507" fmla="*/ 7756635 w 12192000"/>
              <a:gd name="connsiteY15507" fmla="*/ 239109 h 364561"/>
              <a:gd name="connsiteX15508" fmla="*/ 7766386 w 12192000"/>
              <a:gd name="connsiteY15508" fmla="*/ 231965 h 364561"/>
              <a:gd name="connsiteX15509" fmla="*/ 7756635 w 12192000"/>
              <a:gd name="connsiteY15509" fmla="*/ 231965 h 364561"/>
              <a:gd name="connsiteX15510" fmla="*/ 7746884 w 12192000"/>
              <a:gd name="connsiteY15510" fmla="*/ 224820 h 364561"/>
              <a:gd name="connsiteX15511" fmla="*/ 7766386 w 12192000"/>
              <a:gd name="connsiteY15511" fmla="*/ 231965 h 364561"/>
              <a:gd name="connsiteX15512" fmla="*/ 7766386 w 12192000"/>
              <a:gd name="connsiteY15512" fmla="*/ 217676 h 364561"/>
              <a:gd name="connsiteX15513" fmla="*/ 7766386 w 12192000"/>
              <a:gd name="connsiteY15513" fmla="*/ 224820 h 364561"/>
              <a:gd name="connsiteX15514" fmla="*/ 7776138 w 12192000"/>
              <a:gd name="connsiteY15514" fmla="*/ 209511 h 364561"/>
              <a:gd name="connsiteX15515" fmla="*/ 7767605 w 12192000"/>
              <a:gd name="connsiteY15515" fmla="*/ 203260 h 364561"/>
              <a:gd name="connsiteX15516" fmla="*/ 7766683 w 12192000"/>
              <a:gd name="connsiteY15516" fmla="*/ 200847 h 364561"/>
              <a:gd name="connsiteX15517" fmla="*/ 7766386 w 12192000"/>
              <a:gd name="connsiteY15517" fmla="*/ 202367 h 364561"/>
              <a:gd name="connsiteX15518" fmla="*/ 7766539 w 12192000"/>
              <a:gd name="connsiteY15518" fmla="*/ 200470 h 364561"/>
              <a:gd name="connsiteX15519" fmla="*/ 7766683 w 12192000"/>
              <a:gd name="connsiteY15519" fmla="*/ 200847 h 364561"/>
              <a:gd name="connsiteX15520" fmla="*/ 7767605 w 12192000"/>
              <a:gd name="connsiteY15520" fmla="*/ 196116 h 364561"/>
              <a:gd name="connsiteX15521" fmla="*/ 7776138 w 12192000"/>
              <a:gd name="connsiteY15521" fmla="*/ 195223 h 364561"/>
              <a:gd name="connsiteX15522" fmla="*/ 7766386 w 12192000"/>
              <a:gd name="connsiteY15522" fmla="*/ 180935 h 364561"/>
              <a:gd name="connsiteX15523" fmla="*/ 7766386 w 12192000"/>
              <a:gd name="connsiteY15523" fmla="*/ 195223 h 364561"/>
              <a:gd name="connsiteX15524" fmla="*/ 7746884 w 12192000"/>
              <a:gd name="connsiteY15524" fmla="*/ 195223 h 364561"/>
              <a:gd name="connsiteX15525" fmla="*/ 7756635 w 12192000"/>
              <a:gd name="connsiteY15525" fmla="*/ 195223 h 364561"/>
              <a:gd name="connsiteX15526" fmla="*/ 7766386 w 12192000"/>
              <a:gd name="connsiteY15526" fmla="*/ 209511 h 364561"/>
              <a:gd name="connsiteX15527" fmla="*/ 7756635 w 12192000"/>
              <a:gd name="connsiteY15527" fmla="*/ 209511 h 364561"/>
              <a:gd name="connsiteX15528" fmla="*/ 7756635 w 12192000"/>
              <a:gd name="connsiteY15528" fmla="*/ 217676 h 364561"/>
              <a:gd name="connsiteX15529" fmla="*/ 7727380 w 12192000"/>
              <a:gd name="connsiteY15529" fmla="*/ 224820 h 364561"/>
              <a:gd name="connsiteX15530" fmla="*/ 7717628 w 12192000"/>
              <a:gd name="connsiteY15530" fmla="*/ 224820 h 364561"/>
              <a:gd name="connsiteX15531" fmla="*/ 7707877 w 12192000"/>
              <a:gd name="connsiteY15531" fmla="*/ 239109 h 364561"/>
              <a:gd name="connsiteX15532" fmla="*/ 7698126 w 12192000"/>
              <a:gd name="connsiteY15532" fmla="*/ 239109 h 364561"/>
              <a:gd name="connsiteX15533" fmla="*/ 7698126 w 12192000"/>
              <a:gd name="connsiteY15533" fmla="*/ 231965 h 364561"/>
              <a:gd name="connsiteX15534" fmla="*/ 7707877 w 12192000"/>
              <a:gd name="connsiteY15534" fmla="*/ 231965 h 364561"/>
              <a:gd name="connsiteX15535" fmla="*/ 7698126 w 12192000"/>
              <a:gd name="connsiteY15535" fmla="*/ 217676 h 364561"/>
              <a:gd name="connsiteX15536" fmla="*/ 7677229 w 12192000"/>
              <a:gd name="connsiteY15536" fmla="*/ 202367 h 364561"/>
              <a:gd name="connsiteX15537" fmla="*/ 7671743 w 12192000"/>
              <a:gd name="connsiteY15537" fmla="*/ 208395 h 364561"/>
              <a:gd name="connsiteX15538" fmla="*/ 7667850 w 12192000"/>
              <a:gd name="connsiteY15538" fmla="*/ 209414 h 364561"/>
              <a:gd name="connsiteX15539" fmla="*/ 7671560 w 12192000"/>
              <a:gd name="connsiteY15539" fmla="*/ 210505 h 364561"/>
              <a:gd name="connsiteX15540" fmla="*/ 7677128 w 12192000"/>
              <a:gd name="connsiteY15540" fmla="*/ 217388 h 364561"/>
              <a:gd name="connsiteX15541" fmla="*/ 7688444 w 12192000"/>
              <a:gd name="connsiteY15541" fmla="*/ 231664 h 364561"/>
              <a:gd name="connsiteX15542" fmla="*/ 7677128 w 12192000"/>
              <a:gd name="connsiteY15542" fmla="*/ 224526 h 364561"/>
              <a:gd name="connsiteX15543" fmla="*/ 7668775 w 12192000"/>
              <a:gd name="connsiteY15543" fmla="*/ 214058 h 364561"/>
              <a:gd name="connsiteX15544" fmla="*/ 7667386 w 12192000"/>
              <a:gd name="connsiteY15544" fmla="*/ 209725 h 364561"/>
              <a:gd name="connsiteX15545" fmla="*/ 7665954 w 12192000"/>
              <a:gd name="connsiteY15545" fmla="*/ 213084 h 364561"/>
              <a:gd name="connsiteX15546" fmla="*/ 7657726 w 12192000"/>
              <a:gd name="connsiteY15546" fmla="*/ 217676 h 364561"/>
              <a:gd name="connsiteX15547" fmla="*/ 7667478 w 12192000"/>
              <a:gd name="connsiteY15547" fmla="*/ 224820 h 364561"/>
              <a:gd name="connsiteX15548" fmla="*/ 7658945 w 12192000"/>
              <a:gd name="connsiteY15548" fmla="*/ 228392 h 364561"/>
              <a:gd name="connsiteX15549" fmla="*/ 7657826 w 12192000"/>
              <a:gd name="connsiteY15549" fmla="*/ 231671 h 364561"/>
              <a:gd name="connsiteX15550" fmla="*/ 7667523 w 12192000"/>
              <a:gd name="connsiteY15550" fmla="*/ 234414 h 364561"/>
              <a:gd name="connsiteX15551" fmla="*/ 7677246 w 12192000"/>
              <a:gd name="connsiteY15551" fmla="*/ 231664 h 364561"/>
              <a:gd name="connsiteX15552" fmla="*/ 7677246 w 12192000"/>
              <a:gd name="connsiteY15552" fmla="*/ 246332 h 364561"/>
              <a:gd name="connsiteX15553" fmla="*/ 7677246 w 12192000"/>
              <a:gd name="connsiteY15553" fmla="*/ 253234 h 364561"/>
              <a:gd name="connsiteX15554" fmla="*/ 7677246 w 12192000"/>
              <a:gd name="connsiteY15554" fmla="*/ 246332 h 364561"/>
              <a:gd name="connsiteX15555" fmla="*/ 7667523 w 12192000"/>
              <a:gd name="connsiteY15555" fmla="*/ 238998 h 364561"/>
              <a:gd name="connsiteX15556" fmla="*/ 7657822 w 12192000"/>
              <a:gd name="connsiteY15556" fmla="*/ 231682 h 364561"/>
              <a:gd name="connsiteX15557" fmla="*/ 7657726 w 12192000"/>
              <a:gd name="connsiteY15557" fmla="*/ 231965 h 364561"/>
              <a:gd name="connsiteX15558" fmla="*/ 7657726 w 12192000"/>
              <a:gd name="connsiteY15558" fmla="*/ 217676 h 364561"/>
              <a:gd name="connsiteX15559" fmla="*/ 7647974 w 12192000"/>
              <a:gd name="connsiteY15559" fmla="*/ 217676 h 364561"/>
              <a:gd name="connsiteX15560" fmla="*/ 7638222 w 12192000"/>
              <a:gd name="connsiteY15560" fmla="*/ 231965 h 364561"/>
              <a:gd name="connsiteX15561" fmla="*/ 7647974 w 12192000"/>
              <a:gd name="connsiteY15561" fmla="*/ 231965 h 364561"/>
              <a:gd name="connsiteX15562" fmla="*/ 7647974 w 12192000"/>
              <a:gd name="connsiteY15562" fmla="*/ 246253 h 364561"/>
              <a:gd name="connsiteX15563" fmla="*/ 7628470 w 12192000"/>
              <a:gd name="connsiteY15563" fmla="*/ 239109 h 364561"/>
              <a:gd name="connsiteX15564" fmla="*/ 7628470 w 12192000"/>
              <a:gd name="connsiteY15564" fmla="*/ 246253 h 364561"/>
              <a:gd name="connsiteX15565" fmla="*/ 7628470 w 12192000"/>
              <a:gd name="connsiteY15565" fmla="*/ 231965 h 364561"/>
              <a:gd name="connsiteX15566" fmla="*/ 7638222 w 12192000"/>
              <a:gd name="connsiteY15566" fmla="*/ 239109 h 364561"/>
              <a:gd name="connsiteX15567" fmla="*/ 7628470 w 12192000"/>
              <a:gd name="connsiteY15567" fmla="*/ 224820 h 364561"/>
              <a:gd name="connsiteX15568" fmla="*/ 7608968 w 12192000"/>
              <a:gd name="connsiteY15568" fmla="*/ 224820 h 364561"/>
              <a:gd name="connsiteX15569" fmla="*/ 7605310 w 12192000"/>
              <a:gd name="connsiteY15569" fmla="*/ 223927 h 364561"/>
              <a:gd name="connsiteX15570" fmla="*/ 7605457 w 12192000"/>
              <a:gd name="connsiteY15570" fmla="*/ 223677 h 364561"/>
              <a:gd name="connsiteX15571" fmla="*/ 7594863 w 12192000"/>
              <a:gd name="connsiteY15571" fmla="*/ 220228 h 364561"/>
              <a:gd name="connsiteX15572" fmla="*/ 7588071 w 12192000"/>
              <a:gd name="connsiteY15572" fmla="*/ 209511 h 364561"/>
              <a:gd name="connsiteX15573" fmla="*/ 7599215 w 12192000"/>
              <a:gd name="connsiteY15573" fmla="*/ 209511 h 364561"/>
              <a:gd name="connsiteX15574" fmla="*/ 7598978 w 12192000"/>
              <a:gd name="connsiteY15574" fmla="*/ 209359 h 364561"/>
              <a:gd name="connsiteX15575" fmla="*/ 7598864 w 12192000"/>
              <a:gd name="connsiteY15575" fmla="*/ 209335 h 364561"/>
              <a:gd name="connsiteX15576" fmla="*/ 7598864 w 12192000"/>
              <a:gd name="connsiteY15576" fmla="*/ 209286 h 364561"/>
              <a:gd name="connsiteX15577" fmla="*/ 7593644 w 12192000"/>
              <a:gd name="connsiteY15577" fmla="*/ 205939 h 364561"/>
              <a:gd name="connsiteX15578" fmla="*/ 7588071 w 12192000"/>
              <a:gd name="connsiteY15578" fmla="*/ 202367 h 364561"/>
              <a:gd name="connsiteX15579" fmla="*/ 7578320 w 12192000"/>
              <a:gd name="connsiteY15579" fmla="*/ 202367 h 364561"/>
              <a:gd name="connsiteX15580" fmla="*/ 7578320 w 12192000"/>
              <a:gd name="connsiteY15580" fmla="*/ 209511 h 364561"/>
              <a:gd name="connsiteX15581" fmla="*/ 7568568 w 12192000"/>
              <a:gd name="connsiteY15581" fmla="*/ 209511 h 364561"/>
              <a:gd name="connsiteX15582" fmla="*/ 7568568 w 12192000"/>
              <a:gd name="connsiteY15582" fmla="*/ 202367 h 364561"/>
              <a:gd name="connsiteX15583" fmla="*/ 7578320 w 12192000"/>
              <a:gd name="connsiteY15583" fmla="*/ 202367 h 364561"/>
              <a:gd name="connsiteX15584" fmla="*/ 7578320 w 12192000"/>
              <a:gd name="connsiteY15584" fmla="*/ 188079 h 364561"/>
              <a:gd name="connsiteX15585" fmla="*/ 7558816 w 12192000"/>
              <a:gd name="connsiteY15585" fmla="*/ 180935 h 364561"/>
              <a:gd name="connsiteX15586" fmla="*/ 7558816 w 12192000"/>
              <a:gd name="connsiteY15586" fmla="*/ 195223 h 364561"/>
              <a:gd name="connsiteX15587" fmla="*/ 7568568 w 12192000"/>
              <a:gd name="connsiteY15587" fmla="*/ 195223 h 364561"/>
              <a:gd name="connsiteX15588" fmla="*/ 7549064 w 12192000"/>
              <a:gd name="connsiteY15588" fmla="*/ 202367 h 364561"/>
              <a:gd name="connsiteX15589" fmla="*/ 7529562 w 12192000"/>
              <a:gd name="connsiteY15589" fmla="*/ 202367 h 364561"/>
              <a:gd name="connsiteX15590" fmla="*/ 7519810 w 12192000"/>
              <a:gd name="connsiteY15590" fmla="*/ 202367 h 364561"/>
              <a:gd name="connsiteX15591" fmla="*/ 7519810 w 12192000"/>
              <a:gd name="connsiteY15591" fmla="*/ 195223 h 364561"/>
              <a:gd name="connsiteX15592" fmla="*/ 7510058 w 12192000"/>
              <a:gd name="connsiteY15592" fmla="*/ 195223 h 364561"/>
              <a:gd name="connsiteX15593" fmla="*/ 7519810 w 12192000"/>
              <a:gd name="connsiteY15593" fmla="*/ 173790 h 364561"/>
              <a:gd name="connsiteX15594" fmla="*/ 7529562 w 12192000"/>
              <a:gd name="connsiteY15594" fmla="*/ 173790 h 364561"/>
              <a:gd name="connsiteX15595" fmla="*/ 7519810 w 12192000"/>
              <a:gd name="connsiteY15595" fmla="*/ 159502 h 364561"/>
              <a:gd name="connsiteX15596" fmla="*/ 7498913 w 12192000"/>
              <a:gd name="connsiteY15596" fmla="*/ 159502 h 364561"/>
              <a:gd name="connsiteX15597" fmla="*/ 7489161 w 12192000"/>
              <a:gd name="connsiteY15597" fmla="*/ 166646 h 364561"/>
              <a:gd name="connsiteX15598" fmla="*/ 7489161 w 12192000"/>
              <a:gd name="connsiteY15598" fmla="*/ 173790 h 364561"/>
              <a:gd name="connsiteX15599" fmla="*/ 7510058 w 12192000"/>
              <a:gd name="connsiteY15599" fmla="*/ 166646 h 364561"/>
              <a:gd name="connsiteX15600" fmla="*/ 7498913 w 12192000"/>
              <a:gd name="connsiteY15600" fmla="*/ 180935 h 364561"/>
              <a:gd name="connsiteX15601" fmla="*/ 7498913 w 12192000"/>
              <a:gd name="connsiteY15601" fmla="*/ 188079 h 364561"/>
              <a:gd name="connsiteX15602" fmla="*/ 7489161 w 12192000"/>
              <a:gd name="connsiteY15602" fmla="*/ 195223 h 364561"/>
              <a:gd name="connsiteX15603" fmla="*/ 7489161 w 12192000"/>
              <a:gd name="connsiteY15603" fmla="*/ 202367 h 364561"/>
              <a:gd name="connsiteX15604" fmla="*/ 7479411 w 12192000"/>
              <a:gd name="connsiteY15604" fmla="*/ 202367 h 364561"/>
              <a:gd name="connsiteX15605" fmla="*/ 7479411 w 12192000"/>
              <a:gd name="connsiteY15605" fmla="*/ 195223 h 364561"/>
              <a:gd name="connsiteX15606" fmla="*/ 7469659 w 12192000"/>
              <a:gd name="connsiteY15606" fmla="*/ 209511 h 364561"/>
              <a:gd name="connsiteX15607" fmla="*/ 7469659 w 12192000"/>
              <a:gd name="connsiteY15607" fmla="*/ 188079 h 364561"/>
              <a:gd name="connsiteX15608" fmla="*/ 7447717 w 12192000"/>
              <a:gd name="connsiteY15608" fmla="*/ 183056 h 364561"/>
              <a:gd name="connsiteX15609" fmla="*/ 7444941 w 12192000"/>
              <a:gd name="connsiteY15609" fmla="*/ 182251 h 364561"/>
              <a:gd name="connsiteX15610" fmla="*/ 7448478 w 12192000"/>
              <a:gd name="connsiteY15610" fmla="*/ 183949 h 364561"/>
              <a:gd name="connsiteX15611" fmla="*/ 7450155 w 12192000"/>
              <a:gd name="connsiteY15611" fmla="*/ 188079 h 364561"/>
              <a:gd name="connsiteX15612" fmla="*/ 7430652 w 12192000"/>
              <a:gd name="connsiteY15612" fmla="*/ 209511 h 364561"/>
              <a:gd name="connsiteX15613" fmla="*/ 7420900 w 12192000"/>
              <a:gd name="connsiteY15613" fmla="*/ 202367 h 364561"/>
              <a:gd name="connsiteX15614" fmla="*/ 7412367 w 12192000"/>
              <a:gd name="connsiteY15614" fmla="*/ 202367 h 364561"/>
              <a:gd name="connsiteX15615" fmla="*/ 7411148 w 12192000"/>
              <a:gd name="connsiteY15615" fmla="*/ 209511 h 364561"/>
              <a:gd name="connsiteX15616" fmla="*/ 7411148 w 12192000"/>
              <a:gd name="connsiteY15616" fmla="*/ 202367 h 364561"/>
              <a:gd name="connsiteX15617" fmla="*/ 7412367 w 12192000"/>
              <a:gd name="connsiteY15617" fmla="*/ 202367 h 364561"/>
              <a:gd name="connsiteX15618" fmla="*/ 7415263 w 12192000"/>
              <a:gd name="connsiteY15618" fmla="*/ 197456 h 364561"/>
              <a:gd name="connsiteX15619" fmla="*/ 7420900 w 12192000"/>
              <a:gd name="connsiteY15619" fmla="*/ 195223 h 364561"/>
              <a:gd name="connsiteX15620" fmla="*/ 7411148 w 12192000"/>
              <a:gd name="connsiteY15620" fmla="*/ 188079 h 364561"/>
              <a:gd name="connsiteX15621" fmla="*/ 7420900 w 12192000"/>
              <a:gd name="connsiteY15621" fmla="*/ 195223 h 364561"/>
              <a:gd name="connsiteX15622" fmla="*/ 7430652 w 12192000"/>
              <a:gd name="connsiteY15622" fmla="*/ 195223 h 364561"/>
              <a:gd name="connsiteX15623" fmla="*/ 7420900 w 12192000"/>
              <a:gd name="connsiteY15623" fmla="*/ 180935 h 364561"/>
              <a:gd name="connsiteX15624" fmla="*/ 7412672 w 12192000"/>
              <a:gd name="connsiteY15624" fmla="*/ 183949 h 364561"/>
              <a:gd name="connsiteX15625" fmla="*/ 7411451 w 12192000"/>
              <a:gd name="connsiteY15625" fmla="*/ 181533 h 364561"/>
              <a:gd name="connsiteX15626" fmla="*/ 7406795 w 12192000"/>
              <a:gd name="connsiteY15626" fmla="*/ 181828 h 364561"/>
              <a:gd name="connsiteX15627" fmla="*/ 7400004 w 12192000"/>
              <a:gd name="connsiteY15627" fmla="*/ 188079 h 364561"/>
              <a:gd name="connsiteX15628" fmla="*/ 7400004 w 12192000"/>
              <a:gd name="connsiteY15628" fmla="*/ 209511 h 364561"/>
              <a:gd name="connsiteX15629" fmla="*/ 7390253 w 12192000"/>
              <a:gd name="connsiteY15629" fmla="*/ 195223 h 364561"/>
              <a:gd name="connsiteX15630" fmla="*/ 7380501 w 12192000"/>
              <a:gd name="connsiteY15630" fmla="*/ 217676 h 364561"/>
              <a:gd name="connsiteX15631" fmla="*/ 7390253 w 12192000"/>
              <a:gd name="connsiteY15631" fmla="*/ 209511 h 364561"/>
              <a:gd name="connsiteX15632" fmla="*/ 7380501 w 12192000"/>
              <a:gd name="connsiteY15632" fmla="*/ 188079 h 364561"/>
              <a:gd name="connsiteX15633" fmla="*/ 7380501 w 12192000"/>
              <a:gd name="connsiteY15633" fmla="*/ 173790 h 364561"/>
              <a:gd name="connsiteX15634" fmla="*/ 7390253 w 12192000"/>
              <a:gd name="connsiteY15634" fmla="*/ 195223 h 364561"/>
              <a:gd name="connsiteX15635" fmla="*/ 7370749 w 12192000"/>
              <a:gd name="connsiteY15635" fmla="*/ 166646 h 364561"/>
              <a:gd name="connsiteX15636" fmla="*/ 7380501 w 12192000"/>
              <a:gd name="connsiteY15636" fmla="*/ 159502 h 364561"/>
              <a:gd name="connsiteX15637" fmla="*/ 7370749 w 12192000"/>
              <a:gd name="connsiteY15637" fmla="*/ 152358 h 364561"/>
              <a:gd name="connsiteX15638" fmla="*/ 7360998 w 12192000"/>
              <a:gd name="connsiteY15638" fmla="*/ 173790 h 364561"/>
              <a:gd name="connsiteX15639" fmla="*/ 7370749 w 12192000"/>
              <a:gd name="connsiteY15639" fmla="*/ 173790 h 364561"/>
              <a:gd name="connsiteX15640" fmla="*/ 7370749 w 12192000"/>
              <a:gd name="connsiteY15640" fmla="*/ 195223 h 364561"/>
              <a:gd name="connsiteX15641" fmla="*/ 7360998 w 12192000"/>
              <a:gd name="connsiteY15641" fmla="*/ 195223 h 364561"/>
              <a:gd name="connsiteX15642" fmla="*/ 7351246 w 12192000"/>
              <a:gd name="connsiteY15642" fmla="*/ 173790 h 364561"/>
              <a:gd name="connsiteX15643" fmla="*/ 7351246 w 12192000"/>
              <a:gd name="connsiteY15643" fmla="*/ 180935 h 364561"/>
              <a:gd name="connsiteX15644" fmla="*/ 7321991 w 12192000"/>
              <a:gd name="connsiteY15644" fmla="*/ 159502 h 364561"/>
              <a:gd name="connsiteX15645" fmla="*/ 7310846 w 12192000"/>
              <a:gd name="connsiteY15645" fmla="*/ 173790 h 364561"/>
              <a:gd name="connsiteX15646" fmla="*/ 7291343 w 12192000"/>
              <a:gd name="connsiteY15646" fmla="*/ 166646 h 364561"/>
              <a:gd name="connsiteX15647" fmla="*/ 7301095 w 12192000"/>
              <a:gd name="connsiteY15647" fmla="*/ 180935 h 364561"/>
              <a:gd name="connsiteX15648" fmla="*/ 7319510 w 12192000"/>
              <a:gd name="connsiteY15648" fmla="*/ 185958 h 364561"/>
              <a:gd name="connsiteX15649" fmla="*/ 7327817 w 12192000"/>
              <a:gd name="connsiteY15649" fmla="*/ 187398 h 364561"/>
              <a:gd name="connsiteX15650" fmla="*/ 7328326 w 12192000"/>
              <a:gd name="connsiteY15650" fmla="*/ 187186 h 364561"/>
              <a:gd name="connsiteX15651" fmla="*/ 7331326 w 12192000"/>
              <a:gd name="connsiteY15651" fmla="*/ 186917 h 364561"/>
              <a:gd name="connsiteX15652" fmla="*/ 7330220 w 12192000"/>
              <a:gd name="connsiteY15652" fmla="*/ 183837 h 364561"/>
              <a:gd name="connsiteX15653" fmla="*/ 7321991 w 12192000"/>
              <a:gd name="connsiteY15653" fmla="*/ 173790 h 364561"/>
              <a:gd name="connsiteX15654" fmla="*/ 7341495 w 12192000"/>
              <a:gd name="connsiteY15654" fmla="*/ 180935 h 364561"/>
              <a:gd name="connsiteX15655" fmla="*/ 7351246 w 12192000"/>
              <a:gd name="connsiteY15655" fmla="*/ 188079 h 364561"/>
              <a:gd name="connsiteX15656" fmla="*/ 7341495 w 12192000"/>
              <a:gd name="connsiteY15656" fmla="*/ 195223 h 364561"/>
              <a:gd name="connsiteX15657" fmla="*/ 7341495 w 12192000"/>
              <a:gd name="connsiteY15657" fmla="*/ 195023 h 364561"/>
              <a:gd name="connsiteX15658" fmla="*/ 7337531 w 12192000"/>
              <a:gd name="connsiteY15658" fmla="*/ 199121 h 364561"/>
              <a:gd name="connsiteX15659" fmla="*/ 7351343 w 12192000"/>
              <a:gd name="connsiteY15659" fmla="*/ 202132 h 364561"/>
              <a:gd name="connsiteX15660" fmla="*/ 7351343 w 12192000"/>
              <a:gd name="connsiteY15660" fmla="*/ 217427 h 364561"/>
              <a:gd name="connsiteX15661" fmla="*/ 7341521 w 12192000"/>
              <a:gd name="connsiteY15661" fmla="*/ 217427 h 364561"/>
              <a:gd name="connsiteX15662" fmla="*/ 7340602 w 12192000"/>
              <a:gd name="connsiteY15662" fmla="*/ 209401 h 364561"/>
              <a:gd name="connsiteX15663" fmla="*/ 7335873 w 12192000"/>
              <a:gd name="connsiteY15663" fmla="*/ 210512 h 364561"/>
              <a:gd name="connsiteX15664" fmla="*/ 7331896 w 12192000"/>
              <a:gd name="connsiteY15664" fmla="*/ 217428 h 364561"/>
              <a:gd name="connsiteX15665" fmla="*/ 7331896 w 12192000"/>
              <a:gd name="connsiteY15665" fmla="*/ 209231 h 364561"/>
              <a:gd name="connsiteX15666" fmla="*/ 7340581 w 12192000"/>
              <a:gd name="connsiteY15666" fmla="*/ 209231 h 364561"/>
              <a:gd name="connsiteX15667" fmla="*/ 7340293 w 12192000"/>
              <a:gd name="connsiteY15667" fmla="*/ 206721 h 364561"/>
              <a:gd name="connsiteX15668" fmla="*/ 7331699 w 12192000"/>
              <a:gd name="connsiteY15668" fmla="*/ 202132 h 364561"/>
              <a:gd name="connsiteX15669" fmla="*/ 7321876 w 12192000"/>
              <a:gd name="connsiteY15669" fmla="*/ 202132 h 364561"/>
              <a:gd name="connsiteX15670" fmla="*/ 7321876 w 12192000"/>
              <a:gd name="connsiteY15670" fmla="*/ 194995 h 364561"/>
              <a:gd name="connsiteX15671" fmla="*/ 7335689 w 12192000"/>
              <a:gd name="connsiteY15671" fmla="*/ 198006 h 364561"/>
              <a:gd name="connsiteX15672" fmla="*/ 7341495 w 12192000"/>
              <a:gd name="connsiteY15672" fmla="*/ 195008 h 364561"/>
              <a:gd name="connsiteX15673" fmla="*/ 7341495 w 12192000"/>
              <a:gd name="connsiteY15673" fmla="*/ 194330 h 364561"/>
              <a:gd name="connsiteX15674" fmla="*/ 7341495 w 12192000"/>
              <a:gd name="connsiteY15674" fmla="*/ 188079 h 364561"/>
              <a:gd name="connsiteX15675" fmla="*/ 7334559 w 12192000"/>
              <a:gd name="connsiteY15675" fmla="*/ 186628 h 364561"/>
              <a:gd name="connsiteX15676" fmla="*/ 7331326 w 12192000"/>
              <a:gd name="connsiteY15676" fmla="*/ 186917 h 364561"/>
              <a:gd name="connsiteX15677" fmla="*/ 7331742 w 12192000"/>
              <a:gd name="connsiteY15677" fmla="*/ 188079 h 364561"/>
              <a:gd name="connsiteX15678" fmla="*/ 7327817 w 12192000"/>
              <a:gd name="connsiteY15678" fmla="*/ 187398 h 364561"/>
              <a:gd name="connsiteX15679" fmla="*/ 7317638 w 12192000"/>
              <a:gd name="connsiteY15679" fmla="*/ 191651 h 364561"/>
              <a:gd name="connsiteX15680" fmla="*/ 7301095 w 12192000"/>
              <a:gd name="connsiteY15680" fmla="*/ 195223 h 364561"/>
              <a:gd name="connsiteX15681" fmla="*/ 7291343 w 12192000"/>
              <a:gd name="connsiteY15681" fmla="*/ 202367 h 364561"/>
              <a:gd name="connsiteX15682" fmla="*/ 7283115 w 12192000"/>
              <a:gd name="connsiteY15682" fmla="*/ 192321 h 364561"/>
              <a:gd name="connsiteX15683" fmla="*/ 7281616 w 12192000"/>
              <a:gd name="connsiteY15683" fmla="*/ 188148 h 364561"/>
              <a:gd name="connsiteX15684" fmla="*/ 7274229 w 12192000"/>
              <a:gd name="connsiteY15684" fmla="*/ 190344 h 364561"/>
              <a:gd name="connsiteX15685" fmla="*/ 7271940 w 12192000"/>
              <a:gd name="connsiteY15685" fmla="*/ 194098 h 364561"/>
              <a:gd name="connsiteX15686" fmla="*/ 7271810 w 12192000"/>
              <a:gd name="connsiteY15686" fmla="*/ 195021 h 364561"/>
              <a:gd name="connsiteX15687" fmla="*/ 7281508 w 12192000"/>
              <a:gd name="connsiteY15687" fmla="*/ 204782 h 364561"/>
              <a:gd name="connsiteX15688" fmla="*/ 7291232 w 12192000"/>
              <a:gd name="connsiteY15688" fmla="*/ 209231 h 364561"/>
              <a:gd name="connsiteX15689" fmla="*/ 7301250 w 12192000"/>
              <a:gd name="connsiteY15689" fmla="*/ 209231 h 364561"/>
              <a:gd name="connsiteX15690" fmla="*/ 7301250 w 12192000"/>
              <a:gd name="connsiteY15690" fmla="*/ 217428 h 364561"/>
              <a:gd name="connsiteX15691" fmla="*/ 7291232 w 12192000"/>
              <a:gd name="connsiteY15691" fmla="*/ 209231 h 364561"/>
              <a:gd name="connsiteX15692" fmla="*/ 7271784 w 12192000"/>
              <a:gd name="connsiteY15692" fmla="*/ 202113 h 364561"/>
              <a:gd name="connsiteX15693" fmla="*/ 7271784 w 12192000"/>
              <a:gd name="connsiteY15693" fmla="*/ 199110 h 364561"/>
              <a:gd name="connsiteX15694" fmla="*/ 7271784 w 12192000"/>
              <a:gd name="connsiteY15694" fmla="*/ 195208 h 364561"/>
              <a:gd name="connsiteX15695" fmla="*/ 7271783 w 12192000"/>
              <a:gd name="connsiteY15695" fmla="*/ 195210 h 364561"/>
              <a:gd name="connsiteX15696" fmla="*/ 7271783 w 12192000"/>
              <a:gd name="connsiteY15696" fmla="*/ 188092 h 364561"/>
              <a:gd name="connsiteX15697" fmla="*/ 7271783 w 12192000"/>
              <a:gd name="connsiteY15697" fmla="*/ 173856 h 364561"/>
              <a:gd name="connsiteX15698" fmla="*/ 7280237 w 12192000"/>
              <a:gd name="connsiteY15698" fmla="*/ 183866 h 364561"/>
              <a:gd name="connsiteX15699" fmla="*/ 7281797 w 12192000"/>
              <a:gd name="connsiteY15699" fmla="*/ 188079 h 364561"/>
              <a:gd name="connsiteX15700" fmla="*/ 7301095 w 12192000"/>
              <a:gd name="connsiteY15700" fmla="*/ 188079 h 364561"/>
              <a:gd name="connsiteX15701" fmla="*/ 7291343 w 12192000"/>
              <a:gd name="connsiteY15701" fmla="*/ 180935 h 364561"/>
              <a:gd name="connsiteX15702" fmla="*/ 7281591 w 12192000"/>
              <a:gd name="connsiteY15702" fmla="*/ 166646 h 364561"/>
              <a:gd name="connsiteX15703" fmla="*/ 7262088 w 12192000"/>
              <a:gd name="connsiteY15703" fmla="*/ 180935 h 364561"/>
              <a:gd name="connsiteX15704" fmla="*/ 7253556 w 12192000"/>
              <a:gd name="connsiteY15704" fmla="*/ 185400 h 364561"/>
              <a:gd name="connsiteX15705" fmla="*/ 7252574 w 12192000"/>
              <a:gd name="connsiteY15705" fmla="*/ 193314 h 364561"/>
              <a:gd name="connsiteX15706" fmla="*/ 7262088 w 12192000"/>
              <a:gd name="connsiteY15706" fmla="*/ 195223 h 364561"/>
              <a:gd name="connsiteX15707" fmla="*/ 7252337 w 12192000"/>
              <a:gd name="connsiteY15707" fmla="*/ 195223 h 364561"/>
              <a:gd name="connsiteX15708" fmla="*/ 7252574 w 12192000"/>
              <a:gd name="connsiteY15708" fmla="*/ 193314 h 364561"/>
              <a:gd name="connsiteX15709" fmla="*/ 7250965 w 12192000"/>
              <a:gd name="connsiteY15709" fmla="*/ 192991 h 364561"/>
              <a:gd name="connsiteX15710" fmla="*/ 7252337 w 12192000"/>
              <a:gd name="connsiteY15710" fmla="*/ 180935 h 364561"/>
              <a:gd name="connsiteX15711" fmla="*/ 7252337 w 12192000"/>
              <a:gd name="connsiteY15711" fmla="*/ 166646 h 364561"/>
              <a:gd name="connsiteX15712" fmla="*/ 7242585 w 12192000"/>
              <a:gd name="connsiteY15712" fmla="*/ 166646 h 364561"/>
              <a:gd name="connsiteX15713" fmla="*/ 7232833 w 12192000"/>
              <a:gd name="connsiteY15713" fmla="*/ 173790 h 364561"/>
              <a:gd name="connsiteX15714" fmla="*/ 7232833 w 12192000"/>
              <a:gd name="connsiteY15714" fmla="*/ 166646 h 364561"/>
              <a:gd name="connsiteX15715" fmla="*/ 7242585 w 12192000"/>
              <a:gd name="connsiteY15715" fmla="*/ 159502 h 364561"/>
              <a:gd name="connsiteX15716" fmla="*/ 7232833 w 12192000"/>
              <a:gd name="connsiteY15716" fmla="*/ 159502 h 364561"/>
              <a:gd name="connsiteX15717" fmla="*/ 7221689 w 12192000"/>
              <a:gd name="connsiteY15717" fmla="*/ 159502 h 364561"/>
              <a:gd name="connsiteX15718" fmla="*/ 7211937 w 12192000"/>
              <a:gd name="connsiteY15718" fmla="*/ 166646 h 364561"/>
              <a:gd name="connsiteX15719" fmla="*/ 7202186 w 12192000"/>
              <a:gd name="connsiteY15719" fmla="*/ 159502 h 364561"/>
              <a:gd name="connsiteX15720" fmla="*/ 7202186 w 12192000"/>
              <a:gd name="connsiteY15720" fmla="*/ 152358 h 364561"/>
              <a:gd name="connsiteX15721" fmla="*/ 7182682 w 12192000"/>
              <a:gd name="connsiteY15721" fmla="*/ 159502 h 364561"/>
              <a:gd name="connsiteX15722" fmla="*/ 7182682 w 12192000"/>
              <a:gd name="connsiteY15722" fmla="*/ 180758 h 364561"/>
              <a:gd name="connsiteX15723" fmla="*/ 7192420 w 12192000"/>
              <a:gd name="connsiteY15723" fmla="*/ 180758 h 364561"/>
              <a:gd name="connsiteX15724" fmla="*/ 7192420 w 12192000"/>
              <a:gd name="connsiteY15724" fmla="*/ 187877 h 364561"/>
              <a:gd name="connsiteX15725" fmla="*/ 7202242 w 12192000"/>
              <a:gd name="connsiteY15725" fmla="*/ 187877 h 364561"/>
              <a:gd name="connsiteX15726" fmla="*/ 7202242 w 12192000"/>
              <a:gd name="connsiteY15726" fmla="*/ 194995 h 364561"/>
              <a:gd name="connsiteX15727" fmla="*/ 7182597 w 12192000"/>
              <a:gd name="connsiteY15727" fmla="*/ 194995 h 364561"/>
              <a:gd name="connsiteX15728" fmla="*/ 7181370 w 12192000"/>
              <a:gd name="connsiteY15728" fmla="*/ 188766 h 364561"/>
              <a:gd name="connsiteX15729" fmla="*/ 7172861 w 12192000"/>
              <a:gd name="connsiteY15729" fmla="*/ 187886 h 364561"/>
              <a:gd name="connsiteX15730" fmla="*/ 7172931 w 12192000"/>
              <a:gd name="connsiteY15730" fmla="*/ 188079 h 364561"/>
              <a:gd name="connsiteX15731" fmla="*/ 7182682 w 12192000"/>
              <a:gd name="connsiteY15731" fmla="*/ 195223 h 364561"/>
              <a:gd name="connsiteX15732" fmla="*/ 7192434 w 12192000"/>
              <a:gd name="connsiteY15732" fmla="*/ 195223 h 364561"/>
              <a:gd name="connsiteX15733" fmla="*/ 7192434 w 12192000"/>
              <a:gd name="connsiteY15733" fmla="*/ 202367 h 364561"/>
              <a:gd name="connsiteX15734" fmla="*/ 7182682 w 12192000"/>
              <a:gd name="connsiteY15734" fmla="*/ 202367 h 364561"/>
              <a:gd name="connsiteX15735" fmla="*/ 7172931 w 12192000"/>
              <a:gd name="connsiteY15735" fmla="*/ 195223 h 364561"/>
              <a:gd name="connsiteX15736" fmla="*/ 7166430 w 12192000"/>
              <a:gd name="connsiteY15736" fmla="*/ 195223 h 364561"/>
              <a:gd name="connsiteX15737" fmla="*/ 7165130 w 12192000"/>
              <a:gd name="connsiteY15737" fmla="*/ 198081 h 364561"/>
              <a:gd name="connsiteX15738" fmla="*/ 7166074 w 12192000"/>
              <a:gd name="connsiteY15738" fmla="*/ 199465 h 364561"/>
              <a:gd name="connsiteX15739" fmla="*/ 7172931 w 12192000"/>
              <a:gd name="connsiteY15739" fmla="*/ 209511 h 364561"/>
              <a:gd name="connsiteX15740" fmla="*/ 7163179 w 12192000"/>
              <a:gd name="connsiteY15740" fmla="*/ 202367 h 364561"/>
              <a:gd name="connsiteX15741" fmla="*/ 7163179 w 12192000"/>
              <a:gd name="connsiteY15741" fmla="*/ 209511 h 364561"/>
              <a:gd name="connsiteX15742" fmla="*/ 7153427 w 12192000"/>
              <a:gd name="connsiteY15742" fmla="*/ 209511 h 364561"/>
              <a:gd name="connsiteX15743" fmla="*/ 7163179 w 12192000"/>
              <a:gd name="connsiteY15743" fmla="*/ 202367 h 364561"/>
              <a:gd name="connsiteX15744" fmla="*/ 7165130 w 12192000"/>
              <a:gd name="connsiteY15744" fmla="*/ 198081 h 364561"/>
              <a:gd name="connsiteX15745" fmla="*/ 7163179 w 12192000"/>
              <a:gd name="connsiteY15745" fmla="*/ 195223 h 364561"/>
              <a:gd name="connsiteX15746" fmla="*/ 7166430 w 12192000"/>
              <a:gd name="connsiteY15746" fmla="*/ 195223 h 364561"/>
              <a:gd name="connsiteX15747" fmla="*/ 7171497 w 12192000"/>
              <a:gd name="connsiteY15747" fmla="*/ 184087 h 364561"/>
              <a:gd name="connsiteX15748" fmla="*/ 7171407 w 12192000"/>
              <a:gd name="connsiteY15748" fmla="*/ 183837 h 364561"/>
              <a:gd name="connsiteX15749" fmla="*/ 7168055 w 12192000"/>
              <a:gd name="connsiteY15749" fmla="*/ 180935 h 364561"/>
              <a:gd name="connsiteX15750" fmla="*/ 7167649 w 12192000"/>
              <a:gd name="connsiteY15750" fmla="*/ 180583 h 364561"/>
              <a:gd name="connsiteX15751" fmla="*/ 7159522 w 12192000"/>
              <a:gd name="connsiteY15751" fmla="*/ 180042 h 364561"/>
              <a:gd name="connsiteX15752" fmla="*/ 7153427 w 12192000"/>
              <a:gd name="connsiteY15752" fmla="*/ 173790 h 364561"/>
              <a:gd name="connsiteX15753" fmla="*/ 7163179 w 12192000"/>
              <a:gd name="connsiteY15753" fmla="*/ 166646 h 364561"/>
              <a:gd name="connsiteX15754" fmla="*/ 7153427 w 12192000"/>
              <a:gd name="connsiteY15754" fmla="*/ 166646 h 364561"/>
              <a:gd name="connsiteX15755" fmla="*/ 7143676 w 12192000"/>
              <a:gd name="connsiteY15755" fmla="*/ 173790 h 364561"/>
              <a:gd name="connsiteX15756" fmla="*/ 7149771 w 12192000"/>
              <a:gd name="connsiteY15756" fmla="*/ 180935 h 364561"/>
              <a:gd name="connsiteX15757" fmla="*/ 7150345 w 12192000"/>
              <a:gd name="connsiteY15757" fmla="*/ 181202 h 364561"/>
              <a:gd name="connsiteX15758" fmla="*/ 7153427 w 12192000"/>
              <a:gd name="connsiteY15758" fmla="*/ 180935 h 364561"/>
              <a:gd name="connsiteX15759" fmla="*/ 7150804 w 12192000"/>
              <a:gd name="connsiteY15759" fmla="*/ 181415 h 364561"/>
              <a:gd name="connsiteX15760" fmla="*/ 7156018 w 12192000"/>
              <a:gd name="connsiteY15760" fmla="*/ 183837 h 364561"/>
              <a:gd name="connsiteX15761" fmla="*/ 7163179 w 12192000"/>
              <a:gd name="connsiteY15761" fmla="*/ 188079 h 364561"/>
              <a:gd name="connsiteX15762" fmla="*/ 7153427 w 12192000"/>
              <a:gd name="connsiteY15762" fmla="*/ 188079 h 364561"/>
              <a:gd name="connsiteX15763" fmla="*/ 7143676 w 12192000"/>
              <a:gd name="connsiteY15763" fmla="*/ 188079 h 364561"/>
              <a:gd name="connsiteX15764" fmla="*/ 7148551 w 12192000"/>
              <a:gd name="connsiteY15764" fmla="*/ 181828 h 364561"/>
              <a:gd name="connsiteX15765" fmla="*/ 7150804 w 12192000"/>
              <a:gd name="connsiteY15765" fmla="*/ 181415 h 364561"/>
              <a:gd name="connsiteX15766" fmla="*/ 7150345 w 12192000"/>
              <a:gd name="connsiteY15766" fmla="*/ 181202 h 364561"/>
              <a:gd name="connsiteX15767" fmla="*/ 7141825 w 12192000"/>
              <a:gd name="connsiteY15767" fmla="*/ 181939 h 364561"/>
              <a:gd name="connsiteX15768" fmla="*/ 7113028 w 12192000"/>
              <a:gd name="connsiteY15768" fmla="*/ 180935 h 364561"/>
              <a:gd name="connsiteX15769" fmla="*/ 7103276 w 12192000"/>
              <a:gd name="connsiteY15769" fmla="*/ 188079 h 364561"/>
              <a:gd name="connsiteX15770" fmla="*/ 7113028 w 12192000"/>
              <a:gd name="connsiteY15770" fmla="*/ 195223 h 364561"/>
              <a:gd name="connsiteX15771" fmla="*/ 7113028 w 12192000"/>
              <a:gd name="connsiteY15771" fmla="*/ 202367 h 364561"/>
              <a:gd name="connsiteX15772" fmla="*/ 7113028 w 12192000"/>
              <a:gd name="connsiteY15772" fmla="*/ 217676 h 364561"/>
              <a:gd name="connsiteX15773" fmla="*/ 7093524 w 12192000"/>
              <a:gd name="connsiteY15773" fmla="*/ 209511 h 364561"/>
              <a:gd name="connsiteX15774" fmla="*/ 7093524 w 12192000"/>
              <a:gd name="connsiteY15774" fmla="*/ 188079 h 364561"/>
              <a:gd name="connsiteX15775" fmla="*/ 7083773 w 12192000"/>
              <a:gd name="connsiteY15775" fmla="*/ 188079 h 364561"/>
              <a:gd name="connsiteX15776" fmla="*/ 7083773 w 12192000"/>
              <a:gd name="connsiteY15776" fmla="*/ 180935 h 364561"/>
              <a:gd name="connsiteX15777" fmla="*/ 7074021 w 12192000"/>
              <a:gd name="connsiteY15777" fmla="*/ 180935 h 364561"/>
              <a:gd name="connsiteX15778" fmla="*/ 7074021 w 12192000"/>
              <a:gd name="connsiteY15778" fmla="*/ 166646 h 364561"/>
              <a:gd name="connsiteX15779" fmla="*/ 7064269 w 12192000"/>
              <a:gd name="connsiteY15779" fmla="*/ 152358 h 364561"/>
              <a:gd name="connsiteX15780" fmla="*/ 7064269 w 12192000"/>
              <a:gd name="connsiteY15780" fmla="*/ 138069 h 364561"/>
              <a:gd name="connsiteX15781" fmla="*/ 7044766 w 12192000"/>
              <a:gd name="connsiteY15781" fmla="*/ 159502 h 364561"/>
              <a:gd name="connsiteX15782" fmla="*/ 7014118 w 12192000"/>
              <a:gd name="connsiteY15782" fmla="*/ 159502 h 364561"/>
              <a:gd name="connsiteX15783" fmla="*/ 7014118 w 12192000"/>
              <a:gd name="connsiteY15783" fmla="*/ 166646 h 364561"/>
              <a:gd name="connsiteX15784" fmla="*/ 7023870 w 12192000"/>
              <a:gd name="connsiteY15784" fmla="*/ 173790 h 364561"/>
              <a:gd name="connsiteX15785" fmla="*/ 7023870 w 12192000"/>
              <a:gd name="connsiteY15785" fmla="*/ 166646 h 364561"/>
              <a:gd name="connsiteX15786" fmla="*/ 7033622 w 12192000"/>
              <a:gd name="connsiteY15786" fmla="*/ 180935 h 364561"/>
              <a:gd name="connsiteX15787" fmla="*/ 7064269 w 12192000"/>
              <a:gd name="connsiteY15787" fmla="*/ 180935 h 364561"/>
              <a:gd name="connsiteX15788" fmla="*/ 7074021 w 12192000"/>
              <a:gd name="connsiteY15788" fmla="*/ 188079 h 364561"/>
              <a:gd name="connsiteX15789" fmla="*/ 7064269 w 12192000"/>
              <a:gd name="connsiteY15789" fmla="*/ 188079 h 364561"/>
              <a:gd name="connsiteX15790" fmla="*/ 7064269 w 12192000"/>
              <a:gd name="connsiteY15790" fmla="*/ 202367 h 364561"/>
              <a:gd name="connsiteX15791" fmla="*/ 7074021 w 12192000"/>
              <a:gd name="connsiteY15791" fmla="*/ 195223 h 364561"/>
              <a:gd name="connsiteX15792" fmla="*/ 7083773 w 12192000"/>
              <a:gd name="connsiteY15792" fmla="*/ 202367 h 364561"/>
              <a:gd name="connsiteX15793" fmla="*/ 7074021 w 12192000"/>
              <a:gd name="connsiteY15793" fmla="*/ 202367 h 364561"/>
              <a:gd name="connsiteX15794" fmla="*/ 7074021 w 12192000"/>
              <a:gd name="connsiteY15794" fmla="*/ 209511 h 364561"/>
              <a:gd name="connsiteX15795" fmla="*/ 7064269 w 12192000"/>
              <a:gd name="connsiteY15795" fmla="*/ 202367 h 364561"/>
              <a:gd name="connsiteX15796" fmla="*/ 7054518 w 12192000"/>
              <a:gd name="connsiteY15796" fmla="*/ 202367 h 364561"/>
              <a:gd name="connsiteX15797" fmla="*/ 7064269 w 12192000"/>
              <a:gd name="connsiteY15797" fmla="*/ 209511 h 364561"/>
              <a:gd name="connsiteX15798" fmla="*/ 7054518 w 12192000"/>
              <a:gd name="connsiteY15798" fmla="*/ 188079 h 364561"/>
              <a:gd name="connsiteX15799" fmla="*/ 7044592 w 12192000"/>
              <a:gd name="connsiteY15799" fmla="*/ 190758 h 364561"/>
              <a:gd name="connsiteX15800" fmla="*/ 7037727 w 12192000"/>
              <a:gd name="connsiteY15800" fmla="*/ 189081 h 364561"/>
              <a:gd name="connsiteX15801" fmla="*/ 7033622 w 12192000"/>
              <a:gd name="connsiteY15801" fmla="*/ 195223 h 364561"/>
              <a:gd name="connsiteX15802" fmla="*/ 7044766 w 12192000"/>
              <a:gd name="connsiteY15802" fmla="*/ 209511 h 364561"/>
              <a:gd name="connsiteX15803" fmla="*/ 7023870 w 12192000"/>
              <a:gd name="connsiteY15803" fmla="*/ 209511 h 364561"/>
              <a:gd name="connsiteX15804" fmla="*/ 7023870 w 12192000"/>
              <a:gd name="connsiteY15804" fmla="*/ 217676 h 364561"/>
              <a:gd name="connsiteX15805" fmla="*/ 6994615 w 12192000"/>
              <a:gd name="connsiteY15805" fmla="*/ 217676 h 364561"/>
              <a:gd name="connsiteX15806" fmla="*/ 7004367 w 12192000"/>
              <a:gd name="connsiteY15806" fmla="*/ 195223 h 364561"/>
              <a:gd name="connsiteX15807" fmla="*/ 7004367 w 12192000"/>
              <a:gd name="connsiteY15807" fmla="*/ 180935 h 364561"/>
              <a:gd name="connsiteX15808" fmla="*/ 6984863 w 12192000"/>
              <a:gd name="connsiteY15808" fmla="*/ 173790 h 364561"/>
              <a:gd name="connsiteX15809" fmla="*/ 6994615 w 12192000"/>
              <a:gd name="connsiteY15809" fmla="*/ 188079 h 364561"/>
              <a:gd name="connsiteX15810" fmla="*/ 6984863 w 12192000"/>
              <a:gd name="connsiteY15810" fmla="*/ 180935 h 364561"/>
              <a:gd name="connsiteX15811" fmla="*/ 6962922 w 12192000"/>
              <a:gd name="connsiteY15811" fmla="*/ 177921 h 364561"/>
              <a:gd name="connsiteX15812" fmla="*/ 6960266 w 12192000"/>
              <a:gd name="connsiteY15812" fmla="*/ 179015 h 364561"/>
              <a:gd name="connsiteX15813" fmla="*/ 6957968 w 12192000"/>
              <a:gd name="connsiteY15813" fmla="*/ 181372 h 364561"/>
              <a:gd name="connsiteX15814" fmla="*/ 6968255 w 12192000"/>
              <a:gd name="connsiteY15814" fmla="*/ 183279 h 364561"/>
              <a:gd name="connsiteX15815" fmla="*/ 6975112 w 12192000"/>
              <a:gd name="connsiteY15815" fmla="*/ 202367 h 364561"/>
              <a:gd name="connsiteX15816" fmla="*/ 6984863 w 12192000"/>
              <a:gd name="connsiteY15816" fmla="*/ 202367 h 364561"/>
              <a:gd name="connsiteX15817" fmla="*/ 6975112 w 12192000"/>
              <a:gd name="connsiteY15817" fmla="*/ 217676 h 364561"/>
              <a:gd name="connsiteX15818" fmla="*/ 6955608 w 12192000"/>
              <a:gd name="connsiteY15818" fmla="*/ 217676 h 364561"/>
              <a:gd name="connsiteX15819" fmla="*/ 6944464 w 12192000"/>
              <a:gd name="connsiteY15819" fmla="*/ 224820 h 364561"/>
              <a:gd name="connsiteX15820" fmla="*/ 6942599 w 12192000"/>
              <a:gd name="connsiteY15820" fmla="*/ 227845 h 364561"/>
              <a:gd name="connsiteX15821" fmla="*/ 6943245 w 12192000"/>
              <a:gd name="connsiteY15821" fmla="*/ 228393 h 364561"/>
              <a:gd name="connsiteX15822" fmla="*/ 6944161 w 12192000"/>
              <a:gd name="connsiteY15822" fmla="*/ 230501 h 364561"/>
              <a:gd name="connsiteX15823" fmla="*/ 6944986 w 12192000"/>
              <a:gd name="connsiteY15823" fmla="*/ 231072 h 364561"/>
              <a:gd name="connsiteX15824" fmla="*/ 6944464 w 12192000"/>
              <a:gd name="connsiteY15824" fmla="*/ 231965 h 364561"/>
              <a:gd name="connsiteX15825" fmla="*/ 6944311 w 12192000"/>
              <a:gd name="connsiteY15825" fmla="*/ 230848 h 364561"/>
              <a:gd name="connsiteX15826" fmla="*/ 6944161 w 12192000"/>
              <a:gd name="connsiteY15826" fmla="*/ 230501 h 364561"/>
              <a:gd name="connsiteX15827" fmla="*/ 6941917 w 12192000"/>
              <a:gd name="connsiteY15827" fmla="*/ 228951 h 364561"/>
              <a:gd name="connsiteX15828" fmla="*/ 6942599 w 12192000"/>
              <a:gd name="connsiteY15828" fmla="*/ 227845 h 364561"/>
              <a:gd name="connsiteX15829" fmla="*/ 6940350 w 12192000"/>
              <a:gd name="connsiteY15829" fmla="*/ 225937 h 364561"/>
              <a:gd name="connsiteX15830" fmla="*/ 6934712 w 12192000"/>
              <a:gd name="connsiteY15830" fmla="*/ 224820 h 364561"/>
              <a:gd name="connsiteX15831" fmla="*/ 6955608 w 12192000"/>
              <a:gd name="connsiteY15831" fmla="*/ 209511 h 364561"/>
              <a:gd name="connsiteX15832" fmla="*/ 6965360 w 12192000"/>
              <a:gd name="connsiteY15832" fmla="*/ 202367 h 364561"/>
              <a:gd name="connsiteX15833" fmla="*/ 6975112 w 12192000"/>
              <a:gd name="connsiteY15833" fmla="*/ 209511 h 364561"/>
              <a:gd name="connsiteX15834" fmla="*/ 6965360 w 12192000"/>
              <a:gd name="connsiteY15834" fmla="*/ 195223 h 364561"/>
              <a:gd name="connsiteX15835" fmla="*/ 6975112 w 12192000"/>
              <a:gd name="connsiteY15835" fmla="*/ 195223 h 364561"/>
              <a:gd name="connsiteX15836" fmla="*/ 6955608 w 12192000"/>
              <a:gd name="connsiteY15836" fmla="*/ 195223 h 364561"/>
              <a:gd name="connsiteX15837" fmla="*/ 6944464 w 12192000"/>
              <a:gd name="connsiteY15837" fmla="*/ 202367 h 364561"/>
              <a:gd name="connsiteX15838" fmla="*/ 6944464 w 12192000"/>
              <a:gd name="connsiteY15838" fmla="*/ 195223 h 364561"/>
              <a:gd name="connsiteX15839" fmla="*/ 6957968 w 12192000"/>
              <a:gd name="connsiteY15839" fmla="*/ 181372 h 364561"/>
              <a:gd name="connsiteX15840" fmla="*/ 6955608 w 12192000"/>
              <a:gd name="connsiteY15840" fmla="*/ 180935 h 364561"/>
              <a:gd name="connsiteX15841" fmla="*/ 6960266 w 12192000"/>
              <a:gd name="connsiteY15841" fmla="*/ 179015 h 364561"/>
              <a:gd name="connsiteX15842" fmla="*/ 6965360 w 12192000"/>
              <a:gd name="connsiteY15842" fmla="*/ 173790 h 364561"/>
              <a:gd name="connsiteX15843" fmla="*/ 6940676 w 12192000"/>
              <a:gd name="connsiteY15843" fmla="*/ 175800 h 364561"/>
              <a:gd name="connsiteX15844" fmla="*/ 6938271 w 12192000"/>
              <a:gd name="connsiteY15844" fmla="*/ 174989 h 364561"/>
              <a:gd name="connsiteX15845" fmla="*/ 6944112 w 12192000"/>
              <a:gd name="connsiteY15845" fmla="*/ 173640 h 364561"/>
              <a:gd name="connsiteX15846" fmla="*/ 6934487 w 12192000"/>
              <a:gd name="connsiteY15846" fmla="*/ 159188 h 364561"/>
              <a:gd name="connsiteX15847" fmla="*/ 6924861 w 12192000"/>
              <a:gd name="connsiteY15847" fmla="*/ 159188 h 364561"/>
              <a:gd name="connsiteX15848" fmla="*/ 6934487 w 12192000"/>
              <a:gd name="connsiteY15848" fmla="*/ 173640 h 364561"/>
              <a:gd name="connsiteX15849" fmla="*/ 6924861 w 12192000"/>
              <a:gd name="connsiteY15849" fmla="*/ 173640 h 364561"/>
              <a:gd name="connsiteX15850" fmla="*/ 6924861 w 12192000"/>
              <a:gd name="connsiteY15850" fmla="*/ 180866 h 364561"/>
              <a:gd name="connsiteX15851" fmla="*/ 6915235 w 12192000"/>
              <a:gd name="connsiteY15851" fmla="*/ 180866 h 364561"/>
              <a:gd name="connsiteX15852" fmla="*/ 6924861 w 12192000"/>
              <a:gd name="connsiteY15852" fmla="*/ 188092 h 364561"/>
              <a:gd name="connsiteX15853" fmla="*/ 6934336 w 12192000"/>
              <a:gd name="connsiteY15853" fmla="*/ 175898 h 364561"/>
              <a:gd name="connsiteX15854" fmla="*/ 6935399 w 12192000"/>
              <a:gd name="connsiteY15854" fmla="*/ 175653 h 364561"/>
              <a:gd name="connsiteX15855" fmla="*/ 6936236 w 12192000"/>
              <a:gd name="connsiteY15855" fmla="*/ 177921 h 364561"/>
              <a:gd name="connsiteX15856" fmla="*/ 6944464 w 12192000"/>
              <a:gd name="connsiteY15856" fmla="*/ 180935 h 364561"/>
              <a:gd name="connsiteX15857" fmla="*/ 6934712 w 12192000"/>
              <a:gd name="connsiteY15857" fmla="*/ 195223 h 364561"/>
              <a:gd name="connsiteX15858" fmla="*/ 6924960 w 12192000"/>
              <a:gd name="connsiteY15858" fmla="*/ 188079 h 364561"/>
              <a:gd name="connsiteX15859" fmla="*/ 6915209 w 12192000"/>
              <a:gd name="connsiteY15859" fmla="*/ 209511 h 364561"/>
              <a:gd name="connsiteX15860" fmla="*/ 6924960 w 12192000"/>
              <a:gd name="connsiteY15860" fmla="*/ 217676 h 364561"/>
              <a:gd name="connsiteX15861" fmla="*/ 6924960 w 12192000"/>
              <a:gd name="connsiteY15861" fmla="*/ 209511 h 364561"/>
              <a:gd name="connsiteX15862" fmla="*/ 6915209 w 12192000"/>
              <a:gd name="connsiteY15862" fmla="*/ 224820 h 364561"/>
              <a:gd name="connsiteX15863" fmla="*/ 6910333 w 12192000"/>
              <a:gd name="connsiteY15863" fmla="*/ 218569 h 364561"/>
              <a:gd name="connsiteX15864" fmla="*/ 6905693 w 12192000"/>
              <a:gd name="connsiteY15864" fmla="*/ 217720 h 364561"/>
              <a:gd name="connsiteX15865" fmla="*/ 6905610 w 12192000"/>
              <a:gd name="connsiteY15865" fmla="*/ 218298 h 364561"/>
              <a:gd name="connsiteX15866" fmla="*/ 6905457 w 12192000"/>
              <a:gd name="connsiteY15866" fmla="*/ 224820 h 364561"/>
              <a:gd name="connsiteX15867" fmla="*/ 6905457 w 12192000"/>
              <a:gd name="connsiteY15867" fmla="*/ 217676 h 364561"/>
              <a:gd name="connsiteX15868" fmla="*/ 6905693 w 12192000"/>
              <a:gd name="connsiteY15868" fmla="*/ 217720 h 364561"/>
              <a:gd name="connsiteX15869" fmla="*/ 6906676 w 12192000"/>
              <a:gd name="connsiteY15869" fmla="*/ 210915 h 364561"/>
              <a:gd name="connsiteX15870" fmla="*/ 6915209 w 12192000"/>
              <a:gd name="connsiteY15870" fmla="*/ 202367 h 364561"/>
              <a:gd name="connsiteX15871" fmla="*/ 6915209 w 12192000"/>
              <a:gd name="connsiteY15871" fmla="*/ 197902 h 364561"/>
              <a:gd name="connsiteX15872" fmla="*/ 6915209 w 12192000"/>
              <a:gd name="connsiteY15872" fmla="*/ 188092 h 364561"/>
              <a:gd name="connsiteX15873" fmla="*/ 6915235 w 12192000"/>
              <a:gd name="connsiteY15873" fmla="*/ 188092 h 364561"/>
              <a:gd name="connsiteX15874" fmla="*/ 6905511 w 12192000"/>
              <a:gd name="connsiteY15874" fmla="*/ 180758 h 364561"/>
              <a:gd name="connsiteX15875" fmla="*/ 6905386 w 12192000"/>
              <a:gd name="connsiteY15875" fmla="*/ 180790 h 364561"/>
              <a:gd name="connsiteX15876" fmla="*/ 6900581 w 12192000"/>
              <a:gd name="connsiteY15876" fmla="*/ 171111 h 364561"/>
              <a:gd name="connsiteX15877" fmla="*/ 6895706 w 12192000"/>
              <a:gd name="connsiteY15877" fmla="*/ 166646 h 364561"/>
              <a:gd name="connsiteX15878" fmla="*/ 6876202 w 12192000"/>
              <a:gd name="connsiteY15878" fmla="*/ 173790 h 364561"/>
              <a:gd name="connsiteX15879" fmla="*/ 6876202 w 12192000"/>
              <a:gd name="connsiteY15879" fmla="*/ 180935 h 364561"/>
              <a:gd name="connsiteX15880" fmla="*/ 6895706 w 12192000"/>
              <a:gd name="connsiteY15880" fmla="*/ 173790 h 364561"/>
              <a:gd name="connsiteX15881" fmla="*/ 6895706 w 12192000"/>
              <a:gd name="connsiteY15881" fmla="*/ 180935 h 364561"/>
              <a:gd name="connsiteX15882" fmla="*/ 6866451 w 12192000"/>
              <a:gd name="connsiteY15882" fmla="*/ 180935 h 364561"/>
              <a:gd name="connsiteX15883" fmla="*/ 6866451 w 12192000"/>
              <a:gd name="connsiteY15883" fmla="*/ 188079 h 364561"/>
              <a:gd name="connsiteX15884" fmla="*/ 6895706 w 12192000"/>
              <a:gd name="connsiteY15884" fmla="*/ 195223 h 364561"/>
              <a:gd name="connsiteX15885" fmla="*/ 6885954 w 12192000"/>
              <a:gd name="connsiteY15885" fmla="*/ 188079 h 364561"/>
              <a:gd name="connsiteX15886" fmla="*/ 6899667 w 12192000"/>
              <a:gd name="connsiteY15886" fmla="*/ 182051 h 364561"/>
              <a:gd name="connsiteX15887" fmla="*/ 6902677 w 12192000"/>
              <a:gd name="connsiteY15887" fmla="*/ 181471 h 364561"/>
              <a:gd name="connsiteX15888" fmla="*/ 6901865 w 12192000"/>
              <a:gd name="connsiteY15888" fmla="*/ 181675 h 364561"/>
              <a:gd name="connsiteX15889" fmla="*/ 6905511 w 12192000"/>
              <a:gd name="connsiteY15889" fmla="*/ 188092 h 364561"/>
              <a:gd name="connsiteX15890" fmla="*/ 6915158 w 12192000"/>
              <a:gd name="connsiteY15890" fmla="*/ 188092 h 364561"/>
              <a:gd name="connsiteX15891" fmla="*/ 6910943 w 12192000"/>
              <a:gd name="connsiteY15891" fmla="*/ 189195 h 364561"/>
              <a:gd name="connsiteX15892" fmla="*/ 6905457 w 12192000"/>
              <a:gd name="connsiteY15892" fmla="*/ 195223 h 364561"/>
              <a:gd name="connsiteX15893" fmla="*/ 6897229 w 12192000"/>
              <a:gd name="connsiteY15893" fmla="*/ 198237 h 364561"/>
              <a:gd name="connsiteX15894" fmla="*/ 6895787 w 12192000"/>
              <a:gd name="connsiteY15894" fmla="*/ 195385 h 364561"/>
              <a:gd name="connsiteX15895" fmla="*/ 6895787 w 12192000"/>
              <a:gd name="connsiteY15895" fmla="*/ 199110 h 364561"/>
              <a:gd name="connsiteX15896" fmla="*/ 6895787 w 12192000"/>
              <a:gd name="connsiteY15896" fmla="*/ 202113 h 364561"/>
              <a:gd name="connsiteX15897" fmla="*/ 6895787 w 12192000"/>
              <a:gd name="connsiteY15897" fmla="*/ 209231 h 364561"/>
              <a:gd name="connsiteX15898" fmla="*/ 6895492 w 12192000"/>
              <a:gd name="connsiteY15898" fmla="*/ 209231 h 364561"/>
              <a:gd name="connsiteX15899" fmla="*/ 6895644 w 12192000"/>
              <a:gd name="connsiteY15899" fmla="*/ 213970 h 364561"/>
              <a:gd name="connsiteX15900" fmla="*/ 6905217 w 12192000"/>
              <a:gd name="connsiteY15900" fmla="*/ 217428 h 364561"/>
              <a:gd name="connsiteX15901" fmla="*/ 6895492 w 12192000"/>
              <a:gd name="connsiteY15901" fmla="*/ 217428 h 364561"/>
              <a:gd name="connsiteX15902" fmla="*/ 6894125 w 12192000"/>
              <a:gd name="connsiteY15902" fmla="*/ 210512 h 364561"/>
              <a:gd name="connsiteX15903" fmla="*/ 6895492 w 12192000"/>
              <a:gd name="connsiteY15903" fmla="*/ 209231 h 364561"/>
              <a:gd name="connsiteX15904" fmla="*/ 6885768 w 12192000"/>
              <a:gd name="connsiteY15904" fmla="*/ 209231 h 364561"/>
              <a:gd name="connsiteX15905" fmla="*/ 6885768 w 12192000"/>
              <a:gd name="connsiteY15905" fmla="*/ 202113 h 364561"/>
              <a:gd name="connsiteX15906" fmla="*/ 6895631 w 12192000"/>
              <a:gd name="connsiteY15906" fmla="*/ 199110 h 364561"/>
              <a:gd name="connsiteX15907" fmla="*/ 6895773 w 12192000"/>
              <a:gd name="connsiteY15907" fmla="*/ 195357 h 364561"/>
              <a:gd name="connsiteX15908" fmla="*/ 6895706 w 12192000"/>
              <a:gd name="connsiteY15908" fmla="*/ 195223 h 364561"/>
              <a:gd name="connsiteX15909" fmla="*/ 6876202 w 12192000"/>
              <a:gd name="connsiteY15909" fmla="*/ 195223 h 364561"/>
              <a:gd name="connsiteX15910" fmla="*/ 6866451 w 12192000"/>
              <a:gd name="connsiteY15910" fmla="*/ 195223 h 364561"/>
              <a:gd name="connsiteX15911" fmla="*/ 6856699 w 12192000"/>
              <a:gd name="connsiteY15911" fmla="*/ 195223 h 364561"/>
              <a:gd name="connsiteX15912" fmla="*/ 6856852 w 12192000"/>
              <a:gd name="connsiteY15912" fmla="*/ 196451 h 364561"/>
              <a:gd name="connsiteX15913" fmla="*/ 6866340 w 12192000"/>
              <a:gd name="connsiteY15913" fmla="*/ 209360 h 364561"/>
              <a:gd name="connsiteX15914" fmla="*/ 6871182 w 12192000"/>
              <a:gd name="connsiteY15914" fmla="*/ 205852 h 364561"/>
              <a:gd name="connsiteX15915" fmla="*/ 6876044 w 12192000"/>
              <a:gd name="connsiteY15915" fmla="*/ 202329 h 364561"/>
              <a:gd name="connsiteX15916" fmla="*/ 6876044 w 12192000"/>
              <a:gd name="connsiteY15916" fmla="*/ 217428 h 364561"/>
              <a:gd name="connsiteX15917" fmla="*/ 6874828 w 12192000"/>
              <a:gd name="connsiteY15917" fmla="*/ 213401 h 364561"/>
              <a:gd name="connsiteX15918" fmla="*/ 6866367 w 12192000"/>
              <a:gd name="connsiteY15918" fmla="*/ 209397 h 364561"/>
              <a:gd name="connsiteX15919" fmla="*/ 6866451 w 12192000"/>
              <a:gd name="connsiteY15919" fmla="*/ 209511 h 364561"/>
              <a:gd name="connsiteX15920" fmla="*/ 6845554 w 12192000"/>
              <a:gd name="connsiteY15920" fmla="*/ 217676 h 364561"/>
              <a:gd name="connsiteX15921" fmla="*/ 6845554 w 12192000"/>
              <a:gd name="connsiteY15921" fmla="*/ 202367 h 364561"/>
              <a:gd name="connsiteX15922" fmla="*/ 6826051 w 12192000"/>
              <a:gd name="connsiteY15922" fmla="*/ 202367 h 364561"/>
              <a:gd name="connsiteX15923" fmla="*/ 6826051 w 12192000"/>
              <a:gd name="connsiteY15923" fmla="*/ 208618 h 364561"/>
              <a:gd name="connsiteX15924" fmla="*/ 6826051 w 12192000"/>
              <a:gd name="connsiteY15924" fmla="*/ 209421 h 364561"/>
              <a:gd name="connsiteX15925" fmla="*/ 6828534 w 12192000"/>
              <a:gd name="connsiteY15925" fmla="*/ 214133 h 364561"/>
              <a:gd name="connsiteX15926" fmla="*/ 6816227 w 12192000"/>
              <a:gd name="connsiteY15926" fmla="*/ 224761 h 364561"/>
              <a:gd name="connsiteX15927" fmla="*/ 6824431 w 12192000"/>
              <a:gd name="connsiteY15927" fmla="*/ 214133 h 364561"/>
              <a:gd name="connsiteX15928" fmla="*/ 6825869 w 12192000"/>
              <a:gd name="connsiteY15928" fmla="*/ 209495 h 364561"/>
              <a:gd name="connsiteX15929" fmla="*/ 6816299 w 12192000"/>
              <a:gd name="connsiteY15929" fmla="*/ 208618 h 364561"/>
              <a:gd name="connsiteX15930" fmla="*/ 6806548 w 12192000"/>
              <a:gd name="connsiteY15930" fmla="*/ 202367 h 364561"/>
              <a:gd name="connsiteX15931" fmla="*/ 6816299 w 12192000"/>
              <a:gd name="connsiteY15931" fmla="*/ 195223 h 364561"/>
              <a:gd name="connsiteX15932" fmla="*/ 6806548 w 12192000"/>
              <a:gd name="connsiteY15932" fmla="*/ 188079 h 364561"/>
              <a:gd name="connsiteX15933" fmla="*/ 6806548 w 12192000"/>
              <a:gd name="connsiteY15933" fmla="*/ 217676 h 364561"/>
              <a:gd name="connsiteX15934" fmla="*/ 6796796 w 12192000"/>
              <a:gd name="connsiteY15934" fmla="*/ 202367 h 364561"/>
              <a:gd name="connsiteX15935" fmla="*/ 6787044 w 12192000"/>
              <a:gd name="connsiteY15935" fmla="*/ 195223 h 364561"/>
              <a:gd name="connsiteX15936" fmla="*/ 6767541 w 12192000"/>
              <a:gd name="connsiteY15936" fmla="*/ 195223 h 364561"/>
              <a:gd name="connsiteX15937" fmla="*/ 6767541 w 12192000"/>
              <a:gd name="connsiteY15937" fmla="*/ 202367 h 364561"/>
              <a:gd name="connsiteX15938" fmla="*/ 6756396 w 12192000"/>
              <a:gd name="connsiteY15938" fmla="*/ 195223 h 364561"/>
              <a:gd name="connsiteX15939" fmla="*/ 6765800 w 12192000"/>
              <a:gd name="connsiteY15939" fmla="*/ 206274 h 364561"/>
              <a:gd name="connsiteX15940" fmla="*/ 6767391 w 12192000"/>
              <a:gd name="connsiteY15940" fmla="*/ 209233 h 364561"/>
              <a:gd name="connsiteX15941" fmla="*/ 6778555 w 12192000"/>
              <a:gd name="connsiteY15941" fmla="*/ 209474 h 364561"/>
              <a:gd name="connsiteX15942" fmla="*/ 6786760 w 12192000"/>
              <a:gd name="connsiteY15942" fmla="*/ 224761 h 364561"/>
              <a:gd name="connsiteX15943" fmla="*/ 6777036 w 12192000"/>
              <a:gd name="connsiteY15943" fmla="*/ 217514 h 364561"/>
              <a:gd name="connsiteX15944" fmla="*/ 6768831 w 12192000"/>
              <a:gd name="connsiteY15944" fmla="*/ 214019 h 364561"/>
              <a:gd name="connsiteX15945" fmla="*/ 6767411 w 12192000"/>
              <a:gd name="connsiteY15945" fmla="*/ 209545 h 364561"/>
              <a:gd name="connsiteX15946" fmla="*/ 6762666 w 12192000"/>
              <a:gd name="connsiteY15946" fmla="*/ 210787 h 364561"/>
              <a:gd name="connsiteX15947" fmla="*/ 6756396 w 12192000"/>
              <a:gd name="connsiteY15947" fmla="*/ 217676 h 364561"/>
              <a:gd name="connsiteX15948" fmla="*/ 6756396 w 12192000"/>
              <a:gd name="connsiteY15948" fmla="*/ 195223 h 364561"/>
              <a:gd name="connsiteX15949" fmla="*/ 6707638 w 12192000"/>
              <a:gd name="connsiteY15949" fmla="*/ 188079 h 364561"/>
              <a:gd name="connsiteX15950" fmla="*/ 6697887 w 12192000"/>
              <a:gd name="connsiteY15950" fmla="*/ 180935 h 364561"/>
              <a:gd name="connsiteX15951" fmla="*/ 6717390 w 12192000"/>
              <a:gd name="connsiteY15951" fmla="*/ 180935 h 364561"/>
              <a:gd name="connsiteX15952" fmla="*/ 6713276 w 12192000"/>
              <a:gd name="connsiteY15952" fmla="*/ 170888 h 364561"/>
              <a:gd name="connsiteX15953" fmla="*/ 6716420 w 12192000"/>
              <a:gd name="connsiteY15953" fmla="*/ 167646 h 364561"/>
              <a:gd name="connsiteX15954" fmla="*/ 6703982 w 12192000"/>
              <a:gd name="connsiteY15954" fmla="*/ 167539 h 364561"/>
              <a:gd name="connsiteX15955" fmla="*/ 6688135 w 12192000"/>
              <a:gd name="connsiteY15955" fmla="*/ 166646 h 364561"/>
              <a:gd name="connsiteX15956" fmla="*/ 6681862 w 12192000"/>
              <a:gd name="connsiteY15956" fmla="*/ 174596 h 364561"/>
              <a:gd name="connsiteX15957" fmla="*/ 6684114 w 12192000"/>
              <a:gd name="connsiteY15957" fmla="*/ 175067 h 364561"/>
              <a:gd name="connsiteX15958" fmla="*/ 6688341 w 12192000"/>
              <a:gd name="connsiteY15958" fmla="*/ 187948 h 364561"/>
              <a:gd name="connsiteX15959" fmla="*/ 6678322 w 12192000"/>
              <a:gd name="connsiteY15959" fmla="*/ 194995 h 364561"/>
              <a:gd name="connsiteX15960" fmla="*/ 6678322 w 12192000"/>
              <a:gd name="connsiteY15960" fmla="*/ 181783 h 364561"/>
              <a:gd name="connsiteX15961" fmla="*/ 6678322 w 12192000"/>
              <a:gd name="connsiteY15961" fmla="*/ 178173 h 364561"/>
              <a:gd name="connsiteX15962" fmla="*/ 6672115 w 12192000"/>
              <a:gd name="connsiteY15962" fmla="*/ 183614 h 364561"/>
              <a:gd name="connsiteX15963" fmla="*/ 6647736 w 12192000"/>
              <a:gd name="connsiteY15963" fmla="*/ 195223 h 364561"/>
              <a:gd name="connsiteX15964" fmla="*/ 6651393 w 12192000"/>
              <a:gd name="connsiteY15964" fmla="*/ 199688 h 364561"/>
              <a:gd name="connsiteX15965" fmla="*/ 6647835 w 12192000"/>
              <a:gd name="connsiteY15965" fmla="*/ 209245 h 364561"/>
              <a:gd name="connsiteX15966" fmla="*/ 6648096 w 12192000"/>
              <a:gd name="connsiteY15966" fmla="*/ 209427 h 364561"/>
              <a:gd name="connsiteX15967" fmla="*/ 6659969 w 12192000"/>
              <a:gd name="connsiteY15967" fmla="*/ 206625 h 364561"/>
              <a:gd name="connsiteX15968" fmla="*/ 6678384 w 12192000"/>
              <a:gd name="connsiteY15968" fmla="*/ 217676 h 364561"/>
              <a:gd name="connsiteX15969" fmla="*/ 6668632 w 12192000"/>
              <a:gd name="connsiteY15969" fmla="*/ 231965 h 364561"/>
              <a:gd name="connsiteX15970" fmla="*/ 6657487 w 12192000"/>
              <a:gd name="connsiteY15970" fmla="*/ 224820 h 364561"/>
              <a:gd name="connsiteX15971" fmla="*/ 6668632 w 12192000"/>
              <a:gd name="connsiteY15971" fmla="*/ 217676 h 364561"/>
              <a:gd name="connsiteX15972" fmla="*/ 6652785 w 12192000"/>
              <a:gd name="connsiteY15972" fmla="*/ 212701 h 364561"/>
              <a:gd name="connsiteX15973" fmla="*/ 6648096 w 12192000"/>
              <a:gd name="connsiteY15973" fmla="*/ 209427 h 364561"/>
              <a:gd name="connsiteX15974" fmla="*/ 6647736 w 12192000"/>
              <a:gd name="connsiteY15974" fmla="*/ 209511 h 364561"/>
              <a:gd name="connsiteX15975" fmla="*/ 6647835 w 12192000"/>
              <a:gd name="connsiteY15975" fmla="*/ 209245 h 364561"/>
              <a:gd name="connsiteX15976" fmla="*/ 6637984 w 12192000"/>
              <a:gd name="connsiteY15976" fmla="*/ 202367 h 364561"/>
              <a:gd name="connsiteX15977" fmla="*/ 6637984 w 12192000"/>
              <a:gd name="connsiteY15977" fmla="*/ 195223 h 364561"/>
              <a:gd name="connsiteX15978" fmla="*/ 6628232 w 12192000"/>
              <a:gd name="connsiteY15978" fmla="*/ 209511 h 364561"/>
              <a:gd name="connsiteX15979" fmla="*/ 6628159 w 12192000"/>
              <a:gd name="connsiteY15979" fmla="*/ 209482 h 364561"/>
              <a:gd name="connsiteX15980" fmla="*/ 6632188 w 12192000"/>
              <a:gd name="connsiteY15980" fmla="*/ 213978 h 364561"/>
              <a:gd name="connsiteX15981" fmla="*/ 6637658 w 12192000"/>
              <a:gd name="connsiteY15981" fmla="*/ 217442 h 364561"/>
              <a:gd name="connsiteX15982" fmla="*/ 6627934 w 12192000"/>
              <a:gd name="connsiteY15982" fmla="*/ 217442 h 364561"/>
              <a:gd name="connsiteX15983" fmla="*/ 6627782 w 12192000"/>
              <a:gd name="connsiteY15983" fmla="*/ 223729 h 364561"/>
              <a:gd name="connsiteX15984" fmla="*/ 6627707 w 12192000"/>
              <a:gd name="connsiteY15984" fmla="*/ 224174 h 364561"/>
              <a:gd name="connsiteX15985" fmla="*/ 6627934 w 12192000"/>
              <a:gd name="connsiteY15985" fmla="*/ 224628 h 364561"/>
              <a:gd name="connsiteX15986" fmla="*/ 6627466 w 12192000"/>
              <a:gd name="connsiteY15986" fmla="*/ 225595 h 364561"/>
              <a:gd name="connsiteX15987" fmla="*/ 6626718 w 12192000"/>
              <a:gd name="connsiteY15987" fmla="*/ 230017 h 364561"/>
              <a:gd name="connsiteX15988" fmla="*/ 6618210 w 12192000"/>
              <a:gd name="connsiteY15988" fmla="*/ 231813 h 364561"/>
              <a:gd name="connsiteX15989" fmla="*/ 6626414 w 12192000"/>
              <a:gd name="connsiteY15989" fmla="*/ 227771 h 364561"/>
              <a:gd name="connsiteX15990" fmla="*/ 6627466 w 12192000"/>
              <a:gd name="connsiteY15990" fmla="*/ 225595 h 364561"/>
              <a:gd name="connsiteX15991" fmla="*/ 6627707 w 12192000"/>
              <a:gd name="connsiteY15991" fmla="*/ 224174 h 364561"/>
              <a:gd name="connsiteX15992" fmla="*/ 6626414 w 12192000"/>
              <a:gd name="connsiteY15992" fmla="*/ 221596 h 364561"/>
              <a:gd name="connsiteX15993" fmla="*/ 6618210 w 12192000"/>
              <a:gd name="connsiteY15993" fmla="*/ 224628 h 364561"/>
              <a:gd name="connsiteX15994" fmla="*/ 6627516 w 12192000"/>
              <a:gd name="connsiteY15994" fmla="*/ 214018 h 364561"/>
              <a:gd name="connsiteX15995" fmla="*/ 6627920 w 12192000"/>
              <a:gd name="connsiteY15995" fmla="*/ 209386 h 364561"/>
              <a:gd name="connsiteX15996" fmla="*/ 6621071 w 12192000"/>
              <a:gd name="connsiteY15996" fmla="*/ 206625 h 364561"/>
              <a:gd name="connsiteX15997" fmla="*/ 6608729 w 12192000"/>
              <a:gd name="connsiteY15997" fmla="*/ 217676 h 364561"/>
              <a:gd name="connsiteX15998" fmla="*/ 6598977 w 12192000"/>
              <a:gd name="connsiteY15998" fmla="*/ 217676 h 364561"/>
              <a:gd name="connsiteX15999" fmla="*/ 6608729 w 12192000"/>
              <a:gd name="connsiteY15999" fmla="*/ 195223 h 364561"/>
              <a:gd name="connsiteX16000" fmla="*/ 6618480 w 12192000"/>
              <a:gd name="connsiteY16000" fmla="*/ 195223 h 364561"/>
              <a:gd name="connsiteX16001" fmla="*/ 6618480 w 12192000"/>
              <a:gd name="connsiteY16001" fmla="*/ 188079 h 364561"/>
              <a:gd name="connsiteX16002" fmla="*/ 6626450 w 12192000"/>
              <a:gd name="connsiteY16002" fmla="*/ 188913 h 364561"/>
              <a:gd name="connsiteX16003" fmla="*/ 6626404 w 12192000"/>
              <a:gd name="connsiteY16003" fmla="*/ 188749 h 364561"/>
              <a:gd name="connsiteX16004" fmla="*/ 6617313 w 12192000"/>
              <a:gd name="connsiteY16004" fmla="*/ 181423 h 364561"/>
              <a:gd name="connsiteX16005" fmla="*/ 6609948 w 12192000"/>
              <a:gd name="connsiteY16005" fmla="*/ 184507 h 364561"/>
              <a:gd name="connsiteX16006" fmla="*/ 6608729 w 12192000"/>
              <a:gd name="connsiteY16006" fmla="*/ 188079 h 364561"/>
              <a:gd name="connsiteX16007" fmla="*/ 6598977 w 12192000"/>
              <a:gd name="connsiteY16007" fmla="*/ 180935 h 364561"/>
              <a:gd name="connsiteX16008" fmla="*/ 6598977 w 12192000"/>
              <a:gd name="connsiteY16008" fmla="*/ 188079 h 364561"/>
              <a:gd name="connsiteX16009" fmla="*/ 6589225 w 12192000"/>
              <a:gd name="connsiteY16009" fmla="*/ 180935 h 364561"/>
              <a:gd name="connsiteX16010" fmla="*/ 6589225 w 12192000"/>
              <a:gd name="connsiteY16010" fmla="*/ 209511 h 364561"/>
              <a:gd name="connsiteX16011" fmla="*/ 6579474 w 12192000"/>
              <a:gd name="connsiteY16011" fmla="*/ 217676 h 364561"/>
              <a:gd name="connsiteX16012" fmla="*/ 6568329 w 12192000"/>
              <a:gd name="connsiteY16012" fmla="*/ 209511 h 364561"/>
              <a:gd name="connsiteX16013" fmla="*/ 6568329 w 12192000"/>
              <a:gd name="connsiteY16013" fmla="*/ 195223 h 364561"/>
              <a:gd name="connsiteX16014" fmla="*/ 6568329 w 12192000"/>
              <a:gd name="connsiteY16014" fmla="*/ 190981 h 364561"/>
              <a:gd name="connsiteX16015" fmla="*/ 6568329 w 12192000"/>
              <a:gd name="connsiteY16015" fmla="*/ 188124 h 364561"/>
              <a:gd name="connsiteX16016" fmla="*/ 6568116 w 12192000"/>
              <a:gd name="connsiteY16016" fmla="*/ 188092 h 364561"/>
              <a:gd name="connsiteX16017" fmla="*/ 6568329 w 12192000"/>
              <a:gd name="connsiteY16017" fmla="*/ 188092 h 364561"/>
              <a:gd name="connsiteX16018" fmla="*/ 6568329 w 12192000"/>
              <a:gd name="connsiteY16018" fmla="*/ 188079 h 364561"/>
              <a:gd name="connsiteX16019" fmla="*/ 6568329 w 12192000"/>
              <a:gd name="connsiteY16019" fmla="*/ 180935 h 364561"/>
              <a:gd name="connsiteX16020" fmla="*/ 6558578 w 12192000"/>
              <a:gd name="connsiteY16020" fmla="*/ 180935 h 364561"/>
              <a:gd name="connsiteX16021" fmla="*/ 6558578 w 12192000"/>
              <a:gd name="connsiteY16021" fmla="*/ 188079 h 364561"/>
              <a:gd name="connsiteX16022" fmla="*/ 6544865 w 12192000"/>
              <a:gd name="connsiteY16022" fmla="*/ 194107 h 364561"/>
              <a:gd name="connsiteX16023" fmla="*/ 6539239 w 12192000"/>
              <a:gd name="connsiteY16023" fmla="*/ 195191 h 364561"/>
              <a:gd name="connsiteX16024" fmla="*/ 6539239 w 12192000"/>
              <a:gd name="connsiteY16024" fmla="*/ 199110 h 364561"/>
              <a:gd name="connsiteX16025" fmla="*/ 6539239 w 12192000"/>
              <a:gd name="connsiteY16025" fmla="*/ 202113 h 364561"/>
              <a:gd name="connsiteX16026" fmla="*/ 6535012 w 12192000"/>
              <a:gd name="connsiteY16026" fmla="*/ 208119 h 364561"/>
              <a:gd name="connsiteX16027" fmla="*/ 6529221 w 12192000"/>
              <a:gd name="connsiteY16027" fmla="*/ 209231 h 364561"/>
              <a:gd name="connsiteX16028" fmla="*/ 6529514 w 12192000"/>
              <a:gd name="connsiteY16028" fmla="*/ 209231 h 364561"/>
              <a:gd name="connsiteX16029" fmla="*/ 6529514 w 12192000"/>
              <a:gd name="connsiteY16029" fmla="*/ 217514 h 364561"/>
              <a:gd name="connsiteX16030" fmla="*/ 6539239 w 12192000"/>
              <a:gd name="connsiteY16030" fmla="*/ 217514 h 364561"/>
              <a:gd name="connsiteX16031" fmla="*/ 6539239 w 12192000"/>
              <a:gd name="connsiteY16031" fmla="*/ 209231 h 364561"/>
              <a:gd name="connsiteX16032" fmla="*/ 6539239 w 12192000"/>
              <a:gd name="connsiteY16032" fmla="*/ 217514 h 364561"/>
              <a:gd name="connsiteX16033" fmla="*/ 6548962 w 12192000"/>
              <a:gd name="connsiteY16033" fmla="*/ 209231 h 364561"/>
              <a:gd name="connsiteX16034" fmla="*/ 6558687 w 12192000"/>
              <a:gd name="connsiteY16034" fmla="*/ 217514 h 364561"/>
              <a:gd name="connsiteX16035" fmla="*/ 6519790 w 12192000"/>
              <a:gd name="connsiteY16035" fmla="*/ 224761 h 364561"/>
              <a:gd name="connsiteX16036" fmla="*/ 6519790 w 12192000"/>
              <a:gd name="connsiteY16036" fmla="*/ 217514 h 364561"/>
              <a:gd name="connsiteX16037" fmla="*/ 6519790 w 12192000"/>
              <a:gd name="connsiteY16037" fmla="*/ 209231 h 364561"/>
              <a:gd name="connsiteX16038" fmla="*/ 6529220 w 12192000"/>
              <a:gd name="connsiteY16038" fmla="*/ 209231 h 364561"/>
              <a:gd name="connsiteX16039" fmla="*/ 6530785 w 12192000"/>
              <a:gd name="connsiteY16039" fmla="*/ 205005 h 364561"/>
              <a:gd name="connsiteX16040" fmla="*/ 6536069 w 12192000"/>
              <a:gd name="connsiteY16040" fmla="*/ 200750 h 364561"/>
              <a:gd name="connsiteX16041" fmla="*/ 6539118 w 12192000"/>
              <a:gd name="connsiteY16041" fmla="*/ 195215 h 364561"/>
              <a:gd name="connsiteX16042" fmla="*/ 6539075 w 12192000"/>
              <a:gd name="connsiteY16042" fmla="*/ 195223 h 364561"/>
              <a:gd name="connsiteX16043" fmla="*/ 6529323 w 12192000"/>
              <a:gd name="connsiteY16043" fmla="*/ 188079 h 364561"/>
              <a:gd name="connsiteX16044" fmla="*/ 6529323 w 12192000"/>
              <a:gd name="connsiteY16044" fmla="*/ 195223 h 364561"/>
              <a:gd name="connsiteX16045" fmla="*/ 6509820 w 12192000"/>
              <a:gd name="connsiteY16045" fmla="*/ 188079 h 364561"/>
              <a:gd name="connsiteX16046" fmla="*/ 6519571 w 12192000"/>
              <a:gd name="connsiteY16046" fmla="*/ 188079 h 364561"/>
              <a:gd name="connsiteX16047" fmla="*/ 6503551 w 12192000"/>
              <a:gd name="connsiteY16047" fmla="*/ 183614 h 364561"/>
              <a:gd name="connsiteX16048" fmla="*/ 6480479 w 12192000"/>
              <a:gd name="connsiteY16048" fmla="*/ 174318 h 364561"/>
              <a:gd name="connsiteX16049" fmla="*/ 6483627 w 12192000"/>
              <a:gd name="connsiteY16049" fmla="*/ 171638 h 364561"/>
              <a:gd name="connsiteX16050" fmla="*/ 6490323 w 12192000"/>
              <a:gd name="connsiteY16050" fmla="*/ 166522 h 364561"/>
              <a:gd name="connsiteX16051" fmla="*/ 6469108 w 12192000"/>
              <a:gd name="connsiteY16051" fmla="*/ 166522 h 364561"/>
              <a:gd name="connsiteX16052" fmla="*/ 6472864 w 12192000"/>
              <a:gd name="connsiteY16052" fmla="*/ 165605 h 364561"/>
              <a:gd name="connsiteX16053" fmla="*/ 6469107 w 12192000"/>
              <a:gd name="connsiteY16053" fmla="*/ 159188 h 364561"/>
              <a:gd name="connsiteX16054" fmla="*/ 6469107 w 12192000"/>
              <a:gd name="connsiteY16054" fmla="*/ 165605 h 364561"/>
              <a:gd name="connsiteX16055" fmla="*/ 6469107 w 12192000"/>
              <a:gd name="connsiteY16055" fmla="*/ 166522 h 364561"/>
              <a:gd name="connsiteX16056" fmla="*/ 6473284 w 12192000"/>
              <a:gd name="connsiteY16056" fmla="*/ 170637 h 364561"/>
              <a:gd name="connsiteX16057" fmla="*/ 6469107 w 12192000"/>
              <a:gd name="connsiteY16057" fmla="*/ 173640 h 364561"/>
              <a:gd name="connsiteX16058" fmla="*/ 6479185 w 12192000"/>
              <a:gd name="connsiteY16058" fmla="*/ 175420 h 364561"/>
              <a:gd name="connsiteX16059" fmla="*/ 6479866 w 12192000"/>
              <a:gd name="connsiteY16059" fmla="*/ 174840 h 364561"/>
              <a:gd name="connsiteX16060" fmla="*/ 6484047 w 12192000"/>
              <a:gd name="connsiteY16060" fmla="*/ 181158 h 364561"/>
              <a:gd name="connsiteX16061" fmla="*/ 6490316 w 12192000"/>
              <a:gd name="connsiteY16061" fmla="*/ 195223 h 364561"/>
              <a:gd name="connsiteX16062" fmla="*/ 6490316 w 12192000"/>
              <a:gd name="connsiteY16062" fmla="*/ 188079 h 364561"/>
              <a:gd name="connsiteX16063" fmla="*/ 6509820 w 12192000"/>
              <a:gd name="connsiteY16063" fmla="*/ 202367 h 364561"/>
              <a:gd name="connsiteX16064" fmla="*/ 6500068 w 12192000"/>
              <a:gd name="connsiteY16064" fmla="*/ 209511 h 364561"/>
              <a:gd name="connsiteX16065" fmla="*/ 6490316 w 12192000"/>
              <a:gd name="connsiteY16065" fmla="*/ 209511 h 364561"/>
              <a:gd name="connsiteX16066" fmla="*/ 6490316 w 12192000"/>
              <a:gd name="connsiteY16066" fmla="*/ 217676 h 364561"/>
              <a:gd name="connsiteX16067" fmla="*/ 6469420 w 12192000"/>
              <a:gd name="connsiteY16067" fmla="*/ 224820 h 364561"/>
              <a:gd name="connsiteX16068" fmla="*/ 6469420 w 12192000"/>
              <a:gd name="connsiteY16068" fmla="*/ 209511 h 364561"/>
              <a:gd name="connsiteX16069" fmla="*/ 6459668 w 12192000"/>
              <a:gd name="connsiteY16069" fmla="*/ 217676 h 364561"/>
              <a:gd name="connsiteX16070" fmla="*/ 6454792 w 12192000"/>
              <a:gd name="connsiteY16070" fmla="*/ 210532 h 364561"/>
              <a:gd name="connsiteX16071" fmla="*/ 6451493 w 12192000"/>
              <a:gd name="connsiteY16071" fmla="*/ 209841 h 364561"/>
              <a:gd name="connsiteX16072" fmla="*/ 6453886 w 12192000"/>
              <a:gd name="connsiteY16072" fmla="*/ 210638 h 364561"/>
              <a:gd name="connsiteX16073" fmla="*/ 6449660 w 12192000"/>
              <a:gd name="connsiteY16073" fmla="*/ 224761 h 364561"/>
              <a:gd name="connsiteX16074" fmla="*/ 6469108 w 12192000"/>
              <a:gd name="connsiteY16074" fmla="*/ 238998 h 364561"/>
              <a:gd name="connsiteX16075" fmla="*/ 6459384 w 12192000"/>
              <a:gd name="connsiteY16075" fmla="*/ 253234 h 364561"/>
              <a:gd name="connsiteX16076" fmla="*/ 6449660 w 12192000"/>
              <a:gd name="connsiteY16076" fmla="*/ 224761 h 364561"/>
              <a:gd name="connsiteX16077" fmla="*/ 6449660 w 12192000"/>
              <a:gd name="connsiteY16077" fmla="*/ 209231 h 364561"/>
              <a:gd name="connsiteX16078" fmla="*/ 6450099 w 12192000"/>
              <a:gd name="connsiteY16078" fmla="*/ 209377 h 364561"/>
              <a:gd name="connsiteX16079" fmla="*/ 6455554 w 12192000"/>
              <a:gd name="connsiteY16079" fmla="*/ 205381 h 364561"/>
              <a:gd name="connsiteX16080" fmla="*/ 6459668 w 12192000"/>
              <a:gd name="connsiteY16080" fmla="*/ 202367 h 364561"/>
              <a:gd name="connsiteX16081" fmla="*/ 6469420 w 12192000"/>
              <a:gd name="connsiteY16081" fmla="*/ 202367 h 364561"/>
              <a:gd name="connsiteX16082" fmla="*/ 6479171 w 12192000"/>
              <a:gd name="connsiteY16082" fmla="*/ 188079 h 364561"/>
              <a:gd name="connsiteX16083" fmla="*/ 6459668 w 12192000"/>
              <a:gd name="connsiteY16083" fmla="*/ 195223 h 364561"/>
              <a:gd name="connsiteX16084" fmla="*/ 6459661 w 12192000"/>
              <a:gd name="connsiteY16084" fmla="*/ 195038 h 364561"/>
              <a:gd name="connsiteX16085" fmla="*/ 6458007 w 12192000"/>
              <a:gd name="connsiteY16085" fmla="*/ 199235 h 364561"/>
              <a:gd name="connsiteX16086" fmla="*/ 6440230 w 12192000"/>
              <a:gd name="connsiteY16086" fmla="*/ 202329 h 364561"/>
              <a:gd name="connsiteX16087" fmla="*/ 6440230 w 12192000"/>
              <a:gd name="connsiteY16087" fmla="*/ 195911 h 364561"/>
              <a:gd name="connsiteX16088" fmla="*/ 6440230 w 12192000"/>
              <a:gd name="connsiteY16088" fmla="*/ 195210 h 364561"/>
              <a:gd name="connsiteX16089" fmla="*/ 6440165 w 12192000"/>
              <a:gd name="connsiteY16089" fmla="*/ 195223 h 364561"/>
              <a:gd name="connsiteX16090" fmla="*/ 6420662 w 12192000"/>
              <a:gd name="connsiteY16090" fmla="*/ 180935 h 364561"/>
              <a:gd name="connsiteX16091" fmla="*/ 6410910 w 12192000"/>
              <a:gd name="connsiteY16091" fmla="*/ 180935 h 364561"/>
              <a:gd name="connsiteX16092" fmla="*/ 6420662 w 12192000"/>
              <a:gd name="connsiteY16092" fmla="*/ 202367 h 364561"/>
              <a:gd name="connsiteX16093" fmla="*/ 6410910 w 12192000"/>
              <a:gd name="connsiteY16093" fmla="*/ 195223 h 364561"/>
              <a:gd name="connsiteX16094" fmla="*/ 6401158 w 12192000"/>
              <a:gd name="connsiteY16094" fmla="*/ 202367 h 364561"/>
              <a:gd name="connsiteX16095" fmla="*/ 6403901 w 12192000"/>
              <a:gd name="connsiteY16095" fmla="*/ 212446 h 364561"/>
              <a:gd name="connsiteX16096" fmla="*/ 6407346 w 12192000"/>
              <a:gd name="connsiteY16096" fmla="*/ 218311 h 364561"/>
              <a:gd name="connsiteX16097" fmla="*/ 6410910 w 12192000"/>
              <a:gd name="connsiteY16097" fmla="*/ 217676 h 364561"/>
              <a:gd name="connsiteX16098" fmla="*/ 6408180 w 12192000"/>
              <a:gd name="connsiteY16098" fmla="*/ 219731 h 364561"/>
              <a:gd name="connsiteX16099" fmla="*/ 6408472 w 12192000"/>
              <a:gd name="connsiteY16099" fmla="*/ 220228 h 364561"/>
              <a:gd name="connsiteX16100" fmla="*/ 6401158 w 12192000"/>
              <a:gd name="connsiteY16100" fmla="*/ 231965 h 364561"/>
              <a:gd name="connsiteX16101" fmla="*/ 6405272 w 12192000"/>
              <a:gd name="connsiteY16101" fmla="*/ 221918 h 364561"/>
              <a:gd name="connsiteX16102" fmla="*/ 6408180 w 12192000"/>
              <a:gd name="connsiteY16102" fmla="*/ 219731 h 364561"/>
              <a:gd name="connsiteX16103" fmla="*/ 6407346 w 12192000"/>
              <a:gd name="connsiteY16103" fmla="*/ 218311 h 364561"/>
              <a:gd name="connsiteX16104" fmla="*/ 6405272 w 12192000"/>
              <a:gd name="connsiteY16104" fmla="*/ 218681 h 364561"/>
              <a:gd name="connsiteX16105" fmla="*/ 6401158 w 12192000"/>
              <a:gd name="connsiteY16105" fmla="*/ 217676 h 364561"/>
              <a:gd name="connsiteX16106" fmla="*/ 6391407 w 12192000"/>
              <a:gd name="connsiteY16106" fmla="*/ 195223 h 364561"/>
              <a:gd name="connsiteX16107" fmla="*/ 6395110 w 12192000"/>
              <a:gd name="connsiteY16107" fmla="*/ 194438 h 364561"/>
              <a:gd name="connsiteX16108" fmla="*/ 6387402 w 12192000"/>
              <a:gd name="connsiteY16108" fmla="*/ 193437 h 364561"/>
              <a:gd name="connsiteX16109" fmla="*/ 6380484 w 12192000"/>
              <a:gd name="connsiteY16109" fmla="*/ 195763 h 364561"/>
              <a:gd name="connsiteX16110" fmla="*/ 6382004 w 12192000"/>
              <a:gd name="connsiteY16110" fmla="*/ 199465 h 364561"/>
              <a:gd name="connsiteX16111" fmla="*/ 6391407 w 12192000"/>
              <a:gd name="connsiteY16111" fmla="*/ 209511 h 364561"/>
              <a:gd name="connsiteX16112" fmla="*/ 6380262 w 12192000"/>
              <a:gd name="connsiteY16112" fmla="*/ 209511 h 364561"/>
              <a:gd name="connsiteX16113" fmla="*/ 6371730 w 12192000"/>
              <a:gd name="connsiteY16113" fmla="*/ 210532 h 364561"/>
              <a:gd name="connsiteX16114" fmla="*/ 6371604 w 12192000"/>
              <a:gd name="connsiteY16114" fmla="*/ 210819 h 364561"/>
              <a:gd name="connsiteX16115" fmla="*/ 6376323 w 12192000"/>
              <a:gd name="connsiteY16115" fmla="*/ 216464 h 364561"/>
              <a:gd name="connsiteX16116" fmla="*/ 6377670 w 12192000"/>
              <a:gd name="connsiteY16116" fmla="*/ 218868 h 364561"/>
              <a:gd name="connsiteX16117" fmla="*/ 6377890 w 12192000"/>
              <a:gd name="connsiteY16117" fmla="*/ 218904 h 364561"/>
              <a:gd name="connsiteX16118" fmla="*/ 6391407 w 12192000"/>
              <a:gd name="connsiteY16118" fmla="*/ 231965 h 364561"/>
              <a:gd name="connsiteX16119" fmla="*/ 6380436 w 12192000"/>
              <a:gd name="connsiteY16119" fmla="*/ 223800 h 364561"/>
              <a:gd name="connsiteX16120" fmla="*/ 6377670 w 12192000"/>
              <a:gd name="connsiteY16120" fmla="*/ 218868 h 364561"/>
              <a:gd name="connsiteX16121" fmla="*/ 6370511 w 12192000"/>
              <a:gd name="connsiteY16121" fmla="*/ 217676 h 364561"/>
              <a:gd name="connsiteX16122" fmla="*/ 6370663 w 12192000"/>
              <a:gd name="connsiteY16122" fmla="*/ 212956 h 364561"/>
              <a:gd name="connsiteX16123" fmla="*/ 6371604 w 12192000"/>
              <a:gd name="connsiteY16123" fmla="*/ 210819 h 364561"/>
              <a:gd name="connsiteX16124" fmla="*/ 6370511 w 12192000"/>
              <a:gd name="connsiteY16124" fmla="*/ 209511 h 364561"/>
              <a:gd name="connsiteX16125" fmla="*/ 6360759 w 12192000"/>
              <a:gd name="connsiteY16125" fmla="*/ 224820 h 364561"/>
              <a:gd name="connsiteX16126" fmla="*/ 6351007 w 12192000"/>
              <a:gd name="connsiteY16126" fmla="*/ 202367 h 364561"/>
              <a:gd name="connsiteX16127" fmla="*/ 6341255 w 12192000"/>
              <a:gd name="connsiteY16127" fmla="*/ 195223 h 364561"/>
              <a:gd name="connsiteX16128" fmla="*/ 6331656 w 12192000"/>
              <a:gd name="connsiteY16128" fmla="*/ 208283 h 364561"/>
              <a:gd name="connsiteX16129" fmla="*/ 6331531 w 12192000"/>
              <a:gd name="connsiteY16129" fmla="*/ 209295 h 364561"/>
              <a:gd name="connsiteX16130" fmla="*/ 6337151 w 12192000"/>
              <a:gd name="connsiteY16130" fmla="*/ 210396 h 364561"/>
              <a:gd name="connsiteX16131" fmla="*/ 6351240 w 12192000"/>
              <a:gd name="connsiteY16131" fmla="*/ 209231 h 364561"/>
              <a:gd name="connsiteX16132" fmla="*/ 6341222 w 12192000"/>
              <a:gd name="connsiteY16132" fmla="*/ 224761 h 364561"/>
              <a:gd name="connsiteX16133" fmla="*/ 6331203 w 12192000"/>
              <a:gd name="connsiteY16133" fmla="*/ 217514 h 364561"/>
              <a:gd name="connsiteX16134" fmla="*/ 6331203 w 12192000"/>
              <a:gd name="connsiteY16134" fmla="*/ 210266 h 364561"/>
              <a:gd name="connsiteX16135" fmla="*/ 6331203 w 12192000"/>
              <a:gd name="connsiteY16135" fmla="*/ 209511 h 364561"/>
              <a:gd name="connsiteX16136" fmla="*/ 6321752 w 12192000"/>
              <a:gd name="connsiteY16136" fmla="*/ 209511 h 364561"/>
              <a:gd name="connsiteX16137" fmla="*/ 6321752 w 12192000"/>
              <a:gd name="connsiteY16137" fmla="*/ 217676 h 364561"/>
              <a:gd name="connsiteX16138" fmla="*/ 6331504 w 12192000"/>
              <a:gd name="connsiteY16138" fmla="*/ 231965 h 364561"/>
              <a:gd name="connsiteX16139" fmla="*/ 6321752 w 12192000"/>
              <a:gd name="connsiteY16139" fmla="*/ 231965 h 364561"/>
              <a:gd name="connsiteX16140" fmla="*/ 6321752 w 12192000"/>
              <a:gd name="connsiteY16140" fmla="*/ 202367 h 364561"/>
              <a:gd name="connsiteX16141" fmla="*/ 6302249 w 12192000"/>
              <a:gd name="connsiteY16141" fmla="*/ 202367 h 364561"/>
              <a:gd name="connsiteX16142" fmla="*/ 6312001 w 12192000"/>
              <a:gd name="connsiteY16142" fmla="*/ 195223 h 364561"/>
              <a:gd name="connsiteX16143" fmla="*/ 6321752 w 12192000"/>
              <a:gd name="connsiteY16143" fmla="*/ 202367 h 364561"/>
              <a:gd name="connsiteX16144" fmla="*/ 6321780 w 12192000"/>
              <a:gd name="connsiteY16144" fmla="*/ 202146 h 364561"/>
              <a:gd name="connsiteX16145" fmla="*/ 6321773 w 12192000"/>
              <a:gd name="connsiteY16145" fmla="*/ 202329 h 364561"/>
              <a:gd name="connsiteX16146" fmla="*/ 6331203 w 12192000"/>
              <a:gd name="connsiteY16146" fmla="*/ 194995 h 364561"/>
              <a:gd name="connsiteX16147" fmla="*/ 6322952 w 12192000"/>
              <a:gd name="connsiteY16147" fmla="*/ 195911 h 364561"/>
              <a:gd name="connsiteX16148" fmla="*/ 6322412 w 12192000"/>
              <a:gd name="connsiteY16148" fmla="*/ 197052 h 364561"/>
              <a:gd name="connsiteX16149" fmla="*/ 6322971 w 12192000"/>
              <a:gd name="connsiteY16149" fmla="*/ 192544 h 364561"/>
              <a:gd name="connsiteX16150" fmla="*/ 6331504 w 12192000"/>
              <a:gd name="connsiteY16150" fmla="*/ 188079 h 364561"/>
              <a:gd name="connsiteX16151" fmla="*/ 6321752 w 12192000"/>
              <a:gd name="connsiteY16151" fmla="*/ 180935 h 364561"/>
              <a:gd name="connsiteX16152" fmla="*/ 6312001 w 12192000"/>
              <a:gd name="connsiteY16152" fmla="*/ 188079 h 364561"/>
              <a:gd name="connsiteX16153" fmla="*/ 6302249 w 12192000"/>
              <a:gd name="connsiteY16153" fmla="*/ 188079 h 364561"/>
              <a:gd name="connsiteX16154" fmla="*/ 6302005 w 12192000"/>
              <a:gd name="connsiteY16154" fmla="*/ 188079 h 364561"/>
              <a:gd name="connsiteX16155" fmla="*/ 6303223 w 12192000"/>
              <a:gd name="connsiteY16155" fmla="*/ 178156 h 364561"/>
              <a:gd name="connsiteX16156" fmla="*/ 6311754 w 12192000"/>
              <a:gd name="connsiteY16156" fmla="*/ 173640 h 364561"/>
              <a:gd name="connsiteX16157" fmla="*/ 6302004 w 12192000"/>
              <a:gd name="connsiteY16157" fmla="*/ 166414 h 364561"/>
              <a:gd name="connsiteX16158" fmla="*/ 6290860 w 12192000"/>
              <a:gd name="connsiteY16158" fmla="*/ 159188 h 364561"/>
              <a:gd name="connsiteX16159" fmla="*/ 6290860 w 12192000"/>
              <a:gd name="connsiteY16159" fmla="*/ 166414 h 364561"/>
              <a:gd name="connsiteX16160" fmla="*/ 6302004 w 12192000"/>
              <a:gd name="connsiteY16160" fmla="*/ 180866 h 364561"/>
              <a:gd name="connsiteX16161" fmla="*/ 6290860 w 12192000"/>
              <a:gd name="connsiteY16161" fmla="*/ 180866 h 364561"/>
              <a:gd name="connsiteX16162" fmla="*/ 6290871 w 12192000"/>
              <a:gd name="connsiteY16162" fmla="*/ 180935 h 364561"/>
              <a:gd name="connsiteX16163" fmla="*/ 6281352 w 12192000"/>
              <a:gd name="connsiteY16163" fmla="*/ 180935 h 364561"/>
              <a:gd name="connsiteX16164" fmla="*/ 6271601 w 12192000"/>
              <a:gd name="connsiteY16164" fmla="*/ 195223 h 364561"/>
              <a:gd name="connsiteX16165" fmla="*/ 6291104 w 12192000"/>
              <a:gd name="connsiteY16165" fmla="*/ 195223 h 364561"/>
              <a:gd name="connsiteX16166" fmla="*/ 6281352 w 12192000"/>
              <a:gd name="connsiteY16166" fmla="*/ 209511 h 364561"/>
              <a:gd name="connsiteX16167" fmla="*/ 6271601 w 12192000"/>
              <a:gd name="connsiteY16167" fmla="*/ 202367 h 364561"/>
              <a:gd name="connsiteX16168" fmla="*/ 6261849 w 12192000"/>
              <a:gd name="connsiteY16168" fmla="*/ 202367 h 364561"/>
              <a:gd name="connsiteX16169" fmla="*/ 6271601 w 12192000"/>
              <a:gd name="connsiteY16169" fmla="*/ 188079 h 364561"/>
              <a:gd name="connsiteX16170" fmla="*/ 6242346 w 12192000"/>
              <a:gd name="connsiteY16170" fmla="*/ 188079 h 364561"/>
              <a:gd name="connsiteX16171" fmla="*/ 6252098 w 12192000"/>
              <a:gd name="connsiteY16171" fmla="*/ 202367 h 364561"/>
              <a:gd name="connsiteX16172" fmla="*/ 6232594 w 12192000"/>
              <a:gd name="connsiteY16172" fmla="*/ 202367 h 364561"/>
              <a:gd name="connsiteX16173" fmla="*/ 6232594 w 12192000"/>
              <a:gd name="connsiteY16173" fmla="*/ 206625 h 364561"/>
              <a:gd name="connsiteX16174" fmla="*/ 6232594 w 12192000"/>
              <a:gd name="connsiteY16174" fmla="*/ 209511 h 364561"/>
              <a:gd name="connsiteX16175" fmla="*/ 6236708 w 12192000"/>
              <a:gd name="connsiteY16175" fmla="*/ 216401 h 364561"/>
              <a:gd name="connsiteX16176" fmla="*/ 6236795 w 12192000"/>
              <a:gd name="connsiteY16176" fmla="*/ 216420 h 364561"/>
              <a:gd name="connsiteX16177" fmla="*/ 6236861 w 12192000"/>
              <a:gd name="connsiteY16177" fmla="*/ 216401 h 364561"/>
              <a:gd name="connsiteX16178" fmla="*/ 6242346 w 12192000"/>
              <a:gd name="connsiteY16178" fmla="*/ 209511 h 364561"/>
              <a:gd name="connsiteX16179" fmla="*/ 6242346 w 12192000"/>
              <a:gd name="connsiteY16179" fmla="*/ 217676 h 364561"/>
              <a:gd name="connsiteX16180" fmla="*/ 6236795 w 12192000"/>
              <a:gd name="connsiteY16180" fmla="*/ 216420 h 364561"/>
              <a:gd name="connsiteX16181" fmla="*/ 6232594 w 12192000"/>
              <a:gd name="connsiteY16181" fmla="*/ 217676 h 364561"/>
              <a:gd name="connsiteX16182" fmla="*/ 6232594 w 12192000"/>
              <a:gd name="connsiteY16182" fmla="*/ 209639 h 364561"/>
              <a:gd name="connsiteX16183" fmla="*/ 6232594 w 12192000"/>
              <a:gd name="connsiteY16183" fmla="*/ 209511 h 364561"/>
              <a:gd name="connsiteX16184" fmla="*/ 6222843 w 12192000"/>
              <a:gd name="connsiteY16184" fmla="*/ 209511 h 364561"/>
              <a:gd name="connsiteX16185" fmla="*/ 6225281 w 12192000"/>
              <a:gd name="connsiteY16185" fmla="*/ 220228 h 364561"/>
              <a:gd name="connsiteX16186" fmla="*/ 6222843 w 12192000"/>
              <a:gd name="connsiteY16186" fmla="*/ 221804 h 364561"/>
              <a:gd name="connsiteX16187" fmla="*/ 6222843 w 12192000"/>
              <a:gd name="connsiteY16187" fmla="*/ 224820 h 364561"/>
              <a:gd name="connsiteX16188" fmla="*/ 6217977 w 12192000"/>
              <a:gd name="connsiteY16188" fmla="*/ 223954 h 364561"/>
              <a:gd name="connsiteX16189" fmla="*/ 6213091 w 12192000"/>
              <a:gd name="connsiteY16189" fmla="*/ 224820 h 364561"/>
              <a:gd name="connsiteX16190" fmla="*/ 6192195 w 12192000"/>
              <a:gd name="connsiteY16190" fmla="*/ 224820 h 364561"/>
              <a:gd name="connsiteX16191" fmla="*/ 6192195 w 12192000"/>
              <a:gd name="connsiteY16191" fmla="*/ 231965 h 364561"/>
              <a:gd name="connsiteX16192" fmla="*/ 6172691 w 12192000"/>
              <a:gd name="connsiteY16192" fmla="*/ 224820 h 364561"/>
              <a:gd name="connsiteX16193" fmla="*/ 6172691 w 12192000"/>
              <a:gd name="connsiteY16193" fmla="*/ 217676 h 364561"/>
              <a:gd name="connsiteX16194" fmla="*/ 6201946 w 12192000"/>
              <a:gd name="connsiteY16194" fmla="*/ 202367 h 364561"/>
              <a:gd name="connsiteX16195" fmla="*/ 6192195 w 12192000"/>
              <a:gd name="connsiteY16195" fmla="*/ 195223 h 364561"/>
              <a:gd name="connsiteX16196" fmla="*/ 6192195 w 12192000"/>
              <a:gd name="connsiteY16196" fmla="*/ 202367 h 364561"/>
              <a:gd name="connsiteX16197" fmla="*/ 6182443 w 12192000"/>
              <a:gd name="connsiteY16197" fmla="*/ 202367 h 364561"/>
              <a:gd name="connsiteX16198" fmla="*/ 6182443 w 12192000"/>
              <a:gd name="connsiteY16198" fmla="*/ 180935 h 364561"/>
              <a:gd name="connsiteX16199" fmla="*/ 6172691 w 12192000"/>
              <a:gd name="connsiteY16199" fmla="*/ 188079 h 364561"/>
              <a:gd name="connsiteX16200" fmla="*/ 6172691 w 12192000"/>
              <a:gd name="connsiteY16200" fmla="*/ 195223 h 364561"/>
              <a:gd name="connsiteX16201" fmla="*/ 6153188 w 12192000"/>
              <a:gd name="connsiteY16201" fmla="*/ 202367 h 364561"/>
              <a:gd name="connsiteX16202" fmla="*/ 6143501 w 12192000"/>
              <a:gd name="connsiteY16202" fmla="*/ 202367 h 364561"/>
              <a:gd name="connsiteX16203" fmla="*/ 6143652 w 12192000"/>
              <a:gd name="connsiteY16203" fmla="*/ 206455 h 364561"/>
              <a:gd name="connsiteX16204" fmla="*/ 6153223 w 12192000"/>
              <a:gd name="connsiteY16204" fmla="*/ 209466 h 364561"/>
              <a:gd name="connsiteX16205" fmla="*/ 6148361 w 12192000"/>
              <a:gd name="connsiteY16205" fmla="*/ 216604 h 364561"/>
              <a:gd name="connsiteX16206" fmla="*/ 6143559 w 12192000"/>
              <a:gd name="connsiteY16206" fmla="*/ 217611 h 364561"/>
              <a:gd name="connsiteX16207" fmla="*/ 6143531 w 12192000"/>
              <a:gd name="connsiteY16207" fmla="*/ 217710 h 364561"/>
              <a:gd name="connsiteX16208" fmla="*/ 6145019 w 12192000"/>
              <a:gd name="connsiteY16208" fmla="*/ 221750 h 364561"/>
              <a:gd name="connsiteX16209" fmla="*/ 6153223 w 12192000"/>
              <a:gd name="connsiteY16209" fmla="*/ 224761 h 364561"/>
              <a:gd name="connsiteX16210" fmla="*/ 6152929 w 12192000"/>
              <a:gd name="connsiteY16210" fmla="*/ 224761 h 364561"/>
              <a:gd name="connsiteX16211" fmla="*/ 6152929 w 12192000"/>
              <a:gd name="connsiteY16211" fmla="*/ 231664 h 364561"/>
              <a:gd name="connsiteX16212" fmla="*/ 6143205 w 12192000"/>
              <a:gd name="connsiteY16212" fmla="*/ 231664 h 364561"/>
              <a:gd name="connsiteX16213" fmla="*/ 6144724 w 12192000"/>
              <a:gd name="connsiteY16213" fmla="*/ 228752 h 364561"/>
              <a:gd name="connsiteX16214" fmla="*/ 6152929 w 12192000"/>
              <a:gd name="connsiteY16214" fmla="*/ 231664 h 364561"/>
              <a:gd name="connsiteX16215" fmla="*/ 6152929 w 12192000"/>
              <a:gd name="connsiteY16215" fmla="*/ 224761 h 364561"/>
              <a:gd name="connsiteX16216" fmla="*/ 6133775 w 12192000"/>
              <a:gd name="connsiteY16216" fmla="*/ 224761 h 364561"/>
              <a:gd name="connsiteX16217" fmla="*/ 6133775 w 12192000"/>
              <a:gd name="connsiteY16217" fmla="*/ 217624 h 364561"/>
              <a:gd name="connsiteX16218" fmla="*/ 6143348 w 12192000"/>
              <a:gd name="connsiteY16218" fmla="*/ 218357 h 364561"/>
              <a:gd name="connsiteX16219" fmla="*/ 6143531 w 12192000"/>
              <a:gd name="connsiteY16219" fmla="*/ 217710 h 364561"/>
              <a:gd name="connsiteX16220" fmla="*/ 6143499 w 12192000"/>
              <a:gd name="connsiteY16220" fmla="*/ 217624 h 364561"/>
              <a:gd name="connsiteX16221" fmla="*/ 6143559 w 12192000"/>
              <a:gd name="connsiteY16221" fmla="*/ 217611 h 364561"/>
              <a:gd name="connsiteX16222" fmla="*/ 6144715 w 12192000"/>
              <a:gd name="connsiteY16222" fmla="*/ 213545 h 364561"/>
              <a:gd name="connsiteX16223" fmla="*/ 6133775 w 12192000"/>
              <a:gd name="connsiteY16223" fmla="*/ 209466 h 364561"/>
              <a:gd name="connsiteX16224" fmla="*/ 6138637 w 12192000"/>
              <a:gd name="connsiteY16224" fmla="*/ 203221 h 364561"/>
              <a:gd name="connsiteX16225" fmla="*/ 6143486 w 12192000"/>
              <a:gd name="connsiteY16225" fmla="*/ 202331 h 364561"/>
              <a:gd name="connsiteX16226" fmla="*/ 6149074 w 12192000"/>
              <a:gd name="connsiteY16226" fmla="*/ 198237 h 364561"/>
              <a:gd name="connsiteX16227" fmla="*/ 6153188 w 12192000"/>
              <a:gd name="connsiteY16227" fmla="*/ 195223 h 364561"/>
              <a:gd name="connsiteX16228" fmla="*/ 6123933 w 12192000"/>
              <a:gd name="connsiteY16228" fmla="*/ 188079 h 364561"/>
              <a:gd name="connsiteX16229" fmla="*/ 6123933 w 12192000"/>
              <a:gd name="connsiteY16229" fmla="*/ 195223 h 364561"/>
              <a:gd name="connsiteX16230" fmla="*/ 6123933 w 12192000"/>
              <a:gd name="connsiteY16230" fmla="*/ 202367 h 364561"/>
              <a:gd name="connsiteX16231" fmla="*/ 6133685 w 12192000"/>
              <a:gd name="connsiteY16231" fmla="*/ 209511 h 364561"/>
              <a:gd name="connsiteX16232" fmla="*/ 6114182 w 12192000"/>
              <a:gd name="connsiteY16232" fmla="*/ 217676 h 364561"/>
              <a:gd name="connsiteX16233" fmla="*/ 6112422 w 12192000"/>
              <a:gd name="connsiteY16233" fmla="*/ 216709 h 364561"/>
              <a:gd name="connsiteX16234" fmla="*/ 6108244 w 12192000"/>
              <a:gd name="connsiteY16234" fmla="*/ 214815 h 364561"/>
              <a:gd name="connsiteX16235" fmla="*/ 6103037 w 12192000"/>
              <a:gd name="connsiteY16235" fmla="*/ 217676 h 364561"/>
              <a:gd name="connsiteX16236" fmla="*/ 6103037 w 12192000"/>
              <a:gd name="connsiteY16236" fmla="*/ 224820 h 364561"/>
              <a:gd name="connsiteX16237" fmla="*/ 6114182 w 12192000"/>
              <a:gd name="connsiteY16237" fmla="*/ 224820 h 364561"/>
              <a:gd name="connsiteX16238" fmla="*/ 6093285 w 12192000"/>
              <a:gd name="connsiteY16238" fmla="*/ 231965 h 364561"/>
              <a:gd name="connsiteX16239" fmla="*/ 6093285 w 12192000"/>
              <a:gd name="connsiteY16239" fmla="*/ 224820 h 364561"/>
              <a:gd name="connsiteX16240" fmla="*/ 6083534 w 12192000"/>
              <a:gd name="connsiteY16240" fmla="*/ 231965 h 364561"/>
              <a:gd name="connsiteX16241" fmla="*/ 6073782 w 12192000"/>
              <a:gd name="connsiteY16241" fmla="*/ 224820 h 364561"/>
              <a:gd name="connsiteX16242" fmla="*/ 6083534 w 12192000"/>
              <a:gd name="connsiteY16242" fmla="*/ 209511 h 364561"/>
              <a:gd name="connsiteX16243" fmla="*/ 6091762 w 12192000"/>
              <a:gd name="connsiteY16243" fmla="*/ 206497 h 364561"/>
              <a:gd name="connsiteX16244" fmla="*/ 6093240 w 12192000"/>
              <a:gd name="connsiteY16244" fmla="*/ 202491 h 364561"/>
              <a:gd name="connsiteX16245" fmla="*/ 6094634 w 12192000"/>
              <a:gd name="connsiteY16245" fmla="*/ 205331 h 364561"/>
              <a:gd name="connsiteX16246" fmla="*/ 6102862 w 12192000"/>
              <a:gd name="connsiteY16246" fmla="*/ 209321 h 364561"/>
              <a:gd name="connsiteX16247" fmla="*/ 6093111 w 12192000"/>
              <a:gd name="connsiteY16247" fmla="*/ 217427 h 364561"/>
              <a:gd name="connsiteX16248" fmla="*/ 6102862 w 12192000"/>
              <a:gd name="connsiteY16248" fmla="*/ 217427 h 364561"/>
              <a:gd name="connsiteX16249" fmla="*/ 6100598 w 12192000"/>
              <a:gd name="connsiteY16249" fmla="*/ 211348 h 364561"/>
              <a:gd name="connsiteX16250" fmla="*/ 6108244 w 12192000"/>
              <a:gd name="connsiteY16250" fmla="*/ 214815 h 364561"/>
              <a:gd name="connsiteX16251" fmla="*/ 6108609 w 12192000"/>
              <a:gd name="connsiteY16251" fmla="*/ 214614 h 364561"/>
              <a:gd name="connsiteX16252" fmla="*/ 6112422 w 12192000"/>
              <a:gd name="connsiteY16252" fmla="*/ 216709 h 364561"/>
              <a:gd name="connsiteX16253" fmla="*/ 6114005 w 12192000"/>
              <a:gd name="connsiteY16253" fmla="*/ 217427 h 364561"/>
              <a:gd name="connsiteX16254" fmla="*/ 6114005 w 12192000"/>
              <a:gd name="connsiteY16254" fmla="*/ 195135 h 364561"/>
              <a:gd name="connsiteX16255" fmla="*/ 6102862 w 12192000"/>
              <a:gd name="connsiteY16255" fmla="*/ 195135 h 364561"/>
              <a:gd name="connsiteX16256" fmla="*/ 6109130 w 12192000"/>
              <a:gd name="connsiteY16256" fmla="*/ 185160 h 364561"/>
              <a:gd name="connsiteX16257" fmla="*/ 6109810 w 12192000"/>
              <a:gd name="connsiteY16257" fmla="*/ 184573 h 364561"/>
              <a:gd name="connsiteX16258" fmla="*/ 6109826 w 12192000"/>
              <a:gd name="connsiteY16258" fmla="*/ 184495 h 364561"/>
              <a:gd name="connsiteX16259" fmla="*/ 6114005 w 12192000"/>
              <a:gd name="connsiteY16259" fmla="*/ 180949 h 364561"/>
              <a:gd name="connsiteX16260" fmla="*/ 6114005 w 12192000"/>
              <a:gd name="connsiteY16260" fmla="*/ 173856 h 364561"/>
              <a:gd name="connsiteX16261" fmla="*/ 6093111 w 12192000"/>
              <a:gd name="connsiteY16261" fmla="*/ 188042 h 364561"/>
              <a:gd name="connsiteX16262" fmla="*/ 6102862 w 12192000"/>
              <a:gd name="connsiteY16262" fmla="*/ 202228 h 364561"/>
              <a:gd name="connsiteX16263" fmla="*/ 6093111 w 12192000"/>
              <a:gd name="connsiteY16263" fmla="*/ 202228 h 364561"/>
              <a:gd name="connsiteX16264" fmla="*/ 6093188 w 12192000"/>
              <a:gd name="connsiteY16264" fmla="*/ 202384 h 364561"/>
              <a:gd name="connsiteX16265" fmla="*/ 6087496 w 12192000"/>
              <a:gd name="connsiteY16265" fmla="*/ 203372 h 364561"/>
              <a:gd name="connsiteX16266" fmla="*/ 6073782 w 12192000"/>
              <a:gd name="connsiteY16266" fmla="*/ 202367 h 364561"/>
              <a:gd name="connsiteX16267" fmla="*/ 6064030 w 12192000"/>
              <a:gd name="connsiteY16267" fmla="*/ 209511 h 364561"/>
              <a:gd name="connsiteX16268" fmla="*/ 6073782 w 12192000"/>
              <a:gd name="connsiteY16268" fmla="*/ 217676 h 364561"/>
              <a:gd name="connsiteX16269" fmla="*/ 6064030 w 12192000"/>
              <a:gd name="connsiteY16269" fmla="*/ 217676 h 364561"/>
              <a:gd name="connsiteX16270" fmla="*/ 6054279 w 12192000"/>
              <a:gd name="connsiteY16270" fmla="*/ 202367 h 364561"/>
              <a:gd name="connsiteX16271" fmla="*/ 6034776 w 12192000"/>
              <a:gd name="connsiteY16271" fmla="*/ 195223 h 364561"/>
              <a:gd name="connsiteX16272" fmla="*/ 6044527 w 12192000"/>
              <a:gd name="connsiteY16272" fmla="*/ 195223 h 364561"/>
              <a:gd name="connsiteX16273" fmla="*/ 6034776 w 12192000"/>
              <a:gd name="connsiteY16273" fmla="*/ 188079 h 364561"/>
              <a:gd name="connsiteX16274" fmla="*/ 6025024 w 12192000"/>
              <a:gd name="connsiteY16274" fmla="*/ 195223 h 364561"/>
              <a:gd name="connsiteX16275" fmla="*/ 6013879 w 12192000"/>
              <a:gd name="connsiteY16275" fmla="*/ 202367 h 364561"/>
              <a:gd name="connsiteX16276" fmla="*/ 6025024 w 12192000"/>
              <a:gd name="connsiteY16276" fmla="*/ 202367 h 364561"/>
              <a:gd name="connsiteX16277" fmla="*/ 6013879 w 12192000"/>
              <a:gd name="connsiteY16277" fmla="*/ 209511 h 364561"/>
              <a:gd name="connsiteX16278" fmla="*/ 6013879 w 12192000"/>
              <a:gd name="connsiteY16278" fmla="*/ 202367 h 364561"/>
              <a:gd name="connsiteX16279" fmla="*/ 6013879 w 12192000"/>
              <a:gd name="connsiteY16279" fmla="*/ 195223 h 364561"/>
              <a:gd name="connsiteX16280" fmla="*/ 6004128 w 12192000"/>
              <a:gd name="connsiteY16280" fmla="*/ 195223 h 364561"/>
              <a:gd name="connsiteX16281" fmla="*/ 5994376 w 12192000"/>
              <a:gd name="connsiteY16281" fmla="*/ 195223 h 364561"/>
              <a:gd name="connsiteX16282" fmla="*/ 5994376 w 12192000"/>
              <a:gd name="connsiteY16282" fmla="*/ 180935 h 364561"/>
              <a:gd name="connsiteX16283" fmla="*/ 5984624 w 12192000"/>
              <a:gd name="connsiteY16283" fmla="*/ 188079 h 364561"/>
              <a:gd name="connsiteX16284" fmla="*/ 5984624 w 12192000"/>
              <a:gd name="connsiteY16284" fmla="*/ 166722 h 364561"/>
              <a:gd name="connsiteX16285" fmla="*/ 5984673 w 12192000"/>
              <a:gd name="connsiteY16285" fmla="*/ 166666 h 364561"/>
              <a:gd name="connsiteX16286" fmla="*/ 5984673 w 12192000"/>
              <a:gd name="connsiteY16286" fmla="*/ 159475 h 364561"/>
              <a:gd name="connsiteX16287" fmla="*/ 5974654 w 12192000"/>
              <a:gd name="connsiteY16287" fmla="*/ 152286 h 364561"/>
              <a:gd name="connsiteX16288" fmla="*/ 5979663 w 12192000"/>
              <a:gd name="connsiteY16288" fmla="*/ 164868 h 364561"/>
              <a:gd name="connsiteX16289" fmla="*/ 5982451 w 12192000"/>
              <a:gd name="connsiteY16289" fmla="*/ 167778 h 364561"/>
              <a:gd name="connsiteX16290" fmla="*/ 5978834 w 12192000"/>
              <a:gd name="connsiteY16290" fmla="*/ 169660 h 364561"/>
              <a:gd name="connsiteX16291" fmla="*/ 5965121 w 12192000"/>
              <a:gd name="connsiteY16291" fmla="*/ 166646 h 364561"/>
              <a:gd name="connsiteX16292" fmla="*/ 5965121 w 12192000"/>
              <a:gd name="connsiteY16292" fmla="*/ 180935 h 364561"/>
              <a:gd name="connsiteX16293" fmla="*/ 5965121 w 12192000"/>
              <a:gd name="connsiteY16293" fmla="*/ 188079 h 364561"/>
              <a:gd name="connsiteX16294" fmla="*/ 5965121 w 12192000"/>
              <a:gd name="connsiteY16294" fmla="*/ 180935 h 364561"/>
              <a:gd name="connsiteX16295" fmla="*/ 5945617 w 12192000"/>
              <a:gd name="connsiteY16295" fmla="*/ 180935 h 364561"/>
              <a:gd name="connsiteX16296" fmla="*/ 5935866 w 12192000"/>
              <a:gd name="connsiteY16296" fmla="*/ 173790 h 364561"/>
              <a:gd name="connsiteX16297" fmla="*/ 5924721 w 12192000"/>
              <a:gd name="connsiteY16297" fmla="*/ 180935 h 364561"/>
              <a:gd name="connsiteX16298" fmla="*/ 5924721 w 12192000"/>
              <a:gd name="connsiteY16298" fmla="*/ 188079 h 364561"/>
              <a:gd name="connsiteX16299" fmla="*/ 5935866 w 12192000"/>
              <a:gd name="connsiteY16299" fmla="*/ 180935 h 364561"/>
              <a:gd name="connsiteX16300" fmla="*/ 5935866 w 12192000"/>
              <a:gd name="connsiteY16300" fmla="*/ 188079 h 364561"/>
              <a:gd name="connsiteX16301" fmla="*/ 5945617 w 12192000"/>
              <a:gd name="connsiteY16301" fmla="*/ 188079 h 364561"/>
              <a:gd name="connsiteX16302" fmla="*/ 5945622 w 12192000"/>
              <a:gd name="connsiteY16302" fmla="*/ 188092 h 364561"/>
              <a:gd name="connsiteX16303" fmla="*/ 5955403 w 12192000"/>
              <a:gd name="connsiteY16303" fmla="*/ 188092 h 364561"/>
              <a:gd name="connsiteX16304" fmla="*/ 5965225 w 12192000"/>
              <a:gd name="connsiteY16304" fmla="*/ 195223 h 364561"/>
              <a:gd name="connsiteX16305" fmla="*/ 5955403 w 12192000"/>
              <a:gd name="connsiteY16305" fmla="*/ 209483 h 364561"/>
              <a:gd name="connsiteX16306" fmla="*/ 5965225 w 12192000"/>
              <a:gd name="connsiteY16306" fmla="*/ 209483 h 364561"/>
              <a:gd name="connsiteX16307" fmla="*/ 5955403 w 12192000"/>
              <a:gd name="connsiteY16307" fmla="*/ 217632 h 364561"/>
              <a:gd name="connsiteX16308" fmla="*/ 5945580 w 12192000"/>
              <a:gd name="connsiteY16308" fmla="*/ 209483 h 364561"/>
              <a:gd name="connsiteX16309" fmla="*/ 5945580 w 12192000"/>
              <a:gd name="connsiteY16309" fmla="*/ 216231 h 364561"/>
              <a:gd name="connsiteX16310" fmla="*/ 5945580 w 12192000"/>
              <a:gd name="connsiteY16310" fmla="*/ 217632 h 364561"/>
              <a:gd name="connsiteX16311" fmla="*/ 5935758 w 12192000"/>
              <a:gd name="connsiteY16311" fmla="*/ 209483 h 364561"/>
              <a:gd name="connsiteX16312" fmla="*/ 5955403 w 12192000"/>
              <a:gd name="connsiteY16312" fmla="*/ 195223 h 364561"/>
              <a:gd name="connsiteX16313" fmla="*/ 5951259 w 12192000"/>
              <a:gd name="connsiteY16313" fmla="*/ 192215 h 364561"/>
              <a:gd name="connsiteX16314" fmla="*/ 5945635 w 12192000"/>
              <a:gd name="connsiteY16314" fmla="*/ 188132 h 364561"/>
              <a:gd name="connsiteX16315" fmla="*/ 5946989 w 12192000"/>
              <a:gd name="connsiteY16315" fmla="*/ 192321 h 364561"/>
              <a:gd name="connsiteX16316" fmla="*/ 5945617 w 12192000"/>
              <a:gd name="connsiteY16316" fmla="*/ 202367 h 364561"/>
              <a:gd name="connsiteX16317" fmla="*/ 5935866 w 12192000"/>
              <a:gd name="connsiteY16317" fmla="*/ 195223 h 364561"/>
              <a:gd name="connsiteX16318" fmla="*/ 5924721 w 12192000"/>
              <a:gd name="connsiteY16318" fmla="*/ 217676 h 364561"/>
              <a:gd name="connsiteX16319" fmla="*/ 5914970 w 12192000"/>
              <a:gd name="connsiteY16319" fmla="*/ 202367 h 364561"/>
              <a:gd name="connsiteX16320" fmla="*/ 5924721 w 12192000"/>
              <a:gd name="connsiteY16320" fmla="*/ 209511 h 364561"/>
              <a:gd name="connsiteX16321" fmla="*/ 5935866 w 12192000"/>
              <a:gd name="connsiteY16321" fmla="*/ 195223 h 364561"/>
              <a:gd name="connsiteX16322" fmla="*/ 5905218 w 12192000"/>
              <a:gd name="connsiteY16322" fmla="*/ 188079 h 364561"/>
              <a:gd name="connsiteX16323" fmla="*/ 5900342 w 12192000"/>
              <a:gd name="connsiteY16323" fmla="*/ 188972 h 364561"/>
              <a:gd name="connsiteX16324" fmla="*/ 5897597 w 12192000"/>
              <a:gd name="connsiteY16324" fmla="*/ 190709 h 364561"/>
              <a:gd name="connsiteX16325" fmla="*/ 5897069 w 12192000"/>
              <a:gd name="connsiteY16325" fmla="*/ 195223 h 364561"/>
              <a:gd name="connsiteX16326" fmla="*/ 5905218 w 12192000"/>
              <a:gd name="connsiteY16326" fmla="*/ 195223 h 364561"/>
              <a:gd name="connsiteX16327" fmla="*/ 5905218 w 12192000"/>
              <a:gd name="connsiteY16327" fmla="*/ 202367 h 364561"/>
              <a:gd name="connsiteX16328" fmla="*/ 5896990 w 12192000"/>
              <a:gd name="connsiteY16328" fmla="*/ 195893 h 364561"/>
              <a:gd name="connsiteX16329" fmla="*/ 5897069 w 12192000"/>
              <a:gd name="connsiteY16329" fmla="*/ 195223 h 364561"/>
              <a:gd name="connsiteX16330" fmla="*/ 5895467 w 12192000"/>
              <a:gd name="connsiteY16330" fmla="*/ 195223 h 364561"/>
              <a:gd name="connsiteX16331" fmla="*/ 5896990 w 12192000"/>
              <a:gd name="connsiteY16331" fmla="*/ 191093 h 364561"/>
              <a:gd name="connsiteX16332" fmla="*/ 5897597 w 12192000"/>
              <a:gd name="connsiteY16332" fmla="*/ 190709 h 364561"/>
              <a:gd name="connsiteX16333" fmla="*/ 5897904 w 12192000"/>
              <a:gd name="connsiteY16333" fmla="*/ 188079 h 364561"/>
              <a:gd name="connsiteX16334" fmla="*/ 5905218 w 12192000"/>
              <a:gd name="connsiteY16334" fmla="*/ 173790 h 364561"/>
              <a:gd name="connsiteX16335" fmla="*/ 5885715 w 12192000"/>
              <a:gd name="connsiteY16335" fmla="*/ 180935 h 364561"/>
              <a:gd name="connsiteX16336" fmla="*/ 5885715 w 12192000"/>
              <a:gd name="connsiteY16336" fmla="*/ 173790 h 364561"/>
              <a:gd name="connsiteX16337" fmla="*/ 5881601 w 12192000"/>
              <a:gd name="connsiteY16337" fmla="*/ 179818 h 364561"/>
              <a:gd name="connsiteX16338" fmla="*/ 5876231 w 12192000"/>
              <a:gd name="connsiteY16338" fmla="*/ 180882 h 364561"/>
              <a:gd name="connsiteX16339" fmla="*/ 5876079 w 12192000"/>
              <a:gd name="connsiteY16339" fmla="*/ 184998 h 364561"/>
              <a:gd name="connsiteX16340" fmla="*/ 5866217 w 12192000"/>
              <a:gd name="connsiteY16340" fmla="*/ 188092 h 364561"/>
              <a:gd name="connsiteX16341" fmla="*/ 5866217 w 12192000"/>
              <a:gd name="connsiteY16341" fmla="*/ 180758 h 364561"/>
              <a:gd name="connsiteX16342" fmla="*/ 5875941 w 12192000"/>
              <a:gd name="connsiteY16342" fmla="*/ 180758 h 364561"/>
              <a:gd name="connsiteX16343" fmla="*/ 5874745 w 12192000"/>
              <a:gd name="connsiteY16343" fmla="*/ 171111 h 364561"/>
              <a:gd name="connsiteX16344" fmla="*/ 5866212 w 12192000"/>
              <a:gd name="connsiteY16344" fmla="*/ 166646 h 364561"/>
              <a:gd name="connsiteX16345" fmla="*/ 5866212 w 12192000"/>
              <a:gd name="connsiteY16345" fmla="*/ 173790 h 364561"/>
              <a:gd name="connsiteX16346" fmla="*/ 5856460 w 12192000"/>
              <a:gd name="connsiteY16346" fmla="*/ 180935 h 364561"/>
              <a:gd name="connsiteX16347" fmla="*/ 5846708 w 12192000"/>
              <a:gd name="connsiteY16347" fmla="*/ 173790 h 364561"/>
              <a:gd name="connsiteX16348" fmla="*/ 5866212 w 12192000"/>
              <a:gd name="connsiteY16348" fmla="*/ 159502 h 364561"/>
              <a:gd name="connsiteX16349" fmla="*/ 5875963 w 12192000"/>
              <a:gd name="connsiteY16349" fmla="*/ 166646 h 364561"/>
              <a:gd name="connsiteX16350" fmla="*/ 5866212 w 12192000"/>
              <a:gd name="connsiteY16350" fmla="*/ 138069 h 364561"/>
              <a:gd name="connsiteX16351" fmla="*/ 5856460 w 12192000"/>
              <a:gd name="connsiteY16351" fmla="*/ 145214 h 364561"/>
              <a:gd name="connsiteX16352" fmla="*/ 5866212 w 12192000"/>
              <a:gd name="connsiteY16352" fmla="*/ 152358 h 364561"/>
              <a:gd name="connsiteX16353" fmla="*/ 5825812 w 12192000"/>
              <a:gd name="connsiteY16353" fmla="*/ 152358 h 364561"/>
              <a:gd name="connsiteX16354" fmla="*/ 5825812 w 12192000"/>
              <a:gd name="connsiteY16354" fmla="*/ 138069 h 364561"/>
              <a:gd name="connsiteX16355" fmla="*/ 5816060 w 12192000"/>
              <a:gd name="connsiteY16355" fmla="*/ 159502 h 364561"/>
              <a:gd name="connsiteX16356" fmla="*/ 5806308 w 12192000"/>
              <a:gd name="connsiteY16356" fmla="*/ 152358 h 364561"/>
              <a:gd name="connsiteX16357" fmla="*/ 5816060 w 12192000"/>
              <a:gd name="connsiteY16357" fmla="*/ 152358 h 364561"/>
              <a:gd name="connsiteX16358" fmla="*/ 5796557 w 12192000"/>
              <a:gd name="connsiteY16358" fmla="*/ 145214 h 364561"/>
              <a:gd name="connsiteX16359" fmla="*/ 5786805 w 12192000"/>
              <a:gd name="connsiteY16359" fmla="*/ 145214 h 364561"/>
              <a:gd name="connsiteX16360" fmla="*/ 5786805 w 12192000"/>
              <a:gd name="connsiteY16360" fmla="*/ 152358 h 364561"/>
              <a:gd name="connsiteX16361" fmla="*/ 5781929 w 12192000"/>
              <a:gd name="connsiteY16361" fmla="*/ 158609 h 364561"/>
              <a:gd name="connsiteX16362" fmla="*/ 5777250 w 12192000"/>
              <a:gd name="connsiteY16362" fmla="*/ 159466 h 364561"/>
              <a:gd name="connsiteX16363" fmla="*/ 5778731 w 12192000"/>
              <a:gd name="connsiteY16363" fmla="*/ 163519 h 364561"/>
              <a:gd name="connsiteX16364" fmla="*/ 5786852 w 12192000"/>
              <a:gd name="connsiteY16364" fmla="*/ 166522 h 364561"/>
              <a:gd name="connsiteX16365" fmla="*/ 5796478 w 12192000"/>
              <a:gd name="connsiteY16365" fmla="*/ 166522 h 364561"/>
              <a:gd name="connsiteX16366" fmla="*/ 5796478 w 12192000"/>
              <a:gd name="connsiteY16366" fmla="*/ 152286 h 364561"/>
              <a:gd name="connsiteX16367" fmla="*/ 5806104 w 12192000"/>
              <a:gd name="connsiteY16367" fmla="*/ 159404 h 364561"/>
              <a:gd name="connsiteX16368" fmla="*/ 5796478 w 12192000"/>
              <a:gd name="connsiteY16368" fmla="*/ 166522 h 364561"/>
              <a:gd name="connsiteX16369" fmla="*/ 5806104 w 12192000"/>
              <a:gd name="connsiteY16369" fmla="*/ 173640 h 364561"/>
              <a:gd name="connsiteX16370" fmla="*/ 5796478 w 12192000"/>
              <a:gd name="connsiteY16370" fmla="*/ 180758 h 364561"/>
              <a:gd name="connsiteX16371" fmla="*/ 5796478 w 12192000"/>
              <a:gd name="connsiteY16371" fmla="*/ 166522 h 364561"/>
              <a:gd name="connsiteX16372" fmla="*/ 5786852 w 12192000"/>
              <a:gd name="connsiteY16372" fmla="*/ 180758 h 364561"/>
              <a:gd name="connsiteX16373" fmla="*/ 5777227 w 12192000"/>
              <a:gd name="connsiteY16373" fmla="*/ 173640 h 364561"/>
              <a:gd name="connsiteX16374" fmla="*/ 5777227 w 12192000"/>
              <a:gd name="connsiteY16374" fmla="*/ 166522 h 364561"/>
              <a:gd name="connsiteX16375" fmla="*/ 5777227 w 12192000"/>
              <a:gd name="connsiteY16375" fmla="*/ 160294 h 364561"/>
              <a:gd name="connsiteX16376" fmla="*/ 5777227 w 12192000"/>
              <a:gd name="connsiteY16376" fmla="*/ 159470 h 364561"/>
              <a:gd name="connsiteX16377" fmla="*/ 5777054 w 12192000"/>
              <a:gd name="connsiteY16377" fmla="*/ 159502 h 364561"/>
              <a:gd name="connsiteX16378" fmla="*/ 5777054 w 12192000"/>
              <a:gd name="connsiteY16378" fmla="*/ 152358 h 364561"/>
              <a:gd name="connsiteX16379" fmla="*/ 5757550 w 12192000"/>
              <a:gd name="connsiteY16379" fmla="*/ 159502 h 364561"/>
              <a:gd name="connsiteX16380" fmla="*/ 5767302 w 12192000"/>
              <a:gd name="connsiteY16380" fmla="*/ 159502 h 364561"/>
              <a:gd name="connsiteX16381" fmla="*/ 5767302 w 12192000"/>
              <a:gd name="connsiteY16381" fmla="*/ 166646 h 364561"/>
              <a:gd name="connsiteX16382" fmla="*/ 5777054 w 12192000"/>
              <a:gd name="connsiteY16382" fmla="*/ 166646 h 364561"/>
              <a:gd name="connsiteX16383" fmla="*/ 5771416 w 12192000"/>
              <a:gd name="connsiteY16383" fmla="*/ 169660 h 364561"/>
              <a:gd name="connsiteX16384" fmla="*/ 5771344 w 12192000"/>
              <a:gd name="connsiteY16384" fmla="*/ 169652 h 364561"/>
              <a:gd name="connsiteX16385" fmla="*/ 5770959 w 12192000"/>
              <a:gd name="connsiteY16385" fmla="*/ 173790 h 364561"/>
              <a:gd name="connsiteX16386" fmla="*/ 5767302 w 12192000"/>
              <a:gd name="connsiteY16386" fmla="*/ 180935 h 364561"/>
              <a:gd name="connsiteX16387" fmla="*/ 5767302 w 12192000"/>
              <a:gd name="connsiteY16387" fmla="*/ 173790 h 364561"/>
              <a:gd name="connsiteX16388" fmla="*/ 5726903 w 12192000"/>
              <a:gd name="connsiteY16388" fmla="*/ 188079 h 364561"/>
              <a:gd name="connsiteX16389" fmla="*/ 5726903 w 12192000"/>
              <a:gd name="connsiteY16389" fmla="*/ 159502 h 364561"/>
              <a:gd name="connsiteX16390" fmla="*/ 5736654 w 12192000"/>
              <a:gd name="connsiteY16390" fmla="*/ 159502 h 364561"/>
              <a:gd name="connsiteX16391" fmla="*/ 5736654 w 12192000"/>
              <a:gd name="connsiteY16391" fmla="*/ 166646 h 364561"/>
              <a:gd name="connsiteX16392" fmla="*/ 5747799 w 12192000"/>
              <a:gd name="connsiteY16392" fmla="*/ 138069 h 364561"/>
              <a:gd name="connsiteX16393" fmla="*/ 5736654 w 12192000"/>
              <a:gd name="connsiteY16393" fmla="*/ 138069 h 364561"/>
              <a:gd name="connsiteX16394" fmla="*/ 5736654 w 12192000"/>
              <a:gd name="connsiteY16394" fmla="*/ 152358 h 364561"/>
              <a:gd name="connsiteX16395" fmla="*/ 5717151 w 12192000"/>
              <a:gd name="connsiteY16395" fmla="*/ 159502 h 364561"/>
              <a:gd name="connsiteX16396" fmla="*/ 5726903 w 12192000"/>
              <a:gd name="connsiteY16396" fmla="*/ 166646 h 364561"/>
              <a:gd name="connsiteX16397" fmla="*/ 5717151 w 12192000"/>
              <a:gd name="connsiteY16397" fmla="*/ 173790 h 364561"/>
              <a:gd name="connsiteX16398" fmla="*/ 5707399 w 12192000"/>
              <a:gd name="connsiteY16398" fmla="*/ 173790 h 364561"/>
              <a:gd name="connsiteX16399" fmla="*/ 5717151 w 12192000"/>
              <a:gd name="connsiteY16399" fmla="*/ 173790 h 364561"/>
              <a:gd name="connsiteX16400" fmla="*/ 5708923 w 12192000"/>
              <a:gd name="connsiteY16400" fmla="*/ 163744 h 364561"/>
              <a:gd name="connsiteX16401" fmla="*/ 5707520 w 12192000"/>
              <a:gd name="connsiteY16401" fmla="*/ 159838 h 364561"/>
              <a:gd name="connsiteX16402" fmla="*/ 5706120 w 12192000"/>
              <a:gd name="connsiteY16402" fmla="*/ 163519 h 364561"/>
              <a:gd name="connsiteX16403" fmla="*/ 5697666 w 12192000"/>
              <a:gd name="connsiteY16403" fmla="*/ 166522 h 364561"/>
              <a:gd name="connsiteX16404" fmla="*/ 5697666 w 12192000"/>
              <a:gd name="connsiteY16404" fmla="*/ 152286 h 364561"/>
              <a:gd name="connsiteX16405" fmla="*/ 5687942 w 12192000"/>
              <a:gd name="connsiteY16405" fmla="*/ 152286 h 364561"/>
              <a:gd name="connsiteX16406" fmla="*/ 5678218 w 12192000"/>
              <a:gd name="connsiteY16406" fmla="*/ 137906 h 364561"/>
              <a:gd name="connsiteX16407" fmla="*/ 5687942 w 12192000"/>
              <a:gd name="connsiteY16407" fmla="*/ 130716 h 364561"/>
              <a:gd name="connsiteX16408" fmla="*/ 5697666 w 12192000"/>
              <a:gd name="connsiteY16408" fmla="*/ 152286 h 364561"/>
              <a:gd name="connsiteX16409" fmla="*/ 5707685 w 12192000"/>
              <a:gd name="connsiteY16409" fmla="*/ 159404 h 364561"/>
              <a:gd name="connsiteX16410" fmla="*/ 5707665 w 12192000"/>
              <a:gd name="connsiteY16410" fmla="*/ 159456 h 364561"/>
              <a:gd name="connsiteX16411" fmla="*/ 5714561 w 12192000"/>
              <a:gd name="connsiteY16411" fmla="*/ 158274 h 364561"/>
              <a:gd name="connsiteX16412" fmla="*/ 5726903 w 12192000"/>
              <a:gd name="connsiteY16412" fmla="*/ 145214 h 364561"/>
              <a:gd name="connsiteX16413" fmla="*/ 5714561 w 12192000"/>
              <a:gd name="connsiteY16413" fmla="*/ 139186 h 364561"/>
              <a:gd name="connsiteX16414" fmla="*/ 5710305 w 12192000"/>
              <a:gd name="connsiteY16414" fmla="*/ 138523 h 364561"/>
              <a:gd name="connsiteX16415" fmla="*/ 5708804 w 12192000"/>
              <a:gd name="connsiteY16415" fmla="*/ 141980 h 364561"/>
              <a:gd name="connsiteX16416" fmla="*/ 5708923 w 12192000"/>
              <a:gd name="connsiteY16416" fmla="*/ 142311 h 364561"/>
              <a:gd name="connsiteX16417" fmla="*/ 5717151 w 12192000"/>
              <a:gd name="connsiteY16417" fmla="*/ 152358 h 364561"/>
              <a:gd name="connsiteX16418" fmla="*/ 5707399 w 12192000"/>
              <a:gd name="connsiteY16418" fmla="*/ 152358 h 364561"/>
              <a:gd name="connsiteX16419" fmla="*/ 5697647 w 12192000"/>
              <a:gd name="connsiteY16419" fmla="*/ 138069 h 364561"/>
              <a:gd name="connsiteX16420" fmla="*/ 5707399 w 12192000"/>
              <a:gd name="connsiteY16420" fmla="*/ 145214 h 364561"/>
              <a:gd name="connsiteX16421" fmla="*/ 5708804 w 12192000"/>
              <a:gd name="connsiteY16421" fmla="*/ 141980 h 364561"/>
              <a:gd name="connsiteX16422" fmla="*/ 5707399 w 12192000"/>
              <a:gd name="connsiteY16422" fmla="*/ 138069 h 364561"/>
              <a:gd name="connsiteX16423" fmla="*/ 5710305 w 12192000"/>
              <a:gd name="connsiteY16423" fmla="*/ 138523 h 364561"/>
              <a:gd name="connsiteX16424" fmla="*/ 5717151 w 12192000"/>
              <a:gd name="connsiteY16424" fmla="*/ 122760 h 364561"/>
              <a:gd name="connsiteX16425" fmla="*/ 5707399 w 12192000"/>
              <a:gd name="connsiteY16425" fmla="*/ 130925 h 364561"/>
              <a:gd name="connsiteX16426" fmla="*/ 5697647 w 12192000"/>
              <a:gd name="connsiteY16426" fmla="*/ 115616 h 364561"/>
              <a:gd name="connsiteX16427" fmla="*/ 5736562 w 12192000"/>
              <a:gd name="connsiteY16427" fmla="*/ 115616 h 364561"/>
              <a:gd name="connsiteX16428" fmla="*/ 5727133 w 12192000"/>
              <a:gd name="connsiteY16428" fmla="*/ 115616 h 364561"/>
              <a:gd name="connsiteX16429" fmla="*/ 5736562 w 12192000"/>
              <a:gd name="connsiteY16429" fmla="*/ 122519 h 364561"/>
              <a:gd name="connsiteX16430" fmla="*/ 5736562 w 12192000"/>
              <a:gd name="connsiteY16430" fmla="*/ 115616 h 364561"/>
              <a:gd name="connsiteX16431" fmla="*/ 5786950 w 12192000"/>
              <a:gd name="connsiteY16431" fmla="*/ 115616 h 364561"/>
              <a:gd name="connsiteX16432" fmla="*/ 5767208 w 12192000"/>
              <a:gd name="connsiteY16432" fmla="*/ 115616 h 364561"/>
              <a:gd name="connsiteX16433" fmla="*/ 5757778 w 12192000"/>
              <a:gd name="connsiteY16433" fmla="*/ 115616 h 364561"/>
              <a:gd name="connsiteX16434" fmla="*/ 5777226 w 12192000"/>
              <a:gd name="connsiteY16434" fmla="*/ 122663 h 364561"/>
              <a:gd name="connsiteX16435" fmla="*/ 5786950 w 12192000"/>
              <a:gd name="connsiteY16435" fmla="*/ 130716 h 364561"/>
              <a:gd name="connsiteX16436" fmla="*/ 5786950 w 12192000"/>
              <a:gd name="connsiteY16436" fmla="*/ 122663 h 364561"/>
              <a:gd name="connsiteX16437" fmla="*/ 5796674 w 12192000"/>
              <a:gd name="connsiteY16437" fmla="*/ 130716 h 364561"/>
              <a:gd name="connsiteX16438" fmla="*/ 5786950 w 12192000"/>
              <a:gd name="connsiteY16438" fmla="*/ 115616 h 364561"/>
              <a:gd name="connsiteX16439" fmla="*/ 6133775 w 12192000"/>
              <a:gd name="connsiteY16439" fmla="*/ 115616 h 364561"/>
              <a:gd name="connsiteX16440" fmla="*/ 6123756 w 12192000"/>
              <a:gd name="connsiteY16440" fmla="*/ 115616 h 364561"/>
              <a:gd name="connsiteX16441" fmla="*/ 6123756 w 12192000"/>
              <a:gd name="connsiteY16441" fmla="*/ 122519 h 364561"/>
              <a:gd name="connsiteX16442" fmla="*/ 6133775 w 12192000"/>
              <a:gd name="connsiteY16442" fmla="*/ 115616 h 364561"/>
              <a:gd name="connsiteX16443" fmla="*/ 6589332 w 12192000"/>
              <a:gd name="connsiteY16443" fmla="*/ 115616 h 364561"/>
              <a:gd name="connsiteX16444" fmla="*/ 6579313 w 12192000"/>
              <a:gd name="connsiteY16444" fmla="*/ 130716 h 364561"/>
              <a:gd name="connsiteX16445" fmla="*/ 6583070 w 12192000"/>
              <a:gd name="connsiteY16445" fmla="*/ 130716 h 364561"/>
              <a:gd name="connsiteX16446" fmla="*/ 6589332 w 12192000"/>
              <a:gd name="connsiteY16446" fmla="*/ 130716 h 364561"/>
              <a:gd name="connsiteX16447" fmla="*/ 6589332 w 12192000"/>
              <a:gd name="connsiteY16447" fmla="*/ 115616 h 364561"/>
              <a:gd name="connsiteX16448" fmla="*/ 6637657 w 12192000"/>
              <a:gd name="connsiteY16448" fmla="*/ 115616 h 364561"/>
              <a:gd name="connsiteX16449" fmla="*/ 6637657 w 12192000"/>
              <a:gd name="connsiteY16449" fmla="*/ 122519 h 364561"/>
              <a:gd name="connsiteX16450" fmla="*/ 6637657 w 12192000"/>
              <a:gd name="connsiteY16450" fmla="*/ 115616 h 364561"/>
              <a:gd name="connsiteX16451" fmla="*/ 6657694 w 12192000"/>
              <a:gd name="connsiteY16451" fmla="*/ 115616 h 364561"/>
              <a:gd name="connsiteX16452" fmla="*/ 6657694 w 12192000"/>
              <a:gd name="connsiteY16452" fmla="*/ 130716 h 364561"/>
              <a:gd name="connsiteX16453" fmla="*/ 6657694 w 12192000"/>
              <a:gd name="connsiteY16453" fmla="*/ 115616 h 364561"/>
              <a:gd name="connsiteX16454" fmla="*/ 6826244 w 12192000"/>
              <a:gd name="connsiteY16454" fmla="*/ 115616 h 364561"/>
              <a:gd name="connsiteX16455" fmla="*/ 6826244 w 12192000"/>
              <a:gd name="connsiteY16455" fmla="*/ 122519 h 364561"/>
              <a:gd name="connsiteX16456" fmla="*/ 6826244 w 12192000"/>
              <a:gd name="connsiteY16456" fmla="*/ 115616 h 364561"/>
              <a:gd name="connsiteX16457" fmla="*/ 6994500 w 12192000"/>
              <a:gd name="connsiteY16457" fmla="*/ 115616 h 364561"/>
              <a:gd name="connsiteX16458" fmla="*/ 6990178 w 12192000"/>
              <a:gd name="connsiteY16458" fmla="*/ 120985 h 364561"/>
              <a:gd name="connsiteX16459" fmla="*/ 6996931 w 12192000"/>
              <a:gd name="connsiteY16459" fmla="*/ 119068 h 364561"/>
              <a:gd name="connsiteX16460" fmla="*/ 6994500 w 12192000"/>
              <a:gd name="connsiteY16460" fmla="*/ 115616 h 364561"/>
              <a:gd name="connsiteX16461" fmla="*/ 7420590 w 12192000"/>
              <a:gd name="connsiteY16461" fmla="*/ 115616 h 364561"/>
              <a:gd name="connsiteX16462" fmla="*/ 7430313 w 12192000"/>
              <a:gd name="connsiteY16462" fmla="*/ 138049 h 364561"/>
              <a:gd name="connsiteX16463" fmla="*/ 7430313 w 12192000"/>
              <a:gd name="connsiteY16463" fmla="*/ 122754 h 364561"/>
              <a:gd name="connsiteX16464" fmla="*/ 7420590 w 12192000"/>
              <a:gd name="connsiteY16464" fmla="*/ 115616 h 364561"/>
              <a:gd name="connsiteX16465" fmla="*/ 7498677 w 12192000"/>
              <a:gd name="connsiteY16465" fmla="*/ 115616 h 364561"/>
              <a:gd name="connsiteX16466" fmla="*/ 7489248 w 12192000"/>
              <a:gd name="connsiteY16466" fmla="*/ 115616 h 364561"/>
              <a:gd name="connsiteX16467" fmla="*/ 7489248 w 12192000"/>
              <a:gd name="connsiteY16467" fmla="*/ 122519 h 364561"/>
              <a:gd name="connsiteX16468" fmla="*/ 7498677 w 12192000"/>
              <a:gd name="connsiteY16468" fmla="*/ 115616 h 364561"/>
              <a:gd name="connsiteX16469" fmla="*/ 8132802 w 12192000"/>
              <a:gd name="connsiteY16469" fmla="*/ 115616 h 364561"/>
              <a:gd name="connsiteX16470" fmla="*/ 8134276 w 12192000"/>
              <a:gd name="connsiteY16470" fmla="*/ 120823 h 364561"/>
              <a:gd name="connsiteX16471" fmla="*/ 8135701 w 12192000"/>
              <a:gd name="connsiteY16471" fmla="*/ 122572 h 364561"/>
              <a:gd name="connsiteX16472" fmla="*/ 8129925 w 12192000"/>
              <a:gd name="connsiteY16472" fmla="*/ 119816 h 364561"/>
              <a:gd name="connsiteX16473" fmla="*/ 8122784 w 12192000"/>
              <a:gd name="connsiteY16473" fmla="*/ 115616 h 364561"/>
              <a:gd name="connsiteX16474" fmla="*/ 8132508 w 12192000"/>
              <a:gd name="connsiteY16474" fmla="*/ 130716 h 364561"/>
              <a:gd name="connsiteX16475" fmla="*/ 8142232 w 12192000"/>
              <a:gd name="connsiteY16475" fmla="*/ 130716 h 364561"/>
              <a:gd name="connsiteX16476" fmla="*/ 8140561 w 12192000"/>
              <a:gd name="connsiteY16476" fmla="*/ 125950 h 364561"/>
              <a:gd name="connsiteX16477" fmla="*/ 8140368 w 12192000"/>
              <a:gd name="connsiteY16477" fmla="*/ 125811 h 364561"/>
              <a:gd name="connsiteX16478" fmla="*/ 8140758 w 12192000"/>
              <a:gd name="connsiteY16478" fmla="*/ 125950 h 364561"/>
              <a:gd name="connsiteX16479" fmla="*/ 8142232 w 12192000"/>
              <a:gd name="connsiteY16479" fmla="*/ 122663 h 364561"/>
              <a:gd name="connsiteX16480" fmla="*/ 8132802 w 12192000"/>
              <a:gd name="connsiteY16480" fmla="*/ 115616 h 364561"/>
              <a:gd name="connsiteX16481" fmla="*/ 8330230 w 12192000"/>
              <a:gd name="connsiteY16481" fmla="*/ 115616 h 364561"/>
              <a:gd name="connsiteX16482" fmla="*/ 8330230 w 12192000"/>
              <a:gd name="connsiteY16482" fmla="*/ 122519 h 364561"/>
              <a:gd name="connsiteX16483" fmla="*/ 8351447 w 12192000"/>
              <a:gd name="connsiteY16483" fmla="*/ 122519 h 364561"/>
              <a:gd name="connsiteX16484" fmla="*/ 8330230 w 12192000"/>
              <a:gd name="connsiteY16484" fmla="*/ 115616 h 364561"/>
              <a:gd name="connsiteX16485" fmla="*/ 8360877 w 12192000"/>
              <a:gd name="connsiteY16485" fmla="*/ 115616 h 364561"/>
              <a:gd name="connsiteX16486" fmla="*/ 8360877 w 12192000"/>
              <a:gd name="connsiteY16486" fmla="*/ 122663 h 364561"/>
              <a:gd name="connsiteX16487" fmla="*/ 8370896 w 12192000"/>
              <a:gd name="connsiteY16487" fmla="*/ 130716 h 364561"/>
              <a:gd name="connsiteX16488" fmla="*/ 8360877 w 12192000"/>
              <a:gd name="connsiteY16488" fmla="*/ 115616 h 364561"/>
              <a:gd name="connsiteX16489" fmla="*/ 8707995 w 12192000"/>
              <a:gd name="connsiteY16489" fmla="*/ 115616 h 364561"/>
              <a:gd name="connsiteX16490" fmla="*/ 8696799 w 12192000"/>
              <a:gd name="connsiteY16490" fmla="*/ 122519 h 364561"/>
              <a:gd name="connsiteX16491" fmla="*/ 8707995 w 12192000"/>
              <a:gd name="connsiteY16491" fmla="*/ 122519 h 364561"/>
              <a:gd name="connsiteX16492" fmla="*/ 8707995 w 12192000"/>
              <a:gd name="connsiteY16492" fmla="*/ 115616 h 364561"/>
              <a:gd name="connsiteX16493" fmla="*/ 8737462 w 12192000"/>
              <a:gd name="connsiteY16493" fmla="*/ 115616 h 364561"/>
              <a:gd name="connsiteX16494" fmla="*/ 8733235 w 12192000"/>
              <a:gd name="connsiteY16494" fmla="*/ 128356 h 364561"/>
              <a:gd name="connsiteX16495" fmla="*/ 8733405 w 12192000"/>
              <a:gd name="connsiteY16495" fmla="*/ 128451 h 364561"/>
              <a:gd name="connsiteX16496" fmla="*/ 8733705 w 12192000"/>
              <a:gd name="connsiteY16496" fmla="*/ 126689 h 364561"/>
              <a:gd name="connsiteX16497" fmla="*/ 8737462 w 12192000"/>
              <a:gd name="connsiteY16497" fmla="*/ 122662 h 364561"/>
              <a:gd name="connsiteX16498" fmla="*/ 8737462 w 12192000"/>
              <a:gd name="connsiteY16498" fmla="*/ 115616 h 364561"/>
              <a:gd name="connsiteX16499" fmla="*/ 5569436 w 12192000"/>
              <a:gd name="connsiteY16499" fmla="*/ 115329 h 364561"/>
              <a:gd name="connsiteX16500" fmla="*/ 5569436 w 12192000"/>
              <a:gd name="connsiteY16500" fmla="*/ 122519 h 364561"/>
              <a:gd name="connsiteX16501" fmla="*/ 5569436 w 12192000"/>
              <a:gd name="connsiteY16501" fmla="*/ 115329 h 364561"/>
              <a:gd name="connsiteX16502" fmla="*/ 1640713 w 12192000"/>
              <a:gd name="connsiteY16502" fmla="*/ 113631 h 364561"/>
              <a:gd name="connsiteX16503" fmla="*/ 1626909 w 12192000"/>
              <a:gd name="connsiteY16503" fmla="*/ 119143 h 364561"/>
              <a:gd name="connsiteX16504" fmla="*/ 1646988 w 12192000"/>
              <a:gd name="connsiteY16504" fmla="*/ 119143 h 364561"/>
              <a:gd name="connsiteX16505" fmla="*/ 1640713 w 12192000"/>
              <a:gd name="connsiteY16505" fmla="*/ 113631 h 364561"/>
              <a:gd name="connsiteX16506" fmla="*/ 10914989 w 12192000"/>
              <a:gd name="connsiteY16506" fmla="*/ 113631 h 364561"/>
              <a:gd name="connsiteX16507" fmla="*/ 10901184 w 12192000"/>
              <a:gd name="connsiteY16507" fmla="*/ 119143 h 364561"/>
              <a:gd name="connsiteX16508" fmla="*/ 10921264 w 12192000"/>
              <a:gd name="connsiteY16508" fmla="*/ 119143 h 364561"/>
              <a:gd name="connsiteX16509" fmla="*/ 10914989 w 12192000"/>
              <a:gd name="connsiteY16509" fmla="*/ 113631 h 364561"/>
              <a:gd name="connsiteX16510" fmla="*/ 5303712 w 12192000"/>
              <a:gd name="connsiteY16510" fmla="*/ 112409 h 364561"/>
              <a:gd name="connsiteX16511" fmla="*/ 5305758 w 12192000"/>
              <a:gd name="connsiteY16511" fmla="*/ 118070 h 364561"/>
              <a:gd name="connsiteX16512" fmla="*/ 5302222 w 12192000"/>
              <a:gd name="connsiteY16512" fmla="*/ 122519 h 364561"/>
              <a:gd name="connsiteX16513" fmla="*/ 5311651 w 12192000"/>
              <a:gd name="connsiteY16513" fmla="*/ 122519 h 364561"/>
              <a:gd name="connsiteX16514" fmla="*/ 5311651 w 12192000"/>
              <a:gd name="connsiteY16514" fmla="*/ 115401 h 364561"/>
              <a:gd name="connsiteX16515" fmla="*/ 5306936 w 12192000"/>
              <a:gd name="connsiteY16515" fmla="*/ 114511 h 364561"/>
              <a:gd name="connsiteX16516" fmla="*/ 6849974 w 12192000"/>
              <a:gd name="connsiteY16516" fmla="*/ 112409 h 364561"/>
              <a:gd name="connsiteX16517" fmla="*/ 6835674 w 12192000"/>
              <a:gd name="connsiteY16517" fmla="*/ 115420 h 364561"/>
              <a:gd name="connsiteX16518" fmla="*/ 6845425 w 12192000"/>
              <a:gd name="connsiteY16518" fmla="*/ 130715 h 364561"/>
              <a:gd name="connsiteX16519" fmla="*/ 6856568 w 12192000"/>
              <a:gd name="connsiteY16519" fmla="*/ 122558 h 364561"/>
              <a:gd name="connsiteX16520" fmla="*/ 6856568 w 12192000"/>
              <a:gd name="connsiteY16520" fmla="*/ 115420 h 364561"/>
              <a:gd name="connsiteX16521" fmla="*/ 6849974 w 12192000"/>
              <a:gd name="connsiteY16521" fmla="*/ 112409 h 364561"/>
              <a:gd name="connsiteX16522" fmla="*/ 8592017 w 12192000"/>
              <a:gd name="connsiteY16522" fmla="*/ 112409 h 364561"/>
              <a:gd name="connsiteX16523" fmla="*/ 8578342 w 12192000"/>
              <a:gd name="connsiteY16523" fmla="*/ 115420 h 364561"/>
              <a:gd name="connsiteX16524" fmla="*/ 8588065 w 12192000"/>
              <a:gd name="connsiteY16524" fmla="*/ 130715 h 364561"/>
              <a:gd name="connsiteX16525" fmla="*/ 8597790 w 12192000"/>
              <a:gd name="connsiteY16525" fmla="*/ 115420 h 364561"/>
              <a:gd name="connsiteX16526" fmla="*/ 8592017 w 12192000"/>
              <a:gd name="connsiteY16526" fmla="*/ 112409 h 364561"/>
              <a:gd name="connsiteX16527" fmla="*/ 6613494 w 12192000"/>
              <a:gd name="connsiteY16527" fmla="*/ 110116 h 364561"/>
              <a:gd name="connsiteX16528" fmla="*/ 6608780 w 12192000"/>
              <a:gd name="connsiteY16528" fmla="*/ 115616 h 364561"/>
              <a:gd name="connsiteX16529" fmla="*/ 6618209 w 12192000"/>
              <a:gd name="connsiteY16529" fmla="*/ 115616 h 364561"/>
              <a:gd name="connsiteX16530" fmla="*/ 6613494 w 12192000"/>
              <a:gd name="connsiteY16530" fmla="*/ 110116 h 364561"/>
              <a:gd name="connsiteX16531" fmla="*/ 8403401 w 12192000"/>
              <a:gd name="connsiteY16531" fmla="*/ 109428 h 364561"/>
              <a:gd name="connsiteX16532" fmla="*/ 8400363 w 12192000"/>
              <a:gd name="connsiteY16532" fmla="*/ 115616 h 364561"/>
              <a:gd name="connsiteX16533" fmla="*/ 8419811 w 12192000"/>
              <a:gd name="connsiteY16533" fmla="*/ 115616 h 364561"/>
              <a:gd name="connsiteX16534" fmla="*/ 8403401 w 12192000"/>
              <a:gd name="connsiteY16534" fmla="*/ 109428 h 364561"/>
              <a:gd name="connsiteX16535" fmla="*/ 4935462 w 12192000"/>
              <a:gd name="connsiteY16535" fmla="*/ 108282 h 364561"/>
              <a:gd name="connsiteX16536" fmla="*/ 4935462 w 12192000"/>
              <a:gd name="connsiteY16536" fmla="*/ 122519 h 364561"/>
              <a:gd name="connsiteX16537" fmla="*/ 4955104 w 12192000"/>
              <a:gd name="connsiteY16537" fmla="*/ 122519 h 364561"/>
              <a:gd name="connsiteX16538" fmla="*/ 4935462 w 12192000"/>
              <a:gd name="connsiteY16538" fmla="*/ 108282 h 364561"/>
              <a:gd name="connsiteX16539" fmla="*/ 5024644 w 12192000"/>
              <a:gd name="connsiteY16539" fmla="*/ 108282 h 364561"/>
              <a:gd name="connsiteX16540" fmla="*/ 5014924 w 12192000"/>
              <a:gd name="connsiteY16540" fmla="*/ 108282 h 364561"/>
              <a:gd name="connsiteX16541" fmla="*/ 5024644 w 12192000"/>
              <a:gd name="connsiteY16541" fmla="*/ 108282 h 364561"/>
              <a:gd name="connsiteX16542" fmla="*/ 5073559 w 12192000"/>
              <a:gd name="connsiteY16542" fmla="*/ 108282 h 364561"/>
              <a:gd name="connsiteX16543" fmla="*/ 5063541 w 12192000"/>
              <a:gd name="connsiteY16543" fmla="*/ 108282 h 364561"/>
              <a:gd name="connsiteX16544" fmla="*/ 5073559 w 12192000"/>
              <a:gd name="connsiteY16544" fmla="*/ 122519 h 364561"/>
              <a:gd name="connsiteX16545" fmla="*/ 5073559 w 12192000"/>
              <a:gd name="connsiteY16545" fmla="*/ 108282 h 364561"/>
              <a:gd name="connsiteX16546" fmla="*/ 5104213 w 12192000"/>
              <a:gd name="connsiteY16546" fmla="*/ 108282 h 364561"/>
              <a:gd name="connsiteX16547" fmla="*/ 5094193 w 12192000"/>
              <a:gd name="connsiteY16547" fmla="*/ 108282 h 364561"/>
              <a:gd name="connsiteX16548" fmla="*/ 5104213 w 12192000"/>
              <a:gd name="connsiteY16548" fmla="*/ 108282 h 364561"/>
              <a:gd name="connsiteX16549" fmla="*/ 5114223 w 12192000"/>
              <a:gd name="connsiteY16549" fmla="*/ 108282 h 364561"/>
              <a:gd name="connsiteX16550" fmla="*/ 5114223 w 12192000"/>
              <a:gd name="connsiteY16550" fmla="*/ 115616 h 364561"/>
              <a:gd name="connsiteX16551" fmla="*/ 5123952 w 12192000"/>
              <a:gd name="connsiteY16551" fmla="*/ 115616 h 364561"/>
              <a:gd name="connsiteX16552" fmla="*/ 5114223 w 12192000"/>
              <a:gd name="connsiteY16552" fmla="*/ 108282 h 364561"/>
              <a:gd name="connsiteX16553" fmla="*/ 5143101 w 12192000"/>
              <a:gd name="connsiteY16553" fmla="*/ 108282 h 364561"/>
              <a:gd name="connsiteX16554" fmla="*/ 5133671 w 12192000"/>
              <a:gd name="connsiteY16554" fmla="*/ 115616 h 364561"/>
              <a:gd name="connsiteX16555" fmla="*/ 5143101 w 12192000"/>
              <a:gd name="connsiteY16555" fmla="*/ 108282 h 364561"/>
              <a:gd name="connsiteX16556" fmla="*/ 5212642 w 12192000"/>
              <a:gd name="connsiteY16556" fmla="*/ 108282 h 364561"/>
              <a:gd name="connsiteX16557" fmla="*/ 5203213 w 12192000"/>
              <a:gd name="connsiteY16557" fmla="*/ 115401 h 364561"/>
              <a:gd name="connsiteX16558" fmla="*/ 5212642 w 12192000"/>
              <a:gd name="connsiteY16558" fmla="*/ 122519 h 364561"/>
              <a:gd name="connsiteX16559" fmla="*/ 5212642 w 12192000"/>
              <a:gd name="connsiteY16559" fmla="*/ 108282 h 364561"/>
              <a:gd name="connsiteX16560" fmla="*/ 5302222 w 12192000"/>
              <a:gd name="connsiteY16560" fmla="*/ 108282 h 364561"/>
              <a:gd name="connsiteX16561" fmla="*/ 5303695 w 12192000"/>
              <a:gd name="connsiteY16561" fmla="*/ 112398 h 364561"/>
              <a:gd name="connsiteX16562" fmla="*/ 5303712 w 12192000"/>
              <a:gd name="connsiteY16562" fmla="*/ 112409 h 364561"/>
              <a:gd name="connsiteX16563" fmla="*/ 5529116 w 12192000"/>
              <a:gd name="connsiteY16563" fmla="*/ 108282 h 364561"/>
              <a:gd name="connsiteX16564" fmla="*/ 5519097 w 12192000"/>
              <a:gd name="connsiteY16564" fmla="*/ 108282 h 364561"/>
              <a:gd name="connsiteX16565" fmla="*/ 5519097 w 12192000"/>
              <a:gd name="connsiteY16565" fmla="*/ 115616 h 364561"/>
              <a:gd name="connsiteX16566" fmla="*/ 5529116 w 12192000"/>
              <a:gd name="connsiteY16566" fmla="*/ 108282 h 364561"/>
              <a:gd name="connsiteX16567" fmla="*/ 5628124 w 12192000"/>
              <a:gd name="connsiteY16567" fmla="*/ 108282 h 364561"/>
              <a:gd name="connsiteX16568" fmla="*/ 5618400 w 12192000"/>
              <a:gd name="connsiteY16568" fmla="*/ 115616 h 364561"/>
              <a:gd name="connsiteX16569" fmla="*/ 5628124 w 12192000"/>
              <a:gd name="connsiteY16569" fmla="*/ 108282 h 364561"/>
              <a:gd name="connsiteX16570" fmla="*/ 5658770 w 12192000"/>
              <a:gd name="connsiteY16570" fmla="*/ 108282 h 364561"/>
              <a:gd name="connsiteX16571" fmla="*/ 5637554 w 12192000"/>
              <a:gd name="connsiteY16571" fmla="*/ 115616 h 364561"/>
              <a:gd name="connsiteX16572" fmla="*/ 5658770 w 12192000"/>
              <a:gd name="connsiteY16572" fmla="*/ 108282 h 364561"/>
              <a:gd name="connsiteX16573" fmla="*/ 5747877 w 12192000"/>
              <a:gd name="connsiteY16573" fmla="*/ 108282 h 364561"/>
              <a:gd name="connsiteX16574" fmla="*/ 5736562 w 12192000"/>
              <a:gd name="connsiteY16574" fmla="*/ 115401 h 364561"/>
              <a:gd name="connsiteX16575" fmla="*/ 5757778 w 12192000"/>
              <a:gd name="connsiteY16575" fmla="*/ 122519 h 364561"/>
              <a:gd name="connsiteX16576" fmla="*/ 5747877 w 12192000"/>
              <a:gd name="connsiteY16576" fmla="*/ 108282 h 364561"/>
              <a:gd name="connsiteX16577" fmla="*/ 5876235 w 12192000"/>
              <a:gd name="connsiteY16577" fmla="*/ 108282 h 364561"/>
              <a:gd name="connsiteX16578" fmla="*/ 5885664 w 12192000"/>
              <a:gd name="connsiteY16578" fmla="*/ 115616 h 364561"/>
              <a:gd name="connsiteX16579" fmla="*/ 5876235 w 12192000"/>
              <a:gd name="connsiteY16579" fmla="*/ 108282 h 364561"/>
              <a:gd name="connsiteX16580" fmla="*/ 6064233 w 12192000"/>
              <a:gd name="connsiteY16580" fmla="*/ 108282 h 364561"/>
              <a:gd name="connsiteX16581" fmla="*/ 6044785 w 12192000"/>
              <a:gd name="connsiteY16581" fmla="*/ 108282 h 364561"/>
              <a:gd name="connsiteX16582" fmla="*/ 6054509 w 12192000"/>
              <a:gd name="connsiteY16582" fmla="*/ 115616 h 364561"/>
              <a:gd name="connsiteX16583" fmla="*/ 6064233 w 12192000"/>
              <a:gd name="connsiteY16583" fmla="*/ 108282 h 364561"/>
              <a:gd name="connsiteX16584" fmla="*/ 6073663 w 12192000"/>
              <a:gd name="connsiteY16584" fmla="*/ 108282 h 364561"/>
              <a:gd name="connsiteX16585" fmla="*/ 6073663 w 12192000"/>
              <a:gd name="connsiteY16585" fmla="*/ 115616 h 364561"/>
              <a:gd name="connsiteX16586" fmla="*/ 6083681 w 12192000"/>
              <a:gd name="connsiteY16586" fmla="*/ 115616 h 364561"/>
              <a:gd name="connsiteX16587" fmla="*/ 6073663 w 12192000"/>
              <a:gd name="connsiteY16587" fmla="*/ 108282 h 364561"/>
              <a:gd name="connsiteX16588" fmla="*/ 6499752 w 12192000"/>
              <a:gd name="connsiteY16588" fmla="*/ 108282 h 364561"/>
              <a:gd name="connsiteX16589" fmla="*/ 6490323 w 12192000"/>
              <a:gd name="connsiteY16589" fmla="*/ 115401 h 364561"/>
              <a:gd name="connsiteX16590" fmla="*/ 6499752 w 12192000"/>
              <a:gd name="connsiteY16590" fmla="*/ 108282 h 364561"/>
              <a:gd name="connsiteX16591" fmla="*/ 6637657 w 12192000"/>
              <a:gd name="connsiteY16591" fmla="*/ 108282 h 364561"/>
              <a:gd name="connsiteX16592" fmla="*/ 6628227 w 12192000"/>
              <a:gd name="connsiteY16592" fmla="*/ 108282 h 364561"/>
              <a:gd name="connsiteX16593" fmla="*/ 6628227 w 12192000"/>
              <a:gd name="connsiteY16593" fmla="*/ 115616 h 364561"/>
              <a:gd name="connsiteX16594" fmla="*/ 6637657 w 12192000"/>
              <a:gd name="connsiteY16594" fmla="*/ 108282 h 364561"/>
              <a:gd name="connsiteX16595" fmla="*/ 6668302 w 12192000"/>
              <a:gd name="connsiteY16595" fmla="*/ 108282 h 364561"/>
              <a:gd name="connsiteX16596" fmla="*/ 6668302 w 12192000"/>
              <a:gd name="connsiteY16596" fmla="*/ 122519 h 364561"/>
              <a:gd name="connsiteX16597" fmla="*/ 6668302 w 12192000"/>
              <a:gd name="connsiteY16597" fmla="*/ 108282 h 364561"/>
              <a:gd name="connsiteX16598" fmla="*/ 6717217 w 12192000"/>
              <a:gd name="connsiteY16598" fmla="*/ 108282 h 364561"/>
              <a:gd name="connsiteX16599" fmla="*/ 6727236 w 12192000"/>
              <a:gd name="connsiteY16599" fmla="*/ 122519 h 364561"/>
              <a:gd name="connsiteX16600" fmla="*/ 6717217 w 12192000"/>
              <a:gd name="connsiteY16600" fmla="*/ 108282 h 364561"/>
              <a:gd name="connsiteX16601" fmla="*/ 6856568 w 12192000"/>
              <a:gd name="connsiteY16601" fmla="*/ 108282 h 364561"/>
              <a:gd name="connsiteX16602" fmla="*/ 6856568 w 12192000"/>
              <a:gd name="connsiteY16602" fmla="*/ 115420 h 364561"/>
              <a:gd name="connsiteX16603" fmla="*/ 6866319 w 12192000"/>
              <a:gd name="connsiteY16603" fmla="*/ 115420 h 364561"/>
              <a:gd name="connsiteX16604" fmla="*/ 6856568 w 12192000"/>
              <a:gd name="connsiteY16604" fmla="*/ 108282 h 364561"/>
              <a:gd name="connsiteX16605" fmla="*/ 6905215 w 12192000"/>
              <a:gd name="connsiteY16605" fmla="*/ 108282 h 364561"/>
              <a:gd name="connsiteX16606" fmla="*/ 6900501 w 12192000"/>
              <a:gd name="connsiteY16606" fmla="*/ 112732 h 364561"/>
              <a:gd name="connsiteX16607" fmla="*/ 6897395 w 12192000"/>
              <a:gd name="connsiteY16607" fmla="*/ 119180 h 364561"/>
              <a:gd name="connsiteX16608" fmla="*/ 6893033 w 12192000"/>
              <a:gd name="connsiteY16608" fmla="*/ 116843 h 364561"/>
              <a:gd name="connsiteX16609" fmla="*/ 6885964 w 12192000"/>
              <a:gd name="connsiteY16609" fmla="*/ 115616 h 364561"/>
              <a:gd name="connsiteX16610" fmla="*/ 6905216 w 12192000"/>
              <a:gd name="connsiteY16610" fmla="*/ 130716 h 364561"/>
              <a:gd name="connsiteX16611" fmla="*/ 6899200 w 12192000"/>
              <a:gd name="connsiteY16611" fmla="*/ 120146 h 364561"/>
              <a:gd name="connsiteX16612" fmla="*/ 6898991 w 12192000"/>
              <a:gd name="connsiteY16612" fmla="*/ 120034 h 364561"/>
              <a:gd name="connsiteX16613" fmla="*/ 6901237 w 12192000"/>
              <a:gd name="connsiteY16613" fmla="*/ 118293 h 364561"/>
              <a:gd name="connsiteX16614" fmla="*/ 6905215 w 12192000"/>
              <a:gd name="connsiteY16614" fmla="*/ 108282 h 364561"/>
              <a:gd name="connsiteX16615" fmla="*/ 7044888 w 12192000"/>
              <a:gd name="connsiteY16615" fmla="*/ 108282 h 364561"/>
              <a:gd name="connsiteX16616" fmla="*/ 7023672 w 12192000"/>
              <a:gd name="connsiteY16616" fmla="*/ 115401 h 364561"/>
              <a:gd name="connsiteX16617" fmla="*/ 7044888 w 12192000"/>
              <a:gd name="connsiteY16617" fmla="*/ 122519 h 364561"/>
              <a:gd name="connsiteX16618" fmla="*/ 7044888 w 12192000"/>
              <a:gd name="connsiteY16618" fmla="*/ 108282 h 364561"/>
              <a:gd name="connsiteX16619" fmla="*/ 8686780 w 12192000"/>
              <a:gd name="connsiteY16619" fmla="*/ 108282 h 364561"/>
              <a:gd name="connsiteX16620" fmla="*/ 8686780 w 12192000"/>
              <a:gd name="connsiteY16620" fmla="*/ 115616 h 364561"/>
              <a:gd name="connsiteX16621" fmla="*/ 8686780 w 12192000"/>
              <a:gd name="connsiteY16621" fmla="*/ 108282 h 364561"/>
              <a:gd name="connsiteX16622" fmla="*/ 5441485 w 12192000"/>
              <a:gd name="connsiteY16622" fmla="*/ 105514 h 364561"/>
              <a:gd name="connsiteX16623" fmla="*/ 5439319 w 12192000"/>
              <a:gd name="connsiteY16623" fmla="*/ 106270 h 364561"/>
              <a:gd name="connsiteX16624" fmla="*/ 5439832 w 12192000"/>
              <a:gd name="connsiteY16624" fmla="*/ 106449 h 364561"/>
              <a:gd name="connsiteX16625" fmla="*/ 5267350 w 12192000"/>
              <a:gd name="connsiteY16625" fmla="*/ 105105 h 364561"/>
              <a:gd name="connsiteX16626" fmla="*/ 5261558 w 12192000"/>
              <a:gd name="connsiteY16626" fmla="*/ 108139 h 364561"/>
              <a:gd name="connsiteX16627" fmla="*/ 5271576 w 12192000"/>
              <a:gd name="connsiteY16627" fmla="*/ 122519 h 364561"/>
              <a:gd name="connsiteX16628" fmla="*/ 5271576 w 12192000"/>
              <a:gd name="connsiteY16628" fmla="*/ 108139 h 364561"/>
              <a:gd name="connsiteX16629" fmla="*/ 5267350 w 12192000"/>
              <a:gd name="connsiteY16629" fmla="*/ 105105 h 364561"/>
              <a:gd name="connsiteX16630" fmla="*/ 982553 w 12192000"/>
              <a:gd name="connsiteY16630" fmla="*/ 104223 h 364561"/>
              <a:gd name="connsiteX16631" fmla="*/ 992288 w 12192000"/>
              <a:gd name="connsiteY16631" fmla="*/ 119365 h 364561"/>
              <a:gd name="connsiteX16632" fmla="*/ 982553 w 12192000"/>
              <a:gd name="connsiteY16632" fmla="*/ 104223 h 364561"/>
              <a:gd name="connsiteX16633" fmla="*/ 1626605 w 12192000"/>
              <a:gd name="connsiteY16633" fmla="*/ 104223 h 364561"/>
              <a:gd name="connsiteX16634" fmla="*/ 1616565 w 12192000"/>
              <a:gd name="connsiteY16634" fmla="*/ 104223 h 364561"/>
              <a:gd name="connsiteX16635" fmla="*/ 1626605 w 12192000"/>
              <a:gd name="connsiteY16635" fmla="*/ 119365 h 364561"/>
              <a:gd name="connsiteX16636" fmla="*/ 1626605 w 12192000"/>
              <a:gd name="connsiteY16636" fmla="*/ 104223 h 364561"/>
              <a:gd name="connsiteX16637" fmla="*/ 10256829 w 12192000"/>
              <a:gd name="connsiteY16637" fmla="*/ 104223 h 364561"/>
              <a:gd name="connsiteX16638" fmla="*/ 10266564 w 12192000"/>
              <a:gd name="connsiteY16638" fmla="*/ 119365 h 364561"/>
              <a:gd name="connsiteX16639" fmla="*/ 10256829 w 12192000"/>
              <a:gd name="connsiteY16639" fmla="*/ 104223 h 364561"/>
              <a:gd name="connsiteX16640" fmla="*/ 10900880 w 12192000"/>
              <a:gd name="connsiteY16640" fmla="*/ 104223 h 364561"/>
              <a:gd name="connsiteX16641" fmla="*/ 10890841 w 12192000"/>
              <a:gd name="connsiteY16641" fmla="*/ 104223 h 364561"/>
              <a:gd name="connsiteX16642" fmla="*/ 10900880 w 12192000"/>
              <a:gd name="connsiteY16642" fmla="*/ 119365 h 364561"/>
              <a:gd name="connsiteX16643" fmla="*/ 10900880 w 12192000"/>
              <a:gd name="connsiteY16643" fmla="*/ 104223 h 364561"/>
              <a:gd name="connsiteX16644" fmla="*/ 5538840 w 12192000"/>
              <a:gd name="connsiteY16644" fmla="*/ 102068 h 364561"/>
              <a:gd name="connsiteX16645" fmla="*/ 5538840 w 12192000"/>
              <a:gd name="connsiteY16645" fmla="*/ 105342 h 364561"/>
              <a:gd name="connsiteX16646" fmla="*/ 5538840 w 12192000"/>
              <a:gd name="connsiteY16646" fmla="*/ 108390 h 364561"/>
              <a:gd name="connsiteX16647" fmla="*/ 5548564 w 12192000"/>
              <a:gd name="connsiteY16647" fmla="*/ 115616 h 364561"/>
              <a:gd name="connsiteX16648" fmla="*/ 5538840 w 12192000"/>
              <a:gd name="connsiteY16648" fmla="*/ 102068 h 364561"/>
              <a:gd name="connsiteX16649" fmla="*/ 5538840 w 12192000"/>
              <a:gd name="connsiteY16649" fmla="*/ 101165 h 364561"/>
              <a:gd name="connsiteX16650" fmla="*/ 5537882 w 12192000"/>
              <a:gd name="connsiteY16650" fmla="*/ 101165 h 364561"/>
              <a:gd name="connsiteX16651" fmla="*/ 5538840 w 12192000"/>
              <a:gd name="connsiteY16651" fmla="*/ 102068 h 364561"/>
              <a:gd name="connsiteX16652" fmla="*/ 4826931 w 12192000"/>
              <a:gd name="connsiteY16652" fmla="*/ 100948 h 364561"/>
              <a:gd name="connsiteX16653" fmla="*/ 4817201 w 12192000"/>
              <a:gd name="connsiteY16653" fmla="*/ 108282 h 364561"/>
              <a:gd name="connsiteX16654" fmla="*/ 4836649 w 12192000"/>
              <a:gd name="connsiteY16654" fmla="*/ 108282 h 364561"/>
              <a:gd name="connsiteX16655" fmla="*/ 4826931 w 12192000"/>
              <a:gd name="connsiteY16655" fmla="*/ 100948 h 364561"/>
              <a:gd name="connsiteX16656" fmla="*/ 4885566 w 12192000"/>
              <a:gd name="connsiteY16656" fmla="*/ 100948 h 364561"/>
              <a:gd name="connsiteX16657" fmla="*/ 4905014 w 12192000"/>
              <a:gd name="connsiteY16657" fmla="*/ 108282 h 364561"/>
              <a:gd name="connsiteX16658" fmla="*/ 4885566 w 12192000"/>
              <a:gd name="connsiteY16658" fmla="*/ 100948 h 364561"/>
              <a:gd name="connsiteX16659" fmla="*/ 5203213 w 12192000"/>
              <a:gd name="connsiteY16659" fmla="*/ 100948 h 364561"/>
              <a:gd name="connsiteX16660" fmla="*/ 5193195 w 12192000"/>
              <a:gd name="connsiteY16660" fmla="*/ 108282 h 364561"/>
              <a:gd name="connsiteX16661" fmla="*/ 5203213 w 12192000"/>
              <a:gd name="connsiteY16661" fmla="*/ 100948 h 364561"/>
              <a:gd name="connsiteX16662" fmla="*/ 5222661 w 12192000"/>
              <a:gd name="connsiteY16662" fmla="*/ 100948 h 364561"/>
              <a:gd name="connsiteX16663" fmla="*/ 5232484 w 12192000"/>
              <a:gd name="connsiteY16663" fmla="*/ 115616 h 364561"/>
              <a:gd name="connsiteX16664" fmla="*/ 5252128 w 12192000"/>
              <a:gd name="connsiteY16664" fmla="*/ 108282 h 364561"/>
              <a:gd name="connsiteX16665" fmla="*/ 5222661 w 12192000"/>
              <a:gd name="connsiteY16665" fmla="*/ 100948 h 364561"/>
              <a:gd name="connsiteX16666" fmla="*/ 5311651 w 12192000"/>
              <a:gd name="connsiteY16666" fmla="*/ 100948 h 364561"/>
              <a:gd name="connsiteX16667" fmla="*/ 5321670 w 12192000"/>
              <a:gd name="connsiteY16667" fmla="*/ 108282 h 364561"/>
              <a:gd name="connsiteX16668" fmla="*/ 5311651 w 12192000"/>
              <a:gd name="connsiteY16668" fmla="*/ 100948 h 364561"/>
              <a:gd name="connsiteX16669" fmla="*/ 5331689 w 12192000"/>
              <a:gd name="connsiteY16669" fmla="*/ 100948 h 364561"/>
              <a:gd name="connsiteX16670" fmla="*/ 5331099 w 12192000"/>
              <a:gd name="connsiteY16670" fmla="*/ 100948 h 364561"/>
              <a:gd name="connsiteX16671" fmla="*/ 5331099 w 12192000"/>
              <a:gd name="connsiteY16671" fmla="*/ 101380 h 364561"/>
              <a:gd name="connsiteX16672" fmla="*/ 5331689 w 12192000"/>
              <a:gd name="connsiteY16672" fmla="*/ 101380 h 364561"/>
              <a:gd name="connsiteX16673" fmla="*/ 5410660 w 12192000"/>
              <a:gd name="connsiteY16673" fmla="*/ 100948 h 364561"/>
              <a:gd name="connsiteX16674" fmla="*/ 5400641 w 12192000"/>
              <a:gd name="connsiteY16674" fmla="*/ 108282 h 364561"/>
              <a:gd name="connsiteX16675" fmla="*/ 5400641 w 12192000"/>
              <a:gd name="connsiteY16675" fmla="*/ 115616 h 364561"/>
              <a:gd name="connsiteX16676" fmla="*/ 5410660 w 12192000"/>
              <a:gd name="connsiteY16676" fmla="*/ 108282 h 364561"/>
              <a:gd name="connsiteX16677" fmla="*/ 5410660 w 12192000"/>
              <a:gd name="connsiteY16677" fmla="*/ 100948 h 364561"/>
              <a:gd name="connsiteX16678" fmla="*/ 5430108 w 12192000"/>
              <a:gd name="connsiteY16678" fmla="*/ 100948 h 364561"/>
              <a:gd name="connsiteX16679" fmla="*/ 5430108 w 12192000"/>
              <a:gd name="connsiteY16679" fmla="*/ 108282 h 364561"/>
              <a:gd name="connsiteX16680" fmla="*/ 5436186 w 12192000"/>
              <a:gd name="connsiteY16680" fmla="*/ 107366 h 364561"/>
              <a:gd name="connsiteX16681" fmla="*/ 5439319 w 12192000"/>
              <a:gd name="connsiteY16681" fmla="*/ 106270 h 364561"/>
              <a:gd name="connsiteX16682" fmla="*/ 5435882 w 12192000"/>
              <a:gd name="connsiteY16682" fmla="*/ 105074 h 364561"/>
              <a:gd name="connsiteX16683" fmla="*/ 5430108 w 12192000"/>
              <a:gd name="connsiteY16683" fmla="*/ 100948 h 364561"/>
              <a:gd name="connsiteX16684" fmla="*/ 5449556 w 12192000"/>
              <a:gd name="connsiteY16684" fmla="*/ 100948 h 364561"/>
              <a:gd name="connsiteX16685" fmla="*/ 5441485 w 12192000"/>
              <a:gd name="connsiteY16685" fmla="*/ 105514 h 364561"/>
              <a:gd name="connsiteX16686" fmla="*/ 5442415 w 12192000"/>
              <a:gd name="connsiteY16686" fmla="*/ 105189 h 364561"/>
              <a:gd name="connsiteX16687" fmla="*/ 5449556 w 12192000"/>
              <a:gd name="connsiteY16687" fmla="*/ 100948 h 364561"/>
              <a:gd name="connsiteX16688" fmla="*/ 5470772 w 12192000"/>
              <a:gd name="connsiteY16688" fmla="*/ 100948 h 364561"/>
              <a:gd name="connsiteX16689" fmla="*/ 5459575 w 12192000"/>
              <a:gd name="connsiteY16689" fmla="*/ 100948 h 364561"/>
              <a:gd name="connsiteX16690" fmla="*/ 5459575 w 12192000"/>
              <a:gd name="connsiteY16690" fmla="*/ 115616 h 364561"/>
              <a:gd name="connsiteX16691" fmla="*/ 5470772 w 12192000"/>
              <a:gd name="connsiteY16691" fmla="*/ 108282 h 364561"/>
              <a:gd name="connsiteX16692" fmla="*/ 5470772 w 12192000"/>
              <a:gd name="connsiteY16692" fmla="*/ 100948 h 364561"/>
              <a:gd name="connsiteX16693" fmla="*/ 5569436 w 12192000"/>
              <a:gd name="connsiteY16693" fmla="*/ 100948 h 364561"/>
              <a:gd name="connsiteX16694" fmla="*/ 5559696 w 12192000"/>
              <a:gd name="connsiteY16694" fmla="*/ 100948 h 364561"/>
              <a:gd name="connsiteX16695" fmla="*/ 5548564 w 12192000"/>
              <a:gd name="connsiteY16695" fmla="*/ 115329 h 364561"/>
              <a:gd name="connsiteX16696" fmla="*/ 5569436 w 12192000"/>
              <a:gd name="connsiteY16696" fmla="*/ 115329 h 364561"/>
              <a:gd name="connsiteX16697" fmla="*/ 5598658 w 12192000"/>
              <a:gd name="connsiteY16697" fmla="*/ 122519 h 364561"/>
              <a:gd name="connsiteX16698" fmla="*/ 5588917 w 12192000"/>
              <a:gd name="connsiteY16698" fmla="*/ 115329 h 364561"/>
              <a:gd name="connsiteX16699" fmla="*/ 5579177 w 12192000"/>
              <a:gd name="connsiteY16699" fmla="*/ 115329 h 364561"/>
              <a:gd name="connsiteX16700" fmla="*/ 5559696 w 12192000"/>
              <a:gd name="connsiteY16700" fmla="*/ 108139 h 364561"/>
              <a:gd name="connsiteX16701" fmla="*/ 5569436 w 12192000"/>
              <a:gd name="connsiteY16701" fmla="*/ 100948 h 364561"/>
              <a:gd name="connsiteX16702" fmla="*/ 5757778 w 12192000"/>
              <a:gd name="connsiteY16702" fmla="*/ 100948 h 364561"/>
              <a:gd name="connsiteX16703" fmla="*/ 5767208 w 12192000"/>
              <a:gd name="connsiteY16703" fmla="*/ 115616 h 364561"/>
              <a:gd name="connsiteX16704" fmla="*/ 5757778 w 12192000"/>
              <a:gd name="connsiteY16704" fmla="*/ 100948 h 364561"/>
              <a:gd name="connsiteX16705" fmla="*/ 5866216 w 12192000"/>
              <a:gd name="connsiteY16705" fmla="*/ 100948 h 364561"/>
              <a:gd name="connsiteX16706" fmla="*/ 5856492 w 12192000"/>
              <a:gd name="connsiteY16706" fmla="*/ 100948 h 364561"/>
              <a:gd name="connsiteX16707" fmla="*/ 5856492 w 12192000"/>
              <a:gd name="connsiteY16707" fmla="*/ 115616 h 364561"/>
              <a:gd name="connsiteX16708" fmla="*/ 5866216 w 12192000"/>
              <a:gd name="connsiteY16708" fmla="*/ 100948 h 364561"/>
              <a:gd name="connsiteX16709" fmla="*/ 6558686 w 12192000"/>
              <a:gd name="connsiteY16709" fmla="*/ 100948 h 364561"/>
              <a:gd name="connsiteX16710" fmla="*/ 6548667 w 12192000"/>
              <a:gd name="connsiteY16710" fmla="*/ 100948 h 364561"/>
              <a:gd name="connsiteX16711" fmla="*/ 6558686 w 12192000"/>
              <a:gd name="connsiteY16711" fmla="*/ 108282 h 364561"/>
              <a:gd name="connsiteX16712" fmla="*/ 6558686 w 12192000"/>
              <a:gd name="connsiteY16712" fmla="*/ 100948 h 364561"/>
              <a:gd name="connsiteX16713" fmla="*/ 6777330 w 12192000"/>
              <a:gd name="connsiteY16713" fmla="*/ 100948 h 364561"/>
              <a:gd name="connsiteX16714" fmla="*/ 6756114 w 12192000"/>
              <a:gd name="connsiteY16714" fmla="*/ 115616 h 364561"/>
              <a:gd name="connsiteX16715" fmla="*/ 6767429 w 12192000"/>
              <a:gd name="connsiteY16715" fmla="*/ 115616 h 364561"/>
              <a:gd name="connsiteX16716" fmla="*/ 6777330 w 12192000"/>
              <a:gd name="connsiteY16716" fmla="*/ 100948 h 364561"/>
              <a:gd name="connsiteX16717" fmla="*/ 6984776 w 12192000"/>
              <a:gd name="connsiteY16717" fmla="*/ 100948 h 364561"/>
              <a:gd name="connsiteX16718" fmla="*/ 6984776 w 12192000"/>
              <a:gd name="connsiteY16718" fmla="*/ 108282 h 364561"/>
              <a:gd name="connsiteX16719" fmla="*/ 7004224 w 12192000"/>
              <a:gd name="connsiteY16719" fmla="*/ 108282 h 364561"/>
              <a:gd name="connsiteX16720" fmla="*/ 6984776 w 12192000"/>
              <a:gd name="connsiteY16720" fmla="*/ 100948 h 364561"/>
              <a:gd name="connsiteX16721" fmla="*/ 5770965 w 12192000"/>
              <a:gd name="connsiteY16721" fmla="*/ 100275 h 364561"/>
              <a:gd name="connsiteX16722" fmla="*/ 5767208 w 12192000"/>
              <a:gd name="connsiteY16722" fmla="*/ 101164 h 364561"/>
              <a:gd name="connsiteX16723" fmla="*/ 5770965 w 12192000"/>
              <a:gd name="connsiteY16723" fmla="*/ 100275 h 364561"/>
              <a:gd name="connsiteX16724" fmla="*/ 4935063 w 12192000"/>
              <a:gd name="connsiteY16724" fmla="*/ 99461 h 364561"/>
              <a:gd name="connsiteX16725" fmla="*/ 4932437 w 12192000"/>
              <a:gd name="connsiteY16725" fmla="*/ 100500 h 364561"/>
              <a:gd name="connsiteX16726" fmla="*/ 4935862 w 12192000"/>
              <a:gd name="connsiteY16726" fmla="*/ 101093 h 364561"/>
              <a:gd name="connsiteX16727" fmla="*/ 6091637 w 12192000"/>
              <a:gd name="connsiteY16727" fmla="*/ 98161 h 364561"/>
              <a:gd name="connsiteX16728" fmla="*/ 6083681 w 12192000"/>
              <a:gd name="connsiteY16728" fmla="*/ 101164 h 364561"/>
              <a:gd name="connsiteX16729" fmla="*/ 6093110 w 12192000"/>
              <a:gd name="connsiteY16729" fmla="*/ 101164 h 364561"/>
              <a:gd name="connsiteX16730" fmla="*/ 6091637 w 12192000"/>
              <a:gd name="connsiteY16730" fmla="*/ 98161 h 364561"/>
              <a:gd name="connsiteX16731" fmla="*/ 4922041 w 12192000"/>
              <a:gd name="connsiteY16731" fmla="*/ 98059 h 364561"/>
              <a:gd name="connsiteX16732" fmla="*/ 4916208 w 12192000"/>
              <a:gd name="connsiteY16732" fmla="*/ 101093 h 364561"/>
              <a:gd name="connsiteX16733" fmla="*/ 4916208 w 12192000"/>
              <a:gd name="connsiteY16733" fmla="*/ 108282 h 364561"/>
              <a:gd name="connsiteX16734" fmla="*/ 4930948 w 12192000"/>
              <a:gd name="connsiteY16734" fmla="*/ 101093 h 364561"/>
              <a:gd name="connsiteX16735" fmla="*/ 4932437 w 12192000"/>
              <a:gd name="connsiteY16735" fmla="*/ 100500 h 364561"/>
              <a:gd name="connsiteX16736" fmla="*/ 4930029 w 12192000"/>
              <a:gd name="connsiteY16736" fmla="*/ 100081 h 364561"/>
              <a:gd name="connsiteX16737" fmla="*/ 4922041 w 12192000"/>
              <a:gd name="connsiteY16737" fmla="*/ 98059 h 364561"/>
              <a:gd name="connsiteX16738" fmla="*/ 1851429 w 12192000"/>
              <a:gd name="connsiteY16738" fmla="*/ 97098 h 364561"/>
              <a:gd name="connsiteX16739" fmla="*/ 1861469 w 12192000"/>
              <a:gd name="connsiteY16739" fmla="*/ 111793 h 364561"/>
              <a:gd name="connsiteX16740" fmla="*/ 1851429 w 12192000"/>
              <a:gd name="connsiteY16740" fmla="*/ 97098 h 364561"/>
              <a:gd name="connsiteX16741" fmla="*/ 2209202 w 12192000"/>
              <a:gd name="connsiteY16741" fmla="*/ 97098 h 364561"/>
              <a:gd name="connsiteX16742" fmla="*/ 2199467 w 12192000"/>
              <a:gd name="connsiteY16742" fmla="*/ 104225 h 364561"/>
              <a:gd name="connsiteX16743" fmla="*/ 2209202 w 12192000"/>
              <a:gd name="connsiteY16743" fmla="*/ 97098 h 364561"/>
              <a:gd name="connsiteX16744" fmla="*/ 11125705 w 12192000"/>
              <a:gd name="connsiteY16744" fmla="*/ 97098 h 364561"/>
              <a:gd name="connsiteX16745" fmla="*/ 11135745 w 12192000"/>
              <a:gd name="connsiteY16745" fmla="*/ 111793 h 364561"/>
              <a:gd name="connsiteX16746" fmla="*/ 11125705 w 12192000"/>
              <a:gd name="connsiteY16746" fmla="*/ 97098 h 364561"/>
              <a:gd name="connsiteX16747" fmla="*/ 11483478 w 12192000"/>
              <a:gd name="connsiteY16747" fmla="*/ 97098 h 364561"/>
              <a:gd name="connsiteX16748" fmla="*/ 11473743 w 12192000"/>
              <a:gd name="connsiteY16748" fmla="*/ 104225 h 364561"/>
              <a:gd name="connsiteX16749" fmla="*/ 11483478 w 12192000"/>
              <a:gd name="connsiteY16749" fmla="*/ 97098 h 364561"/>
              <a:gd name="connsiteX16750" fmla="*/ 5489925 w 12192000"/>
              <a:gd name="connsiteY16750" fmla="*/ 95826 h 364561"/>
              <a:gd name="connsiteX16751" fmla="*/ 5480201 w 12192000"/>
              <a:gd name="connsiteY16751" fmla="*/ 101164 h 364561"/>
              <a:gd name="connsiteX16752" fmla="*/ 5499649 w 12192000"/>
              <a:gd name="connsiteY16752" fmla="*/ 101164 h 364561"/>
              <a:gd name="connsiteX16753" fmla="*/ 5489925 w 12192000"/>
              <a:gd name="connsiteY16753" fmla="*/ 95826 h 364561"/>
              <a:gd name="connsiteX16754" fmla="*/ 5608676 w 12192000"/>
              <a:gd name="connsiteY16754" fmla="*/ 94046 h 364561"/>
              <a:gd name="connsiteX16755" fmla="*/ 5598952 w 12192000"/>
              <a:gd name="connsiteY16755" fmla="*/ 94046 h 364561"/>
              <a:gd name="connsiteX16756" fmla="*/ 5589228 w 12192000"/>
              <a:gd name="connsiteY16756" fmla="*/ 108282 h 364561"/>
              <a:gd name="connsiteX16757" fmla="*/ 5608676 w 12192000"/>
              <a:gd name="connsiteY16757" fmla="*/ 94046 h 364561"/>
              <a:gd name="connsiteX16758" fmla="*/ 5668494 w 12192000"/>
              <a:gd name="connsiteY16758" fmla="*/ 94046 h 364561"/>
              <a:gd name="connsiteX16759" fmla="*/ 5658770 w 12192000"/>
              <a:gd name="connsiteY16759" fmla="*/ 101236 h 364561"/>
              <a:gd name="connsiteX16760" fmla="*/ 5671077 w 12192000"/>
              <a:gd name="connsiteY16760" fmla="*/ 110336 h 364561"/>
              <a:gd name="connsiteX16761" fmla="*/ 5678218 w 12192000"/>
              <a:gd name="connsiteY16761" fmla="*/ 108426 h 364561"/>
              <a:gd name="connsiteX16762" fmla="*/ 5678218 w 12192000"/>
              <a:gd name="connsiteY16762" fmla="*/ 109199 h 364561"/>
              <a:gd name="connsiteX16763" fmla="*/ 5678218 w 12192000"/>
              <a:gd name="connsiteY16763" fmla="*/ 115616 h 364561"/>
              <a:gd name="connsiteX16764" fmla="*/ 5687647 w 12192000"/>
              <a:gd name="connsiteY16764" fmla="*/ 115616 h 364561"/>
              <a:gd name="connsiteX16765" fmla="*/ 5678218 w 12192000"/>
              <a:gd name="connsiteY16765" fmla="*/ 108282 h 364561"/>
              <a:gd name="connsiteX16766" fmla="*/ 5678218 w 12192000"/>
              <a:gd name="connsiteY16766" fmla="*/ 108425 h 364561"/>
              <a:gd name="connsiteX16767" fmla="*/ 5673356 w 12192000"/>
              <a:gd name="connsiteY16767" fmla="*/ 98540 h 364561"/>
              <a:gd name="connsiteX16768" fmla="*/ 5668494 w 12192000"/>
              <a:gd name="connsiteY16768" fmla="*/ 94046 h 364561"/>
              <a:gd name="connsiteX16769" fmla="*/ 5836867 w 12192000"/>
              <a:gd name="connsiteY16769" fmla="*/ 94046 h 364561"/>
              <a:gd name="connsiteX16770" fmla="*/ 5825552 w 12192000"/>
              <a:gd name="connsiteY16770" fmla="*/ 94046 h 364561"/>
              <a:gd name="connsiteX16771" fmla="*/ 5836867 w 12192000"/>
              <a:gd name="connsiteY16771" fmla="*/ 100948 h 364561"/>
              <a:gd name="connsiteX16772" fmla="*/ 5836867 w 12192000"/>
              <a:gd name="connsiteY16772" fmla="*/ 94046 h 364561"/>
              <a:gd name="connsiteX16773" fmla="*/ 5945776 w 12192000"/>
              <a:gd name="connsiteY16773" fmla="*/ 94046 h 364561"/>
              <a:gd name="connsiteX16774" fmla="*/ 5945776 w 12192000"/>
              <a:gd name="connsiteY16774" fmla="*/ 100948 h 364561"/>
              <a:gd name="connsiteX16775" fmla="*/ 5955206 w 12192000"/>
              <a:gd name="connsiteY16775" fmla="*/ 100948 h 364561"/>
              <a:gd name="connsiteX16776" fmla="*/ 5945776 w 12192000"/>
              <a:gd name="connsiteY16776" fmla="*/ 94046 h 364561"/>
              <a:gd name="connsiteX16777" fmla="*/ 5965225 w 12192000"/>
              <a:gd name="connsiteY16777" fmla="*/ 94046 h 364561"/>
              <a:gd name="connsiteX16778" fmla="*/ 5965225 w 12192000"/>
              <a:gd name="connsiteY16778" fmla="*/ 108282 h 364561"/>
              <a:gd name="connsiteX16779" fmla="*/ 5974654 w 12192000"/>
              <a:gd name="connsiteY16779" fmla="*/ 101164 h 364561"/>
              <a:gd name="connsiteX16780" fmla="*/ 5965225 w 12192000"/>
              <a:gd name="connsiteY16780" fmla="*/ 94046 h 364561"/>
              <a:gd name="connsiteX16781" fmla="*/ 6004121 w 12192000"/>
              <a:gd name="connsiteY16781" fmla="*/ 94046 h 364561"/>
              <a:gd name="connsiteX16782" fmla="*/ 5994102 w 12192000"/>
              <a:gd name="connsiteY16782" fmla="*/ 94046 h 364561"/>
              <a:gd name="connsiteX16783" fmla="*/ 5994102 w 12192000"/>
              <a:gd name="connsiteY16783" fmla="*/ 100948 h 364561"/>
              <a:gd name="connsiteX16784" fmla="*/ 6004121 w 12192000"/>
              <a:gd name="connsiteY16784" fmla="*/ 94046 h 364561"/>
              <a:gd name="connsiteX16785" fmla="*/ 6034766 w 12192000"/>
              <a:gd name="connsiteY16785" fmla="*/ 94046 h 364561"/>
              <a:gd name="connsiteX16786" fmla="*/ 6024747 w 12192000"/>
              <a:gd name="connsiteY16786" fmla="*/ 94046 h 364561"/>
              <a:gd name="connsiteX16787" fmla="*/ 6034766 w 12192000"/>
              <a:gd name="connsiteY16787" fmla="*/ 108282 h 364561"/>
              <a:gd name="connsiteX16788" fmla="*/ 6034766 w 12192000"/>
              <a:gd name="connsiteY16788" fmla="*/ 94046 h 364561"/>
              <a:gd name="connsiteX16789" fmla="*/ 6064233 w 12192000"/>
              <a:gd name="connsiteY16789" fmla="*/ 94046 h 364561"/>
              <a:gd name="connsiteX16790" fmla="*/ 6064233 w 12192000"/>
              <a:gd name="connsiteY16790" fmla="*/ 101164 h 364561"/>
              <a:gd name="connsiteX16791" fmla="*/ 6064233 w 12192000"/>
              <a:gd name="connsiteY16791" fmla="*/ 94046 h 364561"/>
              <a:gd name="connsiteX16792" fmla="*/ 6133775 w 12192000"/>
              <a:gd name="connsiteY16792" fmla="*/ 94046 h 364561"/>
              <a:gd name="connsiteX16793" fmla="*/ 6123756 w 12192000"/>
              <a:gd name="connsiteY16793" fmla="*/ 100948 h 364561"/>
              <a:gd name="connsiteX16794" fmla="*/ 6133775 w 12192000"/>
              <a:gd name="connsiteY16794" fmla="*/ 94046 h 364561"/>
              <a:gd name="connsiteX16795" fmla="*/ 6589332 w 12192000"/>
              <a:gd name="connsiteY16795" fmla="*/ 94046 h 364561"/>
              <a:gd name="connsiteX16796" fmla="*/ 6579313 w 12192000"/>
              <a:gd name="connsiteY16796" fmla="*/ 108282 h 364561"/>
              <a:gd name="connsiteX16797" fmla="*/ 6589332 w 12192000"/>
              <a:gd name="connsiteY16797" fmla="*/ 101164 h 364561"/>
              <a:gd name="connsiteX16798" fmla="*/ 6589332 w 12192000"/>
              <a:gd name="connsiteY16798" fmla="*/ 94046 h 364561"/>
              <a:gd name="connsiteX16799" fmla="*/ 6934683 w 12192000"/>
              <a:gd name="connsiteY16799" fmla="*/ 94046 h 364561"/>
              <a:gd name="connsiteX16800" fmla="*/ 6924664 w 12192000"/>
              <a:gd name="connsiteY16800" fmla="*/ 108282 h 364561"/>
              <a:gd name="connsiteX16801" fmla="*/ 6934683 w 12192000"/>
              <a:gd name="connsiteY16801" fmla="*/ 94046 h 364561"/>
              <a:gd name="connsiteX16802" fmla="*/ 7033691 w 12192000"/>
              <a:gd name="connsiteY16802" fmla="*/ 94046 h 364561"/>
              <a:gd name="connsiteX16803" fmla="*/ 7044888 w 12192000"/>
              <a:gd name="connsiteY16803" fmla="*/ 108282 h 364561"/>
              <a:gd name="connsiteX16804" fmla="*/ 7033691 w 12192000"/>
              <a:gd name="connsiteY16804" fmla="*/ 94046 h 364561"/>
              <a:gd name="connsiteX16805" fmla="*/ 7450351 w 12192000"/>
              <a:gd name="connsiteY16805" fmla="*/ 94046 h 364561"/>
              <a:gd name="connsiteX16806" fmla="*/ 7430313 w 12192000"/>
              <a:gd name="connsiteY16806" fmla="*/ 100948 h 364561"/>
              <a:gd name="connsiteX16807" fmla="*/ 7440332 w 12192000"/>
              <a:gd name="connsiteY16807" fmla="*/ 100948 h 364561"/>
              <a:gd name="connsiteX16808" fmla="*/ 7450351 w 12192000"/>
              <a:gd name="connsiteY16808" fmla="*/ 94046 h 364561"/>
              <a:gd name="connsiteX16809" fmla="*/ 4927718 w 12192000"/>
              <a:gd name="connsiteY16809" fmla="*/ 90869 h 364561"/>
              <a:gd name="connsiteX16810" fmla="*/ 4926035 w 12192000"/>
              <a:gd name="connsiteY16810" fmla="*/ 93903 h 364561"/>
              <a:gd name="connsiteX16811" fmla="*/ 4934325 w 12192000"/>
              <a:gd name="connsiteY16811" fmla="*/ 97947 h 364561"/>
              <a:gd name="connsiteX16812" fmla="*/ 4935063 w 12192000"/>
              <a:gd name="connsiteY16812" fmla="*/ 99461 h 364561"/>
              <a:gd name="connsiteX16813" fmla="*/ 4938308 w 12192000"/>
              <a:gd name="connsiteY16813" fmla="*/ 98171 h 364561"/>
              <a:gd name="connsiteX16814" fmla="*/ 4945677 w 12192000"/>
              <a:gd name="connsiteY16814" fmla="*/ 93903 h 364561"/>
              <a:gd name="connsiteX16815" fmla="*/ 4927718 w 12192000"/>
              <a:gd name="connsiteY16815" fmla="*/ 90869 h 364561"/>
              <a:gd name="connsiteX16816" fmla="*/ 1973121 w 12192000"/>
              <a:gd name="connsiteY16816" fmla="*/ 89526 h 364561"/>
              <a:gd name="connsiteX16817" fmla="*/ 1973121 w 12192000"/>
              <a:gd name="connsiteY16817" fmla="*/ 97098 h 364561"/>
              <a:gd name="connsiteX16818" fmla="*/ 1983465 w 12192000"/>
              <a:gd name="connsiteY16818" fmla="*/ 97098 h 364561"/>
              <a:gd name="connsiteX16819" fmla="*/ 1973121 w 12192000"/>
              <a:gd name="connsiteY16819" fmla="*/ 89526 h 364561"/>
              <a:gd name="connsiteX16820" fmla="*/ 11247396 w 12192000"/>
              <a:gd name="connsiteY16820" fmla="*/ 89526 h 364561"/>
              <a:gd name="connsiteX16821" fmla="*/ 11247396 w 12192000"/>
              <a:gd name="connsiteY16821" fmla="*/ 97098 h 364561"/>
              <a:gd name="connsiteX16822" fmla="*/ 11257741 w 12192000"/>
              <a:gd name="connsiteY16822" fmla="*/ 97098 h 364561"/>
              <a:gd name="connsiteX16823" fmla="*/ 11247396 w 12192000"/>
              <a:gd name="connsiteY16823" fmla="*/ 89526 h 364561"/>
              <a:gd name="connsiteX16824" fmla="*/ 1744845 w 12192000"/>
              <a:gd name="connsiteY16824" fmla="*/ 86764 h 364561"/>
              <a:gd name="connsiteX16825" fmla="*/ 1738864 w 12192000"/>
              <a:gd name="connsiteY16825" fmla="*/ 89749 h 364561"/>
              <a:gd name="connsiteX16826" fmla="*/ 1749208 w 12192000"/>
              <a:gd name="connsiteY16826" fmla="*/ 97098 h 364561"/>
              <a:gd name="connsiteX16827" fmla="*/ 1744845 w 12192000"/>
              <a:gd name="connsiteY16827" fmla="*/ 86764 h 364561"/>
              <a:gd name="connsiteX16828" fmla="*/ 11019121 w 12192000"/>
              <a:gd name="connsiteY16828" fmla="*/ 86764 h 364561"/>
              <a:gd name="connsiteX16829" fmla="*/ 11013140 w 12192000"/>
              <a:gd name="connsiteY16829" fmla="*/ 89749 h 364561"/>
              <a:gd name="connsiteX16830" fmla="*/ 11023484 w 12192000"/>
              <a:gd name="connsiteY16830" fmla="*/ 97098 h 364561"/>
              <a:gd name="connsiteX16831" fmla="*/ 11019121 w 12192000"/>
              <a:gd name="connsiteY16831" fmla="*/ 86764 h 364561"/>
              <a:gd name="connsiteX16832" fmla="*/ 4894993 w 12192000"/>
              <a:gd name="connsiteY16832" fmla="*/ 86712 h 364561"/>
              <a:gd name="connsiteX16833" fmla="*/ 4899229 w 12192000"/>
              <a:gd name="connsiteY16833" fmla="*/ 92900 h 364561"/>
              <a:gd name="connsiteX16834" fmla="*/ 4905014 w 12192000"/>
              <a:gd name="connsiteY16834" fmla="*/ 94046 h 364561"/>
              <a:gd name="connsiteX16835" fmla="*/ 4904856 w 12192000"/>
              <a:gd name="connsiteY16835" fmla="*/ 89806 h 364561"/>
              <a:gd name="connsiteX16836" fmla="*/ 4894993 w 12192000"/>
              <a:gd name="connsiteY16836" fmla="*/ 86712 h 364561"/>
              <a:gd name="connsiteX16837" fmla="*/ 4984572 w 12192000"/>
              <a:gd name="connsiteY16837" fmla="*/ 86712 h 364561"/>
              <a:gd name="connsiteX16838" fmla="*/ 4974855 w 12192000"/>
              <a:gd name="connsiteY16838" fmla="*/ 101093 h 364561"/>
              <a:gd name="connsiteX16839" fmla="*/ 4984572 w 12192000"/>
              <a:gd name="connsiteY16839" fmla="*/ 101093 h 364561"/>
              <a:gd name="connsiteX16840" fmla="*/ 4984572 w 12192000"/>
              <a:gd name="connsiteY16840" fmla="*/ 93903 h 364561"/>
              <a:gd name="connsiteX16841" fmla="*/ 4984572 w 12192000"/>
              <a:gd name="connsiteY16841" fmla="*/ 86712 h 364561"/>
              <a:gd name="connsiteX16842" fmla="*/ 5005206 w 12192000"/>
              <a:gd name="connsiteY16842" fmla="*/ 86712 h 364561"/>
              <a:gd name="connsiteX16843" fmla="*/ 4994000 w 12192000"/>
              <a:gd name="connsiteY16843" fmla="*/ 94046 h 364561"/>
              <a:gd name="connsiteX16844" fmla="*/ 5005206 w 12192000"/>
              <a:gd name="connsiteY16844" fmla="*/ 86712 h 364561"/>
              <a:gd name="connsiteX16845" fmla="*/ 5024644 w 12192000"/>
              <a:gd name="connsiteY16845" fmla="*/ 86712 h 364561"/>
              <a:gd name="connsiteX16846" fmla="*/ 5015216 w 12192000"/>
              <a:gd name="connsiteY16846" fmla="*/ 93831 h 364561"/>
              <a:gd name="connsiteX16847" fmla="*/ 5024644 w 12192000"/>
              <a:gd name="connsiteY16847" fmla="*/ 100949 h 364561"/>
              <a:gd name="connsiteX16848" fmla="*/ 5024644 w 12192000"/>
              <a:gd name="connsiteY16848" fmla="*/ 86712 h 364561"/>
              <a:gd name="connsiteX16849" fmla="*/ 5053820 w 12192000"/>
              <a:gd name="connsiteY16849" fmla="*/ 86712 h 364561"/>
              <a:gd name="connsiteX16850" fmla="*/ 5053820 w 12192000"/>
              <a:gd name="connsiteY16850" fmla="*/ 94046 h 364561"/>
              <a:gd name="connsiteX16851" fmla="*/ 5053820 w 12192000"/>
              <a:gd name="connsiteY16851" fmla="*/ 86712 h 364561"/>
              <a:gd name="connsiteX16852" fmla="*/ 5242110 w 12192000"/>
              <a:gd name="connsiteY16852" fmla="*/ 86712 h 364561"/>
              <a:gd name="connsiteX16853" fmla="*/ 5232091 w 12192000"/>
              <a:gd name="connsiteY16853" fmla="*/ 94046 h 364561"/>
              <a:gd name="connsiteX16854" fmla="*/ 5242110 w 12192000"/>
              <a:gd name="connsiteY16854" fmla="*/ 94046 h 364561"/>
              <a:gd name="connsiteX16855" fmla="*/ 5242110 w 12192000"/>
              <a:gd name="connsiteY16855" fmla="*/ 86712 h 364561"/>
              <a:gd name="connsiteX16856" fmla="*/ 5371764 w 12192000"/>
              <a:gd name="connsiteY16856" fmla="*/ 86712 h 364561"/>
              <a:gd name="connsiteX16857" fmla="*/ 5360566 w 12192000"/>
              <a:gd name="connsiteY16857" fmla="*/ 86712 h 364561"/>
              <a:gd name="connsiteX16858" fmla="*/ 5371764 w 12192000"/>
              <a:gd name="connsiteY16858" fmla="*/ 86712 h 364561"/>
              <a:gd name="connsiteX16859" fmla="*/ 5529116 w 12192000"/>
              <a:gd name="connsiteY16859" fmla="*/ 86712 h 364561"/>
              <a:gd name="connsiteX16860" fmla="*/ 5519097 w 12192000"/>
              <a:gd name="connsiteY16860" fmla="*/ 86712 h 364561"/>
              <a:gd name="connsiteX16861" fmla="*/ 5529116 w 12192000"/>
              <a:gd name="connsiteY16861" fmla="*/ 86712 h 364561"/>
              <a:gd name="connsiteX16862" fmla="*/ 5538840 w 12192000"/>
              <a:gd name="connsiteY16862" fmla="*/ 86712 h 364561"/>
              <a:gd name="connsiteX16863" fmla="*/ 5519392 w 12192000"/>
              <a:gd name="connsiteY16863" fmla="*/ 93938 h 364561"/>
              <a:gd name="connsiteX16864" fmla="*/ 5509668 w 12192000"/>
              <a:gd name="connsiteY16864" fmla="*/ 93938 h 364561"/>
              <a:gd name="connsiteX16865" fmla="*/ 5519392 w 12192000"/>
              <a:gd name="connsiteY16865" fmla="*/ 101165 h 364561"/>
              <a:gd name="connsiteX16866" fmla="*/ 5537882 w 12192000"/>
              <a:gd name="connsiteY16866" fmla="*/ 101165 h 364561"/>
              <a:gd name="connsiteX16867" fmla="*/ 5534889 w 12192000"/>
              <a:gd name="connsiteY16867" fmla="*/ 98342 h 364561"/>
              <a:gd name="connsiteX16868" fmla="*/ 5529115 w 12192000"/>
              <a:gd name="connsiteY16868" fmla="*/ 93938 h 364561"/>
              <a:gd name="connsiteX16869" fmla="*/ 5548564 w 12192000"/>
              <a:gd name="connsiteY16869" fmla="*/ 93938 h 364561"/>
              <a:gd name="connsiteX16870" fmla="*/ 5538840 w 12192000"/>
              <a:gd name="connsiteY16870" fmla="*/ 86712 h 364561"/>
              <a:gd name="connsiteX16871" fmla="*/ 5579209 w 12192000"/>
              <a:gd name="connsiteY16871" fmla="*/ 86712 h 364561"/>
              <a:gd name="connsiteX16872" fmla="*/ 5569780 w 12192000"/>
              <a:gd name="connsiteY16872" fmla="*/ 100949 h 364561"/>
              <a:gd name="connsiteX16873" fmla="*/ 5579209 w 12192000"/>
              <a:gd name="connsiteY16873" fmla="*/ 86712 h 364561"/>
              <a:gd name="connsiteX16874" fmla="*/ 5647455 w 12192000"/>
              <a:gd name="connsiteY16874" fmla="*/ 86712 h 364561"/>
              <a:gd name="connsiteX16875" fmla="*/ 5647455 w 12192000"/>
              <a:gd name="connsiteY16875" fmla="*/ 94046 h 364561"/>
              <a:gd name="connsiteX16876" fmla="*/ 5647572 w 12192000"/>
              <a:gd name="connsiteY16876" fmla="*/ 94046 h 364561"/>
              <a:gd name="connsiteX16877" fmla="*/ 5641799 w 12192000"/>
              <a:gd name="connsiteY16877" fmla="*/ 97049 h 364561"/>
              <a:gd name="connsiteX16878" fmla="*/ 5628124 w 12192000"/>
              <a:gd name="connsiteY16878" fmla="*/ 94046 h 364561"/>
              <a:gd name="connsiteX16879" fmla="*/ 5628124 w 12192000"/>
              <a:gd name="connsiteY16879" fmla="*/ 108282 h 364561"/>
              <a:gd name="connsiteX16880" fmla="*/ 5637848 w 12192000"/>
              <a:gd name="connsiteY16880" fmla="*/ 101164 h 364561"/>
              <a:gd name="connsiteX16881" fmla="*/ 5647573 w 12192000"/>
              <a:gd name="connsiteY16881" fmla="*/ 101164 h 364561"/>
              <a:gd name="connsiteX16882" fmla="*/ 5647573 w 12192000"/>
              <a:gd name="connsiteY16882" fmla="*/ 94936 h 364561"/>
              <a:gd name="connsiteX16883" fmla="*/ 5647573 w 12192000"/>
              <a:gd name="connsiteY16883" fmla="*/ 94046 h 364561"/>
              <a:gd name="connsiteX16884" fmla="*/ 5658770 w 12192000"/>
              <a:gd name="connsiteY16884" fmla="*/ 94046 h 364561"/>
              <a:gd name="connsiteX16885" fmla="*/ 5647455 w 12192000"/>
              <a:gd name="connsiteY16885" fmla="*/ 86712 h 364561"/>
              <a:gd name="connsiteX16886" fmla="*/ 5707685 w 12192000"/>
              <a:gd name="connsiteY16886" fmla="*/ 86712 h 364561"/>
              <a:gd name="connsiteX16887" fmla="*/ 5707685 w 12192000"/>
              <a:gd name="connsiteY16887" fmla="*/ 94046 h 364561"/>
              <a:gd name="connsiteX16888" fmla="*/ 5717409 w 12192000"/>
              <a:gd name="connsiteY16888" fmla="*/ 94046 h 364561"/>
              <a:gd name="connsiteX16889" fmla="*/ 5707685 w 12192000"/>
              <a:gd name="connsiteY16889" fmla="*/ 86712 h 364561"/>
              <a:gd name="connsiteX16890" fmla="*/ 5736562 w 12192000"/>
              <a:gd name="connsiteY16890" fmla="*/ 86712 h 364561"/>
              <a:gd name="connsiteX16891" fmla="*/ 5736562 w 12192000"/>
              <a:gd name="connsiteY16891" fmla="*/ 94046 h 364561"/>
              <a:gd name="connsiteX16892" fmla="*/ 5747760 w 12192000"/>
              <a:gd name="connsiteY16892" fmla="*/ 94046 h 364561"/>
              <a:gd name="connsiteX16893" fmla="*/ 5736562 w 12192000"/>
              <a:gd name="connsiteY16893" fmla="*/ 86712 h 364561"/>
              <a:gd name="connsiteX16894" fmla="*/ 5866216 w 12192000"/>
              <a:gd name="connsiteY16894" fmla="*/ 86712 h 364561"/>
              <a:gd name="connsiteX16895" fmla="*/ 5876235 w 12192000"/>
              <a:gd name="connsiteY16895" fmla="*/ 94046 h 364561"/>
              <a:gd name="connsiteX16896" fmla="*/ 5866216 w 12192000"/>
              <a:gd name="connsiteY16896" fmla="*/ 86712 h 364561"/>
              <a:gd name="connsiteX16897" fmla="*/ 5885664 w 12192000"/>
              <a:gd name="connsiteY16897" fmla="*/ 86712 h 364561"/>
              <a:gd name="connsiteX16898" fmla="*/ 5895683 w 12192000"/>
              <a:gd name="connsiteY16898" fmla="*/ 94046 h 364561"/>
              <a:gd name="connsiteX16899" fmla="*/ 5885664 w 12192000"/>
              <a:gd name="connsiteY16899" fmla="*/ 86712 h 364561"/>
              <a:gd name="connsiteX16900" fmla="*/ 6647676 w 12192000"/>
              <a:gd name="connsiteY16900" fmla="*/ 86712 h 364561"/>
              <a:gd name="connsiteX16901" fmla="*/ 6657695 w 12192000"/>
              <a:gd name="connsiteY16901" fmla="*/ 100949 h 364561"/>
              <a:gd name="connsiteX16902" fmla="*/ 6657695 w 12192000"/>
              <a:gd name="connsiteY16902" fmla="*/ 93831 h 364561"/>
              <a:gd name="connsiteX16903" fmla="*/ 6647676 w 12192000"/>
              <a:gd name="connsiteY16903" fmla="*/ 86712 h 364561"/>
              <a:gd name="connsiteX16904" fmla="*/ 6727236 w 12192000"/>
              <a:gd name="connsiteY16904" fmla="*/ 86712 h 364561"/>
              <a:gd name="connsiteX16905" fmla="*/ 6717217 w 12192000"/>
              <a:gd name="connsiteY16905" fmla="*/ 94046 h 364561"/>
              <a:gd name="connsiteX16906" fmla="*/ 6727236 w 12192000"/>
              <a:gd name="connsiteY16906" fmla="*/ 86712 h 364561"/>
              <a:gd name="connsiteX16907" fmla="*/ 6767429 w 12192000"/>
              <a:gd name="connsiteY16907" fmla="*/ 86712 h 364561"/>
              <a:gd name="connsiteX16908" fmla="*/ 6767429 w 12192000"/>
              <a:gd name="connsiteY16908" fmla="*/ 100949 h 364561"/>
              <a:gd name="connsiteX16909" fmla="*/ 6777330 w 12192000"/>
              <a:gd name="connsiteY16909" fmla="*/ 93831 h 364561"/>
              <a:gd name="connsiteX16910" fmla="*/ 6767429 w 12192000"/>
              <a:gd name="connsiteY16910" fmla="*/ 86712 h 364561"/>
              <a:gd name="connsiteX16911" fmla="*/ 6866614 w 12192000"/>
              <a:gd name="connsiteY16911" fmla="*/ 86712 h 364561"/>
              <a:gd name="connsiteX16912" fmla="*/ 6856890 w 12192000"/>
              <a:gd name="connsiteY16912" fmla="*/ 94046 h 364561"/>
              <a:gd name="connsiteX16913" fmla="*/ 6866614 w 12192000"/>
              <a:gd name="connsiteY16913" fmla="*/ 94046 h 364561"/>
              <a:gd name="connsiteX16914" fmla="*/ 6866614 w 12192000"/>
              <a:gd name="connsiteY16914" fmla="*/ 86712 h 364561"/>
              <a:gd name="connsiteX16915" fmla="*/ 7004224 w 12192000"/>
              <a:gd name="connsiteY16915" fmla="*/ 86712 h 364561"/>
              <a:gd name="connsiteX16916" fmla="*/ 6994795 w 12192000"/>
              <a:gd name="connsiteY16916" fmla="*/ 94046 h 364561"/>
              <a:gd name="connsiteX16917" fmla="*/ 7004224 w 12192000"/>
              <a:gd name="connsiteY16917" fmla="*/ 86712 h 364561"/>
              <a:gd name="connsiteX16918" fmla="*/ 8696799 w 12192000"/>
              <a:gd name="connsiteY16918" fmla="*/ 86712 h 364561"/>
              <a:gd name="connsiteX16919" fmla="*/ 8707995 w 12192000"/>
              <a:gd name="connsiteY16919" fmla="*/ 93831 h 364561"/>
              <a:gd name="connsiteX16920" fmla="*/ 8696799 w 12192000"/>
              <a:gd name="connsiteY16920" fmla="*/ 86712 h 364561"/>
              <a:gd name="connsiteX16921" fmla="*/ 5087562 w 12192000"/>
              <a:gd name="connsiteY16921" fmla="*/ 85608 h 364561"/>
              <a:gd name="connsiteX16922" fmla="*/ 5083579 w 12192000"/>
              <a:gd name="connsiteY16922" fmla="*/ 86712 h 364561"/>
              <a:gd name="connsiteX16923" fmla="*/ 5087705 w 12192000"/>
              <a:gd name="connsiteY16923" fmla="*/ 85823 h 364561"/>
              <a:gd name="connsiteX16924" fmla="*/ 5403615 w 12192000"/>
              <a:gd name="connsiteY16924" fmla="*/ 84036 h 364561"/>
              <a:gd name="connsiteX16925" fmla="*/ 5400641 w 12192000"/>
              <a:gd name="connsiteY16925" fmla="*/ 86928 h 364561"/>
              <a:gd name="connsiteX16926" fmla="*/ 5410660 w 12192000"/>
              <a:gd name="connsiteY16926" fmla="*/ 94046 h 364561"/>
              <a:gd name="connsiteX16927" fmla="*/ 5410694 w 12192000"/>
              <a:gd name="connsiteY16927" fmla="*/ 93845 h 364561"/>
              <a:gd name="connsiteX16928" fmla="*/ 5417801 w 12192000"/>
              <a:gd name="connsiteY16928" fmla="*/ 96834 h 364561"/>
              <a:gd name="connsiteX16929" fmla="*/ 5430108 w 12192000"/>
              <a:gd name="connsiteY16929" fmla="*/ 93831 h 364561"/>
              <a:gd name="connsiteX16930" fmla="*/ 5430108 w 12192000"/>
              <a:gd name="connsiteY16930" fmla="*/ 86712 h 364561"/>
              <a:gd name="connsiteX16931" fmla="*/ 5420384 w 12192000"/>
              <a:gd name="connsiteY16931" fmla="*/ 92941 h 364561"/>
              <a:gd name="connsiteX16932" fmla="*/ 5410697 w 12192000"/>
              <a:gd name="connsiteY16932" fmla="*/ 93827 h 364561"/>
              <a:gd name="connsiteX16933" fmla="*/ 5411893 w 12192000"/>
              <a:gd name="connsiteY16933" fmla="*/ 86789 h 364561"/>
              <a:gd name="connsiteX16934" fmla="*/ 5403615 w 12192000"/>
              <a:gd name="connsiteY16934" fmla="*/ 84036 h 364561"/>
              <a:gd name="connsiteX16935" fmla="*/ 5749325 w 12192000"/>
              <a:gd name="connsiteY16935" fmla="*/ 84036 h 364561"/>
              <a:gd name="connsiteX16936" fmla="*/ 5747759 w 12192000"/>
              <a:gd name="connsiteY16936" fmla="*/ 86928 h 364561"/>
              <a:gd name="connsiteX16937" fmla="*/ 5757778 w 12192000"/>
              <a:gd name="connsiteY16937" fmla="*/ 94046 h 364561"/>
              <a:gd name="connsiteX16938" fmla="*/ 5749325 w 12192000"/>
              <a:gd name="connsiteY16938" fmla="*/ 84036 h 364561"/>
              <a:gd name="connsiteX16939" fmla="*/ 5445900 w 12192000"/>
              <a:gd name="connsiteY16939" fmla="*/ 83925 h 364561"/>
              <a:gd name="connsiteX16940" fmla="*/ 5440126 w 12192000"/>
              <a:gd name="connsiteY16940" fmla="*/ 86928 h 364561"/>
              <a:gd name="connsiteX16941" fmla="*/ 5440126 w 12192000"/>
              <a:gd name="connsiteY16941" fmla="*/ 94046 h 364561"/>
              <a:gd name="connsiteX16942" fmla="*/ 5459575 w 12192000"/>
              <a:gd name="connsiteY16942" fmla="*/ 86928 h 364561"/>
              <a:gd name="connsiteX16943" fmla="*/ 5445900 w 12192000"/>
              <a:gd name="connsiteY16943" fmla="*/ 83925 h 364561"/>
              <a:gd name="connsiteX16944" fmla="*/ 5610150 w 12192000"/>
              <a:gd name="connsiteY16944" fmla="*/ 83801 h 364561"/>
              <a:gd name="connsiteX16945" fmla="*/ 5608676 w 12192000"/>
              <a:gd name="connsiteY16945" fmla="*/ 86712 h 364561"/>
              <a:gd name="connsiteX16946" fmla="*/ 5618106 w 12192000"/>
              <a:gd name="connsiteY16946" fmla="*/ 86712 h 364561"/>
              <a:gd name="connsiteX16947" fmla="*/ 5610150 w 12192000"/>
              <a:gd name="connsiteY16947" fmla="*/ 83801 h 364561"/>
              <a:gd name="connsiteX16948" fmla="*/ 7261616 w 12192000"/>
              <a:gd name="connsiteY16948" fmla="*/ 83801 h 364561"/>
              <a:gd name="connsiteX16949" fmla="*/ 7252334 w 12192000"/>
              <a:gd name="connsiteY16949" fmla="*/ 86712 h 364561"/>
              <a:gd name="connsiteX16950" fmla="*/ 7261764 w 12192000"/>
              <a:gd name="connsiteY16950" fmla="*/ 86712 h 364561"/>
              <a:gd name="connsiteX16951" fmla="*/ 7261616 w 12192000"/>
              <a:gd name="connsiteY16951" fmla="*/ 83801 h 364561"/>
              <a:gd name="connsiteX16952" fmla="*/ 2065606 w 12192000"/>
              <a:gd name="connsiteY16952" fmla="*/ 82400 h 364561"/>
              <a:gd name="connsiteX16953" fmla="*/ 2045527 w 12192000"/>
              <a:gd name="connsiteY16953" fmla="*/ 89526 h 364561"/>
              <a:gd name="connsiteX16954" fmla="*/ 2065606 w 12192000"/>
              <a:gd name="connsiteY16954" fmla="*/ 82400 h 364561"/>
              <a:gd name="connsiteX16955" fmla="*/ 11339882 w 12192000"/>
              <a:gd name="connsiteY16955" fmla="*/ 82400 h 364561"/>
              <a:gd name="connsiteX16956" fmla="*/ 11319803 w 12192000"/>
              <a:gd name="connsiteY16956" fmla="*/ 89526 h 364561"/>
              <a:gd name="connsiteX16957" fmla="*/ 11339882 w 12192000"/>
              <a:gd name="connsiteY16957" fmla="*/ 82400 h 364561"/>
              <a:gd name="connsiteX16958" fmla="*/ 1656723 w 12192000"/>
              <a:gd name="connsiteY16958" fmla="*/ 82399 h 364561"/>
              <a:gd name="connsiteX16959" fmla="*/ 1636766 w 12192000"/>
              <a:gd name="connsiteY16959" fmla="*/ 82399 h 364561"/>
              <a:gd name="connsiteX16960" fmla="*/ 1606830 w 12192000"/>
              <a:gd name="connsiteY16960" fmla="*/ 96949 h 364561"/>
              <a:gd name="connsiteX16961" fmla="*/ 1616808 w 12192000"/>
              <a:gd name="connsiteY16961" fmla="*/ 104224 h 364561"/>
              <a:gd name="connsiteX16962" fmla="*/ 1626787 w 12192000"/>
              <a:gd name="connsiteY16962" fmla="*/ 96949 h 364561"/>
              <a:gd name="connsiteX16963" fmla="*/ 1646745 w 12192000"/>
              <a:gd name="connsiteY16963" fmla="*/ 89674 h 364561"/>
              <a:gd name="connsiteX16964" fmla="*/ 1656723 w 12192000"/>
              <a:gd name="connsiteY16964" fmla="*/ 82399 h 364561"/>
              <a:gd name="connsiteX16965" fmla="*/ 10930999 w 12192000"/>
              <a:gd name="connsiteY16965" fmla="*/ 82399 h 364561"/>
              <a:gd name="connsiteX16966" fmla="*/ 10911042 w 12192000"/>
              <a:gd name="connsiteY16966" fmla="*/ 82399 h 364561"/>
              <a:gd name="connsiteX16967" fmla="*/ 10881106 w 12192000"/>
              <a:gd name="connsiteY16967" fmla="*/ 96949 h 364561"/>
              <a:gd name="connsiteX16968" fmla="*/ 10891084 w 12192000"/>
              <a:gd name="connsiteY16968" fmla="*/ 104224 h 364561"/>
              <a:gd name="connsiteX16969" fmla="*/ 10901063 w 12192000"/>
              <a:gd name="connsiteY16969" fmla="*/ 96949 h 364561"/>
              <a:gd name="connsiteX16970" fmla="*/ 10921021 w 12192000"/>
              <a:gd name="connsiteY16970" fmla="*/ 89674 h 364561"/>
              <a:gd name="connsiteX16971" fmla="*/ 10930999 w 12192000"/>
              <a:gd name="connsiteY16971" fmla="*/ 82399 h 364561"/>
              <a:gd name="connsiteX16972" fmla="*/ 4916208 w 12192000"/>
              <a:gd name="connsiteY16972" fmla="*/ 79810 h 364561"/>
              <a:gd name="connsiteX16973" fmla="*/ 4916208 w 12192000"/>
              <a:gd name="connsiteY16973" fmla="*/ 86712 h 364561"/>
              <a:gd name="connsiteX16974" fmla="*/ 4916208 w 12192000"/>
              <a:gd name="connsiteY16974" fmla="*/ 79810 h 364561"/>
              <a:gd name="connsiteX16975" fmla="*/ 5015216 w 12192000"/>
              <a:gd name="connsiteY16975" fmla="*/ 79810 h 364561"/>
              <a:gd name="connsiteX16976" fmla="*/ 5005196 w 12192000"/>
              <a:gd name="connsiteY16976" fmla="*/ 79810 h 364561"/>
              <a:gd name="connsiteX16977" fmla="*/ 5005196 w 12192000"/>
              <a:gd name="connsiteY16977" fmla="*/ 86712 h 364561"/>
              <a:gd name="connsiteX16978" fmla="*/ 5015216 w 12192000"/>
              <a:gd name="connsiteY16978" fmla="*/ 79810 h 364561"/>
              <a:gd name="connsiteX16979" fmla="*/ 5292399 w 12192000"/>
              <a:gd name="connsiteY16979" fmla="*/ 79810 h 364561"/>
              <a:gd name="connsiteX16980" fmla="*/ 5282774 w 12192000"/>
              <a:gd name="connsiteY16980" fmla="*/ 94046 h 364561"/>
              <a:gd name="connsiteX16981" fmla="*/ 5311651 w 12192000"/>
              <a:gd name="connsiteY16981" fmla="*/ 94046 h 364561"/>
              <a:gd name="connsiteX16982" fmla="*/ 5311651 w 12192000"/>
              <a:gd name="connsiteY16982" fmla="*/ 86928 h 364561"/>
              <a:gd name="connsiteX16983" fmla="*/ 5292399 w 12192000"/>
              <a:gd name="connsiteY16983" fmla="*/ 79810 h 364561"/>
              <a:gd name="connsiteX16984" fmla="*/ 5499649 w 12192000"/>
              <a:gd name="connsiteY16984" fmla="*/ 79810 h 364561"/>
              <a:gd name="connsiteX16985" fmla="*/ 5480201 w 12192000"/>
              <a:gd name="connsiteY16985" fmla="*/ 86928 h 364561"/>
              <a:gd name="connsiteX16986" fmla="*/ 5499649 w 12192000"/>
              <a:gd name="connsiteY16986" fmla="*/ 94046 h 364561"/>
              <a:gd name="connsiteX16987" fmla="*/ 5499649 w 12192000"/>
              <a:gd name="connsiteY16987" fmla="*/ 79810 h 364561"/>
              <a:gd name="connsiteX16988" fmla="*/ 6064234 w 12192000"/>
              <a:gd name="connsiteY16988" fmla="*/ 79810 h 364561"/>
              <a:gd name="connsiteX16989" fmla="*/ 6054509 w 12192000"/>
              <a:gd name="connsiteY16989" fmla="*/ 94046 h 364561"/>
              <a:gd name="connsiteX16990" fmla="*/ 6064234 w 12192000"/>
              <a:gd name="connsiteY16990" fmla="*/ 79810 h 364561"/>
              <a:gd name="connsiteX16991" fmla="*/ 6688340 w 12192000"/>
              <a:gd name="connsiteY16991" fmla="*/ 79810 h 364561"/>
              <a:gd name="connsiteX16992" fmla="*/ 6668302 w 12192000"/>
              <a:gd name="connsiteY16992" fmla="*/ 86712 h 364561"/>
              <a:gd name="connsiteX16993" fmla="*/ 6678321 w 12192000"/>
              <a:gd name="connsiteY16993" fmla="*/ 86712 h 364561"/>
              <a:gd name="connsiteX16994" fmla="*/ 6688340 w 12192000"/>
              <a:gd name="connsiteY16994" fmla="*/ 86712 h 364561"/>
              <a:gd name="connsiteX16995" fmla="*/ 6688340 w 12192000"/>
              <a:gd name="connsiteY16995" fmla="*/ 79810 h 364561"/>
              <a:gd name="connsiteX16996" fmla="*/ 7291231 w 12192000"/>
              <a:gd name="connsiteY16996" fmla="*/ 79810 h 364561"/>
              <a:gd name="connsiteX16997" fmla="*/ 7291231 w 12192000"/>
              <a:gd name="connsiteY16997" fmla="*/ 86712 h 364561"/>
              <a:gd name="connsiteX16998" fmla="*/ 7291231 w 12192000"/>
              <a:gd name="connsiteY16998" fmla="*/ 79810 h 364561"/>
              <a:gd name="connsiteX16999" fmla="*/ 8657902 w 12192000"/>
              <a:gd name="connsiteY16999" fmla="*/ 79810 h 364561"/>
              <a:gd name="connsiteX17000" fmla="*/ 8657902 w 12192000"/>
              <a:gd name="connsiteY17000" fmla="*/ 86712 h 364561"/>
              <a:gd name="connsiteX17001" fmla="*/ 8657902 w 12192000"/>
              <a:gd name="connsiteY17001" fmla="*/ 79810 h 364561"/>
              <a:gd name="connsiteX17002" fmla="*/ 8776359 w 12192000"/>
              <a:gd name="connsiteY17002" fmla="*/ 79810 h 364561"/>
              <a:gd name="connsiteX17003" fmla="*/ 8766340 w 12192000"/>
              <a:gd name="connsiteY17003" fmla="*/ 79810 h 364561"/>
              <a:gd name="connsiteX17004" fmla="*/ 8776359 w 12192000"/>
              <a:gd name="connsiteY17004" fmla="*/ 86712 h 364561"/>
              <a:gd name="connsiteX17005" fmla="*/ 8776359 w 12192000"/>
              <a:gd name="connsiteY17005" fmla="*/ 79810 h 364561"/>
              <a:gd name="connsiteX17006" fmla="*/ 5114223 w 12192000"/>
              <a:gd name="connsiteY17006" fmla="*/ 79594 h 364561"/>
              <a:gd name="connsiteX17007" fmla="*/ 5114223 w 12192000"/>
              <a:gd name="connsiteY17007" fmla="*/ 86712 h 364561"/>
              <a:gd name="connsiteX17008" fmla="*/ 5114223 w 12192000"/>
              <a:gd name="connsiteY17008" fmla="*/ 81596 h 364561"/>
              <a:gd name="connsiteX17009" fmla="*/ 5831319 w 12192000"/>
              <a:gd name="connsiteY17009" fmla="*/ 77872 h 364561"/>
              <a:gd name="connsiteX17010" fmla="*/ 5825552 w 12192000"/>
              <a:gd name="connsiteY17010" fmla="*/ 86712 h 364561"/>
              <a:gd name="connsiteX17011" fmla="*/ 5830657 w 12192000"/>
              <a:gd name="connsiteY17011" fmla="*/ 80437 h 364561"/>
              <a:gd name="connsiteX17012" fmla="*/ 5768773 w 12192000"/>
              <a:gd name="connsiteY17012" fmla="*/ 76716 h 364561"/>
              <a:gd name="connsiteX17013" fmla="*/ 5767208 w 12192000"/>
              <a:gd name="connsiteY17013" fmla="*/ 79810 h 364561"/>
              <a:gd name="connsiteX17014" fmla="*/ 5777227 w 12192000"/>
              <a:gd name="connsiteY17014" fmla="*/ 79810 h 364561"/>
              <a:gd name="connsiteX17015" fmla="*/ 5768773 w 12192000"/>
              <a:gd name="connsiteY17015" fmla="*/ 76716 h 364561"/>
              <a:gd name="connsiteX17016" fmla="*/ 2004760 w 12192000"/>
              <a:gd name="connsiteY17016" fmla="*/ 74829 h 364561"/>
              <a:gd name="connsiteX17017" fmla="*/ 1995025 w 12192000"/>
              <a:gd name="connsiteY17017" fmla="*/ 74829 h 364561"/>
              <a:gd name="connsiteX17018" fmla="*/ 2004760 w 12192000"/>
              <a:gd name="connsiteY17018" fmla="*/ 74829 h 364561"/>
              <a:gd name="connsiteX17019" fmla="*/ 11279036 w 12192000"/>
              <a:gd name="connsiteY17019" fmla="*/ 74829 h 364561"/>
              <a:gd name="connsiteX17020" fmla="*/ 11269301 w 12192000"/>
              <a:gd name="connsiteY17020" fmla="*/ 74829 h 364561"/>
              <a:gd name="connsiteX17021" fmla="*/ 11279036 w 12192000"/>
              <a:gd name="connsiteY17021" fmla="*/ 74829 h 364561"/>
              <a:gd name="connsiteX17022" fmla="*/ 5094580 w 12192000"/>
              <a:gd name="connsiteY17022" fmla="*/ 72476 h 364561"/>
              <a:gd name="connsiteX17023" fmla="*/ 5083579 w 12192000"/>
              <a:gd name="connsiteY17023" fmla="*/ 79594 h 364561"/>
              <a:gd name="connsiteX17024" fmla="*/ 5087562 w 12192000"/>
              <a:gd name="connsiteY17024" fmla="*/ 85608 h 364561"/>
              <a:gd name="connsiteX17025" fmla="*/ 5093205 w 12192000"/>
              <a:gd name="connsiteY17025" fmla="*/ 84043 h 364561"/>
              <a:gd name="connsiteX17026" fmla="*/ 5094580 w 12192000"/>
              <a:gd name="connsiteY17026" fmla="*/ 86712 h 364561"/>
              <a:gd name="connsiteX17027" fmla="*/ 5094580 w 12192000"/>
              <a:gd name="connsiteY17027" fmla="*/ 72476 h 364561"/>
              <a:gd name="connsiteX17028" fmla="*/ 5292203 w 12192000"/>
              <a:gd name="connsiteY17028" fmla="*/ 72476 h 364561"/>
              <a:gd name="connsiteX17029" fmla="*/ 5282577 w 12192000"/>
              <a:gd name="connsiteY17029" fmla="*/ 72476 h 364561"/>
              <a:gd name="connsiteX17030" fmla="*/ 5271576 w 12192000"/>
              <a:gd name="connsiteY17030" fmla="*/ 86712 h 364561"/>
              <a:gd name="connsiteX17031" fmla="*/ 5282577 w 12192000"/>
              <a:gd name="connsiteY17031" fmla="*/ 86712 h 364561"/>
              <a:gd name="connsiteX17032" fmla="*/ 5292203 w 12192000"/>
              <a:gd name="connsiteY17032" fmla="*/ 72476 h 364561"/>
              <a:gd name="connsiteX17033" fmla="*/ 5341118 w 12192000"/>
              <a:gd name="connsiteY17033" fmla="*/ 72476 h 364561"/>
              <a:gd name="connsiteX17034" fmla="*/ 5341118 w 12192000"/>
              <a:gd name="connsiteY17034" fmla="*/ 79810 h 364561"/>
              <a:gd name="connsiteX17035" fmla="*/ 5341118 w 12192000"/>
              <a:gd name="connsiteY17035" fmla="*/ 72476 h 364561"/>
              <a:gd name="connsiteX17036" fmla="*/ 5539135 w 12192000"/>
              <a:gd name="connsiteY17036" fmla="*/ 72476 h 364561"/>
              <a:gd name="connsiteX17037" fmla="*/ 5529116 w 12192000"/>
              <a:gd name="connsiteY17037" fmla="*/ 72476 h 364561"/>
              <a:gd name="connsiteX17038" fmla="*/ 5529116 w 12192000"/>
              <a:gd name="connsiteY17038" fmla="*/ 79810 h 364561"/>
              <a:gd name="connsiteX17039" fmla="*/ 5539135 w 12192000"/>
              <a:gd name="connsiteY17039" fmla="*/ 72476 h 364561"/>
              <a:gd name="connsiteX17040" fmla="*/ 5618400 w 12192000"/>
              <a:gd name="connsiteY17040" fmla="*/ 72476 h 364561"/>
              <a:gd name="connsiteX17041" fmla="*/ 5608676 w 12192000"/>
              <a:gd name="connsiteY17041" fmla="*/ 79810 h 364561"/>
              <a:gd name="connsiteX17042" fmla="*/ 5618400 w 12192000"/>
              <a:gd name="connsiteY17042" fmla="*/ 79810 h 364561"/>
              <a:gd name="connsiteX17043" fmla="*/ 5618400 w 12192000"/>
              <a:gd name="connsiteY17043" fmla="*/ 72476 h 364561"/>
              <a:gd name="connsiteX17044" fmla="*/ 5637554 w 12192000"/>
              <a:gd name="connsiteY17044" fmla="*/ 72476 h 364561"/>
              <a:gd name="connsiteX17045" fmla="*/ 5647455 w 12192000"/>
              <a:gd name="connsiteY17045" fmla="*/ 79810 h 364561"/>
              <a:gd name="connsiteX17046" fmla="*/ 5637554 w 12192000"/>
              <a:gd name="connsiteY17046" fmla="*/ 72476 h 364561"/>
              <a:gd name="connsiteX17047" fmla="*/ 5945777 w 12192000"/>
              <a:gd name="connsiteY17047" fmla="*/ 72476 h 364561"/>
              <a:gd name="connsiteX17048" fmla="*/ 5935758 w 12192000"/>
              <a:gd name="connsiteY17048" fmla="*/ 86712 h 364561"/>
              <a:gd name="connsiteX17049" fmla="*/ 5945777 w 12192000"/>
              <a:gd name="connsiteY17049" fmla="*/ 79594 h 364561"/>
              <a:gd name="connsiteX17050" fmla="*/ 5945777 w 12192000"/>
              <a:gd name="connsiteY17050" fmla="*/ 72476 h 364561"/>
              <a:gd name="connsiteX17051" fmla="*/ 6856890 w 12192000"/>
              <a:gd name="connsiteY17051" fmla="*/ 72476 h 364561"/>
              <a:gd name="connsiteX17052" fmla="*/ 6866319 w 12192000"/>
              <a:gd name="connsiteY17052" fmla="*/ 79810 h 364561"/>
              <a:gd name="connsiteX17053" fmla="*/ 6856890 w 12192000"/>
              <a:gd name="connsiteY17053" fmla="*/ 72476 h 364561"/>
              <a:gd name="connsiteX17054" fmla="*/ 8717425 w 12192000"/>
              <a:gd name="connsiteY17054" fmla="*/ 72476 h 364561"/>
              <a:gd name="connsiteX17055" fmla="*/ 8727443 w 12192000"/>
              <a:gd name="connsiteY17055" fmla="*/ 86712 h 364561"/>
              <a:gd name="connsiteX17056" fmla="*/ 8717425 w 12192000"/>
              <a:gd name="connsiteY17056" fmla="*/ 72476 h 364561"/>
              <a:gd name="connsiteX17057" fmla="*/ 8737462 w 12192000"/>
              <a:gd name="connsiteY17057" fmla="*/ 72476 h 364561"/>
              <a:gd name="connsiteX17058" fmla="*/ 8747187 w 12192000"/>
              <a:gd name="connsiteY17058" fmla="*/ 79810 h 364561"/>
              <a:gd name="connsiteX17059" fmla="*/ 8737462 w 12192000"/>
              <a:gd name="connsiteY17059" fmla="*/ 72476 h 364561"/>
              <a:gd name="connsiteX17060" fmla="*/ 5368532 w 12192000"/>
              <a:gd name="connsiteY17060" fmla="*/ 69647 h 364561"/>
              <a:gd name="connsiteX17061" fmla="*/ 5360566 w 12192000"/>
              <a:gd name="connsiteY17061" fmla="*/ 72620 h 364561"/>
              <a:gd name="connsiteX17062" fmla="*/ 5381461 w 12192000"/>
              <a:gd name="connsiteY17062" fmla="*/ 86712 h 364561"/>
              <a:gd name="connsiteX17063" fmla="*/ 5381461 w 12192000"/>
              <a:gd name="connsiteY17063" fmla="*/ 72620 h 364561"/>
              <a:gd name="connsiteX17064" fmla="*/ 5368532 w 12192000"/>
              <a:gd name="connsiteY17064" fmla="*/ 69647 h 364561"/>
              <a:gd name="connsiteX17065" fmla="*/ 4712021 w 12192000"/>
              <a:gd name="connsiteY17065" fmla="*/ 67299 h 364561"/>
              <a:gd name="connsiteX17066" fmla="*/ 4707010 w 12192000"/>
              <a:gd name="connsiteY17066" fmla="*/ 72476 h 364561"/>
              <a:gd name="connsiteX17067" fmla="*/ 4717019 w 12192000"/>
              <a:gd name="connsiteY17067" fmla="*/ 72476 h 364561"/>
              <a:gd name="connsiteX17068" fmla="*/ 4712021 w 12192000"/>
              <a:gd name="connsiteY17068" fmla="*/ 67299 h 364561"/>
              <a:gd name="connsiteX17069" fmla="*/ 5480201 w 12192000"/>
              <a:gd name="connsiteY17069" fmla="*/ 65574 h 364561"/>
              <a:gd name="connsiteX17070" fmla="*/ 5484304 w 12192000"/>
              <a:gd name="connsiteY17070" fmla="*/ 69689 h 364561"/>
              <a:gd name="connsiteX17071" fmla="*/ 5480201 w 12192000"/>
              <a:gd name="connsiteY17071" fmla="*/ 72692 h 364561"/>
              <a:gd name="connsiteX17072" fmla="*/ 5499649 w 12192000"/>
              <a:gd name="connsiteY17072" fmla="*/ 79810 h 364561"/>
              <a:gd name="connsiteX17073" fmla="*/ 5485975 w 12192000"/>
              <a:gd name="connsiteY17073" fmla="*/ 69800 h 364561"/>
              <a:gd name="connsiteX17074" fmla="*/ 4806007 w 12192000"/>
              <a:gd name="connsiteY17074" fmla="*/ 65573 h 364561"/>
              <a:gd name="connsiteX17075" fmla="*/ 4796578 w 12192000"/>
              <a:gd name="connsiteY17075" fmla="*/ 65573 h 364561"/>
              <a:gd name="connsiteX17076" fmla="*/ 4806007 w 12192000"/>
              <a:gd name="connsiteY17076" fmla="*/ 65573 h 364561"/>
              <a:gd name="connsiteX17077" fmla="*/ 4964834 w 12192000"/>
              <a:gd name="connsiteY17077" fmla="*/ 65573 h 364561"/>
              <a:gd name="connsiteX17078" fmla="*/ 4955104 w 12192000"/>
              <a:gd name="connsiteY17078" fmla="*/ 72692 h 364561"/>
              <a:gd name="connsiteX17079" fmla="*/ 4974552 w 12192000"/>
              <a:gd name="connsiteY17079" fmla="*/ 79810 h 364561"/>
              <a:gd name="connsiteX17080" fmla="*/ 4964834 w 12192000"/>
              <a:gd name="connsiteY17080" fmla="*/ 65573 h 364561"/>
              <a:gd name="connsiteX17081" fmla="*/ 5063541 w 12192000"/>
              <a:gd name="connsiteY17081" fmla="*/ 65573 h 364561"/>
              <a:gd name="connsiteX17082" fmla="*/ 5073559 w 12192000"/>
              <a:gd name="connsiteY17082" fmla="*/ 72476 h 364561"/>
              <a:gd name="connsiteX17083" fmla="*/ 5063541 w 12192000"/>
              <a:gd name="connsiteY17083" fmla="*/ 65573 h 364561"/>
              <a:gd name="connsiteX17084" fmla="*/ 5104205 w 12192000"/>
              <a:gd name="connsiteY17084" fmla="*/ 65573 h 364561"/>
              <a:gd name="connsiteX17085" fmla="*/ 5114223 w 12192000"/>
              <a:gd name="connsiteY17085" fmla="*/ 72476 h 364561"/>
              <a:gd name="connsiteX17086" fmla="*/ 5104205 w 12192000"/>
              <a:gd name="connsiteY17086" fmla="*/ 65573 h 364561"/>
              <a:gd name="connsiteX17087" fmla="*/ 5172275 w 12192000"/>
              <a:gd name="connsiteY17087" fmla="*/ 65573 h 364561"/>
              <a:gd name="connsiteX17088" fmla="*/ 5162549 w 12192000"/>
              <a:gd name="connsiteY17088" fmla="*/ 72620 h 364561"/>
              <a:gd name="connsiteX17089" fmla="*/ 5162549 w 12192000"/>
              <a:gd name="connsiteY17089" fmla="*/ 79666 h 364561"/>
              <a:gd name="connsiteX17090" fmla="*/ 5172275 w 12192000"/>
              <a:gd name="connsiteY17090" fmla="*/ 86712 h 364561"/>
              <a:gd name="connsiteX17091" fmla="*/ 5172275 w 12192000"/>
              <a:gd name="connsiteY17091" fmla="*/ 65573 h 364561"/>
              <a:gd name="connsiteX17092" fmla="*/ 5302222 w 12192000"/>
              <a:gd name="connsiteY17092" fmla="*/ 65573 h 364561"/>
              <a:gd name="connsiteX17093" fmla="*/ 5311651 w 12192000"/>
              <a:gd name="connsiteY17093" fmla="*/ 72692 h 364561"/>
              <a:gd name="connsiteX17094" fmla="*/ 5302222 w 12192000"/>
              <a:gd name="connsiteY17094" fmla="*/ 65573 h 364561"/>
              <a:gd name="connsiteX17095" fmla="*/ 5400641 w 12192000"/>
              <a:gd name="connsiteY17095" fmla="*/ 65573 h 364561"/>
              <a:gd name="connsiteX17096" fmla="*/ 5391212 w 12192000"/>
              <a:gd name="connsiteY17096" fmla="*/ 79810 h 364561"/>
              <a:gd name="connsiteX17097" fmla="*/ 5400641 w 12192000"/>
              <a:gd name="connsiteY17097" fmla="*/ 65573 h 364561"/>
              <a:gd name="connsiteX17098" fmla="*/ 5420678 w 12192000"/>
              <a:gd name="connsiteY17098" fmla="*/ 65573 h 364561"/>
              <a:gd name="connsiteX17099" fmla="*/ 5410659 w 12192000"/>
              <a:gd name="connsiteY17099" fmla="*/ 65573 h 364561"/>
              <a:gd name="connsiteX17100" fmla="*/ 5410659 w 12192000"/>
              <a:gd name="connsiteY17100" fmla="*/ 79810 h 364561"/>
              <a:gd name="connsiteX17101" fmla="*/ 5420678 w 12192000"/>
              <a:gd name="connsiteY17101" fmla="*/ 79810 h 364561"/>
              <a:gd name="connsiteX17102" fmla="*/ 5420678 w 12192000"/>
              <a:gd name="connsiteY17102" fmla="*/ 65573 h 364561"/>
              <a:gd name="connsiteX17103" fmla="*/ 5440127 w 12192000"/>
              <a:gd name="connsiteY17103" fmla="*/ 65573 h 364561"/>
              <a:gd name="connsiteX17104" fmla="*/ 5440126 w 12192000"/>
              <a:gd name="connsiteY17104" fmla="*/ 65573 h 364561"/>
              <a:gd name="connsiteX17105" fmla="*/ 5430108 w 12192000"/>
              <a:gd name="connsiteY17105" fmla="*/ 65573 h 364561"/>
              <a:gd name="connsiteX17106" fmla="*/ 5439970 w 12192000"/>
              <a:gd name="connsiteY17106" fmla="*/ 66544 h 364561"/>
              <a:gd name="connsiteX17107" fmla="*/ 5440126 w 12192000"/>
              <a:gd name="connsiteY17107" fmla="*/ 65576 h 364561"/>
              <a:gd name="connsiteX17108" fmla="*/ 5440126 w 12192000"/>
              <a:gd name="connsiteY17108" fmla="*/ 69564 h 364561"/>
              <a:gd name="connsiteX17109" fmla="*/ 5440126 w 12192000"/>
              <a:gd name="connsiteY17109" fmla="*/ 72476 h 364561"/>
              <a:gd name="connsiteX17110" fmla="*/ 5449556 w 12192000"/>
              <a:gd name="connsiteY17110" fmla="*/ 72476 h 364561"/>
              <a:gd name="connsiteX17111" fmla="*/ 5445578 w 12192000"/>
              <a:gd name="connsiteY17111" fmla="*/ 66652 h 364561"/>
              <a:gd name="connsiteX17112" fmla="*/ 5440127 w 12192000"/>
              <a:gd name="connsiteY17112" fmla="*/ 65574 h 364561"/>
              <a:gd name="connsiteX17113" fmla="*/ 5529313 w 12192000"/>
              <a:gd name="connsiteY17113" fmla="*/ 65573 h 364561"/>
              <a:gd name="connsiteX17114" fmla="*/ 5519490 w 12192000"/>
              <a:gd name="connsiteY17114" fmla="*/ 65573 h 364561"/>
              <a:gd name="connsiteX17115" fmla="*/ 5519490 w 12192000"/>
              <a:gd name="connsiteY17115" fmla="*/ 72476 h 364561"/>
              <a:gd name="connsiteX17116" fmla="*/ 5529313 w 12192000"/>
              <a:gd name="connsiteY17116" fmla="*/ 65573 h 364561"/>
              <a:gd name="connsiteX17117" fmla="*/ 5668199 w 12192000"/>
              <a:gd name="connsiteY17117" fmla="*/ 65573 h 364561"/>
              <a:gd name="connsiteX17118" fmla="*/ 5678218 w 12192000"/>
              <a:gd name="connsiteY17118" fmla="*/ 72476 h 364561"/>
              <a:gd name="connsiteX17119" fmla="*/ 5668199 w 12192000"/>
              <a:gd name="connsiteY17119" fmla="*/ 65573 h 364561"/>
              <a:gd name="connsiteX17120" fmla="*/ 5687647 w 12192000"/>
              <a:gd name="connsiteY17120" fmla="*/ 65573 h 364561"/>
              <a:gd name="connsiteX17121" fmla="*/ 5697666 w 12192000"/>
              <a:gd name="connsiteY17121" fmla="*/ 72476 h 364561"/>
              <a:gd name="connsiteX17122" fmla="*/ 5687647 w 12192000"/>
              <a:gd name="connsiteY17122" fmla="*/ 65573 h 364561"/>
              <a:gd name="connsiteX17123" fmla="*/ 5846768 w 12192000"/>
              <a:gd name="connsiteY17123" fmla="*/ 65573 h 364561"/>
              <a:gd name="connsiteX17124" fmla="*/ 5832447 w 12192000"/>
              <a:gd name="connsiteY17124" fmla="*/ 73500 h 364561"/>
              <a:gd name="connsiteX17125" fmla="*/ 5831319 w 12192000"/>
              <a:gd name="connsiteY17125" fmla="*/ 77872 h 364561"/>
              <a:gd name="connsiteX17126" fmla="*/ 5832447 w 12192000"/>
              <a:gd name="connsiteY17126" fmla="*/ 76143 h 364561"/>
              <a:gd name="connsiteX17127" fmla="*/ 5846768 w 12192000"/>
              <a:gd name="connsiteY17127" fmla="*/ 65573 h 364561"/>
              <a:gd name="connsiteX17128" fmla="*/ 1698707 w 12192000"/>
              <a:gd name="connsiteY17128" fmla="*/ 60130 h 364561"/>
              <a:gd name="connsiteX17129" fmla="*/ 1677410 w 12192000"/>
              <a:gd name="connsiteY17129" fmla="*/ 67702 h 364561"/>
              <a:gd name="connsiteX17130" fmla="*/ 1698707 w 12192000"/>
              <a:gd name="connsiteY17130" fmla="*/ 67702 h 364561"/>
              <a:gd name="connsiteX17131" fmla="*/ 1698707 w 12192000"/>
              <a:gd name="connsiteY17131" fmla="*/ 60130 h 364561"/>
              <a:gd name="connsiteX17132" fmla="*/ 2035488 w 12192000"/>
              <a:gd name="connsiteY17132" fmla="*/ 60130 h 364561"/>
              <a:gd name="connsiteX17133" fmla="*/ 2025448 w 12192000"/>
              <a:gd name="connsiteY17133" fmla="*/ 67702 h 364561"/>
              <a:gd name="connsiteX17134" fmla="*/ 2045528 w 12192000"/>
              <a:gd name="connsiteY17134" fmla="*/ 67702 h 364561"/>
              <a:gd name="connsiteX17135" fmla="*/ 2035488 w 12192000"/>
              <a:gd name="connsiteY17135" fmla="*/ 60130 h 364561"/>
              <a:gd name="connsiteX17136" fmla="*/ 10972982 w 12192000"/>
              <a:gd name="connsiteY17136" fmla="*/ 60130 h 364561"/>
              <a:gd name="connsiteX17137" fmla="*/ 10951686 w 12192000"/>
              <a:gd name="connsiteY17137" fmla="*/ 67702 h 364561"/>
              <a:gd name="connsiteX17138" fmla="*/ 10972982 w 12192000"/>
              <a:gd name="connsiteY17138" fmla="*/ 67702 h 364561"/>
              <a:gd name="connsiteX17139" fmla="*/ 10972982 w 12192000"/>
              <a:gd name="connsiteY17139" fmla="*/ 60130 h 364561"/>
              <a:gd name="connsiteX17140" fmla="*/ 11309764 w 12192000"/>
              <a:gd name="connsiteY17140" fmla="*/ 60130 h 364561"/>
              <a:gd name="connsiteX17141" fmla="*/ 11299724 w 12192000"/>
              <a:gd name="connsiteY17141" fmla="*/ 67702 h 364561"/>
              <a:gd name="connsiteX17142" fmla="*/ 11319803 w 12192000"/>
              <a:gd name="connsiteY17142" fmla="*/ 67702 h 364561"/>
              <a:gd name="connsiteX17143" fmla="*/ 11309764 w 12192000"/>
              <a:gd name="connsiteY17143" fmla="*/ 60130 h 364561"/>
              <a:gd name="connsiteX17144" fmla="*/ 4984572 w 12192000"/>
              <a:gd name="connsiteY17144" fmla="*/ 58240 h 364561"/>
              <a:gd name="connsiteX17145" fmla="*/ 4974552 w 12192000"/>
              <a:gd name="connsiteY17145" fmla="*/ 58240 h 364561"/>
              <a:gd name="connsiteX17146" fmla="*/ 4984572 w 12192000"/>
              <a:gd name="connsiteY17146" fmla="*/ 65574 h 364561"/>
              <a:gd name="connsiteX17147" fmla="*/ 4984572 w 12192000"/>
              <a:gd name="connsiteY17147" fmla="*/ 58240 h 364561"/>
              <a:gd name="connsiteX17148" fmla="*/ 5114223 w 12192000"/>
              <a:gd name="connsiteY17148" fmla="*/ 58240 h 364561"/>
              <a:gd name="connsiteX17149" fmla="*/ 5114223 w 12192000"/>
              <a:gd name="connsiteY17149" fmla="*/ 65574 h 364561"/>
              <a:gd name="connsiteX17150" fmla="*/ 5114223 w 12192000"/>
              <a:gd name="connsiteY17150" fmla="*/ 58240 h 364561"/>
              <a:gd name="connsiteX17151" fmla="*/ 5381193 w 12192000"/>
              <a:gd name="connsiteY17151" fmla="*/ 58240 h 364561"/>
              <a:gd name="connsiteX17152" fmla="*/ 5391212 w 12192000"/>
              <a:gd name="connsiteY17152" fmla="*/ 65358 h 364561"/>
              <a:gd name="connsiteX17153" fmla="*/ 5381193 w 12192000"/>
              <a:gd name="connsiteY17153" fmla="*/ 58240 h 364561"/>
              <a:gd name="connsiteX17154" fmla="*/ 5480496 w 12192000"/>
              <a:gd name="connsiteY17154" fmla="*/ 58240 h 364561"/>
              <a:gd name="connsiteX17155" fmla="*/ 5470772 w 12192000"/>
              <a:gd name="connsiteY17155" fmla="*/ 65574 h 364561"/>
              <a:gd name="connsiteX17156" fmla="*/ 5480201 w 12192000"/>
              <a:gd name="connsiteY17156" fmla="*/ 65574 h 364561"/>
              <a:gd name="connsiteX17157" fmla="*/ 5480496 w 12192000"/>
              <a:gd name="connsiteY17157" fmla="*/ 65574 h 364561"/>
              <a:gd name="connsiteX17158" fmla="*/ 5480496 w 12192000"/>
              <a:gd name="connsiteY17158" fmla="*/ 58240 h 364561"/>
              <a:gd name="connsiteX17159" fmla="*/ 5736562 w 12192000"/>
              <a:gd name="connsiteY17159" fmla="*/ 58240 h 364561"/>
              <a:gd name="connsiteX17160" fmla="*/ 5727133 w 12192000"/>
              <a:gd name="connsiteY17160" fmla="*/ 65574 h 364561"/>
              <a:gd name="connsiteX17161" fmla="*/ 5736562 w 12192000"/>
              <a:gd name="connsiteY17161" fmla="*/ 65574 h 364561"/>
              <a:gd name="connsiteX17162" fmla="*/ 5736562 w 12192000"/>
              <a:gd name="connsiteY17162" fmla="*/ 58240 h 364561"/>
              <a:gd name="connsiteX17163" fmla="*/ 6064233 w 12192000"/>
              <a:gd name="connsiteY17163" fmla="*/ 58240 h 364561"/>
              <a:gd name="connsiteX17164" fmla="*/ 6054214 w 12192000"/>
              <a:gd name="connsiteY17164" fmla="*/ 58240 h 364561"/>
              <a:gd name="connsiteX17165" fmla="*/ 6054214 w 12192000"/>
              <a:gd name="connsiteY17165" fmla="*/ 65574 h 364561"/>
              <a:gd name="connsiteX17166" fmla="*/ 6064233 w 12192000"/>
              <a:gd name="connsiteY17166" fmla="*/ 65574 h 364561"/>
              <a:gd name="connsiteX17167" fmla="*/ 6064233 w 12192000"/>
              <a:gd name="connsiteY17167" fmla="*/ 58240 h 364561"/>
              <a:gd name="connsiteX17168" fmla="*/ 6124051 w 12192000"/>
              <a:gd name="connsiteY17168" fmla="*/ 58240 h 364561"/>
              <a:gd name="connsiteX17169" fmla="*/ 6114327 w 12192000"/>
              <a:gd name="connsiteY17169" fmla="*/ 58240 h 364561"/>
              <a:gd name="connsiteX17170" fmla="*/ 6124051 w 12192000"/>
              <a:gd name="connsiteY17170" fmla="*/ 58240 h 364561"/>
              <a:gd name="connsiteX17171" fmla="*/ 6835674 w 12192000"/>
              <a:gd name="connsiteY17171" fmla="*/ 58240 h 364561"/>
              <a:gd name="connsiteX17172" fmla="*/ 6826244 w 12192000"/>
              <a:gd name="connsiteY17172" fmla="*/ 65574 h 364561"/>
              <a:gd name="connsiteX17173" fmla="*/ 6835674 w 12192000"/>
              <a:gd name="connsiteY17173" fmla="*/ 65574 h 364561"/>
              <a:gd name="connsiteX17174" fmla="*/ 6835674 w 12192000"/>
              <a:gd name="connsiteY17174" fmla="*/ 58240 h 364561"/>
              <a:gd name="connsiteX17175" fmla="*/ 8696799 w 12192000"/>
              <a:gd name="connsiteY17175" fmla="*/ 58240 h 364561"/>
              <a:gd name="connsiteX17176" fmla="*/ 8707995 w 12192000"/>
              <a:gd name="connsiteY17176" fmla="*/ 65574 h 364561"/>
              <a:gd name="connsiteX17177" fmla="*/ 8696799 w 12192000"/>
              <a:gd name="connsiteY17177" fmla="*/ 58240 h 364561"/>
              <a:gd name="connsiteX17178" fmla="*/ 5851229 w 12192000"/>
              <a:gd name="connsiteY17178" fmla="*/ 57311 h 364561"/>
              <a:gd name="connsiteX17179" fmla="*/ 5851336 w 12192000"/>
              <a:gd name="connsiteY17179" fmla="*/ 57377 h 364561"/>
              <a:gd name="connsiteX17180" fmla="*/ 5856198 w 12192000"/>
              <a:gd name="connsiteY17180" fmla="*/ 58240 h 364561"/>
              <a:gd name="connsiteX17181" fmla="*/ 4916355 w 12192000"/>
              <a:gd name="connsiteY17181" fmla="*/ 55453 h 364561"/>
              <a:gd name="connsiteX17182" fmla="*/ 4916208 w 12192000"/>
              <a:gd name="connsiteY17182" fmla="*/ 58456 h 364561"/>
              <a:gd name="connsiteX17183" fmla="*/ 4916208 w 12192000"/>
              <a:gd name="connsiteY17183" fmla="*/ 65574 h 364561"/>
              <a:gd name="connsiteX17184" fmla="*/ 4925637 w 12192000"/>
              <a:gd name="connsiteY17184" fmla="*/ 58456 h 364561"/>
              <a:gd name="connsiteX17185" fmla="*/ 4916355 w 12192000"/>
              <a:gd name="connsiteY17185" fmla="*/ 55453 h 364561"/>
              <a:gd name="connsiteX17186" fmla="*/ 1718786 w 12192000"/>
              <a:gd name="connsiteY17186" fmla="*/ 51667 h 364561"/>
              <a:gd name="connsiteX17187" fmla="*/ 1709050 w 12192000"/>
              <a:gd name="connsiteY17187" fmla="*/ 51667 h 364561"/>
              <a:gd name="connsiteX17188" fmla="*/ 1718786 w 12192000"/>
              <a:gd name="connsiteY17188" fmla="*/ 60130 h 364561"/>
              <a:gd name="connsiteX17189" fmla="*/ 1718786 w 12192000"/>
              <a:gd name="connsiteY17189" fmla="*/ 51667 h 364561"/>
              <a:gd name="connsiteX17190" fmla="*/ 10993061 w 12192000"/>
              <a:gd name="connsiteY17190" fmla="*/ 51667 h 364561"/>
              <a:gd name="connsiteX17191" fmla="*/ 10983326 w 12192000"/>
              <a:gd name="connsiteY17191" fmla="*/ 51667 h 364561"/>
              <a:gd name="connsiteX17192" fmla="*/ 10993061 w 12192000"/>
              <a:gd name="connsiteY17192" fmla="*/ 60130 h 364561"/>
              <a:gd name="connsiteX17193" fmla="*/ 10993061 w 12192000"/>
              <a:gd name="connsiteY17193" fmla="*/ 51667 h 364561"/>
              <a:gd name="connsiteX17194" fmla="*/ 4885566 w 12192000"/>
              <a:gd name="connsiteY17194" fmla="*/ 51337 h 364561"/>
              <a:gd name="connsiteX17195" fmla="*/ 4875545 w 12192000"/>
              <a:gd name="connsiteY17195" fmla="*/ 51337 h 364561"/>
              <a:gd name="connsiteX17196" fmla="*/ 4885566 w 12192000"/>
              <a:gd name="connsiteY17196" fmla="*/ 51337 h 364561"/>
              <a:gd name="connsiteX17197" fmla="*/ 5005206 w 12192000"/>
              <a:gd name="connsiteY17197" fmla="*/ 51337 h 364561"/>
              <a:gd name="connsiteX17198" fmla="*/ 4994000 w 12192000"/>
              <a:gd name="connsiteY17198" fmla="*/ 58240 h 364561"/>
              <a:gd name="connsiteX17199" fmla="*/ 5005206 w 12192000"/>
              <a:gd name="connsiteY17199" fmla="*/ 58240 h 364561"/>
              <a:gd name="connsiteX17200" fmla="*/ 5005206 w 12192000"/>
              <a:gd name="connsiteY17200" fmla="*/ 51337 h 364561"/>
              <a:gd name="connsiteX17201" fmla="*/ 5292203 w 12192000"/>
              <a:gd name="connsiteY17201" fmla="*/ 51337 h 364561"/>
              <a:gd name="connsiteX17202" fmla="*/ 5292203 w 12192000"/>
              <a:gd name="connsiteY17202" fmla="*/ 58240 h 364561"/>
              <a:gd name="connsiteX17203" fmla="*/ 5292203 w 12192000"/>
              <a:gd name="connsiteY17203" fmla="*/ 51337 h 364561"/>
              <a:gd name="connsiteX17204" fmla="*/ 5519098 w 12192000"/>
              <a:gd name="connsiteY17204" fmla="*/ 51337 h 364561"/>
              <a:gd name="connsiteX17205" fmla="*/ 5509374 w 12192000"/>
              <a:gd name="connsiteY17205" fmla="*/ 51337 h 364561"/>
              <a:gd name="connsiteX17206" fmla="*/ 5519098 w 12192000"/>
              <a:gd name="connsiteY17206" fmla="*/ 58240 h 364561"/>
              <a:gd name="connsiteX17207" fmla="*/ 5519098 w 12192000"/>
              <a:gd name="connsiteY17207" fmla="*/ 51337 h 364561"/>
              <a:gd name="connsiteX17208" fmla="*/ 5637848 w 12192000"/>
              <a:gd name="connsiteY17208" fmla="*/ 51337 h 364561"/>
              <a:gd name="connsiteX17209" fmla="*/ 5628124 w 12192000"/>
              <a:gd name="connsiteY17209" fmla="*/ 51337 h 364561"/>
              <a:gd name="connsiteX17210" fmla="*/ 5628124 w 12192000"/>
              <a:gd name="connsiteY17210" fmla="*/ 65574 h 364561"/>
              <a:gd name="connsiteX17211" fmla="*/ 5647573 w 12192000"/>
              <a:gd name="connsiteY17211" fmla="*/ 65574 h 364561"/>
              <a:gd name="connsiteX17212" fmla="*/ 5637848 w 12192000"/>
              <a:gd name="connsiteY17212" fmla="*/ 51337 h 364561"/>
              <a:gd name="connsiteX17213" fmla="*/ 5806104 w 12192000"/>
              <a:gd name="connsiteY17213" fmla="*/ 51337 h 364561"/>
              <a:gd name="connsiteX17214" fmla="*/ 5816123 w 12192000"/>
              <a:gd name="connsiteY17214" fmla="*/ 58240 h 364561"/>
              <a:gd name="connsiteX17215" fmla="*/ 5806104 w 12192000"/>
              <a:gd name="connsiteY17215" fmla="*/ 51337 h 364561"/>
              <a:gd name="connsiteX17216" fmla="*/ 5846474 w 12192000"/>
              <a:gd name="connsiteY17216" fmla="*/ 51337 h 364561"/>
              <a:gd name="connsiteX17217" fmla="*/ 5836749 w 12192000"/>
              <a:gd name="connsiteY17217" fmla="*/ 51337 h 364561"/>
              <a:gd name="connsiteX17218" fmla="*/ 5850424 w 12192000"/>
              <a:gd name="connsiteY17218" fmla="*/ 57161 h 364561"/>
              <a:gd name="connsiteX17219" fmla="*/ 5851229 w 12192000"/>
              <a:gd name="connsiteY17219" fmla="*/ 57311 h 364561"/>
              <a:gd name="connsiteX17220" fmla="*/ 5847993 w 12192000"/>
              <a:gd name="connsiteY17220" fmla="*/ 55328 h 364561"/>
              <a:gd name="connsiteX17221" fmla="*/ 5846474 w 12192000"/>
              <a:gd name="connsiteY17221" fmla="*/ 51337 h 364561"/>
              <a:gd name="connsiteX17222" fmla="*/ 5965225 w 12192000"/>
              <a:gd name="connsiteY17222" fmla="*/ 51337 h 364561"/>
              <a:gd name="connsiteX17223" fmla="*/ 5965225 w 12192000"/>
              <a:gd name="connsiteY17223" fmla="*/ 58240 h 364561"/>
              <a:gd name="connsiteX17224" fmla="*/ 5974654 w 12192000"/>
              <a:gd name="connsiteY17224" fmla="*/ 58240 h 364561"/>
              <a:gd name="connsiteX17225" fmla="*/ 5965225 w 12192000"/>
              <a:gd name="connsiteY17225" fmla="*/ 51337 h 364561"/>
              <a:gd name="connsiteX17226" fmla="*/ 6034766 w 12192000"/>
              <a:gd name="connsiteY17226" fmla="*/ 51337 h 364561"/>
              <a:gd name="connsiteX17227" fmla="*/ 6044785 w 12192000"/>
              <a:gd name="connsiteY17227" fmla="*/ 65574 h 364561"/>
              <a:gd name="connsiteX17228" fmla="*/ 6034766 w 12192000"/>
              <a:gd name="connsiteY17228" fmla="*/ 51337 h 364561"/>
              <a:gd name="connsiteX17229" fmla="*/ 8737462 w 12192000"/>
              <a:gd name="connsiteY17229" fmla="*/ 51337 h 364561"/>
              <a:gd name="connsiteX17230" fmla="*/ 8756911 w 12192000"/>
              <a:gd name="connsiteY17230" fmla="*/ 58240 h 364561"/>
              <a:gd name="connsiteX17231" fmla="*/ 8737462 w 12192000"/>
              <a:gd name="connsiteY17231" fmla="*/ 51337 h 364561"/>
              <a:gd name="connsiteX17232" fmla="*/ 5937010 w 12192000"/>
              <a:gd name="connsiteY17232" fmla="*/ 45837 h 364561"/>
              <a:gd name="connsiteX17233" fmla="*/ 5935758 w 12192000"/>
              <a:gd name="connsiteY17233" fmla="*/ 51337 h 364561"/>
              <a:gd name="connsiteX17234" fmla="*/ 5945777 w 12192000"/>
              <a:gd name="connsiteY17234" fmla="*/ 51337 h 364561"/>
              <a:gd name="connsiteX17235" fmla="*/ 5937010 w 12192000"/>
              <a:gd name="connsiteY17235" fmla="*/ 45837 h 364561"/>
              <a:gd name="connsiteX17236" fmla="*/ 1851429 w 12192000"/>
              <a:gd name="connsiteY17236" fmla="*/ 44096 h 364561"/>
              <a:gd name="connsiteX17237" fmla="*/ 1851429 w 12192000"/>
              <a:gd name="connsiteY17237" fmla="*/ 51667 h 364561"/>
              <a:gd name="connsiteX17238" fmla="*/ 1851429 w 12192000"/>
              <a:gd name="connsiteY17238" fmla="*/ 44096 h 364561"/>
              <a:gd name="connsiteX17239" fmla="*/ 11125705 w 12192000"/>
              <a:gd name="connsiteY17239" fmla="*/ 44096 h 364561"/>
              <a:gd name="connsiteX17240" fmla="*/ 11125705 w 12192000"/>
              <a:gd name="connsiteY17240" fmla="*/ 51667 h 364561"/>
              <a:gd name="connsiteX17241" fmla="*/ 11125705 w 12192000"/>
              <a:gd name="connsiteY17241" fmla="*/ 44096 h 364561"/>
              <a:gd name="connsiteX17242" fmla="*/ 5063938 w 12192000"/>
              <a:gd name="connsiteY17242" fmla="*/ 44003 h 364561"/>
              <a:gd name="connsiteX17243" fmla="*/ 5054112 w 12192000"/>
              <a:gd name="connsiteY17243" fmla="*/ 58384 h 364561"/>
              <a:gd name="connsiteX17244" fmla="*/ 5073764 w 12192000"/>
              <a:gd name="connsiteY17244" fmla="*/ 58384 h 364561"/>
              <a:gd name="connsiteX17245" fmla="*/ 5083579 w 12192000"/>
              <a:gd name="connsiteY17245" fmla="*/ 51194 h 364561"/>
              <a:gd name="connsiteX17246" fmla="*/ 5063938 w 12192000"/>
              <a:gd name="connsiteY17246" fmla="*/ 51194 h 364561"/>
              <a:gd name="connsiteX17247" fmla="*/ 5063938 w 12192000"/>
              <a:gd name="connsiteY17247" fmla="*/ 44003 h 364561"/>
              <a:gd name="connsiteX17248" fmla="*/ 5153120 w 12192000"/>
              <a:gd name="connsiteY17248" fmla="*/ 44003 h 364561"/>
              <a:gd name="connsiteX17249" fmla="*/ 5143101 w 12192000"/>
              <a:gd name="connsiteY17249" fmla="*/ 44003 h 364561"/>
              <a:gd name="connsiteX17250" fmla="*/ 5153120 w 12192000"/>
              <a:gd name="connsiteY17250" fmla="*/ 51337 h 364561"/>
              <a:gd name="connsiteX17251" fmla="*/ 5153120 w 12192000"/>
              <a:gd name="connsiteY17251" fmla="*/ 44003 h 364561"/>
              <a:gd name="connsiteX17252" fmla="*/ 5193312 w 12192000"/>
              <a:gd name="connsiteY17252" fmla="*/ 44003 h 364561"/>
              <a:gd name="connsiteX17253" fmla="*/ 5181997 w 12192000"/>
              <a:gd name="connsiteY17253" fmla="*/ 44003 h 364561"/>
              <a:gd name="connsiteX17254" fmla="*/ 5193312 w 12192000"/>
              <a:gd name="connsiteY17254" fmla="*/ 51337 h 364561"/>
              <a:gd name="connsiteX17255" fmla="*/ 5193312 w 12192000"/>
              <a:gd name="connsiteY17255" fmla="*/ 44003 h 364561"/>
              <a:gd name="connsiteX17256" fmla="*/ 5371764 w 12192000"/>
              <a:gd name="connsiteY17256" fmla="*/ 44003 h 364561"/>
              <a:gd name="connsiteX17257" fmla="*/ 5360566 w 12192000"/>
              <a:gd name="connsiteY17257" fmla="*/ 44003 h 364561"/>
              <a:gd name="connsiteX17258" fmla="*/ 5360566 w 12192000"/>
              <a:gd name="connsiteY17258" fmla="*/ 51337 h 364561"/>
              <a:gd name="connsiteX17259" fmla="*/ 5371764 w 12192000"/>
              <a:gd name="connsiteY17259" fmla="*/ 44003 h 364561"/>
              <a:gd name="connsiteX17260" fmla="*/ 5618400 w 12192000"/>
              <a:gd name="connsiteY17260" fmla="*/ 44003 h 364561"/>
              <a:gd name="connsiteX17261" fmla="*/ 5608676 w 12192000"/>
              <a:gd name="connsiteY17261" fmla="*/ 51337 h 364561"/>
              <a:gd name="connsiteX17262" fmla="*/ 5618400 w 12192000"/>
              <a:gd name="connsiteY17262" fmla="*/ 44003 h 364561"/>
              <a:gd name="connsiteX17263" fmla="*/ 5747759 w 12192000"/>
              <a:gd name="connsiteY17263" fmla="*/ 44003 h 364561"/>
              <a:gd name="connsiteX17264" fmla="*/ 5747759 w 12192000"/>
              <a:gd name="connsiteY17264" fmla="*/ 51337 h 364561"/>
              <a:gd name="connsiteX17265" fmla="*/ 5757778 w 12192000"/>
              <a:gd name="connsiteY17265" fmla="*/ 51337 h 364561"/>
              <a:gd name="connsiteX17266" fmla="*/ 5747759 w 12192000"/>
              <a:gd name="connsiteY17266" fmla="*/ 44003 h 364561"/>
              <a:gd name="connsiteX17267" fmla="*/ 8707995 w 12192000"/>
              <a:gd name="connsiteY17267" fmla="*/ 44003 h 364561"/>
              <a:gd name="connsiteX17268" fmla="*/ 8696799 w 12192000"/>
              <a:gd name="connsiteY17268" fmla="*/ 44003 h 364561"/>
              <a:gd name="connsiteX17269" fmla="*/ 8696799 w 12192000"/>
              <a:gd name="connsiteY17269" fmla="*/ 51337 h 364561"/>
              <a:gd name="connsiteX17270" fmla="*/ 8707995 w 12192000"/>
              <a:gd name="connsiteY17270" fmla="*/ 44003 h 364561"/>
              <a:gd name="connsiteX17271" fmla="*/ 4938633 w 12192000"/>
              <a:gd name="connsiteY17271" fmla="*/ 41728 h 364561"/>
              <a:gd name="connsiteX17272" fmla="*/ 4945677 w 12192000"/>
              <a:gd name="connsiteY17272" fmla="*/ 51337 h 364561"/>
              <a:gd name="connsiteX17273" fmla="*/ 4945677 w 12192000"/>
              <a:gd name="connsiteY17273" fmla="*/ 44090 h 364561"/>
              <a:gd name="connsiteX17274" fmla="*/ 4938633 w 12192000"/>
              <a:gd name="connsiteY17274" fmla="*/ 41728 h 364561"/>
              <a:gd name="connsiteX17275" fmla="*/ 5273446 w 12192000"/>
              <a:gd name="connsiteY17275" fmla="*/ 40596 h 364561"/>
              <a:gd name="connsiteX17276" fmla="*/ 5271576 w 12192000"/>
              <a:gd name="connsiteY17276" fmla="*/ 44090 h 364561"/>
              <a:gd name="connsiteX17277" fmla="*/ 5292203 w 12192000"/>
              <a:gd name="connsiteY17277" fmla="*/ 44090 h 364561"/>
              <a:gd name="connsiteX17278" fmla="*/ 5273446 w 12192000"/>
              <a:gd name="connsiteY17278" fmla="*/ 40596 h 364561"/>
              <a:gd name="connsiteX17279" fmla="*/ 5448526 w 12192000"/>
              <a:gd name="connsiteY17279" fmla="*/ 36870 h 364561"/>
              <a:gd name="connsiteX17280" fmla="*/ 5448371 w 12192000"/>
              <a:gd name="connsiteY17280" fmla="*/ 37015 h 364561"/>
              <a:gd name="connsiteX17281" fmla="*/ 5449752 w 12192000"/>
              <a:gd name="connsiteY17281" fmla="*/ 44003 h 364561"/>
              <a:gd name="connsiteX17282" fmla="*/ 5450827 w 12192000"/>
              <a:gd name="connsiteY17282" fmla="*/ 38196 h 364561"/>
              <a:gd name="connsiteX17283" fmla="*/ 4885566 w 12192000"/>
              <a:gd name="connsiteY17283" fmla="*/ 35807 h 364561"/>
              <a:gd name="connsiteX17284" fmla="*/ 4885566 w 12192000"/>
              <a:gd name="connsiteY17284" fmla="*/ 44004 h 364561"/>
              <a:gd name="connsiteX17285" fmla="*/ 4885566 w 12192000"/>
              <a:gd name="connsiteY17285" fmla="*/ 35807 h 364561"/>
              <a:gd name="connsiteX17286" fmla="*/ 5381193 w 12192000"/>
              <a:gd name="connsiteY17286" fmla="*/ 35807 h 364561"/>
              <a:gd name="connsiteX17287" fmla="*/ 5381193 w 12192000"/>
              <a:gd name="connsiteY17287" fmla="*/ 44004 h 364561"/>
              <a:gd name="connsiteX17288" fmla="*/ 5381193 w 12192000"/>
              <a:gd name="connsiteY17288" fmla="*/ 35807 h 364561"/>
              <a:gd name="connsiteX17289" fmla="*/ 5449752 w 12192000"/>
              <a:gd name="connsiteY17289" fmla="*/ 35720 h 364561"/>
              <a:gd name="connsiteX17290" fmla="*/ 5448130 w 12192000"/>
              <a:gd name="connsiteY17290" fmla="*/ 36642 h 364561"/>
              <a:gd name="connsiteX17291" fmla="*/ 5448526 w 12192000"/>
              <a:gd name="connsiteY17291" fmla="*/ 36870 h 364561"/>
              <a:gd name="connsiteX17292" fmla="*/ 5431796 w 12192000"/>
              <a:gd name="connsiteY17292" fmla="*/ 33828 h 364561"/>
              <a:gd name="connsiteX17293" fmla="*/ 5430108 w 12192000"/>
              <a:gd name="connsiteY17293" fmla="*/ 35720 h 364561"/>
              <a:gd name="connsiteX17294" fmla="*/ 5432464 w 12192000"/>
              <a:gd name="connsiteY17294" fmla="*/ 34170 h 364561"/>
              <a:gd name="connsiteX17295" fmla="*/ 4976125 w 12192000"/>
              <a:gd name="connsiteY17295" fmla="*/ 32792 h 364561"/>
              <a:gd name="connsiteX17296" fmla="*/ 4974552 w 12192000"/>
              <a:gd name="connsiteY17296" fmla="*/ 35720 h 364561"/>
              <a:gd name="connsiteX17297" fmla="*/ 4974552 w 12192000"/>
              <a:gd name="connsiteY17297" fmla="*/ 44003 h 364561"/>
              <a:gd name="connsiteX17298" fmla="*/ 4984572 w 12192000"/>
              <a:gd name="connsiteY17298" fmla="*/ 44003 h 364561"/>
              <a:gd name="connsiteX17299" fmla="*/ 4976125 w 12192000"/>
              <a:gd name="connsiteY17299" fmla="*/ 32792 h 364561"/>
              <a:gd name="connsiteX17300" fmla="*/ 5434558 w 12192000"/>
              <a:gd name="connsiteY17300" fmla="*/ 32792 h 364561"/>
              <a:gd name="connsiteX17301" fmla="*/ 5432464 w 12192000"/>
              <a:gd name="connsiteY17301" fmla="*/ 34170 h 364561"/>
              <a:gd name="connsiteX17302" fmla="*/ 5436247 w 12192000"/>
              <a:gd name="connsiteY17302" fmla="*/ 36109 h 364561"/>
              <a:gd name="connsiteX17303" fmla="*/ 5446088 w 12192000"/>
              <a:gd name="connsiteY17303" fmla="*/ 37801 h 364561"/>
              <a:gd name="connsiteX17304" fmla="*/ 5448130 w 12192000"/>
              <a:gd name="connsiteY17304" fmla="*/ 36642 h 364561"/>
              <a:gd name="connsiteX17305" fmla="*/ 5443614 w 12192000"/>
              <a:gd name="connsiteY17305" fmla="*/ 34038 h 364561"/>
              <a:gd name="connsiteX17306" fmla="*/ 5434558 w 12192000"/>
              <a:gd name="connsiteY17306" fmla="*/ 32792 h 364561"/>
              <a:gd name="connsiteX17307" fmla="*/ 5772982 w 12192000"/>
              <a:gd name="connsiteY17307" fmla="*/ 32713 h 364561"/>
              <a:gd name="connsiteX17308" fmla="*/ 5767208 w 12192000"/>
              <a:gd name="connsiteY17308" fmla="*/ 35807 h 364561"/>
              <a:gd name="connsiteX17309" fmla="*/ 5786656 w 12192000"/>
              <a:gd name="connsiteY17309" fmla="*/ 35807 h 364561"/>
              <a:gd name="connsiteX17310" fmla="*/ 5772982 w 12192000"/>
              <a:gd name="connsiteY17310" fmla="*/ 32713 h 364561"/>
              <a:gd name="connsiteX17311" fmla="*/ 1923227 w 12192000"/>
              <a:gd name="connsiteY17311" fmla="*/ 29396 h 364561"/>
              <a:gd name="connsiteX17312" fmla="*/ 1932963 w 12192000"/>
              <a:gd name="connsiteY17312" fmla="*/ 36746 h 364561"/>
              <a:gd name="connsiteX17313" fmla="*/ 1923227 w 12192000"/>
              <a:gd name="connsiteY17313" fmla="*/ 29396 h 364561"/>
              <a:gd name="connsiteX17314" fmla="*/ 11197503 w 12192000"/>
              <a:gd name="connsiteY17314" fmla="*/ 29396 h 364561"/>
              <a:gd name="connsiteX17315" fmla="*/ 11207239 w 12192000"/>
              <a:gd name="connsiteY17315" fmla="*/ 36746 h 364561"/>
              <a:gd name="connsiteX17316" fmla="*/ 11197503 w 12192000"/>
              <a:gd name="connsiteY17316" fmla="*/ 29396 h 364561"/>
              <a:gd name="connsiteX17317" fmla="*/ 4866118 w 12192000"/>
              <a:gd name="connsiteY17317" fmla="*/ 28473 h 364561"/>
              <a:gd name="connsiteX17318" fmla="*/ 4866118 w 12192000"/>
              <a:gd name="connsiteY17318" fmla="*/ 35807 h 364561"/>
              <a:gd name="connsiteX17319" fmla="*/ 4875545 w 12192000"/>
              <a:gd name="connsiteY17319" fmla="*/ 35807 h 364561"/>
              <a:gd name="connsiteX17320" fmla="*/ 4866118 w 12192000"/>
              <a:gd name="connsiteY17320" fmla="*/ 28473 h 364561"/>
              <a:gd name="connsiteX17321" fmla="*/ 5005196 w 12192000"/>
              <a:gd name="connsiteY17321" fmla="*/ 28473 h 364561"/>
              <a:gd name="connsiteX17322" fmla="*/ 5005196 w 12192000"/>
              <a:gd name="connsiteY17322" fmla="*/ 35807 h 364561"/>
              <a:gd name="connsiteX17323" fmla="*/ 5015216 w 12192000"/>
              <a:gd name="connsiteY17323" fmla="*/ 35807 h 364561"/>
              <a:gd name="connsiteX17324" fmla="*/ 5005196 w 12192000"/>
              <a:gd name="connsiteY17324" fmla="*/ 28473 h 364561"/>
              <a:gd name="connsiteX17325" fmla="*/ 5034664 w 12192000"/>
              <a:gd name="connsiteY17325" fmla="*/ 28473 h 364561"/>
              <a:gd name="connsiteX17326" fmla="*/ 5034664 w 12192000"/>
              <a:gd name="connsiteY17326" fmla="*/ 44003 h 364561"/>
              <a:gd name="connsiteX17327" fmla="*/ 5044093 w 12192000"/>
              <a:gd name="connsiteY17327" fmla="*/ 44003 h 364561"/>
              <a:gd name="connsiteX17328" fmla="*/ 5044093 w 12192000"/>
              <a:gd name="connsiteY17328" fmla="*/ 35720 h 364561"/>
              <a:gd name="connsiteX17329" fmla="*/ 5034664 w 12192000"/>
              <a:gd name="connsiteY17329" fmla="*/ 28473 h 364561"/>
              <a:gd name="connsiteX17330" fmla="*/ 5073559 w 12192000"/>
              <a:gd name="connsiteY17330" fmla="*/ 28473 h 364561"/>
              <a:gd name="connsiteX17331" fmla="*/ 5063541 w 12192000"/>
              <a:gd name="connsiteY17331" fmla="*/ 28473 h 364561"/>
              <a:gd name="connsiteX17332" fmla="*/ 5073559 w 12192000"/>
              <a:gd name="connsiteY17332" fmla="*/ 44003 h 364561"/>
              <a:gd name="connsiteX17333" fmla="*/ 5073559 w 12192000"/>
              <a:gd name="connsiteY17333" fmla="*/ 28473 h 364561"/>
              <a:gd name="connsiteX17334" fmla="*/ 5123661 w 12192000"/>
              <a:gd name="connsiteY17334" fmla="*/ 28473 h 364561"/>
              <a:gd name="connsiteX17335" fmla="*/ 5114223 w 12192000"/>
              <a:gd name="connsiteY17335" fmla="*/ 35807 h 364561"/>
              <a:gd name="connsiteX17336" fmla="*/ 5123661 w 12192000"/>
              <a:gd name="connsiteY17336" fmla="*/ 28473 h 364561"/>
              <a:gd name="connsiteX17337" fmla="*/ 5242110 w 12192000"/>
              <a:gd name="connsiteY17337" fmla="*/ 28473 h 364561"/>
              <a:gd name="connsiteX17338" fmla="*/ 5232091 w 12192000"/>
              <a:gd name="connsiteY17338" fmla="*/ 35807 h 364561"/>
              <a:gd name="connsiteX17339" fmla="*/ 5242110 w 12192000"/>
              <a:gd name="connsiteY17339" fmla="*/ 35807 h 364561"/>
              <a:gd name="connsiteX17340" fmla="*/ 5242110 w 12192000"/>
              <a:gd name="connsiteY17340" fmla="*/ 28473 h 364561"/>
              <a:gd name="connsiteX17341" fmla="*/ 5350547 w 12192000"/>
              <a:gd name="connsiteY17341" fmla="*/ 28473 h 364561"/>
              <a:gd name="connsiteX17342" fmla="*/ 5341118 w 12192000"/>
              <a:gd name="connsiteY17342" fmla="*/ 28473 h 364561"/>
              <a:gd name="connsiteX17343" fmla="*/ 5341118 w 12192000"/>
              <a:gd name="connsiteY17343" fmla="*/ 35807 h 364561"/>
              <a:gd name="connsiteX17344" fmla="*/ 5350547 w 12192000"/>
              <a:gd name="connsiteY17344" fmla="*/ 28473 h 364561"/>
              <a:gd name="connsiteX17345" fmla="*/ 5420678 w 12192000"/>
              <a:gd name="connsiteY17345" fmla="*/ 28473 h 364561"/>
              <a:gd name="connsiteX17346" fmla="*/ 5410659 w 12192000"/>
              <a:gd name="connsiteY17346" fmla="*/ 28473 h 364561"/>
              <a:gd name="connsiteX17347" fmla="*/ 5420678 w 12192000"/>
              <a:gd name="connsiteY17347" fmla="*/ 28473 h 364561"/>
              <a:gd name="connsiteX17348" fmla="*/ 5836749 w 12192000"/>
              <a:gd name="connsiteY17348" fmla="*/ 28473 h 364561"/>
              <a:gd name="connsiteX17349" fmla="*/ 5825552 w 12192000"/>
              <a:gd name="connsiteY17349" fmla="*/ 28473 h 364561"/>
              <a:gd name="connsiteX17350" fmla="*/ 5836749 w 12192000"/>
              <a:gd name="connsiteY17350" fmla="*/ 28473 h 364561"/>
              <a:gd name="connsiteX17351" fmla="*/ 5924757 w 12192000"/>
              <a:gd name="connsiteY17351" fmla="*/ 28473 h 364561"/>
              <a:gd name="connsiteX17352" fmla="*/ 5915131 w 12192000"/>
              <a:gd name="connsiteY17352" fmla="*/ 28473 h 364561"/>
              <a:gd name="connsiteX17353" fmla="*/ 5924757 w 12192000"/>
              <a:gd name="connsiteY17353" fmla="*/ 28473 h 364561"/>
              <a:gd name="connsiteX17354" fmla="*/ 6103129 w 12192000"/>
              <a:gd name="connsiteY17354" fmla="*/ 28473 h 364561"/>
              <a:gd name="connsiteX17355" fmla="*/ 6103129 w 12192000"/>
              <a:gd name="connsiteY17355" fmla="*/ 35807 h 364561"/>
              <a:gd name="connsiteX17356" fmla="*/ 6103129 w 12192000"/>
              <a:gd name="connsiteY17356" fmla="*/ 28473 h 364561"/>
              <a:gd name="connsiteX17357" fmla="*/ 5962002 w 12192000"/>
              <a:gd name="connsiteY17357" fmla="*/ 26394 h 364561"/>
              <a:gd name="connsiteX17358" fmla="*/ 5964930 w 12192000"/>
              <a:gd name="connsiteY17358" fmla="*/ 28473 h 364561"/>
              <a:gd name="connsiteX17359" fmla="*/ 5963563 w 12192000"/>
              <a:gd name="connsiteY17359" fmla="*/ 27502 h 364561"/>
              <a:gd name="connsiteX17360" fmla="*/ 5960828 w 12192000"/>
              <a:gd name="connsiteY17360" fmla="*/ 25561 h 364561"/>
              <a:gd name="connsiteX17361" fmla="*/ 5961283 w 12192000"/>
              <a:gd name="connsiteY17361" fmla="*/ 25884 h 364561"/>
              <a:gd name="connsiteX17362" fmla="*/ 5962002 w 12192000"/>
              <a:gd name="connsiteY17362" fmla="*/ 26394 h 364561"/>
              <a:gd name="connsiteX17363" fmla="*/ 5212642 w 12192000"/>
              <a:gd name="connsiteY17363" fmla="*/ 7334 h 364561"/>
              <a:gd name="connsiteX17364" fmla="*/ 5203213 w 12192000"/>
              <a:gd name="connsiteY17364" fmla="*/ 7334 h 364561"/>
              <a:gd name="connsiteX17365" fmla="*/ 5212642 w 12192000"/>
              <a:gd name="connsiteY17365" fmla="*/ 14237 h 364561"/>
              <a:gd name="connsiteX17366" fmla="*/ 5212642 w 12192000"/>
              <a:gd name="connsiteY17366" fmla="*/ 7334 h 364561"/>
              <a:gd name="connsiteX17367" fmla="*/ 5360566 w 12192000"/>
              <a:gd name="connsiteY17367" fmla="*/ 7334 h 364561"/>
              <a:gd name="connsiteX17368" fmla="*/ 5341118 w 12192000"/>
              <a:gd name="connsiteY17368" fmla="*/ 14452 h 364561"/>
              <a:gd name="connsiteX17369" fmla="*/ 5341118 w 12192000"/>
              <a:gd name="connsiteY17369" fmla="*/ 7334 h 364561"/>
              <a:gd name="connsiteX17370" fmla="*/ 5331394 w 12192000"/>
              <a:gd name="connsiteY17370" fmla="*/ 7334 h 364561"/>
              <a:gd name="connsiteX17371" fmla="*/ 5321670 w 12192000"/>
              <a:gd name="connsiteY17371" fmla="*/ 14452 h 364561"/>
              <a:gd name="connsiteX17372" fmla="*/ 5350842 w 12192000"/>
              <a:gd name="connsiteY17372" fmla="*/ 21571 h 364561"/>
              <a:gd name="connsiteX17373" fmla="*/ 5360566 w 12192000"/>
              <a:gd name="connsiteY17373" fmla="*/ 7334 h 364561"/>
              <a:gd name="connsiteX17374" fmla="*/ 1821006 w 12192000"/>
              <a:gd name="connsiteY17374" fmla="*/ 0 h 364561"/>
              <a:gd name="connsiteX17375" fmla="*/ 1821006 w 12192000"/>
              <a:gd name="connsiteY17375" fmla="*/ 7572 h 364561"/>
              <a:gd name="connsiteX17376" fmla="*/ 1821006 w 12192000"/>
              <a:gd name="connsiteY17376" fmla="*/ 0 h 364561"/>
              <a:gd name="connsiteX17377" fmla="*/ 5252128 w 12192000"/>
              <a:gd name="connsiteY17377" fmla="*/ 0 h 364561"/>
              <a:gd name="connsiteX17378" fmla="*/ 5242109 w 12192000"/>
              <a:gd name="connsiteY17378" fmla="*/ 0 h 364561"/>
              <a:gd name="connsiteX17379" fmla="*/ 5242109 w 12192000"/>
              <a:gd name="connsiteY17379" fmla="*/ 7334 h 364561"/>
              <a:gd name="connsiteX17380" fmla="*/ 5252128 w 12192000"/>
              <a:gd name="connsiteY17380" fmla="*/ 0 h 364561"/>
              <a:gd name="connsiteX17381" fmla="*/ 5321670 w 12192000"/>
              <a:gd name="connsiteY17381" fmla="*/ 0 h 364561"/>
              <a:gd name="connsiteX17382" fmla="*/ 5311651 w 12192000"/>
              <a:gd name="connsiteY17382" fmla="*/ 7334 h 364561"/>
              <a:gd name="connsiteX17383" fmla="*/ 5321670 w 12192000"/>
              <a:gd name="connsiteY17383" fmla="*/ 0 h 364561"/>
              <a:gd name="connsiteX17384" fmla="*/ 5341118 w 12192000"/>
              <a:gd name="connsiteY17384" fmla="*/ 0 h 364561"/>
              <a:gd name="connsiteX17385" fmla="*/ 5341118 w 12192000"/>
              <a:gd name="connsiteY17385" fmla="*/ 7334 h 364561"/>
              <a:gd name="connsiteX17386" fmla="*/ 5341118 w 12192000"/>
              <a:gd name="connsiteY17386" fmla="*/ 0 h 364561"/>
              <a:gd name="connsiteX17387" fmla="*/ 11095282 w 12192000"/>
              <a:gd name="connsiteY17387" fmla="*/ 0 h 364561"/>
              <a:gd name="connsiteX17388" fmla="*/ 11095282 w 12192000"/>
              <a:gd name="connsiteY17388" fmla="*/ 7572 h 364561"/>
              <a:gd name="connsiteX17389" fmla="*/ 11095282 w 12192000"/>
              <a:gd name="connsiteY17389" fmla="*/ 0 h 3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 ang="0">
                <a:pos x="connsiteX17316" y="connsiteY17316"/>
              </a:cxn>
              <a:cxn ang="0">
                <a:pos x="connsiteX17317" y="connsiteY17317"/>
              </a:cxn>
              <a:cxn ang="0">
                <a:pos x="connsiteX17318" y="connsiteY17318"/>
              </a:cxn>
              <a:cxn ang="0">
                <a:pos x="connsiteX17319" y="connsiteY17319"/>
              </a:cxn>
              <a:cxn ang="0">
                <a:pos x="connsiteX17320" y="connsiteY17320"/>
              </a:cxn>
              <a:cxn ang="0">
                <a:pos x="connsiteX17321" y="connsiteY17321"/>
              </a:cxn>
              <a:cxn ang="0">
                <a:pos x="connsiteX17322" y="connsiteY17322"/>
              </a:cxn>
              <a:cxn ang="0">
                <a:pos x="connsiteX17323" y="connsiteY17323"/>
              </a:cxn>
              <a:cxn ang="0">
                <a:pos x="connsiteX17324" y="connsiteY17324"/>
              </a:cxn>
              <a:cxn ang="0">
                <a:pos x="connsiteX17325" y="connsiteY17325"/>
              </a:cxn>
              <a:cxn ang="0">
                <a:pos x="connsiteX17326" y="connsiteY17326"/>
              </a:cxn>
              <a:cxn ang="0">
                <a:pos x="connsiteX17327" y="connsiteY17327"/>
              </a:cxn>
              <a:cxn ang="0">
                <a:pos x="connsiteX17328" y="connsiteY17328"/>
              </a:cxn>
              <a:cxn ang="0">
                <a:pos x="connsiteX17329" y="connsiteY17329"/>
              </a:cxn>
              <a:cxn ang="0">
                <a:pos x="connsiteX17330" y="connsiteY17330"/>
              </a:cxn>
              <a:cxn ang="0">
                <a:pos x="connsiteX17331" y="connsiteY17331"/>
              </a:cxn>
              <a:cxn ang="0">
                <a:pos x="connsiteX17332" y="connsiteY17332"/>
              </a:cxn>
              <a:cxn ang="0">
                <a:pos x="connsiteX17333" y="connsiteY17333"/>
              </a:cxn>
              <a:cxn ang="0">
                <a:pos x="connsiteX17334" y="connsiteY17334"/>
              </a:cxn>
              <a:cxn ang="0">
                <a:pos x="connsiteX17335" y="connsiteY17335"/>
              </a:cxn>
              <a:cxn ang="0">
                <a:pos x="connsiteX17336" y="connsiteY17336"/>
              </a:cxn>
              <a:cxn ang="0">
                <a:pos x="connsiteX17337" y="connsiteY17337"/>
              </a:cxn>
              <a:cxn ang="0">
                <a:pos x="connsiteX17338" y="connsiteY17338"/>
              </a:cxn>
              <a:cxn ang="0">
                <a:pos x="connsiteX17339" y="connsiteY17339"/>
              </a:cxn>
              <a:cxn ang="0">
                <a:pos x="connsiteX17340" y="connsiteY17340"/>
              </a:cxn>
              <a:cxn ang="0">
                <a:pos x="connsiteX17341" y="connsiteY17341"/>
              </a:cxn>
              <a:cxn ang="0">
                <a:pos x="connsiteX17342" y="connsiteY17342"/>
              </a:cxn>
              <a:cxn ang="0">
                <a:pos x="connsiteX17343" y="connsiteY17343"/>
              </a:cxn>
              <a:cxn ang="0">
                <a:pos x="connsiteX17344" y="connsiteY17344"/>
              </a:cxn>
              <a:cxn ang="0">
                <a:pos x="connsiteX17345" y="connsiteY17345"/>
              </a:cxn>
              <a:cxn ang="0">
                <a:pos x="connsiteX17346" y="connsiteY17346"/>
              </a:cxn>
              <a:cxn ang="0">
                <a:pos x="connsiteX17347" y="connsiteY17347"/>
              </a:cxn>
              <a:cxn ang="0">
                <a:pos x="connsiteX17348" y="connsiteY17348"/>
              </a:cxn>
              <a:cxn ang="0">
                <a:pos x="connsiteX17349" y="connsiteY17349"/>
              </a:cxn>
              <a:cxn ang="0">
                <a:pos x="connsiteX17350" y="connsiteY17350"/>
              </a:cxn>
              <a:cxn ang="0">
                <a:pos x="connsiteX17351" y="connsiteY17351"/>
              </a:cxn>
              <a:cxn ang="0">
                <a:pos x="connsiteX17352" y="connsiteY17352"/>
              </a:cxn>
              <a:cxn ang="0">
                <a:pos x="connsiteX17353" y="connsiteY17353"/>
              </a:cxn>
              <a:cxn ang="0">
                <a:pos x="connsiteX17354" y="connsiteY17354"/>
              </a:cxn>
              <a:cxn ang="0">
                <a:pos x="connsiteX17355" y="connsiteY17355"/>
              </a:cxn>
              <a:cxn ang="0">
                <a:pos x="connsiteX17356" y="connsiteY17356"/>
              </a:cxn>
              <a:cxn ang="0">
                <a:pos x="connsiteX17357" y="connsiteY17357"/>
              </a:cxn>
              <a:cxn ang="0">
                <a:pos x="connsiteX17358" y="connsiteY17358"/>
              </a:cxn>
              <a:cxn ang="0">
                <a:pos x="connsiteX17359" y="connsiteY17359"/>
              </a:cxn>
              <a:cxn ang="0">
                <a:pos x="connsiteX17360" y="connsiteY17360"/>
              </a:cxn>
              <a:cxn ang="0">
                <a:pos x="connsiteX17361" y="connsiteY17361"/>
              </a:cxn>
              <a:cxn ang="0">
                <a:pos x="connsiteX17362" y="connsiteY17362"/>
              </a:cxn>
              <a:cxn ang="0">
                <a:pos x="connsiteX17363" y="connsiteY17363"/>
              </a:cxn>
              <a:cxn ang="0">
                <a:pos x="connsiteX17364" y="connsiteY17364"/>
              </a:cxn>
              <a:cxn ang="0">
                <a:pos x="connsiteX17365" y="connsiteY17365"/>
              </a:cxn>
              <a:cxn ang="0">
                <a:pos x="connsiteX17366" y="connsiteY17366"/>
              </a:cxn>
              <a:cxn ang="0">
                <a:pos x="connsiteX17367" y="connsiteY17367"/>
              </a:cxn>
              <a:cxn ang="0">
                <a:pos x="connsiteX17368" y="connsiteY17368"/>
              </a:cxn>
              <a:cxn ang="0">
                <a:pos x="connsiteX17369" y="connsiteY17369"/>
              </a:cxn>
              <a:cxn ang="0">
                <a:pos x="connsiteX17370" y="connsiteY17370"/>
              </a:cxn>
              <a:cxn ang="0">
                <a:pos x="connsiteX17371" y="connsiteY17371"/>
              </a:cxn>
              <a:cxn ang="0">
                <a:pos x="connsiteX17372" y="connsiteY17372"/>
              </a:cxn>
              <a:cxn ang="0">
                <a:pos x="connsiteX17373" y="connsiteY17373"/>
              </a:cxn>
              <a:cxn ang="0">
                <a:pos x="connsiteX17374" y="connsiteY17374"/>
              </a:cxn>
              <a:cxn ang="0">
                <a:pos x="connsiteX17375" y="connsiteY17375"/>
              </a:cxn>
              <a:cxn ang="0">
                <a:pos x="connsiteX17376" y="connsiteY17376"/>
              </a:cxn>
              <a:cxn ang="0">
                <a:pos x="connsiteX17377" y="connsiteY17377"/>
              </a:cxn>
              <a:cxn ang="0">
                <a:pos x="connsiteX17378" y="connsiteY17378"/>
              </a:cxn>
              <a:cxn ang="0">
                <a:pos x="connsiteX17379" y="connsiteY17379"/>
              </a:cxn>
              <a:cxn ang="0">
                <a:pos x="connsiteX17380" y="connsiteY17380"/>
              </a:cxn>
              <a:cxn ang="0">
                <a:pos x="connsiteX17381" y="connsiteY17381"/>
              </a:cxn>
              <a:cxn ang="0">
                <a:pos x="connsiteX17382" y="connsiteY17382"/>
              </a:cxn>
              <a:cxn ang="0">
                <a:pos x="connsiteX17383" y="connsiteY17383"/>
              </a:cxn>
              <a:cxn ang="0">
                <a:pos x="connsiteX17384" y="connsiteY17384"/>
              </a:cxn>
              <a:cxn ang="0">
                <a:pos x="connsiteX17385" y="connsiteY17385"/>
              </a:cxn>
              <a:cxn ang="0">
                <a:pos x="connsiteX17386" y="connsiteY17386"/>
              </a:cxn>
              <a:cxn ang="0">
                <a:pos x="connsiteX17387" y="connsiteY17387"/>
              </a:cxn>
              <a:cxn ang="0">
                <a:pos x="connsiteX17388" y="connsiteY17388"/>
              </a:cxn>
              <a:cxn ang="0">
                <a:pos x="connsiteX17389" y="connsiteY17389"/>
              </a:cxn>
            </a:cxnLst>
            <a:rect l="l" t="t" r="r" b="b"/>
            <a:pathLst>
              <a:path w="12192000" h="364561">
                <a:moveTo>
                  <a:pt x="9619571" y="361516"/>
                </a:moveTo>
                <a:lnTo>
                  <a:pt x="9619507" y="361610"/>
                </a:lnTo>
                <a:lnTo>
                  <a:pt x="9619229" y="361516"/>
                </a:lnTo>
                <a:close/>
                <a:moveTo>
                  <a:pt x="3680757" y="359435"/>
                </a:moveTo>
                <a:cubicBezTo>
                  <a:pt x="3690796" y="359435"/>
                  <a:pt x="3680757" y="367007"/>
                  <a:pt x="3670718" y="359435"/>
                </a:cubicBezTo>
                <a:cubicBezTo>
                  <a:pt x="3680757" y="359435"/>
                  <a:pt x="3680757" y="359435"/>
                  <a:pt x="3680757" y="359435"/>
                </a:cubicBezTo>
                <a:close/>
                <a:moveTo>
                  <a:pt x="4786734" y="355437"/>
                </a:moveTo>
                <a:lnTo>
                  <a:pt x="4791774" y="358667"/>
                </a:lnTo>
                <a:lnTo>
                  <a:pt x="4789860" y="358544"/>
                </a:lnTo>
                <a:close/>
                <a:moveTo>
                  <a:pt x="6073663" y="354182"/>
                </a:moveTo>
                <a:cubicBezTo>
                  <a:pt x="6073663" y="361516"/>
                  <a:pt x="6064234" y="361516"/>
                  <a:pt x="6064234" y="354182"/>
                </a:cubicBezTo>
                <a:cubicBezTo>
                  <a:pt x="6073663" y="354182"/>
                  <a:pt x="6073663" y="354182"/>
                  <a:pt x="6073663" y="354182"/>
                </a:cubicBezTo>
                <a:close/>
                <a:moveTo>
                  <a:pt x="9615682" y="353961"/>
                </a:moveTo>
                <a:lnTo>
                  <a:pt x="9615952" y="354184"/>
                </a:lnTo>
                <a:lnTo>
                  <a:pt x="9615823" y="354102"/>
                </a:lnTo>
                <a:close/>
                <a:moveTo>
                  <a:pt x="267615" y="352308"/>
                </a:moveTo>
                <a:cubicBezTo>
                  <a:pt x="267615" y="359435"/>
                  <a:pt x="247542" y="359435"/>
                  <a:pt x="247542" y="352308"/>
                </a:cubicBezTo>
                <a:cubicBezTo>
                  <a:pt x="257608" y="352308"/>
                  <a:pt x="267615" y="352308"/>
                  <a:pt x="267615" y="352308"/>
                </a:cubicBezTo>
                <a:close/>
                <a:moveTo>
                  <a:pt x="339413" y="352308"/>
                </a:moveTo>
                <a:cubicBezTo>
                  <a:pt x="349757" y="352308"/>
                  <a:pt x="349757" y="367007"/>
                  <a:pt x="339413" y="359658"/>
                </a:cubicBezTo>
                <a:cubicBezTo>
                  <a:pt x="339413" y="352308"/>
                  <a:pt x="339413" y="352308"/>
                  <a:pt x="339413" y="352308"/>
                </a:cubicBezTo>
                <a:close/>
                <a:moveTo>
                  <a:pt x="3782674" y="352308"/>
                </a:moveTo>
                <a:cubicBezTo>
                  <a:pt x="3782674" y="359435"/>
                  <a:pt x="3772330" y="359435"/>
                  <a:pt x="3772330" y="352308"/>
                </a:cubicBezTo>
                <a:cubicBezTo>
                  <a:pt x="3772330" y="352308"/>
                  <a:pt x="3772330" y="352308"/>
                  <a:pt x="3782674" y="352308"/>
                </a:cubicBezTo>
                <a:close/>
                <a:moveTo>
                  <a:pt x="4569409" y="352308"/>
                </a:moveTo>
                <a:lnTo>
                  <a:pt x="4570320" y="352956"/>
                </a:lnTo>
                <a:lnTo>
                  <a:pt x="4569853" y="353760"/>
                </a:lnTo>
                <a:close/>
                <a:moveTo>
                  <a:pt x="4457604" y="348985"/>
                </a:moveTo>
                <a:lnTo>
                  <a:pt x="4457496" y="351212"/>
                </a:lnTo>
                <a:lnTo>
                  <a:pt x="4458145" y="349160"/>
                </a:lnTo>
                <a:close/>
                <a:moveTo>
                  <a:pt x="3272178" y="344737"/>
                </a:moveTo>
                <a:cubicBezTo>
                  <a:pt x="3272178" y="344737"/>
                  <a:pt x="3272178" y="344737"/>
                  <a:pt x="3272178" y="352309"/>
                </a:cubicBezTo>
                <a:cubicBezTo>
                  <a:pt x="3272178" y="352309"/>
                  <a:pt x="3272178" y="344737"/>
                  <a:pt x="3261834" y="344737"/>
                </a:cubicBezTo>
                <a:cubicBezTo>
                  <a:pt x="3272178" y="344737"/>
                  <a:pt x="3272178" y="344737"/>
                  <a:pt x="3272178" y="344737"/>
                </a:cubicBezTo>
                <a:close/>
                <a:moveTo>
                  <a:pt x="3700532" y="344737"/>
                </a:moveTo>
                <a:cubicBezTo>
                  <a:pt x="3700532" y="344737"/>
                  <a:pt x="3700532" y="359435"/>
                  <a:pt x="3690796" y="359435"/>
                </a:cubicBezTo>
                <a:cubicBezTo>
                  <a:pt x="3690796" y="352086"/>
                  <a:pt x="3700532" y="352086"/>
                  <a:pt x="3700532" y="344737"/>
                </a:cubicBezTo>
                <a:close/>
                <a:moveTo>
                  <a:pt x="4661286" y="344737"/>
                </a:moveTo>
                <a:lnTo>
                  <a:pt x="4657734" y="347415"/>
                </a:lnTo>
                <a:lnTo>
                  <a:pt x="4653603" y="348172"/>
                </a:lnTo>
                <a:lnTo>
                  <a:pt x="4653303" y="345597"/>
                </a:lnTo>
                <a:close/>
                <a:moveTo>
                  <a:pt x="4680590" y="344737"/>
                </a:moveTo>
                <a:lnTo>
                  <a:pt x="4680933" y="345324"/>
                </a:lnTo>
                <a:lnTo>
                  <a:pt x="4679833" y="346822"/>
                </a:lnTo>
                <a:lnTo>
                  <a:pt x="4677905" y="347293"/>
                </a:lnTo>
                <a:lnTo>
                  <a:pt x="4678203" y="349040"/>
                </a:lnTo>
                <a:lnTo>
                  <a:pt x="4676497" y="351362"/>
                </a:lnTo>
                <a:cubicBezTo>
                  <a:pt x="4674063" y="352309"/>
                  <a:pt x="4671630" y="352309"/>
                  <a:pt x="4671630" y="352309"/>
                </a:cubicBezTo>
                <a:cubicBezTo>
                  <a:pt x="4671630" y="344737"/>
                  <a:pt x="4671630" y="344737"/>
                  <a:pt x="4671630" y="344737"/>
                </a:cubicBezTo>
                <a:close/>
                <a:moveTo>
                  <a:pt x="133771" y="344736"/>
                </a:moveTo>
                <a:cubicBezTo>
                  <a:pt x="133771" y="352308"/>
                  <a:pt x="133771" y="352308"/>
                  <a:pt x="124019" y="352308"/>
                </a:cubicBezTo>
                <a:cubicBezTo>
                  <a:pt x="124019" y="344736"/>
                  <a:pt x="124019" y="344736"/>
                  <a:pt x="133771" y="344736"/>
                </a:cubicBezTo>
                <a:close/>
                <a:moveTo>
                  <a:pt x="175461" y="344736"/>
                </a:moveTo>
                <a:cubicBezTo>
                  <a:pt x="175461" y="344736"/>
                  <a:pt x="185473" y="359435"/>
                  <a:pt x="165395" y="359435"/>
                </a:cubicBezTo>
                <a:cubicBezTo>
                  <a:pt x="175461" y="352086"/>
                  <a:pt x="175461" y="344736"/>
                  <a:pt x="175461" y="344736"/>
                </a:cubicBezTo>
                <a:close/>
                <a:moveTo>
                  <a:pt x="808429" y="344736"/>
                </a:moveTo>
                <a:cubicBezTo>
                  <a:pt x="829830" y="344736"/>
                  <a:pt x="798442" y="352308"/>
                  <a:pt x="788454" y="344736"/>
                </a:cubicBezTo>
                <a:cubicBezTo>
                  <a:pt x="798442" y="344736"/>
                  <a:pt x="798442" y="344736"/>
                  <a:pt x="808429" y="344736"/>
                </a:cubicBezTo>
                <a:close/>
                <a:moveTo>
                  <a:pt x="10082704" y="344736"/>
                </a:moveTo>
                <a:cubicBezTo>
                  <a:pt x="10104105" y="344736"/>
                  <a:pt x="10072717" y="352308"/>
                  <a:pt x="10062730" y="344736"/>
                </a:cubicBezTo>
                <a:cubicBezTo>
                  <a:pt x="10072717" y="344736"/>
                  <a:pt x="10072717" y="344736"/>
                  <a:pt x="10082704" y="344736"/>
                </a:cubicBezTo>
                <a:close/>
                <a:moveTo>
                  <a:pt x="5070760" y="343923"/>
                </a:moveTo>
                <a:lnTo>
                  <a:pt x="5075920" y="344138"/>
                </a:lnTo>
                <a:lnTo>
                  <a:pt x="5076064" y="344395"/>
                </a:lnTo>
                <a:cubicBezTo>
                  <a:pt x="5073559" y="347064"/>
                  <a:pt x="5068550" y="350623"/>
                  <a:pt x="5063541" y="354182"/>
                </a:cubicBezTo>
                <a:cubicBezTo>
                  <a:pt x="5063541" y="350623"/>
                  <a:pt x="5066045" y="348844"/>
                  <a:pt x="5068550" y="347064"/>
                </a:cubicBezTo>
                <a:close/>
                <a:moveTo>
                  <a:pt x="4588880" y="343597"/>
                </a:moveTo>
                <a:lnTo>
                  <a:pt x="4589488" y="344712"/>
                </a:lnTo>
                <a:lnTo>
                  <a:pt x="4588880" y="344585"/>
                </a:lnTo>
                <a:close/>
                <a:moveTo>
                  <a:pt x="4632687" y="341828"/>
                </a:moveTo>
                <a:lnTo>
                  <a:pt x="4633029" y="341856"/>
                </a:lnTo>
                <a:lnTo>
                  <a:pt x="4632840" y="342301"/>
                </a:lnTo>
                <a:cubicBezTo>
                  <a:pt x="4632080" y="343762"/>
                  <a:pt x="4631471" y="344737"/>
                  <a:pt x="4631471" y="344737"/>
                </a:cubicBezTo>
                <a:close/>
                <a:moveTo>
                  <a:pt x="4386662" y="341167"/>
                </a:moveTo>
                <a:cubicBezTo>
                  <a:pt x="4389572" y="339976"/>
                  <a:pt x="4395390" y="344737"/>
                  <a:pt x="4395390" y="344737"/>
                </a:cubicBezTo>
                <a:cubicBezTo>
                  <a:pt x="4395390" y="344737"/>
                  <a:pt x="4395390" y="344737"/>
                  <a:pt x="4385046" y="344737"/>
                </a:cubicBezTo>
                <a:cubicBezTo>
                  <a:pt x="4385046" y="342621"/>
                  <a:pt x="4385693" y="341563"/>
                  <a:pt x="4386662" y="341167"/>
                </a:cubicBezTo>
                <a:close/>
                <a:moveTo>
                  <a:pt x="4912936" y="339946"/>
                </a:moveTo>
                <a:lnTo>
                  <a:pt x="4913154" y="341445"/>
                </a:lnTo>
                <a:lnTo>
                  <a:pt x="4910608" y="342696"/>
                </a:lnTo>
                <a:cubicBezTo>
                  <a:pt x="4907809" y="343613"/>
                  <a:pt x="4905010" y="343613"/>
                  <a:pt x="4905010" y="339946"/>
                </a:cubicBezTo>
                <a:close/>
                <a:moveTo>
                  <a:pt x="9340649" y="339946"/>
                </a:moveTo>
                <a:cubicBezTo>
                  <a:pt x="9350373" y="347280"/>
                  <a:pt x="9330925" y="347280"/>
                  <a:pt x="9340649" y="347280"/>
                </a:cubicBezTo>
                <a:cubicBezTo>
                  <a:pt x="9335787" y="347280"/>
                  <a:pt x="9335787" y="347280"/>
                  <a:pt x="9335787" y="346363"/>
                </a:cubicBezTo>
                <a:lnTo>
                  <a:pt x="9333557" y="343420"/>
                </a:lnTo>
                <a:lnTo>
                  <a:pt x="9335652" y="339946"/>
                </a:lnTo>
                <a:close/>
                <a:moveTo>
                  <a:pt x="4806329" y="339158"/>
                </a:moveTo>
                <a:lnTo>
                  <a:pt x="4806001" y="339946"/>
                </a:lnTo>
                <a:lnTo>
                  <a:pt x="4807106" y="339436"/>
                </a:lnTo>
                <a:close/>
                <a:moveTo>
                  <a:pt x="4431264" y="337276"/>
                </a:moveTo>
                <a:lnTo>
                  <a:pt x="4431969" y="337491"/>
                </a:lnTo>
                <a:lnTo>
                  <a:pt x="4431532" y="337570"/>
                </a:lnTo>
                <a:lnTo>
                  <a:pt x="4430538" y="338824"/>
                </a:lnTo>
                <a:close/>
                <a:moveTo>
                  <a:pt x="4848808" y="336783"/>
                </a:moveTo>
                <a:lnTo>
                  <a:pt x="4850152" y="339056"/>
                </a:lnTo>
                <a:cubicBezTo>
                  <a:pt x="4851380" y="339946"/>
                  <a:pt x="4851380" y="339946"/>
                  <a:pt x="4846469" y="339946"/>
                </a:cubicBezTo>
                <a:cubicBezTo>
                  <a:pt x="4841558" y="339946"/>
                  <a:pt x="4841558" y="339946"/>
                  <a:pt x="4841558" y="339056"/>
                </a:cubicBezTo>
                <a:lnTo>
                  <a:pt x="4840872" y="338186"/>
                </a:lnTo>
                <a:lnTo>
                  <a:pt x="4841579" y="337343"/>
                </a:lnTo>
                <a:close/>
                <a:moveTo>
                  <a:pt x="9438715" y="336730"/>
                </a:moveTo>
                <a:lnTo>
                  <a:pt x="9439362" y="339946"/>
                </a:lnTo>
                <a:cubicBezTo>
                  <a:pt x="9429638" y="339946"/>
                  <a:pt x="9429638" y="339946"/>
                  <a:pt x="9429638" y="339946"/>
                </a:cubicBezTo>
                <a:lnTo>
                  <a:pt x="9429300" y="339626"/>
                </a:lnTo>
                <a:close/>
                <a:moveTo>
                  <a:pt x="4436938" y="336491"/>
                </a:moveTo>
                <a:lnTo>
                  <a:pt x="4437373" y="336517"/>
                </a:lnTo>
                <a:lnTo>
                  <a:pt x="4437018" y="336581"/>
                </a:lnTo>
                <a:close/>
                <a:moveTo>
                  <a:pt x="63590" y="336274"/>
                </a:moveTo>
                <a:cubicBezTo>
                  <a:pt x="73752" y="344826"/>
                  <a:pt x="73752" y="344826"/>
                  <a:pt x="83861" y="352308"/>
                </a:cubicBezTo>
                <a:cubicBezTo>
                  <a:pt x="73752" y="352308"/>
                  <a:pt x="63590" y="344826"/>
                  <a:pt x="73752" y="352308"/>
                </a:cubicBezTo>
                <a:cubicBezTo>
                  <a:pt x="63590" y="352308"/>
                  <a:pt x="63590" y="352308"/>
                  <a:pt x="53438" y="352308"/>
                </a:cubicBezTo>
                <a:cubicBezTo>
                  <a:pt x="53438" y="344826"/>
                  <a:pt x="63590" y="344826"/>
                  <a:pt x="63590" y="336274"/>
                </a:cubicBezTo>
                <a:close/>
                <a:moveTo>
                  <a:pt x="103666" y="336274"/>
                </a:moveTo>
                <a:cubicBezTo>
                  <a:pt x="103666" y="336274"/>
                  <a:pt x="113675" y="336274"/>
                  <a:pt x="113675" y="344737"/>
                </a:cubicBezTo>
                <a:cubicBezTo>
                  <a:pt x="103666" y="344737"/>
                  <a:pt x="93600" y="336274"/>
                  <a:pt x="103666" y="336274"/>
                </a:cubicBezTo>
                <a:close/>
                <a:moveTo>
                  <a:pt x="2259705" y="336274"/>
                </a:moveTo>
                <a:cubicBezTo>
                  <a:pt x="2259705" y="344737"/>
                  <a:pt x="2249665" y="336274"/>
                  <a:pt x="2239626" y="336274"/>
                </a:cubicBezTo>
                <a:cubicBezTo>
                  <a:pt x="2259705" y="336274"/>
                  <a:pt x="2259705" y="336274"/>
                  <a:pt x="2259705" y="336274"/>
                </a:cubicBezTo>
                <a:close/>
                <a:moveTo>
                  <a:pt x="3526513" y="336274"/>
                </a:moveTo>
                <a:cubicBezTo>
                  <a:pt x="3526513" y="336274"/>
                  <a:pt x="3526513" y="338412"/>
                  <a:pt x="3526513" y="341485"/>
                </a:cubicBezTo>
                <a:lnTo>
                  <a:pt x="3526513" y="344826"/>
                </a:lnTo>
                <a:cubicBezTo>
                  <a:pt x="3516777" y="344826"/>
                  <a:pt x="3516777" y="344826"/>
                  <a:pt x="3516777" y="352308"/>
                </a:cubicBezTo>
                <a:cubicBezTo>
                  <a:pt x="3516777" y="344826"/>
                  <a:pt x="3516777" y="344826"/>
                  <a:pt x="3516777" y="344826"/>
                </a:cubicBezTo>
                <a:cubicBezTo>
                  <a:pt x="3526513" y="344826"/>
                  <a:pt x="3526513" y="344826"/>
                  <a:pt x="3526513" y="336274"/>
                </a:cubicBezTo>
                <a:close/>
                <a:moveTo>
                  <a:pt x="3690796" y="336274"/>
                </a:moveTo>
                <a:cubicBezTo>
                  <a:pt x="3690796" y="344826"/>
                  <a:pt x="3680757" y="344826"/>
                  <a:pt x="3690796" y="344826"/>
                </a:cubicBezTo>
                <a:cubicBezTo>
                  <a:pt x="3690796" y="352308"/>
                  <a:pt x="3680757" y="344826"/>
                  <a:pt x="3680757" y="344826"/>
                </a:cubicBezTo>
                <a:cubicBezTo>
                  <a:pt x="3680757" y="336274"/>
                  <a:pt x="3670718" y="336274"/>
                  <a:pt x="3680757" y="336274"/>
                </a:cubicBezTo>
                <a:cubicBezTo>
                  <a:pt x="3680757" y="336274"/>
                  <a:pt x="3680757" y="336274"/>
                  <a:pt x="3690796" y="336274"/>
                </a:cubicBezTo>
                <a:close/>
                <a:moveTo>
                  <a:pt x="3730954" y="336274"/>
                </a:moveTo>
                <a:cubicBezTo>
                  <a:pt x="3730954" y="344826"/>
                  <a:pt x="3720610" y="344826"/>
                  <a:pt x="3730954" y="344826"/>
                </a:cubicBezTo>
                <a:cubicBezTo>
                  <a:pt x="3730954" y="352308"/>
                  <a:pt x="3730954" y="344826"/>
                  <a:pt x="3720610" y="344826"/>
                </a:cubicBezTo>
                <a:cubicBezTo>
                  <a:pt x="3720610" y="344826"/>
                  <a:pt x="3730954" y="344826"/>
                  <a:pt x="3730954" y="336274"/>
                </a:cubicBezTo>
                <a:close/>
                <a:moveTo>
                  <a:pt x="3793018" y="336274"/>
                </a:moveTo>
                <a:cubicBezTo>
                  <a:pt x="3793018" y="336274"/>
                  <a:pt x="3793018" y="344826"/>
                  <a:pt x="3793018" y="352308"/>
                </a:cubicBezTo>
                <a:cubicBezTo>
                  <a:pt x="3782674" y="344826"/>
                  <a:pt x="3793018" y="344826"/>
                  <a:pt x="3793018" y="336274"/>
                </a:cubicBezTo>
                <a:close/>
                <a:moveTo>
                  <a:pt x="4211331" y="336274"/>
                </a:moveTo>
                <a:lnTo>
                  <a:pt x="4210153" y="346814"/>
                </a:lnTo>
                <a:lnTo>
                  <a:pt x="4207834" y="346363"/>
                </a:lnTo>
                <a:cubicBezTo>
                  <a:pt x="4205477" y="345446"/>
                  <a:pt x="4203120" y="343613"/>
                  <a:pt x="4203120" y="339946"/>
                </a:cubicBezTo>
                <a:cubicBezTo>
                  <a:pt x="4203120" y="343613"/>
                  <a:pt x="4203120" y="345446"/>
                  <a:pt x="4204298" y="346363"/>
                </a:cubicBezTo>
                <a:lnTo>
                  <a:pt x="4210131" y="347011"/>
                </a:lnTo>
                <a:lnTo>
                  <a:pt x="4210076" y="347498"/>
                </a:lnTo>
                <a:cubicBezTo>
                  <a:pt x="4211331" y="350438"/>
                  <a:pt x="4211331" y="352308"/>
                  <a:pt x="4201292" y="352308"/>
                </a:cubicBezTo>
                <a:cubicBezTo>
                  <a:pt x="4201292" y="336274"/>
                  <a:pt x="4201292" y="336274"/>
                  <a:pt x="4201292" y="336274"/>
                </a:cubicBezTo>
                <a:cubicBezTo>
                  <a:pt x="4211331" y="336274"/>
                  <a:pt x="4211331" y="336274"/>
                  <a:pt x="4211331" y="336274"/>
                </a:cubicBezTo>
                <a:close/>
                <a:moveTo>
                  <a:pt x="4457148" y="336274"/>
                </a:moveTo>
                <a:cubicBezTo>
                  <a:pt x="4464678" y="342688"/>
                  <a:pt x="4460913" y="344291"/>
                  <a:pt x="4458560" y="347849"/>
                </a:cubicBezTo>
                <a:lnTo>
                  <a:pt x="4458145" y="349160"/>
                </a:lnTo>
                <a:lnTo>
                  <a:pt x="4458669" y="349330"/>
                </a:lnTo>
                <a:lnTo>
                  <a:pt x="4465050" y="351394"/>
                </a:lnTo>
                <a:lnTo>
                  <a:pt x="4463874" y="353962"/>
                </a:lnTo>
                <a:lnTo>
                  <a:pt x="4462320" y="354842"/>
                </a:lnTo>
                <a:cubicBezTo>
                  <a:pt x="4459886" y="353923"/>
                  <a:pt x="4457453" y="352086"/>
                  <a:pt x="4457453" y="352086"/>
                </a:cubicBezTo>
                <a:lnTo>
                  <a:pt x="4457496" y="351212"/>
                </a:lnTo>
                <a:lnTo>
                  <a:pt x="4457148" y="352308"/>
                </a:lnTo>
                <a:cubicBezTo>
                  <a:pt x="4447109" y="352308"/>
                  <a:pt x="4447109" y="344826"/>
                  <a:pt x="4447109" y="344826"/>
                </a:cubicBezTo>
                <a:cubicBezTo>
                  <a:pt x="4457148" y="336274"/>
                  <a:pt x="4457148" y="344826"/>
                  <a:pt x="4457148" y="336274"/>
                </a:cubicBezTo>
                <a:close/>
                <a:moveTo>
                  <a:pt x="11533980" y="336274"/>
                </a:moveTo>
                <a:cubicBezTo>
                  <a:pt x="11533980" y="344737"/>
                  <a:pt x="11523941" y="336274"/>
                  <a:pt x="11513901" y="336274"/>
                </a:cubicBezTo>
                <a:cubicBezTo>
                  <a:pt x="11533980" y="336274"/>
                  <a:pt x="11533980" y="336274"/>
                  <a:pt x="11533980" y="336274"/>
                </a:cubicBezTo>
                <a:close/>
                <a:moveTo>
                  <a:pt x="4892028" y="335991"/>
                </a:moveTo>
                <a:lnTo>
                  <a:pt x="4892827" y="336884"/>
                </a:lnTo>
                <a:lnTo>
                  <a:pt x="4896390" y="337608"/>
                </a:lnTo>
                <a:lnTo>
                  <a:pt x="4895312" y="339946"/>
                </a:lnTo>
                <a:close/>
                <a:moveTo>
                  <a:pt x="4725116" y="335766"/>
                </a:moveTo>
                <a:lnTo>
                  <a:pt x="4716912" y="340148"/>
                </a:lnTo>
                <a:lnTo>
                  <a:pt x="4714885" y="339777"/>
                </a:lnTo>
                <a:lnTo>
                  <a:pt x="4711787" y="336517"/>
                </a:lnTo>
                <a:close/>
                <a:moveTo>
                  <a:pt x="9664719" y="335716"/>
                </a:moveTo>
                <a:lnTo>
                  <a:pt x="9665120" y="335849"/>
                </a:lnTo>
                <a:lnTo>
                  <a:pt x="9664191" y="336274"/>
                </a:lnTo>
                <a:close/>
                <a:moveTo>
                  <a:pt x="4708735" y="335023"/>
                </a:moveTo>
                <a:lnTo>
                  <a:pt x="4711787" y="336274"/>
                </a:lnTo>
                <a:lnTo>
                  <a:pt x="4709711" y="336274"/>
                </a:lnTo>
                <a:close/>
                <a:moveTo>
                  <a:pt x="4808826" y="334605"/>
                </a:moveTo>
                <a:lnTo>
                  <a:pt x="4811485" y="337416"/>
                </a:lnTo>
                <a:lnTo>
                  <a:pt x="4807106" y="339436"/>
                </a:lnTo>
                <a:lnTo>
                  <a:pt x="4808959" y="340101"/>
                </a:lnTo>
                <a:cubicBezTo>
                  <a:pt x="4813718" y="342775"/>
                  <a:pt x="4817198" y="347280"/>
                  <a:pt x="4817198" y="347280"/>
                </a:cubicBezTo>
                <a:lnTo>
                  <a:pt x="4809901" y="347280"/>
                </a:lnTo>
                <a:lnTo>
                  <a:pt x="4808776" y="345860"/>
                </a:lnTo>
                <a:lnTo>
                  <a:pt x="4805520" y="345273"/>
                </a:lnTo>
                <a:lnTo>
                  <a:pt x="4804995" y="343721"/>
                </a:lnTo>
                <a:lnTo>
                  <a:pt x="4803665" y="343159"/>
                </a:lnTo>
                <a:lnTo>
                  <a:pt x="4803665" y="338320"/>
                </a:lnTo>
                <a:lnTo>
                  <a:pt x="4803855" y="338271"/>
                </a:lnTo>
                <a:lnTo>
                  <a:pt x="4806329" y="339158"/>
                </a:lnTo>
                <a:lnTo>
                  <a:pt x="4807753" y="335735"/>
                </a:lnTo>
                <a:close/>
                <a:moveTo>
                  <a:pt x="4541556" y="334160"/>
                </a:moveTo>
                <a:lnTo>
                  <a:pt x="4544907" y="336603"/>
                </a:lnTo>
                <a:cubicBezTo>
                  <a:pt x="4544907" y="338382"/>
                  <a:pt x="4544907" y="340162"/>
                  <a:pt x="4549790" y="340162"/>
                </a:cubicBezTo>
                <a:lnTo>
                  <a:pt x="4550440" y="338742"/>
                </a:lnTo>
                <a:lnTo>
                  <a:pt x="4554345" y="347333"/>
                </a:lnTo>
                <a:lnTo>
                  <a:pt x="4549947" y="347333"/>
                </a:lnTo>
                <a:lnTo>
                  <a:pt x="4548316" y="349738"/>
                </a:lnTo>
                <a:close/>
                <a:moveTo>
                  <a:pt x="9433845" y="333470"/>
                </a:moveTo>
                <a:lnTo>
                  <a:pt x="9438147" y="333906"/>
                </a:lnTo>
                <a:lnTo>
                  <a:pt x="9438500" y="335663"/>
                </a:lnTo>
                <a:close/>
                <a:moveTo>
                  <a:pt x="5123653" y="333044"/>
                </a:moveTo>
                <a:cubicBezTo>
                  <a:pt x="5133672" y="333044"/>
                  <a:pt x="5123653" y="333044"/>
                  <a:pt x="5123653" y="339946"/>
                </a:cubicBezTo>
                <a:cubicBezTo>
                  <a:pt x="5123653" y="333044"/>
                  <a:pt x="5123653" y="333044"/>
                  <a:pt x="5123653" y="333044"/>
                </a:cubicBezTo>
                <a:close/>
                <a:moveTo>
                  <a:pt x="4917916" y="333043"/>
                </a:moveTo>
                <a:lnTo>
                  <a:pt x="4917756" y="334330"/>
                </a:lnTo>
                <a:lnTo>
                  <a:pt x="4916207" y="333043"/>
                </a:lnTo>
                <a:close/>
                <a:moveTo>
                  <a:pt x="9193020" y="333043"/>
                </a:moveTo>
                <a:cubicBezTo>
                  <a:pt x="9193020" y="333043"/>
                  <a:pt x="9195378" y="333043"/>
                  <a:pt x="9197735" y="333906"/>
                </a:cubicBezTo>
                <a:lnTo>
                  <a:pt x="9197896" y="334008"/>
                </a:lnTo>
                <a:lnTo>
                  <a:pt x="9198471" y="334122"/>
                </a:lnTo>
                <a:lnTo>
                  <a:pt x="9199499" y="334993"/>
                </a:lnTo>
                <a:lnTo>
                  <a:pt x="9199484" y="335012"/>
                </a:lnTo>
                <a:lnTo>
                  <a:pt x="9197896" y="334008"/>
                </a:lnTo>
                <a:close/>
                <a:moveTo>
                  <a:pt x="4630279" y="332989"/>
                </a:moveTo>
                <a:lnTo>
                  <a:pt x="4631036" y="335076"/>
                </a:lnTo>
                <a:lnTo>
                  <a:pt x="4627800" y="332989"/>
                </a:lnTo>
                <a:close/>
                <a:moveTo>
                  <a:pt x="9627523" y="332549"/>
                </a:moveTo>
                <a:lnTo>
                  <a:pt x="9627689" y="332711"/>
                </a:lnTo>
                <a:lnTo>
                  <a:pt x="9627501" y="332895"/>
                </a:lnTo>
                <a:lnTo>
                  <a:pt x="9627360" y="332828"/>
                </a:lnTo>
                <a:close/>
                <a:moveTo>
                  <a:pt x="4638924" y="332330"/>
                </a:moveTo>
                <a:lnTo>
                  <a:pt x="4639989" y="332785"/>
                </a:lnTo>
                <a:lnTo>
                  <a:pt x="4640217" y="333465"/>
                </a:lnTo>
                <a:lnTo>
                  <a:pt x="4638924" y="332989"/>
                </a:lnTo>
                <a:lnTo>
                  <a:pt x="4638924" y="338372"/>
                </a:lnTo>
                <a:lnTo>
                  <a:pt x="4637730" y="339392"/>
                </a:lnTo>
                <a:lnTo>
                  <a:pt x="4634865" y="337544"/>
                </a:lnTo>
                <a:lnTo>
                  <a:pt x="4635121" y="336942"/>
                </a:lnTo>
                <a:lnTo>
                  <a:pt x="4633270" y="332989"/>
                </a:lnTo>
                <a:lnTo>
                  <a:pt x="4638924" y="332989"/>
                </a:lnTo>
                <a:close/>
                <a:moveTo>
                  <a:pt x="9668130" y="332109"/>
                </a:moveTo>
                <a:lnTo>
                  <a:pt x="9667956" y="333004"/>
                </a:lnTo>
                <a:lnTo>
                  <a:pt x="9667559" y="332713"/>
                </a:lnTo>
                <a:close/>
                <a:moveTo>
                  <a:pt x="4569409" y="331069"/>
                </a:moveTo>
                <a:lnTo>
                  <a:pt x="4569409" y="335379"/>
                </a:lnTo>
                <a:cubicBezTo>
                  <a:pt x="4569409" y="336299"/>
                  <a:pt x="4569409" y="336299"/>
                  <a:pt x="4569409" y="336299"/>
                </a:cubicBezTo>
                <a:lnTo>
                  <a:pt x="4565405" y="333363"/>
                </a:lnTo>
                <a:lnTo>
                  <a:pt x="4565680" y="333043"/>
                </a:lnTo>
                <a:close/>
                <a:moveTo>
                  <a:pt x="4742676" y="329451"/>
                </a:moveTo>
                <a:lnTo>
                  <a:pt x="4737809" y="340148"/>
                </a:lnTo>
                <a:cubicBezTo>
                  <a:pt x="4747561" y="340148"/>
                  <a:pt x="4747561" y="340148"/>
                  <a:pt x="4747561" y="340148"/>
                </a:cubicBezTo>
                <a:cubicBezTo>
                  <a:pt x="4742685" y="343721"/>
                  <a:pt x="4740247" y="345507"/>
                  <a:pt x="4739028" y="346400"/>
                </a:cubicBezTo>
                <a:lnTo>
                  <a:pt x="4737857" y="347257"/>
                </a:lnTo>
                <a:lnTo>
                  <a:pt x="4737791" y="347285"/>
                </a:lnTo>
                <a:lnTo>
                  <a:pt x="4732959" y="345262"/>
                </a:lnTo>
                <a:lnTo>
                  <a:pt x="4733337" y="344939"/>
                </a:lnTo>
                <a:lnTo>
                  <a:pt x="4731947" y="344839"/>
                </a:lnTo>
                <a:lnTo>
                  <a:pt x="4729276" y="343721"/>
                </a:lnTo>
                <a:cubicBezTo>
                  <a:pt x="4728057" y="341934"/>
                  <a:pt x="4728057" y="340148"/>
                  <a:pt x="4728057" y="340148"/>
                </a:cubicBezTo>
                <a:lnTo>
                  <a:pt x="4734741" y="332803"/>
                </a:lnTo>
                <a:close/>
                <a:moveTo>
                  <a:pt x="4686325" y="329438"/>
                </a:moveTo>
                <a:lnTo>
                  <a:pt x="4693081" y="329834"/>
                </a:lnTo>
                <a:lnTo>
                  <a:pt x="4697409" y="333004"/>
                </a:lnTo>
                <a:lnTo>
                  <a:pt x="4695869" y="329997"/>
                </a:lnTo>
                <a:lnTo>
                  <a:pt x="4696576" y="330039"/>
                </a:lnTo>
                <a:lnTo>
                  <a:pt x="4705689" y="333774"/>
                </a:lnTo>
                <a:lnTo>
                  <a:pt x="4700911" y="336274"/>
                </a:lnTo>
                <a:lnTo>
                  <a:pt x="4684484" y="336274"/>
                </a:lnTo>
                <a:lnTo>
                  <a:pt x="4684000" y="335683"/>
                </a:lnTo>
                <a:lnTo>
                  <a:pt x="4684011" y="335654"/>
                </a:lnTo>
                <a:lnTo>
                  <a:pt x="4685168" y="335383"/>
                </a:lnTo>
                <a:lnTo>
                  <a:pt x="4684512" y="334309"/>
                </a:lnTo>
                <a:close/>
                <a:moveTo>
                  <a:pt x="43216" y="329148"/>
                </a:moveTo>
                <a:cubicBezTo>
                  <a:pt x="53438" y="336422"/>
                  <a:pt x="43216" y="336422"/>
                  <a:pt x="43216" y="344737"/>
                </a:cubicBezTo>
                <a:cubicBezTo>
                  <a:pt x="31534" y="344737"/>
                  <a:pt x="31534" y="336422"/>
                  <a:pt x="31534" y="336422"/>
                </a:cubicBezTo>
                <a:cubicBezTo>
                  <a:pt x="43216" y="336422"/>
                  <a:pt x="43216" y="336422"/>
                  <a:pt x="43216" y="329148"/>
                </a:cubicBezTo>
                <a:close/>
                <a:moveTo>
                  <a:pt x="349757" y="329148"/>
                </a:moveTo>
                <a:cubicBezTo>
                  <a:pt x="359508" y="329148"/>
                  <a:pt x="349757" y="336274"/>
                  <a:pt x="349757" y="336274"/>
                </a:cubicBezTo>
                <a:cubicBezTo>
                  <a:pt x="349757" y="329148"/>
                  <a:pt x="349757" y="329148"/>
                  <a:pt x="349757" y="329148"/>
                </a:cubicBezTo>
                <a:close/>
                <a:moveTo>
                  <a:pt x="922315" y="329148"/>
                </a:moveTo>
                <a:cubicBezTo>
                  <a:pt x="932050" y="329148"/>
                  <a:pt x="922315" y="336274"/>
                  <a:pt x="922315" y="336274"/>
                </a:cubicBezTo>
                <a:cubicBezTo>
                  <a:pt x="922315" y="329148"/>
                  <a:pt x="922315" y="329148"/>
                  <a:pt x="922315" y="329148"/>
                </a:cubicBezTo>
                <a:close/>
                <a:moveTo>
                  <a:pt x="2127061" y="329148"/>
                </a:moveTo>
                <a:cubicBezTo>
                  <a:pt x="2127061" y="336274"/>
                  <a:pt x="2127061" y="336274"/>
                  <a:pt x="2117326" y="336274"/>
                </a:cubicBezTo>
                <a:cubicBezTo>
                  <a:pt x="2127061" y="329148"/>
                  <a:pt x="2127061" y="329148"/>
                  <a:pt x="2127061" y="329148"/>
                </a:cubicBezTo>
                <a:close/>
                <a:moveTo>
                  <a:pt x="2189123" y="329148"/>
                </a:moveTo>
                <a:cubicBezTo>
                  <a:pt x="2199467" y="329148"/>
                  <a:pt x="2199467" y="336274"/>
                  <a:pt x="2199467" y="336274"/>
                </a:cubicBezTo>
                <a:cubicBezTo>
                  <a:pt x="2189123" y="336274"/>
                  <a:pt x="2189123" y="336274"/>
                  <a:pt x="2189123" y="329148"/>
                </a:cubicBezTo>
                <a:close/>
                <a:moveTo>
                  <a:pt x="3486355" y="329148"/>
                </a:moveTo>
                <a:cubicBezTo>
                  <a:pt x="3476315" y="336274"/>
                  <a:pt x="3476315" y="336274"/>
                  <a:pt x="3466276" y="336274"/>
                </a:cubicBezTo>
                <a:cubicBezTo>
                  <a:pt x="3466276" y="329148"/>
                  <a:pt x="3476315" y="329148"/>
                  <a:pt x="3486355" y="329148"/>
                </a:cubicBezTo>
                <a:close/>
                <a:moveTo>
                  <a:pt x="3546592" y="329148"/>
                </a:moveTo>
                <a:cubicBezTo>
                  <a:pt x="3546592" y="336274"/>
                  <a:pt x="3546592" y="336274"/>
                  <a:pt x="3536857" y="336274"/>
                </a:cubicBezTo>
                <a:cubicBezTo>
                  <a:pt x="3536857" y="329148"/>
                  <a:pt x="3546592" y="329148"/>
                  <a:pt x="3546592" y="329148"/>
                </a:cubicBezTo>
                <a:close/>
                <a:moveTo>
                  <a:pt x="3598311" y="329148"/>
                </a:moveTo>
                <a:cubicBezTo>
                  <a:pt x="3608654" y="336422"/>
                  <a:pt x="3608654" y="336422"/>
                  <a:pt x="3608654" y="336422"/>
                </a:cubicBezTo>
                <a:lnTo>
                  <a:pt x="3608654" y="336274"/>
                </a:lnTo>
                <a:cubicBezTo>
                  <a:pt x="3618694" y="344826"/>
                  <a:pt x="3618694" y="344826"/>
                  <a:pt x="3628734" y="344826"/>
                </a:cubicBezTo>
                <a:cubicBezTo>
                  <a:pt x="3618694" y="344826"/>
                  <a:pt x="3618694" y="352308"/>
                  <a:pt x="3608654" y="352308"/>
                </a:cubicBezTo>
                <a:cubicBezTo>
                  <a:pt x="3608654" y="352308"/>
                  <a:pt x="3608654" y="350438"/>
                  <a:pt x="3608654" y="347498"/>
                </a:cubicBezTo>
                <a:lnTo>
                  <a:pt x="3608654" y="336422"/>
                </a:lnTo>
                <a:cubicBezTo>
                  <a:pt x="3598311" y="344737"/>
                  <a:pt x="3598311" y="336422"/>
                  <a:pt x="3598311" y="329148"/>
                </a:cubicBezTo>
                <a:close/>
                <a:moveTo>
                  <a:pt x="3710876" y="329148"/>
                </a:moveTo>
                <a:cubicBezTo>
                  <a:pt x="3720610" y="329148"/>
                  <a:pt x="3720610" y="344737"/>
                  <a:pt x="3720610" y="344737"/>
                </a:cubicBezTo>
                <a:cubicBezTo>
                  <a:pt x="3710876" y="344737"/>
                  <a:pt x="3710876" y="336422"/>
                  <a:pt x="3710876" y="329148"/>
                </a:cubicBezTo>
                <a:close/>
                <a:moveTo>
                  <a:pt x="3762594" y="329148"/>
                </a:moveTo>
                <a:cubicBezTo>
                  <a:pt x="3762594" y="329148"/>
                  <a:pt x="3752372" y="329148"/>
                  <a:pt x="3752372" y="336274"/>
                </a:cubicBezTo>
                <a:cubicBezTo>
                  <a:pt x="3752372" y="336274"/>
                  <a:pt x="3752372" y="329148"/>
                  <a:pt x="3740690" y="336274"/>
                </a:cubicBezTo>
                <a:cubicBezTo>
                  <a:pt x="3740690" y="336274"/>
                  <a:pt x="3752372" y="329148"/>
                  <a:pt x="3740690" y="329148"/>
                </a:cubicBezTo>
                <a:cubicBezTo>
                  <a:pt x="3762594" y="329148"/>
                  <a:pt x="3762594" y="329148"/>
                  <a:pt x="3762594" y="329148"/>
                </a:cubicBezTo>
                <a:close/>
                <a:moveTo>
                  <a:pt x="4016929" y="329148"/>
                </a:moveTo>
                <a:cubicBezTo>
                  <a:pt x="4037008" y="329148"/>
                  <a:pt x="4026969" y="344939"/>
                  <a:pt x="4037008" y="344939"/>
                </a:cubicBezTo>
                <a:cubicBezTo>
                  <a:pt x="4026969" y="344939"/>
                  <a:pt x="4016929" y="344939"/>
                  <a:pt x="4016929" y="352308"/>
                </a:cubicBezTo>
                <a:cubicBezTo>
                  <a:pt x="4016929" y="336517"/>
                  <a:pt x="4016929" y="336517"/>
                  <a:pt x="4016929" y="336517"/>
                </a:cubicBezTo>
                <a:cubicBezTo>
                  <a:pt x="4016929" y="336517"/>
                  <a:pt x="4016929" y="344939"/>
                  <a:pt x="4026969" y="344939"/>
                </a:cubicBezTo>
                <a:cubicBezTo>
                  <a:pt x="4026969" y="336517"/>
                  <a:pt x="4016929" y="336517"/>
                  <a:pt x="4016929" y="329148"/>
                </a:cubicBezTo>
                <a:close/>
                <a:moveTo>
                  <a:pt x="4078992" y="329148"/>
                </a:moveTo>
                <a:cubicBezTo>
                  <a:pt x="4078992" y="336274"/>
                  <a:pt x="4068952" y="336274"/>
                  <a:pt x="4068952" y="336274"/>
                </a:cubicBezTo>
                <a:cubicBezTo>
                  <a:pt x="4068952" y="336274"/>
                  <a:pt x="4068952" y="336274"/>
                  <a:pt x="4058913" y="336274"/>
                </a:cubicBezTo>
                <a:cubicBezTo>
                  <a:pt x="4058913" y="329148"/>
                  <a:pt x="4058913" y="329148"/>
                  <a:pt x="4058913" y="329148"/>
                </a:cubicBezTo>
                <a:cubicBezTo>
                  <a:pt x="4058913" y="329148"/>
                  <a:pt x="4068952" y="336274"/>
                  <a:pt x="4078992" y="329148"/>
                </a:cubicBezTo>
                <a:close/>
                <a:moveTo>
                  <a:pt x="4141055" y="329148"/>
                </a:moveTo>
                <a:cubicBezTo>
                  <a:pt x="4129372" y="329148"/>
                  <a:pt x="4141055" y="329148"/>
                  <a:pt x="4141055" y="336274"/>
                </a:cubicBezTo>
                <a:cubicBezTo>
                  <a:pt x="4129372" y="336274"/>
                  <a:pt x="4129372" y="336274"/>
                  <a:pt x="4119150" y="336274"/>
                </a:cubicBezTo>
                <a:cubicBezTo>
                  <a:pt x="4119150" y="329148"/>
                  <a:pt x="4129372" y="329148"/>
                  <a:pt x="4141055" y="329148"/>
                </a:cubicBezTo>
                <a:close/>
                <a:moveTo>
                  <a:pt x="4345192" y="329148"/>
                </a:moveTo>
                <a:cubicBezTo>
                  <a:pt x="4345192" y="329148"/>
                  <a:pt x="4347702" y="330929"/>
                  <a:pt x="4347702" y="332711"/>
                </a:cubicBezTo>
                <a:lnTo>
                  <a:pt x="4338937" y="335200"/>
                </a:lnTo>
                <a:lnTo>
                  <a:pt x="4341024" y="333043"/>
                </a:lnTo>
                <a:lnTo>
                  <a:pt x="4337103" y="333043"/>
                </a:lnTo>
                <a:lnTo>
                  <a:pt x="4338917" y="330039"/>
                </a:lnTo>
                <a:cubicBezTo>
                  <a:pt x="4340172" y="329148"/>
                  <a:pt x="4340172" y="329148"/>
                  <a:pt x="4335152" y="329148"/>
                </a:cubicBezTo>
                <a:cubicBezTo>
                  <a:pt x="4345192" y="329148"/>
                  <a:pt x="4345192" y="329148"/>
                  <a:pt x="4345192" y="329148"/>
                </a:cubicBezTo>
                <a:close/>
                <a:moveTo>
                  <a:pt x="4415469" y="329148"/>
                </a:moveTo>
                <a:cubicBezTo>
                  <a:pt x="4415469" y="332832"/>
                  <a:pt x="4418024" y="334675"/>
                  <a:pt x="4422040" y="335596"/>
                </a:cubicBezTo>
                <a:lnTo>
                  <a:pt x="4429223" y="336028"/>
                </a:lnTo>
                <a:lnTo>
                  <a:pt x="4429938" y="339581"/>
                </a:lnTo>
                <a:lnTo>
                  <a:pt x="4425691" y="344939"/>
                </a:lnTo>
                <a:cubicBezTo>
                  <a:pt x="4431532" y="344939"/>
                  <a:pt x="4431532" y="346781"/>
                  <a:pt x="4428794" y="347703"/>
                </a:cubicBezTo>
                <a:lnTo>
                  <a:pt x="4416537" y="345161"/>
                </a:lnTo>
                <a:lnTo>
                  <a:pt x="4419991" y="339946"/>
                </a:lnTo>
                <a:lnTo>
                  <a:pt x="4415469" y="339946"/>
                </a:lnTo>
                <a:lnTo>
                  <a:pt x="4415469" y="331122"/>
                </a:lnTo>
                <a:cubicBezTo>
                  <a:pt x="4415469" y="329148"/>
                  <a:pt x="4415469" y="329148"/>
                  <a:pt x="4415469" y="329148"/>
                </a:cubicBezTo>
                <a:close/>
                <a:moveTo>
                  <a:pt x="4507346" y="329148"/>
                </a:moveTo>
                <a:lnTo>
                  <a:pt x="4513778" y="329781"/>
                </a:lnTo>
                <a:lnTo>
                  <a:pt x="4511097" y="331732"/>
                </a:lnTo>
                <a:close/>
                <a:moveTo>
                  <a:pt x="4599832" y="329148"/>
                </a:moveTo>
                <a:cubicBezTo>
                  <a:pt x="4599832" y="332711"/>
                  <a:pt x="4597246" y="332711"/>
                  <a:pt x="4595953" y="332711"/>
                </a:cubicBezTo>
                <a:lnTo>
                  <a:pt x="4596622" y="333325"/>
                </a:lnTo>
                <a:lnTo>
                  <a:pt x="4593627" y="333831"/>
                </a:lnTo>
                <a:lnTo>
                  <a:pt x="4590781" y="332711"/>
                </a:lnTo>
                <a:cubicBezTo>
                  <a:pt x="4589488" y="330929"/>
                  <a:pt x="4589488" y="329148"/>
                  <a:pt x="4589488" y="329148"/>
                </a:cubicBezTo>
                <a:cubicBezTo>
                  <a:pt x="4599832" y="329148"/>
                  <a:pt x="4599832" y="329148"/>
                  <a:pt x="4599832" y="329148"/>
                </a:cubicBezTo>
                <a:close/>
                <a:moveTo>
                  <a:pt x="9317492" y="329148"/>
                </a:moveTo>
                <a:lnTo>
                  <a:pt x="9317820" y="329782"/>
                </a:lnTo>
                <a:lnTo>
                  <a:pt x="9317140" y="330680"/>
                </a:lnTo>
                <a:close/>
                <a:moveTo>
                  <a:pt x="10196591" y="329148"/>
                </a:moveTo>
                <a:cubicBezTo>
                  <a:pt x="10206326" y="329148"/>
                  <a:pt x="10196591" y="336274"/>
                  <a:pt x="10196591" y="336274"/>
                </a:cubicBezTo>
                <a:cubicBezTo>
                  <a:pt x="10196591" y="329148"/>
                  <a:pt x="10196591" y="329148"/>
                  <a:pt x="10196591" y="329148"/>
                </a:cubicBezTo>
                <a:close/>
                <a:moveTo>
                  <a:pt x="11401337" y="329148"/>
                </a:moveTo>
                <a:cubicBezTo>
                  <a:pt x="11401337" y="336274"/>
                  <a:pt x="11401337" y="336274"/>
                  <a:pt x="11391601" y="336274"/>
                </a:cubicBezTo>
                <a:cubicBezTo>
                  <a:pt x="11401337" y="329148"/>
                  <a:pt x="11401337" y="329148"/>
                  <a:pt x="11401337" y="329148"/>
                </a:cubicBezTo>
                <a:close/>
                <a:moveTo>
                  <a:pt x="11463399" y="329148"/>
                </a:moveTo>
                <a:cubicBezTo>
                  <a:pt x="11473743" y="329148"/>
                  <a:pt x="11473743" y="336274"/>
                  <a:pt x="11473743" y="336274"/>
                </a:cubicBezTo>
                <a:cubicBezTo>
                  <a:pt x="11463399" y="336274"/>
                  <a:pt x="11463399" y="336274"/>
                  <a:pt x="11463399" y="329148"/>
                </a:cubicBezTo>
                <a:close/>
                <a:moveTo>
                  <a:pt x="9450022" y="328900"/>
                </a:moveTo>
                <a:lnTo>
                  <a:pt x="9448903" y="330786"/>
                </a:lnTo>
                <a:lnTo>
                  <a:pt x="9447618" y="329138"/>
                </a:lnTo>
                <a:close/>
                <a:moveTo>
                  <a:pt x="4492483" y="327755"/>
                </a:moveTo>
                <a:lnTo>
                  <a:pt x="4497914" y="331380"/>
                </a:lnTo>
                <a:lnTo>
                  <a:pt x="4497306" y="336274"/>
                </a:lnTo>
                <a:cubicBezTo>
                  <a:pt x="4497306" y="336274"/>
                  <a:pt x="4497306" y="328925"/>
                  <a:pt x="4487267" y="328925"/>
                </a:cubicBezTo>
                <a:cubicBezTo>
                  <a:pt x="4487267" y="328925"/>
                  <a:pt x="4489777" y="328925"/>
                  <a:pt x="4492287" y="328007"/>
                </a:cubicBezTo>
                <a:close/>
                <a:moveTo>
                  <a:pt x="9355655" y="327193"/>
                </a:moveTo>
                <a:lnTo>
                  <a:pt x="9361395" y="328804"/>
                </a:lnTo>
                <a:lnTo>
                  <a:pt x="9361471" y="330659"/>
                </a:lnTo>
                <a:lnTo>
                  <a:pt x="9360664" y="330877"/>
                </a:lnTo>
                <a:cubicBezTo>
                  <a:pt x="9358471" y="330533"/>
                  <a:pt x="9356592" y="329384"/>
                  <a:pt x="9355340" y="328006"/>
                </a:cubicBezTo>
                <a:close/>
                <a:moveTo>
                  <a:pt x="4687657" y="325860"/>
                </a:moveTo>
                <a:lnTo>
                  <a:pt x="4691679" y="328806"/>
                </a:lnTo>
                <a:lnTo>
                  <a:pt x="4691679" y="329081"/>
                </a:lnTo>
                <a:lnTo>
                  <a:pt x="4687394" y="326568"/>
                </a:lnTo>
                <a:close/>
                <a:moveTo>
                  <a:pt x="9513415" y="325860"/>
                </a:moveTo>
                <a:lnTo>
                  <a:pt x="9514187" y="328006"/>
                </a:lnTo>
                <a:lnTo>
                  <a:pt x="9513707" y="328248"/>
                </a:lnTo>
                <a:lnTo>
                  <a:pt x="9509144" y="325860"/>
                </a:lnTo>
                <a:close/>
                <a:moveTo>
                  <a:pt x="9677707" y="325860"/>
                </a:moveTo>
                <a:lnTo>
                  <a:pt x="9673638" y="326286"/>
                </a:lnTo>
                <a:lnTo>
                  <a:pt x="9674041" y="325860"/>
                </a:lnTo>
                <a:close/>
                <a:moveTo>
                  <a:pt x="4438894" y="325836"/>
                </a:moveTo>
                <a:cubicBezTo>
                  <a:pt x="4441632" y="324800"/>
                  <a:pt x="4447109" y="328945"/>
                  <a:pt x="4447109" y="328945"/>
                </a:cubicBezTo>
                <a:cubicBezTo>
                  <a:pt x="4447109" y="328945"/>
                  <a:pt x="4447109" y="328945"/>
                  <a:pt x="4447109" y="336315"/>
                </a:cubicBezTo>
                <a:cubicBezTo>
                  <a:pt x="4447109" y="344737"/>
                  <a:pt x="4447109" y="336315"/>
                  <a:pt x="4437373" y="336315"/>
                </a:cubicBezTo>
                <a:cubicBezTo>
                  <a:pt x="4447109" y="328945"/>
                  <a:pt x="4437373" y="336315"/>
                  <a:pt x="4437373" y="328945"/>
                </a:cubicBezTo>
                <a:cubicBezTo>
                  <a:pt x="4437373" y="327103"/>
                  <a:pt x="4437982" y="326182"/>
                  <a:pt x="4438894" y="325836"/>
                </a:cubicBezTo>
                <a:close/>
                <a:moveTo>
                  <a:pt x="3350926" y="325825"/>
                </a:moveTo>
                <a:cubicBezTo>
                  <a:pt x="3351867" y="326169"/>
                  <a:pt x="3352494" y="327088"/>
                  <a:pt x="3352494" y="328925"/>
                </a:cubicBezTo>
                <a:cubicBezTo>
                  <a:pt x="3352494" y="336274"/>
                  <a:pt x="3332415" y="328925"/>
                  <a:pt x="3342454" y="328925"/>
                </a:cubicBezTo>
                <a:cubicBezTo>
                  <a:pt x="3342454" y="328925"/>
                  <a:pt x="3348102" y="324791"/>
                  <a:pt x="3350926" y="325825"/>
                </a:cubicBezTo>
                <a:close/>
                <a:moveTo>
                  <a:pt x="4984275" y="325710"/>
                </a:moveTo>
                <a:cubicBezTo>
                  <a:pt x="4989137" y="329305"/>
                  <a:pt x="4986706" y="334697"/>
                  <a:pt x="4983060" y="337394"/>
                </a:cubicBezTo>
                <a:lnTo>
                  <a:pt x="4980676" y="338013"/>
                </a:lnTo>
                <a:lnTo>
                  <a:pt x="4977900" y="336462"/>
                </a:lnTo>
                <a:lnTo>
                  <a:pt x="4977900" y="332546"/>
                </a:lnTo>
                <a:lnTo>
                  <a:pt x="4983060" y="332001"/>
                </a:lnTo>
                <a:cubicBezTo>
                  <a:pt x="4984275" y="331102"/>
                  <a:pt x="4984275" y="329305"/>
                  <a:pt x="4984275" y="325710"/>
                </a:cubicBezTo>
                <a:close/>
                <a:moveTo>
                  <a:pt x="5008418" y="325710"/>
                </a:moveTo>
                <a:lnTo>
                  <a:pt x="5007442" y="326677"/>
                </a:lnTo>
                <a:lnTo>
                  <a:pt x="5005196" y="325710"/>
                </a:lnTo>
                <a:close/>
                <a:moveTo>
                  <a:pt x="5073559" y="325710"/>
                </a:moveTo>
                <a:cubicBezTo>
                  <a:pt x="5073559" y="325710"/>
                  <a:pt x="5073559" y="325710"/>
                  <a:pt x="5073559" y="326626"/>
                </a:cubicBezTo>
                <a:lnTo>
                  <a:pt x="5073559" y="331487"/>
                </a:lnTo>
                <a:lnTo>
                  <a:pt x="5070175" y="329013"/>
                </a:lnTo>
                <a:close/>
                <a:moveTo>
                  <a:pt x="4897560" y="325447"/>
                </a:moveTo>
                <a:lnTo>
                  <a:pt x="4901244" y="327085"/>
                </a:lnTo>
                <a:lnTo>
                  <a:pt x="4898873" y="332226"/>
                </a:lnTo>
                <a:lnTo>
                  <a:pt x="4893405" y="330906"/>
                </a:lnTo>
                <a:lnTo>
                  <a:pt x="4895312" y="325853"/>
                </a:lnTo>
                <a:close/>
                <a:moveTo>
                  <a:pt x="10268108" y="325226"/>
                </a:moveTo>
                <a:lnTo>
                  <a:pt x="10268214" y="325244"/>
                </a:lnTo>
                <a:lnTo>
                  <a:pt x="10268123" y="325362"/>
                </a:lnTo>
                <a:close/>
                <a:moveTo>
                  <a:pt x="9364570" y="324691"/>
                </a:moveTo>
                <a:lnTo>
                  <a:pt x="9367876" y="328925"/>
                </a:lnTo>
                <a:lnTo>
                  <a:pt x="9362447" y="330394"/>
                </a:lnTo>
                <a:close/>
                <a:moveTo>
                  <a:pt x="4927560" y="322921"/>
                </a:moveTo>
                <a:lnTo>
                  <a:pt x="4935851" y="325925"/>
                </a:lnTo>
                <a:lnTo>
                  <a:pt x="4935851" y="326476"/>
                </a:lnTo>
                <a:lnTo>
                  <a:pt x="4927560" y="329081"/>
                </a:lnTo>
                <a:cubicBezTo>
                  <a:pt x="4927560" y="336462"/>
                  <a:pt x="4927560" y="336462"/>
                  <a:pt x="4927560" y="336462"/>
                </a:cubicBezTo>
                <a:lnTo>
                  <a:pt x="4933322" y="338876"/>
                </a:lnTo>
                <a:lnTo>
                  <a:pt x="4930940" y="339272"/>
                </a:lnTo>
                <a:cubicBezTo>
                  <a:pt x="4928484" y="339717"/>
                  <a:pt x="4926029" y="339939"/>
                  <a:pt x="4923573" y="339160"/>
                </a:cubicBezTo>
                <a:lnTo>
                  <a:pt x="4920007" y="336199"/>
                </a:lnTo>
                <a:lnTo>
                  <a:pt x="4926301" y="335540"/>
                </a:lnTo>
                <a:cubicBezTo>
                  <a:pt x="4927560" y="334617"/>
                  <a:pt x="4927560" y="332772"/>
                  <a:pt x="4927560" y="329081"/>
                </a:cubicBezTo>
                <a:close/>
                <a:moveTo>
                  <a:pt x="4783730" y="322723"/>
                </a:moveTo>
                <a:lnTo>
                  <a:pt x="4783730" y="325710"/>
                </a:lnTo>
                <a:lnTo>
                  <a:pt x="4767105" y="325710"/>
                </a:lnTo>
                <a:close/>
                <a:moveTo>
                  <a:pt x="4861274" y="321701"/>
                </a:moveTo>
                <a:lnTo>
                  <a:pt x="4865712" y="325377"/>
                </a:lnTo>
                <a:lnTo>
                  <a:pt x="4865712" y="325709"/>
                </a:lnTo>
                <a:lnTo>
                  <a:pt x="4857662" y="325709"/>
                </a:lnTo>
                <a:lnTo>
                  <a:pt x="4856902" y="325391"/>
                </a:lnTo>
                <a:cubicBezTo>
                  <a:pt x="4855644" y="323546"/>
                  <a:pt x="4855644" y="321701"/>
                  <a:pt x="4855644" y="321701"/>
                </a:cubicBezTo>
                <a:close/>
                <a:moveTo>
                  <a:pt x="4875837" y="321701"/>
                </a:moveTo>
                <a:lnTo>
                  <a:pt x="4875837" y="324729"/>
                </a:lnTo>
                <a:cubicBezTo>
                  <a:pt x="4875837" y="325624"/>
                  <a:pt x="4875837" y="325624"/>
                  <a:pt x="4875837" y="325624"/>
                </a:cubicBezTo>
                <a:cubicBezTo>
                  <a:pt x="4875837" y="325624"/>
                  <a:pt x="4875837" y="325624"/>
                  <a:pt x="4885562" y="325624"/>
                </a:cubicBezTo>
                <a:lnTo>
                  <a:pt x="4884513" y="329485"/>
                </a:lnTo>
                <a:lnTo>
                  <a:pt x="4881601" y="330366"/>
                </a:lnTo>
                <a:lnTo>
                  <a:pt x="4881693" y="331039"/>
                </a:lnTo>
                <a:lnTo>
                  <a:pt x="4884119" y="330120"/>
                </a:lnTo>
                <a:lnTo>
                  <a:pt x="4884384" y="329961"/>
                </a:lnTo>
                <a:lnTo>
                  <a:pt x="4884346" y="330099"/>
                </a:lnTo>
                <a:lnTo>
                  <a:pt x="4881944" y="332879"/>
                </a:lnTo>
                <a:lnTo>
                  <a:pt x="4881693" y="331039"/>
                </a:lnTo>
                <a:lnTo>
                  <a:pt x="4879556" y="331849"/>
                </a:lnTo>
                <a:lnTo>
                  <a:pt x="4875002" y="330939"/>
                </a:lnTo>
                <a:lnTo>
                  <a:pt x="4872642" y="325727"/>
                </a:lnTo>
                <a:lnTo>
                  <a:pt x="4875781" y="321701"/>
                </a:lnTo>
                <a:close/>
                <a:moveTo>
                  <a:pt x="409935" y="321593"/>
                </a:moveTo>
                <a:lnTo>
                  <a:pt x="409471" y="321665"/>
                </a:lnTo>
                <a:lnTo>
                  <a:pt x="409870" y="321701"/>
                </a:lnTo>
                <a:lnTo>
                  <a:pt x="409878" y="321693"/>
                </a:lnTo>
                <a:close/>
                <a:moveTo>
                  <a:pt x="9684211" y="321593"/>
                </a:moveTo>
                <a:lnTo>
                  <a:pt x="9683746" y="321665"/>
                </a:lnTo>
                <a:lnTo>
                  <a:pt x="9684146" y="321701"/>
                </a:lnTo>
                <a:lnTo>
                  <a:pt x="9684154" y="321693"/>
                </a:lnTo>
                <a:close/>
                <a:moveTo>
                  <a:pt x="83557" y="321576"/>
                </a:moveTo>
                <a:cubicBezTo>
                  <a:pt x="93600" y="321576"/>
                  <a:pt x="83557" y="321576"/>
                  <a:pt x="93600" y="328925"/>
                </a:cubicBezTo>
                <a:cubicBezTo>
                  <a:pt x="83557" y="336274"/>
                  <a:pt x="73562" y="321576"/>
                  <a:pt x="83557" y="321576"/>
                </a:cubicBezTo>
                <a:close/>
                <a:moveTo>
                  <a:pt x="237598" y="321576"/>
                </a:moveTo>
                <a:cubicBezTo>
                  <a:pt x="247542" y="321576"/>
                  <a:pt x="237598" y="336274"/>
                  <a:pt x="226269" y="328925"/>
                </a:cubicBezTo>
                <a:cubicBezTo>
                  <a:pt x="226269" y="321576"/>
                  <a:pt x="237598" y="328925"/>
                  <a:pt x="237598" y="321576"/>
                </a:cubicBezTo>
                <a:close/>
                <a:moveTo>
                  <a:pt x="1504609" y="321576"/>
                </a:moveTo>
                <a:cubicBezTo>
                  <a:pt x="1504609" y="329148"/>
                  <a:pt x="1492927" y="329148"/>
                  <a:pt x="1492927" y="329148"/>
                </a:cubicBezTo>
                <a:cubicBezTo>
                  <a:pt x="1482704" y="329148"/>
                  <a:pt x="1492927" y="321576"/>
                  <a:pt x="1504609" y="321576"/>
                </a:cubicBezTo>
                <a:close/>
                <a:moveTo>
                  <a:pt x="2689884" y="321576"/>
                </a:moveTo>
                <a:lnTo>
                  <a:pt x="2690600" y="324062"/>
                </a:lnTo>
                <a:lnTo>
                  <a:pt x="2691101" y="325251"/>
                </a:lnTo>
                <a:cubicBezTo>
                  <a:pt x="2692318" y="327088"/>
                  <a:pt x="2694752" y="328925"/>
                  <a:pt x="2699619" y="328925"/>
                </a:cubicBezTo>
                <a:cubicBezTo>
                  <a:pt x="2699619" y="334437"/>
                  <a:pt x="2694144" y="331681"/>
                  <a:pt x="2691405" y="326858"/>
                </a:cubicBezTo>
                <a:lnTo>
                  <a:pt x="2690600" y="324062"/>
                </a:lnTo>
                <a:lnTo>
                  <a:pt x="2690036" y="322724"/>
                </a:lnTo>
                <a:cubicBezTo>
                  <a:pt x="2689884" y="322035"/>
                  <a:pt x="2689884" y="321576"/>
                  <a:pt x="2689884" y="321576"/>
                </a:cubicBezTo>
                <a:close/>
                <a:moveTo>
                  <a:pt x="3200380" y="321576"/>
                </a:moveTo>
                <a:cubicBezTo>
                  <a:pt x="3190036" y="321576"/>
                  <a:pt x="3190036" y="329148"/>
                  <a:pt x="3190036" y="329148"/>
                </a:cubicBezTo>
                <a:cubicBezTo>
                  <a:pt x="3190036" y="321576"/>
                  <a:pt x="3190036" y="321576"/>
                  <a:pt x="3190036" y="321576"/>
                </a:cubicBezTo>
                <a:cubicBezTo>
                  <a:pt x="3200380" y="321576"/>
                  <a:pt x="3200380" y="321576"/>
                  <a:pt x="3200380" y="321576"/>
                </a:cubicBezTo>
                <a:close/>
                <a:moveTo>
                  <a:pt x="3946348" y="321576"/>
                </a:moveTo>
                <a:cubicBezTo>
                  <a:pt x="3946348" y="329148"/>
                  <a:pt x="3946348" y="329148"/>
                  <a:pt x="3946348" y="329148"/>
                </a:cubicBezTo>
                <a:cubicBezTo>
                  <a:pt x="3935396" y="329148"/>
                  <a:pt x="3935396" y="329148"/>
                  <a:pt x="3935396" y="329148"/>
                </a:cubicBezTo>
                <a:cubicBezTo>
                  <a:pt x="3935396" y="329148"/>
                  <a:pt x="3935396" y="321576"/>
                  <a:pt x="3946348" y="321576"/>
                </a:cubicBezTo>
                <a:close/>
                <a:moveTo>
                  <a:pt x="3987115" y="321576"/>
                </a:moveTo>
                <a:cubicBezTo>
                  <a:pt x="3987115" y="329148"/>
                  <a:pt x="3967036" y="329148"/>
                  <a:pt x="3967036" y="321576"/>
                </a:cubicBezTo>
                <a:cubicBezTo>
                  <a:pt x="3977075" y="321576"/>
                  <a:pt x="3977075" y="321576"/>
                  <a:pt x="3987115" y="321576"/>
                </a:cubicBezTo>
                <a:close/>
                <a:moveTo>
                  <a:pt x="4375311" y="321576"/>
                </a:moveTo>
                <a:cubicBezTo>
                  <a:pt x="4395390" y="321576"/>
                  <a:pt x="4415469" y="321576"/>
                  <a:pt x="4405429" y="329148"/>
                </a:cubicBezTo>
                <a:cubicBezTo>
                  <a:pt x="4395390" y="321576"/>
                  <a:pt x="4385350" y="329148"/>
                  <a:pt x="4375311" y="321576"/>
                </a:cubicBezTo>
                <a:close/>
                <a:moveTo>
                  <a:pt x="4507346" y="321576"/>
                </a:moveTo>
                <a:cubicBezTo>
                  <a:pt x="4502326" y="321576"/>
                  <a:pt x="4499816" y="323413"/>
                  <a:pt x="4498561" y="326169"/>
                </a:cubicBezTo>
                <a:lnTo>
                  <a:pt x="4498493" y="326722"/>
                </a:lnTo>
                <a:lnTo>
                  <a:pt x="4493635" y="326280"/>
                </a:lnTo>
                <a:lnTo>
                  <a:pt x="4497306" y="321576"/>
                </a:lnTo>
                <a:cubicBezTo>
                  <a:pt x="4497306" y="321576"/>
                  <a:pt x="4497306" y="321576"/>
                  <a:pt x="4507346" y="321576"/>
                </a:cubicBezTo>
                <a:close/>
                <a:moveTo>
                  <a:pt x="4539290" y="321576"/>
                </a:moveTo>
                <a:lnTo>
                  <a:pt x="4539290" y="325747"/>
                </a:lnTo>
                <a:lnTo>
                  <a:pt x="4530297" y="323564"/>
                </a:lnTo>
                <a:lnTo>
                  <a:pt x="4530505" y="322496"/>
                </a:lnTo>
                <a:cubicBezTo>
                  <a:pt x="4531760" y="321576"/>
                  <a:pt x="4534270" y="321576"/>
                  <a:pt x="4539290" y="321576"/>
                </a:cubicBezTo>
                <a:close/>
                <a:moveTo>
                  <a:pt x="4559369" y="321576"/>
                </a:moveTo>
                <a:lnTo>
                  <a:pt x="4565788" y="323341"/>
                </a:lnTo>
                <a:lnTo>
                  <a:pt x="4564458" y="325036"/>
                </a:lnTo>
                <a:cubicBezTo>
                  <a:pt x="4562013" y="325925"/>
                  <a:pt x="4559568" y="325925"/>
                  <a:pt x="4559568" y="325925"/>
                </a:cubicBezTo>
                <a:lnTo>
                  <a:pt x="4556973" y="324036"/>
                </a:lnTo>
                <a:close/>
                <a:moveTo>
                  <a:pt x="4579448" y="321576"/>
                </a:moveTo>
                <a:cubicBezTo>
                  <a:pt x="4584468" y="328937"/>
                  <a:pt x="4584468" y="332618"/>
                  <a:pt x="4584468" y="335510"/>
                </a:cubicBezTo>
                <a:lnTo>
                  <a:pt x="4585624" y="337629"/>
                </a:lnTo>
                <a:lnTo>
                  <a:pt x="4577863" y="342277"/>
                </a:lnTo>
                <a:lnTo>
                  <a:pt x="4574429" y="341557"/>
                </a:lnTo>
                <a:cubicBezTo>
                  <a:pt x="4569409" y="340506"/>
                  <a:pt x="4564389" y="340506"/>
                  <a:pt x="4559369" y="344712"/>
                </a:cubicBezTo>
                <a:cubicBezTo>
                  <a:pt x="4564389" y="340506"/>
                  <a:pt x="4566899" y="338402"/>
                  <a:pt x="4569409" y="337351"/>
                </a:cubicBezTo>
                <a:lnTo>
                  <a:pt x="4577002" y="336555"/>
                </a:lnTo>
                <a:lnTo>
                  <a:pt x="4579125" y="340162"/>
                </a:lnTo>
                <a:lnTo>
                  <a:pt x="4579125" y="336333"/>
                </a:lnTo>
                <a:lnTo>
                  <a:pt x="4579448" y="336299"/>
                </a:lnTo>
                <a:lnTo>
                  <a:pt x="4579125" y="336265"/>
                </a:lnTo>
                <a:lnTo>
                  <a:pt x="4579125" y="333043"/>
                </a:lnTo>
                <a:cubicBezTo>
                  <a:pt x="4579125" y="333043"/>
                  <a:pt x="4576681" y="333043"/>
                  <a:pt x="4575458" y="333933"/>
                </a:cubicBezTo>
                <a:lnTo>
                  <a:pt x="4576681" y="336009"/>
                </a:lnTo>
                <a:lnTo>
                  <a:pt x="4570664" y="335379"/>
                </a:lnTo>
                <a:lnTo>
                  <a:pt x="4569785" y="330870"/>
                </a:lnTo>
                <a:lnTo>
                  <a:pt x="4579125" y="325925"/>
                </a:lnTo>
                <a:cubicBezTo>
                  <a:pt x="4579125" y="325925"/>
                  <a:pt x="4579125" y="324146"/>
                  <a:pt x="4577903" y="322366"/>
                </a:cubicBezTo>
                <a:lnTo>
                  <a:pt x="4577374" y="322146"/>
                </a:lnTo>
                <a:close/>
                <a:moveTo>
                  <a:pt x="9511874" y="321576"/>
                </a:moveTo>
                <a:lnTo>
                  <a:pt x="9512834" y="324245"/>
                </a:lnTo>
                <a:lnTo>
                  <a:pt x="9509236" y="323287"/>
                </a:lnTo>
                <a:close/>
                <a:moveTo>
                  <a:pt x="10778885" y="321576"/>
                </a:moveTo>
                <a:cubicBezTo>
                  <a:pt x="10778885" y="329148"/>
                  <a:pt x="10767202" y="329148"/>
                  <a:pt x="10767202" y="329148"/>
                </a:cubicBezTo>
                <a:cubicBezTo>
                  <a:pt x="10756980" y="329148"/>
                  <a:pt x="10767202" y="321576"/>
                  <a:pt x="10778885" y="321576"/>
                </a:cubicBezTo>
                <a:close/>
                <a:moveTo>
                  <a:pt x="11964160" y="321576"/>
                </a:moveTo>
                <a:lnTo>
                  <a:pt x="11964876" y="324062"/>
                </a:lnTo>
                <a:lnTo>
                  <a:pt x="11965377" y="325251"/>
                </a:lnTo>
                <a:cubicBezTo>
                  <a:pt x="11966593" y="327088"/>
                  <a:pt x="11969028" y="328925"/>
                  <a:pt x="11973895" y="328925"/>
                </a:cubicBezTo>
                <a:cubicBezTo>
                  <a:pt x="11973895" y="334437"/>
                  <a:pt x="11968419" y="331681"/>
                  <a:pt x="11965681" y="326858"/>
                </a:cubicBezTo>
                <a:lnTo>
                  <a:pt x="11964876" y="324062"/>
                </a:lnTo>
                <a:lnTo>
                  <a:pt x="11964312" y="322724"/>
                </a:lnTo>
                <a:cubicBezTo>
                  <a:pt x="11964160" y="322035"/>
                  <a:pt x="11964160" y="321576"/>
                  <a:pt x="11964160" y="321576"/>
                </a:cubicBezTo>
                <a:close/>
                <a:moveTo>
                  <a:pt x="4814920" y="321159"/>
                </a:moveTo>
                <a:lnTo>
                  <a:pt x="4815633" y="321719"/>
                </a:lnTo>
                <a:lnTo>
                  <a:pt x="4815751" y="322018"/>
                </a:lnTo>
                <a:lnTo>
                  <a:pt x="4814008" y="321576"/>
                </a:lnTo>
                <a:close/>
                <a:moveTo>
                  <a:pt x="4824466" y="320192"/>
                </a:moveTo>
                <a:lnTo>
                  <a:pt x="4827194" y="321428"/>
                </a:lnTo>
                <a:lnTo>
                  <a:pt x="4835162" y="329013"/>
                </a:lnTo>
                <a:lnTo>
                  <a:pt x="4835142" y="329052"/>
                </a:lnTo>
                <a:lnTo>
                  <a:pt x="4828916" y="325362"/>
                </a:lnTo>
                <a:lnTo>
                  <a:pt x="4826576" y="324768"/>
                </a:lnTo>
                <a:close/>
                <a:moveTo>
                  <a:pt x="662" y="319748"/>
                </a:moveTo>
                <a:lnTo>
                  <a:pt x="1402" y="321701"/>
                </a:lnTo>
                <a:cubicBezTo>
                  <a:pt x="1402" y="321701"/>
                  <a:pt x="1402" y="321240"/>
                  <a:pt x="1292" y="320663"/>
                </a:cubicBezTo>
                <a:close/>
                <a:moveTo>
                  <a:pt x="9408258" y="319535"/>
                </a:moveTo>
                <a:lnTo>
                  <a:pt x="9414718" y="320605"/>
                </a:lnTo>
                <a:lnTo>
                  <a:pt x="9415110" y="321395"/>
                </a:lnTo>
                <a:cubicBezTo>
                  <a:pt x="9417548" y="324074"/>
                  <a:pt x="9419986" y="325860"/>
                  <a:pt x="9419986" y="325860"/>
                </a:cubicBezTo>
                <a:lnTo>
                  <a:pt x="9408347" y="321597"/>
                </a:lnTo>
                <a:lnTo>
                  <a:pt x="9408347" y="321452"/>
                </a:lnTo>
                <a:lnTo>
                  <a:pt x="9407951" y="321452"/>
                </a:lnTo>
                <a:lnTo>
                  <a:pt x="9407796" y="321395"/>
                </a:lnTo>
                <a:close/>
                <a:moveTo>
                  <a:pt x="4604662" y="318934"/>
                </a:moveTo>
                <a:lnTo>
                  <a:pt x="4618070" y="321391"/>
                </a:lnTo>
                <a:lnTo>
                  <a:pt x="4618070" y="321950"/>
                </a:lnTo>
                <a:lnTo>
                  <a:pt x="4600887" y="324469"/>
                </a:lnTo>
                <a:cubicBezTo>
                  <a:pt x="4594594" y="325391"/>
                  <a:pt x="4589560" y="325391"/>
                  <a:pt x="4589560" y="321701"/>
                </a:cubicBezTo>
                <a:cubicBezTo>
                  <a:pt x="4594594" y="321701"/>
                  <a:pt x="4599628" y="319856"/>
                  <a:pt x="4604662" y="318934"/>
                </a:cubicBezTo>
                <a:close/>
                <a:moveTo>
                  <a:pt x="4905063" y="318807"/>
                </a:moveTo>
                <a:lnTo>
                  <a:pt x="4903786" y="321576"/>
                </a:lnTo>
                <a:lnTo>
                  <a:pt x="4902873" y="321576"/>
                </a:lnTo>
                <a:close/>
                <a:moveTo>
                  <a:pt x="4916207" y="318807"/>
                </a:moveTo>
                <a:cubicBezTo>
                  <a:pt x="4921118" y="318807"/>
                  <a:pt x="4923573" y="320587"/>
                  <a:pt x="4926029" y="322366"/>
                </a:cubicBezTo>
                <a:lnTo>
                  <a:pt x="4926183" y="322422"/>
                </a:lnTo>
                <a:lnTo>
                  <a:pt x="4922745" y="324222"/>
                </a:lnTo>
                <a:close/>
                <a:moveTo>
                  <a:pt x="5054112" y="318807"/>
                </a:moveTo>
                <a:cubicBezTo>
                  <a:pt x="5054112" y="318807"/>
                  <a:pt x="5054112" y="319239"/>
                  <a:pt x="5053955" y="319886"/>
                </a:cubicBezTo>
                <a:lnTo>
                  <a:pt x="5053003" y="321947"/>
                </a:lnTo>
                <a:lnTo>
                  <a:pt x="5052703" y="322798"/>
                </a:lnTo>
                <a:lnTo>
                  <a:pt x="5053460" y="324363"/>
                </a:lnTo>
                <a:lnTo>
                  <a:pt x="5050303" y="325710"/>
                </a:lnTo>
                <a:lnTo>
                  <a:pt x="5046008" y="325710"/>
                </a:lnTo>
                <a:lnTo>
                  <a:pt x="5046261" y="324856"/>
                </a:lnTo>
                <a:lnTo>
                  <a:pt x="5052859" y="322258"/>
                </a:lnTo>
                <a:lnTo>
                  <a:pt x="5053003" y="321947"/>
                </a:lnTo>
                <a:close/>
                <a:moveTo>
                  <a:pt x="5063541" y="318807"/>
                </a:moveTo>
                <a:cubicBezTo>
                  <a:pt x="5073559" y="318807"/>
                  <a:pt x="5063541" y="318807"/>
                  <a:pt x="5063541" y="325710"/>
                </a:cubicBezTo>
                <a:cubicBezTo>
                  <a:pt x="5063541" y="318807"/>
                  <a:pt x="5063541" y="318807"/>
                  <a:pt x="5063541" y="318807"/>
                </a:cubicBezTo>
                <a:close/>
                <a:moveTo>
                  <a:pt x="5114223" y="318807"/>
                </a:moveTo>
                <a:cubicBezTo>
                  <a:pt x="5114223" y="325710"/>
                  <a:pt x="5114223" y="318807"/>
                  <a:pt x="5114223" y="325710"/>
                </a:cubicBezTo>
                <a:cubicBezTo>
                  <a:pt x="5104205" y="325710"/>
                  <a:pt x="5114223" y="318807"/>
                  <a:pt x="5114223" y="318807"/>
                </a:cubicBezTo>
                <a:close/>
                <a:moveTo>
                  <a:pt x="7915338" y="318807"/>
                </a:moveTo>
                <a:cubicBezTo>
                  <a:pt x="7915338" y="318807"/>
                  <a:pt x="7915338" y="325925"/>
                  <a:pt x="7915338" y="333044"/>
                </a:cubicBezTo>
                <a:cubicBezTo>
                  <a:pt x="7915338" y="325925"/>
                  <a:pt x="7905319" y="325925"/>
                  <a:pt x="7915338" y="318807"/>
                </a:cubicBezTo>
                <a:close/>
                <a:moveTo>
                  <a:pt x="4658673" y="318526"/>
                </a:moveTo>
                <a:lnTo>
                  <a:pt x="4668154" y="324013"/>
                </a:lnTo>
                <a:lnTo>
                  <a:pt x="4668154" y="324967"/>
                </a:lnTo>
                <a:cubicBezTo>
                  <a:pt x="4668154" y="325860"/>
                  <a:pt x="4668154" y="325860"/>
                  <a:pt x="4668154" y="325860"/>
                </a:cubicBezTo>
                <a:cubicBezTo>
                  <a:pt x="4668154" y="325860"/>
                  <a:pt x="4665716" y="327646"/>
                  <a:pt x="4663278" y="330325"/>
                </a:cubicBezTo>
                <a:lnTo>
                  <a:pt x="4660543" y="335836"/>
                </a:lnTo>
                <a:lnTo>
                  <a:pt x="4652750" y="330600"/>
                </a:lnTo>
                <a:lnTo>
                  <a:pt x="4658673" y="333043"/>
                </a:lnTo>
                <a:cubicBezTo>
                  <a:pt x="4658673" y="325817"/>
                  <a:pt x="4658673" y="325817"/>
                  <a:pt x="4658673" y="325817"/>
                </a:cubicBezTo>
                <a:close/>
                <a:moveTo>
                  <a:pt x="125794" y="318310"/>
                </a:moveTo>
                <a:cubicBezTo>
                  <a:pt x="129135" y="317263"/>
                  <a:pt x="136942" y="321452"/>
                  <a:pt x="145559" y="321452"/>
                </a:cubicBezTo>
                <a:cubicBezTo>
                  <a:pt x="145559" y="336348"/>
                  <a:pt x="165680" y="328900"/>
                  <a:pt x="175747" y="328900"/>
                </a:cubicBezTo>
                <a:cubicBezTo>
                  <a:pt x="195817" y="336348"/>
                  <a:pt x="145559" y="336348"/>
                  <a:pt x="165680" y="352308"/>
                </a:cubicBezTo>
                <a:cubicBezTo>
                  <a:pt x="155614" y="352308"/>
                  <a:pt x="155614" y="344860"/>
                  <a:pt x="145559" y="344860"/>
                </a:cubicBezTo>
                <a:cubicBezTo>
                  <a:pt x="155614" y="344860"/>
                  <a:pt x="145559" y="336348"/>
                  <a:pt x="165680" y="336348"/>
                </a:cubicBezTo>
                <a:cubicBezTo>
                  <a:pt x="155614" y="328900"/>
                  <a:pt x="145559" y="328900"/>
                  <a:pt x="145559" y="328900"/>
                </a:cubicBezTo>
                <a:cubicBezTo>
                  <a:pt x="145559" y="328900"/>
                  <a:pt x="145559" y="336348"/>
                  <a:pt x="134071" y="328900"/>
                </a:cubicBezTo>
                <a:cubicBezTo>
                  <a:pt x="134071" y="328900"/>
                  <a:pt x="134071" y="328900"/>
                  <a:pt x="134071" y="321452"/>
                </a:cubicBezTo>
                <a:cubicBezTo>
                  <a:pt x="134071" y="321452"/>
                  <a:pt x="134071" y="321452"/>
                  <a:pt x="124019" y="321452"/>
                </a:cubicBezTo>
                <a:cubicBezTo>
                  <a:pt x="124019" y="319590"/>
                  <a:pt x="124654" y="318659"/>
                  <a:pt x="125794" y="318310"/>
                </a:cubicBezTo>
                <a:close/>
                <a:moveTo>
                  <a:pt x="0" y="317915"/>
                </a:moveTo>
                <a:lnTo>
                  <a:pt x="0" y="318982"/>
                </a:lnTo>
                <a:lnTo>
                  <a:pt x="152" y="318934"/>
                </a:lnTo>
                <a:lnTo>
                  <a:pt x="662" y="319748"/>
                </a:lnTo>
                <a:close/>
                <a:moveTo>
                  <a:pt x="200723" y="315897"/>
                </a:moveTo>
                <a:cubicBezTo>
                  <a:pt x="205756" y="315897"/>
                  <a:pt x="210826" y="317790"/>
                  <a:pt x="215917" y="321576"/>
                </a:cubicBezTo>
                <a:cubicBezTo>
                  <a:pt x="205756" y="321576"/>
                  <a:pt x="205756" y="329148"/>
                  <a:pt x="195614" y="329148"/>
                </a:cubicBezTo>
                <a:cubicBezTo>
                  <a:pt x="185473" y="321576"/>
                  <a:pt x="185473" y="321576"/>
                  <a:pt x="185473" y="321576"/>
                </a:cubicBezTo>
                <a:cubicBezTo>
                  <a:pt x="190562" y="317790"/>
                  <a:pt x="195614" y="315897"/>
                  <a:pt x="200723" y="315897"/>
                </a:cubicBezTo>
                <a:close/>
                <a:moveTo>
                  <a:pt x="9474998" y="315897"/>
                </a:moveTo>
                <a:lnTo>
                  <a:pt x="9482540" y="318716"/>
                </a:lnTo>
                <a:lnTo>
                  <a:pt x="9470137" y="318716"/>
                </a:lnTo>
                <a:lnTo>
                  <a:pt x="9467991" y="318507"/>
                </a:lnTo>
                <a:lnTo>
                  <a:pt x="9468275" y="318401"/>
                </a:lnTo>
                <a:lnTo>
                  <a:pt x="9470137" y="318716"/>
                </a:lnTo>
                <a:lnTo>
                  <a:pt x="9470137" y="317707"/>
                </a:lnTo>
                <a:close/>
                <a:moveTo>
                  <a:pt x="4651406" y="314321"/>
                </a:moveTo>
                <a:lnTo>
                  <a:pt x="4651793" y="314545"/>
                </a:lnTo>
                <a:lnTo>
                  <a:pt x="4652887" y="315656"/>
                </a:lnTo>
                <a:lnTo>
                  <a:pt x="4651406" y="319219"/>
                </a:lnTo>
                <a:lnTo>
                  <a:pt x="4651406" y="315243"/>
                </a:lnTo>
                <a:cubicBezTo>
                  <a:pt x="4651406" y="314321"/>
                  <a:pt x="4651406" y="314321"/>
                  <a:pt x="4651406" y="314321"/>
                </a:cubicBezTo>
                <a:close/>
                <a:moveTo>
                  <a:pt x="9650862" y="314321"/>
                </a:moveTo>
                <a:lnTo>
                  <a:pt x="9651689" y="315140"/>
                </a:lnTo>
                <a:cubicBezTo>
                  <a:pt x="9652923" y="315140"/>
                  <a:pt x="9652923" y="315140"/>
                  <a:pt x="9647987" y="318807"/>
                </a:cubicBezTo>
                <a:lnTo>
                  <a:pt x="9661701" y="318807"/>
                </a:lnTo>
                <a:lnTo>
                  <a:pt x="9653948" y="321701"/>
                </a:lnTo>
                <a:cubicBezTo>
                  <a:pt x="9653948" y="321701"/>
                  <a:pt x="9651431" y="321701"/>
                  <a:pt x="9648914" y="320779"/>
                </a:cubicBezTo>
                <a:lnTo>
                  <a:pt x="9647377" y="318807"/>
                </a:lnTo>
                <a:lnTo>
                  <a:pt x="9647987" y="318807"/>
                </a:lnTo>
                <a:lnTo>
                  <a:pt x="9647321" y="318734"/>
                </a:lnTo>
                <a:lnTo>
                  <a:pt x="9643880" y="314321"/>
                </a:lnTo>
                <a:close/>
                <a:moveTo>
                  <a:pt x="3169957" y="314227"/>
                </a:moveTo>
                <a:cubicBezTo>
                  <a:pt x="3169957" y="314227"/>
                  <a:pt x="3169957" y="314227"/>
                  <a:pt x="3169957" y="321576"/>
                </a:cubicBezTo>
                <a:cubicBezTo>
                  <a:pt x="3158396" y="321576"/>
                  <a:pt x="3158396" y="314227"/>
                  <a:pt x="3158396" y="314227"/>
                </a:cubicBezTo>
                <a:cubicBezTo>
                  <a:pt x="3169957" y="314227"/>
                  <a:pt x="3169957" y="314227"/>
                  <a:pt x="3169957" y="314227"/>
                </a:cubicBezTo>
                <a:close/>
                <a:moveTo>
                  <a:pt x="63210" y="314004"/>
                </a:moveTo>
                <a:cubicBezTo>
                  <a:pt x="73562" y="314004"/>
                  <a:pt x="83861" y="321576"/>
                  <a:pt x="73562" y="329148"/>
                </a:cubicBezTo>
                <a:cubicBezTo>
                  <a:pt x="63210" y="329148"/>
                  <a:pt x="73562" y="321576"/>
                  <a:pt x="63210" y="314004"/>
                </a:cubicBezTo>
                <a:close/>
                <a:moveTo>
                  <a:pt x="1002632" y="314004"/>
                </a:moveTo>
                <a:cubicBezTo>
                  <a:pt x="1002632" y="329148"/>
                  <a:pt x="982553" y="329148"/>
                  <a:pt x="992592" y="314004"/>
                </a:cubicBezTo>
                <a:cubicBezTo>
                  <a:pt x="1002632" y="314004"/>
                  <a:pt x="1002632" y="314004"/>
                  <a:pt x="1002632" y="314004"/>
                </a:cubicBezTo>
                <a:close/>
                <a:moveTo>
                  <a:pt x="1044311" y="314004"/>
                </a:moveTo>
                <a:cubicBezTo>
                  <a:pt x="1054350" y="321576"/>
                  <a:pt x="1034271" y="329148"/>
                  <a:pt x="1054350" y="321576"/>
                </a:cubicBezTo>
                <a:cubicBezTo>
                  <a:pt x="1054350" y="329148"/>
                  <a:pt x="1054350" y="329148"/>
                  <a:pt x="1054350" y="329148"/>
                </a:cubicBezTo>
                <a:cubicBezTo>
                  <a:pt x="1044311" y="329148"/>
                  <a:pt x="1034271" y="321576"/>
                  <a:pt x="1044311" y="314004"/>
                </a:cubicBezTo>
                <a:close/>
                <a:moveTo>
                  <a:pt x="1218634" y="314004"/>
                </a:moveTo>
                <a:cubicBezTo>
                  <a:pt x="1218634" y="314004"/>
                  <a:pt x="1218634" y="321576"/>
                  <a:pt x="1228369" y="321576"/>
                </a:cubicBezTo>
                <a:cubicBezTo>
                  <a:pt x="1218634" y="321576"/>
                  <a:pt x="1218634" y="321576"/>
                  <a:pt x="1218634" y="321576"/>
                </a:cubicBezTo>
                <a:cubicBezTo>
                  <a:pt x="1218634" y="321576"/>
                  <a:pt x="1218634" y="321576"/>
                  <a:pt x="1218634" y="314004"/>
                </a:cubicBezTo>
                <a:close/>
                <a:moveTo>
                  <a:pt x="3281913" y="314004"/>
                </a:moveTo>
                <a:cubicBezTo>
                  <a:pt x="3281913" y="314004"/>
                  <a:pt x="3281913" y="321576"/>
                  <a:pt x="3272178" y="314004"/>
                </a:cubicBezTo>
                <a:cubicBezTo>
                  <a:pt x="3281913" y="314004"/>
                  <a:pt x="3281913" y="314004"/>
                  <a:pt x="3281913" y="314004"/>
                </a:cubicBezTo>
                <a:close/>
                <a:moveTo>
                  <a:pt x="3322680" y="314004"/>
                </a:moveTo>
                <a:cubicBezTo>
                  <a:pt x="3322680" y="314004"/>
                  <a:pt x="3322680" y="329148"/>
                  <a:pt x="3312336" y="329148"/>
                </a:cubicBezTo>
                <a:cubicBezTo>
                  <a:pt x="3312336" y="321576"/>
                  <a:pt x="3312336" y="321576"/>
                  <a:pt x="3322680" y="314004"/>
                </a:cubicBezTo>
                <a:close/>
                <a:moveTo>
                  <a:pt x="4068649" y="314004"/>
                </a:moveTo>
                <a:cubicBezTo>
                  <a:pt x="4068649" y="321576"/>
                  <a:pt x="4058581" y="314004"/>
                  <a:pt x="4058581" y="329148"/>
                </a:cubicBezTo>
                <a:cubicBezTo>
                  <a:pt x="4048514" y="321576"/>
                  <a:pt x="4048514" y="321576"/>
                  <a:pt x="4037008" y="321576"/>
                </a:cubicBezTo>
                <a:cubicBezTo>
                  <a:pt x="4037008" y="314004"/>
                  <a:pt x="4037008" y="314004"/>
                  <a:pt x="4037008" y="314004"/>
                </a:cubicBezTo>
                <a:cubicBezTo>
                  <a:pt x="4037008" y="314004"/>
                  <a:pt x="4058581" y="314004"/>
                  <a:pt x="4068649" y="314004"/>
                </a:cubicBezTo>
                <a:close/>
                <a:moveTo>
                  <a:pt x="4161011" y="314004"/>
                </a:moveTo>
                <a:lnTo>
                  <a:pt x="4160949" y="314156"/>
                </a:lnTo>
                <a:lnTo>
                  <a:pt x="4160949" y="314321"/>
                </a:lnTo>
                <a:lnTo>
                  <a:pt x="4161054" y="314321"/>
                </a:lnTo>
                <a:close/>
                <a:moveTo>
                  <a:pt x="4405734" y="314004"/>
                </a:moveTo>
                <a:lnTo>
                  <a:pt x="4406317" y="314155"/>
                </a:lnTo>
                <a:lnTo>
                  <a:pt x="4406601" y="314100"/>
                </a:lnTo>
                <a:close/>
                <a:moveTo>
                  <a:pt x="9337486" y="314004"/>
                </a:moveTo>
                <a:lnTo>
                  <a:pt x="9350336" y="318711"/>
                </a:lnTo>
                <a:lnTo>
                  <a:pt x="9350331" y="318716"/>
                </a:lnTo>
                <a:lnTo>
                  <a:pt x="9350339" y="318714"/>
                </a:lnTo>
                <a:lnTo>
                  <a:pt x="9350339" y="318712"/>
                </a:lnTo>
                <a:lnTo>
                  <a:pt x="9350343" y="318713"/>
                </a:lnTo>
                <a:lnTo>
                  <a:pt x="9350339" y="318714"/>
                </a:lnTo>
                <a:lnTo>
                  <a:pt x="9350373" y="318807"/>
                </a:lnTo>
                <a:cubicBezTo>
                  <a:pt x="9345511" y="315140"/>
                  <a:pt x="9343080" y="315140"/>
                  <a:pt x="9340649" y="316057"/>
                </a:cubicBezTo>
                <a:lnTo>
                  <a:pt x="9338771" y="316588"/>
                </a:lnTo>
                <a:close/>
                <a:moveTo>
                  <a:pt x="10276908" y="314004"/>
                </a:moveTo>
                <a:lnTo>
                  <a:pt x="10270916" y="321751"/>
                </a:lnTo>
                <a:lnTo>
                  <a:pt x="10270916" y="319670"/>
                </a:lnTo>
                <a:cubicBezTo>
                  <a:pt x="10270916" y="318807"/>
                  <a:pt x="10270916" y="318807"/>
                  <a:pt x="10270916" y="318807"/>
                </a:cubicBezTo>
                <a:lnTo>
                  <a:pt x="10267399" y="318807"/>
                </a:lnTo>
                <a:lnTo>
                  <a:pt x="10266868" y="314004"/>
                </a:lnTo>
                <a:cubicBezTo>
                  <a:pt x="10276908" y="314004"/>
                  <a:pt x="10276908" y="314004"/>
                  <a:pt x="10276908" y="314004"/>
                </a:cubicBezTo>
                <a:close/>
                <a:moveTo>
                  <a:pt x="10318586" y="314004"/>
                </a:moveTo>
                <a:cubicBezTo>
                  <a:pt x="10328626" y="321576"/>
                  <a:pt x="10308547" y="329148"/>
                  <a:pt x="10328626" y="321576"/>
                </a:cubicBezTo>
                <a:cubicBezTo>
                  <a:pt x="10328626" y="329148"/>
                  <a:pt x="10328626" y="329148"/>
                  <a:pt x="10328626" y="329148"/>
                </a:cubicBezTo>
                <a:cubicBezTo>
                  <a:pt x="10318586" y="329148"/>
                  <a:pt x="10308547" y="321576"/>
                  <a:pt x="10318586" y="314004"/>
                </a:cubicBezTo>
                <a:close/>
                <a:moveTo>
                  <a:pt x="10492910" y="314004"/>
                </a:moveTo>
                <a:cubicBezTo>
                  <a:pt x="10492910" y="314004"/>
                  <a:pt x="10492910" y="321576"/>
                  <a:pt x="10502645" y="321576"/>
                </a:cubicBezTo>
                <a:cubicBezTo>
                  <a:pt x="10492910" y="321576"/>
                  <a:pt x="10492910" y="321576"/>
                  <a:pt x="10492910" y="321576"/>
                </a:cubicBezTo>
                <a:cubicBezTo>
                  <a:pt x="10492910" y="321576"/>
                  <a:pt x="10492910" y="321576"/>
                  <a:pt x="10492910" y="314004"/>
                </a:cubicBezTo>
                <a:close/>
                <a:moveTo>
                  <a:pt x="3136856" y="312935"/>
                </a:moveTo>
                <a:lnTo>
                  <a:pt x="3138317" y="314004"/>
                </a:lnTo>
                <a:cubicBezTo>
                  <a:pt x="3138317" y="314004"/>
                  <a:pt x="3137708" y="313558"/>
                  <a:pt x="3136948" y="313002"/>
                </a:cubicBezTo>
                <a:close/>
                <a:moveTo>
                  <a:pt x="4842909" y="312308"/>
                </a:moveTo>
                <a:lnTo>
                  <a:pt x="4845491" y="313907"/>
                </a:lnTo>
                <a:lnTo>
                  <a:pt x="4845442" y="314004"/>
                </a:lnTo>
                <a:lnTo>
                  <a:pt x="4840076" y="314004"/>
                </a:lnTo>
                <a:lnTo>
                  <a:pt x="4840991" y="312682"/>
                </a:lnTo>
                <a:close/>
                <a:moveTo>
                  <a:pt x="4676700" y="312234"/>
                </a:moveTo>
                <a:lnTo>
                  <a:pt x="4677835" y="313398"/>
                </a:lnTo>
                <a:lnTo>
                  <a:pt x="4679917" y="313537"/>
                </a:lnTo>
                <a:lnTo>
                  <a:pt x="4685219" y="318716"/>
                </a:lnTo>
                <a:lnTo>
                  <a:pt x="4679886" y="323925"/>
                </a:lnTo>
                <a:lnTo>
                  <a:pt x="4676981" y="323151"/>
                </a:lnTo>
                <a:lnTo>
                  <a:pt x="4676686" y="322288"/>
                </a:lnTo>
                <a:lnTo>
                  <a:pt x="4672202" y="320411"/>
                </a:lnTo>
                <a:lnTo>
                  <a:pt x="4675318" y="314321"/>
                </a:lnTo>
                <a:lnTo>
                  <a:pt x="4674788" y="313285"/>
                </a:lnTo>
                <a:close/>
                <a:moveTo>
                  <a:pt x="3418949" y="312213"/>
                </a:moveTo>
                <a:cubicBezTo>
                  <a:pt x="3420831" y="312909"/>
                  <a:pt x="3417066" y="319868"/>
                  <a:pt x="3424596" y="314301"/>
                </a:cubicBezTo>
                <a:cubicBezTo>
                  <a:pt x="3434636" y="321724"/>
                  <a:pt x="3424596" y="321724"/>
                  <a:pt x="3414556" y="329148"/>
                </a:cubicBezTo>
                <a:cubicBezTo>
                  <a:pt x="3414556" y="314301"/>
                  <a:pt x="3414556" y="314301"/>
                  <a:pt x="3414556" y="314301"/>
                </a:cubicBezTo>
                <a:cubicBezTo>
                  <a:pt x="3417066" y="312445"/>
                  <a:pt x="3418322" y="311981"/>
                  <a:pt x="3418949" y="312213"/>
                </a:cubicBezTo>
                <a:close/>
                <a:moveTo>
                  <a:pt x="4705397" y="311921"/>
                </a:moveTo>
                <a:lnTo>
                  <a:pt x="4701523" y="312688"/>
                </a:lnTo>
                <a:lnTo>
                  <a:pt x="4701325" y="312855"/>
                </a:lnTo>
                <a:lnTo>
                  <a:pt x="4703199" y="313469"/>
                </a:lnTo>
                <a:close/>
                <a:moveTo>
                  <a:pt x="9103441" y="311473"/>
                </a:moveTo>
                <a:lnTo>
                  <a:pt x="9105883" y="311729"/>
                </a:lnTo>
                <a:lnTo>
                  <a:pt x="9103945" y="312947"/>
                </a:lnTo>
                <a:close/>
                <a:moveTo>
                  <a:pt x="9340649" y="311473"/>
                </a:moveTo>
                <a:lnTo>
                  <a:pt x="9341189" y="311677"/>
                </a:lnTo>
                <a:lnTo>
                  <a:pt x="9340670" y="311899"/>
                </a:lnTo>
                <a:lnTo>
                  <a:pt x="9339784" y="311566"/>
                </a:lnTo>
                <a:close/>
                <a:moveTo>
                  <a:pt x="4018545" y="311241"/>
                </a:moveTo>
                <a:cubicBezTo>
                  <a:pt x="4021454" y="310552"/>
                  <a:pt x="4027273" y="316064"/>
                  <a:pt x="4027273" y="321576"/>
                </a:cubicBezTo>
                <a:cubicBezTo>
                  <a:pt x="4016929" y="321576"/>
                  <a:pt x="4016929" y="314227"/>
                  <a:pt x="4016929" y="314227"/>
                </a:cubicBezTo>
                <a:cubicBezTo>
                  <a:pt x="4016929" y="312389"/>
                  <a:pt x="4017575" y="311471"/>
                  <a:pt x="4018545" y="311241"/>
                </a:cubicBezTo>
                <a:close/>
                <a:moveTo>
                  <a:pt x="2803456" y="311126"/>
                </a:moveTo>
                <a:cubicBezTo>
                  <a:pt x="2806366" y="310093"/>
                  <a:pt x="2812184" y="314227"/>
                  <a:pt x="2812184" y="314227"/>
                </a:cubicBezTo>
                <a:cubicBezTo>
                  <a:pt x="2801840" y="321576"/>
                  <a:pt x="2801840" y="314227"/>
                  <a:pt x="2791496" y="321576"/>
                </a:cubicBezTo>
                <a:cubicBezTo>
                  <a:pt x="2791496" y="314227"/>
                  <a:pt x="2801840" y="314227"/>
                  <a:pt x="2801840" y="314227"/>
                </a:cubicBezTo>
                <a:cubicBezTo>
                  <a:pt x="2801840" y="312389"/>
                  <a:pt x="2802487" y="311471"/>
                  <a:pt x="2803456" y="311126"/>
                </a:cubicBezTo>
                <a:close/>
                <a:moveTo>
                  <a:pt x="12077732" y="311126"/>
                </a:moveTo>
                <a:cubicBezTo>
                  <a:pt x="12080641" y="310093"/>
                  <a:pt x="12086460" y="314227"/>
                  <a:pt x="12086460" y="314227"/>
                </a:cubicBezTo>
                <a:cubicBezTo>
                  <a:pt x="12076116" y="321576"/>
                  <a:pt x="12076116" y="314227"/>
                  <a:pt x="12065772" y="321576"/>
                </a:cubicBezTo>
                <a:cubicBezTo>
                  <a:pt x="12065772" y="314227"/>
                  <a:pt x="12076116" y="314227"/>
                  <a:pt x="12076116" y="314227"/>
                </a:cubicBezTo>
                <a:cubicBezTo>
                  <a:pt x="12076116" y="312389"/>
                  <a:pt x="12076763" y="311471"/>
                  <a:pt x="12077732" y="311126"/>
                </a:cubicBezTo>
                <a:close/>
                <a:moveTo>
                  <a:pt x="3134210" y="310997"/>
                </a:moveTo>
                <a:cubicBezTo>
                  <a:pt x="3133754" y="310664"/>
                  <a:pt x="3134058" y="310886"/>
                  <a:pt x="3134666" y="311332"/>
                </a:cubicBezTo>
                <a:lnTo>
                  <a:pt x="3136856" y="312935"/>
                </a:lnTo>
                <a:close/>
                <a:moveTo>
                  <a:pt x="4642536" y="310149"/>
                </a:moveTo>
                <a:lnTo>
                  <a:pt x="4645013" y="313619"/>
                </a:lnTo>
                <a:lnTo>
                  <a:pt x="4641338" y="321701"/>
                </a:lnTo>
                <a:cubicBezTo>
                  <a:pt x="4646372" y="318011"/>
                  <a:pt x="4646372" y="318011"/>
                  <a:pt x="4646372" y="318934"/>
                </a:cubicBezTo>
                <a:lnTo>
                  <a:pt x="4650566" y="321240"/>
                </a:lnTo>
                <a:lnTo>
                  <a:pt x="4648664" y="325817"/>
                </a:lnTo>
                <a:lnTo>
                  <a:pt x="4649583" y="328472"/>
                </a:lnTo>
                <a:lnTo>
                  <a:pt x="4646372" y="326314"/>
                </a:lnTo>
                <a:lnTo>
                  <a:pt x="4638924" y="324039"/>
                </a:lnTo>
                <a:lnTo>
                  <a:pt x="4638924" y="322231"/>
                </a:lnTo>
                <a:cubicBezTo>
                  <a:pt x="4638924" y="322231"/>
                  <a:pt x="4638924" y="322231"/>
                  <a:pt x="4638924" y="318645"/>
                </a:cubicBezTo>
                <a:cubicBezTo>
                  <a:pt x="4638924" y="318645"/>
                  <a:pt x="4636143" y="318645"/>
                  <a:pt x="4632145" y="317749"/>
                </a:cubicBezTo>
                <a:lnTo>
                  <a:pt x="4624456" y="314321"/>
                </a:lnTo>
                <a:lnTo>
                  <a:pt x="4641338" y="314321"/>
                </a:lnTo>
                <a:close/>
                <a:moveTo>
                  <a:pt x="9060648" y="308782"/>
                </a:moveTo>
                <a:lnTo>
                  <a:pt x="9063174" y="311738"/>
                </a:lnTo>
                <a:lnTo>
                  <a:pt x="9061956" y="313421"/>
                </a:lnTo>
                <a:cubicBezTo>
                  <a:pt x="9061174" y="313078"/>
                  <a:pt x="9060235" y="311932"/>
                  <a:pt x="9059608" y="310557"/>
                </a:cubicBezTo>
                <a:close/>
                <a:moveTo>
                  <a:pt x="9569016" y="308554"/>
                </a:moveTo>
                <a:lnTo>
                  <a:pt x="9571966" y="314321"/>
                </a:lnTo>
                <a:lnTo>
                  <a:pt x="9569016" y="311635"/>
                </a:lnTo>
                <a:close/>
                <a:moveTo>
                  <a:pt x="9183002" y="306990"/>
                </a:moveTo>
                <a:lnTo>
                  <a:pt x="9183002" y="310557"/>
                </a:lnTo>
                <a:cubicBezTo>
                  <a:pt x="9183002" y="311473"/>
                  <a:pt x="9183002" y="311473"/>
                  <a:pt x="9183002" y="311473"/>
                </a:cubicBezTo>
                <a:cubicBezTo>
                  <a:pt x="9172982" y="318807"/>
                  <a:pt x="9172982" y="311473"/>
                  <a:pt x="9172982" y="311473"/>
                </a:cubicBezTo>
                <a:cubicBezTo>
                  <a:pt x="9172982" y="311473"/>
                  <a:pt x="9175487" y="311473"/>
                  <a:pt x="9177992" y="310557"/>
                </a:cubicBezTo>
                <a:lnTo>
                  <a:pt x="9180634" y="307172"/>
                </a:lnTo>
                <a:close/>
                <a:moveTo>
                  <a:pt x="4671542" y="306940"/>
                </a:moveTo>
                <a:lnTo>
                  <a:pt x="4673183" y="308624"/>
                </a:lnTo>
                <a:lnTo>
                  <a:pt x="4672583" y="308975"/>
                </a:lnTo>
                <a:close/>
                <a:moveTo>
                  <a:pt x="4878880" y="306940"/>
                </a:moveTo>
                <a:lnTo>
                  <a:pt x="4879568" y="307574"/>
                </a:lnTo>
                <a:lnTo>
                  <a:pt x="4877649" y="307253"/>
                </a:lnTo>
                <a:lnTo>
                  <a:pt x="4877467" y="306940"/>
                </a:lnTo>
                <a:close/>
                <a:moveTo>
                  <a:pt x="410030" y="306878"/>
                </a:moveTo>
                <a:cubicBezTo>
                  <a:pt x="399964" y="306878"/>
                  <a:pt x="399964" y="314004"/>
                  <a:pt x="389915" y="314004"/>
                </a:cubicBezTo>
                <a:cubicBezTo>
                  <a:pt x="399964" y="314004"/>
                  <a:pt x="399964" y="314004"/>
                  <a:pt x="410030" y="314004"/>
                </a:cubicBezTo>
                <a:cubicBezTo>
                  <a:pt x="410030" y="306878"/>
                  <a:pt x="410030" y="306878"/>
                  <a:pt x="410030" y="306878"/>
                </a:cubicBezTo>
                <a:close/>
                <a:moveTo>
                  <a:pt x="748296" y="306878"/>
                </a:moveTo>
                <a:cubicBezTo>
                  <a:pt x="748296" y="306878"/>
                  <a:pt x="749708" y="306878"/>
                  <a:pt x="751473" y="307253"/>
                </a:cubicBezTo>
                <a:lnTo>
                  <a:pt x="752842" y="307933"/>
                </a:lnTo>
                <a:lnTo>
                  <a:pt x="758003" y="309133"/>
                </a:lnTo>
                <a:cubicBezTo>
                  <a:pt x="760180" y="310385"/>
                  <a:pt x="760768" y="311888"/>
                  <a:pt x="758179" y="312890"/>
                </a:cubicBezTo>
                <a:lnTo>
                  <a:pt x="757923" y="312919"/>
                </a:lnTo>
                <a:lnTo>
                  <a:pt x="758336" y="314004"/>
                </a:lnTo>
                <a:cubicBezTo>
                  <a:pt x="758336" y="314004"/>
                  <a:pt x="758336" y="314004"/>
                  <a:pt x="748296" y="314004"/>
                </a:cubicBezTo>
                <a:lnTo>
                  <a:pt x="757923" y="312919"/>
                </a:lnTo>
                <a:lnTo>
                  <a:pt x="756767" y="309884"/>
                </a:lnTo>
                <a:lnTo>
                  <a:pt x="752842" y="307933"/>
                </a:lnTo>
                <a:close/>
                <a:moveTo>
                  <a:pt x="1228369" y="306878"/>
                </a:moveTo>
                <a:cubicBezTo>
                  <a:pt x="1228369" y="306878"/>
                  <a:pt x="1248449" y="321724"/>
                  <a:pt x="1238409" y="329148"/>
                </a:cubicBezTo>
                <a:cubicBezTo>
                  <a:pt x="1238409" y="321724"/>
                  <a:pt x="1228369" y="314301"/>
                  <a:pt x="1228369" y="306878"/>
                </a:cubicBezTo>
                <a:close/>
                <a:moveTo>
                  <a:pt x="1278871" y="306878"/>
                </a:moveTo>
                <a:cubicBezTo>
                  <a:pt x="1288606" y="306878"/>
                  <a:pt x="1278871" y="314227"/>
                  <a:pt x="1288606" y="314227"/>
                </a:cubicBezTo>
                <a:cubicBezTo>
                  <a:pt x="1288606" y="314227"/>
                  <a:pt x="1288606" y="321576"/>
                  <a:pt x="1278871" y="321576"/>
                </a:cubicBezTo>
                <a:cubicBezTo>
                  <a:pt x="1278871" y="314227"/>
                  <a:pt x="1278871" y="314227"/>
                  <a:pt x="1278871" y="306878"/>
                </a:cubicBezTo>
                <a:close/>
                <a:moveTo>
                  <a:pt x="1432507" y="306878"/>
                </a:moveTo>
                <a:cubicBezTo>
                  <a:pt x="1442546" y="306878"/>
                  <a:pt x="1442546" y="306878"/>
                  <a:pt x="1442546" y="314004"/>
                </a:cubicBezTo>
                <a:cubicBezTo>
                  <a:pt x="1432507" y="314004"/>
                  <a:pt x="1422467" y="314004"/>
                  <a:pt x="1422467" y="314004"/>
                </a:cubicBezTo>
                <a:cubicBezTo>
                  <a:pt x="1422467" y="314004"/>
                  <a:pt x="1432507" y="314004"/>
                  <a:pt x="1432507" y="306878"/>
                </a:cubicBezTo>
                <a:close/>
                <a:moveTo>
                  <a:pt x="3128582" y="306878"/>
                </a:moveTo>
                <a:cubicBezTo>
                  <a:pt x="3128582" y="306878"/>
                  <a:pt x="3138317" y="306878"/>
                  <a:pt x="3138317" y="314004"/>
                </a:cubicBezTo>
                <a:cubicBezTo>
                  <a:pt x="3128582" y="314004"/>
                  <a:pt x="3128582" y="306878"/>
                  <a:pt x="3128582" y="306878"/>
                </a:cubicBezTo>
                <a:close/>
                <a:moveTo>
                  <a:pt x="3250273" y="306878"/>
                </a:moveTo>
                <a:cubicBezTo>
                  <a:pt x="3240234" y="314004"/>
                  <a:pt x="3220154" y="306878"/>
                  <a:pt x="3210115" y="314004"/>
                </a:cubicBezTo>
                <a:cubicBezTo>
                  <a:pt x="3220154" y="306878"/>
                  <a:pt x="3240234" y="306878"/>
                  <a:pt x="3250273" y="306878"/>
                </a:cubicBezTo>
                <a:close/>
                <a:moveTo>
                  <a:pt x="3710876" y="306878"/>
                </a:moveTo>
                <a:cubicBezTo>
                  <a:pt x="3700836" y="306878"/>
                  <a:pt x="3690796" y="306878"/>
                  <a:pt x="3690796" y="314004"/>
                </a:cubicBezTo>
                <a:cubicBezTo>
                  <a:pt x="3700836" y="314004"/>
                  <a:pt x="3700836" y="314004"/>
                  <a:pt x="3700836" y="314004"/>
                </a:cubicBezTo>
                <a:cubicBezTo>
                  <a:pt x="3700836" y="306878"/>
                  <a:pt x="3710876" y="306878"/>
                  <a:pt x="3710876" y="306878"/>
                </a:cubicBezTo>
                <a:close/>
                <a:moveTo>
                  <a:pt x="4273090" y="306878"/>
                </a:moveTo>
                <a:cubicBezTo>
                  <a:pt x="4263050" y="314227"/>
                  <a:pt x="4263050" y="314227"/>
                  <a:pt x="4273090" y="314227"/>
                </a:cubicBezTo>
                <a:cubicBezTo>
                  <a:pt x="4273090" y="321576"/>
                  <a:pt x="4263050" y="321576"/>
                  <a:pt x="4253011" y="321576"/>
                </a:cubicBezTo>
                <a:cubicBezTo>
                  <a:pt x="4253011" y="314227"/>
                  <a:pt x="4263050" y="306878"/>
                  <a:pt x="4273090" y="306878"/>
                </a:cubicBezTo>
                <a:close/>
                <a:moveTo>
                  <a:pt x="4549329" y="306878"/>
                </a:moveTo>
                <a:cubicBezTo>
                  <a:pt x="4539290" y="306878"/>
                  <a:pt x="4539290" y="306878"/>
                  <a:pt x="4529250" y="306878"/>
                </a:cubicBezTo>
                <a:cubicBezTo>
                  <a:pt x="4529250" y="314004"/>
                  <a:pt x="4549329" y="306878"/>
                  <a:pt x="4549329" y="306878"/>
                </a:cubicBezTo>
                <a:close/>
                <a:moveTo>
                  <a:pt x="4581107" y="306878"/>
                </a:moveTo>
                <a:lnTo>
                  <a:pt x="4580926" y="307294"/>
                </a:lnTo>
                <a:lnTo>
                  <a:pt x="4579753" y="306878"/>
                </a:lnTo>
                <a:close/>
                <a:moveTo>
                  <a:pt x="4825514" y="306878"/>
                </a:moveTo>
                <a:lnTo>
                  <a:pt x="4831517" y="307409"/>
                </a:lnTo>
                <a:lnTo>
                  <a:pt x="4827034" y="311574"/>
                </a:lnTo>
                <a:lnTo>
                  <a:pt x="4827515" y="314004"/>
                </a:lnTo>
                <a:lnTo>
                  <a:pt x="4821612" y="314004"/>
                </a:lnTo>
                <a:lnTo>
                  <a:pt x="4819077" y="308510"/>
                </a:lnTo>
                <a:lnTo>
                  <a:pt x="4819761" y="307769"/>
                </a:lnTo>
                <a:cubicBezTo>
                  <a:pt x="4822637" y="306878"/>
                  <a:pt x="4825514" y="306878"/>
                  <a:pt x="4825514" y="306878"/>
                </a:cubicBezTo>
                <a:close/>
                <a:moveTo>
                  <a:pt x="10022572" y="306878"/>
                </a:moveTo>
                <a:cubicBezTo>
                  <a:pt x="10022572" y="306878"/>
                  <a:pt x="10023984" y="306878"/>
                  <a:pt x="10025749" y="307253"/>
                </a:cubicBezTo>
                <a:lnTo>
                  <a:pt x="10027117" y="307933"/>
                </a:lnTo>
                <a:lnTo>
                  <a:pt x="10032279" y="309133"/>
                </a:lnTo>
                <a:cubicBezTo>
                  <a:pt x="10034455" y="310385"/>
                  <a:pt x="10035043" y="311888"/>
                  <a:pt x="10032455" y="312890"/>
                </a:cubicBezTo>
                <a:lnTo>
                  <a:pt x="10032199" y="312919"/>
                </a:lnTo>
                <a:lnTo>
                  <a:pt x="10032612" y="314004"/>
                </a:lnTo>
                <a:cubicBezTo>
                  <a:pt x="10032612" y="314004"/>
                  <a:pt x="10032612" y="314004"/>
                  <a:pt x="10022572" y="314004"/>
                </a:cubicBezTo>
                <a:lnTo>
                  <a:pt x="10032199" y="312919"/>
                </a:lnTo>
                <a:lnTo>
                  <a:pt x="10031043" y="309884"/>
                </a:lnTo>
                <a:lnTo>
                  <a:pt x="10027117" y="307933"/>
                </a:lnTo>
                <a:close/>
                <a:moveTo>
                  <a:pt x="10502645" y="306878"/>
                </a:moveTo>
                <a:cubicBezTo>
                  <a:pt x="10502645" y="306878"/>
                  <a:pt x="10522724" y="321724"/>
                  <a:pt x="10512685" y="329148"/>
                </a:cubicBezTo>
                <a:cubicBezTo>
                  <a:pt x="10512685" y="321724"/>
                  <a:pt x="10502645" y="314301"/>
                  <a:pt x="10502645" y="306878"/>
                </a:cubicBezTo>
                <a:close/>
                <a:moveTo>
                  <a:pt x="10553147" y="306878"/>
                </a:moveTo>
                <a:cubicBezTo>
                  <a:pt x="10562882" y="306878"/>
                  <a:pt x="10553147" y="314227"/>
                  <a:pt x="10562882" y="314227"/>
                </a:cubicBezTo>
                <a:cubicBezTo>
                  <a:pt x="10562882" y="314227"/>
                  <a:pt x="10562882" y="321576"/>
                  <a:pt x="10553147" y="321576"/>
                </a:cubicBezTo>
                <a:cubicBezTo>
                  <a:pt x="10553147" y="314227"/>
                  <a:pt x="10553147" y="314227"/>
                  <a:pt x="10553147" y="306878"/>
                </a:cubicBezTo>
                <a:close/>
                <a:moveTo>
                  <a:pt x="10706782" y="306878"/>
                </a:moveTo>
                <a:cubicBezTo>
                  <a:pt x="10716822" y="306878"/>
                  <a:pt x="10716822" y="306878"/>
                  <a:pt x="10716822" y="314004"/>
                </a:cubicBezTo>
                <a:cubicBezTo>
                  <a:pt x="10706782" y="314004"/>
                  <a:pt x="10696743" y="314004"/>
                  <a:pt x="10696743" y="314004"/>
                </a:cubicBezTo>
                <a:cubicBezTo>
                  <a:pt x="10696743" y="314004"/>
                  <a:pt x="10706782" y="314004"/>
                  <a:pt x="10706782" y="306878"/>
                </a:cubicBezTo>
                <a:close/>
                <a:moveTo>
                  <a:pt x="3374210" y="306655"/>
                </a:moveTo>
                <a:lnTo>
                  <a:pt x="3377787" y="307952"/>
                </a:lnTo>
                <a:lnTo>
                  <a:pt x="3378010" y="307573"/>
                </a:lnTo>
                <a:cubicBezTo>
                  <a:pt x="3376744" y="306655"/>
                  <a:pt x="3374210" y="306655"/>
                  <a:pt x="3374210" y="306655"/>
                </a:cubicBezTo>
                <a:close/>
                <a:moveTo>
                  <a:pt x="9356068" y="306338"/>
                </a:moveTo>
                <a:lnTo>
                  <a:pt x="9363740" y="308893"/>
                </a:lnTo>
                <a:lnTo>
                  <a:pt x="9362836" y="312814"/>
                </a:lnTo>
                <a:lnTo>
                  <a:pt x="9357660" y="314321"/>
                </a:lnTo>
                <a:cubicBezTo>
                  <a:pt x="9355143" y="310631"/>
                  <a:pt x="9354514" y="308324"/>
                  <a:pt x="9355143" y="306825"/>
                </a:cubicBezTo>
                <a:close/>
                <a:moveTo>
                  <a:pt x="4701526" y="306293"/>
                </a:moveTo>
                <a:lnTo>
                  <a:pt x="4701747" y="306940"/>
                </a:lnTo>
                <a:lnTo>
                  <a:pt x="4712384" y="307330"/>
                </a:lnTo>
                <a:lnTo>
                  <a:pt x="4707160" y="310679"/>
                </a:lnTo>
                <a:lnTo>
                  <a:pt x="4705397" y="311921"/>
                </a:lnTo>
                <a:lnTo>
                  <a:pt x="4707160" y="311572"/>
                </a:lnTo>
                <a:cubicBezTo>
                  <a:pt x="4716912" y="311572"/>
                  <a:pt x="4716912" y="311572"/>
                  <a:pt x="4716912" y="311572"/>
                </a:cubicBezTo>
                <a:lnTo>
                  <a:pt x="4717595" y="315950"/>
                </a:lnTo>
                <a:lnTo>
                  <a:pt x="4711815" y="314321"/>
                </a:lnTo>
                <a:cubicBezTo>
                  <a:pt x="4711815" y="318011"/>
                  <a:pt x="4714691" y="319856"/>
                  <a:pt x="4717568" y="321701"/>
                </a:cubicBezTo>
                <a:lnTo>
                  <a:pt x="4721221" y="326386"/>
                </a:lnTo>
                <a:lnTo>
                  <a:pt x="4716912" y="325860"/>
                </a:lnTo>
                <a:lnTo>
                  <a:pt x="4717309" y="326327"/>
                </a:lnTo>
                <a:lnTo>
                  <a:pt x="4716828" y="326106"/>
                </a:lnTo>
                <a:lnTo>
                  <a:pt x="4716912" y="325860"/>
                </a:lnTo>
                <a:lnTo>
                  <a:pt x="4712543" y="319459"/>
                </a:lnTo>
                <a:lnTo>
                  <a:pt x="4711815" y="314321"/>
                </a:lnTo>
                <a:lnTo>
                  <a:pt x="4710148" y="315950"/>
                </a:lnTo>
                <a:lnTo>
                  <a:pt x="4707160" y="311572"/>
                </a:lnTo>
                <a:lnTo>
                  <a:pt x="4707160" y="318716"/>
                </a:lnTo>
                <a:lnTo>
                  <a:pt x="4701747" y="315243"/>
                </a:lnTo>
                <a:lnTo>
                  <a:pt x="4698826" y="314976"/>
                </a:lnTo>
                <a:lnTo>
                  <a:pt x="4701325" y="312855"/>
                </a:lnTo>
                <a:lnTo>
                  <a:pt x="4697409" y="311572"/>
                </a:lnTo>
                <a:close/>
                <a:moveTo>
                  <a:pt x="9350331" y="304427"/>
                </a:moveTo>
                <a:lnTo>
                  <a:pt x="9351565" y="304838"/>
                </a:lnTo>
                <a:lnTo>
                  <a:pt x="9351037" y="305935"/>
                </a:lnTo>
                <a:close/>
                <a:moveTo>
                  <a:pt x="9272245" y="304185"/>
                </a:moveTo>
                <a:lnTo>
                  <a:pt x="9272318" y="304427"/>
                </a:lnTo>
                <a:lnTo>
                  <a:pt x="9272543" y="304239"/>
                </a:lnTo>
                <a:close/>
                <a:moveTo>
                  <a:pt x="4984570" y="304140"/>
                </a:moveTo>
                <a:cubicBezTo>
                  <a:pt x="4984570" y="304140"/>
                  <a:pt x="4984570" y="304140"/>
                  <a:pt x="4984570" y="311473"/>
                </a:cubicBezTo>
                <a:cubicBezTo>
                  <a:pt x="4979707" y="307807"/>
                  <a:pt x="4972414" y="305973"/>
                  <a:pt x="4966337" y="306890"/>
                </a:cubicBezTo>
                <a:lnTo>
                  <a:pt x="4963530" y="308176"/>
                </a:lnTo>
                <a:lnTo>
                  <a:pt x="4963450" y="308379"/>
                </a:lnTo>
                <a:cubicBezTo>
                  <a:pt x="4962387" y="309411"/>
                  <a:pt x="4960867" y="310098"/>
                  <a:pt x="4959044" y="310557"/>
                </a:cubicBezTo>
                <a:lnTo>
                  <a:pt x="4958531" y="310592"/>
                </a:lnTo>
                <a:lnTo>
                  <a:pt x="4955397" y="318807"/>
                </a:lnTo>
                <a:cubicBezTo>
                  <a:pt x="4955397" y="318807"/>
                  <a:pt x="4955397" y="318807"/>
                  <a:pt x="4951295" y="315713"/>
                </a:cubicBezTo>
                <a:lnTo>
                  <a:pt x="4945674" y="311474"/>
                </a:lnTo>
                <a:lnTo>
                  <a:pt x="4945517" y="315713"/>
                </a:lnTo>
                <a:lnTo>
                  <a:pt x="4942975" y="316511"/>
                </a:lnTo>
                <a:lnTo>
                  <a:pt x="4942032" y="315474"/>
                </a:lnTo>
                <a:lnTo>
                  <a:pt x="4939375" y="314778"/>
                </a:lnTo>
                <a:lnTo>
                  <a:pt x="4941403" y="316166"/>
                </a:lnTo>
                <a:lnTo>
                  <a:pt x="4941133" y="317089"/>
                </a:lnTo>
                <a:lnTo>
                  <a:pt x="4935655" y="318807"/>
                </a:lnTo>
                <a:lnTo>
                  <a:pt x="4938898" y="314653"/>
                </a:lnTo>
                <a:lnTo>
                  <a:pt x="4939375" y="314778"/>
                </a:lnTo>
                <a:lnTo>
                  <a:pt x="4939043" y="314551"/>
                </a:lnTo>
                <a:lnTo>
                  <a:pt x="4938985" y="314542"/>
                </a:lnTo>
                <a:lnTo>
                  <a:pt x="4940664" y="312390"/>
                </a:lnTo>
                <a:lnTo>
                  <a:pt x="4945673" y="311473"/>
                </a:lnTo>
                <a:lnTo>
                  <a:pt x="4945674" y="311474"/>
                </a:lnTo>
                <a:lnTo>
                  <a:pt x="4945674" y="311473"/>
                </a:lnTo>
                <a:lnTo>
                  <a:pt x="4958531" y="310592"/>
                </a:lnTo>
                <a:lnTo>
                  <a:pt x="4958588" y="310442"/>
                </a:lnTo>
                <a:lnTo>
                  <a:pt x="4963530" y="308176"/>
                </a:lnTo>
                <a:lnTo>
                  <a:pt x="4965122" y="304140"/>
                </a:lnTo>
                <a:cubicBezTo>
                  <a:pt x="4974845" y="304140"/>
                  <a:pt x="4974845" y="304140"/>
                  <a:pt x="4984570" y="304140"/>
                </a:cubicBezTo>
                <a:close/>
                <a:moveTo>
                  <a:pt x="5069515" y="304140"/>
                </a:moveTo>
                <a:lnTo>
                  <a:pt x="5063541" y="305736"/>
                </a:lnTo>
                <a:lnTo>
                  <a:pt x="5063541" y="305057"/>
                </a:lnTo>
                <a:cubicBezTo>
                  <a:pt x="5063541" y="304140"/>
                  <a:pt x="5063541" y="304140"/>
                  <a:pt x="5063541" y="304140"/>
                </a:cubicBezTo>
                <a:close/>
                <a:moveTo>
                  <a:pt x="9142337" y="304140"/>
                </a:moveTo>
                <a:cubicBezTo>
                  <a:pt x="9152356" y="304140"/>
                  <a:pt x="9152356" y="304140"/>
                  <a:pt x="9152356" y="311474"/>
                </a:cubicBezTo>
                <a:cubicBezTo>
                  <a:pt x="9152356" y="304140"/>
                  <a:pt x="9142337" y="311474"/>
                  <a:pt x="9142337" y="304140"/>
                </a:cubicBezTo>
                <a:close/>
                <a:moveTo>
                  <a:pt x="1213640" y="303554"/>
                </a:moveTo>
                <a:cubicBezTo>
                  <a:pt x="1218431" y="302521"/>
                  <a:pt x="1218431" y="306655"/>
                  <a:pt x="1218431" y="306655"/>
                </a:cubicBezTo>
                <a:cubicBezTo>
                  <a:pt x="1228369" y="306655"/>
                  <a:pt x="1218431" y="314004"/>
                  <a:pt x="1218431" y="314004"/>
                </a:cubicBezTo>
                <a:cubicBezTo>
                  <a:pt x="1207073" y="306655"/>
                  <a:pt x="1207073" y="306655"/>
                  <a:pt x="1207073" y="306655"/>
                </a:cubicBezTo>
                <a:cubicBezTo>
                  <a:pt x="1209913" y="304817"/>
                  <a:pt x="1212042" y="303899"/>
                  <a:pt x="1213640" y="303554"/>
                </a:cubicBezTo>
                <a:close/>
                <a:moveTo>
                  <a:pt x="10487915" y="303554"/>
                </a:moveTo>
                <a:cubicBezTo>
                  <a:pt x="10492707" y="302521"/>
                  <a:pt x="10492707" y="306655"/>
                  <a:pt x="10492707" y="306655"/>
                </a:cubicBezTo>
                <a:cubicBezTo>
                  <a:pt x="10502645" y="306655"/>
                  <a:pt x="10492707" y="314004"/>
                  <a:pt x="10492707" y="314004"/>
                </a:cubicBezTo>
                <a:cubicBezTo>
                  <a:pt x="10481349" y="306655"/>
                  <a:pt x="10481349" y="306655"/>
                  <a:pt x="10481349" y="306655"/>
                </a:cubicBezTo>
                <a:cubicBezTo>
                  <a:pt x="10484189" y="304817"/>
                  <a:pt x="10486318" y="303899"/>
                  <a:pt x="10487915" y="303554"/>
                </a:cubicBezTo>
                <a:close/>
                <a:moveTo>
                  <a:pt x="9324089" y="302885"/>
                </a:moveTo>
                <a:lnTo>
                  <a:pt x="9330827" y="304919"/>
                </a:lnTo>
                <a:lnTo>
                  <a:pt x="9330827" y="305320"/>
                </a:lnTo>
                <a:lnTo>
                  <a:pt x="9330827" y="308205"/>
                </a:lnTo>
                <a:lnTo>
                  <a:pt x="9327456" y="306940"/>
                </a:lnTo>
                <a:lnTo>
                  <a:pt x="9327456" y="311572"/>
                </a:lnTo>
                <a:lnTo>
                  <a:pt x="9321076" y="311572"/>
                </a:lnTo>
                <a:cubicBezTo>
                  <a:pt x="9321076" y="308000"/>
                  <a:pt x="9323514" y="306213"/>
                  <a:pt x="9324733" y="304300"/>
                </a:cubicBezTo>
                <a:close/>
                <a:moveTo>
                  <a:pt x="4681611" y="301692"/>
                </a:moveTo>
                <a:lnTo>
                  <a:pt x="4682781" y="303407"/>
                </a:lnTo>
                <a:lnTo>
                  <a:pt x="4685620" y="304001"/>
                </a:lnTo>
                <a:lnTo>
                  <a:pt x="4683544" y="305523"/>
                </a:lnTo>
                <a:lnTo>
                  <a:pt x="4681611" y="306038"/>
                </a:lnTo>
                <a:close/>
                <a:moveTo>
                  <a:pt x="9340579" y="300782"/>
                </a:moveTo>
                <a:lnTo>
                  <a:pt x="9340579" y="300983"/>
                </a:lnTo>
                <a:cubicBezTo>
                  <a:pt x="9340579" y="304427"/>
                  <a:pt x="9340579" y="304427"/>
                  <a:pt x="9340579" y="304427"/>
                </a:cubicBezTo>
                <a:lnTo>
                  <a:pt x="9338770" y="304427"/>
                </a:lnTo>
                <a:close/>
                <a:moveTo>
                  <a:pt x="4786567" y="300317"/>
                </a:moveTo>
                <a:lnTo>
                  <a:pt x="4786567" y="304427"/>
                </a:lnTo>
                <a:lnTo>
                  <a:pt x="4784087" y="305109"/>
                </a:lnTo>
                <a:lnTo>
                  <a:pt x="4784988" y="300482"/>
                </a:lnTo>
                <a:close/>
                <a:moveTo>
                  <a:pt x="4763822" y="300187"/>
                </a:moveTo>
                <a:lnTo>
                  <a:pt x="4767963" y="311572"/>
                </a:lnTo>
                <a:lnTo>
                  <a:pt x="4757311" y="311572"/>
                </a:lnTo>
                <a:cubicBezTo>
                  <a:pt x="4757311" y="311572"/>
                  <a:pt x="4776815" y="311572"/>
                  <a:pt x="4767063" y="318716"/>
                </a:cubicBezTo>
                <a:cubicBezTo>
                  <a:pt x="4767063" y="318716"/>
                  <a:pt x="4767063" y="318716"/>
                  <a:pt x="4757311" y="318716"/>
                </a:cubicBezTo>
                <a:lnTo>
                  <a:pt x="4757210" y="318776"/>
                </a:lnTo>
                <a:lnTo>
                  <a:pt x="4753526" y="317088"/>
                </a:lnTo>
                <a:lnTo>
                  <a:pt x="4746940" y="324933"/>
                </a:lnTo>
                <a:lnTo>
                  <a:pt x="4743904" y="326753"/>
                </a:lnTo>
                <a:lnTo>
                  <a:pt x="4742987" y="328768"/>
                </a:lnTo>
                <a:lnTo>
                  <a:pt x="4740136" y="326875"/>
                </a:lnTo>
                <a:lnTo>
                  <a:pt x="4747561" y="318716"/>
                </a:lnTo>
                <a:cubicBezTo>
                  <a:pt x="4737809" y="318716"/>
                  <a:pt x="4737809" y="318716"/>
                  <a:pt x="4737809" y="318716"/>
                </a:cubicBezTo>
                <a:lnTo>
                  <a:pt x="4736451" y="324429"/>
                </a:lnTo>
                <a:lnTo>
                  <a:pt x="4728176" y="318934"/>
                </a:lnTo>
                <a:lnTo>
                  <a:pt x="4727661" y="318788"/>
                </a:lnTo>
                <a:lnTo>
                  <a:pt x="4728057" y="318716"/>
                </a:lnTo>
                <a:cubicBezTo>
                  <a:pt x="4722484" y="318716"/>
                  <a:pt x="4724922" y="316930"/>
                  <a:pt x="4728754" y="315144"/>
                </a:cubicBezTo>
                <a:lnTo>
                  <a:pt x="4737116" y="311845"/>
                </a:lnTo>
                <a:lnTo>
                  <a:pt x="4743458" y="314321"/>
                </a:lnTo>
                <a:lnTo>
                  <a:pt x="4745846" y="309419"/>
                </a:lnTo>
                <a:lnTo>
                  <a:pt x="4747561" y="311572"/>
                </a:lnTo>
                <a:cubicBezTo>
                  <a:pt x="4757311" y="311572"/>
                  <a:pt x="4757311" y="304427"/>
                  <a:pt x="4757311" y="304427"/>
                </a:cubicBezTo>
                <a:close/>
                <a:moveTo>
                  <a:pt x="9288743" y="299668"/>
                </a:moveTo>
                <a:lnTo>
                  <a:pt x="9291821" y="301238"/>
                </a:lnTo>
                <a:lnTo>
                  <a:pt x="9292053" y="301485"/>
                </a:lnTo>
                <a:lnTo>
                  <a:pt x="9295814" y="302987"/>
                </a:lnTo>
                <a:lnTo>
                  <a:pt x="9295814" y="304173"/>
                </a:lnTo>
                <a:lnTo>
                  <a:pt x="9295814" y="305470"/>
                </a:lnTo>
                <a:lnTo>
                  <a:pt x="9292053" y="301485"/>
                </a:lnTo>
                <a:lnTo>
                  <a:pt x="9291516" y="301270"/>
                </a:lnTo>
                <a:lnTo>
                  <a:pt x="9288624" y="299989"/>
                </a:lnTo>
                <a:close/>
                <a:moveTo>
                  <a:pt x="3822949" y="299560"/>
                </a:moveTo>
                <a:lnTo>
                  <a:pt x="3823537" y="301154"/>
                </a:lnTo>
                <a:lnTo>
                  <a:pt x="3826327" y="299961"/>
                </a:lnTo>
                <a:close/>
                <a:moveTo>
                  <a:pt x="3854591" y="299560"/>
                </a:moveTo>
                <a:cubicBezTo>
                  <a:pt x="3854591" y="306940"/>
                  <a:pt x="3854591" y="306940"/>
                  <a:pt x="3854591" y="306940"/>
                </a:cubicBezTo>
                <a:lnTo>
                  <a:pt x="3857847" y="302012"/>
                </a:lnTo>
                <a:close/>
                <a:moveTo>
                  <a:pt x="9499749" y="299403"/>
                </a:moveTo>
                <a:lnTo>
                  <a:pt x="9500070" y="299560"/>
                </a:lnTo>
                <a:lnTo>
                  <a:pt x="9499783" y="299700"/>
                </a:lnTo>
                <a:close/>
                <a:moveTo>
                  <a:pt x="4487571" y="299344"/>
                </a:moveTo>
                <a:lnTo>
                  <a:pt x="4487571" y="306655"/>
                </a:lnTo>
                <a:lnTo>
                  <a:pt x="4487571" y="311473"/>
                </a:lnTo>
                <a:lnTo>
                  <a:pt x="4480105" y="311473"/>
                </a:lnTo>
                <a:lnTo>
                  <a:pt x="4480105" y="313224"/>
                </a:lnTo>
                <a:lnTo>
                  <a:pt x="4478787" y="313086"/>
                </a:lnTo>
                <a:cubicBezTo>
                  <a:pt x="4477532" y="312167"/>
                  <a:pt x="4477532" y="310330"/>
                  <a:pt x="4477532" y="306655"/>
                </a:cubicBezTo>
                <a:cubicBezTo>
                  <a:pt x="4477532" y="306655"/>
                  <a:pt x="4480042" y="306655"/>
                  <a:pt x="4482551" y="305737"/>
                </a:cubicBezTo>
                <a:lnTo>
                  <a:pt x="4487253" y="299713"/>
                </a:lnTo>
                <a:close/>
                <a:moveTo>
                  <a:pt x="563934" y="299306"/>
                </a:moveTo>
                <a:cubicBezTo>
                  <a:pt x="574278" y="299306"/>
                  <a:pt x="574278" y="306878"/>
                  <a:pt x="563934" y="306878"/>
                </a:cubicBezTo>
                <a:cubicBezTo>
                  <a:pt x="563934" y="299306"/>
                  <a:pt x="563934" y="299306"/>
                  <a:pt x="563934" y="299306"/>
                </a:cubicBezTo>
                <a:close/>
                <a:moveTo>
                  <a:pt x="1186994" y="299306"/>
                </a:moveTo>
                <a:cubicBezTo>
                  <a:pt x="1186994" y="306878"/>
                  <a:pt x="1176650" y="306878"/>
                  <a:pt x="1176650" y="306878"/>
                </a:cubicBezTo>
                <a:cubicBezTo>
                  <a:pt x="1176650" y="299306"/>
                  <a:pt x="1176650" y="299306"/>
                  <a:pt x="1176650" y="299306"/>
                </a:cubicBezTo>
                <a:cubicBezTo>
                  <a:pt x="1186994" y="299306"/>
                  <a:pt x="1176650" y="299306"/>
                  <a:pt x="1186994" y="299306"/>
                </a:cubicBezTo>
                <a:close/>
                <a:moveTo>
                  <a:pt x="1330590" y="299306"/>
                </a:moveTo>
                <a:cubicBezTo>
                  <a:pt x="1340630" y="299306"/>
                  <a:pt x="1340630" y="306655"/>
                  <a:pt x="1350670" y="306655"/>
                </a:cubicBezTo>
                <a:cubicBezTo>
                  <a:pt x="1340630" y="314004"/>
                  <a:pt x="1340630" y="314004"/>
                  <a:pt x="1330590" y="306655"/>
                </a:cubicBezTo>
                <a:cubicBezTo>
                  <a:pt x="1340630" y="306655"/>
                  <a:pt x="1340630" y="306655"/>
                  <a:pt x="1330590" y="299306"/>
                </a:cubicBezTo>
                <a:close/>
                <a:moveTo>
                  <a:pt x="1616565" y="299306"/>
                </a:moveTo>
                <a:cubicBezTo>
                  <a:pt x="1626909" y="299306"/>
                  <a:pt x="1626909" y="306878"/>
                  <a:pt x="1626909" y="306878"/>
                </a:cubicBezTo>
                <a:cubicBezTo>
                  <a:pt x="1626909" y="306878"/>
                  <a:pt x="1626909" y="306878"/>
                  <a:pt x="1616565" y="306878"/>
                </a:cubicBezTo>
                <a:cubicBezTo>
                  <a:pt x="1616565" y="306878"/>
                  <a:pt x="1616565" y="306878"/>
                  <a:pt x="1616565" y="299306"/>
                </a:cubicBezTo>
                <a:close/>
                <a:moveTo>
                  <a:pt x="2443458" y="299306"/>
                </a:moveTo>
                <a:cubicBezTo>
                  <a:pt x="2453802" y="306878"/>
                  <a:pt x="2453802" y="299306"/>
                  <a:pt x="2453802" y="306878"/>
                </a:cubicBezTo>
                <a:cubicBezTo>
                  <a:pt x="2443458" y="306878"/>
                  <a:pt x="2443458" y="306878"/>
                  <a:pt x="2443458" y="299306"/>
                </a:cubicBezTo>
                <a:close/>
                <a:moveTo>
                  <a:pt x="3169957" y="299306"/>
                </a:moveTo>
                <a:cubicBezTo>
                  <a:pt x="3180301" y="299306"/>
                  <a:pt x="3180301" y="306878"/>
                  <a:pt x="3180301" y="306878"/>
                </a:cubicBezTo>
                <a:cubicBezTo>
                  <a:pt x="3180301" y="306878"/>
                  <a:pt x="3180301" y="306878"/>
                  <a:pt x="3169957" y="306878"/>
                </a:cubicBezTo>
                <a:cubicBezTo>
                  <a:pt x="3169957" y="299306"/>
                  <a:pt x="3169957" y="299306"/>
                  <a:pt x="3169957" y="299306"/>
                </a:cubicBezTo>
                <a:close/>
                <a:moveTo>
                  <a:pt x="3332618" y="299306"/>
                </a:moveTo>
                <a:cubicBezTo>
                  <a:pt x="3337688" y="303018"/>
                  <a:pt x="3335152" y="304873"/>
                  <a:pt x="3331349" y="305801"/>
                </a:cubicBezTo>
                <a:lnTo>
                  <a:pt x="3323146" y="306659"/>
                </a:lnTo>
                <a:lnTo>
                  <a:pt x="3323201" y="307260"/>
                </a:lnTo>
                <a:lnTo>
                  <a:pt x="3327547" y="310441"/>
                </a:lnTo>
                <a:cubicBezTo>
                  <a:pt x="3330083" y="310441"/>
                  <a:pt x="3332618" y="310441"/>
                  <a:pt x="3332618" y="314153"/>
                </a:cubicBezTo>
                <a:cubicBezTo>
                  <a:pt x="3332618" y="321576"/>
                  <a:pt x="3332618" y="321576"/>
                  <a:pt x="3332618" y="321576"/>
                </a:cubicBezTo>
                <a:cubicBezTo>
                  <a:pt x="3332618" y="317864"/>
                  <a:pt x="3327548" y="316008"/>
                  <a:pt x="3323744" y="313225"/>
                </a:cubicBezTo>
                <a:lnTo>
                  <a:pt x="3323201" y="307260"/>
                </a:lnTo>
                <a:lnTo>
                  <a:pt x="3322476" y="306729"/>
                </a:lnTo>
                <a:lnTo>
                  <a:pt x="3323146" y="306659"/>
                </a:lnTo>
                <a:lnTo>
                  <a:pt x="3322476" y="299306"/>
                </a:lnTo>
                <a:cubicBezTo>
                  <a:pt x="3332618" y="299306"/>
                  <a:pt x="3332618" y="299306"/>
                  <a:pt x="3332618" y="299306"/>
                </a:cubicBezTo>
                <a:close/>
                <a:moveTo>
                  <a:pt x="4599832" y="299306"/>
                </a:moveTo>
                <a:cubicBezTo>
                  <a:pt x="4599832" y="299306"/>
                  <a:pt x="4599832" y="299306"/>
                  <a:pt x="4599832" y="302500"/>
                </a:cubicBezTo>
                <a:lnTo>
                  <a:pt x="4599832" y="306878"/>
                </a:lnTo>
                <a:lnTo>
                  <a:pt x="4599832" y="308627"/>
                </a:lnTo>
                <a:lnTo>
                  <a:pt x="4598561" y="311622"/>
                </a:lnTo>
                <a:lnTo>
                  <a:pt x="4599832" y="313264"/>
                </a:lnTo>
                <a:lnTo>
                  <a:pt x="4599832" y="314004"/>
                </a:lnTo>
                <a:cubicBezTo>
                  <a:pt x="4594812" y="314004"/>
                  <a:pt x="4592302" y="312223"/>
                  <a:pt x="4589792" y="310441"/>
                </a:cubicBezTo>
                <a:lnTo>
                  <a:pt x="4585343" y="308862"/>
                </a:lnTo>
                <a:lnTo>
                  <a:pt x="4587627" y="307904"/>
                </a:lnTo>
                <a:lnTo>
                  <a:pt x="4587977" y="306878"/>
                </a:lnTo>
                <a:lnTo>
                  <a:pt x="4599831" y="306878"/>
                </a:lnTo>
                <a:lnTo>
                  <a:pt x="4598539" y="305931"/>
                </a:lnTo>
                <a:cubicBezTo>
                  <a:pt x="4597246" y="304985"/>
                  <a:pt x="4594660" y="303092"/>
                  <a:pt x="4589488" y="299306"/>
                </a:cubicBezTo>
                <a:cubicBezTo>
                  <a:pt x="4589488" y="299306"/>
                  <a:pt x="4589488" y="299306"/>
                  <a:pt x="4599832" y="299306"/>
                </a:cubicBezTo>
                <a:close/>
                <a:moveTo>
                  <a:pt x="4773850" y="299306"/>
                </a:moveTo>
                <a:cubicBezTo>
                  <a:pt x="4778718" y="299306"/>
                  <a:pt x="4781152" y="301143"/>
                  <a:pt x="4782369" y="303899"/>
                </a:cubicBezTo>
                <a:lnTo>
                  <a:pt x="4782565" y="305527"/>
                </a:lnTo>
                <a:lnTo>
                  <a:pt x="4776815" y="307106"/>
                </a:lnTo>
                <a:lnTo>
                  <a:pt x="4774720" y="306531"/>
                </a:lnTo>
                <a:close/>
                <a:moveTo>
                  <a:pt x="4835498" y="299306"/>
                </a:moveTo>
                <a:lnTo>
                  <a:pt x="4835304" y="299725"/>
                </a:lnTo>
                <a:lnTo>
                  <a:pt x="4835304" y="299306"/>
                </a:lnTo>
                <a:close/>
                <a:moveTo>
                  <a:pt x="9838210" y="299306"/>
                </a:moveTo>
                <a:cubicBezTo>
                  <a:pt x="9843382" y="299306"/>
                  <a:pt x="9845968" y="301199"/>
                  <a:pt x="9845968" y="303092"/>
                </a:cubicBezTo>
                <a:lnTo>
                  <a:pt x="9844828" y="303648"/>
                </a:lnTo>
                <a:lnTo>
                  <a:pt x="9839926" y="300400"/>
                </a:lnTo>
                <a:lnTo>
                  <a:pt x="9838210" y="299883"/>
                </a:lnTo>
                <a:close/>
                <a:moveTo>
                  <a:pt x="10461270" y="299306"/>
                </a:moveTo>
                <a:cubicBezTo>
                  <a:pt x="10461270" y="306878"/>
                  <a:pt x="10450926" y="306878"/>
                  <a:pt x="10450926" y="306878"/>
                </a:cubicBezTo>
                <a:cubicBezTo>
                  <a:pt x="10450926" y="299306"/>
                  <a:pt x="10450926" y="299306"/>
                  <a:pt x="10450926" y="299306"/>
                </a:cubicBezTo>
                <a:cubicBezTo>
                  <a:pt x="10461270" y="299306"/>
                  <a:pt x="10450926" y="299306"/>
                  <a:pt x="10461270" y="299306"/>
                </a:cubicBezTo>
                <a:close/>
                <a:moveTo>
                  <a:pt x="10604866" y="299306"/>
                </a:moveTo>
                <a:cubicBezTo>
                  <a:pt x="10614906" y="299306"/>
                  <a:pt x="10614906" y="306655"/>
                  <a:pt x="10624945" y="306655"/>
                </a:cubicBezTo>
                <a:cubicBezTo>
                  <a:pt x="10614906" y="314004"/>
                  <a:pt x="10614906" y="314004"/>
                  <a:pt x="10604866" y="306655"/>
                </a:cubicBezTo>
                <a:cubicBezTo>
                  <a:pt x="10614906" y="306655"/>
                  <a:pt x="10614906" y="306655"/>
                  <a:pt x="10604866" y="299306"/>
                </a:cubicBezTo>
                <a:close/>
                <a:moveTo>
                  <a:pt x="10890841" y="299306"/>
                </a:moveTo>
                <a:cubicBezTo>
                  <a:pt x="10901185" y="299306"/>
                  <a:pt x="10901185" y="306878"/>
                  <a:pt x="10901185" y="306878"/>
                </a:cubicBezTo>
                <a:cubicBezTo>
                  <a:pt x="10901185" y="306878"/>
                  <a:pt x="10901185" y="306878"/>
                  <a:pt x="10890841" y="306878"/>
                </a:cubicBezTo>
                <a:cubicBezTo>
                  <a:pt x="10890841" y="306878"/>
                  <a:pt x="10890841" y="306878"/>
                  <a:pt x="10890841" y="299306"/>
                </a:cubicBezTo>
                <a:close/>
                <a:moveTo>
                  <a:pt x="11717734" y="299306"/>
                </a:moveTo>
                <a:cubicBezTo>
                  <a:pt x="11728078" y="306878"/>
                  <a:pt x="11728078" y="299306"/>
                  <a:pt x="11728078" y="306878"/>
                </a:cubicBezTo>
                <a:cubicBezTo>
                  <a:pt x="11717734" y="306878"/>
                  <a:pt x="11717734" y="306878"/>
                  <a:pt x="11717734" y="299306"/>
                </a:cubicBezTo>
                <a:close/>
                <a:moveTo>
                  <a:pt x="9588346" y="298383"/>
                </a:moveTo>
                <a:lnTo>
                  <a:pt x="9588346" y="298420"/>
                </a:lnTo>
                <a:lnTo>
                  <a:pt x="9588326" y="298415"/>
                </a:lnTo>
                <a:close/>
                <a:moveTo>
                  <a:pt x="3755102" y="297600"/>
                </a:moveTo>
                <a:cubicBezTo>
                  <a:pt x="3748158" y="298637"/>
                  <a:pt x="3743844" y="306940"/>
                  <a:pt x="3752473" y="306940"/>
                </a:cubicBezTo>
                <a:cubicBezTo>
                  <a:pt x="3762542" y="306940"/>
                  <a:pt x="3752473" y="299560"/>
                  <a:pt x="3762542" y="299560"/>
                </a:cubicBezTo>
                <a:cubicBezTo>
                  <a:pt x="3760024" y="297715"/>
                  <a:pt x="3757418" y="297254"/>
                  <a:pt x="3755102" y="297600"/>
                </a:cubicBezTo>
                <a:close/>
                <a:moveTo>
                  <a:pt x="4775494" y="296881"/>
                </a:moveTo>
                <a:lnTo>
                  <a:pt x="4776179" y="298637"/>
                </a:lnTo>
                <a:lnTo>
                  <a:pt x="4764937" y="299461"/>
                </a:lnTo>
                <a:lnTo>
                  <a:pt x="4768282" y="297283"/>
                </a:lnTo>
                <a:close/>
                <a:moveTo>
                  <a:pt x="477685" y="296543"/>
                </a:moveTo>
                <a:cubicBezTo>
                  <a:pt x="481826" y="295854"/>
                  <a:pt x="481826" y="301366"/>
                  <a:pt x="481826" y="306878"/>
                </a:cubicBezTo>
                <a:cubicBezTo>
                  <a:pt x="472057" y="299528"/>
                  <a:pt x="472057" y="299528"/>
                  <a:pt x="472057" y="299528"/>
                </a:cubicBezTo>
                <a:cubicBezTo>
                  <a:pt x="474513" y="297691"/>
                  <a:pt x="476317" y="296772"/>
                  <a:pt x="477685" y="296543"/>
                </a:cubicBezTo>
                <a:close/>
                <a:moveTo>
                  <a:pt x="1468586" y="296543"/>
                </a:moveTo>
                <a:cubicBezTo>
                  <a:pt x="1473292" y="295854"/>
                  <a:pt x="1475175" y="301366"/>
                  <a:pt x="1482704" y="306878"/>
                </a:cubicBezTo>
                <a:cubicBezTo>
                  <a:pt x="1482704" y="306878"/>
                  <a:pt x="1472665" y="306878"/>
                  <a:pt x="1462625" y="306878"/>
                </a:cubicBezTo>
                <a:cubicBezTo>
                  <a:pt x="1472665" y="299528"/>
                  <a:pt x="1472665" y="299528"/>
                  <a:pt x="1462625" y="299528"/>
                </a:cubicBezTo>
                <a:cubicBezTo>
                  <a:pt x="1465135" y="297691"/>
                  <a:pt x="1467018" y="296772"/>
                  <a:pt x="1468586" y="296543"/>
                </a:cubicBezTo>
                <a:close/>
                <a:moveTo>
                  <a:pt x="9751960" y="296543"/>
                </a:moveTo>
                <a:cubicBezTo>
                  <a:pt x="9756101" y="295854"/>
                  <a:pt x="9756101" y="301366"/>
                  <a:pt x="9756101" y="306878"/>
                </a:cubicBezTo>
                <a:cubicBezTo>
                  <a:pt x="9746332" y="299528"/>
                  <a:pt x="9746332" y="299528"/>
                  <a:pt x="9746332" y="299528"/>
                </a:cubicBezTo>
                <a:cubicBezTo>
                  <a:pt x="9748788" y="297691"/>
                  <a:pt x="9750593" y="296772"/>
                  <a:pt x="9751960" y="296543"/>
                </a:cubicBezTo>
                <a:close/>
                <a:moveTo>
                  <a:pt x="10742862" y="296543"/>
                </a:moveTo>
                <a:cubicBezTo>
                  <a:pt x="10747568" y="295854"/>
                  <a:pt x="10749451" y="301366"/>
                  <a:pt x="10756980" y="306878"/>
                </a:cubicBezTo>
                <a:cubicBezTo>
                  <a:pt x="10756980" y="306878"/>
                  <a:pt x="10746941" y="306878"/>
                  <a:pt x="10736901" y="306878"/>
                </a:cubicBezTo>
                <a:cubicBezTo>
                  <a:pt x="10746941" y="299528"/>
                  <a:pt x="10746941" y="299528"/>
                  <a:pt x="10736901" y="299528"/>
                </a:cubicBezTo>
                <a:cubicBezTo>
                  <a:pt x="10739411" y="297691"/>
                  <a:pt x="10741293" y="296772"/>
                  <a:pt x="10742862" y="296543"/>
                </a:cubicBezTo>
                <a:close/>
                <a:moveTo>
                  <a:pt x="3896280" y="296446"/>
                </a:moveTo>
                <a:cubicBezTo>
                  <a:pt x="3895493" y="296792"/>
                  <a:pt x="3894864" y="297715"/>
                  <a:pt x="3894864" y="299560"/>
                </a:cubicBezTo>
                <a:cubicBezTo>
                  <a:pt x="3902415" y="299560"/>
                  <a:pt x="3898639" y="295408"/>
                  <a:pt x="3896280" y="296446"/>
                </a:cubicBezTo>
                <a:close/>
                <a:moveTo>
                  <a:pt x="9371022" y="296442"/>
                </a:moveTo>
                <a:lnTo>
                  <a:pt x="9372050" y="299560"/>
                </a:lnTo>
                <a:lnTo>
                  <a:pt x="9368985" y="299560"/>
                </a:lnTo>
                <a:lnTo>
                  <a:pt x="9368485" y="298655"/>
                </a:lnTo>
                <a:close/>
                <a:moveTo>
                  <a:pt x="1764924" y="296428"/>
                </a:moveTo>
                <a:cubicBezTo>
                  <a:pt x="1769288" y="295395"/>
                  <a:pt x="1769288" y="299528"/>
                  <a:pt x="1769288" y="299528"/>
                </a:cubicBezTo>
                <a:cubicBezTo>
                  <a:pt x="1769288" y="299528"/>
                  <a:pt x="1769288" y="306878"/>
                  <a:pt x="1758944" y="306878"/>
                </a:cubicBezTo>
                <a:cubicBezTo>
                  <a:pt x="1769288" y="299528"/>
                  <a:pt x="1758944" y="299528"/>
                  <a:pt x="1758944" y="299528"/>
                </a:cubicBezTo>
                <a:cubicBezTo>
                  <a:pt x="1761530" y="297691"/>
                  <a:pt x="1763470" y="296772"/>
                  <a:pt x="1764924" y="296428"/>
                </a:cubicBezTo>
                <a:close/>
                <a:moveTo>
                  <a:pt x="4392641" y="296428"/>
                </a:moveTo>
                <a:cubicBezTo>
                  <a:pt x="4390218" y="296773"/>
                  <a:pt x="4387631" y="297691"/>
                  <a:pt x="4385046" y="299529"/>
                </a:cubicBezTo>
                <a:cubicBezTo>
                  <a:pt x="4395390" y="299529"/>
                  <a:pt x="4395390" y="306878"/>
                  <a:pt x="4405733" y="299529"/>
                </a:cubicBezTo>
                <a:lnTo>
                  <a:pt x="4405637" y="299480"/>
                </a:lnTo>
                <a:lnTo>
                  <a:pt x="4405458" y="299560"/>
                </a:lnTo>
                <a:lnTo>
                  <a:pt x="4405504" y="299413"/>
                </a:lnTo>
                <a:lnTo>
                  <a:pt x="4401915" y="297591"/>
                </a:lnTo>
                <a:cubicBezTo>
                  <a:pt x="4399551" y="296687"/>
                  <a:pt x="4396278" y="295912"/>
                  <a:pt x="4392641" y="296428"/>
                </a:cubicBezTo>
                <a:close/>
                <a:moveTo>
                  <a:pt x="11039200" y="296428"/>
                </a:moveTo>
                <a:cubicBezTo>
                  <a:pt x="11043564" y="295395"/>
                  <a:pt x="11043564" y="299528"/>
                  <a:pt x="11043564" y="299528"/>
                </a:cubicBezTo>
                <a:cubicBezTo>
                  <a:pt x="11043564" y="299528"/>
                  <a:pt x="11043564" y="306878"/>
                  <a:pt x="11033220" y="306878"/>
                </a:cubicBezTo>
                <a:cubicBezTo>
                  <a:pt x="11043564" y="299528"/>
                  <a:pt x="11033220" y="299528"/>
                  <a:pt x="11033220" y="299528"/>
                </a:cubicBezTo>
                <a:cubicBezTo>
                  <a:pt x="11035806" y="297691"/>
                  <a:pt x="11037745" y="296772"/>
                  <a:pt x="11039200" y="296428"/>
                </a:cubicBezTo>
                <a:close/>
                <a:moveTo>
                  <a:pt x="5114223" y="296374"/>
                </a:moveTo>
                <a:cubicBezTo>
                  <a:pt x="5123653" y="296374"/>
                  <a:pt x="5114223" y="304140"/>
                  <a:pt x="5123653" y="304140"/>
                </a:cubicBezTo>
                <a:cubicBezTo>
                  <a:pt x="5133672" y="311474"/>
                  <a:pt x="5123653" y="311474"/>
                  <a:pt x="5123653" y="311474"/>
                </a:cubicBezTo>
                <a:cubicBezTo>
                  <a:pt x="5123653" y="304140"/>
                  <a:pt x="5123653" y="304140"/>
                  <a:pt x="5123653" y="304140"/>
                </a:cubicBezTo>
                <a:cubicBezTo>
                  <a:pt x="5114223" y="304140"/>
                  <a:pt x="5114223" y="296374"/>
                  <a:pt x="5114223" y="296374"/>
                </a:cubicBezTo>
                <a:close/>
                <a:moveTo>
                  <a:pt x="6004121" y="296374"/>
                </a:moveTo>
                <a:cubicBezTo>
                  <a:pt x="6004121" y="304140"/>
                  <a:pt x="5994102" y="304140"/>
                  <a:pt x="5994102" y="304140"/>
                </a:cubicBezTo>
                <a:cubicBezTo>
                  <a:pt x="5994102" y="296374"/>
                  <a:pt x="5994102" y="296374"/>
                  <a:pt x="5994102" y="296374"/>
                </a:cubicBezTo>
                <a:cubicBezTo>
                  <a:pt x="6004121" y="296374"/>
                  <a:pt x="6004121" y="296374"/>
                  <a:pt x="6004121" y="296374"/>
                </a:cubicBezTo>
                <a:close/>
                <a:moveTo>
                  <a:pt x="7905319" y="296374"/>
                </a:moveTo>
                <a:cubicBezTo>
                  <a:pt x="7905319" y="296374"/>
                  <a:pt x="7905319" y="296374"/>
                  <a:pt x="7905319" y="304140"/>
                </a:cubicBezTo>
                <a:cubicBezTo>
                  <a:pt x="7905319" y="304140"/>
                  <a:pt x="7895890" y="296374"/>
                  <a:pt x="7905319" y="296374"/>
                </a:cubicBezTo>
                <a:close/>
                <a:moveTo>
                  <a:pt x="8271887" y="296374"/>
                </a:moveTo>
                <a:cubicBezTo>
                  <a:pt x="8271887" y="304140"/>
                  <a:pt x="8271887" y="304140"/>
                  <a:pt x="8271887" y="304140"/>
                </a:cubicBezTo>
                <a:cubicBezTo>
                  <a:pt x="8271887" y="304140"/>
                  <a:pt x="8262458" y="304140"/>
                  <a:pt x="8271887" y="296374"/>
                </a:cubicBezTo>
                <a:close/>
                <a:moveTo>
                  <a:pt x="1230095" y="296299"/>
                </a:moveTo>
                <a:cubicBezTo>
                  <a:pt x="1233389" y="295297"/>
                  <a:pt x="1240919" y="299306"/>
                  <a:pt x="1248449" y="299306"/>
                </a:cubicBezTo>
                <a:cubicBezTo>
                  <a:pt x="1238409" y="299306"/>
                  <a:pt x="1238409" y="299306"/>
                  <a:pt x="1238409" y="299306"/>
                </a:cubicBezTo>
                <a:cubicBezTo>
                  <a:pt x="1238409" y="299306"/>
                  <a:pt x="1238409" y="299306"/>
                  <a:pt x="1228369" y="299306"/>
                </a:cubicBezTo>
                <a:cubicBezTo>
                  <a:pt x="1228369" y="297524"/>
                  <a:pt x="1228997" y="296633"/>
                  <a:pt x="1230095" y="296299"/>
                </a:cubicBezTo>
                <a:close/>
                <a:moveTo>
                  <a:pt x="2629438" y="296299"/>
                </a:moveTo>
                <a:cubicBezTo>
                  <a:pt x="2632347" y="295297"/>
                  <a:pt x="2638165" y="299306"/>
                  <a:pt x="2638165" y="299306"/>
                </a:cubicBezTo>
                <a:cubicBezTo>
                  <a:pt x="2627821" y="299306"/>
                  <a:pt x="2627821" y="299306"/>
                  <a:pt x="2627821" y="299306"/>
                </a:cubicBezTo>
                <a:cubicBezTo>
                  <a:pt x="2627821" y="297524"/>
                  <a:pt x="2628468" y="296634"/>
                  <a:pt x="2629438" y="296299"/>
                </a:cubicBezTo>
                <a:close/>
                <a:moveTo>
                  <a:pt x="10504371" y="296299"/>
                </a:moveTo>
                <a:cubicBezTo>
                  <a:pt x="10507665" y="295297"/>
                  <a:pt x="10515195" y="299306"/>
                  <a:pt x="10522724" y="299306"/>
                </a:cubicBezTo>
                <a:cubicBezTo>
                  <a:pt x="10512685" y="299306"/>
                  <a:pt x="10512685" y="299306"/>
                  <a:pt x="10512685" y="299306"/>
                </a:cubicBezTo>
                <a:cubicBezTo>
                  <a:pt x="10512685" y="299306"/>
                  <a:pt x="10512685" y="299306"/>
                  <a:pt x="10502645" y="299306"/>
                </a:cubicBezTo>
                <a:cubicBezTo>
                  <a:pt x="10502645" y="297524"/>
                  <a:pt x="10503272" y="296633"/>
                  <a:pt x="10504371" y="296299"/>
                </a:cubicBezTo>
                <a:close/>
                <a:moveTo>
                  <a:pt x="11903714" y="296299"/>
                </a:moveTo>
                <a:cubicBezTo>
                  <a:pt x="11906623" y="295297"/>
                  <a:pt x="11912441" y="299306"/>
                  <a:pt x="11912441" y="299306"/>
                </a:cubicBezTo>
                <a:cubicBezTo>
                  <a:pt x="11902097" y="299306"/>
                  <a:pt x="11902097" y="299306"/>
                  <a:pt x="11902097" y="299306"/>
                </a:cubicBezTo>
                <a:cubicBezTo>
                  <a:pt x="11902097" y="297524"/>
                  <a:pt x="11902744" y="296634"/>
                  <a:pt x="11903714" y="296299"/>
                </a:cubicBezTo>
                <a:close/>
                <a:moveTo>
                  <a:pt x="4677905" y="296263"/>
                </a:moveTo>
                <a:lnTo>
                  <a:pt x="4679948" y="299255"/>
                </a:lnTo>
                <a:lnTo>
                  <a:pt x="4676576" y="298637"/>
                </a:lnTo>
                <a:lnTo>
                  <a:pt x="4675351" y="297065"/>
                </a:lnTo>
                <a:close/>
                <a:moveTo>
                  <a:pt x="4786567" y="296263"/>
                </a:moveTo>
                <a:lnTo>
                  <a:pt x="4786567" y="296910"/>
                </a:lnTo>
                <a:lnTo>
                  <a:pt x="4785035" y="296348"/>
                </a:lnTo>
                <a:close/>
                <a:moveTo>
                  <a:pt x="9272818" y="294478"/>
                </a:moveTo>
                <a:lnTo>
                  <a:pt x="9278912" y="295846"/>
                </a:lnTo>
                <a:lnTo>
                  <a:pt x="9276043" y="299529"/>
                </a:lnTo>
                <a:lnTo>
                  <a:pt x="9276514" y="300914"/>
                </a:lnTo>
                <a:lnTo>
                  <a:pt x="9276432" y="300983"/>
                </a:lnTo>
                <a:cubicBezTo>
                  <a:pt x="9274374" y="302705"/>
                  <a:pt x="9273346" y="303566"/>
                  <a:pt x="9272832" y="303997"/>
                </a:cubicBezTo>
                <a:lnTo>
                  <a:pt x="9272543" y="304239"/>
                </a:lnTo>
                <a:lnTo>
                  <a:pt x="9278980" y="305400"/>
                </a:lnTo>
                <a:cubicBezTo>
                  <a:pt x="9285361" y="307806"/>
                  <a:pt x="9289008" y="313307"/>
                  <a:pt x="9281715" y="318807"/>
                </a:cubicBezTo>
                <a:cubicBezTo>
                  <a:pt x="9271991" y="311473"/>
                  <a:pt x="9281715" y="311473"/>
                  <a:pt x="9271991" y="304140"/>
                </a:cubicBezTo>
                <a:lnTo>
                  <a:pt x="9272245" y="304185"/>
                </a:lnTo>
                <a:lnTo>
                  <a:pt x="9270375" y="297981"/>
                </a:lnTo>
                <a:cubicBezTo>
                  <a:pt x="9270204" y="295678"/>
                  <a:pt x="9271147" y="294659"/>
                  <a:pt x="9272818" y="294478"/>
                </a:cubicBezTo>
                <a:close/>
                <a:moveTo>
                  <a:pt x="4864365" y="293908"/>
                </a:moveTo>
                <a:lnTo>
                  <a:pt x="4865712" y="295881"/>
                </a:lnTo>
                <a:lnTo>
                  <a:pt x="4865712" y="296231"/>
                </a:lnTo>
                <a:lnTo>
                  <a:pt x="4862832" y="295874"/>
                </a:lnTo>
                <a:close/>
                <a:moveTo>
                  <a:pt x="9600002" y="292979"/>
                </a:moveTo>
                <a:lnTo>
                  <a:pt x="9600902" y="293070"/>
                </a:lnTo>
                <a:cubicBezTo>
                  <a:pt x="9602160" y="293961"/>
                  <a:pt x="9602160" y="295742"/>
                  <a:pt x="9602160" y="299306"/>
                </a:cubicBezTo>
                <a:cubicBezTo>
                  <a:pt x="9592093" y="299306"/>
                  <a:pt x="9592093" y="299306"/>
                  <a:pt x="9592093" y="299306"/>
                </a:cubicBezTo>
                <a:lnTo>
                  <a:pt x="9590986" y="299044"/>
                </a:lnTo>
                <a:lnTo>
                  <a:pt x="9592015" y="297058"/>
                </a:lnTo>
                <a:lnTo>
                  <a:pt x="9589555" y="296380"/>
                </a:lnTo>
                <a:lnTo>
                  <a:pt x="9590024" y="295605"/>
                </a:lnTo>
                <a:close/>
                <a:moveTo>
                  <a:pt x="11784" y="292180"/>
                </a:moveTo>
                <a:cubicBezTo>
                  <a:pt x="11784" y="292180"/>
                  <a:pt x="1767" y="292180"/>
                  <a:pt x="1767" y="299529"/>
                </a:cubicBezTo>
                <a:cubicBezTo>
                  <a:pt x="1767" y="299529"/>
                  <a:pt x="1767" y="306878"/>
                  <a:pt x="11784" y="306878"/>
                </a:cubicBezTo>
                <a:cubicBezTo>
                  <a:pt x="11784" y="299529"/>
                  <a:pt x="21812" y="292180"/>
                  <a:pt x="11784" y="292180"/>
                </a:cubicBezTo>
                <a:close/>
                <a:moveTo>
                  <a:pt x="113733" y="292180"/>
                </a:moveTo>
                <a:cubicBezTo>
                  <a:pt x="103951" y="292180"/>
                  <a:pt x="103951" y="292180"/>
                  <a:pt x="103951" y="292180"/>
                </a:cubicBezTo>
                <a:cubicBezTo>
                  <a:pt x="103951" y="299306"/>
                  <a:pt x="103951" y="299306"/>
                  <a:pt x="103951" y="299306"/>
                </a:cubicBezTo>
                <a:cubicBezTo>
                  <a:pt x="103951" y="299306"/>
                  <a:pt x="113733" y="299306"/>
                  <a:pt x="113733" y="292180"/>
                </a:cubicBezTo>
                <a:close/>
                <a:moveTo>
                  <a:pt x="2709963" y="292180"/>
                </a:moveTo>
                <a:cubicBezTo>
                  <a:pt x="2709963" y="299529"/>
                  <a:pt x="2709963" y="299529"/>
                  <a:pt x="2699619" y="306878"/>
                </a:cubicBezTo>
                <a:cubicBezTo>
                  <a:pt x="2699619" y="299529"/>
                  <a:pt x="2699619" y="299529"/>
                  <a:pt x="2699619" y="292180"/>
                </a:cubicBezTo>
                <a:cubicBezTo>
                  <a:pt x="2709963" y="299529"/>
                  <a:pt x="2709963" y="292180"/>
                  <a:pt x="2709963" y="292180"/>
                </a:cubicBezTo>
                <a:close/>
                <a:moveTo>
                  <a:pt x="3087815" y="292180"/>
                </a:moveTo>
                <a:cubicBezTo>
                  <a:pt x="3087815" y="299306"/>
                  <a:pt x="3087815" y="299306"/>
                  <a:pt x="3087815" y="299306"/>
                </a:cubicBezTo>
                <a:cubicBezTo>
                  <a:pt x="3078080" y="299306"/>
                  <a:pt x="3087815" y="292180"/>
                  <a:pt x="3087815" y="292180"/>
                </a:cubicBezTo>
                <a:close/>
                <a:moveTo>
                  <a:pt x="3200380" y="292180"/>
                </a:moveTo>
                <a:cubicBezTo>
                  <a:pt x="3200380" y="299306"/>
                  <a:pt x="3200380" y="299306"/>
                  <a:pt x="3200380" y="299306"/>
                </a:cubicBezTo>
                <a:cubicBezTo>
                  <a:pt x="3190340" y="299306"/>
                  <a:pt x="3180301" y="299306"/>
                  <a:pt x="3190340" y="292180"/>
                </a:cubicBezTo>
                <a:cubicBezTo>
                  <a:pt x="3190340" y="292180"/>
                  <a:pt x="3190340" y="292180"/>
                  <a:pt x="3200380" y="292180"/>
                </a:cubicBezTo>
                <a:close/>
                <a:moveTo>
                  <a:pt x="3302600" y="292180"/>
                </a:moveTo>
                <a:cubicBezTo>
                  <a:pt x="3312640" y="292180"/>
                  <a:pt x="3322680" y="299306"/>
                  <a:pt x="3312640" y="299306"/>
                </a:cubicBezTo>
                <a:cubicBezTo>
                  <a:pt x="3312640" y="299306"/>
                  <a:pt x="3302600" y="299306"/>
                  <a:pt x="3302600" y="292180"/>
                </a:cubicBezTo>
                <a:close/>
                <a:moveTo>
                  <a:pt x="3628780" y="292180"/>
                </a:moveTo>
                <a:cubicBezTo>
                  <a:pt x="3618712" y="299560"/>
                  <a:pt x="3618712" y="299560"/>
                  <a:pt x="3618712" y="299560"/>
                </a:cubicBezTo>
                <a:cubicBezTo>
                  <a:pt x="3618712" y="306940"/>
                  <a:pt x="3628780" y="314321"/>
                  <a:pt x="3628780" y="321701"/>
                </a:cubicBezTo>
                <a:cubicBezTo>
                  <a:pt x="3618712" y="321701"/>
                  <a:pt x="3618712" y="321701"/>
                  <a:pt x="3618712" y="321701"/>
                </a:cubicBezTo>
                <a:cubicBezTo>
                  <a:pt x="3618712" y="329081"/>
                  <a:pt x="3618712" y="329081"/>
                  <a:pt x="3618712" y="336462"/>
                </a:cubicBezTo>
                <a:cubicBezTo>
                  <a:pt x="3628780" y="336462"/>
                  <a:pt x="3618712" y="321701"/>
                  <a:pt x="3628780" y="329081"/>
                </a:cubicBezTo>
                <a:cubicBezTo>
                  <a:pt x="3638848" y="321701"/>
                  <a:pt x="3638848" y="321701"/>
                  <a:pt x="3650354" y="329081"/>
                </a:cubicBezTo>
                <a:cubicBezTo>
                  <a:pt x="3650354" y="321701"/>
                  <a:pt x="3650354" y="321701"/>
                  <a:pt x="3650354" y="321701"/>
                </a:cubicBezTo>
                <a:cubicBezTo>
                  <a:pt x="3650354" y="314321"/>
                  <a:pt x="3638848" y="314321"/>
                  <a:pt x="3638848" y="306940"/>
                </a:cubicBezTo>
                <a:cubicBezTo>
                  <a:pt x="3650354" y="306940"/>
                  <a:pt x="3650354" y="314321"/>
                  <a:pt x="3650354" y="314321"/>
                </a:cubicBezTo>
                <a:cubicBezTo>
                  <a:pt x="3660422" y="314321"/>
                  <a:pt x="3670490" y="314321"/>
                  <a:pt x="3670490" y="306940"/>
                </a:cubicBezTo>
                <a:cubicBezTo>
                  <a:pt x="3660422" y="314321"/>
                  <a:pt x="3660422" y="299560"/>
                  <a:pt x="3650354" y="299560"/>
                </a:cubicBezTo>
                <a:cubicBezTo>
                  <a:pt x="3638848" y="299560"/>
                  <a:pt x="3638848" y="299560"/>
                  <a:pt x="3638848" y="299560"/>
                </a:cubicBezTo>
                <a:cubicBezTo>
                  <a:pt x="3628780" y="292180"/>
                  <a:pt x="3628780" y="292180"/>
                  <a:pt x="3628780" y="292180"/>
                </a:cubicBezTo>
                <a:close/>
                <a:moveTo>
                  <a:pt x="3690796" y="292180"/>
                </a:moveTo>
                <a:cubicBezTo>
                  <a:pt x="3690796" y="299306"/>
                  <a:pt x="3690796" y="299306"/>
                  <a:pt x="3690796" y="299306"/>
                </a:cubicBezTo>
                <a:lnTo>
                  <a:pt x="3670717" y="299306"/>
                </a:lnTo>
                <a:cubicBezTo>
                  <a:pt x="3680655" y="299306"/>
                  <a:pt x="3670717" y="306655"/>
                  <a:pt x="3670717" y="314004"/>
                </a:cubicBezTo>
                <a:cubicBezTo>
                  <a:pt x="3680655" y="299306"/>
                  <a:pt x="3690594" y="314004"/>
                  <a:pt x="3700532" y="299306"/>
                </a:cubicBezTo>
                <a:lnTo>
                  <a:pt x="3710876" y="299306"/>
                </a:lnTo>
                <a:cubicBezTo>
                  <a:pt x="3710876" y="292180"/>
                  <a:pt x="3700836" y="292180"/>
                  <a:pt x="3690796" y="292180"/>
                </a:cubicBezTo>
                <a:close/>
                <a:moveTo>
                  <a:pt x="4027273" y="292180"/>
                </a:moveTo>
                <a:cubicBezTo>
                  <a:pt x="4027273" y="299306"/>
                  <a:pt x="4017234" y="299306"/>
                  <a:pt x="4017234" y="299306"/>
                </a:cubicBezTo>
                <a:cubicBezTo>
                  <a:pt x="4007193" y="292180"/>
                  <a:pt x="4007193" y="292180"/>
                  <a:pt x="4007193" y="292180"/>
                </a:cubicBezTo>
                <a:cubicBezTo>
                  <a:pt x="4017234" y="292180"/>
                  <a:pt x="4017234" y="292180"/>
                  <a:pt x="4027273" y="292180"/>
                </a:cubicBezTo>
                <a:close/>
                <a:moveTo>
                  <a:pt x="9350373" y="292180"/>
                </a:moveTo>
                <a:lnTo>
                  <a:pt x="9350373" y="295458"/>
                </a:lnTo>
                <a:cubicBezTo>
                  <a:pt x="9350373" y="296374"/>
                  <a:pt x="9350373" y="296374"/>
                  <a:pt x="9350373" y="296374"/>
                </a:cubicBezTo>
                <a:lnTo>
                  <a:pt x="9343014" y="296374"/>
                </a:lnTo>
                <a:lnTo>
                  <a:pt x="9347592" y="292180"/>
                </a:lnTo>
                <a:close/>
                <a:moveTo>
                  <a:pt x="9357586" y="292180"/>
                </a:moveTo>
                <a:lnTo>
                  <a:pt x="9357635" y="292231"/>
                </a:lnTo>
                <a:lnTo>
                  <a:pt x="9357605" y="292293"/>
                </a:lnTo>
                <a:lnTo>
                  <a:pt x="9357495" y="292180"/>
                </a:lnTo>
                <a:close/>
                <a:moveTo>
                  <a:pt x="11984239" y="292180"/>
                </a:moveTo>
                <a:cubicBezTo>
                  <a:pt x="11984239" y="299529"/>
                  <a:pt x="11984239" y="299529"/>
                  <a:pt x="11973895" y="306878"/>
                </a:cubicBezTo>
                <a:cubicBezTo>
                  <a:pt x="11973895" y="299529"/>
                  <a:pt x="11973895" y="299529"/>
                  <a:pt x="11973895" y="292180"/>
                </a:cubicBezTo>
                <a:cubicBezTo>
                  <a:pt x="11984239" y="299529"/>
                  <a:pt x="11984239" y="292180"/>
                  <a:pt x="11984239" y="292180"/>
                </a:cubicBezTo>
                <a:close/>
                <a:moveTo>
                  <a:pt x="317817" y="292179"/>
                </a:moveTo>
                <a:cubicBezTo>
                  <a:pt x="327884" y="292179"/>
                  <a:pt x="327884" y="292179"/>
                  <a:pt x="327884" y="299306"/>
                </a:cubicBezTo>
                <a:cubicBezTo>
                  <a:pt x="317817" y="299306"/>
                  <a:pt x="317817" y="299306"/>
                  <a:pt x="317817" y="299306"/>
                </a:cubicBezTo>
                <a:cubicBezTo>
                  <a:pt x="307773" y="299306"/>
                  <a:pt x="317817" y="299306"/>
                  <a:pt x="317817" y="292179"/>
                </a:cubicBezTo>
                <a:close/>
                <a:moveTo>
                  <a:pt x="594357" y="292179"/>
                </a:moveTo>
                <a:cubicBezTo>
                  <a:pt x="584317" y="299306"/>
                  <a:pt x="584317" y="299306"/>
                  <a:pt x="574278" y="299306"/>
                </a:cubicBezTo>
                <a:cubicBezTo>
                  <a:pt x="574278" y="292179"/>
                  <a:pt x="584317" y="292179"/>
                  <a:pt x="584317" y="292179"/>
                </a:cubicBezTo>
                <a:cubicBezTo>
                  <a:pt x="584317" y="292179"/>
                  <a:pt x="584317" y="292179"/>
                  <a:pt x="594357" y="292179"/>
                </a:cubicBezTo>
                <a:close/>
                <a:moveTo>
                  <a:pt x="3996850" y="292179"/>
                </a:moveTo>
                <a:cubicBezTo>
                  <a:pt x="3996850" y="292179"/>
                  <a:pt x="4007194" y="292179"/>
                  <a:pt x="4007194" y="299306"/>
                </a:cubicBezTo>
                <a:cubicBezTo>
                  <a:pt x="3996850" y="299306"/>
                  <a:pt x="3996850" y="299306"/>
                  <a:pt x="3996850" y="299306"/>
                </a:cubicBezTo>
                <a:cubicBezTo>
                  <a:pt x="3996850" y="292179"/>
                  <a:pt x="3996850" y="292179"/>
                  <a:pt x="3996850" y="292179"/>
                </a:cubicBezTo>
                <a:close/>
                <a:moveTo>
                  <a:pt x="4711787" y="292179"/>
                </a:moveTo>
                <a:cubicBezTo>
                  <a:pt x="4717568" y="292179"/>
                  <a:pt x="4720458" y="294016"/>
                  <a:pt x="4721903" y="295854"/>
                </a:cubicBezTo>
                <a:lnTo>
                  <a:pt x="4722487" y="297340"/>
                </a:lnTo>
                <a:lnTo>
                  <a:pt x="4716912" y="296263"/>
                </a:lnTo>
                <a:cubicBezTo>
                  <a:pt x="4716912" y="304427"/>
                  <a:pt x="4716912" y="304427"/>
                  <a:pt x="4716912" y="304427"/>
                </a:cubicBezTo>
                <a:lnTo>
                  <a:pt x="4714792" y="305786"/>
                </a:lnTo>
                <a:lnTo>
                  <a:pt x="4711787" y="306878"/>
                </a:lnTo>
                <a:cubicBezTo>
                  <a:pt x="4711787" y="306878"/>
                  <a:pt x="4711787" y="299528"/>
                  <a:pt x="4711787" y="292179"/>
                </a:cubicBezTo>
                <a:close/>
                <a:moveTo>
                  <a:pt x="9868632" y="292179"/>
                </a:moveTo>
                <a:lnTo>
                  <a:pt x="9860341" y="297329"/>
                </a:lnTo>
                <a:lnTo>
                  <a:pt x="9855727" y="296374"/>
                </a:lnTo>
                <a:lnTo>
                  <a:pt x="9854040" y="298819"/>
                </a:lnTo>
                <a:lnTo>
                  <a:pt x="9848553" y="299306"/>
                </a:lnTo>
                <a:cubicBezTo>
                  <a:pt x="9848553" y="292179"/>
                  <a:pt x="9858593" y="292179"/>
                  <a:pt x="9858593" y="292179"/>
                </a:cubicBezTo>
                <a:cubicBezTo>
                  <a:pt x="9858593" y="292179"/>
                  <a:pt x="9858593" y="292179"/>
                  <a:pt x="9868632" y="292179"/>
                </a:cubicBezTo>
                <a:close/>
                <a:moveTo>
                  <a:pt x="9439362" y="292134"/>
                </a:moveTo>
                <a:lnTo>
                  <a:pt x="9439362" y="293629"/>
                </a:lnTo>
                <a:cubicBezTo>
                  <a:pt x="9439362" y="296433"/>
                  <a:pt x="9439362" y="300256"/>
                  <a:pt x="9439362" y="304335"/>
                </a:cubicBezTo>
                <a:cubicBezTo>
                  <a:pt x="9439362" y="304335"/>
                  <a:pt x="9442112" y="304335"/>
                  <a:pt x="9444862" y="305228"/>
                </a:cubicBezTo>
                <a:lnTo>
                  <a:pt x="9445184" y="305593"/>
                </a:lnTo>
                <a:lnTo>
                  <a:pt x="9439671" y="306940"/>
                </a:lnTo>
                <a:cubicBezTo>
                  <a:pt x="9439671" y="306940"/>
                  <a:pt x="9449737" y="306940"/>
                  <a:pt x="9449737" y="314321"/>
                </a:cubicBezTo>
                <a:lnTo>
                  <a:pt x="9448870" y="314321"/>
                </a:lnTo>
                <a:lnTo>
                  <a:pt x="9439489" y="311572"/>
                </a:lnTo>
                <a:lnTo>
                  <a:pt x="9441380" y="314321"/>
                </a:lnTo>
                <a:lnTo>
                  <a:pt x="9429604" y="314321"/>
                </a:lnTo>
                <a:cubicBezTo>
                  <a:pt x="9429604" y="314321"/>
                  <a:pt x="9429604" y="312476"/>
                  <a:pt x="9429604" y="309708"/>
                </a:cubicBezTo>
                <a:lnTo>
                  <a:pt x="9429604" y="303404"/>
                </a:lnTo>
                <a:lnTo>
                  <a:pt x="9432991" y="293877"/>
                </a:lnTo>
                <a:lnTo>
                  <a:pt x="9433515" y="294077"/>
                </a:lnTo>
                <a:close/>
                <a:moveTo>
                  <a:pt x="9450362" y="292081"/>
                </a:moveTo>
                <a:lnTo>
                  <a:pt x="9460089" y="295632"/>
                </a:lnTo>
                <a:lnTo>
                  <a:pt x="9460092" y="295633"/>
                </a:lnTo>
                <a:lnTo>
                  <a:pt x="9450634" y="296263"/>
                </a:lnTo>
                <a:cubicBezTo>
                  <a:pt x="9450634" y="304427"/>
                  <a:pt x="9470137" y="304427"/>
                  <a:pt x="9470137" y="304427"/>
                </a:cubicBezTo>
                <a:cubicBezTo>
                  <a:pt x="9475013" y="304427"/>
                  <a:pt x="9477451" y="306213"/>
                  <a:pt x="9478670" y="308000"/>
                </a:cubicBezTo>
                <a:lnTo>
                  <a:pt x="9479261" y="309731"/>
                </a:lnTo>
                <a:lnTo>
                  <a:pt x="9470137" y="314190"/>
                </a:lnTo>
                <a:lnTo>
                  <a:pt x="9470137" y="312465"/>
                </a:lnTo>
                <a:cubicBezTo>
                  <a:pt x="9470137" y="311572"/>
                  <a:pt x="9470137" y="311572"/>
                  <a:pt x="9470137" y="311572"/>
                </a:cubicBezTo>
                <a:lnTo>
                  <a:pt x="9468264" y="311572"/>
                </a:lnTo>
                <a:lnTo>
                  <a:pt x="9466096" y="307863"/>
                </a:lnTo>
                <a:cubicBezTo>
                  <a:pt x="9467354" y="306940"/>
                  <a:pt x="9469871" y="306940"/>
                  <a:pt x="9469871" y="306940"/>
                </a:cubicBezTo>
                <a:cubicBezTo>
                  <a:pt x="9464837" y="306940"/>
                  <a:pt x="9457287" y="305095"/>
                  <a:pt x="9450996" y="304173"/>
                </a:cubicBezTo>
                <a:lnTo>
                  <a:pt x="9450362" y="304327"/>
                </a:lnTo>
                <a:close/>
                <a:moveTo>
                  <a:pt x="4253011" y="292031"/>
                </a:moveTo>
                <a:lnTo>
                  <a:pt x="4250693" y="293131"/>
                </a:lnTo>
                <a:lnTo>
                  <a:pt x="4250895" y="292031"/>
                </a:lnTo>
                <a:close/>
                <a:moveTo>
                  <a:pt x="9562617" y="292014"/>
                </a:moveTo>
                <a:lnTo>
                  <a:pt x="9567557" y="296173"/>
                </a:lnTo>
                <a:cubicBezTo>
                  <a:pt x="9568780" y="298070"/>
                  <a:pt x="9568780" y="300093"/>
                  <a:pt x="9568780" y="304139"/>
                </a:cubicBezTo>
                <a:lnTo>
                  <a:pt x="9569624" y="304139"/>
                </a:lnTo>
                <a:lnTo>
                  <a:pt x="9569016" y="305326"/>
                </a:lnTo>
                <a:lnTo>
                  <a:pt x="9569016" y="304467"/>
                </a:lnTo>
                <a:lnTo>
                  <a:pt x="9562106" y="301277"/>
                </a:lnTo>
                <a:lnTo>
                  <a:pt x="9561898" y="293102"/>
                </a:lnTo>
                <a:close/>
                <a:moveTo>
                  <a:pt x="4685941" y="291763"/>
                </a:moveTo>
                <a:lnTo>
                  <a:pt x="4690420" y="292179"/>
                </a:lnTo>
                <a:lnTo>
                  <a:pt x="4697409" y="292983"/>
                </a:lnTo>
                <a:lnTo>
                  <a:pt x="4697409" y="299560"/>
                </a:lnTo>
                <a:lnTo>
                  <a:pt x="4691679" y="299560"/>
                </a:lnTo>
                <a:lnTo>
                  <a:pt x="4697409" y="301960"/>
                </a:lnTo>
                <a:lnTo>
                  <a:pt x="4697409" y="302514"/>
                </a:lnTo>
                <a:cubicBezTo>
                  <a:pt x="4697409" y="304427"/>
                  <a:pt x="4697409" y="304427"/>
                  <a:pt x="4697409" y="304427"/>
                </a:cubicBezTo>
                <a:lnTo>
                  <a:pt x="4691679" y="300409"/>
                </a:lnTo>
                <a:lnTo>
                  <a:pt x="4691679" y="299560"/>
                </a:lnTo>
                <a:lnTo>
                  <a:pt x="4691086" y="299994"/>
                </a:lnTo>
                <a:lnTo>
                  <a:pt x="4685219" y="295880"/>
                </a:lnTo>
                <a:close/>
                <a:moveTo>
                  <a:pt x="4818181" y="291302"/>
                </a:moveTo>
                <a:lnTo>
                  <a:pt x="4817214" y="296263"/>
                </a:lnTo>
                <a:lnTo>
                  <a:pt x="4825440" y="296263"/>
                </a:lnTo>
                <a:lnTo>
                  <a:pt x="4825440" y="297325"/>
                </a:lnTo>
                <a:lnTo>
                  <a:pt x="4822020" y="299707"/>
                </a:lnTo>
                <a:lnTo>
                  <a:pt x="4806070" y="300395"/>
                </a:lnTo>
                <a:lnTo>
                  <a:pt x="4806070" y="298568"/>
                </a:lnTo>
                <a:lnTo>
                  <a:pt x="4814113" y="294947"/>
                </a:lnTo>
                <a:close/>
                <a:moveTo>
                  <a:pt x="4649001" y="290529"/>
                </a:moveTo>
                <a:lnTo>
                  <a:pt x="4649870" y="294030"/>
                </a:lnTo>
                <a:cubicBezTo>
                  <a:pt x="4651088" y="295370"/>
                  <a:pt x="4653527" y="296263"/>
                  <a:pt x="4658402" y="296263"/>
                </a:cubicBezTo>
                <a:lnTo>
                  <a:pt x="4662204" y="297456"/>
                </a:lnTo>
                <a:lnTo>
                  <a:pt x="4666508" y="299560"/>
                </a:lnTo>
                <a:lnTo>
                  <a:pt x="4680416" y="306356"/>
                </a:lnTo>
                <a:lnTo>
                  <a:pt x="4674248" y="308000"/>
                </a:lnTo>
                <a:lnTo>
                  <a:pt x="4674056" y="308112"/>
                </a:lnTo>
                <a:lnTo>
                  <a:pt x="4670284" y="306018"/>
                </a:lnTo>
                <a:lnTo>
                  <a:pt x="4655628" y="301004"/>
                </a:lnTo>
                <a:lnTo>
                  <a:pt x="4658402" y="296263"/>
                </a:lnTo>
                <a:lnTo>
                  <a:pt x="4645691" y="299165"/>
                </a:lnTo>
                <a:lnTo>
                  <a:pt x="4646372" y="296792"/>
                </a:lnTo>
                <a:close/>
                <a:moveTo>
                  <a:pt x="9479928" y="289715"/>
                </a:moveTo>
                <a:lnTo>
                  <a:pt x="9480903" y="290192"/>
                </a:lnTo>
                <a:lnTo>
                  <a:pt x="9482631" y="292021"/>
                </a:lnTo>
                <a:lnTo>
                  <a:pt x="9480309" y="295613"/>
                </a:lnTo>
                <a:lnTo>
                  <a:pt x="9480327" y="295888"/>
                </a:lnTo>
                <a:lnTo>
                  <a:pt x="9480458" y="296306"/>
                </a:lnTo>
                <a:lnTo>
                  <a:pt x="9493297" y="297283"/>
                </a:lnTo>
                <a:lnTo>
                  <a:pt x="9496661" y="301226"/>
                </a:lnTo>
                <a:lnTo>
                  <a:pt x="9493169" y="302933"/>
                </a:lnTo>
                <a:lnTo>
                  <a:pt x="9488936" y="301916"/>
                </a:lnTo>
                <a:cubicBezTo>
                  <a:pt x="9485793" y="302227"/>
                  <a:pt x="9483164" y="302609"/>
                  <a:pt x="9481564" y="299835"/>
                </a:cubicBezTo>
                <a:lnTo>
                  <a:pt x="9480458" y="296306"/>
                </a:lnTo>
                <a:lnTo>
                  <a:pt x="9479889" y="296263"/>
                </a:lnTo>
                <a:lnTo>
                  <a:pt x="9480309" y="295613"/>
                </a:lnTo>
                <a:close/>
                <a:moveTo>
                  <a:pt x="4470387" y="289319"/>
                </a:moveTo>
                <a:lnTo>
                  <a:pt x="4472339" y="292180"/>
                </a:lnTo>
                <a:cubicBezTo>
                  <a:pt x="4474856" y="294025"/>
                  <a:pt x="4477373" y="295870"/>
                  <a:pt x="4477373" y="299560"/>
                </a:cubicBezTo>
                <a:cubicBezTo>
                  <a:pt x="4477373" y="299560"/>
                  <a:pt x="4474856" y="299560"/>
                  <a:pt x="4472339" y="300482"/>
                </a:cubicBezTo>
                <a:lnTo>
                  <a:pt x="4470387" y="302986"/>
                </a:lnTo>
                <a:lnTo>
                  <a:pt x="4470383" y="293570"/>
                </a:lnTo>
                <a:close/>
                <a:moveTo>
                  <a:pt x="5133672" y="289041"/>
                </a:moveTo>
                <a:cubicBezTo>
                  <a:pt x="5133672" y="289041"/>
                  <a:pt x="5133672" y="289041"/>
                  <a:pt x="5133672" y="296375"/>
                </a:cubicBezTo>
                <a:cubicBezTo>
                  <a:pt x="5128662" y="296375"/>
                  <a:pt x="5126158" y="294541"/>
                  <a:pt x="5124905" y="292708"/>
                </a:cubicBezTo>
                <a:lnTo>
                  <a:pt x="5124725" y="292180"/>
                </a:lnTo>
                <a:lnTo>
                  <a:pt x="5131623" y="292180"/>
                </a:lnTo>
                <a:lnTo>
                  <a:pt x="5131623" y="289041"/>
                </a:lnTo>
                <a:close/>
                <a:moveTo>
                  <a:pt x="6172671" y="289041"/>
                </a:moveTo>
                <a:cubicBezTo>
                  <a:pt x="6172671" y="296087"/>
                  <a:pt x="6172671" y="296087"/>
                  <a:pt x="6172671" y="296087"/>
                </a:cubicBezTo>
                <a:cubicBezTo>
                  <a:pt x="6172671" y="304140"/>
                  <a:pt x="6162652" y="289041"/>
                  <a:pt x="6172671" y="289041"/>
                </a:cubicBezTo>
                <a:close/>
                <a:moveTo>
                  <a:pt x="6430506" y="289041"/>
                </a:moveTo>
                <a:cubicBezTo>
                  <a:pt x="6440230" y="289041"/>
                  <a:pt x="6420782" y="296375"/>
                  <a:pt x="6420782" y="289041"/>
                </a:cubicBezTo>
                <a:cubicBezTo>
                  <a:pt x="6430506" y="289041"/>
                  <a:pt x="6430506" y="289041"/>
                  <a:pt x="6430506" y="289041"/>
                </a:cubicBezTo>
                <a:close/>
                <a:moveTo>
                  <a:pt x="5034663" y="289040"/>
                </a:moveTo>
                <a:cubicBezTo>
                  <a:pt x="5034663" y="289040"/>
                  <a:pt x="5034663" y="296087"/>
                  <a:pt x="5034663" y="304140"/>
                </a:cubicBezTo>
                <a:cubicBezTo>
                  <a:pt x="5034663" y="304140"/>
                  <a:pt x="5034663" y="302126"/>
                  <a:pt x="5033411" y="300113"/>
                </a:cubicBezTo>
                <a:lnTo>
                  <a:pt x="5025390" y="296429"/>
                </a:lnTo>
                <a:lnTo>
                  <a:pt x="5024859" y="296049"/>
                </a:lnTo>
                <a:lnTo>
                  <a:pt x="5029654" y="295206"/>
                </a:lnTo>
                <a:cubicBezTo>
                  <a:pt x="5032158" y="294325"/>
                  <a:pt x="5034663" y="292564"/>
                  <a:pt x="5034663" y="289040"/>
                </a:cubicBezTo>
                <a:close/>
                <a:moveTo>
                  <a:pt x="5063541" y="289040"/>
                </a:moveTo>
                <a:cubicBezTo>
                  <a:pt x="5063541" y="289040"/>
                  <a:pt x="5063541" y="289040"/>
                  <a:pt x="5063541" y="296374"/>
                </a:cubicBezTo>
                <a:cubicBezTo>
                  <a:pt x="5063541" y="289040"/>
                  <a:pt x="5054111" y="296374"/>
                  <a:pt x="5054111" y="289040"/>
                </a:cubicBezTo>
                <a:cubicBezTo>
                  <a:pt x="5063541" y="296374"/>
                  <a:pt x="5054111" y="289040"/>
                  <a:pt x="5063541" y="289040"/>
                </a:cubicBezTo>
                <a:close/>
                <a:moveTo>
                  <a:pt x="7944510" y="289040"/>
                </a:moveTo>
                <a:cubicBezTo>
                  <a:pt x="7954234" y="289040"/>
                  <a:pt x="7944510" y="296087"/>
                  <a:pt x="7954234" y="296087"/>
                </a:cubicBezTo>
                <a:cubicBezTo>
                  <a:pt x="7944510" y="296087"/>
                  <a:pt x="7944510" y="296087"/>
                  <a:pt x="7944510" y="296087"/>
                </a:cubicBezTo>
                <a:cubicBezTo>
                  <a:pt x="7944510" y="296087"/>
                  <a:pt x="7944510" y="304140"/>
                  <a:pt x="7934787" y="296087"/>
                </a:cubicBezTo>
                <a:cubicBezTo>
                  <a:pt x="7944510" y="296087"/>
                  <a:pt x="7944510" y="296087"/>
                  <a:pt x="7944510" y="289040"/>
                </a:cubicBezTo>
                <a:close/>
                <a:moveTo>
                  <a:pt x="8113356" y="289040"/>
                </a:moveTo>
                <a:cubicBezTo>
                  <a:pt x="8113356" y="296374"/>
                  <a:pt x="8113356" y="296374"/>
                  <a:pt x="8113356" y="296374"/>
                </a:cubicBezTo>
                <a:cubicBezTo>
                  <a:pt x="8103337" y="296374"/>
                  <a:pt x="8103337" y="289040"/>
                  <a:pt x="8103337" y="289040"/>
                </a:cubicBezTo>
                <a:cubicBezTo>
                  <a:pt x="8113356" y="289040"/>
                  <a:pt x="8113356" y="289040"/>
                  <a:pt x="8113356" y="289040"/>
                </a:cubicBezTo>
                <a:close/>
                <a:moveTo>
                  <a:pt x="9202744" y="289040"/>
                </a:moveTo>
                <a:cubicBezTo>
                  <a:pt x="9212468" y="296225"/>
                  <a:pt x="9202744" y="311622"/>
                  <a:pt x="9212468" y="311622"/>
                </a:cubicBezTo>
                <a:cubicBezTo>
                  <a:pt x="9210037" y="313418"/>
                  <a:pt x="9208214" y="312905"/>
                  <a:pt x="9206694" y="311237"/>
                </a:cubicBezTo>
                <a:lnTo>
                  <a:pt x="9205812" y="309603"/>
                </a:lnTo>
                <a:lnTo>
                  <a:pt x="9206289" y="309708"/>
                </a:lnTo>
                <a:lnTo>
                  <a:pt x="9205253" y="308568"/>
                </a:lnTo>
                <a:lnTo>
                  <a:pt x="9202744" y="303924"/>
                </a:lnTo>
                <a:cubicBezTo>
                  <a:pt x="9200313" y="298278"/>
                  <a:pt x="9197882" y="292633"/>
                  <a:pt x="9193020" y="296225"/>
                </a:cubicBezTo>
                <a:cubicBezTo>
                  <a:pt x="9193020" y="289040"/>
                  <a:pt x="9202744" y="296225"/>
                  <a:pt x="9202744" y="289040"/>
                </a:cubicBezTo>
                <a:close/>
                <a:moveTo>
                  <a:pt x="9231916" y="289040"/>
                </a:moveTo>
                <a:cubicBezTo>
                  <a:pt x="9241345" y="289040"/>
                  <a:pt x="9241345" y="289040"/>
                  <a:pt x="9241345" y="296374"/>
                </a:cubicBezTo>
                <a:cubicBezTo>
                  <a:pt x="9231916" y="296374"/>
                  <a:pt x="9231916" y="289040"/>
                  <a:pt x="9231916" y="289040"/>
                </a:cubicBezTo>
                <a:close/>
                <a:moveTo>
                  <a:pt x="9262562" y="289040"/>
                </a:moveTo>
                <a:cubicBezTo>
                  <a:pt x="9262562" y="296087"/>
                  <a:pt x="9262562" y="289040"/>
                  <a:pt x="9262562" y="296087"/>
                </a:cubicBezTo>
                <a:cubicBezTo>
                  <a:pt x="9262562" y="300113"/>
                  <a:pt x="9259733" y="300113"/>
                  <a:pt x="9256904" y="300113"/>
                </a:cubicBezTo>
                <a:lnTo>
                  <a:pt x="9256852" y="300150"/>
                </a:lnTo>
                <a:lnTo>
                  <a:pt x="9255625" y="292180"/>
                </a:lnTo>
                <a:lnTo>
                  <a:pt x="9251410" y="292180"/>
                </a:lnTo>
                <a:lnTo>
                  <a:pt x="9251246" y="289040"/>
                </a:lnTo>
                <a:cubicBezTo>
                  <a:pt x="9251246" y="289040"/>
                  <a:pt x="9251246" y="289040"/>
                  <a:pt x="9262562" y="289040"/>
                </a:cubicBezTo>
                <a:close/>
                <a:moveTo>
                  <a:pt x="4549100" y="289037"/>
                </a:moveTo>
                <a:lnTo>
                  <a:pt x="4549336" y="291394"/>
                </a:lnTo>
                <a:lnTo>
                  <a:pt x="4541971" y="291966"/>
                </a:lnTo>
                <a:lnTo>
                  <a:pt x="4542587" y="290461"/>
                </a:lnTo>
                <a:lnTo>
                  <a:pt x="4544492" y="290215"/>
                </a:lnTo>
                <a:cubicBezTo>
                  <a:pt x="4547446" y="289299"/>
                  <a:pt x="4548628" y="288514"/>
                  <a:pt x="4549100" y="289037"/>
                </a:cubicBezTo>
                <a:close/>
                <a:moveTo>
                  <a:pt x="4227020" y="288899"/>
                </a:moveTo>
                <a:cubicBezTo>
                  <a:pt x="4231295" y="287855"/>
                  <a:pt x="4231295" y="292031"/>
                  <a:pt x="4231295" y="292031"/>
                </a:cubicBezTo>
                <a:lnTo>
                  <a:pt x="4242016" y="292031"/>
                </a:lnTo>
                <a:lnTo>
                  <a:pt x="4242016" y="295458"/>
                </a:lnTo>
                <a:cubicBezTo>
                  <a:pt x="4242016" y="296374"/>
                  <a:pt x="4242016" y="296374"/>
                  <a:pt x="4242016" y="296374"/>
                </a:cubicBezTo>
                <a:lnTo>
                  <a:pt x="4245387" y="296000"/>
                </a:lnTo>
                <a:lnTo>
                  <a:pt x="4241067" y="303166"/>
                </a:lnTo>
                <a:cubicBezTo>
                  <a:pt x="4239620" y="308733"/>
                  <a:pt x="4242153" y="314301"/>
                  <a:pt x="4253011" y="314301"/>
                </a:cubicBezTo>
                <a:cubicBezTo>
                  <a:pt x="4242877" y="321724"/>
                  <a:pt x="4253011" y="321724"/>
                  <a:pt x="4253011" y="329148"/>
                </a:cubicBezTo>
                <a:lnTo>
                  <a:pt x="4242877" y="329148"/>
                </a:lnTo>
                <a:lnTo>
                  <a:pt x="4221161" y="329148"/>
                </a:lnTo>
                <a:cubicBezTo>
                  <a:pt x="4221161" y="321724"/>
                  <a:pt x="4221161" y="321724"/>
                  <a:pt x="4221161" y="321724"/>
                </a:cubicBezTo>
                <a:cubicBezTo>
                  <a:pt x="4231295" y="321724"/>
                  <a:pt x="4231295" y="321724"/>
                  <a:pt x="4242877" y="329148"/>
                </a:cubicBezTo>
                <a:cubicBezTo>
                  <a:pt x="4242877" y="325436"/>
                  <a:pt x="4239981" y="319869"/>
                  <a:pt x="4237086" y="314301"/>
                </a:cubicBezTo>
                <a:lnTo>
                  <a:pt x="4236318" y="312332"/>
                </a:lnTo>
                <a:lnTo>
                  <a:pt x="4242016" y="311473"/>
                </a:lnTo>
                <a:lnTo>
                  <a:pt x="4235983" y="311473"/>
                </a:lnTo>
                <a:lnTo>
                  <a:pt x="4231295" y="299454"/>
                </a:lnTo>
                <a:cubicBezTo>
                  <a:pt x="4221161" y="299454"/>
                  <a:pt x="4221161" y="299454"/>
                  <a:pt x="4211027" y="299454"/>
                </a:cubicBezTo>
                <a:cubicBezTo>
                  <a:pt x="4211027" y="299454"/>
                  <a:pt x="4221161" y="299454"/>
                  <a:pt x="4221161" y="292031"/>
                </a:cubicBezTo>
                <a:cubicBezTo>
                  <a:pt x="4223695" y="290175"/>
                  <a:pt x="4225595" y="289247"/>
                  <a:pt x="4227020" y="288899"/>
                </a:cubicBezTo>
                <a:close/>
                <a:moveTo>
                  <a:pt x="3359348" y="288856"/>
                </a:moveTo>
                <a:cubicBezTo>
                  <a:pt x="3364709" y="287823"/>
                  <a:pt x="3366609" y="291957"/>
                  <a:pt x="3374210" y="291957"/>
                </a:cubicBezTo>
                <a:cubicBezTo>
                  <a:pt x="3374210" y="291957"/>
                  <a:pt x="3374210" y="291957"/>
                  <a:pt x="3374210" y="299306"/>
                </a:cubicBezTo>
                <a:cubicBezTo>
                  <a:pt x="3374210" y="306655"/>
                  <a:pt x="3374210" y="306655"/>
                  <a:pt x="3374210" y="306655"/>
                </a:cubicBezTo>
                <a:cubicBezTo>
                  <a:pt x="3374210" y="306655"/>
                  <a:pt x="3384344" y="306655"/>
                  <a:pt x="3384344" y="299306"/>
                </a:cubicBezTo>
                <a:cubicBezTo>
                  <a:pt x="3394478" y="299306"/>
                  <a:pt x="3394478" y="306655"/>
                  <a:pt x="3394478" y="314004"/>
                </a:cubicBezTo>
                <a:cubicBezTo>
                  <a:pt x="3389411" y="314004"/>
                  <a:pt x="3386877" y="312167"/>
                  <a:pt x="3384344" y="310330"/>
                </a:cubicBezTo>
                <a:lnTo>
                  <a:pt x="3377787" y="307952"/>
                </a:lnTo>
                <a:lnTo>
                  <a:pt x="3374210" y="314004"/>
                </a:lnTo>
                <a:cubicBezTo>
                  <a:pt x="3374210" y="306655"/>
                  <a:pt x="3364076" y="306655"/>
                  <a:pt x="3364076" y="299306"/>
                </a:cubicBezTo>
                <a:cubicBezTo>
                  <a:pt x="3352494" y="299306"/>
                  <a:pt x="3364076" y="299306"/>
                  <a:pt x="3364076" y="291957"/>
                </a:cubicBezTo>
                <a:cubicBezTo>
                  <a:pt x="3352494" y="291957"/>
                  <a:pt x="3364076" y="299306"/>
                  <a:pt x="3352494" y="299306"/>
                </a:cubicBezTo>
                <a:cubicBezTo>
                  <a:pt x="3352494" y="291957"/>
                  <a:pt x="3352494" y="291957"/>
                  <a:pt x="3352494" y="291957"/>
                </a:cubicBezTo>
                <a:cubicBezTo>
                  <a:pt x="3355389" y="290119"/>
                  <a:pt x="3357561" y="289201"/>
                  <a:pt x="3359348" y="288856"/>
                </a:cubicBezTo>
                <a:close/>
                <a:moveTo>
                  <a:pt x="3750086" y="287586"/>
                </a:moveTo>
                <a:lnTo>
                  <a:pt x="3752473" y="292180"/>
                </a:lnTo>
                <a:cubicBezTo>
                  <a:pt x="3752473" y="290334"/>
                  <a:pt x="3751754" y="288951"/>
                  <a:pt x="3750676" y="287913"/>
                </a:cubicBezTo>
                <a:close/>
                <a:moveTo>
                  <a:pt x="7808374" y="287092"/>
                </a:moveTo>
                <a:cubicBezTo>
                  <a:pt x="7811024" y="288124"/>
                  <a:pt x="7816330" y="296374"/>
                  <a:pt x="7816330" y="296374"/>
                </a:cubicBezTo>
                <a:cubicBezTo>
                  <a:pt x="7806900" y="289040"/>
                  <a:pt x="7806900" y="289040"/>
                  <a:pt x="7806900" y="289040"/>
                </a:cubicBezTo>
                <a:cubicBezTo>
                  <a:pt x="7806900" y="287207"/>
                  <a:pt x="7807489" y="286749"/>
                  <a:pt x="7808374" y="287092"/>
                </a:cubicBezTo>
                <a:close/>
                <a:moveTo>
                  <a:pt x="5143257" y="285946"/>
                </a:moveTo>
                <a:cubicBezTo>
                  <a:pt x="5143727" y="284915"/>
                  <a:pt x="5145605" y="289041"/>
                  <a:pt x="5153120" y="289041"/>
                </a:cubicBezTo>
                <a:cubicBezTo>
                  <a:pt x="5153120" y="289041"/>
                  <a:pt x="5153120" y="289041"/>
                  <a:pt x="5143101" y="289041"/>
                </a:cubicBezTo>
                <a:cubicBezTo>
                  <a:pt x="5143101" y="287207"/>
                  <a:pt x="5143101" y="286290"/>
                  <a:pt x="5143257" y="285946"/>
                </a:cubicBezTo>
                <a:close/>
                <a:moveTo>
                  <a:pt x="778273" y="285871"/>
                </a:moveTo>
                <a:cubicBezTo>
                  <a:pt x="778758" y="288282"/>
                  <a:pt x="780697" y="293794"/>
                  <a:pt x="788455" y="299306"/>
                </a:cubicBezTo>
                <a:cubicBezTo>
                  <a:pt x="783283" y="299306"/>
                  <a:pt x="780697" y="297469"/>
                  <a:pt x="779404" y="294713"/>
                </a:cubicBezTo>
                <a:close/>
                <a:moveTo>
                  <a:pt x="10052548" y="285871"/>
                </a:moveTo>
                <a:cubicBezTo>
                  <a:pt x="10053033" y="288282"/>
                  <a:pt x="10054973" y="293794"/>
                  <a:pt x="10062731" y="299306"/>
                </a:cubicBezTo>
                <a:cubicBezTo>
                  <a:pt x="10057559" y="299306"/>
                  <a:pt x="10054973" y="297469"/>
                  <a:pt x="10053680" y="294713"/>
                </a:cubicBezTo>
                <a:close/>
                <a:moveTo>
                  <a:pt x="3748638" y="284799"/>
                </a:moveTo>
                <a:lnTo>
                  <a:pt x="3740966" y="284799"/>
                </a:lnTo>
                <a:cubicBezTo>
                  <a:pt x="3740966" y="284799"/>
                  <a:pt x="3743844" y="284799"/>
                  <a:pt x="3746720" y="285722"/>
                </a:cubicBezTo>
                <a:lnTo>
                  <a:pt x="3750086" y="287586"/>
                </a:lnTo>
                <a:close/>
                <a:moveTo>
                  <a:pt x="4671542" y="284799"/>
                </a:moveTo>
                <a:lnTo>
                  <a:pt x="4674089" y="286633"/>
                </a:lnTo>
                <a:lnTo>
                  <a:pt x="4671542" y="287700"/>
                </a:lnTo>
                <a:lnTo>
                  <a:pt x="4671542" y="285722"/>
                </a:lnTo>
                <a:cubicBezTo>
                  <a:pt x="4671542" y="284799"/>
                  <a:pt x="4671542" y="284799"/>
                  <a:pt x="4671542" y="284799"/>
                </a:cubicBezTo>
                <a:close/>
                <a:moveTo>
                  <a:pt x="4507566" y="284768"/>
                </a:moveTo>
                <a:lnTo>
                  <a:pt x="4507577" y="284799"/>
                </a:lnTo>
                <a:lnTo>
                  <a:pt x="4507586" y="284782"/>
                </a:lnTo>
                <a:close/>
                <a:moveTo>
                  <a:pt x="3558257" y="284756"/>
                </a:moveTo>
                <a:cubicBezTo>
                  <a:pt x="3558257" y="284756"/>
                  <a:pt x="3558257" y="292031"/>
                  <a:pt x="3546844" y="292031"/>
                </a:cubicBezTo>
                <a:cubicBezTo>
                  <a:pt x="3546844" y="284756"/>
                  <a:pt x="3536856" y="284756"/>
                  <a:pt x="3536856" y="284756"/>
                </a:cubicBezTo>
                <a:cubicBezTo>
                  <a:pt x="3536856" y="292031"/>
                  <a:pt x="3546844" y="292031"/>
                  <a:pt x="3546844" y="299306"/>
                </a:cubicBezTo>
                <a:cubicBezTo>
                  <a:pt x="3558257" y="292031"/>
                  <a:pt x="3558257" y="292031"/>
                  <a:pt x="3568244" y="299306"/>
                </a:cubicBezTo>
                <a:cubicBezTo>
                  <a:pt x="3568244" y="292031"/>
                  <a:pt x="3568244" y="292031"/>
                  <a:pt x="3578231" y="292031"/>
                </a:cubicBezTo>
                <a:cubicBezTo>
                  <a:pt x="3578231" y="277481"/>
                  <a:pt x="3568244" y="292031"/>
                  <a:pt x="3558257" y="284756"/>
                </a:cubicBezTo>
                <a:close/>
                <a:moveTo>
                  <a:pt x="9295540" y="284699"/>
                </a:moveTo>
                <a:lnTo>
                  <a:pt x="9295814" y="284799"/>
                </a:lnTo>
                <a:cubicBezTo>
                  <a:pt x="9295814" y="284799"/>
                  <a:pt x="9298331" y="284799"/>
                  <a:pt x="9300848" y="285722"/>
                </a:cubicBezTo>
                <a:lnTo>
                  <a:pt x="9301572" y="286651"/>
                </a:lnTo>
                <a:lnTo>
                  <a:pt x="9301572" y="288225"/>
                </a:lnTo>
                <a:cubicBezTo>
                  <a:pt x="9301572" y="289118"/>
                  <a:pt x="9301572" y="289118"/>
                  <a:pt x="9301572" y="289118"/>
                </a:cubicBezTo>
                <a:lnTo>
                  <a:pt x="9303947" y="289698"/>
                </a:lnTo>
                <a:lnTo>
                  <a:pt x="9305881" y="292180"/>
                </a:lnTo>
                <a:lnTo>
                  <a:pt x="9320252" y="301093"/>
                </a:lnTo>
                <a:lnTo>
                  <a:pt x="9319857" y="303407"/>
                </a:lnTo>
                <a:cubicBezTo>
                  <a:pt x="9318638" y="304427"/>
                  <a:pt x="9316200" y="304427"/>
                  <a:pt x="9311324" y="304427"/>
                </a:cubicBezTo>
                <a:cubicBezTo>
                  <a:pt x="9311324" y="308000"/>
                  <a:pt x="9308886" y="309786"/>
                  <a:pt x="9306448" y="310679"/>
                </a:cubicBezTo>
                <a:lnTo>
                  <a:pt x="9304273" y="311077"/>
                </a:lnTo>
                <a:lnTo>
                  <a:pt x="9300906" y="304289"/>
                </a:lnTo>
                <a:lnTo>
                  <a:pt x="9301572" y="304427"/>
                </a:lnTo>
                <a:cubicBezTo>
                  <a:pt x="9301572" y="296263"/>
                  <a:pt x="9301572" y="296263"/>
                  <a:pt x="9301572" y="296263"/>
                </a:cubicBezTo>
                <a:cubicBezTo>
                  <a:pt x="9291821" y="296263"/>
                  <a:pt x="9291821" y="296263"/>
                  <a:pt x="9291821" y="296263"/>
                </a:cubicBezTo>
                <a:cubicBezTo>
                  <a:pt x="9291821" y="289118"/>
                  <a:pt x="9301572" y="289118"/>
                  <a:pt x="9301572" y="289118"/>
                </a:cubicBezTo>
                <a:cubicBezTo>
                  <a:pt x="9296697" y="289118"/>
                  <a:pt x="9296697" y="287332"/>
                  <a:pt x="9296697" y="285546"/>
                </a:cubicBezTo>
                <a:close/>
                <a:moveTo>
                  <a:pt x="43094" y="284608"/>
                </a:moveTo>
                <a:cubicBezTo>
                  <a:pt x="53438" y="284608"/>
                  <a:pt x="53438" y="292180"/>
                  <a:pt x="53438" y="292180"/>
                </a:cubicBezTo>
                <a:cubicBezTo>
                  <a:pt x="43094" y="292180"/>
                  <a:pt x="43094" y="292180"/>
                  <a:pt x="43094" y="292180"/>
                </a:cubicBezTo>
                <a:cubicBezTo>
                  <a:pt x="43094" y="292180"/>
                  <a:pt x="43094" y="292180"/>
                  <a:pt x="43094" y="284608"/>
                </a:cubicBezTo>
                <a:close/>
                <a:moveTo>
                  <a:pt x="175747" y="284608"/>
                </a:moveTo>
                <a:cubicBezTo>
                  <a:pt x="175747" y="284608"/>
                  <a:pt x="175747" y="284608"/>
                  <a:pt x="175747" y="291957"/>
                </a:cubicBezTo>
                <a:cubicBezTo>
                  <a:pt x="185813" y="291957"/>
                  <a:pt x="185813" y="299306"/>
                  <a:pt x="195880" y="299306"/>
                </a:cubicBezTo>
                <a:cubicBezTo>
                  <a:pt x="195880" y="291957"/>
                  <a:pt x="195880" y="291957"/>
                  <a:pt x="195880" y="291957"/>
                </a:cubicBezTo>
                <a:cubicBezTo>
                  <a:pt x="185813" y="291957"/>
                  <a:pt x="185813" y="284608"/>
                  <a:pt x="175747" y="284608"/>
                </a:cubicBezTo>
                <a:close/>
                <a:moveTo>
                  <a:pt x="1054350" y="284608"/>
                </a:moveTo>
                <a:cubicBezTo>
                  <a:pt x="1064694" y="284608"/>
                  <a:pt x="1064694" y="291957"/>
                  <a:pt x="1064694" y="291957"/>
                </a:cubicBezTo>
                <a:cubicBezTo>
                  <a:pt x="1064694" y="299306"/>
                  <a:pt x="1064694" y="299306"/>
                  <a:pt x="1054350" y="299306"/>
                </a:cubicBezTo>
                <a:cubicBezTo>
                  <a:pt x="1054350" y="291957"/>
                  <a:pt x="1054350" y="291957"/>
                  <a:pt x="1054350" y="284608"/>
                </a:cubicBezTo>
                <a:close/>
                <a:moveTo>
                  <a:pt x="1104852" y="284608"/>
                </a:moveTo>
                <a:cubicBezTo>
                  <a:pt x="1104852" y="284608"/>
                  <a:pt x="1116413" y="284608"/>
                  <a:pt x="1116413" y="292180"/>
                </a:cubicBezTo>
                <a:cubicBezTo>
                  <a:pt x="1104852" y="284608"/>
                  <a:pt x="1104852" y="284608"/>
                  <a:pt x="1104852" y="284608"/>
                </a:cubicBezTo>
                <a:close/>
                <a:moveTo>
                  <a:pt x="1176650" y="284608"/>
                </a:moveTo>
                <a:cubicBezTo>
                  <a:pt x="1176650" y="284608"/>
                  <a:pt x="1186994" y="284608"/>
                  <a:pt x="1186994" y="292180"/>
                </a:cubicBezTo>
                <a:cubicBezTo>
                  <a:pt x="1176650" y="292180"/>
                  <a:pt x="1176650" y="292180"/>
                  <a:pt x="1176650" y="284608"/>
                </a:cubicBezTo>
                <a:close/>
                <a:moveTo>
                  <a:pt x="1218431" y="284608"/>
                </a:moveTo>
                <a:cubicBezTo>
                  <a:pt x="1218431" y="284608"/>
                  <a:pt x="1228369" y="284608"/>
                  <a:pt x="1228369" y="291957"/>
                </a:cubicBezTo>
                <a:cubicBezTo>
                  <a:pt x="1228369" y="291957"/>
                  <a:pt x="1218431" y="291957"/>
                  <a:pt x="1218431" y="299306"/>
                </a:cubicBezTo>
                <a:cubicBezTo>
                  <a:pt x="1207073" y="291957"/>
                  <a:pt x="1218431" y="291957"/>
                  <a:pt x="1218431" y="284608"/>
                </a:cubicBezTo>
                <a:close/>
                <a:moveTo>
                  <a:pt x="1288606" y="284608"/>
                </a:moveTo>
                <a:lnTo>
                  <a:pt x="1288606" y="284777"/>
                </a:lnTo>
                <a:lnTo>
                  <a:pt x="1288675" y="284799"/>
                </a:lnTo>
                <a:lnTo>
                  <a:pt x="1288833" y="284640"/>
                </a:lnTo>
                <a:close/>
                <a:moveTo>
                  <a:pt x="1310511" y="284608"/>
                </a:moveTo>
                <a:cubicBezTo>
                  <a:pt x="1320551" y="284608"/>
                  <a:pt x="1330590" y="284608"/>
                  <a:pt x="1320551" y="292180"/>
                </a:cubicBezTo>
                <a:cubicBezTo>
                  <a:pt x="1310511" y="292180"/>
                  <a:pt x="1310511" y="284608"/>
                  <a:pt x="1310511" y="284608"/>
                </a:cubicBezTo>
                <a:close/>
                <a:moveTo>
                  <a:pt x="1544767" y="284608"/>
                </a:moveTo>
                <a:lnTo>
                  <a:pt x="1546213" y="288523"/>
                </a:lnTo>
                <a:lnTo>
                  <a:pt x="1547858" y="289917"/>
                </a:lnTo>
                <a:lnTo>
                  <a:pt x="1549763" y="291121"/>
                </a:lnTo>
                <a:lnTo>
                  <a:pt x="1555111" y="292180"/>
                </a:lnTo>
                <a:cubicBezTo>
                  <a:pt x="1555111" y="292180"/>
                  <a:pt x="1552525" y="292180"/>
                  <a:pt x="1549939" y="291233"/>
                </a:cubicBezTo>
                <a:lnTo>
                  <a:pt x="1549763" y="291121"/>
                </a:lnTo>
                <a:lnTo>
                  <a:pt x="1549131" y="290996"/>
                </a:lnTo>
                <a:lnTo>
                  <a:pt x="1547858" y="289917"/>
                </a:lnTo>
                <a:lnTo>
                  <a:pt x="1546384" y="288985"/>
                </a:lnTo>
                <a:lnTo>
                  <a:pt x="1546213" y="288523"/>
                </a:lnTo>
                <a:lnTo>
                  <a:pt x="1546060" y="288394"/>
                </a:lnTo>
                <a:cubicBezTo>
                  <a:pt x="1544767" y="286501"/>
                  <a:pt x="1544767" y="284608"/>
                  <a:pt x="1544767" y="284608"/>
                </a:cubicBezTo>
                <a:close/>
                <a:moveTo>
                  <a:pt x="1575190" y="284608"/>
                </a:moveTo>
                <a:cubicBezTo>
                  <a:pt x="1584926" y="284608"/>
                  <a:pt x="1584926" y="291957"/>
                  <a:pt x="1584926" y="299306"/>
                </a:cubicBezTo>
                <a:cubicBezTo>
                  <a:pt x="1575190" y="291957"/>
                  <a:pt x="1575190" y="291957"/>
                  <a:pt x="1575190" y="284608"/>
                </a:cubicBezTo>
                <a:close/>
                <a:moveTo>
                  <a:pt x="1718786" y="284608"/>
                </a:moveTo>
                <a:cubicBezTo>
                  <a:pt x="1718786" y="284608"/>
                  <a:pt x="1718786" y="291957"/>
                  <a:pt x="1718786" y="299306"/>
                </a:cubicBezTo>
                <a:cubicBezTo>
                  <a:pt x="1709051" y="291957"/>
                  <a:pt x="1718786" y="291957"/>
                  <a:pt x="1718786" y="284608"/>
                </a:cubicBezTo>
                <a:close/>
                <a:moveTo>
                  <a:pt x="2351582" y="284608"/>
                </a:moveTo>
                <a:cubicBezTo>
                  <a:pt x="2351582" y="291957"/>
                  <a:pt x="2351582" y="299306"/>
                  <a:pt x="2351582" y="299306"/>
                </a:cubicBezTo>
                <a:cubicBezTo>
                  <a:pt x="2341846" y="299306"/>
                  <a:pt x="2341846" y="291957"/>
                  <a:pt x="2341846" y="284608"/>
                </a:cubicBezTo>
                <a:cubicBezTo>
                  <a:pt x="2341846" y="284608"/>
                  <a:pt x="2341846" y="284608"/>
                  <a:pt x="2351582" y="284608"/>
                </a:cubicBezTo>
                <a:close/>
                <a:moveTo>
                  <a:pt x="2423380" y="284608"/>
                </a:moveTo>
                <a:cubicBezTo>
                  <a:pt x="2423380" y="292180"/>
                  <a:pt x="2423380" y="292180"/>
                  <a:pt x="2413644" y="292180"/>
                </a:cubicBezTo>
                <a:cubicBezTo>
                  <a:pt x="2413644" y="284608"/>
                  <a:pt x="2413644" y="284608"/>
                  <a:pt x="2413644" y="284608"/>
                </a:cubicBezTo>
                <a:cubicBezTo>
                  <a:pt x="2423380" y="284608"/>
                  <a:pt x="2423380" y="284608"/>
                  <a:pt x="2423380" y="284608"/>
                </a:cubicBezTo>
                <a:close/>
                <a:moveTo>
                  <a:pt x="2525600" y="284608"/>
                </a:moveTo>
                <a:cubicBezTo>
                  <a:pt x="2515561" y="284608"/>
                  <a:pt x="2515561" y="291957"/>
                  <a:pt x="2525600" y="291957"/>
                </a:cubicBezTo>
                <a:cubicBezTo>
                  <a:pt x="2525600" y="299306"/>
                  <a:pt x="2525600" y="299306"/>
                  <a:pt x="2525600" y="299306"/>
                </a:cubicBezTo>
                <a:cubicBezTo>
                  <a:pt x="2515561" y="291957"/>
                  <a:pt x="2515561" y="291957"/>
                  <a:pt x="2505521" y="284608"/>
                </a:cubicBezTo>
                <a:cubicBezTo>
                  <a:pt x="2505521" y="284608"/>
                  <a:pt x="2515561" y="284608"/>
                  <a:pt x="2525600" y="284608"/>
                </a:cubicBezTo>
                <a:close/>
                <a:moveTo>
                  <a:pt x="3056175" y="284608"/>
                </a:moveTo>
                <a:cubicBezTo>
                  <a:pt x="3067858" y="284608"/>
                  <a:pt x="3067858" y="291957"/>
                  <a:pt x="3078080" y="291957"/>
                </a:cubicBezTo>
                <a:cubicBezTo>
                  <a:pt x="3067858" y="299306"/>
                  <a:pt x="3067858" y="299306"/>
                  <a:pt x="3067858" y="299306"/>
                </a:cubicBezTo>
                <a:cubicBezTo>
                  <a:pt x="3056175" y="299306"/>
                  <a:pt x="3056175" y="291957"/>
                  <a:pt x="3056175" y="284608"/>
                </a:cubicBezTo>
                <a:close/>
                <a:moveTo>
                  <a:pt x="3292256" y="284608"/>
                </a:moveTo>
                <a:cubicBezTo>
                  <a:pt x="3302600" y="284608"/>
                  <a:pt x="3302600" y="306878"/>
                  <a:pt x="3281913" y="299454"/>
                </a:cubicBezTo>
                <a:cubicBezTo>
                  <a:pt x="3292256" y="292031"/>
                  <a:pt x="3281913" y="292031"/>
                  <a:pt x="3292256" y="284608"/>
                </a:cubicBezTo>
                <a:close/>
                <a:moveTo>
                  <a:pt x="3444980" y="284608"/>
                </a:moveTo>
                <a:cubicBezTo>
                  <a:pt x="3434636" y="284608"/>
                  <a:pt x="3434636" y="284608"/>
                  <a:pt x="3434636" y="284608"/>
                </a:cubicBezTo>
                <a:cubicBezTo>
                  <a:pt x="3424292" y="284608"/>
                  <a:pt x="3424292" y="284608"/>
                  <a:pt x="3424292" y="284608"/>
                </a:cubicBezTo>
                <a:cubicBezTo>
                  <a:pt x="3434636" y="292180"/>
                  <a:pt x="3434636" y="284608"/>
                  <a:pt x="3444980" y="284608"/>
                </a:cubicBezTo>
                <a:close/>
                <a:moveTo>
                  <a:pt x="3956692" y="284608"/>
                </a:moveTo>
                <a:cubicBezTo>
                  <a:pt x="3956692" y="291957"/>
                  <a:pt x="3956692" y="291957"/>
                  <a:pt x="3956692" y="291957"/>
                </a:cubicBezTo>
                <a:cubicBezTo>
                  <a:pt x="3966731" y="291957"/>
                  <a:pt x="3976771" y="291957"/>
                  <a:pt x="3966731" y="299306"/>
                </a:cubicBezTo>
                <a:cubicBezTo>
                  <a:pt x="3976771" y="299306"/>
                  <a:pt x="3976771" y="291957"/>
                  <a:pt x="3976771" y="291957"/>
                </a:cubicBezTo>
                <a:cubicBezTo>
                  <a:pt x="3976771" y="291957"/>
                  <a:pt x="3966731" y="284608"/>
                  <a:pt x="3956692" y="284608"/>
                </a:cubicBezTo>
                <a:close/>
                <a:moveTo>
                  <a:pt x="9317370" y="284608"/>
                </a:moveTo>
                <a:cubicBezTo>
                  <a:pt x="9327714" y="284608"/>
                  <a:pt x="9327714" y="292180"/>
                  <a:pt x="9327714" y="292180"/>
                </a:cubicBezTo>
                <a:lnTo>
                  <a:pt x="9325951" y="292180"/>
                </a:lnTo>
                <a:lnTo>
                  <a:pt x="9317370" y="284995"/>
                </a:lnTo>
                <a:close/>
                <a:moveTo>
                  <a:pt x="10328626" y="284608"/>
                </a:moveTo>
                <a:cubicBezTo>
                  <a:pt x="10338970" y="284608"/>
                  <a:pt x="10338970" y="291957"/>
                  <a:pt x="10338970" y="291957"/>
                </a:cubicBezTo>
                <a:cubicBezTo>
                  <a:pt x="10338970" y="299306"/>
                  <a:pt x="10338970" y="299306"/>
                  <a:pt x="10328626" y="299306"/>
                </a:cubicBezTo>
                <a:cubicBezTo>
                  <a:pt x="10328626" y="291957"/>
                  <a:pt x="10328626" y="291957"/>
                  <a:pt x="10328626" y="284608"/>
                </a:cubicBezTo>
                <a:close/>
                <a:moveTo>
                  <a:pt x="10379128" y="284608"/>
                </a:moveTo>
                <a:cubicBezTo>
                  <a:pt x="10379128" y="284608"/>
                  <a:pt x="10390689" y="284608"/>
                  <a:pt x="10390689" y="292180"/>
                </a:cubicBezTo>
                <a:cubicBezTo>
                  <a:pt x="10379128" y="284608"/>
                  <a:pt x="10379128" y="284608"/>
                  <a:pt x="10379128" y="284608"/>
                </a:cubicBezTo>
                <a:close/>
                <a:moveTo>
                  <a:pt x="10450926" y="284608"/>
                </a:moveTo>
                <a:cubicBezTo>
                  <a:pt x="10450926" y="284608"/>
                  <a:pt x="10461270" y="284608"/>
                  <a:pt x="10461270" y="292180"/>
                </a:cubicBezTo>
                <a:cubicBezTo>
                  <a:pt x="10450926" y="292180"/>
                  <a:pt x="10450926" y="292180"/>
                  <a:pt x="10450926" y="284608"/>
                </a:cubicBezTo>
                <a:close/>
                <a:moveTo>
                  <a:pt x="10492707" y="284608"/>
                </a:moveTo>
                <a:cubicBezTo>
                  <a:pt x="10492707" y="284608"/>
                  <a:pt x="10502645" y="284608"/>
                  <a:pt x="10502645" y="291957"/>
                </a:cubicBezTo>
                <a:cubicBezTo>
                  <a:pt x="10502645" y="291957"/>
                  <a:pt x="10492707" y="291957"/>
                  <a:pt x="10492707" y="299306"/>
                </a:cubicBezTo>
                <a:cubicBezTo>
                  <a:pt x="10481349" y="291957"/>
                  <a:pt x="10492707" y="291957"/>
                  <a:pt x="10492707" y="284608"/>
                </a:cubicBezTo>
                <a:close/>
                <a:moveTo>
                  <a:pt x="10562882" y="284608"/>
                </a:moveTo>
                <a:lnTo>
                  <a:pt x="10562882" y="284777"/>
                </a:lnTo>
                <a:lnTo>
                  <a:pt x="10562950" y="284799"/>
                </a:lnTo>
                <a:lnTo>
                  <a:pt x="10563109" y="284640"/>
                </a:lnTo>
                <a:close/>
                <a:moveTo>
                  <a:pt x="10584787" y="284608"/>
                </a:moveTo>
                <a:cubicBezTo>
                  <a:pt x="10594826" y="284608"/>
                  <a:pt x="10604866" y="284608"/>
                  <a:pt x="10594826" y="292180"/>
                </a:cubicBezTo>
                <a:cubicBezTo>
                  <a:pt x="10584787" y="292180"/>
                  <a:pt x="10584787" y="284608"/>
                  <a:pt x="10584787" y="284608"/>
                </a:cubicBezTo>
                <a:close/>
                <a:moveTo>
                  <a:pt x="10819043" y="284608"/>
                </a:moveTo>
                <a:lnTo>
                  <a:pt x="10820489" y="288523"/>
                </a:lnTo>
                <a:lnTo>
                  <a:pt x="10822133" y="289917"/>
                </a:lnTo>
                <a:lnTo>
                  <a:pt x="10824039" y="291121"/>
                </a:lnTo>
                <a:lnTo>
                  <a:pt x="10829387" y="292180"/>
                </a:lnTo>
                <a:cubicBezTo>
                  <a:pt x="10829387" y="292180"/>
                  <a:pt x="10826801" y="292180"/>
                  <a:pt x="10824215" y="291233"/>
                </a:cubicBezTo>
                <a:lnTo>
                  <a:pt x="10824039" y="291121"/>
                </a:lnTo>
                <a:lnTo>
                  <a:pt x="10823407" y="290996"/>
                </a:lnTo>
                <a:lnTo>
                  <a:pt x="10822133" y="289917"/>
                </a:lnTo>
                <a:lnTo>
                  <a:pt x="10820659" y="288985"/>
                </a:lnTo>
                <a:lnTo>
                  <a:pt x="10820489" y="288523"/>
                </a:lnTo>
                <a:lnTo>
                  <a:pt x="10820336" y="288394"/>
                </a:lnTo>
                <a:cubicBezTo>
                  <a:pt x="10819043" y="286501"/>
                  <a:pt x="10819043" y="284608"/>
                  <a:pt x="10819043" y="284608"/>
                </a:cubicBezTo>
                <a:close/>
                <a:moveTo>
                  <a:pt x="10849466" y="284608"/>
                </a:moveTo>
                <a:cubicBezTo>
                  <a:pt x="10859201" y="284608"/>
                  <a:pt x="10859201" y="291957"/>
                  <a:pt x="10859201" y="299306"/>
                </a:cubicBezTo>
                <a:cubicBezTo>
                  <a:pt x="10849466" y="291957"/>
                  <a:pt x="10849466" y="291957"/>
                  <a:pt x="10849466" y="284608"/>
                </a:cubicBezTo>
                <a:close/>
                <a:moveTo>
                  <a:pt x="10993062" y="284608"/>
                </a:moveTo>
                <a:cubicBezTo>
                  <a:pt x="10993062" y="284608"/>
                  <a:pt x="10993062" y="291957"/>
                  <a:pt x="10993062" y="299306"/>
                </a:cubicBezTo>
                <a:cubicBezTo>
                  <a:pt x="10983327" y="291957"/>
                  <a:pt x="10993062" y="291957"/>
                  <a:pt x="10993062" y="284608"/>
                </a:cubicBezTo>
                <a:close/>
                <a:moveTo>
                  <a:pt x="11625858" y="284608"/>
                </a:moveTo>
                <a:cubicBezTo>
                  <a:pt x="11625858" y="291957"/>
                  <a:pt x="11625858" y="299306"/>
                  <a:pt x="11625858" y="299306"/>
                </a:cubicBezTo>
                <a:cubicBezTo>
                  <a:pt x="11616122" y="299306"/>
                  <a:pt x="11616122" y="291957"/>
                  <a:pt x="11616122" y="284608"/>
                </a:cubicBezTo>
                <a:cubicBezTo>
                  <a:pt x="11616122" y="284608"/>
                  <a:pt x="11616122" y="284608"/>
                  <a:pt x="11625858" y="284608"/>
                </a:cubicBezTo>
                <a:close/>
                <a:moveTo>
                  <a:pt x="11697655" y="284608"/>
                </a:moveTo>
                <a:cubicBezTo>
                  <a:pt x="11697655" y="292180"/>
                  <a:pt x="11697655" y="292180"/>
                  <a:pt x="11687920" y="292180"/>
                </a:cubicBezTo>
                <a:cubicBezTo>
                  <a:pt x="11687920" y="284608"/>
                  <a:pt x="11687920" y="284608"/>
                  <a:pt x="11687920" y="284608"/>
                </a:cubicBezTo>
                <a:cubicBezTo>
                  <a:pt x="11697655" y="284608"/>
                  <a:pt x="11697655" y="284608"/>
                  <a:pt x="11697655" y="284608"/>
                </a:cubicBezTo>
                <a:close/>
                <a:moveTo>
                  <a:pt x="11799876" y="284608"/>
                </a:moveTo>
                <a:cubicBezTo>
                  <a:pt x="11789836" y="284608"/>
                  <a:pt x="11789836" y="291957"/>
                  <a:pt x="11799876" y="291957"/>
                </a:cubicBezTo>
                <a:cubicBezTo>
                  <a:pt x="11799876" y="299306"/>
                  <a:pt x="11799876" y="299306"/>
                  <a:pt x="11799876" y="299306"/>
                </a:cubicBezTo>
                <a:cubicBezTo>
                  <a:pt x="11789836" y="291957"/>
                  <a:pt x="11789836" y="291957"/>
                  <a:pt x="11779797" y="284608"/>
                </a:cubicBezTo>
                <a:cubicBezTo>
                  <a:pt x="11779797" y="284608"/>
                  <a:pt x="11789836" y="284608"/>
                  <a:pt x="11799876" y="284608"/>
                </a:cubicBezTo>
                <a:close/>
                <a:moveTo>
                  <a:pt x="3762611" y="284604"/>
                </a:moveTo>
                <a:lnTo>
                  <a:pt x="3762594" y="284608"/>
                </a:lnTo>
                <a:lnTo>
                  <a:pt x="3762610" y="284608"/>
                </a:lnTo>
                <a:close/>
                <a:moveTo>
                  <a:pt x="4700579" y="283302"/>
                </a:moveTo>
                <a:lnTo>
                  <a:pt x="4704157" y="284799"/>
                </a:lnTo>
                <a:lnTo>
                  <a:pt x="4701747" y="284799"/>
                </a:lnTo>
                <a:close/>
                <a:moveTo>
                  <a:pt x="4929457" y="282906"/>
                </a:moveTo>
                <a:lnTo>
                  <a:pt x="4935655" y="296047"/>
                </a:lnTo>
                <a:cubicBezTo>
                  <a:pt x="4925636" y="288966"/>
                  <a:pt x="4935655" y="304140"/>
                  <a:pt x="4935655" y="304140"/>
                </a:cubicBezTo>
                <a:cubicBezTo>
                  <a:pt x="4930645" y="300093"/>
                  <a:pt x="4928140" y="294530"/>
                  <a:pt x="4926888" y="289092"/>
                </a:cubicBezTo>
                <a:lnTo>
                  <a:pt x="4926545" y="285175"/>
                </a:lnTo>
                <a:lnTo>
                  <a:pt x="4927486" y="284830"/>
                </a:lnTo>
                <a:close/>
                <a:moveTo>
                  <a:pt x="3596470" y="282627"/>
                </a:moveTo>
                <a:lnTo>
                  <a:pt x="3597533" y="283724"/>
                </a:lnTo>
                <a:lnTo>
                  <a:pt x="3597317" y="282954"/>
                </a:lnTo>
                <a:close/>
                <a:moveTo>
                  <a:pt x="3614630" y="282595"/>
                </a:moveTo>
                <a:lnTo>
                  <a:pt x="3614503" y="284799"/>
                </a:lnTo>
                <a:lnTo>
                  <a:pt x="3618712" y="284799"/>
                </a:lnTo>
                <a:close/>
                <a:moveTo>
                  <a:pt x="9519038" y="281951"/>
                </a:moveTo>
                <a:lnTo>
                  <a:pt x="9519531" y="282075"/>
                </a:lnTo>
                <a:lnTo>
                  <a:pt x="9521456" y="284576"/>
                </a:lnTo>
                <a:lnTo>
                  <a:pt x="9521444" y="284598"/>
                </a:lnTo>
                <a:close/>
                <a:moveTo>
                  <a:pt x="9578563" y="281885"/>
                </a:moveTo>
                <a:cubicBezTo>
                  <a:pt x="9578563" y="288966"/>
                  <a:pt x="9578563" y="288966"/>
                  <a:pt x="9578563" y="288966"/>
                </a:cubicBezTo>
                <a:cubicBezTo>
                  <a:pt x="9578563" y="288966"/>
                  <a:pt x="9578563" y="287196"/>
                  <a:pt x="9579786" y="285425"/>
                </a:cubicBezTo>
                <a:lnTo>
                  <a:pt x="9587857" y="282087"/>
                </a:lnTo>
                <a:lnTo>
                  <a:pt x="9579980" y="290748"/>
                </a:lnTo>
                <a:lnTo>
                  <a:pt x="9578563" y="289851"/>
                </a:lnTo>
                <a:cubicBezTo>
                  <a:pt x="9576118" y="288966"/>
                  <a:pt x="9573672" y="288966"/>
                  <a:pt x="9568780" y="288966"/>
                </a:cubicBezTo>
                <a:cubicBezTo>
                  <a:pt x="9568780" y="288966"/>
                  <a:pt x="9571226" y="288966"/>
                  <a:pt x="9573672" y="289851"/>
                </a:cubicBezTo>
                <a:lnTo>
                  <a:pt x="9576982" y="294044"/>
                </a:lnTo>
                <a:lnTo>
                  <a:pt x="9575161" y="296047"/>
                </a:lnTo>
                <a:lnTo>
                  <a:pt x="9568780" y="296047"/>
                </a:lnTo>
                <a:cubicBezTo>
                  <a:pt x="9568780" y="296047"/>
                  <a:pt x="9568780" y="294277"/>
                  <a:pt x="9567557" y="292506"/>
                </a:cubicBezTo>
                <a:lnTo>
                  <a:pt x="9563422" y="290796"/>
                </a:lnTo>
                <a:lnTo>
                  <a:pt x="9566956" y="285445"/>
                </a:lnTo>
                <a:lnTo>
                  <a:pt x="9568780" y="288966"/>
                </a:lnTo>
                <a:cubicBezTo>
                  <a:pt x="9568780" y="288966"/>
                  <a:pt x="9568780" y="281885"/>
                  <a:pt x="9578563" y="281885"/>
                </a:cubicBezTo>
                <a:close/>
                <a:moveTo>
                  <a:pt x="5292203" y="281850"/>
                </a:moveTo>
                <a:lnTo>
                  <a:pt x="5292203" y="289041"/>
                </a:lnTo>
                <a:cubicBezTo>
                  <a:pt x="5301927" y="289041"/>
                  <a:pt x="5301927" y="289041"/>
                  <a:pt x="5311651" y="289041"/>
                </a:cubicBezTo>
                <a:cubicBezTo>
                  <a:pt x="5311651" y="296375"/>
                  <a:pt x="5301927" y="289041"/>
                  <a:pt x="5292203" y="289041"/>
                </a:cubicBezTo>
                <a:cubicBezTo>
                  <a:pt x="5292203" y="281850"/>
                  <a:pt x="5282577" y="281850"/>
                  <a:pt x="5292203" y="281850"/>
                </a:cubicBezTo>
                <a:close/>
                <a:moveTo>
                  <a:pt x="3523994" y="281845"/>
                </a:moveTo>
                <a:cubicBezTo>
                  <a:pt x="3521797" y="282074"/>
                  <a:pt x="3519287" y="282993"/>
                  <a:pt x="3516777" y="284830"/>
                </a:cubicBezTo>
                <a:cubicBezTo>
                  <a:pt x="3526817" y="277481"/>
                  <a:pt x="3526817" y="292180"/>
                  <a:pt x="3526817" y="292180"/>
                </a:cubicBezTo>
                <a:cubicBezTo>
                  <a:pt x="3534347" y="286668"/>
                  <a:pt x="3530582" y="281156"/>
                  <a:pt x="3523994" y="281845"/>
                </a:cubicBezTo>
                <a:close/>
                <a:moveTo>
                  <a:pt x="9143380" y="281816"/>
                </a:moveTo>
                <a:lnTo>
                  <a:pt x="9151104" y="282624"/>
                </a:lnTo>
                <a:cubicBezTo>
                  <a:pt x="9152356" y="283540"/>
                  <a:pt x="9152356" y="285374"/>
                  <a:pt x="9152356" y="289041"/>
                </a:cubicBezTo>
                <a:cubicBezTo>
                  <a:pt x="9142337" y="289041"/>
                  <a:pt x="9142337" y="289041"/>
                  <a:pt x="9142337" y="289041"/>
                </a:cubicBezTo>
                <a:lnTo>
                  <a:pt x="9142337" y="284608"/>
                </a:lnTo>
                <a:lnTo>
                  <a:pt x="9143380" y="284608"/>
                </a:lnTo>
                <a:close/>
                <a:moveTo>
                  <a:pt x="1448495" y="281730"/>
                </a:moveTo>
                <a:cubicBezTo>
                  <a:pt x="1452688" y="280697"/>
                  <a:pt x="1452688" y="284830"/>
                  <a:pt x="1452688" y="284830"/>
                </a:cubicBezTo>
                <a:cubicBezTo>
                  <a:pt x="1462626" y="284830"/>
                  <a:pt x="1452688" y="292179"/>
                  <a:pt x="1452688" y="299528"/>
                </a:cubicBezTo>
                <a:cubicBezTo>
                  <a:pt x="1452688" y="299528"/>
                  <a:pt x="1452688" y="292179"/>
                  <a:pt x="1442749" y="292179"/>
                </a:cubicBezTo>
                <a:cubicBezTo>
                  <a:pt x="1442749" y="292179"/>
                  <a:pt x="1442749" y="299528"/>
                  <a:pt x="1442749" y="306878"/>
                </a:cubicBezTo>
                <a:lnTo>
                  <a:pt x="1452890" y="306878"/>
                </a:lnTo>
                <a:cubicBezTo>
                  <a:pt x="1452890" y="314227"/>
                  <a:pt x="1452890" y="314227"/>
                  <a:pt x="1452890" y="321576"/>
                </a:cubicBezTo>
                <a:cubicBezTo>
                  <a:pt x="1442546" y="321576"/>
                  <a:pt x="1442546" y="314227"/>
                  <a:pt x="1442546" y="306878"/>
                </a:cubicBezTo>
                <a:lnTo>
                  <a:pt x="1442749" y="306878"/>
                </a:lnTo>
                <a:cubicBezTo>
                  <a:pt x="1432811" y="306878"/>
                  <a:pt x="1432811" y="299528"/>
                  <a:pt x="1432811" y="299528"/>
                </a:cubicBezTo>
                <a:cubicBezTo>
                  <a:pt x="1442749" y="299528"/>
                  <a:pt x="1442749" y="292179"/>
                  <a:pt x="1442749" y="284830"/>
                </a:cubicBezTo>
                <a:cubicBezTo>
                  <a:pt x="1445234" y="282993"/>
                  <a:pt x="1447097" y="282074"/>
                  <a:pt x="1448495" y="281730"/>
                </a:cubicBezTo>
                <a:close/>
                <a:moveTo>
                  <a:pt x="1688953" y="281730"/>
                </a:moveTo>
                <a:cubicBezTo>
                  <a:pt x="1692204" y="280697"/>
                  <a:pt x="1698707" y="284830"/>
                  <a:pt x="1698707" y="284830"/>
                </a:cubicBezTo>
                <a:cubicBezTo>
                  <a:pt x="1698707" y="284830"/>
                  <a:pt x="1687146" y="284830"/>
                  <a:pt x="1687146" y="292180"/>
                </a:cubicBezTo>
                <a:cubicBezTo>
                  <a:pt x="1687146" y="284830"/>
                  <a:pt x="1687146" y="284830"/>
                  <a:pt x="1687146" y="284830"/>
                </a:cubicBezTo>
                <a:cubicBezTo>
                  <a:pt x="1687146" y="282993"/>
                  <a:pt x="1687869" y="282074"/>
                  <a:pt x="1688953" y="281730"/>
                </a:cubicBezTo>
                <a:close/>
                <a:moveTo>
                  <a:pt x="10722771" y="281730"/>
                </a:moveTo>
                <a:cubicBezTo>
                  <a:pt x="10726963" y="280697"/>
                  <a:pt x="10726963" y="284830"/>
                  <a:pt x="10726963" y="284830"/>
                </a:cubicBezTo>
                <a:cubicBezTo>
                  <a:pt x="10736901" y="284830"/>
                  <a:pt x="10726963" y="292179"/>
                  <a:pt x="10726963" y="299528"/>
                </a:cubicBezTo>
                <a:cubicBezTo>
                  <a:pt x="10726963" y="299528"/>
                  <a:pt x="10726963" y="292179"/>
                  <a:pt x="10717025" y="292179"/>
                </a:cubicBezTo>
                <a:cubicBezTo>
                  <a:pt x="10717025" y="292179"/>
                  <a:pt x="10717025" y="299528"/>
                  <a:pt x="10717025" y="306878"/>
                </a:cubicBezTo>
                <a:lnTo>
                  <a:pt x="10727166" y="306878"/>
                </a:lnTo>
                <a:cubicBezTo>
                  <a:pt x="10727166" y="314227"/>
                  <a:pt x="10727166" y="314227"/>
                  <a:pt x="10727166" y="321576"/>
                </a:cubicBezTo>
                <a:cubicBezTo>
                  <a:pt x="10716822" y="321576"/>
                  <a:pt x="10716822" y="314227"/>
                  <a:pt x="10716822" y="306878"/>
                </a:cubicBezTo>
                <a:lnTo>
                  <a:pt x="10717025" y="306878"/>
                </a:lnTo>
                <a:cubicBezTo>
                  <a:pt x="10707087" y="306878"/>
                  <a:pt x="10707087" y="299528"/>
                  <a:pt x="10707087" y="299528"/>
                </a:cubicBezTo>
                <a:cubicBezTo>
                  <a:pt x="10717025" y="299528"/>
                  <a:pt x="10717025" y="292179"/>
                  <a:pt x="10717025" y="284830"/>
                </a:cubicBezTo>
                <a:cubicBezTo>
                  <a:pt x="10719510" y="282993"/>
                  <a:pt x="10721373" y="282074"/>
                  <a:pt x="10722771" y="281730"/>
                </a:cubicBezTo>
                <a:close/>
                <a:moveTo>
                  <a:pt x="10963229" y="281730"/>
                </a:moveTo>
                <a:cubicBezTo>
                  <a:pt x="10966480" y="280697"/>
                  <a:pt x="10972983" y="284830"/>
                  <a:pt x="10972983" y="284830"/>
                </a:cubicBezTo>
                <a:cubicBezTo>
                  <a:pt x="10972983" y="284830"/>
                  <a:pt x="10961422" y="284830"/>
                  <a:pt x="10961422" y="292180"/>
                </a:cubicBezTo>
                <a:cubicBezTo>
                  <a:pt x="10961422" y="284830"/>
                  <a:pt x="10961422" y="284830"/>
                  <a:pt x="10961422" y="284830"/>
                </a:cubicBezTo>
                <a:cubicBezTo>
                  <a:pt x="10961422" y="282993"/>
                  <a:pt x="10962145" y="282074"/>
                  <a:pt x="10963229" y="281730"/>
                </a:cubicBezTo>
                <a:close/>
                <a:moveTo>
                  <a:pt x="4866113" y="281707"/>
                </a:moveTo>
                <a:cubicBezTo>
                  <a:pt x="4870975" y="281707"/>
                  <a:pt x="4870975" y="281707"/>
                  <a:pt x="4869760" y="282623"/>
                </a:cubicBezTo>
                <a:lnTo>
                  <a:pt x="4868039" y="285652"/>
                </a:lnTo>
                <a:lnTo>
                  <a:pt x="4866113" y="284946"/>
                </a:lnTo>
                <a:lnTo>
                  <a:pt x="4866113" y="282480"/>
                </a:lnTo>
                <a:cubicBezTo>
                  <a:pt x="4866113" y="281707"/>
                  <a:pt x="4866113" y="281707"/>
                  <a:pt x="4866113" y="281707"/>
                </a:cubicBezTo>
                <a:close/>
                <a:moveTo>
                  <a:pt x="4885562" y="281707"/>
                </a:moveTo>
                <a:cubicBezTo>
                  <a:pt x="4885562" y="281707"/>
                  <a:pt x="4875837" y="289040"/>
                  <a:pt x="4885562" y="289040"/>
                </a:cubicBezTo>
                <a:lnTo>
                  <a:pt x="4881163" y="290462"/>
                </a:lnTo>
                <a:lnTo>
                  <a:pt x="4871619" y="286964"/>
                </a:lnTo>
                <a:lnTo>
                  <a:pt x="4875837" y="285374"/>
                </a:lnTo>
                <a:cubicBezTo>
                  <a:pt x="4878268" y="285374"/>
                  <a:pt x="4880699" y="285374"/>
                  <a:pt x="4885562" y="281707"/>
                </a:cubicBezTo>
                <a:close/>
                <a:moveTo>
                  <a:pt x="4955131" y="281707"/>
                </a:moveTo>
                <a:lnTo>
                  <a:pt x="4955103" y="281707"/>
                </a:lnTo>
                <a:lnTo>
                  <a:pt x="4955131" y="281725"/>
                </a:lnTo>
                <a:close/>
                <a:moveTo>
                  <a:pt x="5935758" y="281707"/>
                </a:moveTo>
                <a:cubicBezTo>
                  <a:pt x="5945777" y="281707"/>
                  <a:pt x="5945777" y="289041"/>
                  <a:pt x="5945777" y="289041"/>
                </a:cubicBezTo>
                <a:cubicBezTo>
                  <a:pt x="5935758" y="289041"/>
                  <a:pt x="5935758" y="289041"/>
                  <a:pt x="5935758" y="289041"/>
                </a:cubicBezTo>
                <a:cubicBezTo>
                  <a:pt x="5935758" y="281707"/>
                  <a:pt x="5935758" y="289041"/>
                  <a:pt x="5935758" y="281707"/>
                </a:cubicBezTo>
                <a:close/>
                <a:moveTo>
                  <a:pt x="6103012" y="281707"/>
                </a:moveTo>
                <a:cubicBezTo>
                  <a:pt x="6114327" y="289041"/>
                  <a:pt x="6103012" y="289041"/>
                  <a:pt x="6103012" y="289041"/>
                </a:cubicBezTo>
                <a:cubicBezTo>
                  <a:pt x="6093111" y="289041"/>
                  <a:pt x="6103012" y="289041"/>
                  <a:pt x="6103012" y="281707"/>
                </a:cubicBezTo>
                <a:close/>
                <a:moveTo>
                  <a:pt x="7440334" y="281707"/>
                </a:moveTo>
                <a:cubicBezTo>
                  <a:pt x="7450353" y="281707"/>
                  <a:pt x="7440334" y="289041"/>
                  <a:pt x="7440334" y="289041"/>
                </a:cubicBezTo>
                <a:cubicBezTo>
                  <a:pt x="7440334" y="281707"/>
                  <a:pt x="7440334" y="281707"/>
                  <a:pt x="7440334" y="281707"/>
                </a:cubicBezTo>
                <a:close/>
                <a:moveTo>
                  <a:pt x="7667228" y="281707"/>
                </a:moveTo>
                <a:cubicBezTo>
                  <a:pt x="7664871" y="281707"/>
                  <a:pt x="7663102" y="282165"/>
                  <a:pt x="7661924" y="282853"/>
                </a:cubicBezTo>
                <a:cubicBezTo>
                  <a:pt x="7661334" y="282165"/>
                  <a:pt x="7660155" y="281707"/>
                  <a:pt x="7657799" y="281707"/>
                </a:cubicBezTo>
                <a:cubicBezTo>
                  <a:pt x="7657799" y="281707"/>
                  <a:pt x="7657799" y="281707"/>
                  <a:pt x="7667228" y="281707"/>
                </a:cubicBezTo>
                <a:close/>
                <a:moveTo>
                  <a:pt x="7855227" y="281707"/>
                </a:moveTo>
                <a:cubicBezTo>
                  <a:pt x="7860236" y="281707"/>
                  <a:pt x="7860236" y="283540"/>
                  <a:pt x="7858984" y="286290"/>
                </a:cubicBezTo>
                <a:lnTo>
                  <a:pt x="7858476" y="287653"/>
                </a:lnTo>
                <a:lnTo>
                  <a:pt x="7858984" y="288124"/>
                </a:lnTo>
                <a:lnTo>
                  <a:pt x="7858232" y="288307"/>
                </a:lnTo>
                <a:lnTo>
                  <a:pt x="7855227" y="296374"/>
                </a:lnTo>
                <a:cubicBezTo>
                  <a:pt x="7855227" y="289040"/>
                  <a:pt x="7855227" y="289040"/>
                  <a:pt x="7855227" y="289040"/>
                </a:cubicBezTo>
                <a:lnTo>
                  <a:pt x="7858232" y="288307"/>
                </a:lnTo>
                <a:lnTo>
                  <a:pt x="7858476" y="287653"/>
                </a:lnTo>
                <a:lnTo>
                  <a:pt x="7856635" y="285946"/>
                </a:lnTo>
                <a:cubicBezTo>
                  <a:pt x="7855852" y="284915"/>
                  <a:pt x="7855227" y="283540"/>
                  <a:pt x="7855227" y="281707"/>
                </a:cubicBezTo>
                <a:close/>
                <a:moveTo>
                  <a:pt x="7865244" y="281707"/>
                </a:moveTo>
                <a:cubicBezTo>
                  <a:pt x="7865244" y="281707"/>
                  <a:pt x="7876442" y="281707"/>
                  <a:pt x="7876442" y="289041"/>
                </a:cubicBezTo>
                <a:cubicBezTo>
                  <a:pt x="7865244" y="281707"/>
                  <a:pt x="7876442" y="289041"/>
                  <a:pt x="7865244" y="289041"/>
                </a:cubicBezTo>
                <a:cubicBezTo>
                  <a:pt x="7865244" y="281707"/>
                  <a:pt x="7865244" y="281707"/>
                  <a:pt x="7865244" y="281707"/>
                </a:cubicBezTo>
                <a:close/>
                <a:moveTo>
                  <a:pt x="7885872" y="281707"/>
                </a:moveTo>
                <a:cubicBezTo>
                  <a:pt x="7885872" y="281707"/>
                  <a:pt x="7885872" y="289040"/>
                  <a:pt x="7885872" y="296374"/>
                </a:cubicBezTo>
                <a:cubicBezTo>
                  <a:pt x="7885872" y="296374"/>
                  <a:pt x="7885872" y="281707"/>
                  <a:pt x="7876442" y="289040"/>
                </a:cubicBezTo>
                <a:cubicBezTo>
                  <a:pt x="7876442" y="281707"/>
                  <a:pt x="7885872" y="281707"/>
                  <a:pt x="7885872" y="281707"/>
                </a:cubicBezTo>
                <a:close/>
                <a:moveTo>
                  <a:pt x="7944805" y="281707"/>
                </a:moveTo>
                <a:cubicBezTo>
                  <a:pt x="7934787" y="281707"/>
                  <a:pt x="7944805" y="289041"/>
                  <a:pt x="7934787" y="289041"/>
                </a:cubicBezTo>
                <a:cubicBezTo>
                  <a:pt x="7934787" y="281707"/>
                  <a:pt x="7934787" y="281707"/>
                  <a:pt x="7934787" y="281707"/>
                </a:cubicBezTo>
                <a:cubicBezTo>
                  <a:pt x="7944805" y="281707"/>
                  <a:pt x="7944805" y="281707"/>
                  <a:pt x="7944805" y="281707"/>
                </a:cubicBezTo>
                <a:close/>
                <a:moveTo>
                  <a:pt x="8043224" y="281707"/>
                </a:moveTo>
                <a:cubicBezTo>
                  <a:pt x="8043224" y="281707"/>
                  <a:pt x="8053243" y="281707"/>
                  <a:pt x="8043224" y="289041"/>
                </a:cubicBezTo>
                <a:cubicBezTo>
                  <a:pt x="8043224" y="289041"/>
                  <a:pt x="8043224" y="289041"/>
                  <a:pt x="8043224" y="281707"/>
                </a:cubicBezTo>
                <a:close/>
                <a:moveTo>
                  <a:pt x="8202345" y="281707"/>
                </a:moveTo>
                <a:cubicBezTo>
                  <a:pt x="8212069" y="281707"/>
                  <a:pt x="8212069" y="289040"/>
                  <a:pt x="8221794" y="289040"/>
                </a:cubicBezTo>
                <a:cubicBezTo>
                  <a:pt x="8212069" y="296374"/>
                  <a:pt x="8202345" y="281707"/>
                  <a:pt x="8202345" y="281707"/>
                </a:cubicBezTo>
                <a:close/>
                <a:moveTo>
                  <a:pt x="8221794" y="281707"/>
                </a:moveTo>
                <a:cubicBezTo>
                  <a:pt x="8221794" y="281707"/>
                  <a:pt x="8224298" y="281707"/>
                  <a:pt x="8226803" y="282623"/>
                </a:cubicBezTo>
                <a:lnTo>
                  <a:pt x="8226974" y="282731"/>
                </a:lnTo>
                <a:lnTo>
                  <a:pt x="8227586" y="282853"/>
                </a:lnTo>
                <a:lnTo>
                  <a:pt x="8228819" y="283898"/>
                </a:lnTo>
                <a:lnTo>
                  <a:pt x="8230247" y="284801"/>
                </a:lnTo>
                <a:lnTo>
                  <a:pt x="8230412" y="285248"/>
                </a:lnTo>
                <a:lnTo>
                  <a:pt x="8230560" y="285374"/>
                </a:lnTo>
                <a:cubicBezTo>
                  <a:pt x="8231812" y="287207"/>
                  <a:pt x="8231812" y="289041"/>
                  <a:pt x="8231812" y="289041"/>
                </a:cubicBezTo>
                <a:lnTo>
                  <a:pt x="8230412" y="285248"/>
                </a:lnTo>
                <a:lnTo>
                  <a:pt x="8228819" y="283898"/>
                </a:lnTo>
                <a:lnTo>
                  <a:pt x="8226974" y="282731"/>
                </a:lnTo>
                <a:close/>
                <a:moveTo>
                  <a:pt x="8291335" y="281707"/>
                </a:moveTo>
                <a:cubicBezTo>
                  <a:pt x="8291335" y="281707"/>
                  <a:pt x="8301354" y="281707"/>
                  <a:pt x="8301354" y="289041"/>
                </a:cubicBezTo>
                <a:cubicBezTo>
                  <a:pt x="8291335" y="289041"/>
                  <a:pt x="8291335" y="281707"/>
                  <a:pt x="8291335" y="289041"/>
                </a:cubicBezTo>
                <a:cubicBezTo>
                  <a:pt x="8291335" y="281707"/>
                  <a:pt x="8291335" y="281707"/>
                  <a:pt x="8291335" y="281707"/>
                </a:cubicBezTo>
                <a:close/>
                <a:moveTo>
                  <a:pt x="9183002" y="281707"/>
                </a:moveTo>
                <a:cubicBezTo>
                  <a:pt x="9173375" y="289040"/>
                  <a:pt x="9173375" y="289040"/>
                  <a:pt x="9183002" y="296374"/>
                </a:cubicBezTo>
                <a:cubicBezTo>
                  <a:pt x="9173375" y="289040"/>
                  <a:pt x="9173375" y="289040"/>
                  <a:pt x="9173375" y="289040"/>
                </a:cubicBezTo>
                <a:cubicBezTo>
                  <a:pt x="9162374" y="289040"/>
                  <a:pt x="9162374" y="289040"/>
                  <a:pt x="9162374" y="289040"/>
                </a:cubicBezTo>
                <a:cubicBezTo>
                  <a:pt x="9162374" y="289040"/>
                  <a:pt x="9173375" y="289040"/>
                  <a:pt x="9183002" y="281707"/>
                </a:cubicBezTo>
                <a:close/>
                <a:moveTo>
                  <a:pt x="9381018" y="281706"/>
                </a:moveTo>
                <a:cubicBezTo>
                  <a:pt x="9381018" y="285275"/>
                  <a:pt x="9383376" y="287060"/>
                  <a:pt x="9384554" y="288844"/>
                </a:cubicBezTo>
                <a:lnTo>
                  <a:pt x="9382902" y="292180"/>
                </a:lnTo>
                <a:lnTo>
                  <a:pt x="9378227" y="292180"/>
                </a:lnTo>
                <a:cubicBezTo>
                  <a:pt x="9378227" y="299306"/>
                  <a:pt x="9378227" y="299306"/>
                  <a:pt x="9378227" y="299306"/>
                </a:cubicBezTo>
                <a:cubicBezTo>
                  <a:pt x="9378227" y="299306"/>
                  <a:pt x="9380672" y="299306"/>
                  <a:pt x="9383118" y="298415"/>
                </a:cubicBezTo>
                <a:lnTo>
                  <a:pt x="9384124" y="297133"/>
                </a:lnTo>
                <a:lnTo>
                  <a:pt x="9389269" y="299041"/>
                </a:lnTo>
                <a:cubicBezTo>
                  <a:pt x="9390448" y="300060"/>
                  <a:pt x="9390448" y="300060"/>
                  <a:pt x="9390448" y="295982"/>
                </a:cubicBezTo>
                <a:cubicBezTo>
                  <a:pt x="9390448" y="288844"/>
                  <a:pt x="9390448" y="281706"/>
                  <a:pt x="9381018" y="281706"/>
                </a:cubicBezTo>
                <a:close/>
                <a:moveTo>
                  <a:pt x="9340319" y="281213"/>
                </a:moveTo>
                <a:lnTo>
                  <a:pt x="9340579" y="281974"/>
                </a:lnTo>
                <a:lnTo>
                  <a:pt x="9339726" y="281974"/>
                </a:lnTo>
                <a:close/>
                <a:moveTo>
                  <a:pt x="4987038" y="280762"/>
                </a:moveTo>
                <a:lnTo>
                  <a:pt x="4987817" y="284756"/>
                </a:lnTo>
                <a:lnTo>
                  <a:pt x="4998214" y="287526"/>
                </a:lnTo>
                <a:lnTo>
                  <a:pt x="4994182" y="289131"/>
                </a:lnTo>
                <a:cubicBezTo>
                  <a:pt x="4994182" y="296294"/>
                  <a:pt x="5005400" y="296294"/>
                  <a:pt x="5015215" y="296294"/>
                </a:cubicBezTo>
                <a:cubicBezTo>
                  <a:pt x="5007854" y="307806"/>
                  <a:pt x="5011535" y="306655"/>
                  <a:pt x="5013835" y="311404"/>
                </a:cubicBezTo>
                <a:lnTo>
                  <a:pt x="5014352" y="314177"/>
                </a:lnTo>
                <a:lnTo>
                  <a:pt x="5011226" y="314279"/>
                </a:lnTo>
                <a:lnTo>
                  <a:pt x="5008905" y="311644"/>
                </a:lnTo>
                <a:cubicBezTo>
                  <a:pt x="5007503" y="308062"/>
                  <a:pt x="5004699" y="304481"/>
                  <a:pt x="4994182" y="304481"/>
                </a:cubicBezTo>
                <a:lnTo>
                  <a:pt x="4994182" y="298651"/>
                </a:lnTo>
                <a:lnTo>
                  <a:pt x="4997763" y="299306"/>
                </a:lnTo>
                <a:cubicBezTo>
                  <a:pt x="4997763" y="292180"/>
                  <a:pt x="4997763" y="292180"/>
                  <a:pt x="4988027" y="292180"/>
                </a:cubicBezTo>
                <a:lnTo>
                  <a:pt x="4991078" y="296088"/>
                </a:lnTo>
                <a:lnTo>
                  <a:pt x="4980686" y="295398"/>
                </a:lnTo>
                <a:cubicBezTo>
                  <a:pt x="4977005" y="294503"/>
                  <a:pt x="4974551" y="292712"/>
                  <a:pt x="4974551" y="289131"/>
                </a:cubicBezTo>
                <a:cubicBezTo>
                  <a:pt x="4984366" y="289131"/>
                  <a:pt x="4984366" y="289131"/>
                  <a:pt x="4984366" y="289131"/>
                </a:cubicBezTo>
                <a:cubicBezTo>
                  <a:pt x="4984366" y="285549"/>
                  <a:pt x="4984366" y="283759"/>
                  <a:pt x="4985593" y="281968"/>
                </a:cubicBezTo>
                <a:close/>
                <a:moveTo>
                  <a:pt x="4599221" y="280202"/>
                </a:moveTo>
                <a:lnTo>
                  <a:pt x="4600644" y="281706"/>
                </a:lnTo>
                <a:lnTo>
                  <a:pt x="4599844" y="281706"/>
                </a:lnTo>
                <a:close/>
                <a:moveTo>
                  <a:pt x="2280392" y="279263"/>
                </a:moveTo>
                <a:cubicBezTo>
                  <a:pt x="2285868" y="279263"/>
                  <a:pt x="2291344" y="281044"/>
                  <a:pt x="2291344" y="284608"/>
                </a:cubicBezTo>
                <a:cubicBezTo>
                  <a:pt x="2279662" y="284608"/>
                  <a:pt x="2279662" y="284608"/>
                  <a:pt x="2269440" y="284608"/>
                </a:cubicBezTo>
                <a:cubicBezTo>
                  <a:pt x="2269440" y="281044"/>
                  <a:pt x="2274916" y="279263"/>
                  <a:pt x="2280392" y="279263"/>
                </a:cubicBezTo>
                <a:close/>
                <a:moveTo>
                  <a:pt x="11554668" y="279263"/>
                </a:moveTo>
                <a:cubicBezTo>
                  <a:pt x="11560144" y="279263"/>
                  <a:pt x="11565620" y="281044"/>
                  <a:pt x="11565620" y="284608"/>
                </a:cubicBezTo>
                <a:cubicBezTo>
                  <a:pt x="11553938" y="284608"/>
                  <a:pt x="11553938" y="284608"/>
                  <a:pt x="11543716" y="284608"/>
                </a:cubicBezTo>
                <a:cubicBezTo>
                  <a:pt x="11543716" y="281044"/>
                  <a:pt x="11549192" y="279263"/>
                  <a:pt x="11554668" y="279263"/>
                </a:cubicBezTo>
                <a:close/>
                <a:moveTo>
                  <a:pt x="9103441" y="278917"/>
                </a:moveTo>
                <a:lnTo>
                  <a:pt x="9103441" y="280817"/>
                </a:lnTo>
                <a:cubicBezTo>
                  <a:pt x="9103441" y="281707"/>
                  <a:pt x="9103441" y="281707"/>
                  <a:pt x="9103441" y="281707"/>
                </a:cubicBezTo>
                <a:lnTo>
                  <a:pt x="9098943" y="279825"/>
                </a:lnTo>
                <a:close/>
                <a:moveTo>
                  <a:pt x="5085236" y="278795"/>
                </a:moveTo>
                <a:cubicBezTo>
                  <a:pt x="5088219" y="277824"/>
                  <a:pt x="5094186" y="281707"/>
                  <a:pt x="5094186" y="281707"/>
                </a:cubicBezTo>
                <a:cubicBezTo>
                  <a:pt x="5094186" y="281707"/>
                  <a:pt x="5094186" y="281707"/>
                  <a:pt x="5083578" y="281707"/>
                </a:cubicBezTo>
                <a:cubicBezTo>
                  <a:pt x="5083578" y="279981"/>
                  <a:pt x="5084241" y="279118"/>
                  <a:pt x="5085236" y="278795"/>
                </a:cubicBezTo>
                <a:close/>
                <a:moveTo>
                  <a:pt x="5250563" y="278795"/>
                </a:moveTo>
                <a:cubicBezTo>
                  <a:pt x="5251502" y="279118"/>
                  <a:pt x="5252128" y="279981"/>
                  <a:pt x="5252128" y="281707"/>
                </a:cubicBezTo>
                <a:cubicBezTo>
                  <a:pt x="5242109" y="281707"/>
                  <a:pt x="5242109" y="281707"/>
                  <a:pt x="5242109" y="281707"/>
                </a:cubicBezTo>
                <a:cubicBezTo>
                  <a:pt x="5242109" y="281707"/>
                  <a:pt x="5247745" y="277824"/>
                  <a:pt x="5250563" y="278795"/>
                </a:cubicBezTo>
                <a:close/>
                <a:moveTo>
                  <a:pt x="9343783" y="278117"/>
                </a:moveTo>
                <a:lnTo>
                  <a:pt x="9348706" y="283166"/>
                </a:lnTo>
                <a:lnTo>
                  <a:pt x="9348683" y="283200"/>
                </a:lnTo>
                <a:lnTo>
                  <a:pt x="9343361" y="278194"/>
                </a:lnTo>
                <a:close/>
                <a:moveTo>
                  <a:pt x="9607274" y="277886"/>
                </a:moveTo>
                <a:lnTo>
                  <a:pt x="9612238" y="278341"/>
                </a:lnTo>
                <a:cubicBezTo>
                  <a:pt x="9613677" y="279264"/>
                  <a:pt x="9613677" y="281109"/>
                  <a:pt x="9613677" y="284799"/>
                </a:cubicBezTo>
                <a:lnTo>
                  <a:pt x="9606669" y="280804"/>
                </a:lnTo>
                <a:close/>
                <a:moveTo>
                  <a:pt x="145262" y="277482"/>
                </a:moveTo>
                <a:cubicBezTo>
                  <a:pt x="133771" y="277482"/>
                  <a:pt x="133771" y="277482"/>
                  <a:pt x="133771" y="277482"/>
                </a:cubicBezTo>
                <a:cubicBezTo>
                  <a:pt x="133771" y="284756"/>
                  <a:pt x="133771" y="284756"/>
                  <a:pt x="133771" y="292031"/>
                </a:cubicBezTo>
                <a:cubicBezTo>
                  <a:pt x="155329" y="284756"/>
                  <a:pt x="155329" y="299306"/>
                  <a:pt x="165395" y="292031"/>
                </a:cubicBezTo>
                <a:cubicBezTo>
                  <a:pt x="165395" y="284756"/>
                  <a:pt x="165395" y="292031"/>
                  <a:pt x="155329" y="292031"/>
                </a:cubicBezTo>
                <a:cubicBezTo>
                  <a:pt x="145262" y="284756"/>
                  <a:pt x="145262" y="284756"/>
                  <a:pt x="145262" y="277482"/>
                </a:cubicBezTo>
                <a:close/>
                <a:moveTo>
                  <a:pt x="3639077" y="277482"/>
                </a:moveTo>
                <a:cubicBezTo>
                  <a:pt x="3628733" y="277482"/>
                  <a:pt x="3628733" y="277482"/>
                  <a:pt x="3628733" y="284608"/>
                </a:cubicBezTo>
                <a:cubicBezTo>
                  <a:pt x="3628733" y="284608"/>
                  <a:pt x="3628733" y="284608"/>
                  <a:pt x="3639077" y="284608"/>
                </a:cubicBezTo>
                <a:cubicBezTo>
                  <a:pt x="3639077" y="277482"/>
                  <a:pt x="3639077" y="277482"/>
                  <a:pt x="3639077" y="277482"/>
                </a:cubicBezTo>
                <a:close/>
                <a:moveTo>
                  <a:pt x="277655" y="277481"/>
                </a:moveTo>
                <a:lnTo>
                  <a:pt x="277655" y="284756"/>
                </a:lnTo>
                <a:lnTo>
                  <a:pt x="277655" y="299306"/>
                </a:lnTo>
                <a:cubicBezTo>
                  <a:pt x="257608" y="292031"/>
                  <a:pt x="257608" y="284756"/>
                  <a:pt x="247542" y="284756"/>
                </a:cubicBezTo>
                <a:cubicBezTo>
                  <a:pt x="257608" y="277481"/>
                  <a:pt x="267615" y="292031"/>
                  <a:pt x="277655" y="284756"/>
                </a:cubicBezTo>
                <a:cubicBezTo>
                  <a:pt x="267615" y="284756"/>
                  <a:pt x="277655" y="284756"/>
                  <a:pt x="277655" y="277481"/>
                </a:cubicBezTo>
                <a:close/>
                <a:moveTo>
                  <a:pt x="543855" y="277481"/>
                </a:moveTo>
                <a:cubicBezTo>
                  <a:pt x="553894" y="277481"/>
                  <a:pt x="553894" y="284608"/>
                  <a:pt x="563934" y="284608"/>
                </a:cubicBezTo>
                <a:cubicBezTo>
                  <a:pt x="563934" y="284608"/>
                  <a:pt x="563934" y="284608"/>
                  <a:pt x="553894" y="284608"/>
                </a:cubicBezTo>
                <a:cubicBezTo>
                  <a:pt x="553894" y="284608"/>
                  <a:pt x="553894" y="277481"/>
                  <a:pt x="543855" y="277481"/>
                </a:cubicBezTo>
                <a:close/>
                <a:moveTo>
                  <a:pt x="635732" y="277481"/>
                </a:moveTo>
                <a:cubicBezTo>
                  <a:pt x="635732" y="284608"/>
                  <a:pt x="625665" y="284608"/>
                  <a:pt x="614159" y="284608"/>
                </a:cubicBezTo>
                <a:cubicBezTo>
                  <a:pt x="614159" y="284608"/>
                  <a:pt x="614159" y="284608"/>
                  <a:pt x="604092" y="284608"/>
                </a:cubicBezTo>
                <a:cubicBezTo>
                  <a:pt x="604092" y="277481"/>
                  <a:pt x="625665" y="284608"/>
                  <a:pt x="635732" y="277481"/>
                </a:cubicBezTo>
                <a:close/>
                <a:moveTo>
                  <a:pt x="788454" y="277481"/>
                </a:moveTo>
                <a:cubicBezTo>
                  <a:pt x="798442" y="277481"/>
                  <a:pt x="808429" y="284756"/>
                  <a:pt x="808429" y="284756"/>
                </a:cubicBezTo>
                <a:cubicBezTo>
                  <a:pt x="818416" y="284756"/>
                  <a:pt x="818416" y="284756"/>
                  <a:pt x="829830" y="292031"/>
                </a:cubicBezTo>
                <a:cubicBezTo>
                  <a:pt x="829830" y="299306"/>
                  <a:pt x="829830" y="299306"/>
                  <a:pt x="829830" y="299306"/>
                </a:cubicBezTo>
                <a:cubicBezTo>
                  <a:pt x="798442" y="299306"/>
                  <a:pt x="798442" y="284756"/>
                  <a:pt x="788454" y="277481"/>
                </a:cubicBezTo>
                <a:close/>
                <a:moveTo>
                  <a:pt x="1044615" y="277481"/>
                </a:moveTo>
                <a:cubicBezTo>
                  <a:pt x="1044615" y="284608"/>
                  <a:pt x="1044615" y="284608"/>
                  <a:pt x="1034271" y="284608"/>
                </a:cubicBezTo>
                <a:cubicBezTo>
                  <a:pt x="1034271" y="284608"/>
                  <a:pt x="1034271" y="277481"/>
                  <a:pt x="1044615" y="277481"/>
                </a:cubicBezTo>
                <a:close/>
                <a:moveTo>
                  <a:pt x="1094509" y="277481"/>
                </a:moveTo>
                <a:cubicBezTo>
                  <a:pt x="1094509" y="277481"/>
                  <a:pt x="1104853" y="292031"/>
                  <a:pt x="1104853" y="299306"/>
                </a:cubicBezTo>
                <a:cubicBezTo>
                  <a:pt x="1094509" y="292031"/>
                  <a:pt x="1094509" y="284756"/>
                  <a:pt x="1094509" y="277481"/>
                </a:cubicBezTo>
                <a:close/>
                <a:moveTo>
                  <a:pt x="1504609" y="277481"/>
                </a:moveTo>
                <a:cubicBezTo>
                  <a:pt x="1504609" y="284608"/>
                  <a:pt x="1504609" y="284608"/>
                  <a:pt x="1504609" y="284608"/>
                </a:cubicBezTo>
                <a:cubicBezTo>
                  <a:pt x="1493048" y="284608"/>
                  <a:pt x="1493048" y="277481"/>
                  <a:pt x="1493048" y="277481"/>
                </a:cubicBezTo>
                <a:cubicBezTo>
                  <a:pt x="1504609" y="277481"/>
                  <a:pt x="1504609" y="277481"/>
                  <a:pt x="1504609" y="277481"/>
                </a:cubicBezTo>
                <a:close/>
                <a:moveTo>
                  <a:pt x="1861165" y="277481"/>
                </a:moveTo>
                <a:cubicBezTo>
                  <a:pt x="1861165" y="284830"/>
                  <a:pt x="1851126" y="292180"/>
                  <a:pt x="1841086" y="292180"/>
                </a:cubicBezTo>
                <a:cubicBezTo>
                  <a:pt x="1851126" y="284830"/>
                  <a:pt x="1841086" y="284830"/>
                  <a:pt x="1841086" y="284830"/>
                </a:cubicBezTo>
                <a:cubicBezTo>
                  <a:pt x="1851126" y="284830"/>
                  <a:pt x="1851126" y="284830"/>
                  <a:pt x="1851126" y="277481"/>
                </a:cubicBezTo>
                <a:cubicBezTo>
                  <a:pt x="1861165" y="277481"/>
                  <a:pt x="1861165" y="277481"/>
                  <a:pt x="1861165" y="277481"/>
                </a:cubicBezTo>
                <a:close/>
                <a:moveTo>
                  <a:pt x="1963082" y="277481"/>
                </a:moveTo>
                <a:cubicBezTo>
                  <a:pt x="1973121" y="277481"/>
                  <a:pt x="1953042" y="284830"/>
                  <a:pt x="1963082" y="292180"/>
                </a:cubicBezTo>
                <a:cubicBezTo>
                  <a:pt x="1953042" y="292180"/>
                  <a:pt x="1953042" y="292180"/>
                  <a:pt x="1953042" y="292180"/>
                </a:cubicBezTo>
                <a:cubicBezTo>
                  <a:pt x="1953042" y="284830"/>
                  <a:pt x="1963082" y="284830"/>
                  <a:pt x="1963082" y="277481"/>
                </a:cubicBezTo>
                <a:close/>
                <a:moveTo>
                  <a:pt x="2341846" y="277481"/>
                </a:moveTo>
                <a:cubicBezTo>
                  <a:pt x="2341846" y="277481"/>
                  <a:pt x="2341846" y="284608"/>
                  <a:pt x="2331502" y="284608"/>
                </a:cubicBezTo>
                <a:cubicBezTo>
                  <a:pt x="2331502" y="277481"/>
                  <a:pt x="2341846" y="277481"/>
                  <a:pt x="2341846" y="277481"/>
                </a:cubicBezTo>
                <a:close/>
                <a:moveTo>
                  <a:pt x="2371863" y="277481"/>
                </a:moveTo>
                <a:cubicBezTo>
                  <a:pt x="2383222" y="277481"/>
                  <a:pt x="2371863" y="292180"/>
                  <a:pt x="2371863" y="292180"/>
                </a:cubicBezTo>
                <a:cubicBezTo>
                  <a:pt x="2361925" y="284830"/>
                  <a:pt x="2361925" y="292180"/>
                  <a:pt x="2361925" y="284830"/>
                </a:cubicBezTo>
                <a:cubicBezTo>
                  <a:pt x="2371863" y="284830"/>
                  <a:pt x="2371863" y="284830"/>
                  <a:pt x="2371863" y="284830"/>
                </a:cubicBezTo>
                <a:cubicBezTo>
                  <a:pt x="2371863" y="284830"/>
                  <a:pt x="2361925" y="284830"/>
                  <a:pt x="2371863" y="277481"/>
                </a:cubicBezTo>
                <a:close/>
                <a:moveTo>
                  <a:pt x="2383222" y="277481"/>
                </a:moveTo>
                <a:cubicBezTo>
                  <a:pt x="2393566" y="277481"/>
                  <a:pt x="2393566" y="277481"/>
                  <a:pt x="2393566" y="284608"/>
                </a:cubicBezTo>
                <a:cubicBezTo>
                  <a:pt x="2383222" y="284608"/>
                  <a:pt x="2383222" y="277481"/>
                  <a:pt x="2383222" y="277481"/>
                </a:cubicBezTo>
                <a:close/>
                <a:moveTo>
                  <a:pt x="2709963" y="277481"/>
                </a:moveTo>
                <a:cubicBezTo>
                  <a:pt x="2709963" y="284608"/>
                  <a:pt x="2709963" y="284608"/>
                  <a:pt x="2709963" y="284608"/>
                </a:cubicBezTo>
                <a:cubicBezTo>
                  <a:pt x="2699619" y="284608"/>
                  <a:pt x="2699619" y="284608"/>
                  <a:pt x="2699619" y="284608"/>
                </a:cubicBezTo>
                <a:cubicBezTo>
                  <a:pt x="2699619" y="277481"/>
                  <a:pt x="2699619" y="277481"/>
                  <a:pt x="2709963" y="277481"/>
                </a:cubicBezTo>
                <a:close/>
                <a:moveTo>
                  <a:pt x="3016017" y="277481"/>
                </a:moveTo>
                <a:cubicBezTo>
                  <a:pt x="3026361" y="277481"/>
                  <a:pt x="3026361" y="277481"/>
                  <a:pt x="3026361" y="284608"/>
                </a:cubicBezTo>
                <a:cubicBezTo>
                  <a:pt x="3016017" y="284608"/>
                  <a:pt x="3016017" y="284608"/>
                  <a:pt x="3016017" y="277481"/>
                </a:cubicBezTo>
                <a:close/>
                <a:moveTo>
                  <a:pt x="3884894" y="277481"/>
                </a:moveTo>
                <a:lnTo>
                  <a:pt x="3874647" y="277481"/>
                </a:lnTo>
                <a:lnTo>
                  <a:pt x="3874550" y="277556"/>
                </a:lnTo>
                <a:lnTo>
                  <a:pt x="3874550" y="278400"/>
                </a:lnTo>
                <a:cubicBezTo>
                  <a:pt x="3874550" y="279318"/>
                  <a:pt x="3874550" y="281156"/>
                  <a:pt x="3874550" y="284830"/>
                </a:cubicBezTo>
                <a:cubicBezTo>
                  <a:pt x="3884894" y="292180"/>
                  <a:pt x="3884894" y="277481"/>
                  <a:pt x="3884894" y="277481"/>
                </a:cubicBezTo>
                <a:close/>
                <a:moveTo>
                  <a:pt x="4099071" y="277481"/>
                </a:moveTo>
                <a:cubicBezTo>
                  <a:pt x="4099071" y="277481"/>
                  <a:pt x="4099071" y="292180"/>
                  <a:pt x="4088727" y="284830"/>
                </a:cubicBezTo>
                <a:cubicBezTo>
                  <a:pt x="4088727" y="284830"/>
                  <a:pt x="4099071" y="284830"/>
                  <a:pt x="4099071" y="277481"/>
                </a:cubicBezTo>
                <a:close/>
                <a:moveTo>
                  <a:pt x="4569407" y="277481"/>
                </a:moveTo>
                <a:cubicBezTo>
                  <a:pt x="4569407" y="284608"/>
                  <a:pt x="4559065" y="277481"/>
                  <a:pt x="4559065" y="284608"/>
                </a:cubicBezTo>
                <a:cubicBezTo>
                  <a:pt x="4569407" y="284608"/>
                  <a:pt x="4569407" y="284608"/>
                  <a:pt x="4569407" y="284608"/>
                </a:cubicBezTo>
                <a:cubicBezTo>
                  <a:pt x="4579751" y="284608"/>
                  <a:pt x="4579751" y="284608"/>
                  <a:pt x="4579751" y="284608"/>
                </a:cubicBezTo>
                <a:cubicBezTo>
                  <a:pt x="4569407" y="277481"/>
                  <a:pt x="4569407" y="277481"/>
                  <a:pt x="4569407" y="277481"/>
                </a:cubicBezTo>
                <a:close/>
                <a:moveTo>
                  <a:pt x="9551930" y="277481"/>
                </a:moveTo>
                <a:lnTo>
                  <a:pt x="9551930" y="284756"/>
                </a:lnTo>
                <a:lnTo>
                  <a:pt x="9551930" y="299306"/>
                </a:lnTo>
                <a:lnTo>
                  <a:pt x="9548945" y="297717"/>
                </a:lnTo>
                <a:lnTo>
                  <a:pt x="9549568" y="296374"/>
                </a:lnTo>
                <a:lnTo>
                  <a:pt x="9546419" y="296374"/>
                </a:lnTo>
                <a:lnTo>
                  <a:pt x="9533132" y="289303"/>
                </a:lnTo>
                <a:lnTo>
                  <a:pt x="9525291" y="286152"/>
                </a:lnTo>
                <a:lnTo>
                  <a:pt x="9523637" y="284591"/>
                </a:lnTo>
                <a:lnTo>
                  <a:pt x="9523497" y="284301"/>
                </a:lnTo>
                <a:lnTo>
                  <a:pt x="9529358" y="282710"/>
                </a:lnTo>
                <a:cubicBezTo>
                  <a:pt x="9536890" y="283392"/>
                  <a:pt x="9544401" y="290212"/>
                  <a:pt x="9551930" y="284756"/>
                </a:cubicBezTo>
                <a:cubicBezTo>
                  <a:pt x="9541891" y="284756"/>
                  <a:pt x="9551930" y="284756"/>
                  <a:pt x="9551930" y="277481"/>
                </a:cubicBezTo>
                <a:close/>
                <a:moveTo>
                  <a:pt x="9818130" y="277481"/>
                </a:moveTo>
                <a:cubicBezTo>
                  <a:pt x="9828170" y="277481"/>
                  <a:pt x="9828170" y="284608"/>
                  <a:pt x="9838210" y="284608"/>
                </a:cubicBezTo>
                <a:cubicBezTo>
                  <a:pt x="9838210" y="284608"/>
                  <a:pt x="9838210" y="284608"/>
                  <a:pt x="9828170" y="284608"/>
                </a:cubicBezTo>
                <a:cubicBezTo>
                  <a:pt x="9828170" y="284608"/>
                  <a:pt x="9828170" y="277481"/>
                  <a:pt x="9818130" y="277481"/>
                </a:cubicBezTo>
                <a:close/>
                <a:moveTo>
                  <a:pt x="9910008" y="277481"/>
                </a:moveTo>
                <a:cubicBezTo>
                  <a:pt x="9910008" y="284608"/>
                  <a:pt x="9899940" y="284608"/>
                  <a:pt x="9888435" y="284608"/>
                </a:cubicBezTo>
                <a:lnTo>
                  <a:pt x="9882414" y="284608"/>
                </a:lnTo>
                <a:lnTo>
                  <a:pt x="9883788" y="283004"/>
                </a:lnTo>
                <a:lnTo>
                  <a:pt x="9890412" y="281045"/>
                </a:lnTo>
                <a:cubicBezTo>
                  <a:pt x="9897064" y="281045"/>
                  <a:pt x="9904974" y="281045"/>
                  <a:pt x="9910008" y="277481"/>
                </a:cubicBezTo>
                <a:close/>
                <a:moveTo>
                  <a:pt x="10062730" y="277481"/>
                </a:moveTo>
                <a:cubicBezTo>
                  <a:pt x="10072717" y="277481"/>
                  <a:pt x="10082704" y="284756"/>
                  <a:pt x="10082704" y="284756"/>
                </a:cubicBezTo>
                <a:cubicBezTo>
                  <a:pt x="10092692" y="284756"/>
                  <a:pt x="10092692" y="284756"/>
                  <a:pt x="10104105" y="292031"/>
                </a:cubicBezTo>
                <a:cubicBezTo>
                  <a:pt x="10104105" y="299306"/>
                  <a:pt x="10104105" y="299306"/>
                  <a:pt x="10104105" y="299306"/>
                </a:cubicBezTo>
                <a:cubicBezTo>
                  <a:pt x="10072717" y="299306"/>
                  <a:pt x="10072717" y="284756"/>
                  <a:pt x="10062730" y="277481"/>
                </a:cubicBezTo>
                <a:close/>
                <a:moveTo>
                  <a:pt x="10318891" y="277481"/>
                </a:moveTo>
                <a:cubicBezTo>
                  <a:pt x="10318891" y="284608"/>
                  <a:pt x="10318891" y="284608"/>
                  <a:pt x="10308547" y="284608"/>
                </a:cubicBezTo>
                <a:cubicBezTo>
                  <a:pt x="10308547" y="284608"/>
                  <a:pt x="10308547" y="277481"/>
                  <a:pt x="10318891" y="277481"/>
                </a:cubicBezTo>
                <a:close/>
                <a:moveTo>
                  <a:pt x="10368785" y="277481"/>
                </a:moveTo>
                <a:cubicBezTo>
                  <a:pt x="10368785" y="277481"/>
                  <a:pt x="10379128" y="292031"/>
                  <a:pt x="10379128" y="299306"/>
                </a:cubicBezTo>
                <a:cubicBezTo>
                  <a:pt x="10368785" y="292031"/>
                  <a:pt x="10368785" y="284756"/>
                  <a:pt x="10368785" y="277481"/>
                </a:cubicBezTo>
                <a:close/>
                <a:moveTo>
                  <a:pt x="10778885" y="277481"/>
                </a:moveTo>
                <a:cubicBezTo>
                  <a:pt x="10778885" y="284608"/>
                  <a:pt x="10778885" y="284608"/>
                  <a:pt x="10778885" y="284608"/>
                </a:cubicBezTo>
                <a:cubicBezTo>
                  <a:pt x="10767324" y="284608"/>
                  <a:pt x="10767324" y="277481"/>
                  <a:pt x="10767324" y="277481"/>
                </a:cubicBezTo>
                <a:cubicBezTo>
                  <a:pt x="10778885" y="277481"/>
                  <a:pt x="10778885" y="277481"/>
                  <a:pt x="10778885" y="277481"/>
                </a:cubicBezTo>
                <a:close/>
                <a:moveTo>
                  <a:pt x="11135441" y="277481"/>
                </a:moveTo>
                <a:cubicBezTo>
                  <a:pt x="11135441" y="284830"/>
                  <a:pt x="11125401" y="292180"/>
                  <a:pt x="11115362" y="292180"/>
                </a:cubicBezTo>
                <a:cubicBezTo>
                  <a:pt x="11125401" y="284830"/>
                  <a:pt x="11115362" y="284830"/>
                  <a:pt x="11115362" y="284830"/>
                </a:cubicBezTo>
                <a:cubicBezTo>
                  <a:pt x="11125401" y="284830"/>
                  <a:pt x="11125401" y="284830"/>
                  <a:pt x="11125401" y="277481"/>
                </a:cubicBezTo>
                <a:cubicBezTo>
                  <a:pt x="11135441" y="277481"/>
                  <a:pt x="11135441" y="277481"/>
                  <a:pt x="11135441" y="277481"/>
                </a:cubicBezTo>
                <a:close/>
                <a:moveTo>
                  <a:pt x="11237357" y="277481"/>
                </a:moveTo>
                <a:cubicBezTo>
                  <a:pt x="11247397" y="277481"/>
                  <a:pt x="11227318" y="284830"/>
                  <a:pt x="11237357" y="292180"/>
                </a:cubicBezTo>
                <a:cubicBezTo>
                  <a:pt x="11227318" y="292180"/>
                  <a:pt x="11227318" y="292180"/>
                  <a:pt x="11227318" y="292180"/>
                </a:cubicBezTo>
                <a:cubicBezTo>
                  <a:pt x="11227318" y="284830"/>
                  <a:pt x="11237357" y="284830"/>
                  <a:pt x="11237357" y="277481"/>
                </a:cubicBezTo>
                <a:close/>
                <a:moveTo>
                  <a:pt x="11616122" y="277481"/>
                </a:moveTo>
                <a:cubicBezTo>
                  <a:pt x="11616122" y="277481"/>
                  <a:pt x="11616122" y="284608"/>
                  <a:pt x="11605778" y="284608"/>
                </a:cubicBezTo>
                <a:cubicBezTo>
                  <a:pt x="11605778" y="277481"/>
                  <a:pt x="11616122" y="277481"/>
                  <a:pt x="11616122" y="277481"/>
                </a:cubicBezTo>
                <a:close/>
                <a:moveTo>
                  <a:pt x="11646139" y="277481"/>
                </a:moveTo>
                <a:cubicBezTo>
                  <a:pt x="11657497" y="277481"/>
                  <a:pt x="11646139" y="292180"/>
                  <a:pt x="11646139" y="292180"/>
                </a:cubicBezTo>
                <a:cubicBezTo>
                  <a:pt x="11636201" y="284830"/>
                  <a:pt x="11636201" y="292180"/>
                  <a:pt x="11636201" y="284830"/>
                </a:cubicBezTo>
                <a:cubicBezTo>
                  <a:pt x="11646139" y="284830"/>
                  <a:pt x="11646139" y="284830"/>
                  <a:pt x="11646139" y="284830"/>
                </a:cubicBezTo>
                <a:cubicBezTo>
                  <a:pt x="11646139" y="284830"/>
                  <a:pt x="11636201" y="284830"/>
                  <a:pt x="11646139" y="277481"/>
                </a:cubicBezTo>
                <a:close/>
                <a:moveTo>
                  <a:pt x="11657497" y="277481"/>
                </a:moveTo>
                <a:cubicBezTo>
                  <a:pt x="11667841" y="277481"/>
                  <a:pt x="11667841" y="277481"/>
                  <a:pt x="11667841" y="284608"/>
                </a:cubicBezTo>
                <a:cubicBezTo>
                  <a:pt x="11657497" y="284608"/>
                  <a:pt x="11657497" y="277481"/>
                  <a:pt x="11657497" y="277481"/>
                </a:cubicBezTo>
                <a:close/>
                <a:moveTo>
                  <a:pt x="11984239" y="277481"/>
                </a:moveTo>
                <a:cubicBezTo>
                  <a:pt x="11984239" y="284608"/>
                  <a:pt x="11984239" y="284608"/>
                  <a:pt x="11984239" y="284608"/>
                </a:cubicBezTo>
                <a:cubicBezTo>
                  <a:pt x="11973895" y="284608"/>
                  <a:pt x="11973895" y="284608"/>
                  <a:pt x="11973895" y="284608"/>
                </a:cubicBezTo>
                <a:cubicBezTo>
                  <a:pt x="11973895" y="277481"/>
                  <a:pt x="11973895" y="277481"/>
                  <a:pt x="11984239" y="277481"/>
                </a:cubicBezTo>
                <a:close/>
                <a:moveTo>
                  <a:pt x="870131" y="277419"/>
                </a:moveTo>
                <a:cubicBezTo>
                  <a:pt x="870131" y="284799"/>
                  <a:pt x="880199" y="292180"/>
                  <a:pt x="880199" y="292180"/>
                </a:cubicBezTo>
                <a:cubicBezTo>
                  <a:pt x="890267" y="284799"/>
                  <a:pt x="890267" y="284799"/>
                  <a:pt x="890267" y="284799"/>
                </a:cubicBezTo>
                <a:cubicBezTo>
                  <a:pt x="880199" y="284799"/>
                  <a:pt x="880199" y="277419"/>
                  <a:pt x="870131" y="277419"/>
                </a:cubicBezTo>
                <a:close/>
                <a:moveTo>
                  <a:pt x="4201221" y="277419"/>
                </a:moveTo>
                <a:cubicBezTo>
                  <a:pt x="4191153" y="277419"/>
                  <a:pt x="4201221" y="277419"/>
                  <a:pt x="4201221" y="284799"/>
                </a:cubicBezTo>
                <a:cubicBezTo>
                  <a:pt x="4201221" y="282954"/>
                  <a:pt x="4201221" y="281109"/>
                  <a:pt x="4201221" y="277419"/>
                </a:cubicBezTo>
                <a:close/>
                <a:moveTo>
                  <a:pt x="4375254" y="277419"/>
                </a:moveTo>
                <a:cubicBezTo>
                  <a:pt x="4375254" y="277419"/>
                  <a:pt x="4375254" y="277419"/>
                  <a:pt x="4365186" y="277419"/>
                </a:cubicBezTo>
                <a:cubicBezTo>
                  <a:pt x="4365186" y="277419"/>
                  <a:pt x="4365186" y="277419"/>
                  <a:pt x="4365186" y="278341"/>
                </a:cubicBezTo>
                <a:lnTo>
                  <a:pt x="4365186" y="279264"/>
                </a:lnTo>
                <a:close/>
                <a:moveTo>
                  <a:pt x="4824947" y="277419"/>
                </a:moveTo>
                <a:lnTo>
                  <a:pt x="4822090" y="281081"/>
                </a:lnTo>
                <a:lnTo>
                  <a:pt x="4817560" y="281911"/>
                </a:lnTo>
                <a:lnTo>
                  <a:pt x="4815372" y="281109"/>
                </a:lnTo>
                <a:cubicBezTo>
                  <a:pt x="4813934" y="279264"/>
                  <a:pt x="4813934" y="277419"/>
                  <a:pt x="4813934" y="277419"/>
                </a:cubicBezTo>
                <a:lnTo>
                  <a:pt x="4810823" y="284260"/>
                </a:lnTo>
                <a:lnTo>
                  <a:pt x="4806070" y="281974"/>
                </a:lnTo>
                <a:cubicBezTo>
                  <a:pt x="4806070" y="285546"/>
                  <a:pt x="4806070" y="287332"/>
                  <a:pt x="4806070" y="289118"/>
                </a:cubicBezTo>
                <a:lnTo>
                  <a:pt x="4806070" y="294713"/>
                </a:lnTo>
                <a:lnTo>
                  <a:pt x="4805506" y="295953"/>
                </a:lnTo>
                <a:lnTo>
                  <a:pt x="4801194" y="293584"/>
                </a:lnTo>
                <a:cubicBezTo>
                  <a:pt x="4801194" y="294477"/>
                  <a:pt x="4801194" y="296263"/>
                  <a:pt x="4796319" y="296263"/>
                </a:cubicBezTo>
                <a:cubicBezTo>
                  <a:pt x="4796319" y="296263"/>
                  <a:pt x="4786567" y="296263"/>
                  <a:pt x="4786567" y="289118"/>
                </a:cubicBezTo>
                <a:cubicBezTo>
                  <a:pt x="4776815" y="289118"/>
                  <a:pt x="4767063" y="289118"/>
                  <a:pt x="4767063" y="281974"/>
                </a:cubicBezTo>
                <a:cubicBezTo>
                  <a:pt x="4771939" y="283760"/>
                  <a:pt x="4776205" y="284207"/>
                  <a:pt x="4780189" y="283872"/>
                </a:cubicBezTo>
                <a:lnTo>
                  <a:pt x="4784952" y="282709"/>
                </a:lnTo>
                <a:lnTo>
                  <a:pt x="4783730" y="284799"/>
                </a:lnTo>
                <a:cubicBezTo>
                  <a:pt x="4783730" y="284799"/>
                  <a:pt x="4793798" y="284799"/>
                  <a:pt x="4803866" y="284799"/>
                </a:cubicBezTo>
                <a:cubicBezTo>
                  <a:pt x="4803866" y="281109"/>
                  <a:pt x="4803866" y="279264"/>
                  <a:pt x="4803866" y="278341"/>
                </a:cubicBezTo>
                <a:lnTo>
                  <a:pt x="4803866" y="278090"/>
                </a:lnTo>
                <a:lnTo>
                  <a:pt x="4806615" y="277419"/>
                </a:lnTo>
                <a:lnTo>
                  <a:pt x="4813934" y="277419"/>
                </a:lnTo>
                <a:close/>
                <a:moveTo>
                  <a:pt x="4835510" y="277419"/>
                </a:moveTo>
                <a:lnTo>
                  <a:pt x="4835499" y="277509"/>
                </a:lnTo>
                <a:cubicBezTo>
                  <a:pt x="4834280" y="280188"/>
                  <a:pt x="4831842" y="281974"/>
                  <a:pt x="4826966" y="281974"/>
                </a:cubicBezTo>
                <a:cubicBezTo>
                  <a:pt x="4831842" y="285546"/>
                  <a:pt x="4836718" y="285546"/>
                  <a:pt x="4841594" y="284653"/>
                </a:cubicBezTo>
                <a:lnTo>
                  <a:pt x="4850697" y="282986"/>
                </a:lnTo>
                <a:lnTo>
                  <a:pt x="4855644" y="284799"/>
                </a:lnTo>
                <a:lnTo>
                  <a:pt x="4859653" y="287004"/>
                </a:lnTo>
                <a:lnTo>
                  <a:pt x="4861096" y="289118"/>
                </a:lnTo>
                <a:lnTo>
                  <a:pt x="4863186" y="292180"/>
                </a:lnTo>
                <a:lnTo>
                  <a:pt x="4846470" y="292180"/>
                </a:lnTo>
                <a:lnTo>
                  <a:pt x="4846470" y="289118"/>
                </a:lnTo>
                <a:cubicBezTo>
                  <a:pt x="4836718" y="289118"/>
                  <a:pt x="4826966" y="296263"/>
                  <a:pt x="4826966" y="289118"/>
                </a:cubicBezTo>
                <a:lnTo>
                  <a:pt x="4819780" y="289870"/>
                </a:lnTo>
                <a:lnTo>
                  <a:pt x="4825440" y="284799"/>
                </a:lnTo>
                <a:lnTo>
                  <a:pt x="4822544" y="283738"/>
                </a:lnTo>
                <a:lnTo>
                  <a:pt x="4825681" y="277419"/>
                </a:lnTo>
                <a:lnTo>
                  <a:pt x="4835508" y="277419"/>
                </a:lnTo>
                <a:close/>
                <a:moveTo>
                  <a:pt x="9694221" y="277419"/>
                </a:moveTo>
                <a:lnTo>
                  <a:pt x="9692679" y="280810"/>
                </a:lnTo>
                <a:lnTo>
                  <a:pt x="9689775" y="280045"/>
                </a:lnTo>
                <a:cubicBezTo>
                  <a:pt x="9688394" y="279169"/>
                  <a:pt x="9687842" y="278418"/>
                  <a:pt x="9687620" y="278919"/>
                </a:cubicBezTo>
                <a:cubicBezTo>
                  <a:pt x="9687473" y="279252"/>
                  <a:pt x="9687473" y="280142"/>
                  <a:pt x="9687473" y="281922"/>
                </a:cubicBezTo>
                <a:lnTo>
                  <a:pt x="9691211" y="284038"/>
                </a:lnTo>
                <a:lnTo>
                  <a:pt x="9686311" y="294814"/>
                </a:lnTo>
                <a:lnTo>
                  <a:pt x="9684303" y="292120"/>
                </a:lnTo>
                <a:lnTo>
                  <a:pt x="9684282" y="292100"/>
                </a:lnTo>
                <a:lnTo>
                  <a:pt x="9684306" y="292091"/>
                </a:lnTo>
                <a:lnTo>
                  <a:pt x="9684306" y="277419"/>
                </a:lnTo>
                <a:close/>
                <a:moveTo>
                  <a:pt x="9705769" y="277419"/>
                </a:moveTo>
                <a:lnTo>
                  <a:pt x="9706763" y="277601"/>
                </a:lnTo>
                <a:lnTo>
                  <a:pt x="9706796" y="278473"/>
                </a:lnTo>
                <a:close/>
                <a:moveTo>
                  <a:pt x="10144407" y="277419"/>
                </a:moveTo>
                <a:cubicBezTo>
                  <a:pt x="10144407" y="284799"/>
                  <a:pt x="10154475" y="292180"/>
                  <a:pt x="10154475" y="292180"/>
                </a:cubicBezTo>
                <a:cubicBezTo>
                  <a:pt x="10164543" y="284799"/>
                  <a:pt x="10164543" y="284799"/>
                  <a:pt x="10164543" y="284799"/>
                </a:cubicBezTo>
                <a:cubicBezTo>
                  <a:pt x="10154475" y="284799"/>
                  <a:pt x="10154475" y="277419"/>
                  <a:pt x="10144407" y="277419"/>
                </a:cubicBezTo>
                <a:close/>
                <a:moveTo>
                  <a:pt x="3384258" y="277333"/>
                </a:moveTo>
                <a:lnTo>
                  <a:pt x="3384134" y="277333"/>
                </a:lnTo>
                <a:lnTo>
                  <a:pt x="3384266" y="277390"/>
                </a:lnTo>
                <a:close/>
                <a:moveTo>
                  <a:pt x="3088120" y="277259"/>
                </a:moveTo>
                <a:cubicBezTo>
                  <a:pt x="3088120" y="284608"/>
                  <a:pt x="3098159" y="284608"/>
                  <a:pt x="3098159" y="284608"/>
                </a:cubicBezTo>
                <a:cubicBezTo>
                  <a:pt x="3098159" y="277259"/>
                  <a:pt x="3088120" y="277259"/>
                  <a:pt x="3088120" y="277259"/>
                </a:cubicBezTo>
                <a:close/>
                <a:moveTo>
                  <a:pt x="3284376" y="277032"/>
                </a:moveTo>
                <a:lnTo>
                  <a:pt x="3282151" y="277419"/>
                </a:lnTo>
                <a:lnTo>
                  <a:pt x="3283312" y="278568"/>
                </a:lnTo>
                <a:close/>
                <a:moveTo>
                  <a:pt x="257893" y="276960"/>
                </a:moveTo>
                <a:lnTo>
                  <a:pt x="257418" y="277419"/>
                </a:lnTo>
                <a:lnTo>
                  <a:pt x="257893" y="277419"/>
                </a:lnTo>
                <a:close/>
                <a:moveTo>
                  <a:pt x="9532169" y="276960"/>
                </a:moveTo>
                <a:lnTo>
                  <a:pt x="9531694" y="277419"/>
                </a:lnTo>
                <a:lnTo>
                  <a:pt x="9532169" y="277419"/>
                </a:lnTo>
                <a:close/>
                <a:moveTo>
                  <a:pt x="952357" y="276607"/>
                </a:moveTo>
                <a:lnTo>
                  <a:pt x="952130" y="277238"/>
                </a:lnTo>
                <a:cubicBezTo>
                  <a:pt x="954665" y="278159"/>
                  <a:pt x="956725" y="278604"/>
                  <a:pt x="958409" y="278692"/>
                </a:cubicBezTo>
                <a:lnTo>
                  <a:pt x="962418" y="278013"/>
                </a:lnTo>
                <a:lnTo>
                  <a:pt x="962169" y="277333"/>
                </a:lnTo>
                <a:close/>
                <a:moveTo>
                  <a:pt x="10226633" y="276607"/>
                </a:moveTo>
                <a:lnTo>
                  <a:pt x="10226405" y="277238"/>
                </a:lnTo>
                <a:cubicBezTo>
                  <a:pt x="10228941" y="278159"/>
                  <a:pt x="10231001" y="278604"/>
                  <a:pt x="10232684" y="278692"/>
                </a:cubicBezTo>
                <a:lnTo>
                  <a:pt x="10236694" y="278013"/>
                </a:lnTo>
                <a:lnTo>
                  <a:pt x="10236445" y="277333"/>
                </a:lnTo>
                <a:close/>
                <a:moveTo>
                  <a:pt x="9798434" y="276371"/>
                </a:moveTo>
                <a:lnTo>
                  <a:pt x="9799803" y="277221"/>
                </a:lnTo>
                <a:lnTo>
                  <a:pt x="9797218" y="277221"/>
                </a:lnTo>
                <a:lnTo>
                  <a:pt x="9796260" y="277891"/>
                </a:lnTo>
                <a:lnTo>
                  <a:pt x="9796260" y="281592"/>
                </a:lnTo>
                <a:cubicBezTo>
                  <a:pt x="9796260" y="285043"/>
                  <a:pt x="9796260" y="286423"/>
                  <a:pt x="9796260" y="291944"/>
                </a:cubicBezTo>
                <a:cubicBezTo>
                  <a:pt x="9796260" y="291944"/>
                  <a:pt x="9786204" y="291944"/>
                  <a:pt x="9776147" y="299306"/>
                </a:cubicBezTo>
                <a:lnTo>
                  <a:pt x="9776147" y="296265"/>
                </a:lnTo>
                <a:lnTo>
                  <a:pt x="9776463" y="296374"/>
                </a:lnTo>
                <a:lnTo>
                  <a:pt x="9776147" y="296201"/>
                </a:lnTo>
                <a:lnTo>
                  <a:pt x="9776147" y="292864"/>
                </a:lnTo>
                <a:cubicBezTo>
                  <a:pt x="9776147" y="291944"/>
                  <a:pt x="9776147" y="291944"/>
                  <a:pt x="9776147" y="291944"/>
                </a:cubicBezTo>
                <a:lnTo>
                  <a:pt x="9796260" y="277891"/>
                </a:lnTo>
                <a:lnTo>
                  <a:pt x="9796260" y="277221"/>
                </a:lnTo>
                <a:lnTo>
                  <a:pt x="9797218" y="277221"/>
                </a:lnTo>
                <a:close/>
                <a:moveTo>
                  <a:pt x="4707160" y="275944"/>
                </a:moveTo>
                <a:lnTo>
                  <a:pt x="4711815" y="284799"/>
                </a:lnTo>
                <a:lnTo>
                  <a:pt x="4707160" y="284799"/>
                </a:lnTo>
                <a:lnTo>
                  <a:pt x="4707160" y="281081"/>
                </a:lnTo>
                <a:close/>
                <a:moveTo>
                  <a:pt x="4999189" y="275801"/>
                </a:moveTo>
                <a:lnTo>
                  <a:pt x="5009366" y="277826"/>
                </a:lnTo>
                <a:lnTo>
                  <a:pt x="5015215" y="281967"/>
                </a:lnTo>
                <a:lnTo>
                  <a:pt x="5015215" y="281707"/>
                </a:lnTo>
                <a:cubicBezTo>
                  <a:pt x="5024644" y="281707"/>
                  <a:pt x="5024644" y="289041"/>
                  <a:pt x="5024644" y="289041"/>
                </a:cubicBezTo>
                <a:cubicBezTo>
                  <a:pt x="5015215" y="289041"/>
                  <a:pt x="5015215" y="289041"/>
                  <a:pt x="5015215" y="289041"/>
                </a:cubicBezTo>
                <a:cubicBezTo>
                  <a:pt x="5015215" y="289041"/>
                  <a:pt x="5015215" y="289041"/>
                  <a:pt x="5015215" y="285946"/>
                </a:cubicBezTo>
                <a:lnTo>
                  <a:pt x="5015215" y="281968"/>
                </a:lnTo>
                <a:lnTo>
                  <a:pt x="5009366" y="283087"/>
                </a:lnTo>
                <a:lnTo>
                  <a:pt x="5007202" y="283948"/>
                </a:lnTo>
                <a:lnTo>
                  <a:pt x="5003018" y="280117"/>
                </a:lnTo>
                <a:cubicBezTo>
                  <a:pt x="5001751" y="279653"/>
                  <a:pt x="5000485" y="278957"/>
                  <a:pt x="4999535" y="277449"/>
                </a:cubicBezTo>
                <a:close/>
                <a:moveTo>
                  <a:pt x="9282069" y="274830"/>
                </a:moveTo>
                <a:cubicBezTo>
                  <a:pt x="9286945" y="278402"/>
                  <a:pt x="9286945" y="280188"/>
                  <a:pt x="9286945" y="281081"/>
                </a:cubicBezTo>
                <a:lnTo>
                  <a:pt x="9290288" y="281694"/>
                </a:lnTo>
                <a:lnTo>
                  <a:pt x="9290780" y="282954"/>
                </a:lnTo>
                <a:lnTo>
                  <a:pt x="9291573" y="283245"/>
                </a:lnTo>
                <a:lnTo>
                  <a:pt x="9290602" y="288225"/>
                </a:lnTo>
                <a:cubicBezTo>
                  <a:pt x="9289383" y="289118"/>
                  <a:pt x="9286945" y="289118"/>
                  <a:pt x="9282069" y="289118"/>
                </a:cubicBezTo>
                <a:cubicBezTo>
                  <a:pt x="9282069" y="281974"/>
                  <a:pt x="9282069" y="281974"/>
                  <a:pt x="9282069" y="281974"/>
                </a:cubicBezTo>
                <a:cubicBezTo>
                  <a:pt x="9282069" y="274830"/>
                  <a:pt x="9282069" y="274830"/>
                  <a:pt x="9282069" y="274830"/>
                </a:cubicBezTo>
                <a:close/>
                <a:moveTo>
                  <a:pt x="9330827" y="274830"/>
                </a:moveTo>
                <a:lnTo>
                  <a:pt x="9336524" y="275996"/>
                </a:lnTo>
                <a:lnTo>
                  <a:pt x="9336465" y="275946"/>
                </a:lnTo>
                <a:cubicBezTo>
                  <a:pt x="9335093" y="275276"/>
                  <a:pt x="9333266" y="274830"/>
                  <a:pt x="9330827" y="274830"/>
                </a:cubicBezTo>
                <a:close/>
                <a:moveTo>
                  <a:pt x="4885267" y="274804"/>
                </a:moveTo>
                <a:cubicBezTo>
                  <a:pt x="4894991" y="274804"/>
                  <a:pt x="4894991" y="281922"/>
                  <a:pt x="4894991" y="281922"/>
                </a:cubicBezTo>
                <a:cubicBezTo>
                  <a:pt x="4894991" y="285482"/>
                  <a:pt x="4892560" y="283702"/>
                  <a:pt x="4888914" y="281922"/>
                </a:cubicBezTo>
                <a:lnTo>
                  <a:pt x="4884343" y="280454"/>
                </a:lnTo>
                <a:lnTo>
                  <a:pt x="4884052" y="281033"/>
                </a:lnTo>
                <a:cubicBezTo>
                  <a:pt x="4882836" y="281922"/>
                  <a:pt x="4880405" y="281922"/>
                  <a:pt x="4875542" y="281922"/>
                </a:cubicBezTo>
                <a:cubicBezTo>
                  <a:pt x="4877974" y="280143"/>
                  <a:pt x="4880405" y="279698"/>
                  <a:pt x="4882684" y="279920"/>
                </a:cubicBezTo>
                <a:lnTo>
                  <a:pt x="4884343" y="280454"/>
                </a:lnTo>
                <a:lnTo>
                  <a:pt x="4885115" y="278919"/>
                </a:lnTo>
                <a:cubicBezTo>
                  <a:pt x="4885267" y="277918"/>
                  <a:pt x="4885267" y="276584"/>
                  <a:pt x="4885267" y="274804"/>
                </a:cubicBezTo>
                <a:close/>
                <a:moveTo>
                  <a:pt x="4905010" y="274804"/>
                </a:moveTo>
                <a:cubicBezTo>
                  <a:pt x="4913408" y="274804"/>
                  <a:pt x="4915507" y="278808"/>
                  <a:pt x="4916032" y="280810"/>
                </a:cubicBezTo>
                <a:lnTo>
                  <a:pt x="4916207" y="281921"/>
                </a:lnTo>
                <a:lnTo>
                  <a:pt x="4916207" y="281707"/>
                </a:lnTo>
                <a:lnTo>
                  <a:pt x="4919755" y="281707"/>
                </a:lnTo>
                <a:lnTo>
                  <a:pt x="4922286" y="286339"/>
                </a:lnTo>
                <a:lnTo>
                  <a:pt x="4916207" y="289041"/>
                </a:lnTo>
                <a:cubicBezTo>
                  <a:pt x="4916207" y="289041"/>
                  <a:pt x="4916207" y="289041"/>
                  <a:pt x="4916207" y="285946"/>
                </a:cubicBezTo>
                <a:lnTo>
                  <a:pt x="4916207" y="281922"/>
                </a:lnTo>
                <a:lnTo>
                  <a:pt x="4909733" y="282923"/>
                </a:lnTo>
                <a:cubicBezTo>
                  <a:pt x="4905010" y="284592"/>
                  <a:pt x="4905010" y="287261"/>
                  <a:pt x="4905010" y="281922"/>
                </a:cubicBezTo>
                <a:cubicBezTo>
                  <a:pt x="4905010" y="281922"/>
                  <a:pt x="4905010" y="281922"/>
                  <a:pt x="4905010" y="274804"/>
                </a:cubicBezTo>
                <a:close/>
                <a:moveTo>
                  <a:pt x="4916207" y="274804"/>
                </a:moveTo>
                <a:cubicBezTo>
                  <a:pt x="4916207" y="274804"/>
                  <a:pt x="4918564" y="274804"/>
                  <a:pt x="4920921" y="275667"/>
                </a:cubicBezTo>
                <a:lnTo>
                  <a:pt x="4922337" y="277481"/>
                </a:lnTo>
                <a:lnTo>
                  <a:pt x="4918296" y="277481"/>
                </a:lnTo>
                <a:close/>
                <a:moveTo>
                  <a:pt x="4925636" y="274804"/>
                </a:moveTo>
                <a:lnTo>
                  <a:pt x="4926898" y="277481"/>
                </a:lnTo>
                <a:lnTo>
                  <a:pt x="4925870" y="277481"/>
                </a:lnTo>
                <a:close/>
                <a:moveTo>
                  <a:pt x="6232784" y="274804"/>
                </a:moveTo>
                <a:cubicBezTo>
                  <a:pt x="6242213" y="274804"/>
                  <a:pt x="6242213" y="281707"/>
                  <a:pt x="6242213" y="281707"/>
                </a:cubicBezTo>
                <a:cubicBezTo>
                  <a:pt x="6232784" y="281707"/>
                  <a:pt x="6232784" y="281707"/>
                  <a:pt x="6232784" y="281707"/>
                </a:cubicBezTo>
                <a:cubicBezTo>
                  <a:pt x="6232784" y="274804"/>
                  <a:pt x="6232784" y="274804"/>
                  <a:pt x="6232784" y="274804"/>
                </a:cubicBezTo>
                <a:close/>
                <a:moveTo>
                  <a:pt x="6479126" y="274804"/>
                </a:moveTo>
                <a:cubicBezTo>
                  <a:pt x="6479126" y="281707"/>
                  <a:pt x="6479126" y="281707"/>
                  <a:pt x="6469107" y="281707"/>
                </a:cubicBezTo>
                <a:cubicBezTo>
                  <a:pt x="6469107" y="274804"/>
                  <a:pt x="6469107" y="274804"/>
                  <a:pt x="6469107" y="274804"/>
                </a:cubicBezTo>
                <a:cubicBezTo>
                  <a:pt x="6469107" y="281707"/>
                  <a:pt x="6469107" y="274804"/>
                  <a:pt x="6479126" y="274804"/>
                </a:cubicBezTo>
                <a:close/>
                <a:moveTo>
                  <a:pt x="6589332" y="274804"/>
                </a:moveTo>
                <a:cubicBezTo>
                  <a:pt x="6598761" y="274804"/>
                  <a:pt x="6598761" y="274804"/>
                  <a:pt x="6598761" y="281707"/>
                </a:cubicBezTo>
                <a:cubicBezTo>
                  <a:pt x="6598761" y="281707"/>
                  <a:pt x="6598761" y="281707"/>
                  <a:pt x="6589332" y="281707"/>
                </a:cubicBezTo>
                <a:cubicBezTo>
                  <a:pt x="6589332" y="274804"/>
                  <a:pt x="6589332" y="274804"/>
                  <a:pt x="6589332" y="274804"/>
                </a:cubicBezTo>
                <a:close/>
                <a:moveTo>
                  <a:pt x="7787453" y="274804"/>
                </a:moveTo>
                <a:cubicBezTo>
                  <a:pt x="7787453" y="281707"/>
                  <a:pt x="7787453" y="281707"/>
                  <a:pt x="7776256" y="281707"/>
                </a:cubicBezTo>
                <a:cubicBezTo>
                  <a:pt x="7776256" y="281707"/>
                  <a:pt x="7787453" y="281707"/>
                  <a:pt x="7787453" y="274804"/>
                </a:cubicBezTo>
                <a:close/>
                <a:moveTo>
                  <a:pt x="7845502" y="274804"/>
                </a:moveTo>
                <a:cubicBezTo>
                  <a:pt x="7855227" y="274804"/>
                  <a:pt x="7835778" y="296374"/>
                  <a:pt x="7835778" y="281994"/>
                </a:cubicBezTo>
                <a:cubicBezTo>
                  <a:pt x="7845502" y="281994"/>
                  <a:pt x="7845502" y="274804"/>
                  <a:pt x="7845502" y="274804"/>
                </a:cubicBezTo>
                <a:close/>
                <a:moveTo>
                  <a:pt x="8024071" y="274804"/>
                </a:moveTo>
                <a:cubicBezTo>
                  <a:pt x="8033795" y="274804"/>
                  <a:pt x="8024071" y="281922"/>
                  <a:pt x="8024071" y="289041"/>
                </a:cubicBezTo>
                <a:cubicBezTo>
                  <a:pt x="8014347" y="281922"/>
                  <a:pt x="8024071" y="281922"/>
                  <a:pt x="8024071" y="274804"/>
                </a:cubicBezTo>
                <a:close/>
                <a:moveTo>
                  <a:pt x="8132804" y="274804"/>
                </a:moveTo>
                <a:cubicBezTo>
                  <a:pt x="8142233" y="274804"/>
                  <a:pt x="8142233" y="274804"/>
                  <a:pt x="8142233" y="281707"/>
                </a:cubicBezTo>
                <a:cubicBezTo>
                  <a:pt x="8132804" y="281707"/>
                  <a:pt x="8132804" y="281707"/>
                  <a:pt x="8132804" y="274804"/>
                </a:cubicBezTo>
                <a:close/>
                <a:moveTo>
                  <a:pt x="8320803" y="274804"/>
                </a:moveTo>
                <a:cubicBezTo>
                  <a:pt x="8320803" y="281707"/>
                  <a:pt x="8320803" y="281707"/>
                  <a:pt x="8310784" y="281707"/>
                </a:cubicBezTo>
                <a:cubicBezTo>
                  <a:pt x="8320803" y="274804"/>
                  <a:pt x="8320803" y="274804"/>
                  <a:pt x="8320803" y="274804"/>
                </a:cubicBezTo>
                <a:close/>
                <a:moveTo>
                  <a:pt x="8341429" y="274804"/>
                </a:moveTo>
                <a:cubicBezTo>
                  <a:pt x="8341429" y="281707"/>
                  <a:pt x="8341429" y="281707"/>
                  <a:pt x="8330232" y="281707"/>
                </a:cubicBezTo>
                <a:cubicBezTo>
                  <a:pt x="8330232" y="274804"/>
                  <a:pt x="8341429" y="274804"/>
                  <a:pt x="8341429" y="274804"/>
                </a:cubicBezTo>
                <a:close/>
                <a:moveTo>
                  <a:pt x="8597790" y="274804"/>
                </a:moveTo>
                <a:cubicBezTo>
                  <a:pt x="8607541" y="274804"/>
                  <a:pt x="8628436" y="274804"/>
                  <a:pt x="8618685" y="281707"/>
                </a:cubicBezTo>
                <a:cubicBezTo>
                  <a:pt x="8618685" y="274804"/>
                  <a:pt x="8597790" y="281707"/>
                  <a:pt x="8597790" y="274804"/>
                </a:cubicBezTo>
                <a:close/>
                <a:moveTo>
                  <a:pt x="8944932" y="274804"/>
                </a:moveTo>
                <a:lnTo>
                  <a:pt x="8944909" y="274804"/>
                </a:lnTo>
                <a:lnTo>
                  <a:pt x="8944934" y="274809"/>
                </a:lnTo>
                <a:close/>
                <a:moveTo>
                  <a:pt x="9419651" y="274651"/>
                </a:moveTo>
                <a:lnTo>
                  <a:pt x="9419655" y="274660"/>
                </a:lnTo>
                <a:lnTo>
                  <a:pt x="9419656" y="274652"/>
                </a:lnTo>
                <a:close/>
                <a:moveTo>
                  <a:pt x="3836141" y="274305"/>
                </a:moveTo>
                <a:cubicBezTo>
                  <a:pt x="3827983" y="273267"/>
                  <a:pt x="3820432" y="277419"/>
                  <a:pt x="3812881" y="277419"/>
                </a:cubicBezTo>
                <a:lnTo>
                  <a:pt x="3812881" y="282031"/>
                </a:lnTo>
                <a:cubicBezTo>
                  <a:pt x="3815398" y="286644"/>
                  <a:pt x="3817915" y="292180"/>
                  <a:pt x="3812881" y="299560"/>
                </a:cubicBezTo>
                <a:cubicBezTo>
                  <a:pt x="3822949" y="299560"/>
                  <a:pt x="3822949" y="299560"/>
                  <a:pt x="3822949" y="299560"/>
                </a:cubicBezTo>
                <a:cubicBezTo>
                  <a:pt x="3822949" y="292180"/>
                  <a:pt x="3822949" y="292180"/>
                  <a:pt x="3822949" y="284799"/>
                </a:cubicBezTo>
                <a:cubicBezTo>
                  <a:pt x="3833017" y="284799"/>
                  <a:pt x="3833017" y="284799"/>
                  <a:pt x="3833017" y="284799"/>
                </a:cubicBezTo>
                <a:cubicBezTo>
                  <a:pt x="3822949" y="299560"/>
                  <a:pt x="3833017" y="292180"/>
                  <a:pt x="3844523" y="292180"/>
                </a:cubicBezTo>
                <a:lnTo>
                  <a:pt x="3826327" y="299961"/>
                </a:lnTo>
                <a:lnTo>
                  <a:pt x="3830725" y="300482"/>
                </a:lnTo>
                <a:cubicBezTo>
                  <a:pt x="3838680" y="301866"/>
                  <a:pt x="3847040" y="303250"/>
                  <a:pt x="3854591" y="292180"/>
                </a:cubicBezTo>
                <a:cubicBezTo>
                  <a:pt x="3844523" y="292180"/>
                  <a:pt x="3844523" y="292180"/>
                  <a:pt x="3844523" y="284799"/>
                </a:cubicBezTo>
                <a:cubicBezTo>
                  <a:pt x="3854591" y="284799"/>
                  <a:pt x="3854591" y="292180"/>
                  <a:pt x="3874728" y="292180"/>
                </a:cubicBezTo>
                <a:cubicBezTo>
                  <a:pt x="3867177" y="286644"/>
                  <a:pt x="3865288" y="285260"/>
                  <a:pt x="3869065" y="281801"/>
                </a:cubicBezTo>
                <a:lnTo>
                  <a:pt x="3874550" y="277556"/>
                </a:lnTo>
                <a:lnTo>
                  <a:pt x="3874550" y="277481"/>
                </a:lnTo>
                <a:lnTo>
                  <a:pt x="3874647" y="277481"/>
                </a:lnTo>
                <a:lnTo>
                  <a:pt x="3874728" y="277419"/>
                </a:lnTo>
                <a:cubicBezTo>
                  <a:pt x="3864659" y="277419"/>
                  <a:pt x="3854591" y="284799"/>
                  <a:pt x="3844523" y="277419"/>
                </a:cubicBezTo>
                <a:cubicBezTo>
                  <a:pt x="3841647" y="275573"/>
                  <a:pt x="3838860" y="274651"/>
                  <a:pt x="3836141" y="274305"/>
                </a:cubicBezTo>
                <a:close/>
                <a:moveTo>
                  <a:pt x="3091256" y="274273"/>
                </a:moveTo>
                <a:cubicBezTo>
                  <a:pt x="3096904" y="273584"/>
                  <a:pt x="3108198" y="279096"/>
                  <a:pt x="3108198" y="284608"/>
                </a:cubicBezTo>
                <a:cubicBezTo>
                  <a:pt x="3108198" y="277259"/>
                  <a:pt x="3108198" y="277259"/>
                  <a:pt x="3108198" y="277259"/>
                </a:cubicBezTo>
                <a:cubicBezTo>
                  <a:pt x="3118238" y="277259"/>
                  <a:pt x="3118238" y="284608"/>
                  <a:pt x="3118238" y="284608"/>
                </a:cubicBezTo>
                <a:lnTo>
                  <a:pt x="3108198" y="284608"/>
                </a:lnTo>
                <a:lnTo>
                  <a:pt x="3098159" y="284608"/>
                </a:lnTo>
                <a:lnTo>
                  <a:pt x="3078080" y="284608"/>
                </a:lnTo>
                <a:cubicBezTo>
                  <a:pt x="3078080" y="277259"/>
                  <a:pt x="3078080" y="284608"/>
                  <a:pt x="3088120" y="277259"/>
                </a:cubicBezTo>
                <a:cubicBezTo>
                  <a:pt x="3088120" y="275421"/>
                  <a:pt x="3089374" y="274503"/>
                  <a:pt x="3091256" y="274273"/>
                </a:cubicBezTo>
                <a:close/>
                <a:moveTo>
                  <a:pt x="3250454" y="274158"/>
                </a:moveTo>
                <a:cubicBezTo>
                  <a:pt x="3250996" y="273125"/>
                  <a:pt x="3253163" y="277259"/>
                  <a:pt x="3261834" y="277259"/>
                </a:cubicBezTo>
                <a:cubicBezTo>
                  <a:pt x="3261834" y="284608"/>
                  <a:pt x="3250273" y="277259"/>
                  <a:pt x="3250273" y="277259"/>
                </a:cubicBezTo>
                <a:cubicBezTo>
                  <a:pt x="3250273" y="275421"/>
                  <a:pt x="3250273" y="274503"/>
                  <a:pt x="3250454" y="274158"/>
                </a:cubicBezTo>
                <a:close/>
                <a:moveTo>
                  <a:pt x="6144770" y="271710"/>
                </a:moveTo>
                <a:cubicBezTo>
                  <a:pt x="6147588" y="270679"/>
                  <a:pt x="6153223" y="274804"/>
                  <a:pt x="6153223" y="274804"/>
                </a:cubicBezTo>
                <a:cubicBezTo>
                  <a:pt x="6153223" y="274804"/>
                  <a:pt x="6153223" y="274804"/>
                  <a:pt x="6143205" y="274804"/>
                </a:cubicBezTo>
                <a:cubicBezTo>
                  <a:pt x="6143205" y="272971"/>
                  <a:pt x="6143831" y="272054"/>
                  <a:pt x="6144770" y="271710"/>
                </a:cubicBezTo>
                <a:close/>
                <a:moveTo>
                  <a:pt x="8758384" y="271710"/>
                </a:moveTo>
                <a:cubicBezTo>
                  <a:pt x="8761036" y="270679"/>
                  <a:pt x="8766340" y="274804"/>
                  <a:pt x="8766340" y="274804"/>
                </a:cubicBezTo>
                <a:cubicBezTo>
                  <a:pt x="8766340" y="274804"/>
                  <a:pt x="8766340" y="274804"/>
                  <a:pt x="8756911" y="274804"/>
                </a:cubicBezTo>
                <a:cubicBezTo>
                  <a:pt x="8756911" y="272971"/>
                  <a:pt x="8757500" y="272054"/>
                  <a:pt x="8758384" y="271710"/>
                </a:cubicBezTo>
                <a:close/>
                <a:moveTo>
                  <a:pt x="9482315" y="271710"/>
                </a:moveTo>
                <a:cubicBezTo>
                  <a:pt x="9480947" y="270678"/>
                  <a:pt x="9470008" y="274804"/>
                  <a:pt x="9470008" y="274804"/>
                </a:cubicBezTo>
                <a:cubicBezTo>
                  <a:pt x="9479731" y="274804"/>
                  <a:pt x="9479731" y="274804"/>
                  <a:pt x="9479731" y="274804"/>
                </a:cubicBezTo>
                <a:cubicBezTo>
                  <a:pt x="9482162" y="272970"/>
                  <a:pt x="9482771" y="272054"/>
                  <a:pt x="9482315" y="271710"/>
                </a:cubicBezTo>
                <a:close/>
                <a:moveTo>
                  <a:pt x="1176500" y="270038"/>
                </a:moveTo>
                <a:lnTo>
                  <a:pt x="1176488" y="270038"/>
                </a:lnTo>
                <a:lnTo>
                  <a:pt x="1176494" y="270043"/>
                </a:lnTo>
                <a:close/>
                <a:moveTo>
                  <a:pt x="1400862" y="270038"/>
                </a:moveTo>
                <a:cubicBezTo>
                  <a:pt x="1390794" y="270038"/>
                  <a:pt x="1390794" y="270038"/>
                  <a:pt x="1390794" y="277419"/>
                </a:cubicBezTo>
                <a:cubicBezTo>
                  <a:pt x="1390794" y="277419"/>
                  <a:pt x="1400862" y="277419"/>
                  <a:pt x="1400862" y="284799"/>
                </a:cubicBezTo>
                <a:cubicBezTo>
                  <a:pt x="1400862" y="284799"/>
                  <a:pt x="1400862" y="284799"/>
                  <a:pt x="1400862" y="270038"/>
                </a:cubicBezTo>
                <a:close/>
                <a:moveTo>
                  <a:pt x="3598576" y="270038"/>
                </a:moveTo>
                <a:cubicBezTo>
                  <a:pt x="3588508" y="270038"/>
                  <a:pt x="3588508" y="277419"/>
                  <a:pt x="3578440" y="270038"/>
                </a:cubicBezTo>
                <a:cubicBezTo>
                  <a:pt x="3578440" y="277419"/>
                  <a:pt x="3588508" y="277419"/>
                  <a:pt x="3588508" y="284799"/>
                </a:cubicBezTo>
                <a:cubicBezTo>
                  <a:pt x="3591024" y="282954"/>
                  <a:pt x="3592912" y="282031"/>
                  <a:pt x="3594328" y="281801"/>
                </a:cubicBezTo>
                <a:lnTo>
                  <a:pt x="3596470" y="282627"/>
                </a:lnTo>
                <a:lnTo>
                  <a:pt x="3594328" y="280417"/>
                </a:lnTo>
                <a:cubicBezTo>
                  <a:pt x="3592912" y="276957"/>
                  <a:pt x="3598576" y="275573"/>
                  <a:pt x="3598576" y="270038"/>
                </a:cubicBezTo>
                <a:close/>
                <a:moveTo>
                  <a:pt x="3690626" y="270038"/>
                </a:moveTo>
                <a:cubicBezTo>
                  <a:pt x="3670490" y="270038"/>
                  <a:pt x="3660422" y="284799"/>
                  <a:pt x="3638848" y="284799"/>
                </a:cubicBezTo>
                <a:cubicBezTo>
                  <a:pt x="3638848" y="292180"/>
                  <a:pt x="3638848" y="292180"/>
                  <a:pt x="3650354" y="299560"/>
                </a:cubicBezTo>
                <a:cubicBezTo>
                  <a:pt x="3670490" y="292180"/>
                  <a:pt x="3670490" y="284799"/>
                  <a:pt x="3670490" y="284799"/>
                </a:cubicBezTo>
                <a:cubicBezTo>
                  <a:pt x="3680558" y="284799"/>
                  <a:pt x="3680558" y="284799"/>
                  <a:pt x="3690626" y="284799"/>
                </a:cubicBezTo>
                <a:cubicBezTo>
                  <a:pt x="3690626" y="277419"/>
                  <a:pt x="3690626" y="277419"/>
                  <a:pt x="3690626" y="277419"/>
                </a:cubicBezTo>
                <a:cubicBezTo>
                  <a:pt x="3700694" y="277419"/>
                  <a:pt x="3690626" y="277419"/>
                  <a:pt x="3690626" y="284799"/>
                </a:cubicBezTo>
                <a:cubicBezTo>
                  <a:pt x="3700694" y="284799"/>
                  <a:pt x="3700694" y="277419"/>
                  <a:pt x="3700694" y="277419"/>
                </a:cubicBezTo>
                <a:cubicBezTo>
                  <a:pt x="3690626" y="277419"/>
                  <a:pt x="3690626" y="270038"/>
                  <a:pt x="3690626" y="270038"/>
                </a:cubicBezTo>
                <a:close/>
                <a:moveTo>
                  <a:pt x="3740966" y="270038"/>
                </a:moveTo>
                <a:lnTo>
                  <a:pt x="3748638" y="284799"/>
                </a:lnTo>
                <a:lnTo>
                  <a:pt x="3762542" y="284799"/>
                </a:lnTo>
                <a:cubicBezTo>
                  <a:pt x="3752473" y="277419"/>
                  <a:pt x="3752473" y="270038"/>
                  <a:pt x="3740966" y="270038"/>
                </a:cubicBezTo>
                <a:close/>
                <a:moveTo>
                  <a:pt x="3812881" y="270038"/>
                </a:moveTo>
                <a:lnTo>
                  <a:pt x="3812881" y="277419"/>
                </a:lnTo>
                <a:cubicBezTo>
                  <a:pt x="3812881" y="277419"/>
                  <a:pt x="3822949" y="277419"/>
                  <a:pt x="3812881" y="270038"/>
                </a:cubicBezTo>
                <a:close/>
                <a:moveTo>
                  <a:pt x="10450775" y="270038"/>
                </a:moveTo>
                <a:lnTo>
                  <a:pt x="10450763" y="270038"/>
                </a:lnTo>
                <a:lnTo>
                  <a:pt x="10450770" y="270043"/>
                </a:lnTo>
                <a:close/>
                <a:moveTo>
                  <a:pt x="10675138" y="270038"/>
                </a:moveTo>
                <a:cubicBezTo>
                  <a:pt x="10665069" y="270038"/>
                  <a:pt x="10665069" y="270038"/>
                  <a:pt x="10665069" y="277419"/>
                </a:cubicBezTo>
                <a:cubicBezTo>
                  <a:pt x="10665069" y="277419"/>
                  <a:pt x="10675138" y="277419"/>
                  <a:pt x="10675138" y="284799"/>
                </a:cubicBezTo>
                <a:cubicBezTo>
                  <a:pt x="10675138" y="284799"/>
                  <a:pt x="10675138" y="284799"/>
                  <a:pt x="10675138" y="270038"/>
                </a:cubicBezTo>
                <a:close/>
                <a:moveTo>
                  <a:pt x="3986090" y="269971"/>
                </a:moveTo>
                <a:lnTo>
                  <a:pt x="3976770" y="269971"/>
                </a:lnTo>
                <a:cubicBezTo>
                  <a:pt x="3976770" y="277482"/>
                  <a:pt x="3976770" y="277482"/>
                  <a:pt x="3976770" y="277482"/>
                </a:cubicBezTo>
                <a:cubicBezTo>
                  <a:pt x="3981943" y="277482"/>
                  <a:pt x="3984529" y="275604"/>
                  <a:pt x="3985822" y="271714"/>
                </a:cubicBezTo>
                <a:close/>
                <a:moveTo>
                  <a:pt x="1767" y="269910"/>
                </a:moveTo>
                <a:lnTo>
                  <a:pt x="0" y="270647"/>
                </a:lnTo>
                <a:lnTo>
                  <a:pt x="0" y="272490"/>
                </a:lnTo>
                <a:close/>
                <a:moveTo>
                  <a:pt x="155709" y="269910"/>
                </a:moveTo>
                <a:cubicBezTo>
                  <a:pt x="155709" y="277259"/>
                  <a:pt x="155709" y="277259"/>
                  <a:pt x="155709" y="277259"/>
                </a:cubicBezTo>
                <a:cubicBezTo>
                  <a:pt x="165723" y="284608"/>
                  <a:pt x="165723" y="277259"/>
                  <a:pt x="175747" y="277259"/>
                </a:cubicBezTo>
                <a:cubicBezTo>
                  <a:pt x="175747" y="269910"/>
                  <a:pt x="165723" y="269910"/>
                  <a:pt x="155709" y="269910"/>
                </a:cubicBezTo>
                <a:close/>
                <a:moveTo>
                  <a:pt x="195880" y="269910"/>
                </a:moveTo>
                <a:cubicBezTo>
                  <a:pt x="185813" y="269910"/>
                  <a:pt x="185813" y="269910"/>
                  <a:pt x="175747" y="269910"/>
                </a:cubicBezTo>
                <a:cubicBezTo>
                  <a:pt x="175747" y="277482"/>
                  <a:pt x="185813" y="277482"/>
                  <a:pt x="175747" y="277482"/>
                </a:cubicBezTo>
                <a:cubicBezTo>
                  <a:pt x="185813" y="277482"/>
                  <a:pt x="195880" y="277482"/>
                  <a:pt x="195880" y="269910"/>
                </a:cubicBezTo>
                <a:close/>
                <a:moveTo>
                  <a:pt x="2137405" y="269910"/>
                </a:moveTo>
                <a:cubicBezTo>
                  <a:pt x="2137405" y="269910"/>
                  <a:pt x="2127061" y="277482"/>
                  <a:pt x="2127061" y="269910"/>
                </a:cubicBezTo>
                <a:cubicBezTo>
                  <a:pt x="2137405" y="269910"/>
                  <a:pt x="2137405" y="269910"/>
                  <a:pt x="2137405" y="269910"/>
                </a:cubicBezTo>
                <a:close/>
                <a:moveTo>
                  <a:pt x="2199467" y="269910"/>
                </a:moveTo>
                <a:cubicBezTo>
                  <a:pt x="2199467" y="284608"/>
                  <a:pt x="2199467" y="284608"/>
                  <a:pt x="2199467" y="284608"/>
                </a:cubicBezTo>
                <a:cubicBezTo>
                  <a:pt x="2189123" y="284608"/>
                  <a:pt x="2199467" y="277259"/>
                  <a:pt x="2199467" y="269910"/>
                </a:cubicBezTo>
                <a:close/>
                <a:moveTo>
                  <a:pt x="2291344" y="269910"/>
                </a:moveTo>
                <a:cubicBezTo>
                  <a:pt x="2301384" y="277259"/>
                  <a:pt x="2311424" y="277259"/>
                  <a:pt x="2311424" y="277259"/>
                </a:cubicBezTo>
                <a:cubicBezTo>
                  <a:pt x="2311424" y="284608"/>
                  <a:pt x="2301384" y="277259"/>
                  <a:pt x="2301384" y="284608"/>
                </a:cubicBezTo>
                <a:cubicBezTo>
                  <a:pt x="2301384" y="277259"/>
                  <a:pt x="2291344" y="269910"/>
                  <a:pt x="2291344" y="269910"/>
                </a:cubicBezTo>
                <a:close/>
                <a:moveTo>
                  <a:pt x="2463740" y="269910"/>
                </a:moveTo>
                <a:cubicBezTo>
                  <a:pt x="2463740" y="269910"/>
                  <a:pt x="2463740" y="269910"/>
                  <a:pt x="2463740" y="273104"/>
                </a:cubicBezTo>
                <a:lnTo>
                  <a:pt x="2463740" y="273696"/>
                </a:lnTo>
                <a:cubicBezTo>
                  <a:pt x="2466276" y="275589"/>
                  <a:pt x="2468811" y="277482"/>
                  <a:pt x="2473882" y="277482"/>
                </a:cubicBezTo>
                <a:cubicBezTo>
                  <a:pt x="2463740" y="277482"/>
                  <a:pt x="2463740" y="277482"/>
                  <a:pt x="2463740" y="277482"/>
                </a:cubicBezTo>
                <a:lnTo>
                  <a:pt x="2463740" y="273696"/>
                </a:lnTo>
                <a:cubicBezTo>
                  <a:pt x="2462473" y="272749"/>
                  <a:pt x="2461205" y="271803"/>
                  <a:pt x="2459621" y="271093"/>
                </a:cubicBezTo>
                <a:lnTo>
                  <a:pt x="2458738" y="270919"/>
                </a:lnTo>
                <a:lnTo>
                  <a:pt x="2457878" y="271093"/>
                </a:lnTo>
                <a:cubicBezTo>
                  <a:pt x="2453600" y="273222"/>
                  <a:pt x="2453600" y="277482"/>
                  <a:pt x="2453600" y="277482"/>
                </a:cubicBezTo>
                <a:cubicBezTo>
                  <a:pt x="2443458" y="277482"/>
                  <a:pt x="2453600" y="269910"/>
                  <a:pt x="2453600" y="269910"/>
                </a:cubicBezTo>
                <a:lnTo>
                  <a:pt x="2458738" y="270919"/>
                </a:lnTo>
                <a:close/>
                <a:moveTo>
                  <a:pt x="2617477" y="269910"/>
                </a:moveTo>
                <a:cubicBezTo>
                  <a:pt x="2617477" y="269910"/>
                  <a:pt x="2607742" y="277482"/>
                  <a:pt x="2607742" y="269910"/>
                </a:cubicBezTo>
                <a:cubicBezTo>
                  <a:pt x="2617477" y="269910"/>
                  <a:pt x="2617477" y="269910"/>
                  <a:pt x="2617477" y="269910"/>
                </a:cubicBezTo>
                <a:close/>
                <a:moveTo>
                  <a:pt x="2749817" y="269910"/>
                </a:moveTo>
                <a:cubicBezTo>
                  <a:pt x="2739778" y="277482"/>
                  <a:pt x="2759857" y="277482"/>
                  <a:pt x="2759857" y="277482"/>
                </a:cubicBezTo>
                <a:cubicBezTo>
                  <a:pt x="2749817" y="277482"/>
                  <a:pt x="2739778" y="277482"/>
                  <a:pt x="2749817" y="269910"/>
                </a:cubicBezTo>
                <a:close/>
                <a:moveTo>
                  <a:pt x="2771417" y="269910"/>
                </a:moveTo>
                <a:cubicBezTo>
                  <a:pt x="2781761" y="277482"/>
                  <a:pt x="2781761" y="277482"/>
                  <a:pt x="2781761" y="277482"/>
                </a:cubicBezTo>
                <a:cubicBezTo>
                  <a:pt x="2771417" y="277482"/>
                  <a:pt x="2771417" y="277482"/>
                  <a:pt x="2771417" y="269910"/>
                </a:cubicBezTo>
                <a:close/>
                <a:moveTo>
                  <a:pt x="2801840" y="269910"/>
                </a:moveTo>
                <a:cubicBezTo>
                  <a:pt x="2801840" y="277482"/>
                  <a:pt x="2801840" y="277482"/>
                  <a:pt x="2801840" y="277482"/>
                </a:cubicBezTo>
                <a:cubicBezTo>
                  <a:pt x="2791496" y="277482"/>
                  <a:pt x="2801840" y="269910"/>
                  <a:pt x="2791496" y="269910"/>
                </a:cubicBezTo>
                <a:cubicBezTo>
                  <a:pt x="2801840" y="269910"/>
                  <a:pt x="2801840" y="269910"/>
                  <a:pt x="2801840" y="269910"/>
                </a:cubicBezTo>
                <a:close/>
                <a:moveTo>
                  <a:pt x="2883779" y="269910"/>
                </a:moveTo>
                <a:cubicBezTo>
                  <a:pt x="2883779" y="277259"/>
                  <a:pt x="2883779" y="277259"/>
                  <a:pt x="2883779" y="277259"/>
                </a:cubicBezTo>
                <a:cubicBezTo>
                  <a:pt x="2883779" y="277259"/>
                  <a:pt x="2904061" y="277259"/>
                  <a:pt x="2904061" y="284608"/>
                </a:cubicBezTo>
                <a:cubicBezTo>
                  <a:pt x="2893920" y="284608"/>
                  <a:pt x="2893920" y="277259"/>
                  <a:pt x="2893920" y="284608"/>
                </a:cubicBezTo>
                <a:cubicBezTo>
                  <a:pt x="2883779" y="284608"/>
                  <a:pt x="2883779" y="277259"/>
                  <a:pt x="2873638" y="277259"/>
                </a:cubicBezTo>
                <a:cubicBezTo>
                  <a:pt x="2873638" y="277259"/>
                  <a:pt x="2873638" y="277259"/>
                  <a:pt x="2883779" y="269910"/>
                </a:cubicBezTo>
                <a:close/>
                <a:moveTo>
                  <a:pt x="2954563" y="269910"/>
                </a:moveTo>
                <a:cubicBezTo>
                  <a:pt x="2954563" y="277482"/>
                  <a:pt x="2944219" y="277482"/>
                  <a:pt x="2933875" y="277482"/>
                </a:cubicBezTo>
                <a:cubicBezTo>
                  <a:pt x="2933875" y="277482"/>
                  <a:pt x="2933875" y="277482"/>
                  <a:pt x="2933875" y="269910"/>
                </a:cubicBezTo>
                <a:cubicBezTo>
                  <a:pt x="2944219" y="269910"/>
                  <a:pt x="2944219" y="269910"/>
                  <a:pt x="2954563" y="269910"/>
                </a:cubicBezTo>
                <a:close/>
                <a:moveTo>
                  <a:pt x="3200380" y="269910"/>
                </a:moveTo>
                <a:cubicBezTo>
                  <a:pt x="3200380" y="277482"/>
                  <a:pt x="3190036" y="277482"/>
                  <a:pt x="3190036" y="269910"/>
                </a:cubicBezTo>
                <a:cubicBezTo>
                  <a:pt x="3190036" y="269910"/>
                  <a:pt x="3190036" y="269910"/>
                  <a:pt x="3200380" y="269910"/>
                </a:cubicBezTo>
                <a:close/>
                <a:moveTo>
                  <a:pt x="4200988" y="269910"/>
                </a:moveTo>
                <a:cubicBezTo>
                  <a:pt x="4197222" y="269910"/>
                  <a:pt x="4197693" y="269910"/>
                  <a:pt x="4199753" y="270309"/>
                </a:cubicBezTo>
                <a:lnTo>
                  <a:pt x="4201101" y="270763"/>
                </a:lnTo>
                <a:close/>
                <a:moveTo>
                  <a:pt x="4364967" y="269910"/>
                </a:moveTo>
                <a:cubicBezTo>
                  <a:pt x="4354927" y="269910"/>
                  <a:pt x="4344888" y="269910"/>
                  <a:pt x="4344888" y="277482"/>
                </a:cubicBezTo>
                <a:cubicBezTo>
                  <a:pt x="4354927" y="277482"/>
                  <a:pt x="4354927" y="269910"/>
                  <a:pt x="4364967" y="269910"/>
                </a:cubicBezTo>
                <a:close/>
                <a:moveTo>
                  <a:pt x="5010985" y="269910"/>
                </a:moveTo>
                <a:lnTo>
                  <a:pt x="5010157" y="270365"/>
                </a:lnTo>
                <a:lnTo>
                  <a:pt x="5009328" y="269910"/>
                </a:lnTo>
                <a:close/>
                <a:moveTo>
                  <a:pt x="11411680" y="269910"/>
                </a:moveTo>
                <a:cubicBezTo>
                  <a:pt x="11411680" y="269910"/>
                  <a:pt x="11401337" y="277482"/>
                  <a:pt x="11401337" y="269910"/>
                </a:cubicBezTo>
                <a:cubicBezTo>
                  <a:pt x="11411680" y="269910"/>
                  <a:pt x="11411680" y="269910"/>
                  <a:pt x="11411680" y="269910"/>
                </a:cubicBezTo>
                <a:close/>
                <a:moveTo>
                  <a:pt x="11473743" y="269910"/>
                </a:moveTo>
                <a:cubicBezTo>
                  <a:pt x="11473743" y="284608"/>
                  <a:pt x="11473743" y="284608"/>
                  <a:pt x="11473743" y="284608"/>
                </a:cubicBezTo>
                <a:cubicBezTo>
                  <a:pt x="11463399" y="284608"/>
                  <a:pt x="11473743" y="277259"/>
                  <a:pt x="11473743" y="269910"/>
                </a:cubicBezTo>
                <a:close/>
                <a:moveTo>
                  <a:pt x="11565620" y="269910"/>
                </a:moveTo>
                <a:cubicBezTo>
                  <a:pt x="11575660" y="277259"/>
                  <a:pt x="11585699" y="277259"/>
                  <a:pt x="11585699" y="277259"/>
                </a:cubicBezTo>
                <a:cubicBezTo>
                  <a:pt x="11585699" y="284608"/>
                  <a:pt x="11575660" y="277259"/>
                  <a:pt x="11575660" y="284608"/>
                </a:cubicBezTo>
                <a:cubicBezTo>
                  <a:pt x="11575660" y="277259"/>
                  <a:pt x="11565620" y="269910"/>
                  <a:pt x="11565620" y="269910"/>
                </a:cubicBezTo>
                <a:close/>
                <a:moveTo>
                  <a:pt x="11738016" y="269910"/>
                </a:moveTo>
                <a:cubicBezTo>
                  <a:pt x="11738016" y="269910"/>
                  <a:pt x="11738016" y="269910"/>
                  <a:pt x="11738016" y="273104"/>
                </a:cubicBezTo>
                <a:lnTo>
                  <a:pt x="11738016" y="273696"/>
                </a:lnTo>
                <a:cubicBezTo>
                  <a:pt x="11740552" y="275589"/>
                  <a:pt x="11743087" y="277482"/>
                  <a:pt x="11748157" y="277482"/>
                </a:cubicBezTo>
                <a:cubicBezTo>
                  <a:pt x="11738016" y="277482"/>
                  <a:pt x="11738016" y="277482"/>
                  <a:pt x="11738016" y="277482"/>
                </a:cubicBezTo>
                <a:lnTo>
                  <a:pt x="11738016" y="273696"/>
                </a:lnTo>
                <a:cubicBezTo>
                  <a:pt x="11736749" y="272749"/>
                  <a:pt x="11735481" y="271803"/>
                  <a:pt x="11733897" y="271093"/>
                </a:cubicBezTo>
                <a:lnTo>
                  <a:pt x="11733014" y="270919"/>
                </a:lnTo>
                <a:lnTo>
                  <a:pt x="11732154" y="271093"/>
                </a:lnTo>
                <a:cubicBezTo>
                  <a:pt x="11727875" y="273222"/>
                  <a:pt x="11727875" y="277482"/>
                  <a:pt x="11727875" y="277482"/>
                </a:cubicBezTo>
                <a:cubicBezTo>
                  <a:pt x="11717734" y="277482"/>
                  <a:pt x="11727875" y="269910"/>
                  <a:pt x="11727875" y="269910"/>
                </a:cubicBezTo>
                <a:lnTo>
                  <a:pt x="11733014" y="270919"/>
                </a:lnTo>
                <a:close/>
                <a:moveTo>
                  <a:pt x="11891753" y="269910"/>
                </a:moveTo>
                <a:cubicBezTo>
                  <a:pt x="11891753" y="269910"/>
                  <a:pt x="11882018" y="277482"/>
                  <a:pt x="11882018" y="269910"/>
                </a:cubicBezTo>
                <a:cubicBezTo>
                  <a:pt x="11891753" y="269910"/>
                  <a:pt x="11891753" y="269910"/>
                  <a:pt x="11891753" y="269910"/>
                </a:cubicBezTo>
                <a:close/>
                <a:moveTo>
                  <a:pt x="12024093" y="269910"/>
                </a:moveTo>
                <a:cubicBezTo>
                  <a:pt x="12014053" y="277482"/>
                  <a:pt x="12034132" y="277482"/>
                  <a:pt x="12034132" y="277482"/>
                </a:cubicBezTo>
                <a:cubicBezTo>
                  <a:pt x="12024093" y="277482"/>
                  <a:pt x="12014053" y="277482"/>
                  <a:pt x="12024093" y="269910"/>
                </a:cubicBezTo>
                <a:close/>
                <a:moveTo>
                  <a:pt x="12045693" y="269910"/>
                </a:moveTo>
                <a:cubicBezTo>
                  <a:pt x="12056037" y="277482"/>
                  <a:pt x="12056037" y="277482"/>
                  <a:pt x="12056037" y="277482"/>
                </a:cubicBezTo>
                <a:cubicBezTo>
                  <a:pt x="12045693" y="277482"/>
                  <a:pt x="12045693" y="277482"/>
                  <a:pt x="12045693" y="269910"/>
                </a:cubicBezTo>
                <a:close/>
                <a:moveTo>
                  <a:pt x="12076116" y="269910"/>
                </a:moveTo>
                <a:cubicBezTo>
                  <a:pt x="12076116" y="277482"/>
                  <a:pt x="12076116" y="277482"/>
                  <a:pt x="12076116" y="277482"/>
                </a:cubicBezTo>
                <a:cubicBezTo>
                  <a:pt x="12065772" y="277482"/>
                  <a:pt x="12076116" y="269910"/>
                  <a:pt x="12065772" y="269910"/>
                </a:cubicBezTo>
                <a:cubicBezTo>
                  <a:pt x="12076116" y="269910"/>
                  <a:pt x="12076116" y="269910"/>
                  <a:pt x="12076116" y="269910"/>
                </a:cubicBezTo>
                <a:close/>
                <a:moveTo>
                  <a:pt x="12158055" y="269910"/>
                </a:moveTo>
                <a:cubicBezTo>
                  <a:pt x="12158055" y="277259"/>
                  <a:pt x="12158055" y="277259"/>
                  <a:pt x="12158055" y="277259"/>
                </a:cubicBezTo>
                <a:cubicBezTo>
                  <a:pt x="12158055" y="277259"/>
                  <a:pt x="12178337" y="277259"/>
                  <a:pt x="12178337" y="284608"/>
                </a:cubicBezTo>
                <a:cubicBezTo>
                  <a:pt x="12168196" y="284608"/>
                  <a:pt x="12168196" y="277259"/>
                  <a:pt x="12168196" y="284608"/>
                </a:cubicBezTo>
                <a:cubicBezTo>
                  <a:pt x="12158055" y="284608"/>
                  <a:pt x="12158055" y="277259"/>
                  <a:pt x="12147914" y="277259"/>
                </a:cubicBezTo>
                <a:cubicBezTo>
                  <a:pt x="12147914" y="277259"/>
                  <a:pt x="12147914" y="277259"/>
                  <a:pt x="12158055" y="269910"/>
                </a:cubicBezTo>
                <a:close/>
                <a:moveTo>
                  <a:pt x="584013" y="269909"/>
                </a:moveTo>
                <a:cubicBezTo>
                  <a:pt x="594357" y="269909"/>
                  <a:pt x="594357" y="277258"/>
                  <a:pt x="594357" y="284608"/>
                </a:cubicBezTo>
                <a:cubicBezTo>
                  <a:pt x="584013" y="284608"/>
                  <a:pt x="594357" y="269909"/>
                  <a:pt x="584013" y="269909"/>
                </a:cubicBezTo>
                <a:close/>
                <a:moveTo>
                  <a:pt x="716656" y="269909"/>
                </a:moveTo>
                <a:cubicBezTo>
                  <a:pt x="738094" y="269909"/>
                  <a:pt x="758102" y="269909"/>
                  <a:pt x="758102" y="291957"/>
                </a:cubicBezTo>
                <a:cubicBezTo>
                  <a:pt x="768106" y="291957"/>
                  <a:pt x="778111" y="284607"/>
                  <a:pt x="768106" y="299306"/>
                </a:cubicBezTo>
                <a:cubicBezTo>
                  <a:pt x="768106" y="291957"/>
                  <a:pt x="758102" y="299306"/>
                  <a:pt x="758102" y="299306"/>
                </a:cubicBezTo>
                <a:cubicBezTo>
                  <a:pt x="748098" y="299306"/>
                  <a:pt x="758102" y="291957"/>
                  <a:pt x="748098" y="284607"/>
                </a:cubicBezTo>
                <a:cubicBezTo>
                  <a:pt x="748098" y="284607"/>
                  <a:pt x="748098" y="284607"/>
                  <a:pt x="738094" y="291957"/>
                </a:cubicBezTo>
                <a:cubicBezTo>
                  <a:pt x="738094" y="291957"/>
                  <a:pt x="738094" y="284607"/>
                  <a:pt x="728090" y="284607"/>
                </a:cubicBezTo>
                <a:cubicBezTo>
                  <a:pt x="738094" y="277258"/>
                  <a:pt x="738094" y="284607"/>
                  <a:pt x="738094" y="284607"/>
                </a:cubicBezTo>
                <a:cubicBezTo>
                  <a:pt x="738094" y="284607"/>
                  <a:pt x="738094" y="277258"/>
                  <a:pt x="748098" y="277258"/>
                </a:cubicBezTo>
                <a:cubicBezTo>
                  <a:pt x="738094" y="277258"/>
                  <a:pt x="728090" y="277258"/>
                  <a:pt x="716656" y="277258"/>
                </a:cubicBezTo>
                <a:cubicBezTo>
                  <a:pt x="716656" y="277258"/>
                  <a:pt x="716656" y="277258"/>
                  <a:pt x="716656" y="269909"/>
                </a:cubicBezTo>
                <a:close/>
                <a:moveTo>
                  <a:pt x="1002355" y="269909"/>
                </a:moveTo>
                <a:lnTo>
                  <a:pt x="1002228" y="269909"/>
                </a:lnTo>
                <a:lnTo>
                  <a:pt x="1002346" y="269977"/>
                </a:lnTo>
                <a:close/>
                <a:moveTo>
                  <a:pt x="1002454" y="269909"/>
                </a:moveTo>
                <a:lnTo>
                  <a:pt x="1002355" y="269909"/>
                </a:lnTo>
                <a:lnTo>
                  <a:pt x="1002454" y="269982"/>
                </a:lnTo>
                <a:close/>
                <a:moveTo>
                  <a:pt x="1228474" y="269909"/>
                </a:moveTo>
                <a:cubicBezTo>
                  <a:pt x="1238461" y="284756"/>
                  <a:pt x="1238461" y="284756"/>
                  <a:pt x="1248448" y="292179"/>
                </a:cubicBezTo>
                <a:cubicBezTo>
                  <a:pt x="1238461" y="292179"/>
                  <a:pt x="1238461" y="277333"/>
                  <a:pt x="1228474" y="277333"/>
                </a:cubicBezTo>
                <a:cubicBezTo>
                  <a:pt x="1218487" y="277333"/>
                  <a:pt x="1207073" y="277333"/>
                  <a:pt x="1207073" y="277333"/>
                </a:cubicBezTo>
                <a:cubicBezTo>
                  <a:pt x="1207073" y="269909"/>
                  <a:pt x="1218487" y="277333"/>
                  <a:pt x="1228474" y="269909"/>
                </a:cubicBezTo>
                <a:close/>
                <a:moveTo>
                  <a:pt x="1595269" y="269909"/>
                </a:moveTo>
                <a:cubicBezTo>
                  <a:pt x="1595269" y="277481"/>
                  <a:pt x="1595269" y="277481"/>
                  <a:pt x="1584926" y="277481"/>
                </a:cubicBezTo>
                <a:cubicBezTo>
                  <a:pt x="1595269" y="269909"/>
                  <a:pt x="1595269" y="269909"/>
                  <a:pt x="1595269" y="269909"/>
                </a:cubicBezTo>
                <a:close/>
                <a:moveTo>
                  <a:pt x="1677411" y="269909"/>
                </a:moveTo>
                <a:cubicBezTo>
                  <a:pt x="1677411" y="277258"/>
                  <a:pt x="1677411" y="277258"/>
                  <a:pt x="1677411" y="284608"/>
                </a:cubicBezTo>
                <a:cubicBezTo>
                  <a:pt x="1667067" y="284608"/>
                  <a:pt x="1667067" y="269909"/>
                  <a:pt x="1667067" y="269909"/>
                </a:cubicBezTo>
                <a:cubicBezTo>
                  <a:pt x="1677411" y="269909"/>
                  <a:pt x="1677411" y="269909"/>
                  <a:pt x="1677411" y="269909"/>
                </a:cubicBezTo>
                <a:close/>
                <a:moveTo>
                  <a:pt x="1738865" y="269909"/>
                </a:moveTo>
                <a:cubicBezTo>
                  <a:pt x="1746395" y="269909"/>
                  <a:pt x="1748277" y="269909"/>
                  <a:pt x="1748748" y="273010"/>
                </a:cubicBezTo>
                <a:lnTo>
                  <a:pt x="1748870" y="276319"/>
                </a:lnTo>
                <a:lnTo>
                  <a:pt x="1748904" y="276340"/>
                </a:lnTo>
                <a:lnTo>
                  <a:pt x="1751114" y="277258"/>
                </a:lnTo>
                <a:lnTo>
                  <a:pt x="1758944" y="277258"/>
                </a:lnTo>
                <a:cubicBezTo>
                  <a:pt x="1758944" y="279096"/>
                  <a:pt x="1757689" y="279555"/>
                  <a:pt x="1755807" y="279211"/>
                </a:cubicBezTo>
                <a:lnTo>
                  <a:pt x="1751114" y="277258"/>
                </a:lnTo>
                <a:lnTo>
                  <a:pt x="1748904" y="277258"/>
                </a:lnTo>
                <a:lnTo>
                  <a:pt x="1748870" y="276319"/>
                </a:lnTo>
                <a:lnTo>
                  <a:pt x="1742002" y="272091"/>
                </a:lnTo>
                <a:cubicBezTo>
                  <a:pt x="1740120" y="270828"/>
                  <a:pt x="1738865" y="269909"/>
                  <a:pt x="1738865" y="269909"/>
                </a:cubicBezTo>
                <a:close/>
                <a:moveTo>
                  <a:pt x="1821007" y="269909"/>
                </a:moveTo>
                <a:cubicBezTo>
                  <a:pt x="1810967" y="269909"/>
                  <a:pt x="1810967" y="277481"/>
                  <a:pt x="1800928" y="269909"/>
                </a:cubicBezTo>
                <a:cubicBezTo>
                  <a:pt x="1810967" y="269909"/>
                  <a:pt x="1821007" y="269909"/>
                  <a:pt x="1821007" y="269909"/>
                </a:cubicBezTo>
                <a:close/>
                <a:moveTo>
                  <a:pt x="2055567" y="269909"/>
                </a:moveTo>
                <a:cubicBezTo>
                  <a:pt x="2065607" y="269909"/>
                  <a:pt x="2065607" y="277258"/>
                  <a:pt x="2065607" y="284607"/>
                </a:cubicBezTo>
                <a:cubicBezTo>
                  <a:pt x="2055567" y="284607"/>
                  <a:pt x="2045528" y="299306"/>
                  <a:pt x="2045528" y="284607"/>
                </a:cubicBezTo>
                <a:cubicBezTo>
                  <a:pt x="2055567" y="284607"/>
                  <a:pt x="2055567" y="277258"/>
                  <a:pt x="2055567" y="269909"/>
                </a:cubicBezTo>
                <a:close/>
                <a:moveTo>
                  <a:pt x="2085564" y="269909"/>
                </a:moveTo>
                <a:cubicBezTo>
                  <a:pt x="2097246" y="269909"/>
                  <a:pt x="2085564" y="277258"/>
                  <a:pt x="2085564" y="284608"/>
                </a:cubicBezTo>
                <a:cubicBezTo>
                  <a:pt x="2075342" y="284608"/>
                  <a:pt x="2085564" y="277258"/>
                  <a:pt x="2085564" y="269909"/>
                </a:cubicBezTo>
                <a:close/>
                <a:moveTo>
                  <a:pt x="9858289" y="269909"/>
                </a:moveTo>
                <a:cubicBezTo>
                  <a:pt x="9868632" y="269909"/>
                  <a:pt x="9868632" y="277258"/>
                  <a:pt x="9868632" y="284608"/>
                </a:cubicBezTo>
                <a:cubicBezTo>
                  <a:pt x="9858289" y="284608"/>
                  <a:pt x="9868632" y="269909"/>
                  <a:pt x="9858289" y="269909"/>
                </a:cubicBezTo>
                <a:close/>
                <a:moveTo>
                  <a:pt x="9990932" y="269909"/>
                </a:moveTo>
                <a:cubicBezTo>
                  <a:pt x="10012370" y="269909"/>
                  <a:pt x="10032378" y="269909"/>
                  <a:pt x="10032378" y="291957"/>
                </a:cubicBezTo>
                <a:cubicBezTo>
                  <a:pt x="10042382" y="291957"/>
                  <a:pt x="10052387" y="284607"/>
                  <a:pt x="10042382" y="299306"/>
                </a:cubicBezTo>
                <a:cubicBezTo>
                  <a:pt x="10042382" y="291957"/>
                  <a:pt x="10032378" y="299306"/>
                  <a:pt x="10032378" y="299306"/>
                </a:cubicBezTo>
                <a:cubicBezTo>
                  <a:pt x="10022374" y="299306"/>
                  <a:pt x="10032378" y="291957"/>
                  <a:pt x="10022374" y="284607"/>
                </a:cubicBezTo>
                <a:cubicBezTo>
                  <a:pt x="10022374" y="284607"/>
                  <a:pt x="10022374" y="284607"/>
                  <a:pt x="10012370" y="291957"/>
                </a:cubicBezTo>
                <a:cubicBezTo>
                  <a:pt x="10012370" y="291957"/>
                  <a:pt x="10012370" y="284607"/>
                  <a:pt x="10002365" y="284607"/>
                </a:cubicBezTo>
                <a:cubicBezTo>
                  <a:pt x="10012370" y="277258"/>
                  <a:pt x="10012370" y="284607"/>
                  <a:pt x="10012370" y="284607"/>
                </a:cubicBezTo>
                <a:cubicBezTo>
                  <a:pt x="10012370" y="284607"/>
                  <a:pt x="10012370" y="277258"/>
                  <a:pt x="10022374" y="277258"/>
                </a:cubicBezTo>
                <a:cubicBezTo>
                  <a:pt x="10012370" y="277258"/>
                  <a:pt x="10002365" y="277258"/>
                  <a:pt x="9990932" y="277258"/>
                </a:cubicBezTo>
                <a:cubicBezTo>
                  <a:pt x="9990932" y="277258"/>
                  <a:pt x="9990932" y="277258"/>
                  <a:pt x="9990932" y="269909"/>
                </a:cubicBezTo>
                <a:close/>
                <a:moveTo>
                  <a:pt x="10276631" y="269909"/>
                </a:moveTo>
                <a:lnTo>
                  <a:pt x="10276503" y="269909"/>
                </a:lnTo>
                <a:lnTo>
                  <a:pt x="10276622" y="269977"/>
                </a:lnTo>
                <a:close/>
                <a:moveTo>
                  <a:pt x="10276730" y="269909"/>
                </a:moveTo>
                <a:lnTo>
                  <a:pt x="10276631" y="269909"/>
                </a:lnTo>
                <a:lnTo>
                  <a:pt x="10276730" y="269982"/>
                </a:lnTo>
                <a:close/>
                <a:moveTo>
                  <a:pt x="10502750" y="269909"/>
                </a:moveTo>
                <a:cubicBezTo>
                  <a:pt x="10512737" y="284756"/>
                  <a:pt x="10512737" y="284756"/>
                  <a:pt x="10522724" y="292179"/>
                </a:cubicBezTo>
                <a:cubicBezTo>
                  <a:pt x="10512737" y="292179"/>
                  <a:pt x="10512737" y="277333"/>
                  <a:pt x="10502750" y="277333"/>
                </a:cubicBezTo>
                <a:cubicBezTo>
                  <a:pt x="10492762" y="277333"/>
                  <a:pt x="10481349" y="277333"/>
                  <a:pt x="10481349" y="277333"/>
                </a:cubicBezTo>
                <a:cubicBezTo>
                  <a:pt x="10481349" y="269909"/>
                  <a:pt x="10492762" y="277333"/>
                  <a:pt x="10502750" y="269909"/>
                </a:cubicBezTo>
                <a:close/>
                <a:moveTo>
                  <a:pt x="10869545" y="269909"/>
                </a:moveTo>
                <a:cubicBezTo>
                  <a:pt x="10869545" y="277481"/>
                  <a:pt x="10869545" y="277481"/>
                  <a:pt x="10859201" y="277481"/>
                </a:cubicBezTo>
                <a:cubicBezTo>
                  <a:pt x="10869545" y="269909"/>
                  <a:pt x="10869545" y="269909"/>
                  <a:pt x="10869545" y="269909"/>
                </a:cubicBezTo>
                <a:close/>
                <a:moveTo>
                  <a:pt x="10951687" y="269909"/>
                </a:moveTo>
                <a:cubicBezTo>
                  <a:pt x="10951687" y="277258"/>
                  <a:pt x="10951687" y="277258"/>
                  <a:pt x="10951687" y="284608"/>
                </a:cubicBezTo>
                <a:cubicBezTo>
                  <a:pt x="10941343" y="284608"/>
                  <a:pt x="10941343" y="269909"/>
                  <a:pt x="10941343" y="269909"/>
                </a:cubicBezTo>
                <a:cubicBezTo>
                  <a:pt x="10951687" y="269909"/>
                  <a:pt x="10951687" y="269909"/>
                  <a:pt x="10951687" y="269909"/>
                </a:cubicBezTo>
                <a:close/>
                <a:moveTo>
                  <a:pt x="11013141" y="269909"/>
                </a:moveTo>
                <a:cubicBezTo>
                  <a:pt x="11020671" y="269909"/>
                  <a:pt x="11022553" y="269909"/>
                  <a:pt x="11023024" y="273010"/>
                </a:cubicBezTo>
                <a:lnTo>
                  <a:pt x="11023146" y="276319"/>
                </a:lnTo>
                <a:lnTo>
                  <a:pt x="11023180" y="276340"/>
                </a:lnTo>
                <a:lnTo>
                  <a:pt x="11025389" y="277258"/>
                </a:lnTo>
                <a:lnTo>
                  <a:pt x="11033220" y="277258"/>
                </a:lnTo>
                <a:cubicBezTo>
                  <a:pt x="11033220" y="279096"/>
                  <a:pt x="11031965" y="279555"/>
                  <a:pt x="11030083" y="279211"/>
                </a:cubicBezTo>
                <a:lnTo>
                  <a:pt x="11025389" y="277258"/>
                </a:lnTo>
                <a:lnTo>
                  <a:pt x="11023180" y="277258"/>
                </a:lnTo>
                <a:lnTo>
                  <a:pt x="11023146" y="276319"/>
                </a:lnTo>
                <a:lnTo>
                  <a:pt x="11016278" y="272091"/>
                </a:lnTo>
                <a:cubicBezTo>
                  <a:pt x="11014396" y="270828"/>
                  <a:pt x="11013141" y="269909"/>
                  <a:pt x="11013141" y="269909"/>
                </a:cubicBezTo>
                <a:close/>
                <a:moveTo>
                  <a:pt x="11095283" y="269909"/>
                </a:moveTo>
                <a:cubicBezTo>
                  <a:pt x="11085243" y="269909"/>
                  <a:pt x="11085243" y="277481"/>
                  <a:pt x="11075203" y="269909"/>
                </a:cubicBezTo>
                <a:cubicBezTo>
                  <a:pt x="11085243" y="269909"/>
                  <a:pt x="11095283" y="269909"/>
                  <a:pt x="11095283" y="269909"/>
                </a:cubicBezTo>
                <a:close/>
                <a:moveTo>
                  <a:pt x="11329843" y="269909"/>
                </a:moveTo>
                <a:cubicBezTo>
                  <a:pt x="11339883" y="269909"/>
                  <a:pt x="11339883" y="277258"/>
                  <a:pt x="11339883" y="284607"/>
                </a:cubicBezTo>
                <a:cubicBezTo>
                  <a:pt x="11329843" y="284607"/>
                  <a:pt x="11319803" y="299306"/>
                  <a:pt x="11319803" y="284607"/>
                </a:cubicBezTo>
                <a:cubicBezTo>
                  <a:pt x="11329843" y="284607"/>
                  <a:pt x="11329843" y="277258"/>
                  <a:pt x="11329843" y="269909"/>
                </a:cubicBezTo>
                <a:close/>
                <a:moveTo>
                  <a:pt x="11359840" y="269909"/>
                </a:moveTo>
                <a:cubicBezTo>
                  <a:pt x="11371522" y="269909"/>
                  <a:pt x="11359840" y="277258"/>
                  <a:pt x="11359840" y="284608"/>
                </a:cubicBezTo>
                <a:cubicBezTo>
                  <a:pt x="11349618" y="284608"/>
                  <a:pt x="11359840" y="277258"/>
                  <a:pt x="11359840" y="269909"/>
                </a:cubicBezTo>
                <a:close/>
                <a:moveTo>
                  <a:pt x="9795617" y="268978"/>
                </a:moveTo>
                <a:lnTo>
                  <a:pt x="9796340" y="270038"/>
                </a:lnTo>
                <a:lnTo>
                  <a:pt x="9795363" y="270277"/>
                </a:lnTo>
                <a:close/>
                <a:moveTo>
                  <a:pt x="3986360" y="268216"/>
                </a:moveTo>
                <a:lnTo>
                  <a:pt x="3986090" y="269971"/>
                </a:lnTo>
                <a:lnTo>
                  <a:pt x="3987114" y="269971"/>
                </a:lnTo>
                <a:close/>
                <a:moveTo>
                  <a:pt x="4984363" y="267637"/>
                </a:moveTo>
                <a:lnTo>
                  <a:pt x="4984386" y="267686"/>
                </a:lnTo>
                <a:lnTo>
                  <a:pt x="4984569" y="267686"/>
                </a:lnTo>
                <a:close/>
                <a:moveTo>
                  <a:pt x="9450252" y="267614"/>
                </a:moveTo>
                <a:cubicBezTo>
                  <a:pt x="9450252" y="267614"/>
                  <a:pt x="9450252" y="269376"/>
                  <a:pt x="9448862" y="271137"/>
                </a:cubicBezTo>
                <a:lnTo>
                  <a:pt x="9445311" y="272422"/>
                </a:lnTo>
                <a:lnTo>
                  <a:pt x="9443759" y="270828"/>
                </a:lnTo>
                <a:lnTo>
                  <a:pt x="9437857" y="270435"/>
                </a:lnTo>
                <a:lnTo>
                  <a:pt x="9437605" y="269596"/>
                </a:lnTo>
                <a:lnTo>
                  <a:pt x="9436045" y="270314"/>
                </a:lnTo>
                <a:lnTo>
                  <a:pt x="9430082" y="269916"/>
                </a:lnTo>
                <a:lnTo>
                  <a:pt x="9429390" y="267614"/>
                </a:lnTo>
                <a:cubicBezTo>
                  <a:pt x="9422089" y="267614"/>
                  <a:pt x="9420264" y="271578"/>
                  <a:pt x="9419806" y="273559"/>
                </a:cubicBezTo>
                <a:lnTo>
                  <a:pt x="9419656" y="274652"/>
                </a:lnTo>
                <a:lnTo>
                  <a:pt x="9419829" y="274660"/>
                </a:lnTo>
                <a:lnTo>
                  <a:pt x="9429984" y="275164"/>
                </a:lnTo>
                <a:lnTo>
                  <a:pt x="9429984" y="276341"/>
                </a:lnTo>
                <a:cubicBezTo>
                  <a:pt x="9429984" y="277259"/>
                  <a:pt x="9429984" y="277259"/>
                  <a:pt x="9429984" y="277259"/>
                </a:cubicBezTo>
                <a:cubicBezTo>
                  <a:pt x="9434992" y="280934"/>
                  <a:pt x="9437495" y="280934"/>
                  <a:pt x="9440000" y="280015"/>
                </a:cubicBezTo>
                <a:lnTo>
                  <a:pt x="9444330" y="278825"/>
                </a:lnTo>
                <a:lnTo>
                  <a:pt x="9450252" y="281707"/>
                </a:lnTo>
                <a:cubicBezTo>
                  <a:pt x="9455121" y="281707"/>
                  <a:pt x="9457555" y="279945"/>
                  <a:pt x="9458772" y="278184"/>
                </a:cubicBezTo>
                <a:lnTo>
                  <a:pt x="9459232" y="276852"/>
                </a:lnTo>
                <a:lnTo>
                  <a:pt x="9463864" y="276535"/>
                </a:lnTo>
                <a:lnTo>
                  <a:pt x="9465508" y="274804"/>
                </a:lnTo>
                <a:lnTo>
                  <a:pt x="9470008" y="274804"/>
                </a:lnTo>
                <a:lnTo>
                  <a:pt x="9467805" y="272385"/>
                </a:lnTo>
                <a:lnTo>
                  <a:pt x="9470155" y="269910"/>
                </a:lnTo>
                <a:lnTo>
                  <a:pt x="9465550" y="269910"/>
                </a:lnTo>
                <a:lnTo>
                  <a:pt x="9464998" y="269303"/>
                </a:lnTo>
                <a:lnTo>
                  <a:pt x="9464446" y="269910"/>
                </a:lnTo>
                <a:lnTo>
                  <a:pt x="9455803" y="269910"/>
                </a:lnTo>
                <a:close/>
                <a:moveTo>
                  <a:pt x="1719090" y="267583"/>
                </a:moveTo>
                <a:cubicBezTo>
                  <a:pt x="1720973" y="267171"/>
                  <a:pt x="1724110" y="267764"/>
                  <a:pt x="1729130" y="269869"/>
                </a:cubicBezTo>
                <a:cubicBezTo>
                  <a:pt x="1719090" y="269869"/>
                  <a:pt x="1729130" y="277238"/>
                  <a:pt x="1719090" y="284608"/>
                </a:cubicBezTo>
                <a:cubicBezTo>
                  <a:pt x="1719090" y="279081"/>
                  <a:pt x="1713443" y="268816"/>
                  <a:pt x="1719090" y="267583"/>
                </a:cubicBezTo>
                <a:close/>
                <a:moveTo>
                  <a:pt x="10993366" y="267583"/>
                </a:moveTo>
                <a:cubicBezTo>
                  <a:pt x="10995249" y="267171"/>
                  <a:pt x="10998386" y="267764"/>
                  <a:pt x="11003406" y="269869"/>
                </a:cubicBezTo>
                <a:cubicBezTo>
                  <a:pt x="10993366" y="269869"/>
                  <a:pt x="11003406" y="277238"/>
                  <a:pt x="10993366" y="284608"/>
                </a:cubicBezTo>
                <a:cubicBezTo>
                  <a:pt x="10993366" y="279081"/>
                  <a:pt x="10987719" y="268816"/>
                  <a:pt x="10993366" y="267583"/>
                </a:cubicBezTo>
                <a:close/>
                <a:moveTo>
                  <a:pt x="5322221" y="267577"/>
                </a:moveTo>
                <a:lnTo>
                  <a:pt x="5326384" y="268387"/>
                </a:lnTo>
                <a:cubicBezTo>
                  <a:pt x="5328742" y="269304"/>
                  <a:pt x="5331099" y="271137"/>
                  <a:pt x="5331099" y="274804"/>
                </a:cubicBezTo>
                <a:cubicBezTo>
                  <a:pt x="5326385" y="274804"/>
                  <a:pt x="5324027" y="274804"/>
                  <a:pt x="5322849" y="273887"/>
                </a:cubicBezTo>
                <a:lnTo>
                  <a:pt x="5321723" y="267762"/>
                </a:lnTo>
                <a:close/>
                <a:moveTo>
                  <a:pt x="4490126" y="267470"/>
                </a:moveTo>
                <a:cubicBezTo>
                  <a:pt x="4490126" y="274804"/>
                  <a:pt x="4480105" y="274804"/>
                  <a:pt x="4490126" y="274804"/>
                </a:cubicBezTo>
                <a:cubicBezTo>
                  <a:pt x="4490126" y="267470"/>
                  <a:pt x="4490126" y="267470"/>
                  <a:pt x="4490126" y="267470"/>
                </a:cubicBezTo>
                <a:close/>
                <a:moveTo>
                  <a:pt x="4608582" y="267470"/>
                </a:moveTo>
                <a:cubicBezTo>
                  <a:pt x="4608582" y="267470"/>
                  <a:pt x="4608582" y="267470"/>
                  <a:pt x="4598561" y="267470"/>
                </a:cubicBezTo>
                <a:cubicBezTo>
                  <a:pt x="4598561" y="274804"/>
                  <a:pt x="4608582" y="267470"/>
                  <a:pt x="4608582" y="267470"/>
                </a:cubicBezTo>
                <a:close/>
                <a:moveTo>
                  <a:pt x="5034369" y="267470"/>
                </a:moveTo>
                <a:cubicBezTo>
                  <a:pt x="5044093" y="274588"/>
                  <a:pt x="5044093" y="274588"/>
                  <a:pt x="5044093" y="281707"/>
                </a:cubicBezTo>
                <a:lnTo>
                  <a:pt x="5034369" y="281707"/>
                </a:lnTo>
                <a:lnTo>
                  <a:pt x="5024644" y="281707"/>
                </a:lnTo>
                <a:cubicBezTo>
                  <a:pt x="5024644" y="274588"/>
                  <a:pt x="5024644" y="274588"/>
                  <a:pt x="5024644" y="274588"/>
                </a:cubicBezTo>
                <a:cubicBezTo>
                  <a:pt x="5024644" y="272809"/>
                  <a:pt x="5024644" y="272364"/>
                  <a:pt x="5024797" y="272698"/>
                </a:cubicBezTo>
                <a:cubicBezTo>
                  <a:pt x="5025252" y="273699"/>
                  <a:pt x="5027076" y="281707"/>
                  <a:pt x="5034369" y="281707"/>
                </a:cubicBezTo>
                <a:cubicBezTo>
                  <a:pt x="5034369" y="281707"/>
                  <a:pt x="5034369" y="274588"/>
                  <a:pt x="5034369" y="267470"/>
                </a:cubicBezTo>
                <a:close/>
                <a:moveTo>
                  <a:pt x="5123948" y="267470"/>
                </a:moveTo>
                <a:cubicBezTo>
                  <a:pt x="5123948" y="267470"/>
                  <a:pt x="5133672" y="274804"/>
                  <a:pt x="5114223" y="274804"/>
                </a:cubicBezTo>
                <a:lnTo>
                  <a:pt x="5114223" y="278795"/>
                </a:lnTo>
                <a:cubicBezTo>
                  <a:pt x="5114223" y="281707"/>
                  <a:pt x="5114223" y="281707"/>
                  <a:pt x="5114223" y="281707"/>
                </a:cubicBezTo>
                <a:cubicBezTo>
                  <a:pt x="5104205" y="281707"/>
                  <a:pt x="5114223" y="281707"/>
                  <a:pt x="5114223" y="274804"/>
                </a:cubicBezTo>
                <a:cubicBezTo>
                  <a:pt x="5123948" y="274804"/>
                  <a:pt x="5114223" y="267470"/>
                  <a:pt x="5123948" y="267470"/>
                </a:cubicBezTo>
                <a:close/>
                <a:moveTo>
                  <a:pt x="5162549" y="267470"/>
                </a:moveTo>
                <a:cubicBezTo>
                  <a:pt x="5162549" y="274804"/>
                  <a:pt x="5162549" y="274804"/>
                  <a:pt x="5153120" y="274804"/>
                </a:cubicBezTo>
                <a:cubicBezTo>
                  <a:pt x="5162549" y="267470"/>
                  <a:pt x="5162549" y="267470"/>
                  <a:pt x="5162549" y="267470"/>
                </a:cubicBezTo>
                <a:close/>
                <a:moveTo>
                  <a:pt x="5271458" y="267470"/>
                </a:moveTo>
                <a:cubicBezTo>
                  <a:pt x="5282774" y="267470"/>
                  <a:pt x="5271458" y="274804"/>
                  <a:pt x="5271458" y="274804"/>
                </a:cubicBezTo>
                <a:cubicBezTo>
                  <a:pt x="5271458" y="274804"/>
                  <a:pt x="5261558" y="274804"/>
                  <a:pt x="5261558" y="267470"/>
                </a:cubicBezTo>
                <a:cubicBezTo>
                  <a:pt x="5271458" y="274804"/>
                  <a:pt x="5271458" y="267470"/>
                  <a:pt x="5271458" y="267470"/>
                </a:cubicBezTo>
                <a:close/>
                <a:moveTo>
                  <a:pt x="6014140" y="267470"/>
                </a:moveTo>
                <a:cubicBezTo>
                  <a:pt x="6014140" y="274589"/>
                  <a:pt x="6014140" y="274589"/>
                  <a:pt x="6014140" y="281707"/>
                </a:cubicBezTo>
                <a:cubicBezTo>
                  <a:pt x="6004121" y="281707"/>
                  <a:pt x="6004121" y="281707"/>
                  <a:pt x="6004121" y="281707"/>
                </a:cubicBezTo>
                <a:cubicBezTo>
                  <a:pt x="6004121" y="281707"/>
                  <a:pt x="6004121" y="274589"/>
                  <a:pt x="6014140" y="267470"/>
                </a:cubicBezTo>
                <a:close/>
                <a:moveTo>
                  <a:pt x="6114327" y="267470"/>
                </a:moveTo>
                <a:cubicBezTo>
                  <a:pt x="6123953" y="267470"/>
                  <a:pt x="6133579" y="274589"/>
                  <a:pt x="6133579" y="274589"/>
                </a:cubicBezTo>
                <a:cubicBezTo>
                  <a:pt x="6143205" y="274589"/>
                  <a:pt x="6143205" y="274589"/>
                  <a:pt x="6143205" y="274589"/>
                </a:cubicBezTo>
                <a:cubicBezTo>
                  <a:pt x="6143205" y="281707"/>
                  <a:pt x="6133579" y="274589"/>
                  <a:pt x="6133579" y="281707"/>
                </a:cubicBezTo>
                <a:cubicBezTo>
                  <a:pt x="6133579" y="274589"/>
                  <a:pt x="6123953" y="274589"/>
                  <a:pt x="6114327" y="267470"/>
                </a:cubicBezTo>
                <a:close/>
                <a:moveTo>
                  <a:pt x="6261956" y="267470"/>
                </a:moveTo>
                <a:cubicBezTo>
                  <a:pt x="6261956" y="274804"/>
                  <a:pt x="6271680" y="267470"/>
                  <a:pt x="6271680" y="274804"/>
                </a:cubicBezTo>
                <a:cubicBezTo>
                  <a:pt x="6261956" y="274804"/>
                  <a:pt x="6261956" y="274804"/>
                  <a:pt x="6261956" y="274804"/>
                </a:cubicBezTo>
                <a:cubicBezTo>
                  <a:pt x="6252232" y="274804"/>
                  <a:pt x="6261956" y="274804"/>
                  <a:pt x="6261956" y="267470"/>
                </a:cubicBezTo>
                <a:close/>
                <a:moveTo>
                  <a:pt x="6331203" y="267470"/>
                </a:moveTo>
                <a:cubicBezTo>
                  <a:pt x="6331203" y="267470"/>
                  <a:pt x="6331203" y="274589"/>
                  <a:pt x="6331203" y="281707"/>
                </a:cubicBezTo>
                <a:cubicBezTo>
                  <a:pt x="6321773" y="281707"/>
                  <a:pt x="6321773" y="281707"/>
                  <a:pt x="6321773" y="281707"/>
                </a:cubicBezTo>
                <a:cubicBezTo>
                  <a:pt x="6331203" y="274589"/>
                  <a:pt x="6321773" y="274589"/>
                  <a:pt x="6321773" y="267470"/>
                </a:cubicBezTo>
                <a:cubicBezTo>
                  <a:pt x="6321773" y="274589"/>
                  <a:pt x="6331203" y="274589"/>
                  <a:pt x="6331203" y="267470"/>
                </a:cubicBezTo>
                <a:close/>
                <a:moveTo>
                  <a:pt x="6360670" y="267470"/>
                </a:moveTo>
                <a:lnTo>
                  <a:pt x="6360670" y="267471"/>
                </a:lnTo>
                <a:lnTo>
                  <a:pt x="6359150" y="271710"/>
                </a:lnTo>
                <a:cubicBezTo>
                  <a:pt x="6356416" y="274804"/>
                  <a:pt x="6350946" y="274804"/>
                  <a:pt x="6350946" y="274804"/>
                </a:cubicBezTo>
                <a:cubicBezTo>
                  <a:pt x="6350946" y="274804"/>
                  <a:pt x="6350946" y="274804"/>
                  <a:pt x="6341222" y="274804"/>
                </a:cubicBezTo>
                <a:cubicBezTo>
                  <a:pt x="6341222" y="274804"/>
                  <a:pt x="6350946" y="274804"/>
                  <a:pt x="6350946" y="267470"/>
                </a:cubicBezTo>
                <a:close/>
                <a:moveTo>
                  <a:pt x="6490324" y="267470"/>
                </a:moveTo>
                <a:cubicBezTo>
                  <a:pt x="6499753" y="267470"/>
                  <a:pt x="6490324" y="274804"/>
                  <a:pt x="6490324" y="274804"/>
                </a:cubicBezTo>
                <a:cubicBezTo>
                  <a:pt x="6490324" y="274804"/>
                  <a:pt x="6490324" y="274804"/>
                  <a:pt x="6490324" y="267470"/>
                </a:cubicBezTo>
                <a:close/>
                <a:moveTo>
                  <a:pt x="7133879" y="267470"/>
                </a:moveTo>
                <a:cubicBezTo>
                  <a:pt x="7143308" y="267470"/>
                  <a:pt x="7133879" y="274804"/>
                  <a:pt x="7133879" y="274804"/>
                </a:cubicBezTo>
                <a:cubicBezTo>
                  <a:pt x="7133879" y="267470"/>
                  <a:pt x="7133879" y="267470"/>
                  <a:pt x="7133879" y="267470"/>
                </a:cubicBezTo>
                <a:close/>
                <a:moveTo>
                  <a:pt x="8064441" y="267470"/>
                </a:moveTo>
                <a:cubicBezTo>
                  <a:pt x="8073870" y="267470"/>
                  <a:pt x="8073870" y="281707"/>
                  <a:pt x="8064441" y="274588"/>
                </a:cubicBezTo>
                <a:cubicBezTo>
                  <a:pt x="8064441" y="274588"/>
                  <a:pt x="8064441" y="274588"/>
                  <a:pt x="8064441" y="267470"/>
                </a:cubicBezTo>
                <a:close/>
                <a:moveTo>
                  <a:pt x="8370602" y="267470"/>
                </a:moveTo>
                <a:cubicBezTo>
                  <a:pt x="8370602" y="274588"/>
                  <a:pt x="8380325" y="274588"/>
                  <a:pt x="8380325" y="281707"/>
                </a:cubicBezTo>
                <a:cubicBezTo>
                  <a:pt x="8380325" y="281707"/>
                  <a:pt x="8360877" y="267470"/>
                  <a:pt x="8370602" y="267470"/>
                </a:cubicBezTo>
                <a:close/>
                <a:moveTo>
                  <a:pt x="8489352" y="267470"/>
                </a:moveTo>
                <a:cubicBezTo>
                  <a:pt x="8489352" y="267470"/>
                  <a:pt x="8498782" y="274588"/>
                  <a:pt x="8498782" y="281707"/>
                </a:cubicBezTo>
                <a:cubicBezTo>
                  <a:pt x="8489352" y="281707"/>
                  <a:pt x="8489352" y="274588"/>
                  <a:pt x="8489352" y="267470"/>
                </a:cubicBezTo>
                <a:close/>
                <a:moveTo>
                  <a:pt x="9093716" y="267470"/>
                </a:moveTo>
                <a:lnTo>
                  <a:pt x="9094567" y="269027"/>
                </a:lnTo>
                <a:lnTo>
                  <a:pt x="9090767" y="269540"/>
                </a:lnTo>
                <a:lnTo>
                  <a:pt x="9091474" y="274588"/>
                </a:lnTo>
                <a:lnTo>
                  <a:pt x="9083993" y="274588"/>
                </a:lnTo>
                <a:cubicBezTo>
                  <a:pt x="9083993" y="267470"/>
                  <a:pt x="9083993" y="267470"/>
                  <a:pt x="9083993" y="267470"/>
                </a:cubicBezTo>
                <a:cubicBezTo>
                  <a:pt x="9093716" y="267470"/>
                  <a:pt x="9093716" y="267470"/>
                  <a:pt x="9093716" y="267470"/>
                </a:cubicBezTo>
                <a:close/>
                <a:moveTo>
                  <a:pt x="9617342" y="267470"/>
                </a:moveTo>
                <a:cubicBezTo>
                  <a:pt x="9607913" y="267470"/>
                  <a:pt x="9607913" y="267470"/>
                  <a:pt x="9607913" y="267470"/>
                </a:cubicBezTo>
                <a:cubicBezTo>
                  <a:pt x="9607913" y="274804"/>
                  <a:pt x="9617342" y="274804"/>
                  <a:pt x="9617342" y="267470"/>
                </a:cubicBezTo>
                <a:close/>
                <a:moveTo>
                  <a:pt x="89363" y="266480"/>
                </a:moveTo>
                <a:cubicBezTo>
                  <a:pt x="87807" y="266875"/>
                  <a:pt x="85908" y="267930"/>
                  <a:pt x="83384" y="270038"/>
                </a:cubicBezTo>
                <a:cubicBezTo>
                  <a:pt x="93453" y="270038"/>
                  <a:pt x="103520" y="277419"/>
                  <a:pt x="103520" y="270038"/>
                </a:cubicBezTo>
                <a:cubicBezTo>
                  <a:pt x="95974" y="270038"/>
                  <a:pt x="94082" y="265294"/>
                  <a:pt x="89363" y="266480"/>
                </a:cubicBezTo>
                <a:close/>
                <a:moveTo>
                  <a:pt x="4134003" y="266480"/>
                </a:moveTo>
                <a:cubicBezTo>
                  <a:pt x="4128676" y="265294"/>
                  <a:pt x="4126789" y="270038"/>
                  <a:pt x="4119238" y="270038"/>
                </a:cubicBezTo>
                <a:cubicBezTo>
                  <a:pt x="4129306" y="277419"/>
                  <a:pt x="4140813" y="270038"/>
                  <a:pt x="4140813" y="277419"/>
                </a:cubicBezTo>
                <a:cubicBezTo>
                  <a:pt x="4140813" y="270038"/>
                  <a:pt x="4140813" y="270038"/>
                  <a:pt x="4140813" y="270038"/>
                </a:cubicBezTo>
                <a:cubicBezTo>
                  <a:pt x="4137936" y="267930"/>
                  <a:pt x="4135779" y="266875"/>
                  <a:pt x="4134003" y="266480"/>
                </a:cubicBezTo>
                <a:close/>
                <a:moveTo>
                  <a:pt x="313734" y="266391"/>
                </a:moveTo>
                <a:cubicBezTo>
                  <a:pt x="312214" y="266792"/>
                  <a:pt x="310315" y="267861"/>
                  <a:pt x="307773" y="269999"/>
                </a:cubicBezTo>
                <a:cubicBezTo>
                  <a:pt x="317817" y="261447"/>
                  <a:pt x="327884" y="277482"/>
                  <a:pt x="327884" y="269999"/>
                </a:cubicBezTo>
                <a:cubicBezTo>
                  <a:pt x="320381" y="269999"/>
                  <a:pt x="318482" y="265189"/>
                  <a:pt x="313734" y="266391"/>
                </a:cubicBezTo>
                <a:close/>
                <a:moveTo>
                  <a:pt x="1248296" y="266391"/>
                </a:moveTo>
                <a:cubicBezTo>
                  <a:pt x="1248448" y="266792"/>
                  <a:pt x="1248448" y="267861"/>
                  <a:pt x="1248448" y="269999"/>
                </a:cubicBezTo>
                <a:cubicBezTo>
                  <a:pt x="1248448" y="269999"/>
                  <a:pt x="1248448" y="269999"/>
                  <a:pt x="1248448" y="277481"/>
                </a:cubicBezTo>
                <a:cubicBezTo>
                  <a:pt x="1238713" y="269999"/>
                  <a:pt x="1238713" y="269999"/>
                  <a:pt x="1238713" y="269999"/>
                </a:cubicBezTo>
                <a:cubicBezTo>
                  <a:pt x="1246014" y="269999"/>
                  <a:pt x="1247840" y="265188"/>
                  <a:pt x="1248296" y="266391"/>
                </a:cubicBezTo>
                <a:close/>
                <a:moveTo>
                  <a:pt x="2636549" y="266391"/>
                </a:moveTo>
                <a:cubicBezTo>
                  <a:pt x="2637519" y="266792"/>
                  <a:pt x="2638165" y="267861"/>
                  <a:pt x="2638165" y="269999"/>
                </a:cubicBezTo>
                <a:cubicBezTo>
                  <a:pt x="2638165" y="269999"/>
                  <a:pt x="2627821" y="277481"/>
                  <a:pt x="2627821" y="269999"/>
                </a:cubicBezTo>
                <a:cubicBezTo>
                  <a:pt x="2627821" y="269999"/>
                  <a:pt x="2633640" y="265188"/>
                  <a:pt x="2636549" y="266391"/>
                </a:cubicBezTo>
                <a:close/>
                <a:moveTo>
                  <a:pt x="10522572" y="266391"/>
                </a:moveTo>
                <a:cubicBezTo>
                  <a:pt x="10522724" y="266792"/>
                  <a:pt x="10522724" y="267861"/>
                  <a:pt x="10522724" y="269999"/>
                </a:cubicBezTo>
                <a:cubicBezTo>
                  <a:pt x="10522724" y="269999"/>
                  <a:pt x="10522724" y="269999"/>
                  <a:pt x="10522724" y="277481"/>
                </a:cubicBezTo>
                <a:cubicBezTo>
                  <a:pt x="10512989" y="269999"/>
                  <a:pt x="10512989" y="269999"/>
                  <a:pt x="10512989" y="269999"/>
                </a:cubicBezTo>
                <a:cubicBezTo>
                  <a:pt x="10520290" y="269999"/>
                  <a:pt x="10522116" y="265188"/>
                  <a:pt x="10522572" y="266391"/>
                </a:cubicBezTo>
                <a:close/>
                <a:moveTo>
                  <a:pt x="11910825" y="266391"/>
                </a:moveTo>
                <a:cubicBezTo>
                  <a:pt x="11911795" y="266792"/>
                  <a:pt x="11912441" y="267861"/>
                  <a:pt x="11912441" y="269999"/>
                </a:cubicBezTo>
                <a:cubicBezTo>
                  <a:pt x="11912441" y="269999"/>
                  <a:pt x="11902097" y="277481"/>
                  <a:pt x="11902097" y="269999"/>
                </a:cubicBezTo>
                <a:cubicBezTo>
                  <a:pt x="11902097" y="269999"/>
                  <a:pt x="11907916" y="265188"/>
                  <a:pt x="11910825" y="266391"/>
                </a:cubicBezTo>
                <a:close/>
                <a:moveTo>
                  <a:pt x="551862" y="266311"/>
                </a:moveTo>
                <a:cubicBezTo>
                  <a:pt x="552962" y="266705"/>
                  <a:pt x="553590" y="267757"/>
                  <a:pt x="553590" y="269860"/>
                </a:cubicBezTo>
                <a:cubicBezTo>
                  <a:pt x="543534" y="269860"/>
                  <a:pt x="543534" y="277221"/>
                  <a:pt x="543534" y="269860"/>
                </a:cubicBezTo>
                <a:cubicBezTo>
                  <a:pt x="543534" y="277221"/>
                  <a:pt x="543534" y="277221"/>
                  <a:pt x="533477" y="277221"/>
                </a:cubicBezTo>
                <a:lnTo>
                  <a:pt x="529168" y="277221"/>
                </a:lnTo>
                <a:lnTo>
                  <a:pt x="522942" y="277221"/>
                </a:lnTo>
                <a:lnTo>
                  <a:pt x="521984" y="277891"/>
                </a:lnTo>
                <a:lnTo>
                  <a:pt x="521984" y="281592"/>
                </a:lnTo>
                <a:cubicBezTo>
                  <a:pt x="521984" y="285043"/>
                  <a:pt x="521984" y="286423"/>
                  <a:pt x="521984" y="291944"/>
                </a:cubicBezTo>
                <a:cubicBezTo>
                  <a:pt x="521984" y="291944"/>
                  <a:pt x="511928" y="291944"/>
                  <a:pt x="501871" y="299306"/>
                </a:cubicBezTo>
                <a:cubicBezTo>
                  <a:pt x="501871" y="291944"/>
                  <a:pt x="501871" y="291944"/>
                  <a:pt x="501871" y="291944"/>
                </a:cubicBezTo>
                <a:lnTo>
                  <a:pt x="521984" y="277891"/>
                </a:lnTo>
                <a:lnTo>
                  <a:pt x="521984" y="277221"/>
                </a:lnTo>
                <a:lnTo>
                  <a:pt x="522942" y="277221"/>
                </a:lnTo>
                <a:lnTo>
                  <a:pt x="533477" y="269860"/>
                </a:lnTo>
                <a:cubicBezTo>
                  <a:pt x="541020" y="269860"/>
                  <a:pt x="548562" y="265128"/>
                  <a:pt x="551862" y="266311"/>
                </a:cubicBezTo>
                <a:close/>
                <a:moveTo>
                  <a:pt x="9826138" y="266311"/>
                </a:moveTo>
                <a:cubicBezTo>
                  <a:pt x="9827237" y="266705"/>
                  <a:pt x="9827866" y="267757"/>
                  <a:pt x="9827866" y="269860"/>
                </a:cubicBezTo>
                <a:cubicBezTo>
                  <a:pt x="9817810" y="269860"/>
                  <a:pt x="9817810" y="277221"/>
                  <a:pt x="9817810" y="269860"/>
                </a:cubicBezTo>
                <a:cubicBezTo>
                  <a:pt x="9817810" y="273541"/>
                  <a:pt x="9817810" y="275381"/>
                  <a:pt x="9816553" y="276301"/>
                </a:cubicBezTo>
                <a:lnTo>
                  <a:pt x="9815359" y="276426"/>
                </a:lnTo>
                <a:lnTo>
                  <a:pt x="9815359" y="275667"/>
                </a:lnTo>
                <a:cubicBezTo>
                  <a:pt x="9815359" y="274804"/>
                  <a:pt x="9815359" y="274804"/>
                  <a:pt x="9815359" y="274804"/>
                </a:cubicBezTo>
                <a:lnTo>
                  <a:pt x="9800678" y="274804"/>
                </a:lnTo>
                <a:lnTo>
                  <a:pt x="9807753" y="269860"/>
                </a:lnTo>
                <a:cubicBezTo>
                  <a:pt x="9815296" y="269860"/>
                  <a:pt x="9822838" y="265128"/>
                  <a:pt x="9826138" y="266311"/>
                </a:cubicBezTo>
                <a:close/>
                <a:moveTo>
                  <a:pt x="5086323" y="265742"/>
                </a:moveTo>
                <a:cubicBezTo>
                  <a:pt x="5088772" y="265412"/>
                  <a:pt x="5091436" y="265852"/>
                  <a:pt x="5094187" y="267614"/>
                </a:cubicBezTo>
                <a:cubicBezTo>
                  <a:pt x="5094187" y="271137"/>
                  <a:pt x="5089030" y="271137"/>
                  <a:pt x="5085076" y="271137"/>
                </a:cubicBezTo>
                <a:lnTo>
                  <a:pt x="5083983" y="273175"/>
                </a:lnTo>
                <a:lnTo>
                  <a:pt x="5082319" y="274932"/>
                </a:lnTo>
                <a:lnTo>
                  <a:pt x="5074763" y="277303"/>
                </a:lnTo>
                <a:cubicBezTo>
                  <a:pt x="5073559" y="278184"/>
                  <a:pt x="5073559" y="278184"/>
                  <a:pt x="5073559" y="274660"/>
                </a:cubicBezTo>
                <a:cubicBezTo>
                  <a:pt x="5073559" y="274660"/>
                  <a:pt x="5074913" y="272679"/>
                  <a:pt x="5077185" y="270573"/>
                </a:cubicBezTo>
                <a:lnTo>
                  <a:pt x="5079173" y="269522"/>
                </a:lnTo>
                <a:lnTo>
                  <a:pt x="5080107" y="269910"/>
                </a:lnTo>
                <a:lnTo>
                  <a:pt x="5080609" y="268763"/>
                </a:lnTo>
                <a:close/>
                <a:moveTo>
                  <a:pt x="6286902" y="264794"/>
                </a:moveTo>
                <a:cubicBezTo>
                  <a:pt x="6291128" y="264127"/>
                  <a:pt x="6291128" y="269466"/>
                  <a:pt x="6291128" y="274804"/>
                </a:cubicBezTo>
                <a:cubicBezTo>
                  <a:pt x="6281109" y="274804"/>
                  <a:pt x="6291128" y="267686"/>
                  <a:pt x="6281109" y="267686"/>
                </a:cubicBezTo>
                <a:cubicBezTo>
                  <a:pt x="6283614" y="265907"/>
                  <a:pt x="6285493" y="265017"/>
                  <a:pt x="6286902" y="264794"/>
                </a:cubicBezTo>
                <a:close/>
                <a:moveTo>
                  <a:pt x="3167684" y="264668"/>
                </a:moveTo>
                <a:lnTo>
                  <a:pt x="3169957" y="269910"/>
                </a:lnTo>
                <a:cubicBezTo>
                  <a:pt x="3169957" y="267772"/>
                  <a:pt x="3169234" y="266168"/>
                  <a:pt x="3168150" y="264966"/>
                </a:cubicBezTo>
                <a:close/>
                <a:moveTo>
                  <a:pt x="7794593" y="264558"/>
                </a:moveTo>
                <a:cubicBezTo>
                  <a:pt x="7801431" y="263587"/>
                  <a:pt x="7806900" y="267470"/>
                  <a:pt x="7806900" y="267470"/>
                </a:cubicBezTo>
                <a:cubicBezTo>
                  <a:pt x="7797176" y="267470"/>
                  <a:pt x="7797176" y="267470"/>
                  <a:pt x="7787453" y="267470"/>
                </a:cubicBezTo>
                <a:cubicBezTo>
                  <a:pt x="7789884" y="265745"/>
                  <a:pt x="7792315" y="264882"/>
                  <a:pt x="7794593" y="264558"/>
                </a:cubicBezTo>
                <a:close/>
                <a:moveTo>
                  <a:pt x="7931900" y="264558"/>
                </a:moveTo>
                <a:cubicBezTo>
                  <a:pt x="7933570" y="264882"/>
                  <a:pt x="7934787" y="265745"/>
                  <a:pt x="7934787" y="267470"/>
                </a:cubicBezTo>
                <a:cubicBezTo>
                  <a:pt x="7925062" y="267470"/>
                  <a:pt x="7925062" y="267470"/>
                  <a:pt x="7925062" y="267470"/>
                </a:cubicBezTo>
                <a:cubicBezTo>
                  <a:pt x="7917769" y="267470"/>
                  <a:pt x="7926886" y="263587"/>
                  <a:pt x="7931900" y="264558"/>
                </a:cubicBezTo>
                <a:close/>
                <a:moveTo>
                  <a:pt x="5315085" y="263200"/>
                </a:moveTo>
                <a:lnTo>
                  <a:pt x="5315297" y="264880"/>
                </a:lnTo>
                <a:lnTo>
                  <a:pt x="5311651" y="267470"/>
                </a:lnTo>
                <a:close/>
                <a:moveTo>
                  <a:pt x="7276793" y="262347"/>
                </a:moveTo>
                <a:cubicBezTo>
                  <a:pt x="7279298" y="262347"/>
                  <a:pt x="7281803" y="264127"/>
                  <a:pt x="7281803" y="267686"/>
                </a:cubicBezTo>
                <a:cubicBezTo>
                  <a:pt x="7271784" y="274804"/>
                  <a:pt x="7271784" y="267686"/>
                  <a:pt x="7271784" y="267686"/>
                </a:cubicBezTo>
                <a:cubicBezTo>
                  <a:pt x="7271784" y="264127"/>
                  <a:pt x="7274288" y="262347"/>
                  <a:pt x="7276793" y="262347"/>
                </a:cubicBezTo>
                <a:close/>
                <a:moveTo>
                  <a:pt x="8942546" y="262296"/>
                </a:moveTo>
                <a:lnTo>
                  <a:pt x="8940827" y="263556"/>
                </a:lnTo>
                <a:cubicBezTo>
                  <a:pt x="8940370" y="263890"/>
                  <a:pt x="8940675" y="263667"/>
                  <a:pt x="8941285" y="263221"/>
                </a:cubicBezTo>
                <a:close/>
                <a:moveTo>
                  <a:pt x="8563903" y="262293"/>
                </a:moveTo>
                <a:cubicBezTo>
                  <a:pt x="8566407" y="262293"/>
                  <a:pt x="8568913" y="264019"/>
                  <a:pt x="8568913" y="267470"/>
                </a:cubicBezTo>
                <a:cubicBezTo>
                  <a:pt x="8558894" y="267470"/>
                  <a:pt x="8558894" y="267470"/>
                  <a:pt x="8558894" y="267470"/>
                </a:cubicBezTo>
                <a:cubicBezTo>
                  <a:pt x="8558894" y="264019"/>
                  <a:pt x="8561398" y="262293"/>
                  <a:pt x="8563903" y="262293"/>
                </a:cubicBezTo>
                <a:close/>
                <a:moveTo>
                  <a:pt x="1565049" y="261633"/>
                </a:moveTo>
                <a:cubicBezTo>
                  <a:pt x="1565049" y="270086"/>
                  <a:pt x="1574987" y="270086"/>
                  <a:pt x="1574987" y="270086"/>
                </a:cubicBezTo>
                <a:cubicBezTo>
                  <a:pt x="1574987" y="270086"/>
                  <a:pt x="1574987" y="277481"/>
                  <a:pt x="1565049" y="270086"/>
                </a:cubicBezTo>
                <a:cubicBezTo>
                  <a:pt x="1565049" y="270086"/>
                  <a:pt x="1555111" y="270086"/>
                  <a:pt x="1555111" y="261633"/>
                </a:cubicBezTo>
                <a:close/>
                <a:moveTo>
                  <a:pt x="10839324" y="261633"/>
                </a:moveTo>
                <a:cubicBezTo>
                  <a:pt x="10839324" y="270086"/>
                  <a:pt x="10849263" y="270086"/>
                  <a:pt x="10849263" y="270086"/>
                </a:cubicBezTo>
                <a:cubicBezTo>
                  <a:pt x="10849263" y="270086"/>
                  <a:pt x="10849263" y="277481"/>
                  <a:pt x="10839324" y="270086"/>
                </a:cubicBezTo>
                <a:cubicBezTo>
                  <a:pt x="10839324" y="270086"/>
                  <a:pt x="10829387" y="270086"/>
                  <a:pt x="10829387" y="261633"/>
                </a:cubicBezTo>
                <a:close/>
                <a:moveTo>
                  <a:pt x="3444678" y="261603"/>
                </a:moveTo>
                <a:lnTo>
                  <a:pt x="3439330" y="263937"/>
                </a:lnTo>
                <a:lnTo>
                  <a:pt x="3441335" y="263708"/>
                </a:lnTo>
                <a:cubicBezTo>
                  <a:pt x="3442318" y="263333"/>
                  <a:pt x="3443420" y="262658"/>
                  <a:pt x="3444678" y="261603"/>
                </a:cubicBezTo>
                <a:close/>
                <a:moveTo>
                  <a:pt x="3618712" y="261603"/>
                </a:moveTo>
                <a:cubicBezTo>
                  <a:pt x="3608644" y="270038"/>
                  <a:pt x="3608644" y="277419"/>
                  <a:pt x="3598576" y="277419"/>
                </a:cubicBezTo>
                <a:cubicBezTo>
                  <a:pt x="3606126" y="282954"/>
                  <a:pt x="3608014" y="280186"/>
                  <a:pt x="3612734" y="281570"/>
                </a:cubicBezTo>
                <a:lnTo>
                  <a:pt x="3614630" y="282595"/>
                </a:lnTo>
                <a:lnTo>
                  <a:pt x="3614936" y="277287"/>
                </a:lnTo>
                <a:cubicBezTo>
                  <a:pt x="3616194" y="271620"/>
                  <a:pt x="3618712" y="265821"/>
                  <a:pt x="3618712" y="261603"/>
                </a:cubicBezTo>
                <a:close/>
                <a:moveTo>
                  <a:pt x="3854591" y="261603"/>
                </a:moveTo>
                <a:cubicBezTo>
                  <a:pt x="3854591" y="270038"/>
                  <a:pt x="3854591" y="270038"/>
                  <a:pt x="3854591" y="270038"/>
                </a:cubicBezTo>
                <a:cubicBezTo>
                  <a:pt x="3864659" y="270038"/>
                  <a:pt x="3864659" y="270038"/>
                  <a:pt x="3864659" y="270038"/>
                </a:cubicBezTo>
                <a:cubicBezTo>
                  <a:pt x="3864659" y="261603"/>
                  <a:pt x="3864659" y="261603"/>
                  <a:pt x="3854591" y="261603"/>
                </a:cubicBezTo>
                <a:close/>
                <a:moveTo>
                  <a:pt x="3946643" y="261603"/>
                </a:moveTo>
                <a:lnTo>
                  <a:pt x="3946643" y="270038"/>
                </a:lnTo>
                <a:cubicBezTo>
                  <a:pt x="3956711" y="270038"/>
                  <a:pt x="3956711" y="261603"/>
                  <a:pt x="3946643" y="261603"/>
                </a:cubicBezTo>
                <a:close/>
                <a:moveTo>
                  <a:pt x="4037255" y="261603"/>
                </a:moveTo>
                <a:cubicBezTo>
                  <a:pt x="4027187" y="261603"/>
                  <a:pt x="4027187" y="270038"/>
                  <a:pt x="4027187" y="270038"/>
                </a:cubicBezTo>
                <a:cubicBezTo>
                  <a:pt x="4027187" y="277419"/>
                  <a:pt x="4037255" y="270038"/>
                  <a:pt x="4037255" y="277419"/>
                </a:cubicBezTo>
                <a:cubicBezTo>
                  <a:pt x="4037255" y="284799"/>
                  <a:pt x="4017119" y="277419"/>
                  <a:pt x="4027187" y="284799"/>
                </a:cubicBezTo>
                <a:cubicBezTo>
                  <a:pt x="4027187" y="284799"/>
                  <a:pt x="4037255" y="277419"/>
                  <a:pt x="4048761" y="277419"/>
                </a:cubicBezTo>
                <a:cubicBezTo>
                  <a:pt x="4048761" y="270038"/>
                  <a:pt x="4037255" y="277419"/>
                  <a:pt x="4037255" y="270038"/>
                </a:cubicBezTo>
                <a:cubicBezTo>
                  <a:pt x="4037255" y="261603"/>
                  <a:pt x="4037255" y="261603"/>
                  <a:pt x="4037255" y="261603"/>
                </a:cubicBezTo>
                <a:close/>
                <a:moveTo>
                  <a:pt x="8842004" y="261587"/>
                </a:moveTo>
                <a:lnTo>
                  <a:pt x="8841647" y="261680"/>
                </a:lnTo>
                <a:cubicBezTo>
                  <a:pt x="8839823" y="263682"/>
                  <a:pt x="8843470" y="267686"/>
                  <a:pt x="8836177" y="267686"/>
                </a:cubicBezTo>
                <a:lnTo>
                  <a:pt x="8844642" y="267686"/>
                </a:lnTo>
                <a:lnTo>
                  <a:pt x="8844229" y="265350"/>
                </a:lnTo>
                <a:close/>
                <a:moveTo>
                  <a:pt x="63210" y="261447"/>
                </a:moveTo>
                <a:cubicBezTo>
                  <a:pt x="53144" y="269869"/>
                  <a:pt x="63210" y="277238"/>
                  <a:pt x="63210" y="284608"/>
                </a:cubicBezTo>
                <a:cubicBezTo>
                  <a:pt x="53144" y="277238"/>
                  <a:pt x="53144" y="277238"/>
                  <a:pt x="43094" y="277238"/>
                </a:cubicBezTo>
                <a:cubicBezTo>
                  <a:pt x="43094" y="269869"/>
                  <a:pt x="43094" y="269869"/>
                  <a:pt x="43094" y="261447"/>
                </a:cubicBezTo>
                <a:cubicBezTo>
                  <a:pt x="53144" y="261447"/>
                  <a:pt x="53144" y="261447"/>
                  <a:pt x="63210" y="261447"/>
                </a:cubicBezTo>
                <a:close/>
                <a:moveTo>
                  <a:pt x="307773" y="261447"/>
                </a:moveTo>
                <a:cubicBezTo>
                  <a:pt x="297874" y="261447"/>
                  <a:pt x="297874" y="261447"/>
                  <a:pt x="297874" y="261447"/>
                </a:cubicBezTo>
                <a:cubicBezTo>
                  <a:pt x="287903" y="261447"/>
                  <a:pt x="287903" y="261447"/>
                  <a:pt x="277977" y="261447"/>
                </a:cubicBezTo>
                <a:cubicBezTo>
                  <a:pt x="277977" y="261447"/>
                  <a:pt x="287903" y="261447"/>
                  <a:pt x="287903" y="269910"/>
                </a:cubicBezTo>
                <a:cubicBezTo>
                  <a:pt x="297874" y="261447"/>
                  <a:pt x="297874" y="269910"/>
                  <a:pt x="307773" y="261447"/>
                </a:cubicBezTo>
                <a:close/>
                <a:moveTo>
                  <a:pt x="359796" y="261447"/>
                </a:moveTo>
                <a:cubicBezTo>
                  <a:pt x="359796" y="269999"/>
                  <a:pt x="349821" y="269999"/>
                  <a:pt x="349821" y="269999"/>
                </a:cubicBezTo>
                <a:cubicBezTo>
                  <a:pt x="359796" y="269999"/>
                  <a:pt x="369859" y="277482"/>
                  <a:pt x="369859" y="277482"/>
                </a:cubicBezTo>
                <a:cubicBezTo>
                  <a:pt x="369859" y="269999"/>
                  <a:pt x="359796" y="269999"/>
                  <a:pt x="359796" y="261447"/>
                </a:cubicBezTo>
                <a:close/>
                <a:moveTo>
                  <a:pt x="656115" y="261447"/>
                </a:moveTo>
                <a:cubicBezTo>
                  <a:pt x="676194" y="261447"/>
                  <a:pt x="666154" y="277238"/>
                  <a:pt x="686234" y="277238"/>
                </a:cubicBezTo>
                <a:cubicBezTo>
                  <a:pt x="686234" y="277238"/>
                  <a:pt x="676194" y="277238"/>
                  <a:pt x="676194" y="284608"/>
                </a:cubicBezTo>
                <a:cubicBezTo>
                  <a:pt x="666154" y="277238"/>
                  <a:pt x="666154" y="269869"/>
                  <a:pt x="656115" y="277238"/>
                </a:cubicBezTo>
                <a:cubicBezTo>
                  <a:pt x="656115" y="277238"/>
                  <a:pt x="656115" y="269869"/>
                  <a:pt x="646076" y="269869"/>
                </a:cubicBezTo>
                <a:cubicBezTo>
                  <a:pt x="646076" y="261447"/>
                  <a:pt x="656115" y="261447"/>
                  <a:pt x="656115" y="261447"/>
                </a:cubicBezTo>
                <a:close/>
                <a:moveTo>
                  <a:pt x="706313" y="261447"/>
                </a:moveTo>
                <a:cubicBezTo>
                  <a:pt x="706313" y="269910"/>
                  <a:pt x="695969" y="269910"/>
                  <a:pt x="695969" y="269910"/>
                </a:cubicBezTo>
                <a:cubicBezTo>
                  <a:pt x="695969" y="261447"/>
                  <a:pt x="695969" y="261447"/>
                  <a:pt x="695969" y="261447"/>
                </a:cubicBezTo>
                <a:cubicBezTo>
                  <a:pt x="706313" y="261447"/>
                  <a:pt x="706313" y="261447"/>
                  <a:pt x="706313" y="261447"/>
                </a:cubicBezTo>
                <a:close/>
                <a:moveTo>
                  <a:pt x="758032" y="261447"/>
                </a:moveTo>
                <a:cubicBezTo>
                  <a:pt x="758032" y="269910"/>
                  <a:pt x="748296" y="269910"/>
                  <a:pt x="748296" y="269910"/>
                </a:cubicBezTo>
                <a:cubicBezTo>
                  <a:pt x="748296" y="261447"/>
                  <a:pt x="758032" y="261447"/>
                  <a:pt x="758032" y="261447"/>
                </a:cubicBezTo>
                <a:close/>
                <a:moveTo>
                  <a:pt x="808534" y="261447"/>
                </a:moveTo>
                <a:cubicBezTo>
                  <a:pt x="808534" y="261447"/>
                  <a:pt x="818269" y="269869"/>
                  <a:pt x="818269" y="277238"/>
                </a:cubicBezTo>
                <a:cubicBezTo>
                  <a:pt x="808534" y="277238"/>
                  <a:pt x="818269" y="284608"/>
                  <a:pt x="808534" y="277238"/>
                </a:cubicBezTo>
                <a:cubicBezTo>
                  <a:pt x="808534" y="269869"/>
                  <a:pt x="808534" y="261447"/>
                  <a:pt x="808534" y="261447"/>
                </a:cubicBezTo>
                <a:close/>
                <a:moveTo>
                  <a:pt x="829830" y="261447"/>
                </a:moveTo>
                <a:cubicBezTo>
                  <a:pt x="829830" y="269910"/>
                  <a:pt x="829830" y="269910"/>
                  <a:pt x="829830" y="269910"/>
                </a:cubicBezTo>
                <a:cubicBezTo>
                  <a:pt x="829830" y="269910"/>
                  <a:pt x="829830" y="269910"/>
                  <a:pt x="818269" y="269910"/>
                </a:cubicBezTo>
                <a:cubicBezTo>
                  <a:pt x="818269" y="269910"/>
                  <a:pt x="818269" y="269910"/>
                  <a:pt x="829830" y="261447"/>
                </a:cubicBezTo>
                <a:close/>
                <a:moveTo>
                  <a:pt x="982553" y="261447"/>
                </a:moveTo>
                <a:cubicBezTo>
                  <a:pt x="982553" y="261447"/>
                  <a:pt x="982553" y="269869"/>
                  <a:pt x="972412" y="269869"/>
                </a:cubicBezTo>
                <a:cubicBezTo>
                  <a:pt x="964806" y="263552"/>
                  <a:pt x="968609" y="275001"/>
                  <a:pt x="962429" y="278012"/>
                </a:cubicBezTo>
                <a:lnTo>
                  <a:pt x="962418" y="278013"/>
                </a:lnTo>
                <a:lnTo>
                  <a:pt x="963738" y="281624"/>
                </a:lnTo>
                <a:cubicBezTo>
                  <a:pt x="966561" y="284756"/>
                  <a:pt x="972209" y="284756"/>
                  <a:pt x="972209" y="284756"/>
                </a:cubicBezTo>
                <a:cubicBezTo>
                  <a:pt x="962169" y="284756"/>
                  <a:pt x="952130" y="284756"/>
                  <a:pt x="952130" y="284756"/>
                </a:cubicBezTo>
                <a:cubicBezTo>
                  <a:pt x="952130" y="284756"/>
                  <a:pt x="952130" y="284756"/>
                  <a:pt x="942090" y="284756"/>
                </a:cubicBezTo>
                <a:cubicBezTo>
                  <a:pt x="942090" y="292179"/>
                  <a:pt x="952130" y="284756"/>
                  <a:pt x="952130" y="292179"/>
                </a:cubicBezTo>
                <a:cubicBezTo>
                  <a:pt x="942090" y="292179"/>
                  <a:pt x="942090" y="284756"/>
                  <a:pt x="932050" y="277333"/>
                </a:cubicBezTo>
                <a:cubicBezTo>
                  <a:pt x="942090" y="277333"/>
                  <a:pt x="942090" y="284756"/>
                  <a:pt x="952130" y="277333"/>
                </a:cubicBezTo>
                <a:lnTo>
                  <a:pt x="950358" y="276459"/>
                </a:lnTo>
                <a:lnTo>
                  <a:pt x="949620" y="276405"/>
                </a:lnTo>
                <a:lnTo>
                  <a:pt x="949720" y="276145"/>
                </a:lnTo>
                <a:lnTo>
                  <a:pt x="944600" y="273621"/>
                </a:lnTo>
                <a:cubicBezTo>
                  <a:pt x="944600" y="271765"/>
                  <a:pt x="947110" y="269909"/>
                  <a:pt x="952130" y="269909"/>
                </a:cubicBezTo>
                <a:lnTo>
                  <a:pt x="949720" y="276145"/>
                </a:lnTo>
                <a:lnTo>
                  <a:pt x="950358" y="276459"/>
                </a:lnTo>
                <a:lnTo>
                  <a:pt x="952357" y="276607"/>
                </a:lnTo>
                <a:lnTo>
                  <a:pt x="953714" y="272846"/>
                </a:lnTo>
                <a:cubicBezTo>
                  <a:pt x="956567" y="269343"/>
                  <a:pt x="962270" y="267764"/>
                  <a:pt x="962270" y="261447"/>
                </a:cubicBezTo>
                <a:cubicBezTo>
                  <a:pt x="972412" y="261447"/>
                  <a:pt x="972412" y="261447"/>
                  <a:pt x="982553" y="261447"/>
                </a:cubicBezTo>
                <a:close/>
                <a:moveTo>
                  <a:pt x="1054350" y="261447"/>
                </a:moveTo>
                <a:cubicBezTo>
                  <a:pt x="1054350" y="269910"/>
                  <a:pt x="1054350" y="269910"/>
                  <a:pt x="1054350" y="269910"/>
                </a:cubicBezTo>
                <a:cubicBezTo>
                  <a:pt x="1044615" y="269910"/>
                  <a:pt x="1044615" y="269910"/>
                  <a:pt x="1044615" y="269910"/>
                </a:cubicBezTo>
                <a:cubicBezTo>
                  <a:pt x="1044615" y="261447"/>
                  <a:pt x="1044615" y="261447"/>
                  <a:pt x="1044615" y="261447"/>
                </a:cubicBezTo>
                <a:cubicBezTo>
                  <a:pt x="1054350" y="261447"/>
                  <a:pt x="1054350" y="261447"/>
                  <a:pt x="1054350" y="261447"/>
                </a:cubicBezTo>
                <a:close/>
                <a:moveTo>
                  <a:pt x="1104852" y="261447"/>
                </a:moveTo>
                <a:cubicBezTo>
                  <a:pt x="1116413" y="261447"/>
                  <a:pt x="1104852" y="269910"/>
                  <a:pt x="1104852" y="269910"/>
                </a:cubicBezTo>
                <a:cubicBezTo>
                  <a:pt x="1104852" y="269910"/>
                  <a:pt x="1104852" y="269910"/>
                  <a:pt x="1104852" y="261447"/>
                </a:cubicBezTo>
                <a:close/>
                <a:moveTo>
                  <a:pt x="1482704" y="261447"/>
                </a:moveTo>
                <a:cubicBezTo>
                  <a:pt x="1504277" y="261447"/>
                  <a:pt x="1504277" y="269910"/>
                  <a:pt x="1514344" y="269910"/>
                </a:cubicBezTo>
                <a:cubicBezTo>
                  <a:pt x="1504277" y="269910"/>
                  <a:pt x="1492772" y="261447"/>
                  <a:pt x="1482704" y="269910"/>
                </a:cubicBezTo>
                <a:cubicBezTo>
                  <a:pt x="1482704" y="261447"/>
                  <a:pt x="1482704" y="261447"/>
                  <a:pt x="1482704" y="261447"/>
                </a:cubicBezTo>
                <a:close/>
                <a:moveTo>
                  <a:pt x="1789245" y="261447"/>
                </a:moveTo>
                <a:cubicBezTo>
                  <a:pt x="1800928" y="261447"/>
                  <a:pt x="1789245" y="269869"/>
                  <a:pt x="1789245" y="269869"/>
                </a:cubicBezTo>
                <a:cubicBezTo>
                  <a:pt x="1789245" y="284608"/>
                  <a:pt x="1779023" y="261447"/>
                  <a:pt x="1789245" y="261447"/>
                </a:cubicBezTo>
                <a:close/>
                <a:moveTo>
                  <a:pt x="1932963" y="261447"/>
                </a:moveTo>
                <a:cubicBezTo>
                  <a:pt x="1943003" y="261447"/>
                  <a:pt x="1943003" y="269999"/>
                  <a:pt x="1953042" y="269999"/>
                </a:cubicBezTo>
                <a:cubicBezTo>
                  <a:pt x="1950532" y="269999"/>
                  <a:pt x="1948650" y="270466"/>
                  <a:pt x="1947238" y="271168"/>
                </a:cubicBezTo>
                <a:lnTo>
                  <a:pt x="1945370" y="272780"/>
                </a:lnTo>
                <a:lnTo>
                  <a:pt x="1945670" y="273022"/>
                </a:lnTo>
                <a:cubicBezTo>
                  <a:pt x="1946140" y="274208"/>
                  <a:pt x="1945513" y="275610"/>
                  <a:pt x="1943003" y="277481"/>
                </a:cubicBezTo>
                <a:cubicBezTo>
                  <a:pt x="1943003" y="277481"/>
                  <a:pt x="1943003" y="275610"/>
                  <a:pt x="1944258" y="273740"/>
                </a:cubicBezTo>
                <a:lnTo>
                  <a:pt x="1945370" y="272780"/>
                </a:lnTo>
                <a:lnTo>
                  <a:pt x="1941748" y="269865"/>
                </a:lnTo>
                <a:cubicBezTo>
                  <a:pt x="1937983" y="267861"/>
                  <a:pt x="1932963" y="265723"/>
                  <a:pt x="1932963" y="261447"/>
                </a:cubicBezTo>
                <a:close/>
                <a:moveTo>
                  <a:pt x="3026361" y="261447"/>
                </a:moveTo>
                <a:cubicBezTo>
                  <a:pt x="3016322" y="269999"/>
                  <a:pt x="3016322" y="277481"/>
                  <a:pt x="3006282" y="269999"/>
                </a:cubicBezTo>
                <a:cubicBezTo>
                  <a:pt x="3016322" y="269999"/>
                  <a:pt x="3016322" y="261447"/>
                  <a:pt x="3016322" y="261447"/>
                </a:cubicBezTo>
                <a:cubicBezTo>
                  <a:pt x="3026361" y="261447"/>
                  <a:pt x="3026361" y="261447"/>
                  <a:pt x="3026361" y="261447"/>
                </a:cubicBezTo>
                <a:close/>
                <a:moveTo>
                  <a:pt x="3138317" y="261447"/>
                </a:moveTo>
                <a:cubicBezTo>
                  <a:pt x="3138317" y="261447"/>
                  <a:pt x="3128582" y="261447"/>
                  <a:pt x="3128582" y="269910"/>
                </a:cubicBezTo>
                <a:cubicBezTo>
                  <a:pt x="3138317" y="269910"/>
                  <a:pt x="3138317" y="269910"/>
                  <a:pt x="3138317" y="269910"/>
                </a:cubicBezTo>
                <a:cubicBezTo>
                  <a:pt x="3138317" y="277482"/>
                  <a:pt x="3128582" y="277482"/>
                  <a:pt x="3128582" y="277482"/>
                </a:cubicBezTo>
                <a:cubicBezTo>
                  <a:pt x="3128582" y="277482"/>
                  <a:pt x="3128582" y="277482"/>
                  <a:pt x="3128582" y="269910"/>
                </a:cubicBezTo>
                <a:cubicBezTo>
                  <a:pt x="3128582" y="261447"/>
                  <a:pt x="3128582" y="261447"/>
                  <a:pt x="3128582" y="261447"/>
                </a:cubicBezTo>
                <a:cubicBezTo>
                  <a:pt x="3138317" y="261447"/>
                  <a:pt x="3138317" y="261447"/>
                  <a:pt x="3138317" y="261447"/>
                </a:cubicBezTo>
                <a:close/>
                <a:moveTo>
                  <a:pt x="3476619" y="261447"/>
                </a:moveTo>
                <a:cubicBezTo>
                  <a:pt x="3466275" y="269910"/>
                  <a:pt x="3476619" y="269910"/>
                  <a:pt x="3476619" y="269910"/>
                </a:cubicBezTo>
                <a:cubicBezTo>
                  <a:pt x="3476619" y="261447"/>
                  <a:pt x="3476619" y="261447"/>
                  <a:pt x="3476619" y="261447"/>
                </a:cubicBezTo>
                <a:close/>
                <a:moveTo>
                  <a:pt x="3639076" y="261447"/>
                </a:moveTo>
                <a:cubicBezTo>
                  <a:pt x="3639076" y="269999"/>
                  <a:pt x="3639076" y="277482"/>
                  <a:pt x="3650638" y="269999"/>
                </a:cubicBezTo>
                <a:cubicBezTo>
                  <a:pt x="3650638" y="269999"/>
                  <a:pt x="3650638" y="261447"/>
                  <a:pt x="3639076" y="261447"/>
                </a:cubicBezTo>
                <a:close/>
                <a:moveTo>
                  <a:pt x="4017234" y="261447"/>
                </a:moveTo>
                <a:cubicBezTo>
                  <a:pt x="4017234" y="269999"/>
                  <a:pt x="4007193" y="261447"/>
                  <a:pt x="4007193" y="269999"/>
                </a:cubicBezTo>
                <a:cubicBezTo>
                  <a:pt x="4017234" y="269999"/>
                  <a:pt x="4017234" y="269999"/>
                  <a:pt x="4017234" y="277482"/>
                </a:cubicBezTo>
                <a:cubicBezTo>
                  <a:pt x="4017234" y="269999"/>
                  <a:pt x="4027273" y="269999"/>
                  <a:pt x="4017234" y="261447"/>
                </a:cubicBezTo>
                <a:close/>
                <a:moveTo>
                  <a:pt x="4211026" y="261447"/>
                </a:moveTo>
                <a:cubicBezTo>
                  <a:pt x="4211026" y="273473"/>
                  <a:pt x="4211026" y="276479"/>
                  <a:pt x="4211026" y="277231"/>
                </a:cubicBezTo>
                <a:lnTo>
                  <a:pt x="4211026" y="277480"/>
                </a:lnTo>
                <a:lnTo>
                  <a:pt x="4208047" y="273104"/>
                </a:lnTo>
                <a:lnTo>
                  <a:pt x="4201101" y="270763"/>
                </a:lnTo>
                <a:lnTo>
                  <a:pt x="4201145" y="271093"/>
                </a:lnTo>
                <a:cubicBezTo>
                  <a:pt x="4201615" y="273222"/>
                  <a:pt x="4203497" y="277482"/>
                  <a:pt x="4211027" y="277482"/>
                </a:cubicBezTo>
                <a:lnTo>
                  <a:pt x="4211027" y="277481"/>
                </a:lnTo>
                <a:lnTo>
                  <a:pt x="4218469" y="274325"/>
                </a:lnTo>
                <a:cubicBezTo>
                  <a:pt x="4225595" y="273272"/>
                  <a:pt x="4231295" y="277481"/>
                  <a:pt x="4231295" y="277481"/>
                </a:cubicBezTo>
                <a:cubicBezTo>
                  <a:pt x="4231295" y="269999"/>
                  <a:pt x="4231295" y="269999"/>
                  <a:pt x="4231295" y="269999"/>
                </a:cubicBezTo>
                <a:cubicBezTo>
                  <a:pt x="4221161" y="269999"/>
                  <a:pt x="4221161" y="261447"/>
                  <a:pt x="4211026" y="261447"/>
                </a:cubicBezTo>
                <a:close/>
                <a:moveTo>
                  <a:pt x="4313552" y="261447"/>
                </a:moveTo>
                <a:cubicBezTo>
                  <a:pt x="4313552" y="261447"/>
                  <a:pt x="4303512" y="261447"/>
                  <a:pt x="4303512" y="269999"/>
                </a:cubicBezTo>
                <a:cubicBezTo>
                  <a:pt x="4303512" y="269999"/>
                  <a:pt x="4313552" y="277481"/>
                  <a:pt x="4323591" y="269999"/>
                </a:cubicBezTo>
                <a:cubicBezTo>
                  <a:pt x="4313552" y="269999"/>
                  <a:pt x="4323591" y="269999"/>
                  <a:pt x="4313552" y="261447"/>
                </a:cubicBezTo>
                <a:close/>
                <a:moveTo>
                  <a:pt x="4609566" y="261447"/>
                </a:moveTo>
                <a:cubicBezTo>
                  <a:pt x="4609566" y="269999"/>
                  <a:pt x="4609566" y="269999"/>
                  <a:pt x="4609566" y="269999"/>
                </a:cubicBezTo>
                <a:cubicBezTo>
                  <a:pt x="4609566" y="277481"/>
                  <a:pt x="4619910" y="277481"/>
                  <a:pt x="4619910" y="269999"/>
                </a:cubicBezTo>
                <a:cubicBezTo>
                  <a:pt x="4619910" y="269999"/>
                  <a:pt x="4619910" y="261447"/>
                  <a:pt x="4609566" y="261447"/>
                </a:cubicBezTo>
                <a:close/>
                <a:moveTo>
                  <a:pt x="4955837" y="261447"/>
                </a:moveTo>
                <a:lnTo>
                  <a:pt x="4960007" y="266793"/>
                </a:lnTo>
                <a:cubicBezTo>
                  <a:pt x="4962444" y="267686"/>
                  <a:pt x="4964882" y="267686"/>
                  <a:pt x="4964882" y="267686"/>
                </a:cubicBezTo>
                <a:cubicBezTo>
                  <a:pt x="4955131" y="267686"/>
                  <a:pt x="4955131" y="267686"/>
                  <a:pt x="4955131" y="274830"/>
                </a:cubicBezTo>
                <a:cubicBezTo>
                  <a:pt x="4955131" y="278402"/>
                  <a:pt x="4955131" y="280188"/>
                  <a:pt x="4955131" y="281081"/>
                </a:cubicBezTo>
                <a:lnTo>
                  <a:pt x="4955131" y="281707"/>
                </a:lnTo>
                <a:lnTo>
                  <a:pt x="4965122" y="281707"/>
                </a:lnTo>
                <a:cubicBezTo>
                  <a:pt x="4965122" y="287207"/>
                  <a:pt x="4959486" y="284457"/>
                  <a:pt x="4956668" y="282738"/>
                </a:cubicBezTo>
                <a:lnTo>
                  <a:pt x="4955131" y="281725"/>
                </a:lnTo>
                <a:lnTo>
                  <a:pt x="4955131" y="281974"/>
                </a:lnTo>
                <a:lnTo>
                  <a:pt x="4948840" y="284608"/>
                </a:lnTo>
                <a:lnTo>
                  <a:pt x="4947869" y="284608"/>
                </a:lnTo>
                <a:lnTo>
                  <a:pt x="4947869" y="285014"/>
                </a:lnTo>
                <a:lnTo>
                  <a:pt x="4946598" y="285546"/>
                </a:lnTo>
                <a:cubicBezTo>
                  <a:pt x="4945379" y="287332"/>
                  <a:pt x="4945379" y="289118"/>
                  <a:pt x="4945379" y="289118"/>
                </a:cubicBezTo>
                <a:cubicBezTo>
                  <a:pt x="4955131" y="281974"/>
                  <a:pt x="4945379" y="274830"/>
                  <a:pt x="4945379" y="267686"/>
                </a:cubicBezTo>
                <a:cubicBezTo>
                  <a:pt x="4945379" y="267686"/>
                  <a:pt x="4945379" y="267686"/>
                  <a:pt x="4955131" y="267686"/>
                </a:cubicBezTo>
                <a:cubicBezTo>
                  <a:pt x="4950255" y="267686"/>
                  <a:pt x="4950255" y="267686"/>
                  <a:pt x="4951474" y="266793"/>
                </a:cubicBezTo>
                <a:lnTo>
                  <a:pt x="4954601" y="261447"/>
                </a:lnTo>
                <a:close/>
                <a:moveTo>
                  <a:pt x="9331909" y="261447"/>
                </a:moveTo>
                <a:lnTo>
                  <a:pt x="9337486" y="266117"/>
                </a:lnTo>
                <a:lnTo>
                  <a:pt x="9337486" y="276193"/>
                </a:lnTo>
                <a:lnTo>
                  <a:pt x="9336524" y="275996"/>
                </a:lnTo>
                <a:lnTo>
                  <a:pt x="9337486" y="276812"/>
                </a:lnTo>
                <a:lnTo>
                  <a:pt x="9337486" y="281974"/>
                </a:lnTo>
                <a:lnTo>
                  <a:pt x="9333376" y="281974"/>
                </a:lnTo>
                <a:lnTo>
                  <a:pt x="9327422" y="278159"/>
                </a:lnTo>
                <a:cubicBezTo>
                  <a:pt x="9324908" y="277238"/>
                  <a:pt x="9322395" y="277238"/>
                  <a:pt x="9317370" y="277238"/>
                </a:cubicBezTo>
                <a:lnTo>
                  <a:pt x="9317370" y="271239"/>
                </a:lnTo>
                <a:lnTo>
                  <a:pt x="9324662" y="275478"/>
                </a:lnTo>
                <a:cubicBezTo>
                  <a:pt x="9328419" y="276368"/>
                  <a:pt x="9330924" y="274588"/>
                  <a:pt x="9330924" y="267470"/>
                </a:cubicBezTo>
                <a:cubicBezTo>
                  <a:pt x="9330924" y="267470"/>
                  <a:pt x="9330924" y="267470"/>
                  <a:pt x="9320905" y="267470"/>
                </a:cubicBezTo>
                <a:lnTo>
                  <a:pt x="9317370" y="267470"/>
                </a:lnTo>
                <a:lnTo>
                  <a:pt x="9317370" y="261447"/>
                </a:lnTo>
                <a:close/>
                <a:moveTo>
                  <a:pt x="9337486" y="261447"/>
                </a:moveTo>
                <a:lnTo>
                  <a:pt x="9337486" y="262398"/>
                </a:lnTo>
                <a:lnTo>
                  <a:pt x="9334075" y="261447"/>
                </a:lnTo>
                <a:close/>
                <a:moveTo>
                  <a:pt x="9582049" y="261447"/>
                </a:moveTo>
                <a:cubicBezTo>
                  <a:pt x="9572150" y="261447"/>
                  <a:pt x="9572150" y="261447"/>
                  <a:pt x="9572150" y="261447"/>
                </a:cubicBezTo>
                <a:cubicBezTo>
                  <a:pt x="9562179" y="261447"/>
                  <a:pt x="9562179" y="261447"/>
                  <a:pt x="9552253" y="261447"/>
                </a:cubicBezTo>
                <a:cubicBezTo>
                  <a:pt x="9552253" y="261447"/>
                  <a:pt x="9562179" y="261447"/>
                  <a:pt x="9562179" y="269910"/>
                </a:cubicBezTo>
                <a:cubicBezTo>
                  <a:pt x="9572150" y="261447"/>
                  <a:pt x="9572150" y="269910"/>
                  <a:pt x="9582049" y="261447"/>
                </a:cubicBezTo>
                <a:close/>
                <a:moveTo>
                  <a:pt x="9634072" y="261447"/>
                </a:moveTo>
                <a:cubicBezTo>
                  <a:pt x="9634072" y="269999"/>
                  <a:pt x="9624097" y="269999"/>
                  <a:pt x="9624097" y="269999"/>
                </a:cubicBezTo>
                <a:cubicBezTo>
                  <a:pt x="9634072" y="269999"/>
                  <a:pt x="9644135" y="277482"/>
                  <a:pt x="9644135" y="277482"/>
                </a:cubicBezTo>
                <a:cubicBezTo>
                  <a:pt x="9644135" y="269999"/>
                  <a:pt x="9634072" y="269999"/>
                  <a:pt x="9634072" y="261447"/>
                </a:cubicBezTo>
                <a:close/>
                <a:moveTo>
                  <a:pt x="9930391" y="261447"/>
                </a:moveTo>
                <a:cubicBezTo>
                  <a:pt x="9950470" y="261447"/>
                  <a:pt x="9940430" y="277238"/>
                  <a:pt x="9960509" y="277238"/>
                </a:cubicBezTo>
                <a:cubicBezTo>
                  <a:pt x="9960509" y="277238"/>
                  <a:pt x="9950470" y="277238"/>
                  <a:pt x="9950470" y="284608"/>
                </a:cubicBezTo>
                <a:cubicBezTo>
                  <a:pt x="9940430" y="277238"/>
                  <a:pt x="9940430" y="269869"/>
                  <a:pt x="9930391" y="277238"/>
                </a:cubicBezTo>
                <a:cubicBezTo>
                  <a:pt x="9930391" y="277238"/>
                  <a:pt x="9930391" y="269869"/>
                  <a:pt x="9920351" y="269869"/>
                </a:cubicBezTo>
                <a:cubicBezTo>
                  <a:pt x="9920351" y="261447"/>
                  <a:pt x="9930391" y="261447"/>
                  <a:pt x="9930391" y="261447"/>
                </a:cubicBezTo>
                <a:close/>
                <a:moveTo>
                  <a:pt x="9980589" y="261447"/>
                </a:moveTo>
                <a:cubicBezTo>
                  <a:pt x="9980589" y="269910"/>
                  <a:pt x="9970245" y="269910"/>
                  <a:pt x="9970245" y="269910"/>
                </a:cubicBezTo>
                <a:cubicBezTo>
                  <a:pt x="9970245" y="261447"/>
                  <a:pt x="9970245" y="261447"/>
                  <a:pt x="9970245" y="261447"/>
                </a:cubicBezTo>
                <a:cubicBezTo>
                  <a:pt x="9980589" y="261447"/>
                  <a:pt x="9980589" y="261447"/>
                  <a:pt x="9980589" y="261447"/>
                </a:cubicBezTo>
                <a:close/>
                <a:moveTo>
                  <a:pt x="10032307" y="261447"/>
                </a:moveTo>
                <a:cubicBezTo>
                  <a:pt x="10032307" y="269910"/>
                  <a:pt x="10022572" y="269910"/>
                  <a:pt x="10022572" y="269910"/>
                </a:cubicBezTo>
                <a:cubicBezTo>
                  <a:pt x="10022572" y="261447"/>
                  <a:pt x="10032307" y="261447"/>
                  <a:pt x="10032307" y="261447"/>
                </a:cubicBezTo>
                <a:close/>
                <a:moveTo>
                  <a:pt x="10082809" y="261447"/>
                </a:moveTo>
                <a:cubicBezTo>
                  <a:pt x="10082809" y="261447"/>
                  <a:pt x="10092545" y="269869"/>
                  <a:pt x="10092545" y="277238"/>
                </a:cubicBezTo>
                <a:cubicBezTo>
                  <a:pt x="10082809" y="277238"/>
                  <a:pt x="10092545" y="284608"/>
                  <a:pt x="10082809" y="277238"/>
                </a:cubicBezTo>
                <a:cubicBezTo>
                  <a:pt x="10082809" y="269869"/>
                  <a:pt x="10082809" y="261447"/>
                  <a:pt x="10082809" y="261447"/>
                </a:cubicBezTo>
                <a:close/>
                <a:moveTo>
                  <a:pt x="10104106" y="261447"/>
                </a:moveTo>
                <a:cubicBezTo>
                  <a:pt x="10104106" y="269910"/>
                  <a:pt x="10104106" y="269910"/>
                  <a:pt x="10104106" y="269910"/>
                </a:cubicBezTo>
                <a:cubicBezTo>
                  <a:pt x="10104106" y="269910"/>
                  <a:pt x="10104106" y="269910"/>
                  <a:pt x="10092545" y="269910"/>
                </a:cubicBezTo>
                <a:cubicBezTo>
                  <a:pt x="10092545" y="269910"/>
                  <a:pt x="10092545" y="269910"/>
                  <a:pt x="10104106" y="261447"/>
                </a:cubicBezTo>
                <a:close/>
                <a:moveTo>
                  <a:pt x="10256828" y="261447"/>
                </a:moveTo>
                <a:cubicBezTo>
                  <a:pt x="10256828" y="261447"/>
                  <a:pt x="10256828" y="269869"/>
                  <a:pt x="10246687" y="269869"/>
                </a:cubicBezTo>
                <a:cubicBezTo>
                  <a:pt x="10239081" y="263552"/>
                  <a:pt x="10242885" y="275001"/>
                  <a:pt x="10236705" y="278012"/>
                </a:cubicBezTo>
                <a:lnTo>
                  <a:pt x="10236694" y="278013"/>
                </a:lnTo>
                <a:lnTo>
                  <a:pt x="10238013" y="281624"/>
                </a:lnTo>
                <a:cubicBezTo>
                  <a:pt x="10240837" y="284756"/>
                  <a:pt x="10246484" y="284756"/>
                  <a:pt x="10246484" y="284756"/>
                </a:cubicBezTo>
                <a:cubicBezTo>
                  <a:pt x="10236445" y="284756"/>
                  <a:pt x="10226405" y="284756"/>
                  <a:pt x="10226405" y="284756"/>
                </a:cubicBezTo>
                <a:cubicBezTo>
                  <a:pt x="10226405" y="284756"/>
                  <a:pt x="10226405" y="284756"/>
                  <a:pt x="10216366" y="284756"/>
                </a:cubicBezTo>
                <a:cubicBezTo>
                  <a:pt x="10216366" y="292179"/>
                  <a:pt x="10226405" y="284756"/>
                  <a:pt x="10226405" y="292179"/>
                </a:cubicBezTo>
                <a:cubicBezTo>
                  <a:pt x="10216366" y="292179"/>
                  <a:pt x="10216366" y="284756"/>
                  <a:pt x="10206326" y="277333"/>
                </a:cubicBezTo>
                <a:cubicBezTo>
                  <a:pt x="10216366" y="277333"/>
                  <a:pt x="10216366" y="284756"/>
                  <a:pt x="10226405" y="277333"/>
                </a:cubicBezTo>
                <a:lnTo>
                  <a:pt x="10224634" y="276459"/>
                </a:lnTo>
                <a:lnTo>
                  <a:pt x="10223896" y="276405"/>
                </a:lnTo>
                <a:lnTo>
                  <a:pt x="10223996" y="276145"/>
                </a:lnTo>
                <a:lnTo>
                  <a:pt x="10218876" y="273621"/>
                </a:lnTo>
                <a:cubicBezTo>
                  <a:pt x="10218876" y="271765"/>
                  <a:pt x="10221385" y="269909"/>
                  <a:pt x="10226405" y="269909"/>
                </a:cubicBezTo>
                <a:lnTo>
                  <a:pt x="10223996" y="276145"/>
                </a:lnTo>
                <a:lnTo>
                  <a:pt x="10224634" y="276459"/>
                </a:lnTo>
                <a:lnTo>
                  <a:pt x="10226633" y="276607"/>
                </a:lnTo>
                <a:lnTo>
                  <a:pt x="10227990" y="272846"/>
                </a:lnTo>
                <a:cubicBezTo>
                  <a:pt x="10230842" y="269343"/>
                  <a:pt x="10236546" y="267764"/>
                  <a:pt x="10236546" y="261447"/>
                </a:cubicBezTo>
                <a:cubicBezTo>
                  <a:pt x="10246687" y="261447"/>
                  <a:pt x="10246687" y="261447"/>
                  <a:pt x="10256828" y="261447"/>
                </a:cubicBezTo>
                <a:close/>
                <a:moveTo>
                  <a:pt x="10328626" y="261447"/>
                </a:moveTo>
                <a:cubicBezTo>
                  <a:pt x="10328626" y="269910"/>
                  <a:pt x="10328626" y="269910"/>
                  <a:pt x="10328626" y="269910"/>
                </a:cubicBezTo>
                <a:cubicBezTo>
                  <a:pt x="10318891" y="269910"/>
                  <a:pt x="10318891" y="269910"/>
                  <a:pt x="10318891" y="269910"/>
                </a:cubicBezTo>
                <a:cubicBezTo>
                  <a:pt x="10318891" y="261447"/>
                  <a:pt x="10318891" y="261447"/>
                  <a:pt x="10318891" y="261447"/>
                </a:cubicBezTo>
                <a:cubicBezTo>
                  <a:pt x="10328626" y="261447"/>
                  <a:pt x="10328626" y="261447"/>
                  <a:pt x="10328626" y="261447"/>
                </a:cubicBezTo>
                <a:close/>
                <a:moveTo>
                  <a:pt x="10379128" y="261447"/>
                </a:moveTo>
                <a:cubicBezTo>
                  <a:pt x="10390689" y="261447"/>
                  <a:pt x="10379128" y="269910"/>
                  <a:pt x="10379128" y="269910"/>
                </a:cubicBezTo>
                <a:cubicBezTo>
                  <a:pt x="10379128" y="269910"/>
                  <a:pt x="10379128" y="269910"/>
                  <a:pt x="10379128" y="261447"/>
                </a:cubicBezTo>
                <a:close/>
                <a:moveTo>
                  <a:pt x="10756980" y="261447"/>
                </a:moveTo>
                <a:cubicBezTo>
                  <a:pt x="10778553" y="261447"/>
                  <a:pt x="10778553" y="269910"/>
                  <a:pt x="10788620" y="269910"/>
                </a:cubicBezTo>
                <a:cubicBezTo>
                  <a:pt x="10778553" y="269910"/>
                  <a:pt x="10767047" y="261447"/>
                  <a:pt x="10756980" y="269910"/>
                </a:cubicBezTo>
                <a:cubicBezTo>
                  <a:pt x="10756980" y="261447"/>
                  <a:pt x="10756980" y="261447"/>
                  <a:pt x="10756980" y="261447"/>
                </a:cubicBezTo>
                <a:close/>
                <a:moveTo>
                  <a:pt x="11063521" y="261447"/>
                </a:moveTo>
                <a:cubicBezTo>
                  <a:pt x="11075203" y="261447"/>
                  <a:pt x="11063521" y="269869"/>
                  <a:pt x="11063521" y="269869"/>
                </a:cubicBezTo>
                <a:cubicBezTo>
                  <a:pt x="11063521" y="284608"/>
                  <a:pt x="11053299" y="261447"/>
                  <a:pt x="11063521" y="261447"/>
                </a:cubicBezTo>
                <a:close/>
                <a:moveTo>
                  <a:pt x="11207239" y="261447"/>
                </a:moveTo>
                <a:cubicBezTo>
                  <a:pt x="11217279" y="261447"/>
                  <a:pt x="11217279" y="269999"/>
                  <a:pt x="11227318" y="269999"/>
                </a:cubicBezTo>
                <a:cubicBezTo>
                  <a:pt x="11224808" y="269999"/>
                  <a:pt x="11222926" y="270466"/>
                  <a:pt x="11221514" y="271168"/>
                </a:cubicBezTo>
                <a:lnTo>
                  <a:pt x="11219645" y="272780"/>
                </a:lnTo>
                <a:lnTo>
                  <a:pt x="11219945" y="273022"/>
                </a:lnTo>
                <a:cubicBezTo>
                  <a:pt x="11220416" y="274208"/>
                  <a:pt x="11219789" y="275610"/>
                  <a:pt x="11217279" y="277481"/>
                </a:cubicBezTo>
                <a:cubicBezTo>
                  <a:pt x="11217279" y="277481"/>
                  <a:pt x="11217279" y="275610"/>
                  <a:pt x="11218533" y="273740"/>
                </a:cubicBezTo>
                <a:lnTo>
                  <a:pt x="11219645" y="272780"/>
                </a:lnTo>
                <a:lnTo>
                  <a:pt x="11216023" y="269865"/>
                </a:lnTo>
                <a:cubicBezTo>
                  <a:pt x="11212258" y="267861"/>
                  <a:pt x="11207239" y="265723"/>
                  <a:pt x="11207239" y="261447"/>
                </a:cubicBezTo>
                <a:close/>
                <a:moveTo>
                  <a:pt x="3716845" y="260716"/>
                </a:moveTo>
                <a:cubicBezTo>
                  <a:pt x="3708060" y="261655"/>
                  <a:pt x="3700531" y="265679"/>
                  <a:pt x="3700531" y="269971"/>
                </a:cubicBezTo>
                <a:cubicBezTo>
                  <a:pt x="3710571" y="277482"/>
                  <a:pt x="3710571" y="269971"/>
                  <a:pt x="3720610" y="269971"/>
                </a:cubicBezTo>
                <a:cubicBezTo>
                  <a:pt x="3730650" y="269971"/>
                  <a:pt x="3730650" y="269971"/>
                  <a:pt x="3740690" y="269971"/>
                </a:cubicBezTo>
                <a:cubicBezTo>
                  <a:pt x="3735670" y="261923"/>
                  <a:pt x="3725630" y="259777"/>
                  <a:pt x="3716845" y="260716"/>
                </a:cubicBezTo>
                <a:close/>
                <a:moveTo>
                  <a:pt x="4400543" y="260568"/>
                </a:moveTo>
                <a:cubicBezTo>
                  <a:pt x="4400543" y="260568"/>
                  <a:pt x="4391115" y="260568"/>
                  <a:pt x="4400543" y="267470"/>
                </a:cubicBezTo>
                <a:cubicBezTo>
                  <a:pt x="4400543" y="260568"/>
                  <a:pt x="4400543" y="260568"/>
                  <a:pt x="4400543" y="260568"/>
                </a:cubicBezTo>
                <a:close/>
                <a:moveTo>
                  <a:pt x="4865917" y="260568"/>
                </a:moveTo>
                <a:cubicBezTo>
                  <a:pt x="4875738" y="260568"/>
                  <a:pt x="4875738" y="267614"/>
                  <a:pt x="4875738" y="267614"/>
                </a:cubicBezTo>
                <a:cubicBezTo>
                  <a:pt x="4875738" y="267614"/>
                  <a:pt x="4875738" y="267614"/>
                  <a:pt x="4875738" y="274660"/>
                </a:cubicBezTo>
                <a:cubicBezTo>
                  <a:pt x="4875738" y="274660"/>
                  <a:pt x="4875738" y="267614"/>
                  <a:pt x="4885561" y="267614"/>
                </a:cubicBezTo>
                <a:cubicBezTo>
                  <a:pt x="4885561" y="274660"/>
                  <a:pt x="4875738" y="274660"/>
                  <a:pt x="4875738" y="281707"/>
                </a:cubicBezTo>
                <a:cubicBezTo>
                  <a:pt x="4875738" y="281707"/>
                  <a:pt x="4865917" y="274660"/>
                  <a:pt x="4875738" y="274660"/>
                </a:cubicBezTo>
                <a:cubicBezTo>
                  <a:pt x="4870827" y="274660"/>
                  <a:pt x="4868372" y="276422"/>
                  <a:pt x="4865916" y="278184"/>
                </a:cubicBezTo>
                <a:lnTo>
                  <a:pt x="4856691" y="281493"/>
                </a:lnTo>
                <a:lnTo>
                  <a:pt x="4856152" y="281295"/>
                </a:lnTo>
                <a:lnTo>
                  <a:pt x="4857121" y="274341"/>
                </a:lnTo>
                <a:lnTo>
                  <a:pt x="4859419" y="273728"/>
                </a:lnTo>
                <a:cubicBezTo>
                  <a:pt x="4863195" y="271883"/>
                  <a:pt x="4865712" y="270038"/>
                  <a:pt x="4865712" y="270038"/>
                </a:cubicBezTo>
                <a:cubicBezTo>
                  <a:pt x="4865712" y="261603"/>
                  <a:pt x="4865712" y="261603"/>
                  <a:pt x="4865712" y="261603"/>
                </a:cubicBezTo>
                <a:lnTo>
                  <a:pt x="4863683" y="262170"/>
                </a:lnTo>
                <a:lnTo>
                  <a:pt x="4864689" y="261448"/>
                </a:lnTo>
                <a:cubicBezTo>
                  <a:pt x="4865917" y="260568"/>
                  <a:pt x="4865917" y="260568"/>
                  <a:pt x="4865917" y="260568"/>
                </a:cubicBezTo>
                <a:close/>
                <a:moveTo>
                  <a:pt x="5172568" y="260568"/>
                </a:moveTo>
                <a:cubicBezTo>
                  <a:pt x="5172568" y="267614"/>
                  <a:pt x="5182318" y="267614"/>
                  <a:pt x="5193462" y="267614"/>
                </a:cubicBezTo>
                <a:cubicBezTo>
                  <a:pt x="5182318" y="274660"/>
                  <a:pt x="5203213" y="281707"/>
                  <a:pt x="5182318" y="281707"/>
                </a:cubicBezTo>
                <a:cubicBezTo>
                  <a:pt x="5193462" y="274660"/>
                  <a:pt x="5172568" y="274660"/>
                  <a:pt x="5172568" y="260568"/>
                </a:cubicBezTo>
                <a:close/>
                <a:moveTo>
                  <a:pt x="5350548" y="260568"/>
                </a:moveTo>
                <a:cubicBezTo>
                  <a:pt x="5350548" y="267470"/>
                  <a:pt x="5340823" y="267470"/>
                  <a:pt x="5331099" y="267470"/>
                </a:cubicBezTo>
                <a:cubicBezTo>
                  <a:pt x="5331099" y="260568"/>
                  <a:pt x="5340823" y="260568"/>
                  <a:pt x="5350548" y="260568"/>
                </a:cubicBezTo>
                <a:close/>
                <a:moveTo>
                  <a:pt x="5945777" y="260568"/>
                </a:moveTo>
                <a:cubicBezTo>
                  <a:pt x="5945777" y="267470"/>
                  <a:pt x="5945777" y="267470"/>
                  <a:pt x="5945777" y="267470"/>
                </a:cubicBezTo>
                <a:cubicBezTo>
                  <a:pt x="5935758" y="267470"/>
                  <a:pt x="5945777" y="260568"/>
                  <a:pt x="5935758" y="260568"/>
                </a:cubicBezTo>
                <a:cubicBezTo>
                  <a:pt x="5945777" y="260568"/>
                  <a:pt x="5945777" y="260568"/>
                  <a:pt x="5945777" y="260568"/>
                </a:cubicBezTo>
                <a:close/>
                <a:moveTo>
                  <a:pt x="6192119" y="260568"/>
                </a:moveTo>
                <a:cubicBezTo>
                  <a:pt x="6192119" y="267470"/>
                  <a:pt x="6182690" y="267470"/>
                  <a:pt x="6182690" y="267470"/>
                </a:cubicBezTo>
                <a:cubicBezTo>
                  <a:pt x="6182690" y="260568"/>
                  <a:pt x="6182690" y="260568"/>
                  <a:pt x="6192119" y="260568"/>
                </a:cubicBezTo>
                <a:close/>
                <a:moveTo>
                  <a:pt x="6519496" y="260568"/>
                </a:moveTo>
                <a:cubicBezTo>
                  <a:pt x="6529220" y="267470"/>
                  <a:pt x="6519496" y="267470"/>
                  <a:pt x="6519496" y="267470"/>
                </a:cubicBezTo>
                <a:cubicBezTo>
                  <a:pt x="6509772" y="267470"/>
                  <a:pt x="6519496" y="260568"/>
                  <a:pt x="6519496" y="260568"/>
                </a:cubicBezTo>
                <a:close/>
                <a:moveTo>
                  <a:pt x="6777330" y="260568"/>
                </a:moveTo>
                <a:cubicBezTo>
                  <a:pt x="6786760" y="260568"/>
                  <a:pt x="6777330" y="267470"/>
                  <a:pt x="6777330" y="267470"/>
                </a:cubicBezTo>
                <a:cubicBezTo>
                  <a:pt x="6777330" y="267470"/>
                  <a:pt x="6756114" y="267470"/>
                  <a:pt x="6767430" y="267470"/>
                </a:cubicBezTo>
                <a:cubicBezTo>
                  <a:pt x="6767430" y="265745"/>
                  <a:pt x="6767430" y="264882"/>
                  <a:pt x="6767584" y="264558"/>
                </a:cubicBezTo>
                <a:cubicBezTo>
                  <a:pt x="6768048" y="263588"/>
                  <a:pt x="6769905" y="267470"/>
                  <a:pt x="6777330" y="267470"/>
                </a:cubicBezTo>
                <a:cubicBezTo>
                  <a:pt x="6777330" y="260568"/>
                  <a:pt x="6777330" y="260568"/>
                  <a:pt x="6777330" y="260568"/>
                </a:cubicBezTo>
                <a:close/>
                <a:moveTo>
                  <a:pt x="7351344" y="260568"/>
                </a:moveTo>
                <a:lnTo>
                  <a:pt x="7347895" y="266112"/>
                </a:lnTo>
                <a:lnTo>
                  <a:pt x="7351344" y="267470"/>
                </a:lnTo>
                <a:cubicBezTo>
                  <a:pt x="7346335" y="267470"/>
                  <a:pt x="7346335" y="267470"/>
                  <a:pt x="7347587" y="266607"/>
                </a:cubicBezTo>
                <a:lnTo>
                  <a:pt x="7347895" y="266112"/>
                </a:lnTo>
                <a:lnTo>
                  <a:pt x="7342578" y="264019"/>
                </a:lnTo>
                <a:cubicBezTo>
                  <a:pt x="7341325" y="262293"/>
                  <a:pt x="7341325" y="260568"/>
                  <a:pt x="7341325" y="260568"/>
                </a:cubicBezTo>
                <a:cubicBezTo>
                  <a:pt x="7351344" y="260568"/>
                  <a:pt x="7351344" y="260568"/>
                  <a:pt x="7351344" y="260568"/>
                </a:cubicBezTo>
                <a:close/>
                <a:moveTo>
                  <a:pt x="7489248" y="260568"/>
                </a:moveTo>
                <a:cubicBezTo>
                  <a:pt x="7479230" y="260568"/>
                  <a:pt x="7489248" y="267470"/>
                  <a:pt x="7489248" y="267470"/>
                </a:cubicBezTo>
                <a:cubicBezTo>
                  <a:pt x="7479230" y="267470"/>
                  <a:pt x="7479230" y="267470"/>
                  <a:pt x="7479230" y="260568"/>
                </a:cubicBezTo>
                <a:cubicBezTo>
                  <a:pt x="7489248" y="260568"/>
                  <a:pt x="7489248" y="260568"/>
                  <a:pt x="7489248" y="260568"/>
                </a:cubicBezTo>
                <a:close/>
                <a:moveTo>
                  <a:pt x="7608883" y="260568"/>
                </a:moveTo>
                <a:cubicBezTo>
                  <a:pt x="7608883" y="267686"/>
                  <a:pt x="7608883" y="274804"/>
                  <a:pt x="7618903" y="274804"/>
                </a:cubicBezTo>
                <a:cubicBezTo>
                  <a:pt x="7608883" y="274804"/>
                  <a:pt x="7598865" y="267686"/>
                  <a:pt x="7598865" y="260568"/>
                </a:cubicBezTo>
                <a:cubicBezTo>
                  <a:pt x="7608883" y="260568"/>
                  <a:pt x="7608883" y="260568"/>
                  <a:pt x="7608883" y="260568"/>
                </a:cubicBezTo>
                <a:close/>
                <a:moveTo>
                  <a:pt x="7826348" y="260568"/>
                </a:moveTo>
                <a:cubicBezTo>
                  <a:pt x="7826348" y="267470"/>
                  <a:pt x="7826348" y="267470"/>
                  <a:pt x="7826348" y="267470"/>
                </a:cubicBezTo>
                <a:cubicBezTo>
                  <a:pt x="7816624" y="260568"/>
                  <a:pt x="7816624" y="260568"/>
                  <a:pt x="7816624" y="260568"/>
                </a:cubicBezTo>
                <a:cubicBezTo>
                  <a:pt x="7826348" y="260568"/>
                  <a:pt x="7826348" y="260568"/>
                  <a:pt x="7826348" y="260568"/>
                </a:cubicBezTo>
                <a:close/>
                <a:moveTo>
                  <a:pt x="7855227" y="260568"/>
                </a:moveTo>
                <a:cubicBezTo>
                  <a:pt x="7855227" y="260568"/>
                  <a:pt x="7845502" y="260568"/>
                  <a:pt x="7845502" y="267470"/>
                </a:cubicBezTo>
                <a:cubicBezTo>
                  <a:pt x="7845502" y="267470"/>
                  <a:pt x="7845502" y="260568"/>
                  <a:pt x="7835778" y="260568"/>
                </a:cubicBezTo>
                <a:cubicBezTo>
                  <a:pt x="7845502" y="260568"/>
                  <a:pt x="7855227" y="260568"/>
                  <a:pt x="7855227" y="260568"/>
                </a:cubicBezTo>
                <a:close/>
                <a:moveTo>
                  <a:pt x="7895890" y="260568"/>
                </a:moveTo>
                <a:cubicBezTo>
                  <a:pt x="7895890" y="267470"/>
                  <a:pt x="7895890" y="267470"/>
                  <a:pt x="7895890" y="267470"/>
                </a:cubicBezTo>
                <a:cubicBezTo>
                  <a:pt x="7885872" y="267470"/>
                  <a:pt x="7895890" y="267470"/>
                  <a:pt x="7885872" y="267470"/>
                </a:cubicBezTo>
                <a:cubicBezTo>
                  <a:pt x="7885872" y="267470"/>
                  <a:pt x="7895890" y="267470"/>
                  <a:pt x="7895890" y="260568"/>
                </a:cubicBezTo>
                <a:close/>
                <a:moveTo>
                  <a:pt x="7954234" y="260568"/>
                </a:moveTo>
                <a:cubicBezTo>
                  <a:pt x="7954234" y="267470"/>
                  <a:pt x="7954234" y="267470"/>
                  <a:pt x="7954234" y="267470"/>
                </a:cubicBezTo>
                <a:cubicBezTo>
                  <a:pt x="7944805" y="260568"/>
                  <a:pt x="7954234" y="260568"/>
                  <a:pt x="7954234" y="260568"/>
                </a:cubicBezTo>
                <a:close/>
                <a:moveTo>
                  <a:pt x="8271887" y="260568"/>
                </a:moveTo>
                <a:lnTo>
                  <a:pt x="8272945" y="263265"/>
                </a:lnTo>
                <a:lnTo>
                  <a:pt x="8274529" y="263965"/>
                </a:lnTo>
                <a:cubicBezTo>
                  <a:pt x="8275762" y="264127"/>
                  <a:pt x="8276818" y="263803"/>
                  <a:pt x="8276114" y="264450"/>
                </a:cubicBezTo>
                <a:lnTo>
                  <a:pt x="8274822" y="265373"/>
                </a:lnTo>
                <a:lnTo>
                  <a:pt x="8276896" y="266607"/>
                </a:lnTo>
                <a:cubicBezTo>
                  <a:pt x="8279401" y="267470"/>
                  <a:pt x="8281906" y="267470"/>
                  <a:pt x="8281906" y="267470"/>
                </a:cubicBezTo>
                <a:cubicBezTo>
                  <a:pt x="8281906" y="267470"/>
                  <a:pt x="8281906" y="267470"/>
                  <a:pt x="8271887" y="267470"/>
                </a:cubicBezTo>
                <a:lnTo>
                  <a:pt x="8274822" y="265373"/>
                </a:lnTo>
                <a:lnTo>
                  <a:pt x="8273452" y="264558"/>
                </a:lnTo>
                <a:lnTo>
                  <a:pt x="8272945" y="263265"/>
                </a:lnTo>
                <a:lnTo>
                  <a:pt x="8272746" y="263176"/>
                </a:lnTo>
                <a:cubicBezTo>
                  <a:pt x="8272239" y="262671"/>
                  <a:pt x="8271887" y="261862"/>
                  <a:pt x="8271887" y="260568"/>
                </a:cubicBezTo>
                <a:close/>
                <a:moveTo>
                  <a:pt x="8370896" y="260568"/>
                </a:moveTo>
                <a:cubicBezTo>
                  <a:pt x="8370896" y="267470"/>
                  <a:pt x="8370896" y="267470"/>
                  <a:pt x="8360877" y="267470"/>
                </a:cubicBezTo>
                <a:cubicBezTo>
                  <a:pt x="8360877" y="260568"/>
                  <a:pt x="8370896" y="260568"/>
                  <a:pt x="8370896" y="260568"/>
                </a:cubicBezTo>
                <a:close/>
                <a:moveTo>
                  <a:pt x="8410086" y="260568"/>
                </a:moveTo>
                <a:cubicBezTo>
                  <a:pt x="8410086" y="267686"/>
                  <a:pt x="8419811" y="267686"/>
                  <a:pt x="8419811" y="267686"/>
                </a:cubicBezTo>
                <a:cubicBezTo>
                  <a:pt x="8419811" y="267686"/>
                  <a:pt x="8419811" y="274804"/>
                  <a:pt x="8410086" y="274804"/>
                </a:cubicBezTo>
                <a:cubicBezTo>
                  <a:pt x="8400363" y="274804"/>
                  <a:pt x="8410086" y="267686"/>
                  <a:pt x="8410086" y="260568"/>
                </a:cubicBezTo>
                <a:close/>
                <a:moveTo>
                  <a:pt x="8619006" y="260568"/>
                </a:moveTo>
                <a:cubicBezTo>
                  <a:pt x="8619006" y="260568"/>
                  <a:pt x="8628436" y="260568"/>
                  <a:pt x="8628436" y="267470"/>
                </a:cubicBezTo>
                <a:cubicBezTo>
                  <a:pt x="8619006" y="267470"/>
                  <a:pt x="8619006" y="267470"/>
                  <a:pt x="8619006" y="260568"/>
                </a:cubicBezTo>
                <a:close/>
                <a:moveTo>
                  <a:pt x="8786083" y="260568"/>
                </a:moveTo>
                <a:cubicBezTo>
                  <a:pt x="8786083" y="267614"/>
                  <a:pt x="8786083" y="267614"/>
                  <a:pt x="8786083" y="267614"/>
                </a:cubicBezTo>
                <a:cubicBezTo>
                  <a:pt x="8795807" y="274660"/>
                  <a:pt x="8786083" y="274660"/>
                  <a:pt x="8786083" y="274660"/>
                </a:cubicBezTo>
                <a:cubicBezTo>
                  <a:pt x="8786083" y="281707"/>
                  <a:pt x="8786083" y="274660"/>
                  <a:pt x="8776359" y="274660"/>
                </a:cubicBezTo>
                <a:cubicBezTo>
                  <a:pt x="8786083" y="274660"/>
                  <a:pt x="8786083" y="267614"/>
                  <a:pt x="8786083" y="260568"/>
                </a:cubicBezTo>
                <a:close/>
                <a:moveTo>
                  <a:pt x="8884994" y="260568"/>
                </a:moveTo>
                <a:cubicBezTo>
                  <a:pt x="8884994" y="267470"/>
                  <a:pt x="8895995" y="260568"/>
                  <a:pt x="8884994" y="267470"/>
                </a:cubicBezTo>
                <a:cubicBezTo>
                  <a:pt x="8875367" y="267470"/>
                  <a:pt x="8884994" y="267470"/>
                  <a:pt x="8875367" y="267470"/>
                </a:cubicBezTo>
                <a:cubicBezTo>
                  <a:pt x="8875367" y="260568"/>
                  <a:pt x="8875367" y="260568"/>
                  <a:pt x="8875367" y="260568"/>
                </a:cubicBezTo>
                <a:cubicBezTo>
                  <a:pt x="8884994" y="260568"/>
                  <a:pt x="8884994" y="260568"/>
                  <a:pt x="8884994" y="260568"/>
                </a:cubicBezTo>
                <a:close/>
                <a:moveTo>
                  <a:pt x="9381018" y="260567"/>
                </a:moveTo>
                <a:cubicBezTo>
                  <a:pt x="9381018" y="267470"/>
                  <a:pt x="9381018" y="267470"/>
                  <a:pt x="9381018" y="267470"/>
                </a:cubicBezTo>
                <a:cubicBezTo>
                  <a:pt x="9390448" y="267470"/>
                  <a:pt x="9390448" y="260567"/>
                  <a:pt x="9381018" y="260567"/>
                </a:cubicBezTo>
                <a:close/>
                <a:moveTo>
                  <a:pt x="9597894" y="260567"/>
                </a:moveTo>
                <a:cubicBezTo>
                  <a:pt x="9597894" y="267686"/>
                  <a:pt x="9597894" y="267686"/>
                  <a:pt x="9597894" y="267686"/>
                </a:cubicBezTo>
                <a:lnTo>
                  <a:pt x="9598954" y="269107"/>
                </a:lnTo>
                <a:lnTo>
                  <a:pt x="9594052" y="267744"/>
                </a:lnTo>
                <a:cubicBezTo>
                  <a:pt x="9592046" y="266692"/>
                  <a:pt x="9590384" y="265790"/>
                  <a:pt x="9588010" y="266391"/>
                </a:cubicBezTo>
                <a:lnTo>
                  <a:pt x="9583859" y="268903"/>
                </a:lnTo>
                <a:lnTo>
                  <a:pt x="9583455" y="268386"/>
                </a:lnTo>
                <a:cubicBezTo>
                  <a:pt x="9580951" y="267470"/>
                  <a:pt x="9578446" y="267470"/>
                  <a:pt x="9578446" y="267470"/>
                </a:cubicBezTo>
                <a:cubicBezTo>
                  <a:pt x="9578446" y="267470"/>
                  <a:pt x="9578446" y="274804"/>
                  <a:pt x="9588465" y="274804"/>
                </a:cubicBezTo>
                <a:lnTo>
                  <a:pt x="9584147" y="269272"/>
                </a:lnTo>
                <a:lnTo>
                  <a:pt x="9589429" y="267443"/>
                </a:lnTo>
                <a:cubicBezTo>
                  <a:pt x="9596497" y="267995"/>
                  <a:pt x="9602160" y="275611"/>
                  <a:pt x="9602160" y="269999"/>
                </a:cubicBezTo>
                <a:lnTo>
                  <a:pt x="9599558" y="269275"/>
                </a:lnTo>
                <a:lnTo>
                  <a:pt x="9601651" y="266796"/>
                </a:lnTo>
                <a:cubicBezTo>
                  <a:pt x="9602904" y="264126"/>
                  <a:pt x="9602904" y="260567"/>
                  <a:pt x="9597894" y="260567"/>
                </a:cubicBezTo>
                <a:close/>
                <a:moveTo>
                  <a:pt x="9677454" y="260567"/>
                </a:moveTo>
                <a:cubicBezTo>
                  <a:pt x="9668025" y="260567"/>
                  <a:pt x="9668025" y="260567"/>
                  <a:pt x="9668025" y="260567"/>
                </a:cubicBezTo>
                <a:cubicBezTo>
                  <a:pt x="9668025" y="267470"/>
                  <a:pt x="9677454" y="267470"/>
                  <a:pt x="9677454" y="260567"/>
                </a:cubicBezTo>
                <a:close/>
                <a:moveTo>
                  <a:pt x="8944941" y="260542"/>
                </a:moveTo>
                <a:cubicBezTo>
                  <a:pt x="8944941" y="260542"/>
                  <a:pt x="8944332" y="260988"/>
                  <a:pt x="8943570" y="261546"/>
                </a:cubicBezTo>
                <a:lnTo>
                  <a:pt x="8942546" y="262296"/>
                </a:lnTo>
                <a:close/>
                <a:moveTo>
                  <a:pt x="8944941" y="260542"/>
                </a:moveTo>
                <a:cubicBezTo>
                  <a:pt x="8935190" y="260542"/>
                  <a:pt x="8935190" y="260542"/>
                  <a:pt x="8925438" y="260542"/>
                </a:cubicBezTo>
                <a:cubicBezTo>
                  <a:pt x="8925438" y="267686"/>
                  <a:pt x="8925438" y="267686"/>
                  <a:pt x="8925438" y="267686"/>
                </a:cubicBezTo>
                <a:cubicBezTo>
                  <a:pt x="8935190" y="267686"/>
                  <a:pt x="8935190" y="260542"/>
                  <a:pt x="8944941" y="260542"/>
                </a:cubicBezTo>
                <a:close/>
                <a:moveTo>
                  <a:pt x="6410761" y="260515"/>
                </a:moveTo>
                <a:lnTo>
                  <a:pt x="6410734" y="260538"/>
                </a:lnTo>
                <a:lnTo>
                  <a:pt x="6410763" y="260568"/>
                </a:lnTo>
                <a:close/>
                <a:moveTo>
                  <a:pt x="7866386" y="260352"/>
                </a:moveTo>
                <a:lnTo>
                  <a:pt x="7865335" y="260352"/>
                </a:lnTo>
                <a:lnTo>
                  <a:pt x="7865326" y="260370"/>
                </a:lnTo>
                <a:lnTo>
                  <a:pt x="7865764" y="260470"/>
                </a:lnTo>
                <a:close/>
                <a:moveTo>
                  <a:pt x="8578342" y="260352"/>
                </a:moveTo>
                <a:cubicBezTo>
                  <a:pt x="8578342" y="267470"/>
                  <a:pt x="8578342" y="267470"/>
                  <a:pt x="8578342" y="267470"/>
                </a:cubicBezTo>
                <a:cubicBezTo>
                  <a:pt x="8568913" y="260352"/>
                  <a:pt x="8578342" y="260352"/>
                  <a:pt x="8578342" y="260352"/>
                </a:cubicBezTo>
                <a:close/>
                <a:moveTo>
                  <a:pt x="8538899" y="260212"/>
                </a:moveTo>
                <a:lnTo>
                  <a:pt x="8539104" y="260536"/>
                </a:lnTo>
                <a:lnTo>
                  <a:pt x="8539144" y="260514"/>
                </a:lnTo>
                <a:lnTo>
                  <a:pt x="8539225" y="260296"/>
                </a:lnTo>
                <a:close/>
                <a:moveTo>
                  <a:pt x="2969292" y="259537"/>
                </a:moveTo>
                <a:cubicBezTo>
                  <a:pt x="2970890" y="260890"/>
                  <a:pt x="2964501" y="269910"/>
                  <a:pt x="2964501" y="269910"/>
                </a:cubicBezTo>
                <a:cubicBezTo>
                  <a:pt x="2954563" y="269910"/>
                  <a:pt x="2964501" y="261358"/>
                  <a:pt x="2964501" y="261358"/>
                </a:cubicBezTo>
                <a:cubicBezTo>
                  <a:pt x="2967340" y="259487"/>
                  <a:pt x="2968760" y="259086"/>
                  <a:pt x="2969292" y="259537"/>
                </a:cubicBezTo>
                <a:close/>
                <a:moveTo>
                  <a:pt x="8630001" y="258514"/>
                </a:moveTo>
                <a:cubicBezTo>
                  <a:pt x="8632819" y="259525"/>
                  <a:pt x="8638455" y="267614"/>
                  <a:pt x="8638455" y="267614"/>
                </a:cubicBezTo>
                <a:cubicBezTo>
                  <a:pt x="8628436" y="267614"/>
                  <a:pt x="8628436" y="274804"/>
                  <a:pt x="8628436" y="267614"/>
                </a:cubicBezTo>
                <a:cubicBezTo>
                  <a:pt x="8628436" y="267614"/>
                  <a:pt x="8638455" y="260424"/>
                  <a:pt x="8628436" y="260424"/>
                </a:cubicBezTo>
                <a:cubicBezTo>
                  <a:pt x="8628436" y="258627"/>
                  <a:pt x="8629062" y="258177"/>
                  <a:pt x="8630001" y="258514"/>
                </a:cubicBezTo>
                <a:close/>
                <a:moveTo>
                  <a:pt x="3422969" y="258490"/>
                </a:moveTo>
                <a:cubicBezTo>
                  <a:pt x="3420137" y="257452"/>
                  <a:pt x="3414474" y="261603"/>
                  <a:pt x="3414474" y="261603"/>
                </a:cubicBezTo>
                <a:cubicBezTo>
                  <a:pt x="3424542" y="261603"/>
                  <a:pt x="3424542" y="261603"/>
                  <a:pt x="3424542" y="261603"/>
                </a:cubicBezTo>
                <a:cubicBezTo>
                  <a:pt x="3424542" y="259758"/>
                  <a:pt x="3423912" y="258836"/>
                  <a:pt x="3422969" y="258490"/>
                </a:cubicBezTo>
                <a:close/>
                <a:moveTo>
                  <a:pt x="4592934" y="258350"/>
                </a:moveTo>
                <a:cubicBezTo>
                  <a:pt x="4589170" y="259017"/>
                  <a:pt x="4591058" y="265691"/>
                  <a:pt x="4598561" y="260352"/>
                </a:cubicBezTo>
                <a:cubicBezTo>
                  <a:pt x="4596056" y="258572"/>
                  <a:pt x="4594180" y="258127"/>
                  <a:pt x="4592934" y="258350"/>
                </a:cubicBezTo>
                <a:close/>
                <a:moveTo>
                  <a:pt x="3160202" y="258335"/>
                </a:moveTo>
                <a:cubicBezTo>
                  <a:pt x="3159118" y="258552"/>
                  <a:pt x="3158396" y="259487"/>
                  <a:pt x="3158396" y="261358"/>
                </a:cubicBezTo>
                <a:cubicBezTo>
                  <a:pt x="3158396" y="261358"/>
                  <a:pt x="3161286" y="261358"/>
                  <a:pt x="3164176" y="262427"/>
                </a:cubicBezTo>
                <a:lnTo>
                  <a:pt x="3167684" y="264668"/>
                </a:lnTo>
                <a:lnTo>
                  <a:pt x="3166299" y="261473"/>
                </a:lnTo>
                <a:cubicBezTo>
                  <a:pt x="3164266" y="259299"/>
                  <a:pt x="3161828" y="258009"/>
                  <a:pt x="3160202" y="258335"/>
                </a:cubicBezTo>
                <a:close/>
                <a:moveTo>
                  <a:pt x="8711689" y="257474"/>
                </a:moveTo>
                <a:cubicBezTo>
                  <a:pt x="8713215" y="257818"/>
                  <a:pt x="8715020" y="258735"/>
                  <a:pt x="8717426" y="260568"/>
                </a:cubicBezTo>
                <a:lnTo>
                  <a:pt x="8707997" y="260568"/>
                </a:lnTo>
                <a:lnTo>
                  <a:pt x="8706247" y="264558"/>
                </a:lnTo>
                <a:cubicBezTo>
                  <a:pt x="8703098" y="267470"/>
                  <a:pt x="8696799" y="267470"/>
                  <a:pt x="8696799" y="267470"/>
                </a:cubicBezTo>
                <a:cubicBezTo>
                  <a:pt x="8696799" y="267470"/>
                  <a:pt x="8696799" y="263587"/>
                  <a:pt x="8701523" y="261646"/>
                </a:cubicBezTo>
                <a:lnTo>
                  <a:pt x="8707995" y="260568"/>
                </a:lnTo>
                <a:lnTo>
                  <a:pt x="8696799" y="260568"/>
                </a:lnTo>
                <a:cubicBezTo>
                  <a:pt x="8705050" y="260568"/>
                  <a:pt x="8707112" y="256443"/>
                  <a:pt x="8711689" y="257474"/>
                </a:cubicBezTo>
                <a:close/>
                <a:moveTo>
                  <a:pt x="3377977" y="256068"/>
                </a:moveTo>
                <a:cubicBezTo>
                  <a:pt x="3374202" y="256068"/>
                  <a:pt x="3369167" y="257913"/>
                  <a:pt x="3364133" y="261603"/>
                </a:cubicBezTo>
                <a:cubicBezTo>
                  <a:pt x="3374202" y="261603"/>
                  <a:pt x="3374202" y="261603"/>
                  <a:pt x="3374202" y="270038"/>
                </a:cubicBezTo>
                <a:cubicBezTo>
                  <a:pt x="3374202" y="261603"/>
                  <a:pt x="3384270" y="261603"/>
                  <a:pt x="3384270" y="261603"/>
                </a:cubicBezTo>
                <a:cubicBezTo>
                  <a:pt x="3384270" y="257913"/>
                  <a:pt x="3381753" y="256068"/>
                  <a:pt x="3377977" y="256068"/>
                </a:cubicBezTo>
                <a:close/>
                <a:moveTo>
                  <a:pt x="8886214" y="254538"/>
                </a:moveTo>
                <a:lnTo>
                  <a:pt x="8886432" y="256077"/>
                </a:lnTo>
                <a:cubicBezTo>
                  <a:pt x="8887825" y="258756"/>
                  <a:pt x="8890611" y="260542"/>
                  <a:pt x="8896183" y="260542"/>
                </a:cubicBezTo>
                <a:lnTo>
                  <a:pt x="8883191" y="255782"/>
                </a:lnTo>
                <a:close/>
                <a:moveTo>
                  <a:pt x="910404" y="254223"/>
                </a:moveTo>
                <a:cubicBezTo>
                  <a:pt x="910404" y="261603"/>
                  <a:pt x="900336" y="270038"/>
                  <a:pt x="910404" y="261603"/>
                </a:cubicBezTo>
                <a:cubicBezTo>
                  <a:pt x="910404" y="261603"/>
                  <a:pt x="910404" y="261603"/>
                  <a:pt x="910404" y="254223"/>
                </a:cubicBezTo>
                <a:close/>
                <a:moveTo>
                  <a:pt x="3292219" y="254223"/>
                </a:moveTo>
                <a:cubicBezTo>
                  <a:pt x="3292219" y="261603"/>
                  <a:pt x="3292219" y="270038"/>
                  <a:pt x="3282151" y="270038"/>
                </a:cubicBezTo>
                <a:cubicBezTo>
                  <a:pt x="3284668" y="271883"/>
                  <a:pt x="3285297" y="274190"/>
                  <a:pt x="3284668" y="276612"/>
                </a:cubicBezTo>
                <a:lnTo>
                  <a:pt x="3284376" y="277032"/>
                </a:lnTo>
                <a:lnTo>
                  <a:pt x="3289545" y="276134"/>
                </a:lnTo>
                <a:cubicBezTo>
                  <a:pt x="3296624" y="273662"/>
                  <a:pt x="3302287" y="267930"/>
                  <a:pt x="3302287" y="261603"/>
                </a:cubicBezTo>
                <a:cubicBezTo>
                  <a:pt x="3292219" y="254223"/>
                  <a:pt x="3292219" y="254223"/>
                  <a:pt x="3292219" y="254223"/>
                </a:cubicBezTo>
                <a:close/>
                <a:moveTo>
                  <a:pt x="3414474" y="254223"/>
                </a:moveTo>
                <a:cubicBezTo>
                  <a:pt x="3414474" y="254223"/>
                  <a:pt x="3411957" y="254223"/>
                  <a:pt x="3410698" y="255146"/>
                </a:cubicBezTo>
                <a:lnTo>
                  <a:pt x="3410757" y="255245"/>
                </a:lnTo>
                <a:close/>
                <a:moveTo>
                  <a:pt x="3568371" y="254223"/>
                </a:moveTo>
                <a:cubicBezTo>
                  <a:pt x="3558303" y="261603"/>
                  <a:pt x="3546797" y="254223"/>
                  <a:pt x="3546797" y="261603"/>
                </a:cubicBezTo>
                <a:cubicBezTo>
                  <a:pt x="3558303" y="261603"/>
                  <a:pt x="3536729" y="277419"/>
                  <a:pt x="3558303" y="277419"/>
                </a:cubicBezTo>
                <a:cubicBezTo>
                  <a:pt x="3558303" y="277419"/>
                  <a:pt x="3558303" y="270038"/>
                  <a:pt x="3568371" y="270038"/>
                </a:cubicBezTo>
                <a:cubicBezTo>
                  <a:pt x="3558303" y="277419"/>
                  <a:pt x="3568371" y="284799"/>
                  <a:pt x="3578440" y="284799"/>
                </a:cubicBezTo>
                <a:cubicBezTo>
                  <a:pt x="3568371" y="277419"/>
                  <a:pt x="3578440" y="270038"/>
                  <a:pt x="3578440" y="270038"/>
                </a:cubicBezTo>
                <a:cubicBezTo>
                  <a:pt x="3588508" y="270038"/>
                  <a:pt x="3578440" y="261603"/>
                  <a:pt x="3578440" y="261603"/>
                </a:cubicBezTo>
                <a:cubicBezTo>
                  <a:pt x="3578440" y="261603"/>
                  <a:pt x="3568371" y="270038"/>
                  <a:pt x="3568371" y="261603"/>
                </a:cubicBezTo>
                <a:cubicBezTo>
                  <a:pt x="3568371" y="261603"/>
                  <a:pt x="3568371" y="261603"/>
                  <a:pt x="3568371" y="254223"/>
                </a:cubicBezTo>
                <a:close/>
                <a:moveTo>
                  <a:pt x="3844523" y="254223"/>
                </a:moveTo>
                <a:cubicBezTo>
                  <a:pt x="3844523" y="261603"/>
                  <a:pt x="3833017" y="261603"/>
                  <a:pt x="3822949" y="261603"/>
                </a:cubicBezTo>
                <a:cubicBezTo>
                  <a:pt x="3833017" y="261603"/>
                  <a:pt x="3844523" y="270038"/>
                  <a:pt x="3844523" y="277419"/>
                </a:cubicBezTo>
                <a:cubicBezTo>
                  <a:pt x="3854591" y="277419"/>
                  <a:pt x="3854591" y="277419"/>
                  <a:pt x="3864659" y="277419"/>
                </a:cubicBezTo>
                <a:cubicBezTo>
                  <a:pt x="3854591" y="277419"/>
                  <a:pt x="3854591" y="270038"/>
                  <a:pt x="3854591" y="270038"/>
                </a:cubicBezTo>
                <a:cubicBezTo>
                  <a:pt x="3844523" y="261603"/>
                  <a:pt x="3854591" y="254223"/>
                  <a:pt x="3844523" y="254223"/>
                </a:cubicBezTo>
                <a:close/>
                <a:moveTo>
                  <a:pt x="10184679" y="254223"/>
                </a:moveTo>
                <a:cubicBezTo>
                  <a:pt x="10184679" y="261603"/>
                  <a:pt x="10174611" y="270038"/>
                  <a:pt x="10184679" y="261603"/>
                </a:cubicBezTo>
                <a:cubicBezTo>
                  <a:pt x="10184679" y="261603"/>
                  <a:pt x="10184679" y="261603"/>
                  <a:pt x="10184679" y="254223"/>
                </a:cubicBezTo>
                <a:close/>
                <a:moveTo>
                  <a:pt x="133961" y="253876"/>
                </a:moveTo>
                <a:cubicBezTo>
                  <a:pt x="133961" y="261387"/>
                  <a:pt x="124084" y="261387"/>
                  <a:pt x="124084" y="261387"/>
                </a:cubicBezTo>
                <a:cubicBezTo>
                  <a:pt x="124084" y="269971"/>
                  <a:pt x="124084" y="277482"/>
                  <a:pt x="133961" y="269971"/>
                </a:cubicBezTo>
                <a:cubicBezTo>
                  <a:pt x="133961" y="269971"/>
                  <a:pt x="145357" y="261387"/>
                  <a:pt x="133961" y="253876"/>
                </a:cubicBezTo>
                <a:close/>
                <a:moveTo>
                  <a:pt x="215917" y="253876"/>
                </a:moveTo>
                <a:cubicBezTo>
                  <a:pt x="205566" y="253876"/>
                  <a:pt x="205566" y="253876"/>
                  <a:pt x="205566" y="253876"/>
                </a:cubicBezTo>
                <a:cubicBezTo>
                  <a:pt x="205566" y="253876"/>
                  <a:pt x="205566" y="269910"/>
                  <a:pt x="215917" y="269910"/>
                </a:cubicBezTo>
                <a:cubicBezTo>
                  <a:pt x="215917" y="261358"/>
                  <a:pt x="215917" y="261358"/>
                  <a:pt x="215917" y="253876"/>
                </a:cubicBezTo>
                <a:close/>
                <a:moveTo>
                  <a:pt x="502175" y="253876"/>
                </a:moveTo>
                <a:cubicBezTo>
                  <a:pt x="502175" y="253876"/>
                  <a:pt x="492177" y="253876"/>
                  <a:pt x="492177" y="261447"/>
                </a:cubicBezTo>
                <a:cubicBezTo>
                  <a:pt x="502175" y="261447"/>
                  <a:pt x="512215" y="261447"/>
                  <a:pt x="502175" y="253876"/>
                </a:cubicBezTo>
                <a:close/>
                <a:moveTo>
                  <a:pt x="3456337" y="253876"/>
                </a:moveTo>
                <a:cubicBezTo>
                  <a:pt x="3444979" y="253876"/>
                  <a:pt x="3444979" y="261447"/>
                  <a:pt x="3456337" y="261447"/>
                </a:cubicBezTo>
                <a:cubicBezTo>
                  <a:pt x="3466275" y="261447"/>
                  <a:pt x="3466275" y="253876"/>
                  <a:pt x="3456337" y="253876"/>
                </a:cubicBezTo>
                <a:close/>
                <a:moveTo>
                  <a:pt x="3884893" y="253876"/>
                </a:moveTo>
                <a:cubicBezTo>
                  <a:pt x="3884893" y="253876"/>
                  <a:pt x="3864814" y="253876"/>
                  <a:pt x="3864814" y="261358"/>
                </a:cubicBezTo>
                <a:cubicBezTo>
                  <a:pt x="3874854" y="261358"/>
                  <a:pt x="3874854" y="261358"/>
                  <a:pt x="3874854" y="261358"/>
                </a:cubicBezTo>
                <a:cubicBezTo>
                  <a:pt x="3864814" y="269910"/>
                  <a:pt x="3864814" y="269910"/>
                  <a:pt x="3864814" y="269910"/>
                </a:cubicBezTo>
                <a:cubicBezTo>
                  <a:pt x="3874854" y="269910"/>
                  <a:pt x="3874854" y="261358"/>
                  <a:pt x="3884893" y="253876"/>
                </a:cubicBezTo>
                <a:close/>
                <a:moveTo>
                  <a:pt x="3987114" y="253876"/>
                </a:moveTo>
                <a:cubicBezTo>
                  <a:pt x="3987114" y="253876"/>
                  <a:pt x="3987114" y="261387"/>
                  <a:pt x="3976770" y="261387"/>
                </a:cubicBezTo>
                <a:cubicBezTo>
                  <a:pt x="3976770" y="267825"/>
                  <a:pt x="3982588" y="264606"/>
                  <a:pt x="3985498" y="266215"/>
                </a:cubicBezTo>
                <a:lnTo>
                  <a:pt x="3986360" y="268216"/>
                </a:lnTo>
                <a:lnTo>
                  <a:pt x="3986953" y="264354"/>
                </a:lnTo>
                <a:cubicBezTo>
                  <a:pt x="3987114" y="261387"/>
                  <a:pt x="3987114" y="257899"/>
                  <a:pt x="3987114" y="253876"/>
                </a:cubicBezTo>
                <a:close/>
                <a:moveTo>
                  <a:pt x="9408237" y="253876"/>
                </a:moveTo>
                <a:cubicBezTo>
                  <a:pt x="9408237" y="261387"/>
                  <a:pt x="9398360" y="261387"/>
                  <a:pt x="9398360" y="261387"/>
                </a:cubicBezTo>
                <a:lnTo>
                  <a:pt x="9399105" y="267614"/>
                </a:lnTo>
                <a:lnTo>
                  <a:pt x="9390448" y="267614"/>
                </a:lnTo>
                <a:cubicBezTo>
                  <a:pt x="9392881" y="271137"/>
                  <a:pt x="9397140" y="272899"/>
                  <a:pt x="9402335" y="273780"/>
                </a:cubicBezTo>
                <a:lnTo>
                  <a:pt x="9419651" y="274651"/>
                </a:lnTo>
                <a:lnTo>
                  <a:pt x="9417981" y="270587"/>
                </a:lnTo>
                <a:lnTo>
                  <a:pt x="9408964" y="269081"/>
                </a:lnTo>
                <a:lnTo>
                  <a:pt x="9412510" y="264740"/>
                </a:lnTo>
                <a:cubicBezTo>
                  <a:pt x="9413935" y="261655"/>
                  <a:pt x="9413935" y="257631"/>
                  <a:pt x="9408237" y="253876"/>
                </a:cubicBezTo>
                <a:close/>
                <a:moveTo>
                  <a:pt x="9490193" y="253876"/>
                </a:moveTo>
                <a:cubicBezTo>
                  <a:pt x="9479842" y="253876"/>
                  <a:pt x="9479842" y="253876"/>
                  <a:pt x="9479842" y="253876"/>
                </a:cubicBezTo>
                <a:cubicBezTo>
                  <a:pt x="9479842" y="253876"/>
                  <a:pt x="9479842" y="269910"/>
                  <a:pt x="9490193" y="269910"/>
                </a:cubicBezTo>
                <a:cubicBezTo>
                  <a:pt x="9490193" y="261358"/>
                  <a:pt x="9490193" y="261358"/>
                  <a:pt x="9490193" y="253876"/>
                </a:cubicBezTo>
                <a:close/>
                <a:moveTo>
                  <a:pt x="9776451" y="253876"/>
                </a:moveTo>
                <a:cubicBezTo>
                  <a:pt x="9776451" y="253876"/>
                  <a:pt x="9766453" y="253876"/>
                  <a:pt x="9766453" y="261447"/>
                </a:cubicBezTo>
                <a:cubicBezTo>
                  <a:pt x="9776451" y="261447"/>
                  <a:pt x="9786491" y="261447"/>
                  <a:pt x="9776451" y="253876"/>
                </a:cubicBezTo>
                <a:close/>
                <a:moveTo>
                  <a:pt x="400259" y="253875"/>
                </a:moveTo>
                <a:lnTo>
                  <a:pt x="379831" y="253875"/>
                </a:lnTo>
                <a:lnTo>
                  <a:pt x="369859" y="253875"/>
                </a:lnTo>
                <a:cubicBezTo>
                  <a:pt x="380021" y="261358"/>
                  <a:pt x="380021" y="269910"/>
                  <a:pt x="390118" y="269910"/>
                </a:cubicBezTo>
                <a:cubicBezTo>
                  <a:pt x="390118" y="261358"/>
                  <a:pt x="380021" y="269910"/>
                  <a:pt x="380021" y="261358"/>
                </a:cubicBezTo>
                <a:cubicBezTo>
                  <a:pt x="390118" y="261358"/>
                  <a:pt x="390118" y="253875"/>
                  <a:pt x="400259" y="253875"/>
                </a:cubicBezTo>
                <a:close/>
                <a:moveTo>
                  <a:pt x="1104853" y="253875"/>
                </a:moveTo>
                <a:cubicBezTo>
                  <a:pt x="1104853" y="261358"/>
                  <a:pt x="1104853" y="261358"/>
                  <a:pt x="1094509" y="269909"/>
                </a:cubicBezTo>
                <a:cubicBezTo>
                  <a:pt x="1094509" y="261358"/>
                  <a:pt x="1094509" y="261358"/>
                  <a:pt x="1104853" y="253875"/>
                </a:cubicBezTo>
                <a:close/>
                <a:moveTo>
                  <a:pt x="1268527" y="253875"/>
                </a:moveTo>
                <a:cubicBezTo>
                  <a:pt x="1268527" y="253875"/>
                  <a:pt x="1268527" y="269910"/>
                  <a:pt x="1278871" y="261358"/>
                </a:cubicBezTo>
                <a:cubicBezTo>
                  <a:pt x="1278871" y="253875"/>
                  <a:pt x="1278871" y="253875"/>
                  <a:pt x="1268527" y="253875"/>
                </a:cubicBezTo>
                <a:close/>
                <a:moveTo>
                  <a:pt x="1657180" y="253875"/>
                </a:moveTo>
                <a:cubicBezTo>
                  <a:pt x="1667296" y="253875"/>
                  <a:pt x="1667296" y="253875"/>
                  <a:pt x="1677411" y="261293"/>
                </a:cubicBezTo>
                <a:cubicBezTo>
                  <a:pt x="1667296" y="269771"/>
                  <a:pt x="1657180" y="261293"/>
                  <a:pt x="1667296" y="269771"/>
                </a:cubicBezTo>
                <a:cubicBezTo>
                  <a:pt x="1647064" y="277189"/>
                  <a:pt x="1647064" y="261293"/>
                  <a:pt x="1626833" y="261293"/>
                </a:cubicBezTo>
                <a:cubicBezTo>
                  <a:pt x="1626833" y="253875"/>
                  <a:pt x="1626833" y="253875"/>
                  <a:pt x="1626833" y="253875"/>
                </a:cubicBezTo>
                <a:cubicBezTo>
                  <a:pt x="1616717" y="261293"/>
                  <a:pt x="1616717" y="261293"/>
                  <a:pt x="1606602" y="261293"/>
                </a:cubicBezTo>
                <a:cubicBezTo>
                  <a:pt x="1606602" y="269771"/>
                  <a:pt x="1616717" y="269771"/>
                  <a:pt x="1616717" y="277189"/>
                </a:cubicBezTo>
                <a:cubicBezTo>
                  <a:pt x="1606602" y="277189"/>
                  <a:pt x="1606602" y="284608"/>
                  <a:pt x="1606602" y="284608"/>
                </a:cubicBezTo>
                <a:cubicBezTo>
                  <a:pt x="1606602" y="277189"/>
                  <a:pt x="1606602" y="277189"/>
                  <a:pt x="1606602" y="277189"/>
                </a:cubicBezTo>
                <a:cubicBezTo>
                  <a:pt x="1606602" y="269771"/>
                  <a:pt x="1595041" y="269771"/>
                  <a:pt x="1584926" y="261293"/>
                </a:cubicBezTo>
                <a:cubicBezTo>
                  <a:pt x="1595041" y="261293"/>
                  <a:pt x="1595041" y="253875"/>
                  <a:pt x="1595041" y="253875"/>
                </a:cubicBezTo>
                <a:cubicBezTo>
                  <a:pt x="1606602" y="261293"/>
                  <a:pt x="1616717" y="253875"/>
                  <a:pt x="1616717" y="253875"/>
                </a:cubicBezTo>
                <a:lnTo>
                  <a:pt x="1626833" y="253875"/>
                </a:lnTo>
                <a:lnTo>
                  <a:pt x="1647064" y="253875"/>
                </a:lnTo>
                <a:cubicBezTo>
                  <a:pt x="1647064" y="253875"/>
                  <a:pt x="1636948" y="269771"/>
                  <a:pt x="1657180" y="269771"/>
                </a:cubicBezTo>
                <a:cubicBezTo>
                  <a:pt x="1657180" y="261293"/>
                  <a:pt x="1657180" y="253875"/>
                  <a:pt x="1657180" y="253875"/>
                </a:cubicBezTo>
                <a:close/>
                <a:moveTo>
                  <a:pt x="1995026" y="253875"/>
                </a:moveTo>
                <a:cubicBezTo>
                  <a:pt x="2005065" y="253875"/>
                  <a:pt x="2005065" y="253875"/>
                  <a:pt x="2015104" y="261293"/>
                </a:cubicBezTo>
                <a:cubicBezTo>
                  <a:pt x="2015104" y="261293"/>
                  <a:pt x="2015104" y="261293"/>
                  <a:pt x="2005065" y="261293"/>
                </a:cubicBezTo>
                <a:cubicBezTo>
                  <a:pt x="2015104" y="269771"/>
                  <a:pt x="2025144" y="269771"/>
                  <a:pt x="2025144" y="269771"/>
                </a:cubicBezTo>
                <a:cubicBezTo>
                  <a:pt x="2025144" y="277189"/>
                  <a:pt x="2025144" y="277189"/>
                  <a:pt x="2025144" y="277189"/>
                </a:cubicBezTo>
                <a:lnTo>
                  <a:pt x="2026113" y="279122"/>
                </a:lnTo>
                <a:lnTo>
                  <a:pt x="2026242" y="279160"/>
                </a:lnTo>
                <a:cubicBezTo>
                  <a:pt x="2029536" y="279508"/>
                  <a:pt x="2032674" y="279044"/>
                  <a:pt x="2035184" y="277189"/>
                </a:cubicBezTo>
                <a:cubicBezTo>
                  <a:pt x="2035184" y="277189"/>
                  <a:pt x="2029536" y="281362"/>
                  <a:pt x="2026713" y="280319"/>
                </a:cubicBezTo>
                <a:lnTo>
                  <a:pt x="2026113" y="279122"/>
                </a:lnTo>
                <a:lnTo>
                  <a:pt x="2016360" y="276262"/>
                </a:lnTo>
                <a:cubicBezTo>
                  <a:pt x="2010085" y="273480"/>
                  <a:pt x="2005065" y="269771"/>
                  <a:pt x="2005065" y="269771"/>
                </a:cubicBezTo>
                <a:cubicBezTo>
                  <a:pt x="1995026" y="269771"/>
                  <a:pt x="1995026" y="261293"/>
                  <a:pt x="1995026" y="261293"/>
                </a:cubicBezTo>
                <a:cubicBezTo>
                  <a:pt x="1995026" y="253875"/>
                  <a:pt x="2005065" y="253875"/>
                  <a:pt x="1995026" y="253875"/>
                </a:cubicBezTo>
                <a:close/>
                <a:moveTo>
                  <a:pt x="2045528" y="253875"/>
                </a:moveTo>
                <a:cubicBezTo>
                  <a:pt x="2045528" y="261358"/>
                  <a:pt x="2045528" y="261358"/>
                  <a:pt x="2035488" y="269909"/>
                </a:cubicBezTo>
                <a:cubicBezTo>
                  <a:pt x="2035488" y="269909"/>
                  <a:pt x="2035488" y="261358"/>
                  <a:pt x="2025448" y="261358"/>
                </a:cubicBezTo>
                <a:cubicBezTo>
                  <a:pt x="2025448" y="261358"/>
                  <a:pt x="2035488" y="261358"/>
                  <a:pt x="2035488" y="253875"/>
                </a:cubicBezTo>
                <a:cubicBezTo>
                  <a:pt x="2045528" y="253875"/>
                  <a:pt x="2045528" y="253875"/>
                  <a:pt x="2045528" y="253875"/>
                </a:cubicBezTo>
                <a:close/>
                <a:moveTo>
                  <a:pt x="2055263" y="253875"/>
                </a:moveTo>
                <a:cubicBezTo>
                  <a:pt x="2065607" y="253875"/>
                  <a:pt x="2065607" y="261358"/>
                  <a:pt x="2065607" y="261358"/>
                </a:cubicBezTo>
                <a:cubicBezTo>
                  <a:pt x="2055263" y="269909"/>
                  <a:pt x="2065607" y="261358"/>
                  <a:pt x="2055263" y="261358"/>
                </a:cubicBezTo>
                <a:cubicBezTo>
                  <a:pt x="2055263" y="253875"/>
                  <a:pt x="2055263" y="253875"/>
                  <a:pt x="2055263" y="253875"/>
                </a:cubicBezTo>
                <a:close/>
                <a:moveTo>
                  <a:pt x="2117022" y="253875"/>
                </a:moveTo>
                <a:cubicBezTo>
                  <a:pt x="2119532" y="253875"/>
                  <a:pt x="2121414" y="254869"/>
                  <a:pt x="2122826" y="256591"/>
                </a:cubicBezTo>
                <a:lnTo>
                  <a:pt x="2124698" y="261044"/>
                </a:lnTo>
                <a:lnTo>
                  <a:pt x="2127061" y="261293"/>
                </a:lnTo>
                <a:lnTo>
                  <a:pt x="2125933" y="264818"/>
                </a:lnTo>
                <a:lnTo>
                  <a:pt x="2126904" y="273547"/>
                </a:lnTo>
                <a:lnTo>
                  <a:pt x="2126952" y="276891"/>
                </a:lnTo>
                <a:lnTo>
                  <a:pt x="2127061" y="277190"/>
                </a:lnTo>
                <a:cubicBezTo>
                  <a:pt x="2127061" y="277190"/>
                  <a:pt x="2127061" y="277190"/>
                  <a:pt x="2127061" y="284608"/>
                </a:cubicBezTo>
                <a:lnTo>
                  <a:pt x="2126956" y="277190"/>
                </a:lnTo>
                <a:lnTo>
                  <a:pt x="2126952" y="276891"/>
                </a:lnTo>
                <a:lnTo>
                  <a:pt x="2125492" y="272901"/>
                </a:lnTo>
                <a:cubicBezTo>
                  <a:pt x="2122669" y="269772"/>
                  <a:pt x="2117022" y="269772"/>
                  <a:pt x="2117022" y="269772"/>
                </a:cubicBezTo>
                <a:cubicBezTo>
                  <a:pt x="2117022" y="269772"/>
                  <a:pt x="2122669" y="269772"/>
                  <a:pt x="2125492" y="266195"/>
                </a:cubicBezTo>
                <a:lnTo>
                  <a:pt x="2125933" y="264818"/>
                </a:lnTo>
                <a:lnTo>
                  <a:pt x="2125806" y="263678"/>
                </a:lnTo>
                <a:lnTo>
                  <a:pt x="2124698" y="261044"/>
                </a:lnTo>
                <a:lnTo>
                  <a:pt x="2118277" y="260366"/>
                </a:lnTo>
                <a:cubicBezTo>
                  <a:pt x="2114512" y="259439"/>
                  <a:pt x="2112002" y="257584"/>
                  <a:pt x="2117022" y="253875"/>
                </a:cubicBezTo>
                <a:close/>
                <a:moveTo>
                  <a:pt x="2443662" y="253875"/>
                </a:moveTo>
                <a:cubicBezTo>
                  <a:pt x="2453802" y="261447"/>
                  <a:pt x="2433520" y="253875"/>
                  <a:pt x="2443662" y="261447"/>
                </a:cubicBezTo>
                <a:cubicBezTo>
                  <a:pt x="2433520" y="261447"/>
                  <a:pt x="2423380" y="261447"/>
                  <a:pt x="2423380" y="253875"/>
                </a:cubicBezTo>
                <a:cubicBezTo>
                  <a:pt x="2423380" y="253875"/>
                  <a:pt x="2433520" y="261447"/>
                  <a:pt x="2443662" y="253875"/>
                </a:cubicBezTo>
                <a:close/>
                <a:moveTo>
                  <a:pt x="2505522" y="253875"/>
                </a:moveTo>
                <a:cubicBezTo>
                  <a:pt x="2495482" y="261358"/>
                  <a:pt x="2495482" y="269910"/>
                  <a:pt x="2485442" y="269910"/>
                </a:cubicBezTo>
                <a:cubicBezTo>
                  <a:pt x="2485442" y="261358"/>
                  <a:pt x="2495482" y="261358"/>
                  <a:pt x="2505522" y="253875"/>
                </a:cubicBezTo>
                <a:close/>
                <a:moveTo>
                  <a:pt x="2515865" y="253875"/>
                </a:moveTo>
                <a:cubicBezTo>
                  <a:pt x="2525600" y="253875"/>
                  <a:pt x="2525600" y="253875"/>
                  <a:pt x="2525600" y="261358"/>
                </a:cubicBezTo>
                <a:cubicBezTo>
                  <a:pt x="2515865" y="261358"/>
                  <a:pt x="2525600" y="269910"/>
                  <a:pt x="2515865" y="261358"/>
                </a:cubicBezTo>
                <a:cubicBezTo>
                  <a:pt x="2515865" y="253875"/>
                  <a:pt x="2515865" y="253875"/>
                  <a:pt x="2515865" y="253875"/>
                </a:cubicBezTo>
                <a:close/>
                <a:moveTo>
                  <a:pt x="2812184" y="253875"/>
                </a:moveTo>
                <a:cubicBezTo>
                  <a:pt x="2802043" y="261358"/>
                  <a:pt x="2802043" y="261358"/>
                  <a:pt x="2802043" y="269910"/>
                </a:cubicBezTo>
                <a:cubicBezTo>
                  <a:pt x="2791902" y="253875"/>
                  <a:pt x="2791902" y="261358"/>
                  <a:pt x="2781761" y="253875"/>
                </a:cubicBezTo>
                <a:cubicBezTo>
                  <a:pt x="2791902" y="261358"/>
                  <a:pt x="2802043" y="253875"/>
                  <a:pt x="2812184" y="253875"/>
                </a:cubicBezTo>
                <a:close/>
                <a:moveTo>
                  <a:pt x="2862077" y="253875"/>
                </a:moveTo>
                <a:cubicBezTo>
                  <a:pt x="2862077" y="261447"/>
                  <a:pt x="2862077" y="253875"/>
                  <a:pt x="2852342" y="253875"/>
                </a:cubicBezTo>
                <a:cubicBezTo>
                  <a:pt x="2862077" y="253875"/>
                  <a:pt x="2862077" y="253875"/>
                  <a:pt x="2862077" y="253875"/>
                </a:cubicBezTo>
                <a:close/>
                <a:moveTo>
                  <a:pt x="2986000" y="253875"/>
                </a:moveTo>
                <a:cubicBezTo>
                  <a:pt x="3006282" y="253875"/>
                  <a:pt x="2986000" y="269835"/>
                  <a:pt x="2996141" y="269835"/>
                </a:cubicBezTo>
                <a:cubicBezTo>
                  <a:pt x="2996141" y="277283"/>
                  <a:pt x="2996141" y="269835"/>
                  <a:pt x="2986000" y="269835"/>
                </a:cubicBezTo>
                <a:cubicBezTo>
                  <a:pt x="2986000" y="277283"/>
                  <a:pt x="2996141" y="284731"/>
                  <a:pt x="2996141" y="284731"/>
                </a:cubicBezTo>
                <a:cubicBezTo>
                  <a:pt x="2996141" y="292180"/>
                  <a:pt x="2996141" y="292180"/>
                  <a:pt x="2996141" y="292180"/>
                </a:cubicBezTo>
                <a:cubicBezTo>
                  <a:pt x="2996141" y="292180"/>
                  <a:pt x="2986000" y="277283"/>
                  <a:pt x="2975859" y="269835"/>
                </a:cubicBezTo>
                <a:cubicBezTo>
                  <a:pt x="2986000" y="269835"/>
                  <a:pt x="2986000" y="269835"/>
                  <a:pt x="2986000" y="253875"/>
                </a:cubicBezTo>
                <a:close/>
                <a:moveTo>
                  <a:pt x="3046440" y="253875"/>
                </a:moveTo>
                <a:cubicBezTo>
                  <a:pt x="3056175" y="253875"/>
                  <a:pt x="3056175" y="261358"/>
                  <a:pt x="3056175" y="261358"/>
                </a:cubicBezTo>
                <a:cubicBezTo>
                  <a:pt x="3056175" y="269910"/>
                  <a:pt x="3046440" y="253875"/>
                  <a:pt x="3046440" y="261358"/>
                </a:cubicBezTo>
                <a:cubicBezTo>
                  <a:pt x="3046440" y="253875"/>
                  <a:pt x="3046440" y="253875"/>
                  <a:pt x="3046440" y="253875"/>
                </a:cubicBezTo>
                <a:close/>
                <a:moveTo>
                  <a:pt x="4283230" y="253875"/>
                </a:moveTo>
                <a:cubicBezTo>
                  <a:pt x="4273089" y="261386"/>
                  <a:pt x="4283230" y="277482"/>
                  <a:pt x="4293371" y="277482"/>
                </a:cubicBezTo>
                <a:cubicBezTo>
                  <a:pt x="4303512" y="269970"/>
                  <a:pt x="4293371" y="261386"/>
                  <a:pt x="4283230" y="253875"/>
                </a:cubicBezTo>
                <a:close/>
                <a:moveTo>
                  <a:pt x="4313247" y="253875"/>
                </a:moveTo>
                <a:cubicBezTo>
                  <a:pt x="4313247" y="253875"/>
                  <a:pt x="4313247" y="253875"/>
                  <a:pt x="4303512" y="253875"/>
                </a:cubicBezTo>
                <a:cubicBezTo>
                  <a:pt x="4303512" y="261447"/>
                  <a:pt x="4303512" y="261447"/>
                  <a:pt x="4303512" y="261447"/>
                </a:cubicBezTo>
                <a:cubicBezTo>
                  <a:pt x="4313247" y="261447"/>
                  <a:pt x="4313247" y="261447"/>
                  <a:pt x="4313247" y="253875"/>
                </a:cubicBezTo>
                <a:close/>
                <a:moveTo>
                  <a:pt x="4375006" y="253875"/>
                </a:moveTo>
                <a:cubicBezTo>
                  <a:pt x="4364967" y="261386"/>
                  <a:pt x="4364967" y="261386"/>
                  <a:pt x="4364967" y="261386"/>
                </a:cubicBezTo>
                <a:cubicBezTo>
                  <a:pt x="4364967" y="269970"/>
                  <a:pt x="4375006" y="261386"/>
                  <a:pt x="4375006" y="261386"/>
                </a:cubicBezTo>
                <a:cubicBezTo>
                  <a:pt x="4375006" y="261386"/>
                  <a:pt x="4375006" y="269970"/>
                  <a:pt x="4364967" y="269970"/>
                </a:cubicBezTo>
                <a:cubicBezTo>
                  <a:pt x="4375006" y="277482"/>
                  <a:pt x="4375006" y="269970"/>
                  <a:pt x="4385046" y="269970"/>
                </a:cubicBezTo>
                <a:cubicBezTo>
                  <a:pt x="4385046" y="261386"/>
                  <a:pt x="4375006" y="261386"/>
                  <a:pt x="4375006" y="253875"/>
                </a:cubicBezTo>
                <a:close/>
                <a:moveTo>
                  <a:pt x="4487266" y="253875"/>
                </a:moveTo>
                <a:cubicBezTo>
                  <a:pt x="4487266" y="261447"/>
                  <a:pt x="4487266" y="261447"/>
                  <a:pt x="4487266" y="261447"/>
                </a:cubicBezTo>
                <a:cubicBezTo>
                  <a:pt x="4497610" y="261447"/>
                  <a:pt x="4497610" y="261447"/>
                  <a:pt x="4497610" y="261447"/>
                </a:cubicBezTo>
                <a:cubicBezTo>
                  <a:pt x="4497610" y="261447"/>
                  <a:pt x="4497610" y="253875"/>
                  <a:pt x="4487266" y="253875"/>
                </a:cubicBezTo>
                <a:close/>
                <a:moveTo>
                  <a:pt x="9674534" y="253875"/>
                </a:moveTo>
                <a:lnTo>
                  <a:pt x="9654107" y="253875"/>
                </a:lnTo>
                <a:lnTo>
                  <a:pt x="9644135" y="253875"/>
                </a:lnTo>
                <a:cubicBezTo>
                  <a:pt x="9654296" y="261358"/>
                  <a:pt x="9654296" y="269910"/>
                  <a:pt x="9664394" y="269910"/>
                </a:cubicBezTo>
                <a:cubicBezTo>
                  <a:pt x="9664394" y="261358"/>
                  <a:pt x="9654296" y="269910"/>
                  <a:pt x="9654296" y="261358"/>
                </a:cubicBezTo>
                <a:cubicBezTo>
                  <a:pt x="9664394" y="261358"/>
                  <a:pt x="9664394" y="253875"/>
                  <a:pt x="9674534" y="253875"/>
                </a:cubicBezTo>
                <a:close/>
                <a:moveTo>
                  <a:pt x="10379128" y="253875"/>
                </a:moveTo>
                <a:cubicBezTo>
                  <a:pt x="10379128" y="261358"/>
                  <a:pt x="10379128" y="261358"/>
                  <a:pt x="10368785" y="269909"/>
                </a:cubicBezTo>
                <a:cubicBezTo>
                  <a:pt x="10368785" y="261358"/>
                  <a:pt x="10368785" y="261358"/>
                  <a:pt x="10379128" y="253875"/>
                </a:cubicBezTo>
                <a:close/>
                <a:moveTo>
                  <a:pt x="10542803" y="253875"/>
                </a:moveTo>
                <a:cubicBezTo>
                  <a:pt x="10542803" y="253875"/>
                  <a:pt x="10542803" y="269910"/>
                  <a:pt x="10553147" y="261358"/>
                </a:cubicBezTo>
                <a:cubicBezTo>
                  <a:pt x="10553147" y="253875"/>
                  <a:pt x="10553147" y="253875"/>
                  <a:pt x="10542803" y="253875"/>
                </a:cubicBezTo>
                <a:close/>
                <a:moveTo>
                  <a:pt x="10931455" y="253875"/>
                </a:moveTo>
                <a:cubicBezTo>
                  <a:pt x="10941571" y="253875"/>
                  <a:pt x="10941571" y="253875"/>
                  <a:pt x="10951687" y="261293"/>
                </a:cubicBezTo>
                <a:cubicBezTo>
                  <a:pt x="10941571" y="269771"/>
                  <a:pt x="10931455" y="261293"/>
                  <a:pt x="10941571" y="269771"/>
                </a:cubicBezTo>
                <a:cubicBezTo>
                  <a:pt x="10921340" y="277189"/>
                  <a:pt x="10921340" y="261293"/>
                  <a:pt x="10901109" y="261293"/>
                </a:cubicBezTo>
                <a:cubicBezTo>
                  <a:pt x="10901109" y="253875"/>
                  <a:pt x="10901109" y="253875"/>
                  <a:pt x="10901109" y="253875"/>
                </a:cubicBezTo>
                <a:cubicBezTo>
                  <a:pt x="10890993" y="261293"/>
                  <a:pt x="10890993" y="261293"/>
                  <a:pt x="10880878" y="261293"/>
                </a:cubicBezTo>
                <a:cubicBezTo>
                  <a:pt x="10880878" y="269771"/>
                  <a:pt x="10890993" y="269771"/>
                  <a:pt x="10890993" y="277189"/>
                </a:cubicBezTo>
                <a:cubicBezTo>
                  <a:pt x="10880878" y="277189"/>
                  <a:pt x="10880878" y="284608"/>
                  <a:pt x="10880878" y="284608"/>
                </a:cubicBezTo>
                <a:cubicBezTo>
                  <a:pt x="10880878" y="277189"/>
                  <a:pt x="10880878" y="277189"/>
                  <a:pt x="10880878" y="277189"/>
                </a:cubicBezTo>
                <a:cubicBezTo>
                  <a:pt x="10880878" y="269771"/>
                  <a:pt x="10869317" y="269771"/>
                  <a:pt x="10859201" y="261293"/>
                </a:cubicBezTo>
                <a:cubicBezTo>
                  <a:pt x="10869317" y="261293"/>
                  <a:pt x="10869317" y="253875"/>
                  <a:pt x="10869317" y="253875"/>
                </a:cubicBezTo>
                <a:cubicBezTo>
                  <a:pt x="10880878" y="261293"/>
                  <a:pt x="10890993" y="253875"/>
                  <a:pt x="10890993" y="253875"/>
                </a:cubicBezTo>
                <a:lnTo>
                  <a:pt x="10901109" y="253875"/>
                </a:lnTo>
                <a:lnTo>
                  <a:pt x="10921340" y="253875"/>
                </a:lnTo>
                <a:cubicBezTo>
                  <a:pt x="10921340" y="253875"/>
                  <a:pt x="10911224" y="269771"/>
                  <a:pt x="10931455" y="269771"/>
                </a:cubicBezTo>
                <a:cubicBezTo>
                  <a:pt x="10931455" y="261293"/>
                  <a:pt x="10931455" y="253875"/>
                  <a:pt x="10931455" y="253875"/>
                </a:cubicBezTo>
                <a:close/>
                <a:moveTo>
                  <a:pt x="11269302" y="253875"/>
                </a:moveTo>
                <a:cubicBezTo>
                  <a:pt x="11279341" y="253875"/>
                  <a:pt x="11279341" y="253875"/>
                  <a:pt x="11289380" y="261293"/>
                </a:cubicBezTo>
                <a:cubicBezTo>
                  <a:pt x="11289380" y="261293"/>
                  <a:pt x="11289380" y="261293"/>
                  <a:pt x="11279341" y="261293"/>
                </a:cubicBezTo>
                <a:cubicBezTo>
                  <a:pt x="11289380" y="269771"/>
                  <a:pt x="11299420" y="269771"/>
                  <a:pt x="11299420" y="269771"/>
                </a:cubicBezTo>
                <a:cubicBezTo>
                  <a:pt x="11299420" y="277189"/>
                  <a:pt x="11299420" y="277189"/>
                  <a:pt x="11299420" y="277189"/>
                </a:cubicBezTo>
                <a:lnTo>
                  <a:pt x="11300389" y="279122"/>
                </a:lnTo>
                <a:lnTo>
                  <a:pt x="11300518" y="279160"/>
                </a:lnTo>
                <a:cubicBezTo>
                  <a:pt x="11303812" y="279508"/>
                  <a:pt x="11306950" y="279044"/>
                  <a:pt x="11309459" y="277189"/>
                </a:cubicBezTo>
                <a:cubicBezTo>
                  <a:pt x="11309459" y="277189"/>
                  <a:pt x="11303812" y="281362"/>
                  <a:pt x="11300989" y="280319"/>
                </a:cubicBezTo>
                <a:lnTo>
                  <a:pt x="11300389" y="279122"/>
                </a:lnTo>
                <a:lnTo>
                  <a:pt x="11290635" y="276262"/>
                </a:lnTo>
                <a:cubicBezTo>
                  <a:pt x="11284361" y="273480"/>
                  <a:pt x="11279341" y="269771"/>
                  <a:pt x="11279341" y="269771"/>
                </a:cubicBezTo>
                <a:cubicBezTo>
                  <a:pt x="11269302" y="269771"/>
                  <a:pt x="11269302" y="261293"/>
                  <a:pt x="11269302" y="261293"/>
                </a:cubicBezTo>
                <a:cubicBezTo>
                  <a:pt x="11269302" y="253875"/>
                  <a:pt x="11279341" y="253875"/>
                  <a:pt x="11269302" y="253875"/>
                </a:cubicBezTo>
                <a:close/>
                <a:moveTo>
                  <a:pt x="11319804" y="253875"/>
                </a:moveTo>
                <a:cubicBezTo>
                  <a:pt x="11319804" y="261358"/>
                  <a:pt x="11319804" y="261358"/>
                  <a:pt x="11309764" y="269909"/>
                </a:cubicBezTo>
                <a:cubicBezTo>
                  <a:pt x="11309764" y="269909"/>
                  <a:pt x="11309764" y="261358"/>
                  <a:pt x="11299724" y="261358"/>
                </a:cubicBezTo>
                <a:cubicBezTo>
                  <a:pt x="11299724" y="261358"/>
                  <a:pt x="11309764" y="261358"/>
                  <a:pt x="11309764" y="253875"/>
                </a:cubicBezTo>
                <a:cubicBezTo>
                  <a:pt x="11319804" y="253875"/>
                  <a:pt x="11319804" y="253875"/>
                  <a:pt x="11319804" y="253875"/>
                </a:cubicBezTo>
                <a:close/>
                <a:moveTo>
                  <a:pt x="11329538" y="253875"/>
                </a:moveTo>
                <a:cubicBezTo>
                  <a:pt x="11339883" y="253875"/>
                  <a:pt x="11339883" y="261358"/>
                  <a:pt x="11339883" y="261358"/>
                </a:cubicBezTo>
                <a:cubicBezTo>
                  <a:pt x="11329538" y="269909"/>
                  <a:pt x="11339883" y="261358"/>
                  <a:pt x="11329538" y="261358"/>
                </a:cubicBezTo>
                <a:cubicBezTo>
                  <a:pt x="11329538" y="253875"/>
                  <a:pt x="11329538" y="253875"/>
                  <a:pt x="11329538" y="253875"/>
                </a:cubicBezTo>
                <a:close/>
                <a:moveTo>
                  <a:pt x="11391297" y="253875"/>
                </a:moveTo>
                <a:cubicBezTo>
                  <a:pt x="11393807" y="253875"/>
                  <a:pt x="11395690" y="254869"/>
                  <a:pt x="11397102" y="256591"/>
                </a:cubicBezTo>
                <a:lnTo>
                  <a:pt x="11398974" y="261044"/>
                </a:lnTo>
                <a:lnTo>
                  <a:pt x="11401337" y="261293"/>
                </a:lnTo>
                <a:lnTo>
                  <a:pt x="11400209" y="264818"/>
                </a:lnTo>
                <a:lnTo>
                  <a:pt x="11401180" y="273547"/>
                </a:lnTo>
                <a:lnTo>
                  <a:pt x="11401227" y="276891"/>
                </a:lnTo>
                <a:lnTo>
                  <a:pt x="11401337" y="277190"/>
                </a:lnTo>
                <a:cubicBezTo>
                  <a:pt x="11401337" y="277190"/>
                  <a:pt x="11401337" y="277190"/>
                  <a:pt x="11401337" y="284608"/>
                </a:cubicBezTo>
                <a:lnTo>
                  <a:pt x="11401232" y="277190"/>
                </a:lnTo>
                <a:lnTo>
                  <a:pt x="11401227" y="276891"/>
                </a:lnTo>
                <a:lnTo>
                  <a:pt x="11399768" y="272901"/>
                </a:lnTo>
                <a:cubicBezTo>
                  <a:pt x="11396945" y="269772"/>
                  <a:pt x="11391297" y="269772"/>
                  <a:pt x="11391297" y="269772"/>
                </a:cubicBezTo>
                <a:cubicBezTo>
                  <a:pt x="11391297" y="269772"/>
                  <a:pt x="11396945" y="269772"/>
                  <a:pt x="11399768" y="266195"/>
                </a:cubicBezTo>
                <a:lnTo>
                  <a:pt x="11400209" y="264818"/>
                </a:lnTo>
                <a:lnTo>
                  <a:pt x="11400082" y="263678"/>
                </a:lnTo>
                <a:lnTo>
                  <a:pt x="11398974" y="261044"/>
                </a:lnTo>
                <a:lnTo>
                  <a:pt x="11392552" y="260366"/>
                </a:lnTo>
                <a:cubicBezTo>
                  <a:pt x="11388787" y="259439"/>
                  <a:pt x="11386278" y="257584"/>
                  <a:pt x="11391297" y="253875"/>
                </a:cubicBezTo>
                <a:close/>
                <a:moveTo>
                  <a:pt x="11717938" y="253875"/>
                </a:moveTo>
                <a:cubicBezTo>
                  <a:pt x="11728078" y="261447"/>
                  <a:pt x="11707796" y="253875"/>
                  <a:pt x="11717938" y="261447"/>
                </a:cubicBezTo>
                <a:cubicBezTo>
                  <a:pt x="11707796" y="261447"/>
                  <a:pt x="11697655" y="261447"/>
                  <a:pt x="11697655" y="253875"/>
                </a:cubicBezTo>
                <a:cubicBezTo>
                  <a:pt x="11697655" y="253875"/>
                  <a:pt x="11707796" y="261447"/>
                  <a:pt x="11717938" y="253875"/>
                </a:cubicBezTo>
                <a:close/>
                <a:moveTo>
                  <a:pt x="11779797" y="253875"/>
                </a:moveTo>
                <a:cubicBezTo>
                  <a:pt x="11769758" y="261358"/>
                  <a:pt x="11769758" y="269910"/>
                  <a:pt x="11759718" y="269910"/>
                </a:cubicBezTo>
                <a:cubicBezTo>
                  <a:pt x="11759718" y="261358"/>
                  <a:pt x="11769758" y="261358"/>
                  <a:pt x="11779797" y="253875"/>
                </a:cubicBezTo>
                <a:close/>
                <a:moveTo>
                  <a:pt x="11790141" y="253875"/>
                </a:moveTo>
                <a:cubicBezTo>
                  <a:pt x="11799876" y="253875"/>
                  <a:pt x="11799876" y="253875"/>
                  <a:pt x="11799876" y="261358"/>
                </a:cubicBezTo>
                <a:cubicBezTo>
                  <a:pt x="11790141" y="261358"/>
                  <a:pt x="11799876" y="269910"/>
                  <a:pt x="11790141" y="261358"/>
                </a:cubicBezTo>
                <a:cubicBezTo>
                  <a:pt x="11790141" y="253875"/>
                  <a:pt x="11790141" y="253875"/>
                  <a:pt x="11790141" y="253875"/>
                </a:cubicBezTo>
                <a:close/>
                <a:moveTo>
                  <a:pt x="12086460" y="253875"/>
                </a:moveTo>
                <a:cubicBezTo>
                  <a:pt x="12076319" y="261358"/>
                  <a:pt x="12076319" y="261358"/>
                  <a:pt x="12076319" y="269910"/>
                </a:cubicBezTo>
                <a:cubicBezTo>
                  <a:pt x="12066178" y="253875"/>
                  <a:pt x="12066178" y="261358"/>
                  <a:pt x="12056037" y="253875"/>
                </a:cubicBezTo>
                <a:cubicBezTo>
                  <a:pt x="12066178" y="261358"/>
                  <a:pt x="12076319" y="253875"/>
                  <a:pt x="12086460" y="253875"/>
                </a:cubicBezTo>
                <a:close/>
                <a:moveTo>
                  <a:pt x="12136353" y="253875"/>
                </a:moveTo>
                <a:cubicBezTo>
                  <a:pt x="12136353" y="261447"/>
                  <a:pt x="12136353" y="253875"/>
                  <a:pt x="12126618" y="253875"/>
                </a:cubicBezTo>
                <a:cubicBezTo>
                  <a:pt x="12136353" y="253875"/>
                  <a:pt x="12136353" y="253875"/>
                  <a:pt x="12136353" y="253875"/>
                </a:cubicBezTo>
                <a:close/>
                <a:moveTo>
                  <a:pt x="6499753" y="253450"/>
                </a:moveTo>
                <a:cubicBezTo>
                  <a:pt x="6499753" y="260568"/>
                  <a:pt x="6499753" y="253450"/>
                  <a:pt x="6490324" y="253450"/>
                </a:cubicBezTo>
                <a:cubicBezTo>
                  <a:pt x="6499753" y="253450"/>
                  <a:pt x="6499753" y="253450"/>
                  <a:pt x="6499753" y="253450"/>
                </a:cubicBezTo>
                <a:close/>
                <a:moveTo>
                  <a:pt x="4757311" y="253397"/>
                </a:moveTo>
                <a:lnTo>
                  <a:pt x="4753771" y="254879"/>
                </a:lnTo>
                <a:lnTo>
                  <a:pt x="4753771" y="253875"/>
                </a:lnTo>
                <a:cubicBezTo>
                  <a:pt x="4743630" y="253875"/>
                  <a:pt x="4743630" y="253875"/>
                  <a:pt x="4743630" y="253875"/>
                </a:cubicBezTo>
                <a:cubicBezTo>
                  <a:pt x="4743630" y="257631"/>
                  <a:pt x="4743630" y="257631"/>
                  <a:pt x="4744898" y="257631"/>
                </a:cubicBezTo>
                <a:lnTo>
                  <a:pt x="4748093" y="258983"/>
                </a:lnTo>
                <a:lnTo>
                  <a:pt x="4747561" y="260542"/>
                </a:lnTo>
                <a:lnTo>
                  <a:pt x="4751776" y="260542"/>
                </a:lnTo>
                <a:lnTo>
                  <a:pt x="4753771" y="261386"/>
                </a:lnTo>
                <a:lnTo>
                  <a:pt x="4753771" y="260542"/>
                </a:lnTo>
                <a:lnTo>
                  <a:pt x="4757311" y="260542"/>
                </a:lnTo>
                <a:cubicBezTo>
                  <a:pt x="4757311" y="258755"/>
                  <a:pt x="4757311" y="256970"/>
                  <a:pt x="4757311" y="253397"/>
                </a:cubicBezTo>
                <a:close/>
                <a:moveTo>
                  <a:pt x="5094439" y="253397"/>
                </a:moveTo>
                <a:cubicBezTo>
                  <a:pt x="5094439" y="260542"/>
                  <a:pt x="5094439" y="260542"/>
                  <a:pt x="5104191" y="267686"/>
                </a:cubicBezTo>
                <a:cubicBezTo>
                  <a:pt x="5104191" y="267686"/>
                  <a:pt x="5104191" y="267686"/>
                  <a:pt x="5094439" y="267686"/>
                </a:cubicBezTo>
                <a:lnTo>
                  <a:pt x="5082747" y="263879"/>
                </a:lnTo>
                <a:lnTo>
                  <a:pt x="5086156" y="256095"/>
                </a:lnTo>
                <a:close/>
                <a:moveTo>
                  <a:pt x="8776378" y="253397"/>
                </a:moveTo>
                <a:cubicBezTo>
                  <a:pt x="8778816" y="253397"/>
                  <a:pt x="8780644" y="253844"/>
                  <a:pt x="8782168" y="254402"/>
                </a:cubicBezTo>
                <a:lnTo>
                  <a:pt x="8785722" y="255904"/>
                </a:lnTo>
                <a:lnTo>
                  <a:pt x="8784911" y="254290"/>
                </a:lnTo>
                <a:cubicBezTo>
                  <a:pt x="8783692" y="253397"/>
                  <a:pt x="8781254" y="253397"/>
                  <a:pt x="8776378" y="253397"/>
                </a:cubicBezTo>
                <a:close/>
                <a:moveTo>
                  <a:pt x="8985102" y="253378"/>
                </a:moveTo>
                <a:cubicBezTo>
                  <a:pt x="8985102" y="253378"/>
                  <a:pt x="8985102" y="255139"/>
                  <a:pt x="8985102" y="257782"/>
                </a:cubicBezTo>
                <a:lnTo>
                  <a:pt x="8985102" y="267447"/>
                </a:lnTo>
                <a:lnTo>
                  <a:pt x="8985112" y="267457"/>
                </a:lnTo>
                <a:lnTo>
                  <a:pt x="8990053" y="261305"/>
                </a:lnTo>
                <a:cubicBezTo>
                  <a:pt x="8992528" y="260424"/>
                  <a:pt x="8995003" y="260424"/>
                  <a:pt x="8995003" y="260424"/>
                </a:cubicBezTo>
                <a:cubicBezTo>
                  <a:pt x="8995003" y="253378"/>
                  <a:pt x="8995003" y="260424"/>
                  <a:pt x="8985102" y="253378"/>
                </a:cubicBezTo>
                <a:close/>
                <a:moveTo>
                  <a:pt x="8301059" y="253342"/>
                </a:moveTo>
                <a:lnTo>
                  <a:pt x="8301059" y="256052"/>
                </a:lnTo>
                <a:cubicBezTo>
                  <a:pt x="8301059" y="258761"/>
                  <a:pt x="8301059" y="260568"/>
                  <a:pt x="8301059" y="260568"/>
                </a:cubicBezTo>
                <a:cubicBezTo>
                  <a:pt x="8301059" y="260568"/>
                  <a:pt x="8291335" y="253342"/>
                  <a:pt x="8301059" y="253342"/>
                </a:cubicBezTo>
                <a:close/>
                <a:moveTo>
                  <a:pt x="8064705" y="253319"/>
                </a:moveTo>
                <a:lnTo>
                  <a:pt x="8064508" y="253397"/>
                </a:lnTo>
                <a:lnTo>
                  <a:pt x="8064745" y="253326"/>
                </a:lnTo>
                <a:close/>
                <a:moveTo>
                  <a:pt x="4254257" y="253301"/>
                </a:moveTo>
                <a:lnTo>
                  <a:pt x="4244343" y="260568"/>
                </a:lnTo>
                <a:lnTo>
                  <a:pt x="4242016" y="260568"/>
                </a:lnTo>
                <a:cubicBezTo>
                  <a:pt x="4242016" y="260568"/>
                  <a:pt x="4242016" y="260568"/>
                  <a:pt x="4242016" y="267470"/>
                </a:cubicBezTo>
                <a:lnTo>
                  <a:pt x="4246595" y="261603"/>
                </a:lnTo>
                <a:lnTo>
                  <a:pt x="4252999" y="261603"/>
                </a:lnTo>
                <a:cubicBezTo>
                  <a:pt x="4263067" y="261603"/>
                  <a:pt x="4263067" y="261603"/>
                  <a:pt x="4273135" y="261603"/>
                </a:cubicBezTo>
                <a:cubicBezTo>
                  <a:pt x="4268101" y="254223"/>
                  <a:pt x="4260550" y="252378"/>
                  <a:pt x="4254257" y="253301"/>
                </a:cubicBezTo>
                <a:close/>
                <a:moveTo>
                  <a:pt x="7934944" y="253250"/>
                </a:moveTo>
                <a:lnTo>
                  <a:pt x="7934950" y="253397"/>
                </a:lnTo>
                <a:lnTo>
                  <a:pt x="7936349" y="253397"/>
                </a:lnTo>
                <a:close/>
                <a:moveTo>
                  <a:pt x="7796870" y="253235"/>
                </a:moveTo>
                <a:lnTo>
                  <a:pt x="7794647" y="253397"/>
                </a:lnTo>
                <a:lnTo>
                  <a:pt x="7796806" y="253397"/>
                </a:lnTo>
                <a:lnTo>
                  <a:pt x="7796878" y="253242"/>
                </a:lnTo>
                <a:close/>
                <a:moveTo>
                  <a:pt x="5133377" y="253234"/>
                </a:moveTo>
                <a:cubicBezTo>
                  <a:pt x="5133377" y="253234"/>
                  <a:pt x="5133377" y="267614"/>
                  <a:pt x="5143101" y="267614"/>
                </a:cubicBezTo>
                <a:cubicBezTo>
                  <a:pt x="5143101" y="267614"/>
                  <a:pt x="5143101" y="274804"/>
                  <a:pt x="5133377" y="267614"/>
                </a:cubicBezTo>
                <a:cubicBezTo>
                  <a:pt x="5133377" y="267614"/>
                  <a:pt x="5133377" y="260424"/>
                  <a:pt x="5123653" y="260424"/>
                </a:cubicBezTo>
                <a:cubicBezTo>
                  <a:pt x="5123653" y="253234"/>
                  <a:pt x="5133377" y="260424"/>
                  <a:pt x="5133377" y="253234"/>
                </a:cubicBezTo>
                <a:close/>
                <a:moveTo>
                  <a:pt x="5162549" y="253234"/>
                </a:moveTo>
                <a:cubicBezTo>
                  <a:pt x="5162549" y="260568"/>
                  <a:pt x="5153120" y="253234"/>
                  <a:pt x="5153120" y="253234"/>
                </a:cubicBezTo>
                <a:cubicBezTo>
                  <a:pt x="5162549" y="253234"/>
                  <a:pt x="5162549" y="253234"/>
                  <a:pt x="5162549" y="253234"/>
                </a:cubicBezTo>
                <a:close/>
                <a:moveTo>
                  <a:pt x="5253069" y="253234"/>
                </a:moveTo>
                <a:lnTo>
                  <a:pt x="5258244" y="257100"/>
                </a:lnTo>
                <a:lnTo>
                  <a:pt x="5256843" y="258735"/>
                </a:lnTo>
                <a:cubicBezTo>
                  <a:pt x="5254486" y="258735"/>
                  <a:pt x="5252128" y="256901"/>
                  <a:pt x="5252128" y="253234"/>
                </a:cubicBezTo>
                <a:close/>
                <a:moveTo>
                  <a:pt x="5964930" y="253234"/>
                </a:moveTo>
                <a:cubicBezTo>
                  <a:pt x="5974654" y="260352"/>
                  <a:pt x="5964930" y="267470"/>
                  <a:pt x="5964930" y="267470"/>
                </a:cubicBezTo>
                <a:cubicBezTo>
                  <a:pt x="5955206" y="260352"/>
                  <a:pt x="5964930" y="260352"/>
                  <a:pt x="5964930" y="253234"/>
                </a:cubicBezTo>
                <a:close/>
                <a:moveTo>
                  <a:pt x="6054046" y="253234"/>
                </a:moveTo>
                <a:cubicBezTo>
                  <a:pt x="6054046" y="260395"/>
                  <a:pt x="6054046" y="260395"/>
                  <a:pt x="6054046" y="260395"/>
                </a:cubicBezTo>
                <a:cubicBezTo>
                  <a:pt x="6056488" y="260395"/>
                  <a:pt x="6058929" y="261290"/>
                  <a:pt x="6061524" y="262633"/>
                </a:cubicBezTo>
                <a:lnTo>
                  <a:pt x="6064874" y="264599"/>
                </a:lnTo>
                <a:lnTo>
                  <a:pt x="6066254" y="264535"/>
                </a:lnTo>
                <a:cubicBezTo>
                  <a:pt x="6068696" y="264871"/>
                  <a:pt x="6071137" y="265766"/>
                  <a:pt x="6073579" y="267557"/>
                </a:cubicBezTo>
                <a:lnTo>
                  <a:pt x="6073027" y="269055"/>
                </a:lnTo>
                <a:lnTo>
                  <a:pt x="6080140" y="272480"/>
                </a:lnTo>
                <a:cubicBezTo>
                  <a:pt x="6083955" y="273823"/>
                  <a:pt x="6088228" y="274718"/>
                  <a:pt x="6093111" y="274718"/>
                </a:cubicBezTo>
                <a:cubicBezTo>
                  <a:pt x="6093111" y="274718"/>
                  <a:pt x="6093111" y="274718"/>
                  <a:pt x="6083345" y="274718"/>
                </a:cubicBezTo>
                <a:cubicBezTo>
                  <a:pt x="6083345" y="274718"/>
                  <a:pt x="6083345" y="274718"/>
                  <a:pt x="6083345" y="281879"/>
                </a:cubicBezTo>
                <a:cubicBezTo>
                  <a:pt x="6073579" y="274718"/>
                  <a:pt x="6073579" y="289041"/>
                  <a:pt x="6063813" y="281879"/>
                </a:cubicBezTo>
                <a:cubicBezTo>
                  <a:pt x="6063813" y="274718"/>
                  <a:pt x="6073579" y="281879"/>
                  <a:pt x="6073579" y="274718"/>
                </a:cubicBezTo>
                <a:cubicBezTo>
                  <a:pt x="6063813" y="274718"/>
                  <a:pt x="6063813" y="274718"/>
                  <a:pt x="6063813" y="274718"/>
                </a:cubicBezTo>
                <a:cubicBezTo>
                  <a:pt x="6063813" y="274718"/>
                  <a:pt x="6069306" y="274718"/>
                  <a:pt x="6072053" y="271697"/>
                </a:cubicBezTo>
                <a:lnTo>
                  <a:pt x="6073027" y="269055"/>
                </a:lnTo>
                <a:lnTo>
                  <a:pt x="6069916" y="267557"/>
                </a:lnTo>
                <a:lnTo>
                  <a:pt x="6064874" y="264599"/>
                </a:lnTo>
                <a:lnTo>
                  <a:pt x="6058929" y="264871"/>
                </a:lnTo>
                <a:cubicBezTo>
                  <a:pt x="6054046" y="265766"/>
                  <a:pt x="6049163" y="267557"/>
                  <a:pt x="6044280" y="267557"/>
                </a:cubicBezTo>
                <a:cubicBezTo>
                  <a:pt x="6054046" y="267557"/>
                  <a:pt x="6044280" y="260395"/>
                  <a:pt x="6044280" y="260395"/>
                </a:cubicBezTo>
                <a:cubicBezTo>
                  <a:pt x="6034514" y="260395"/>
                  <a:pt x="6034514" y="267557"/>
                  <a:pt x="6034514" y="267557"/>
                </a:cubicBezTo>
                <a:cubicBezTo>
                  <a:pt x="6024748" y="260395"/>
                  <a:pt x="6034514" y="260395"/>
                  <a:pt x="6034514" y="253234"/>
                </a:cubicBezTo>
                <a:cubicBezTo>
                  <a:pt x="6034514" y="260395"/>
                  <a:pt x="6054046" y="260395"/>
                  <a:pt x="6054046" y="253234"/>
                </a:cubicBezTo>
                <a:close/>
                <a:moveTo>
                  <a:pt x="6073663" y="253234"/>
                </a:moveTo>
                <a:cubicBezTo>
                  <a:pt x="6073663" y="253234"/>
                  <a:pt x="6083682" y="253234"/>
                  <a:pt x="6083682" y="260568"/>
                </a:cubicBezTo>
                <a:cubicBezTo>
                  <a:pt x="6083682" y="260568"/>
                  <a:pt x="6073663" y="260568"/>
                  <a:pt x="6073663" y="253234"/>
                </a:cubicBezTo>
                <a:close/>
                <a:moveTo>
                  <a:pt x="6162947" y="253234"/>
                </a:moveTo>
                <a:cubicBezTo>
                  <a:pt x="6153223" y="260352"/>
                  <a:pt x="6162947" y="260352"/>
                  <a:pt x="6162947" y="267470"/>
                </a:cubicBezTo>
                <a:cubicBezTo>
                  <a:pt x="6153223" y="260352"/>
                  <a:pt x="6153223" y="260352"/>
                  <a:pt x="6153223" y="253234"/>
                </a:cubicBezTo>
                <a:close/>
                <a:moveTo>
                  <a:pt x="6440033" y="253234"/>
                </a:moveTo>
                <a:cubicBezTo>
                  <a:pt x="6440033" y="253234"/>
                  <a:pt x="6440033" y="253234"/>
                  <a:pt x="6440033" y="260352"/>
                </a:cubicBezTo>
                <a:cubicBezTo>
                  <a:pt x="6440033" y="260352"/>
                  <a:pt x="6449856" y="253234"/>
                  <a:pt x="6459678" y="260352"/>
                </a:cubicBezTo>
                <a:cubicBezTo>
                  <a:pt x="6459678" y="267470"/>
                  <a:pt x="6459678" y="267470"/>
                  <a:pt x="6459678" y="267470"/>
                </a:cubicBezTo>
                <a:cubicBezTo>
                  <a:pt x="6449856" y="260352"/>
                  <a:pt x="6449856" y="260352"/>
                  <a:pt x="6440033" y="267470"/>
                </a:cubicBezTo>
                <a:cubicBezTo>
                  <a:pt x="6440033" y="260352"/>
                  <a:pt x="6430211" y="253234"/>
                  <a:pt x="6440033" y="253234"/>
                </a:cubicBezTo>
                <a:close/>
                <a:moveTo>
                  <a:pt x="6539042" y="253234"/>
                </a:moveTo>
                <a:cubicBezTo>
                  <a:pt x="6539042" y="260424"/>
                  <a:pt x="6548668" y="267614"/>
                  <a:pt x="6548668" y="274804"/>
                </a:cubicBezTo>
                <a:lnTo>
                  <a:pt x="6539042" y="273930"/>
                </a:lnTo>
                <a:lnTo>
                  <a:pt x="6539042" y="274804"/>
                </a:lnTo>
                <a:cubicBezTo>
                  <a:pt x="6536636" y="274804"/>
                  <a:pt x="6534831" y="274355"/>
                  <a:pt x="6533477" y="273681"/>
                </a:cubicBezTo>
                <a:lnTo>
                  <a:pt x="6531621" y="272076"/>
                </a:lnTo>
                <a:lnTo>
                  <a:pt x="6529717" y="271771"/>
                </a:lnTo>
                <a:cubicBezTo>
                  <a:pt x="6529416" y="272108"/>
                  <a:pt x="6529416" y="273007"/>
                  <a:pt x="6529416" y="274804"/>
                </a:cubicBezTo>
                <a:cubicBezTo>
                  <a:pt x="6519790" y="274804"/>
                  <a:pt x="6529416" y="274804"/>
                  <a:pt x="6529416" y="267614"/>
                </a:cubicBezTo>
                <a:cubicBezTo>
                  <a:pt x="6529416" y="267614"/>
                  <a:pt x="6529416" y="269412"/>
                  <a:pt x="6530619" y="271209"/>
                </a:cubicBezTo>
                <a:lnTo>
                  <a:pt x="6531621" y="272076"/>
                </a:lnTo>
                <a:lnTo>
                  <a:pt x="6531822" y="272108"/>
                </a:lnTo>
                <a:cubicBezTo>
                  <a:pt x="6533026" y="272557"/>
                  <a:pt x="6534831" y="273231"/>
                  <a:pt x="6537538" y="273793"/>
                </a:cubicBezTo>
                <a:lnTo>
                  <a:pt x="6539042" y="273930"/>
                </a:lnTo>
                <a:close/>
                <a:moveTo>
                  <a:pt x="6647676" y="253234"/>
                </a:moveTo>
                <a:cubicBezTo>
                  <a:pt x="6647676" y="260568"/>
                  <a:pt x="6647676" y="260568"/>
                  <a:pt x="6647676" y="260568"/>
                </a:cubicBezTo>
                <a:cubicBezTo>
                  <a:pt x="6637658" y="260568"/>
                  <a:pt x="6637658" y="260568"/>
                  <a:pt x="6637658" y="260568"/>
                </a:cubicBezTo>
                <a:cubicBezTo>
                  <a:pt x="6637658" y="253234"/>
                  <a:pt x="6637658" y="253234"/>
                  <a:pt x="6637658" y="253234"/>
                </a:cubicBezTo>
                <a:cubicBezTo>
                  <a:pt x="6647676" y="253234"/>
                  <a:pt x="6647676" y="253234"/>
                  <a:pt x="6647676" y="253234"/>
                </a:cubicBezTo>
                <a:close/>
                <a:moveTo>
                  <a:pt x="6697770" y="253234"/>
                </a:moveTo>
                <a:cubicBezTo>
                  <a:pt x="6697770" y="260568"/>
                  <a:pt x="6697770" y="260568"/>
                  <a:pt x="6697770" y="260568"/>
                </a:cubicBezTo>
                <a:cubicBezTo>
                  <a:pt x="6688340" y="260568"/>
                  <a:pt x="6688340" y="260568"/>
                  <a:pt x="6688340" y="253234"/>
                </a:cubicBezTo>
                <a:cubicBezTo>
                  <a:pt x="6688340" y="253234"/>
                  <a:pt x="6688340" y="253234"/>
                  <a:pt x="6697770" y="253234"/>
                </a:cubicBezTo>
                <a:close/>
                <a:moveTo>
                  <a:pt x="7568219" y="253234"/>
                </a:moveTo>
                <a:cubicBezTo>
                  <a:pt x="7578239" y="253234"/>
                  <a:pt x="7578239" y="253234"/>
                  <a:pt x="7578239" y="260568"/>
                </a:cubicBezTo>
                <a:cubicBezTo>
                  <a:pt x="7578239" y="260568"/>
                  <a:pt x="7568219" y="260568"/>
                  <a:pt x="7568219" y="253234"/>
                </a:cubicBezTo>
                <a:close/>
                <a:moveTo>
                  <a:pt x="7717321" y="253234"/>
                </a:moveTo>
                <a:cubicBezTo>
                  <a:pt x="7717321" y="253234"/>
                  <a:pt x="7717321" y="253234"/>
                  <a:pt x="7717321" y="260568"/>
                </a:cubicBezTo>
                <a:cubicBezTo>
                  <a:pt x="7707893" y="260568"/>
                  <a:pt x="7707893" y="260568"/>
                  <a:pt x="7707893" y="260568"/>
                </a:cubicBezTo>
                <a:cubicBezTo>
                  <a:pt x="7707893" y="253234"/>
                  <a:pt x="7707893" y="253234"/>
                  <a:pt x="7707893" y="253234"/>
                </a:cubicBezTo>
                <a:cubicBezTo>
                  <a:pt x="7717321" y="253234"/>
                  <a:pt x="7717321" y="253234"/>
                  <a:pt x="7717321" y="253234"/>
                </a:cubicBezTo>
                <a:close/>
                <a:moveTo>
                  <a:pt x="7816330" y="253234"/>
                </a:moveTo>
                <a:cubicBezTo>
                  <a:pt x="7816330" y="260568"/>
                  <a:pt x="7806900" y="260568"/>
                  <a:pt x="7806900" y="260568"/>
                </a:cubicBezTo>
                <a:cubicBezTo>
                  <a:pt x="7806900" y="253234"/>
                  <a:pt x="7806900" y="253234"/>
                  <a:pt x="7816330" y="253234"/>
                </a:cubicBezTo>
                <a:close/>
                <a:moveTo>
                  <a:pt x="8221794" y="253234"/>
                </a:moveTo>
                <a:cubicBezTo>
                  <a:pt x="8221794" y="260352"/>
                  <a:pt x="8221794" y="260352"/>
                  <a:pt x="8221794" y="267470"/>
                </a:cubicBezTo>
                <a:cubicBezTo>
                  <a:pt x="8211775" y="267470"/>
                  <a:pt x="8211775" y="267470"/>
                  <a:pt x="8211775" y="267470"/>
                </a:cubicBezTo>
                <a:cubicBezTo>
                  <a:pt x="8211775" y="265691"/>
                  <a:pt x="8211775" y="264801"/>
                  <a:pt x="8211931" y="264467"/>
                </a:cubicBezTo>
                <a:cubicBezTo>
                  <a:pt x="8212401" y="263467"/>
                  <a:pt x="8214279" y="267470"/>
                  <a:pt x="8221794" y="267470"/>
                </a:cubicBezTo>
                <a:cubicBezTo>
                  <a:pt x="8221794" y="260352"/>
                  <a:pt x="8221794" y="260352"/>
                  <a:pt x="8211775" y="253234"/>
                </a:cubicBezTo>
                <a:cubicBezTo>
                  <a:pt x="8211775" y="253234"/>
                  <a:pt x="8221794" y="260352"/>
                  <a:pt x="8221794" y="253234"/>
                </a:cubicBezTo>
                <a:close/>
                <a:moveTo>
                  <a:pt x="8469610" y="253234"/>
                </a:moveTo>
                <a:cubicBezTo>
                  <a:pt x="8479333" y="253234"/>
                  <a:pt x="8469610" y="267470"/>
                  <a:pt x="8459885" y="260352"/>
                </a:cubicBezTo>
                <a:cubicBezTo>
                  <a:pt x="8459885" y="253234"/>
                  <a:pt x="8469610" y="260352"/>
                  <a:pt x="8469610" y="253234"/>
                </a:cubicBezTo>
                <a:close/>
                <a:moveTo>
                  <a:pt x="8548875" y="253234"/>
                </a:moveTo>
                <a:cubicBezTo>
                  <a:pt x="8548875" y="260352"/>
                  <a:pt x="8558894" y="253234"/>
                  <a:pt x="8558894" y="260352"/>
                </a:cubicBezTo>
                <a:cubicBezTo>
                  <a:pt x="8558894" y="260352"/>
                  <a:pt x="8558894" y="260352"/>
                  <a:pt x="8548875" y="260352"/>
                </a:cubicBezTo>
                <a:cubicBezTo>
                  <a:pt x="8558894" y="260352"/>
                  <a:pt x="8548875" y="267470"/>
                  <a:pt x="8548875" y="267470"/>
                </a:cubicBezTo>
                <a:cubicBezTo>
                  <a:pt x="8548875" y="263911"/>
                  <a:pt x="8548875" y="262132"/>
                  <a:pt x="8548875" y="260352"/>
                </a:cubicBezTo>
                <a:cubicBezTo>
                  <a:pt x="8548875" y="258573"/>
                  <a:pt x="8548875" y="256793"/>
                  <a:pt x="8548875" y="253234"/>
                </a:cubicBezTo>
                <a:close/>
                <a:moveTo>
                  <a:pt x="8647883" y="253234"/>
                </a:moveTo>
                <a:cubicBezTo>
                  <a:pt x="8647883" y="253234"/>
                  <a:pt x="8657902" y="253234"/>
                  <a:pt x="8657902" y="260568"/>
                </a:cubicBezTo>
                <a:cubicBezTo>
                  <a:pt x="8657902" y="260568"/>
                  <a:pt x="8647883" y="253234"/>
                  <a:pt x="8647883" y="260568"/>
                </a:cubicBezTo>
                <a:cubicBezTo>
                  <a:pt x="8647883" y="253234"/>
                  <a:pt x="8647883" y="253234"/>
                  <a:pt x="8647883" y="253234"/>
                </a:cubicBezTo>
                <a:close/>
                <a:moveTo>
                  <a:pt x="8875367" y="253234"/>
                </a:moveTo>
                <a:lnTo>
                  <a:pt x="8875285" y="253876"/>
                </a:lnTo>
                <a:lnTo>
                  <a:pt x="8867779" y="253876"/>
                </a:lnTo>
                <a:cubicBezTo>
                  <a:pt x="8867779" y="257661"/>
                  <a:pt x="8870276" y="259554"/>
                  <a:pt x="8874030" y="259554"/>
                </a:cubicBezTo>
                <a:lnTo>
                  <a:pt x="8874588" y="259324"/>
                </a:lnTo>
                <a:lnTo>
                  <a:pt x="8874115" y="263022"/>
                </a:lnTo>
                <a:lnTo>
                  <a:pt x="8867374" y="266442"/>
                </a:lnTo>
                <a:lnTo>
                  <a:pt x="8867109" y="264135"/>
                </a:lnTo>
                <a:lnTo>
                  <a:pt x="8869105" y="260352"/>
                </a:lnTo>
                <a:cubicBezTo>
                  <a:pt x="8870358" y="258573"/>
                  <a:pt x="8870358" y="256793"/>
                  <a:pt x="8865348" y="253234"/>
                </a:cubicBezTo>
                <a:cubicBezTo>
                  <a:pt x="8875367" y="253234"/>
                  <a:pt x="8875367" y="253234"/>
                  <a:pt x="8875367" y="253234"/>
                </a:cubicBezTo>
                <a:close/>
                <a:moveTo>
                  <a:pt x="9024470" y="253234"/>
                </a:moveTo>
                <a:lnTo>
                  <a:pt x="9026977" y="255749"/>
                </a:lnTo>
                <a:lnTo>
                  <a:pt x="9030271" y="254363"/>
                </a:lnTo>
                <a:lnTo>
                  <a:pt x="9030243" y="254346"/>
                </a:lnTo>
                <a:cubicBezTo>
                  <a:pt x="9028724" y="253679"/>
                  <a:pt x="9026901" y="253234"/>
                  <a:pt x="9024470" y="253234"/>
                </a:cubicBezTo>
                <a:close/>
                <a:moveTo>
                  <a:pt x="9063264" y="253234"/>
                </a:moveTo>
                <a:lnTo>
                  <a:pt x="9063071" y="253234"/>
                </a:lnTo>
                <a:lnTo>
                  <a:pt x="9063354" y="253397"/>
                </a:lnTo>
                <a:lnTo>
                  <a:pt x="9063365" y="253388"/>
                </a:lnTo>
                <a:lnTo>
                  <a:pt x="9063365" y="253339"/>
                </a:lnTo>
                <a:close/>
                <a:moveTo>
                  <a:pt x="9063549" y="253234"/>
                </a:moveTo>
                <a:lnTo>
                  <a:pt x="9063365" y="253234"/>
                </a:lnTo>
                <a:lnTo>
                  <a:pt x="9063365" y="253339"/>
                </a:lnTo>
                <a:lnTo>
                  <a:pt x="9063391" y="253366"/>
                </a:lnTo>
                <a:close/>
                <a:moveTo>
                  <a:pt x="9578446" y="253234"/>
                </a:moveTo>
                <a:cubicBezTo>
                  <a:pt x="9578446" y="260567"/>
                  <a:pt x="9588169" y="260567"/>
                  <a:pt x="9597894" y="260567"/>
                </a:cubicBezTo>
                <a:cubicBezTo>
                  <a:pt x="9597894" y="253234"/>
                  <a:pt x="9588169" y="253234"/>
                  <a:pt x="9578446" y="253234"/>
                </a:cubicBezTo>
                <a:close/>
                <a:moveTo>
                  <a:pt x="8029451" y="251527"/>
                </a:moveTo>
                <a:cubicBezTo>
                  <a:pt x="8029911" y="251196"/>
                  <a:pt x="8031138" y="251638"/>
                  <a:pt x="8033592" y="253407"/>
                </a:cubicBezTo>
                <a:cubicBezTo>
                  <a:pt x="8033592" y="260482"/>
                  <a:pt x="8043408" y="260482"/>
                  <a:pt x="8043408" y="267557"/>
                </a:cubicBezTo>
                <a:lnTo>
                  <a:pt x="8046333" y="270405"/>
                </a:lnTo>
                <a:lnTo>
                  <a:pt x="8048315" y="270210"/>
                </a:lnTo>
                <a:cubicBezTo>
                  <a:pt x="8050769" y="269325"/>
                  <a:pt x="8053223" y="267557"/>
                  <a:pt x="8053223" y="267557"/>
                </a:cubicBezTo>
                <a:cubicBezTo>
                  <a:pt x="8053223" y="274632"/>
                  <a:pt x="8053223" y="274632"/>
                  <a:pt x="8064441" y="281707"/>
                </a:cubicBezTo>
                <a:cubicBezTo>
                  <a:pt x="8058832" y="281707"/>
                  <a:pt x="8056028" y="279938"/>
                  <a:pt x="8053399" y="277285"/>
                </a:cubicBezTo>
                <a:lnTo>
                  <a:pt x="8046333" y="270405"/>
                </a:lnTo>
                <a:lnTo>
                  <a:pt x="8044941" y="270541"/>
                </a:lnTo>
                <a:cubicBezTo>
                  <a:pt x="8044021" y="270210"/>
                  <a:pt x="8043408" y="269325"/>
                  <a:pt x="8043408" y="267557"/>
                </a:cubicBezTo>
                <a:cubicBezTo>
                  <a:pt x="8033592" y="267557"/>
                  <a:pt x="8033592" y="260482"/>
                  <a:pt x="8033592" y="260482"/>
                </a:cubicBezTo>
                <a:cubicBezTo>
                  <a:pt x="8033592" y="260482"/>
                  <a:pt x="8028071" y="252522"/>
                  <a:pt x="8029451" y="251527"/>
                </a:cubicBezTo>
                <a:close/>
                <a:moveTo>
                  <a:pt x="2145710" y="250022"/>
                </a:moveTo>
                <a:lnTo>
                  <a:pt x="2147336" y="254223"/>
                </a:lnTo>
                <a:lnTo>
                  <a:pt x="2148120" y="252117"/>
                </a:lnTo>
                <a:lnTo>
                  <a:pt x="2147343" y="251342"/>
                </a:lnTo>
                <a:close/>
                <a:moveTo>
                  <a:pt x="11419986" y="250022"/>
                </a:moveTo>
                <a:lnTo>
                  <a:pt x="11421612" y="254223"/>
                </a:lnTo>
                <a:lnTo>
                  <a:pt x="11422396" y="252117"/>
                </a:lnTo>
                <a:lnTo>
                  <a:pt x="11421618" y="251342"/>
                </a:lnTo>
                <a:close/>
                <a:moveTo>
                  <a:pt x="8923557" y="249264"/>
                </a:moveTo>
                <a:lnTo>
                  <a:pt x="8925438" y="253397"/>
                </a:lnTo>
                <a:cubicBezTo>
                  <a:pt x="8925438" y="253397"/>
                  <a:pt x="8925438" y="251611"/>
                  <a:pt x="8924220" y="249825"/>
                </a:cubicBezTo>
                <a:close/>
                <a:moveTo>
                  <a:pt x="5271879" y="248186"/>
                </a:moveTo>
                <a:lnTo>
                  <a:pt x="5272873" y="252560"/>
                </a:lnTo>
                <a:cubicBezTo>
                  <a:pt x="5274287" y="253450"/>
                  <a:pt x="5277116" y="253450"/>
                  <a:pt x="5282774" y="253450"/>
                </a:cubicBezTo>
                <a:cubicBezTo>
                  <a:pt x="5282774" y="253450"/>
                  <a:pt x="5271458" y="253450"/>
                  <a:pt x="5282774" y="260568"/>
                </a:cubicBezTo>
                <a:cubicBezTo>
                  <a:pt x="5292203" y="260568"/>
                  <a:pt x="5292203" y="260568"/>
                  <a:pt x="5292203" y="267470"/>
                </a:cubicBezTo>
                <a:cubicBezTo>
                  <a:pt x="5282774" y="267470"/>
                  <a:pt x="5282774" y="267470"/>
                  <a:pt x="5282774" y="267470"/>
                </a:cubicBezTo>
                <a:cubicBezTo>
                  <a:pt x="5282774" y="260568"/>
                  <a:pt x="5282774" y="260568"/>
                  <a:pt x="5282774" y="260568"/>
                </a:cubicBezTo>
                <a:cubicBezTo>
                  <a:pt x="5271458" y="260568"/>
                  <a:pt x="5261558" y="253450"/>
                  <a:pt x="5271458" y="253450"/>
                </a:cubicBezTo>
                <a:lnTo>
                  <a:pt x="5264832" y="253450"/>
                </a:lnTo>
                <a:close/>
                <a:moveTo>
                  <a:pt x="3817968" y="247760"/>
                </a:moveTo>
                <a:cubicBezTo>
                  <a:pt x="3809027" y="245673"/>
                  <a:pt x="3790202" y="254024"/>
                  <a:pt x="3782672" y="254024"/>
                </a:cubicBezTo>
                <a:cubicBezTo>
                  <a:pt x="3782672" y="261447"/>
                  <a:pt x="3792712" y="261447"/>
                  <a:pt x="3802752" y="261447"/>
                </a:cubicBezTo>
                <a:cubicBezTo>
                  <a:pt x="3812791" y="254024"/>
                  <a:pt x="3812791" y="246600"/>
                  <a:pt x="3822831" y="254024"/>
                </a:cubicBezTo>
                <a:cubicBezTo>
                  <a:pt x="3822831" y="250312"/>
                  <a:pt x="3820948" y="248456"/>
                  <a:pt x="3817968" y="247760"/>
                </a:cubicBezTo>
                <a:close/>
                <a:moveTo>
                  <a:pt x="522064" y="246843"/>
                </a:moveTo>
                <a:cubicBezTo>
                  <a:pt x="533570" y="254223"/>
                  <a:pt x="533570" y="254223"/>
                  <a:pt x="533570" y="254223"/>
                </a:cubicBezTo>
                <a:cubicBezTo>
                  <a:pt x="543638" y="254223"/>
                  <a:pt x="533570" y="246843"/>
                  <a:pt x="522064" y="246843"/>
                </a:cubicBezTo>
                <a:close/>
                <a:moveTo>
                  <a:pt x="3190100" y="246843"/>
                </a:moveTo>
                <a:lnTo>
                  <a:pt x="3188010" y="247257"/>
                </a:lnTo>
                <a:lnTo>
                  <a:pt x="3188370" y="247765"/>
                </a:lnTo>
                <a:cubicBezTo>
                  <a:pt x="3189470" y="250072"/>
                  <a:pt x="3190100" y="252378"/>
                  <a:pt x="3190100" y="254223"/>
                </a:cubicBezTo>
                <a:cubicBezTo>
                  <a:pt x="3190100" y="254223"/>
                  <a:pt x="3190100" y="254223"/>
                  <a:pt x="3190100" y="246843"/>
                </a:cubicBezTo>
                <a:close/>
                <a:moveTo>
                  <a:pt x="4140813" y="246843"/>
                </a:moveTo>
                <a:cubicBezTo>
                  <a:pt x="4129306" y="254223"/>
                  <a:pt x="4129306" y="254223"/>
                  <a:pt x="4140813" y="254223"/>
                </a:cubicBezTo>
                <a:cubicBezTo>
                  <a:pt x="4140813" y="261603"/>
                  <a:pt x="4150881" y="261603"/>
                  <a:pt x="4150881" y="270038"/>
                </a:cubicBezTo>
                <a:cubicBezTo>
                  <a:pt x="4160949" y="270038"/>
                  <a:pt x="4150881" y="261603"/>
                  <a:pt x="4160949" y="254223"/>
                </a:cubicBezTo>
                <a:cubicBezTo>
                  <a:pt x="4140813" y="261603"/>
                  <a:pt x="4150881" y="246843"/>
                  <a:pt x="4140813" y="246843"/>
                </a:cubicBezTo>
                <a:close/>
                <a:moveTo>
                  <a:pt x="9796340" y="246843"/>
                </a:moveTo>
                <a:cubicBezTo>
                  <a:pt x="9807846" y="254223"/>
                  <a:pt x="9807846" y="254223"/>
                  <a:pt x="9807846" y="254223"/>
                </a:cubicBezTo>
                <a:cubicBezTo>
                  <a:pt x="9817914" y="254223"/>
                  <a:pt x="9807846" y="246843"/>
                  <a:pt x="9796340" y="246843"/>
                </a:cubicBezTo>
                <a:close/>
                <a:moveTo>
                  <a:pt x="31586" y="246749"/>
                </a:moveTo>
                <a:cubicBezTo>
                  <a:pt x="21615" y="246749"/>
                  <a:pt x="21615" y="246749"/>
                  <a:pt x="11687" y="246749"/>
                </a:cubicBezTo>
                <a:cubicBezTo>
                  <a:pt x="11687" y="254098"/>
                  <a:pt x="1767" y="254098"/>
                  <a:pt x="11687" y="254098"/>
                </a:cubicBezTo>
                <a:cubicBezTo>
                  <a:pt x="21615" y="261447"/>
                  <a:pt x="31586" y="254098"/>
                  <a:pt x="31586" y="246749"/>
                </a:cubicBezTo>
                <a:close/>
                <a:moveTo>
                  <a:pt x="328074" y="246749"/>
                </a:moveTo>
                <a:cubicBezTo>
                  <a:pt x="328074" y="246749"/>
                  <a:pt x="328074" y="246749"/>
                  <a:pt x="318117" y="246749"/>
                </a:cubicBezTo>
                <a:cubicBezTo>
                  <a:pt x="318117" y="246749"/>
                  <a:pt x="318117" y="253876"/>
                  <a:pt x="328074" y="253876"/>
                </a:cubicBezTo>
                <a:cubicBezTo>
                  <a:pt x="328074" y="253876"/>
                  <a:pt x="339470" y="253876"/>
                  <a:pt x="328074" y="246749"/>
                </a:cubicBezTo>
                <a:close/>
                <a:moveTo>
                  <a:pt x="420216" y="246749"/>
                </a:moveTo>
                <a:cubicBezTo>
                  <a:pt x="410030" y="246749"/>
                  <a:pt x="410030" y="254098"/>
                  <a:pt x="410030" y="261447"/>
                </a:cubicBezTo>
                <a:cubicBezTo>
                  <a:pt x="420216" y="261447"/>
                  <a:pt x="431899" y="246749"/>
                  <a:pt x="420216" y="246749"/>
                </a:cubicBezTo>
                <a:close/>
                <a:moveTo>
                  <a:pt x="452006" y="246749"/>
                </a:moveTo>
                <a:cubicBezTo>
                  <a:pt x="441939" y="246749"/>
                  <a:pt x="431899" y="246749"/>
                  <a:pt x="431899" y="253876"/>
                </a:cubicBezTo>
                <a:cubicBezTo>
                  <a:pt x="436919" y="253876"/>
                  <a:pt x="441945" y="253876"/>
                  <a:pt x="445738" y="252985"/>
                </a:cubicBezTo>
                <a:lnTo>
                  <a:pt x="449822" y="251084"/>
                </a:lnTo>
                <a:lnTo>
                  <a:pt x="448442" y="254338"/>
                </a:lnTo>
                <a:cubicBezTo>
                  <a:pt x="442794" y="258836"/>
                  <a:pt x="431493" y="256068"/>
                  <a:pt x="431493" y="261603"/>
                </a:cubicBezTo>
                <a:cubicBezTo>
                  <a:pt x="441559" y="261603"/>
                  <a:pt x="471759" y="246843"/>
                  <a:pt x="471759" y="261603"/>
                </a:cubicBezTo>
                <a:cubicBezTo>
                  <a:pt x="471759" y="261603"/>
                  <a:pt x="471759" y="261603"/>
                  <a:pt x="471759" y="254223"/>
                </a:cubicBezTo>
                <a:cubicBezTo>
                  <a:pt x="471759" y="261603"/>
                  <a:pt x="491892" y="270038"/>
                  <a:pt x="491892" y="261603"/>
                </a:cubicBezTo>
                <a:cubicBezTo>
                  <a:pt x="471759" y="261603"/>
                  <a:pt x="481826" y="246843"/>
                  <a:pt x="471759" y="246843"/>
                </a:cubicBezTo>
                <a:cubicBezTo>
                  <a:pt x="471759" y="246843"/>
                  <a:pt x="466061" y="250994"/>
                  <a:pt x="458981" y="249956"/>
                </a:cubicBezTo>
                <a:lnTo>
                  <a:pt x="451911" y="246976"/>
                </a:lnTo>
                <a:close/>
                <a:moveTo>
                  <a:pt x="870596" y="246749"/>
                </a:moveTo>
                <a:cubicBezTo>
                  <a:pt x="890676" y="246749"/>
                  <a:pt x="890676" y="261447"/>
                  <a:pt x="880636" y="261447"/>
                </a:cubicBezTo>
                <a:cubicBezTo>
                  <a:pt x="870596" y="261447"/>
                  <a:pt x="880636" y="254098"/>
                  <a:pt x="870596" y="246749"/>
                </a:cubicBezTo>
                <a:close/>
                <a:moveTo>
                  <a:pt x="1258792" y="246749"/>
                </a:moveTo>
                <a:cubicBezTo>
                  <a:pt x="1258792" y="246749"/>
                  <a:pt x="1248448" y="246749"/>
                  <a:pt x="1248448" y="253875"/>
                </a:cubicBezTo>
                <a:cubicBezTo>
                  <a:pt x="1258792" y="253875"/>
                  <a:pt x="1258792" y="253875"/>
                  <a:pt x="1258792" y="246749"/>
                </a:cubicBezTo>
                <a:close/>
                <a:moveTo>
                  <a:pt x="1278871" y="246749"/>
                </a:moveTo>
                <a:cubicBezTo>
                  <a:pt x="1278871" y="253875"/>
                  <a:pt x="1288911" y="253875"/>
                  <a:pt x="1298950" y="253875"/>
                </a:cubicBezTo>
                <a:cubicBezTo>
                  <a:pt x="1288911" y="253875"/>
                  <a:pt x="1288911" y="246749"/>
                  <a:pt x="1278871" y="246749"/>
                </a:cubicBezTo>
                <a:close/>
                <a:moveTo>
                  <a:pt x="1555111" y="246749"/>
                </a:moveTo>
                <a:cubicBezTo>
                  <a:pt x="1555111" y="254118"/>
                  <a:pt x="1555111" y="254118"/>
                  <a:pt x="1555111" y="254118"/>
                </a:cubicBezTo>
                <a:cubicBezTo>
                  <a:pt x="1555111" y="254118"/>
                  <a:pt x="1545072" y="261487"/>
                  <a:pt x="1545072" y="269909"/>
                </a:cubicBezTo>
                <a:cubicBezTo>
                  <a:pt x="1535032" y="269909"/>
                  <a:pt x="1535032" y="261487"/>
                  <a:pt x="1535032" y="261487"/>
                </a:cubicBezTo>
                <a:cubicBezTo>
                  <a:pt x="1555111" y="261487"/>
                  <a:pt x="1545072" y="246749"/>
                  <a:pt x="1555111" y="246749"/>
                </a:cubicBezTo>
                <a:close/>
                <a:moveTo>
                  <a:pt x="1709051" y="246749"/>
                </a:moveTo>
                <a:cubicBezTo>
                  <a:pt x="1718786" y="246749"/>
                  <a:pt x="1718786" y="254098"/>
                  <a:pt x="1709051" y="261447"/>
                </a:cubicBezTo>
                <a:cubicBezTo>
                  <a:pt x="1709051" y="246749"/>
                  <a:pt x="1709051" y="246749"/>
                  <a:pt x="1709051" y="246749"/>
                </a:cubicBezTo>
                <a:close/>
                <a:moveTo>
                  <a:pt x="1810663" y="246749"/>
                </a:moveTo>
                <a:cubicBezTo>
                  <a:pt x="1821007" y="246749"/>
                  <a:pt x="1821007" y="254098"/>
                  <a:pt x="1821007" y="254098"/>
                </a:cubicBezTo>
                <a:cubicBezTo>
                  <a:pt x="1810663" y="261447"/>
                  <a:pt x="1810663" y="254098"/>
                  <a:pt x="1810663" y="246749"/>
                </a:cubicBezTo>
                <a:close/>
                <a:moveTo>
                  <a:pt x="1841086" y="246749"/>
                </a:moveTo>
                <a:cubicBezTo>
                  <a:pt x="1841086" y="253875"/>
                  <a:pt x="1841086" y="253875"/>
                  <a:pt x="1841086" y="253875"/>
                </a:cubicBezTo>
                <a:cubicBezTo>
                  <a:pt x="1841086" y="253875"/>
                  <a:pt x="1830742" y="253875"/>
                  <a:pt x="1841086" y="246749"/>
                </a:cubicBezTo>
                <a:close/>
                <a:moveTo>
                  <a:pt x="1903148" y="246749"/>
                </a:moveTo>
                <a:cubicBezTo>
                  <a:pt x="1903148" y="254110"/>
                  <a:pt x="1891643" y="254110"/>
                  <a:pt x="1891643" y="269885"/>
                </a:cubicBezTo>
                <a:cubicBezTo>
                  <a:pt x="1891643" y="277246"/>
                  <a:pt x="1891643" y="277246"/>
                  <a:pt x="1891643" y="284608"/>
                </a:cubicBezTo>
                <a:cubicBezTo>
                  <a:pt x="1881576" y="284608"/>
                  <a:pt x="1881576" y="277246"/>
                  <a:pt x="1881576" y="277246"/>
                </a:cubicBezTo>
                <a:cubicBezTo>
                  <a:pt x="1881576" y="277246"/>
                  <a:pt x="1891643" y="269885"/>
                  <a:pt x="1871508" y="269885"/>
                </a:cubicBezTo>
                <a:cubicBezTo>
                  <a:pt x="1881576" y="269885"/>
                  <a:pt x="1881576" y="269885"/>
                  <a:pt x="1891643" y="269885"/>
                </a:cubicBezTo>
                <a:cubicBezTo>
                  <a:pt x="1881576" y="261472"/>
                  <a:pt x="1881576" y="261472"/>
                  <a:pt x="1881576" y="254110"/>
                </a:cubicBezTo>
                <a:cubicBezTo>
                  <a:pt x="1891643" y="261472"/>
                  <a:pt x="1891643" y="246749"/>
                  <a:pt x="1891643" y="246749"/>
                </a:cubicBezTo>
                <a:cubicBezTo>
                  <a:pt x="1891643" y="246749"/>
                  <a:pt x="1891643" y="246749"/>
                  <a:pt x="1903148" y="246749"/>
                </a:cubicBezTo>
                <a:close/>
                <a:moveTo>
                  <a:pt x="1983532" y="246749"/>
                </a:moveTo>
                <a:cubicBezTo>
                  <a:pt x="1995026" y="254118"/>
                  <a:pt x="1983532" y="254118"/>
                  <a:pt x="1983532" y="261487"/>
                </a:cubicBezTo>
                <a:cubicBezTo>
                  <a:pt x="1973476" y="261487"/>
                  <a:pt x="1963420" y="269909"/>
                  <a:pt x="1953363" y="261487"/>
                </a:cubicBezTo>
                <a:cubicBezTo>
                  <a:pt x="1973476" y="261487"/>
                  <a:pt x="1963420" y="261487"/>
                  <a:pt x="1973476" y="254118"/>
                </a:cubicBezTo>
                <a:cubicBezTo>
                  <a:pt x="1953363" y="254118"/>
                  <a:pt x="1953363" y="254118"/>
                  <a:pt x="1953363" y="254118"/>
                </a:cubicBezTo>
                <a:cubicBezTo>
                  <a:pt x="1953363" y="254118"/>
                  <a:pt x="1943306" y="254118"/>
                  <a:pt x="1953363" y="246749"/>
                </a:cubicBezTo>
                <a:cubicBezTo>
                  <a:pt x="1953363" y="254118"/>
                  <a:pt x="1963420" y="246749"/>
                  <a:pt x="1973476" y="254118"/>
                </a:cubicBezTo>
                <a:cubicBezTo>
                  <a:pt x="1973476" y="261487"/>
                  <a:pt x="1973476" y="261487"/>
                  <a:pt x="1973476" y="261487"/>
                </a:cubicBezTo>
                <a:cubicBezTo>
                  <a:pt x="1983532" y="261487"/>
                  <a:pt x="1973476" y="254118"/>
                  <a:pt x="1983532" y="246749"/>
                </a:cubicBezTo>
                <a:close/>
                <a:moveTo>
                  <a:pt x="2229282" y="246749"/>
                </a:moveTo>
                <a:cubicBezTo>
                  <a:pt x="2239626" y="246749"/>
                  <a:pt x="2239626" y="253875"/>
                  <a:pt x="2239626" y="253875"/>
                </a:cubicBezTo>
                <a:cubicBezTo>
                  <a:pt x="2239626" y="253875"/>
                  <a:pt x="2229282" y="253875"/>
                  <a:pt x="2229282" y="246749"/>
                </a:cubicBezTo>
                <a:close/>
                <a:moveTo>
                  <a:pt x="2403300" y="246749"/>
                </a:moveTo>
                <a:cubicBezTo>
                  <a:pt x="2413644" y="254118"/>
                  <a:pt x="2403300" y="261488"/>
                  <a:pt x="2413644" y="261488"/>
                </a:cubicBezTo>
                <a:cubicBezTo>
                  <a:pt x="2403300" y="269910"/>
                  <a:pt x="2403300" y="254118"/>
                  <a:pt x="2403300" y="254118"/>
                </a:cubicBezTo>
                <a:cubicBezTo>
                  <a:pt x="2403300" y="254118"/>
                  <a:pt x="2403300" y="254118"/>
                  <a:pt x="2403300" y="246749"/>
                </a:cubicBezTo>
                <a:close/>
                <a:moveTo>
                  <a:pt x="2545882" y="246749"/>
                </a:moveTo>
                <a:cubicBezTo>
                  <a:pt x="2556023" y="246749"/>
                  <a:pt x="2535741" y="261585"/>
                  <a:pt x="2535741" y="270063"/>
                </a:cubicBezTo>
                <a:cubicBezTo>
                  <a:pt x="2545882" y="270063"/>
                  <a:pt x="2545882" y="277482"/>
                  <a:pt x="2545882" y="277482"/>
                </a:cubicBezTo>
                <a:cubicBezTo>
                  <a:pt x="2535741" y="277482"/>
                  <a:pt x="2525600" y="270063"/>
                  <a:pt x="2535741" y="254167"/>
                </a:cubicBezTo>
                <a:cubicBezTo>
                  <a:pt x="2535741" y="261585"/>
                  <a:pt x="2535741" y="261585"/>
                  <a:pt x="2535741" y="261585"/>
                </a:cubicBezTo>
                <a:cubicBezTo>
                  <a:pt x="2535741" y="254167"/>
                  <a:pt x="2535741" y="254167"/>
                  <a:pt x="2545882" y="246749"/>
                </a:cubicBezTo>
                <a:close/>
                <a:moveTo>
                  <a:pt x="2812184" y="246749"/>
                </a:moveTo>
                <a:lnTo>
                  <a:pt x="2812187" y="246843"/>
                </a:lnTo>
                <a:lnTo>
                  <a:pt x="2812229" y="246843"/>
                </a:lnTo>
                <a:close/>
                <a:moveTo>
                  <a:pt x="2852342" y="246749"/>
                </a:moveTo>
                <a:cubicBezTo>
                  <a:pt x="2842303" y="246749"/>
                  <a:pt x="2842303" y="254098"/>
                  <a:pt x="2842303" y="261447"/>
                </a:cubicBezTo>
                <a:cubicBezTo>
                  <a:pt x="2842303" y="254098"/>
                  <a:pt x="2842303" y="261447"/>
                  <a:pt x="2832263" y="261447"/>
                </a:cubicBezTo>
                <a:cubicBezTo>
                  <a:pt x="2832263" y="254098"/>
                  <a:pt x="2832263" y="254098"/>
                  <a:pt x="2832263" y="254098"/>
                </a:cubicBezTo>
                <a:cubicBezTo>
                  <a:pt x="2832263" y="246749"/>
                  <a:pt x="2842303" y="246749"/>
                  <a:pt x="2852342" y="246749"/>
                </a:cubicBezTo>
                <a:close/>
                <a:moveTo>
                  <a:pt x="2924140" y="246749"/>
                </a:moveTo>
                <a:cubicBezTo>
                  <a:pt x="2924140" y="248591"/>
                  <a:pt x="2924768" y="249973"/>
                  <a:pt x="2925866" y="251124"/>
                </a:cubicBezTo>
                <a:lnTo>
                  <a:pt x="2929701" y="253649"/>
                </a:lnTo>
                <a:lnTo>
                  <a:pt x="2934180" y="254118"/>
                </a:lnTo>
                <a:cubicBezTo>
                  <a:pt x="2934180" y="254118"/>
                  <a:pt x="2934180" y="254118"/>
                  <a:pt x="2934180" y="255039"/>
                </a:cubicBezTo>
                <a:lnTo>
                  <a:pt x="2934180" y="255871"/>
                </a:lnTo>
                <a:lnTo>
                  <a:pt x="2936846" y="257112"/>
                </a:lnTo>
                <a:cubicBezTo>
                  <a:pt x="2939199" y="258263"/>
                  <a:pt x="2941710" y="259645"/>
                  <a:pt x="2944219" y="261488"/>
                </a:cubicBezTo>
                <a:cubicBezTo>
                  <a:pt x="2924140" y="269910"/>
                  <a:pt x="2924140" y="261488"/>
                  <a:pt x="2914100" y="261488"/>
                </a:cubicBezTo>
                <a:cubicBezTo>
                  <a:pt x="2914100" y="254118"/>
                  <a:pt x="2904061" y="254118"/>
                  <a:pt x="2904061" y="254118"/>
                </a:cubicBezTo>
                <a:cubicBezTo>
                  <a:pt x="2924140" y="246749"/>
                  <a:pt x="2914100" y="261488"/>
                  <a:pt x="2934180" y="261488"/>
                </a:cubicBezTo>
                <a:cubicBezTo>
                  <a:pt x="2934180" y="259645"/>
                  <a:pt x="2934180" y="258263"/>
                  <a:pt x="2934180" y="257227"/>
                </a:cubicBezTo>
                <a:lnTo>
                  <a:pt x="2934180" y="255871"/>
                </a:lnTo>
                <a:lnTo>
                  <a:pt x="2930415" y="254118"/>
                </a:lnTo>
                <a:lnTo>
                  <a:pt x="2929701" y="253649"/>
                </a:lnTo>
                <a:lnTo>
                  <a:pt x="2925395" y="253197"/>
                </a:lnTo>
                <a:cubicBezTo>
                  <a:pt x="2921630" y="252276"/>
                  <a:pt x="2919120" y="250434"/>
                  <a:pt x="2924140" y="246749"/>
                </a:cubicBezTo>
                <a:close/>
                <a:moveTo>
                  <a:pt x="2944219" y="246749"/>
                </a:moveTo>
                <a:cubicBezTo>
                  <a:pt x="2944219" y="246749"/>
                  <a:pt x="2944219" y="246749"/>
                  <a:pt x="2944219" y="249755"/>
                </a:cubicBezTo>
                <a:lnTo>
                  <a:pt x="2944219" y="252984"/>
                </a:lnTo>
                <a:lnTo>
                  <a:pt x="2941310" y="250869"/>
                </a:lnTo>
                <a:cubicBezTo>
                  <a:pt x="2940986" y="249866"/>
                  <a:pt x="2941633" y="248530"/>
                  <a:pt x="2944219" y="246749"/>
                </a:cubicBezTo>
                <a:close/>
                <a:moveTo>
                  <a:pt x="3608654" y="246749"/>
                </a:moveTo>
                <a:cubicBezTo>
                  <a:pt x="3598310" y="246749"/>
                  <a:pt x="3598310" y="254098"/>
                  <a:pt x="3598310" y="254098"/>
                </a:cubicBezTo>
                <a:cubicBezTo>
                  <a:pt x="3598310" y="254098"/>
                  <a:pt x="3598310" y="261447"/>
                  <a:pt x="3608654" y="261447"/>
                </a:cubicBezTo>
                <a:cubicBezTo>
                  <a:pt x="3608654" y="254098"/>
                  <a:pt x="3608654" y="254098"/>
                  <a:pt x="3608654" y="246749"/>
                </a:cubicBezTo>
                <a:close/>
                <a:moveTo>
                  <a:pt x="3680452" y="246749"/>
                </a:moveTo>
                <a:cubicBezTo>
                  <a:pt x="3680452" y="253876"/>
                  <a:pt x="3680452" y="253876"/>
                  <a:pt x="3680452" y="253876"/>
                </a:cubicBezTo>
                <a:cubicBezTo>
                  <a:pt x="3690796" y="253876"/>
                  <a:pt x="3680452" y="253876"/>
                  <a:pt x="3690796" y="253876"/>
                </a:cubicBezTo>
                <a:cubicBezTo>
                  <a:pt x="3690796" y="246749"/>
                  <a:pt x="3690796" y="246749"/>
                  <a:pt x="3680452" y="246749"/>
                </a:cubicBezTo>
                <a:close/>
                <a:moveTo>
                  <a:pt x="3710875" y="246749"/>
                </a:moveTo>
                <a:cubicBezTo>
                  <a:pt x="3700531" y="246749"/>
                  <a:pt x="3700531" y="246749"/>
                  <a:pt x="3700531" y="246749"/>
                </a:cubicBezTo>
                <a:cubicBezTo>
                  <a:pt x="3700531" y="246749"/>
                  <a:pt x="3700531" y="246749"/>
                  <a:pt x="3700531" y="253876"/>
                </a:cubicBezTo>
                <a:cubicBezTo>
                  <a:pt x="3710875" y="253876"/>
                  <a:pt x="3710875" y="253876"/>
                  <a:pt x="3710875" y="246749"/>
                </a:cubicBezTo>
                <a:close/>
                <a:moveTo>
                  <a:pt x="3966731" y="246749"/>
                </a:moveTo>
                <a:cubicBezTo>
                  <a:pt x="3966731" y="253876"/>
                  <a:pt x="3956691" y="246749"/>
                  <a:pt x="3956691" y="253876"/>
                </a:cubicBezTo>
                <a:cubicBezTo>
                  <a:pt x="3966731" y="253876"/>
                  <a:pt x="3976770" y="246749"/>
                  <a:pt x="3966731" y="246749"/>
                </a:cubicBezTo>
                <a:close/>
                <a:moveTo>
                  <a:pt x="4119150" y="246749"/>
                </a:moveTo>
                <a:cubicBezTo>
                  <a:pt x="4109111" y="246749"/>
                  <a:pt x="4109111" y="254098"/>
                  <a:pt x="4099070" y="254098"/>
                </a:cubicBezTo>
                <a:cubicBezTo>
                  <a:pt x="4099070" y="261447"/>
                  <a:pt x="4109111" y="254098"/>
                  <a:pt x="4119150" y="254098"/>
                </a:cubicBezTo>
                <a:cubicBezTo>
                  <a:pt x="4119150" y="246749"/>
                  <a:pt x="4119150" y="246749"/>
                  <a:pt x="4119150" y="246749"/>
                </a:cubicBezTo>
                <a:close/>
                <a:moveTo>
                  <a:pt x="4170869" y="246749"/>
                </a:moveTo>
                <a:cubicBezTo>
                  <a:pt x="4161133" y="246749"/>
                  <a:pt x="4161133" y="246749"/>
                  <a:pt x="4161133" y="246749"/>
                </a:cubicBezTo>
                <a:cubicBezTo>
                  <a:pt x="4161133" y="253875"/>
                  <a:pt x="4161133" y="246749"/>
                  <a:pt x="4170869" y="246749"/>
                </a:cubicBezTo>
                <a:close/>
                <a:moveTo>
                  <a:pt x="4497610" y="246749"/>
                </a:moveTo>
                <a:cubicBezTo>
                  <a:pt x="4497610" y="253875"/>
                  <a:pt x="4497610" y="253875"/>
                  <a:pt x="4497610" y="253875"/>
                </a:cubicBezTo>
                <a:cubicBezTo>
                  <a:pt x="4507345" y="253875"/>
                  <a:pt x="4507345" y="253875"/>
                  <a:pt x="4507345" y="253875"/>
                </a:cubicBezTo>
                <a:cubicBezTo>
                  <a:pt x="4497610" y="253875"/>
                  <a:pt x="4497610" y="246749"/>
                  <a:pt x="4497610" y="246749"/>
                </a:cubicBezTo>
                <a:close/>
                <a:moveTo>
                  <a:pt x="4845648" y="246749"/>
                </a:moveTo>
                <a:cubicBezTo>
                  <a:pt x="4845648" y="246749"/>
                  <a:pt x="4835304" y="246749"/>
                  <a:pt x="4835304" y="254098"/>
                </a:cubicBezTo>
                <a:cubicBezTo>
                  <a:pt x="4835304" y="254098"/>
                  <a:pt x="4835304" y="261447"/>
                  <a:pt x="4845648" y="254098"/>
                </a:cubicBezTo>
                <a:cubicBezTo>
                  <a:pt x="4845648" y="254098"/>
                  <a:pt x="4845648" y="254098"/>
                  <a:pt x="4845648" y="246749"/>
                </a:cubicBezTo>
                <a:close/>
                <a:moveTo>
                  <a:pt x="9305862" y="246749"/>
                </a:moveTo>
                <a:cubicBezTo>
                  <a:pt x="9295891" y="246749"/>
                  <a:pt x="9295891" y="246749"/>
                  <a:pt x="9285963" y="246749"/>
                </a:cubicBezTo>
                <a:cubicBezTo>
                  <a:pt x="9285963" y="254098"/>
                  <a:pt x="9276043" y="254098"/>
                  <a:pt x="9285963" y="254098"/>
                </a:cubicBezTo>
                <a:cubicBezTo>
                  <a:pt x="9295891" y="261447"/>
                  <a:pt x="9305862" y="254098"/>
                  <a:pt x="9305862" y="246749"/>
                </a:cubicBezTo>
                <a:close/>
                <a:moveTo>
                  <a:pt x="9602349" y="246749"/>
                </a:moveTo>
                <a:cubicBezTo>
                  <a:pt x="9602349" y="246749"/>
                  <a:pt x="9602349" y="246749"/>
                  <a:pt x="9592393" y="246749"/>
                </a:cubicBezTo>
                <a:cubicBezTo>
                  <a:pt x="9592393" y="246749"/>
                  <a:pt x="9592393" y="253876"/>
                  <a:pt x="9602349" y="253876"/>
                </a:cubicBezTo>
                <a:cubicBezTo>
                  <a:pt x="9602349" y="253876"/>
                  <a:pt x="9613746" y="253876"/>
                  <a:pt x="9602349" y="246749"/>
                </a:cubicBezTo>
                <a:close/>
                <a:moveTo>
                  <a:pt x="9694492" y="246749"/>
                </a:moveTo>
                <a:cubicBezTo>
                  <a:pt x="9684306" y="246749"/>
                  <a:pt x="9684306" y="254098"/>
                  <a:pt x="9684306" y="261447"/>
                </a:cubicBezTo>
                <a:cubicBezTo>
                  <a:pt x="9694492" y="261447"/>
                  <a:pt x="9706175" y="246749"/>
                  <a:pt x="9694492" y="246749"/>
                </a:cubicBezTo>
                <a:close/>
                <a:moveTo>
                  <a:pt x="9726282" y="246749"/>
                </a:moveTo>
                <a:cubicBezTo>
                  <a:pt x="9716215" y="246749"/>
                  <a:pt x="9706175" y="246749"/>
                  <a:pt x="9706175" y="253876"/>
                </a:cubicBezTo>
                <a:cubicBezTo>
                  <a:pt x="9711195" y="253876"/>
                  <a:pt x="9716220" y="253876"/>
                  <a:pt x="9720014" y="252985"/>
                </a:cubicBezTo>
                <a:lnTo>
                  <a:pt x="9724097" y="251084"/>
                </a:lnTo>
                <a:lnTo>
                  <a:pt x="9722717" y="254338"/>
                </a:lnTo>
                <a:cubicBezTo>
                  <a:pt x="9717070" y="258836"/>
                  <a:pt x="9705769" y="256068"/>
                  <a:pt x="9705769" y="261603"/>
                </a:cubicBezTo>
                <a:cubicBezTo>
                  <a:pt x="9715835" y="261603"/>
                  <a:pt x="9746035" y="246843"/>
                  <a:pt x="9746035" y="261603"/>
                </a:cubicBezTo>
                <a:cubicBezTo>
                  <a:pt x="9746035" y="261603"/>
                  <a:pt x="9746035" y="261603"/>
                  <a:pt x="9746035" y="254223"/>
                </a:cubicBezTo>
                <a:cubicBezTo>
                  <a:pt x="9746035" y="261603"/>
                  <a:pt x="9766168" y="270038"/>
                  <a:pt x="9766168" y="261603"/>
                </a:cubicBezTo>
                <a:cubicBezTo>
                  <a:pt x="9746035" y="261603"/>
                  <a:pt x="9756101" y="246843"/>
                  <a:pt x="9746035" y="246843"/>
                </a:cubicBezTo>
                <a:cubicBezTo>
                  <a:pt x="9746035" y="246843"/>
                  <a:pt x="9740337" y="250994"/>
                  <a:pt x="9733257" y="249956"/>
                </a:cubicBezTo>
                <a:lnTo>
                  <a:pt x="9726186" y="246976"/>
                </a:lnTo>
                <a:close/>
                <a:moveTo>
                  <a:pt x="10144872" y="246749"/>
                </a:moveTo>
                <a:cubicBezTo>
                  <a:pt x="10164952" y="246749"/>
                  <a:pt x="10164952" y="261447"/>
                  <a:pt x="10154912" y="261447"/>
                </a:cubicBezTo>
                <a:cubicBezTo>
                  <a:pt x="10144872" y="261447"/>
                  <a:pt x="10154912" y="254098"/>
                  <a:pt x="10144872" y="246749"/>
                </a:cubicBezTo>
                <a:close/>
                <a:moveTo>
                  <a:pt x="10533068" y="246749"/>
                </a:moveTo>
                <a:cubicBezTo>
                  <a:pt x="10533068" y="246749"/>
                  <a:pt x="10522724" y="246749"/>
                  <a:pt x="10522724" y="253875"/>
                </a:cubicBezTo>
                <a:cubicBezTo>
                  <a:pt x="10533068" y="253875"/>
                  <a:pt x="10533068" y="253875"/>
                  <a:pt x="10533068" y="246749"/>
                </a:cubicBezTo>
                <a:close/>
                <a:moveTo>
                  <a:pt x="10553147" y="246749"/>
                </a:moveTo>
                <a:cubicBezTo>
                  <a:pt x="10553147" y="253875"/>
                  <a:pt x="10563187" y="253875"/>
                  <a:pt x="10573226" y="253875"/>
                </a:cubicBezTo>
                <a:cubicBezTo>
                  <a:pt x="10563187" y="253875"/>
                  <a:pt x="10563187" y="246749"/>
                  <a:pt x="10553147" y="246749"/>
                </a:cubicBezTo>
                <a:close/>
                <a:moveTo>
                  <a:pt x="10829387" y="246749"/>
                </a:moveTo>
                <a:cubicBezTo>
                  <a:pt x="10829387" y="254118"/>
                  <a:pt x="10829387" y="254118"/>
                  <a:pt x="10829387" y="254118"/>
                </a:cubicBezTo>
                <a:cubicBezTo>
                  <a:pt x="10829387" y="254118"/>
                  <a:pt x="10819347" y="261487"/>
                  <a:pt x="10819347" y="269909"/>
                </a:cubicBezTo>
                <a:cubicBezTo>
                  <a:pt x="10809308" y="269909"/>
                  <a:pt x="10809308" y="261487"/>
                  <a:pt x="10809308" y="261487"/>
                </a:cubicBezTo>
                <a:cubicBezTo>
                  <a:pt x="10829387" y="261487"/>
                  <a:pt x="10819347" y="246749"/>
                  <a:pt x="10829387" y="246749"/>
                </a:cubicBezTo>
                <a:close/>
                <a:moveTo>
                  <a:pt x="10983327" y="246749"/>
                </a:moveTo>
                <a:cubicBezTo>
                  <a:pt x="10993062" y="246749"/>
                  <a:pt x="10993062" y="254098"/>
                  <a:pt x="10983327" y="261447"/>
                </a:cubicBezTo>
                <a:cubicBezTo>
                  <a:pt x="10983327" y="246749"/>
                  <a:pt x="10983327" y="246749"/>
                  <a:pt x="10983327" y="246749"/>
                </a:cubicBezTo>
                <a:close/>
                <a:moveTo>
                  <a:pt x="11084939" y="246749"/>
                </a:moveTo>
                <a:cubicBezTo>
                  <a:pt x="11095283" y="246749"/>
                  <a:pt x="11095283" y="254098"/>
                  <a:pt x="11095283" y="254098"/>
                </a:cubicBezTo>
                <a:cubicBezTo>
                  <a:pt x="11084939" y="261447"/>
                  <a:pt x="11084939" y="254098"/>
                  <a:pt x="11084939" y="246749"/>
                </a:cubicBezTo>
                <a:close/>
                <a:moveTo>
                  <a:pt x="11115362" y="246749"/>
                </a:moveTo>
                <a:cubicBezTo>
                  <a:pt x="11115362" y="253875"/>
                  <a:pt x="11115362" y="253875"/>
                  <a:pt x="11115362" y="253875"/>
                </a:cubicBezTo>
                <a:cubicBezTo>
                  <a:pt x="11115362" y="253875"/>
                  <a:pt x="11105018" y="253875"/>
                  <a:pt x="11115362" y="246749"/>
                </a:cubicBezTo>
                <a:close/>
                <a:moveTo>
                  <a:pt x="11177424" y="246749"/>
                </a:moveTo>
                <a:cubicBezTo>
                  <a:pt x="11177424" y="254110"/>
                  <a:pt x="11165919" y="254110"/>
                  <a:pt x="11165919" y="269885"/>
                </a:cubicBezTo>
                <a:cubicBezTo>
                  <a:pt x="11165919" y="277246"/>
                  <a:pt x="11165919" y="277246"/>
                  <a:pt x="11165919" y="284608"/>
                </a:cubicBezTo>
                <a:cubicBezTo>
                  <a:pt x="11155851" y="284608"/>
                  <a:pt x="11155851" y="277246"/>
                  <a:pt x="11155851" y="277246"/>
                </a:cubicBezTo>
                <a:cubicBezTo>
                  <a:pt x="11155851" y="277246"/>
                  <a:pt x="11165919" y="269885"/>
                  <a:pt x="11145784" y="269885"/>
                </a:cubicBezTo>
                <a:cubicBezTo>
                  <a:pt x="11155851" y="269885"/>
                  <a:pt x="11155851" y="269885"/>
                  <a:pt x="11165919" y="269885"/>
                </a:cubicBezTo>
                <a:cubicBezTo>
                  <a:pt x="11155851" y="261472"/>
                  <a:pt x="11155851" y="261472"/>
                  <a:pt x="11155851" y="254110"/>
                </a:cubicBezTo>
                <a:cubicBezTo>
                  <a:pt x="11165919" y="261472"/>
                  <a:pt x="11165919" y="246749"/>
                  <a:pt x="11165919" y="246749"/>
                </a:cubicBezTo>
                <a:cubicBezTo>
                  <a:pt x="11165919" y="246749"/>
                  <a:pt x="11165919" y="246749"/>
                  <a:pt x="11177424" y="246749"/>
                </a:cubicBezTo>
                <a:close/>
                <a:moveTo>
                  <a:pt x="11257808" y="246749"/>
                </a:moveTo>
                <a:cubicBezTo>
                  <a:pt x="11269302" y="254118"/>
                  <a:pt x="11257808" y="254118"/>
                  <a:pt x="11257808" y="261487"/>
                </a:cubicBezTo>
                <a:cubicBezTo>
                  <a:pt x="11247752" y="261487"/>
                  <a:pt x="11237695" y="269909"/>
                  <a:pt x="11227639" y="261487"/>
                </a:cubicBezTo>
                <a:cubicBezTo>
                  <a:pt x="11247752" y="261487"/>
                  <a:pt x="11237695" y="261487"/>
                  <a:pt x="11247752" y="254118"/>
                </a:cubicBezTo>
                <a:cubicBezTo>
                  <a:pt x="11227639" y="254118"/>
                  <a:pt x="11227639" y="254118"/>
                  <a:pt x="11227639" y="254118"/>
                </a:cubicBezTo>
                <a:cubicBezTo>
                  <a:pt x="11227639" y="254118"/>
                  <a:pt x="11217582" y="254118"/>
                  <a:pt x="11227639" y="246749"/>
                </a:cubicBezTo>
                <a:cubicBezTo>
                  <a:pt x="11227639" y="254118"/>
                  <a:pt x="11237695" y="246749"/>
                  <a:pt x="11247752" y="254118"/>
                </a:cubicBezTo>
                <a:cubicBezTo>
                  <a:pt x="11247752" y="261487"/>
                  <a:pt x="11247752" y="261487"/>
                  <a:pt x="11247752" y="261487"/>
                </a:cubicBezTo>
                <a:cubicBezTo>
                  <a:pt x="11257808" y="261487"/>
                  <a:pt x="11247752" y="254118"/>
                  <a:pt x="11257808" y="246749"/>
                </a:cubicBezTo>
                <a:close/>
                <a:moveTo>
                  <a:pt x="11503557" y="246749"/>
                </a:moveTo>
                <a:cubicBezTo>
                  <a:pt x="11513901" y="246749"/>
                  <a:pt x="11513901" y="253875"/>
                  <a:pt x="11513901" y="253875"/>
                </a:cubicBezTo>
                <a:cubicBezTo>
                  <a:pt x="11513901" y="253875"/>
                  <a:pt x="11503557" y="253875"/>
                  <a:pt x="11503557" y="246749"/>
                </a:cubicBezTo>
                <a:close/>
                <a:moveTo>
                  <a:pt x="11677576" y="246749"/>
                </a:moveTo>
                <a:cubicBezTo>
                  <a:pt x="11687920" y="254118"/>
                  <a:pt x="11677576" y="261488"/>
                  <a:pt x="11687920" y="261488"/>
                </a:cubicBezTo>
                <a:cubicBezTo>
                  <a:pt x="11677576" y="269910"/>
                  <a:pt x="11677576" y="254118"/>
                  <a:pt x="11677576" y="254118"/>
                </a:cubicBezTo>
                <a:cubicBezTo>
                  <a:pt x="11677576" y="254118"/>
                  <a:pt x="11677576" y="254118"/>
                  <a:pt x="11677576" y="246749"/>
                </a:cubicBezTo>
                <a:close/>
                <a:moveTo>
                  <a:pt x="11820158" y="246749"/>
                </a:moveTo>
                <a:cubicBezTo>
                  <a:pt x="11830299" y="246749"/>
                  <a:pt x="11810017" y="261585"/>
                  <a:pt x="11810017" y="270063"/>
                </a:cubicBezTo>
                <a:cubicBezTo>
                  <a:pt x="11820158" y="270063"/>
                  <a:pt x="11820158" y="277482"/>
                  <a:pt x="11820158" y="277482"/>
                </a:cubicBezTo>
                <a:cubicBezTo>
                  <a:pt x="11810017" y="277482"/>
                  <a:pt x="11799876" y="270063"/>
                  <a:pt x="11810017" y="254167"/>
                </a:cubicBezTo>
                <a:cubicBezTo>
                  <a:pt x="11810017" y="261585"/>
                  <a:pt x="11810017" y="261585"/>
                  <a:pt x="11810017" y="261585"/>
                </a:cubicBezTo>
                <a:cubicBezTo>
                  <a:pt x="11810017" y="254167"/>
                  <a:pt x="11810017" y="254167"/>
                  <a:pt x="11820158" y="246749"/>
                </a:cubicBezTo>
                <a:close/>
                <a:moveTo>
                  <a:pt x="12086460" y="246749"/>
                </a:moveTo>
                <a:lnTo>
                  <a:pt x="12086463" y="246843"/>
                </a:lnTo>
                <a:lnTo>
                  <a:pt x="12086505" y="246843"/>
                </a:lnTo>
                <a:close/>
                <a:moveTo>
                  <a:pt x="12126618" y="246749"/>
                </a:moveTo>
                <a:cubicBezTo>
                  <a:pt x="12116578" y="246749"/>
                  <a:pt x="12116578" y="254098"/>
                  <a:pt x="12116578" y="261447"/>
                </a:cubicBezTo>
                <a:cubicBezTo>
                  <a:pt x="12116578" y="254098"/>
                  <a:pt x="12116578" y="261447"/>
                  <a:pt x="12106539" y="261447"/>
                </a:cubicBezTo>
                <a:cubicBezTo>
                  <a:pt x="12106539" y="254098"/>
                  <a:pt x="12106539" y="254098"/>
                  <a:pt x="12106539" y="254098"/>
                </a:cubicBezTo>
                <a:cubicBezTo>
                  <a:pt x="12106539" y="246749"/>
                  <a:pt x="12116578" y="246749"/>
                  <a:pt x="12126618" y="246749"/>
                </a:cubicBezTo>
                <a:close/>
                <a:moveTo>
                  <a:pt x="12158258" y="246749"/>
                </a:moveTo>
                <a:cubicBezTo>
                  <a:pt x="12158258" y="254098"/>
                  <a:pt x="12158258" y="254098"/>
                  <a:pt x="12158258" y="254098"/>
                </a:cubicBezTo>
                <a:cubicBezTo>
                  <a:pt x="12158258" y="261447"/>
                  <a:pt x="12147914" y="261447"/>
                  <a:pt x="12147914" y="254098"/>
                </a:cubicBezTo>
                <a:cubicBezTo>
                  <a:pt x="12147914" y="254098"/>
                  <a:pt x="12158258" y="261447"/>
                  <a:pt x="12158258" y="246749"/>
                </a:cubicBezTo>
                <a:close/>
                <a:moveTo>
                  <a:pt x="4769674" y="246595"/>
                </a:moveTo>
                <a:lnTo>
                  <a:pt x="4773662" y="247391"/>
                </a:lnTo>
                <a:lnTo>
                  <a:pt x="4773662" y="250986"/>
                </a:lnTo>
                <a:lnTo>
                  <a:pt x="4769088" y="247636"/>
                </a:lnTo>
                <a:close/>
                <a:moveTo>
                  <a:pt x="1779364" y="246570"/>
                </a:moveTo>
                <a:cubicBezTo>
                  <a:pt x="1779364" y="250223"/>
                  <a:pt x="1781877" y="250223"/>
                  <a:pt x="1784390" y="249310"/>
                </a:cubicBezTo>
                <a:lnTo>
                  <a:pt x="1786384" y="248321"/>
                </a:lnTo>
                <a:lnTo>
                  <a:pt x="1785355" y="247712"/>
                </a:lnTo>
                <a:cubicBezTo>
                  <a:pt x="1783762" y="247027"/>
                  <a:pt x="1781877" y="246570"/>
                  <a:pt x="1779364" y="246570"/>
                </a:cubicBezTo>
                <a:close/>
                <a:moveTo>
                  <a:pt x="1789416" y="246570"/>
                </a:moveTo>
                <a:cubicBezTo>
                  <a:pt x="1789416" y="246570"/>
                  <a:pt x="1788788" y="247027"/>
                  <a:pt x="1787846" y="247598"/>
                </a:cubicBezTo>
                <a:lnTo>
                  <a:pt x="1786384" y="248321"/>
                </a:lnTo>
                <a:lnTo>
                  <a:pt x="1789416" y="250116"/>
                </a:lnTo>
                <a:close/>
                <a:moveTo>
                  <a:pt x="11053640" y="246570"/>
                </a:moveTo>
                <a:cubicBezTo>
                  <a:pt x="11053640" y="250223"/>
                  <a:pt x="11056153" y="250223"/>
                  <a:pt x="11058666" y="249310"/>
                </a:cubicBezTo>
                <a:lnTo>
                  <a:pt x="11060660" y="248321"/>
                </a:lnTo>
                <a:lnTo>
                  <a:pt x="11059631" y="247712"/>
                </a:lnTo>
                <a:cubicBezTo>
                  <a:pt x="11058038" y="247027"/>
                  <a:pt x="11056153" y="246570"/>
                  <a:pt x="11053640" y="246570"/>
                </a:cubicBezTo>
                <a:close/>
                <a:moveTo>
                  <a:pt x="11063692" y="246570"/>
                </a:moveTo>
                <a:cubicBezTo>
                  <a:pt x="11063692" y="246570"/>
                  <a:pt x="11063063" y="247027"/>
                  <a:pt x="11062121" y="247598"/>
                </a:cubicBezTo>
                <a:lnTo>
                  <a:pt x="11060660" y="248321"/>
                </a:lnTo>
                <a:lnTo>
                  <a:pt x="11063692" y="250116"/>
                </a:lnTo>
                <a:close/>
                <a:moveTo>
                  <a:pt x="5193195" y="246332"/>
                </a:moveTo>
                <a:cubicBezTo>
                  <a:pt x="5193195" y="246332"/>
                  <a:pt x="5193195" y="248057"/>
                  <a:pt x="5191795" y="249783"/>
                </a:cubicBezTo>
                <a:lnTo>
                  <a:pt x="5191630" y="249901"/>
                </a:lnTo>
                <a:lnTo>
                  <a:pt x="5191445" y="250322"/>
                </a:lnTo>
                <a:lnTo>
                  <a:pt x="5189849" y="251172"/>
                </a:lnTo>
                <a:lnTo>
                  <a:pt x="5188471" y="252155"/>
                </a:lnTo>
                <a:lnTo>
                  <a:pt x="5187787" y="252269"/>
                </a:lnTo>
                <a:lnTo>
                  <a:pt x="5187596" y="252371"/>
                </a:lnTo>
                <a:cubicBezTo>
                  <a:pt x="5184796" y="253234"/>
                  <a:pt x="5181997" y="253234"/>
                  <a:pt x="5181997" y="253234"/>
                </a:cubicBezTo>
                <a:lnTo>
                  <a:pt x="5187787" y="252269"/>
                </a:lnTo>
                <a:lnTo>
                  <a:pt x="5189849" y="251172"/>
                </a:lnTo>
                <a:lnTo>
                  <a:pt x="5191630" y="249901"/>
                </a:lnTo>
                <a:close/>
                <a:moveTo>
                  <a:pt x="5302222" y="246332"/>
                </a:moveTo>
                <a:cubicBezTo>
                  <a:pt x="5311651" y="246332"/>
                  <a:pt x="5311651" y="253234"/>
                  <a:pt x="5302222" y="253234"/>
                </a:cubicBezTo>
                <a:cubicBezTo>
                  <a:pt x="5302222" y="246332"/>
                  <a:pt x="5302222" y="246332"/>
                  <a:pt x="5302222" y="246332"/>
                </a:cubicBezTo>
                <a:close/>
                <a:moveTo>
                  <a:pt x="6054215" y="246332"/>
                </a:moveTo>
                <a:cubicBezTo>
                  <a:pt x="6064234" y="246332"/>
                  <a:pt x="6064234" y="253234"/>
                  <a:pt x="6064234" y="253234"/>
                </a:cubicBezTo>
                <a:cubicBezTo>
                  <a:pt x="6064234" y="246332"/>
                  <a:pt x="6054215" y="253234"/>
                  <a:pt x="6054215" y="246332"/>
                </a:cubicBezTo>
                <a:close/>
                <a:moveTo>
                  <a:pt x="6222765" y="246332"/>
                </a:moveTo>
                <a:cubicBezTo>
                  <a:pt x="6222765" y="246332"/>
                  <a:pt x="6232784" y="253234"/>
                  <a:pt x="6222765" y="253234"/>
                </a:cubicBezTo>
                <a:cubicBezTo>
                  <a:pt x="6222765" y="253234"/>
                  <a:pt x="6222765" y="253234"/>
                  <a:pt x="6222765" y="246332"/>
                </a:cubicBezTo>
                <a:close/>
                <a:moveTo>
                  <a:pt x="6380314" y="246332"/>
                </a:moveTo>
                <a:cubicBezTo>
                  <a:pt x="6391315" y="246332"/>
                  <a:pt x="6380314" y="260568"/>
                  <a:pt x="6370688" y="253450"/>
                </a:cubicBezTo>
                <a:cubicBezTo>
                  <a:pt x="6370688" y="246332"/>
                  <a:pt x="6380314" y="246332"/>
                  <a:pt x="6380314" y="246332"/>
                </a:cubicBezTo>
                <a:close/>
                <a:moveTo>
                  <a:pt x="6401039" y="246332"/>
                </a:moveTo>
                <a:cubicBezTo>
                  <a:pt x="6408332" y="251670"/>
                  <a:pt x="6410156" y="253005"/>
                  <a:pt x="6410611" y="256342"/>
                </a:cubicBezTo>
                <a:lnTo>
                  <a:pt x="6410761" y="260515"/>
                </a:lnTo>
                <a:lnTo>
                  <a:pt x="6410960" y="260352"/>
                </a:lnTo>
                <a:cubicBezTo>
                  <a:pt x="6410960" y="260352"/>
                  <a:pt x="6430212" y="260352"/>
                  <a:pt x="6420586" y="253234"/>
                </a:cubicBezTo>
                <a:cubicBezTo>
                  <a:pt x="6430212" y="253234"/>
                  <a:pt x="6430212" y="253234"/>
                  <a:pt x="6430212" y="253234"/>
                </a:cubicBezTo>
                <a:cubicBezTo>
                  <a:pt x="6430212" y="260352"/>
                  <a:pt x="6430212" y="260352"/>
                  <a:pt x="6430212" y="267470"/>
                </a:cubicBezTo>
                <a:cubicBezTo>
                  <a:pt x="6420586" y="260352"/>
                  <a:pt x="6410960" y="260352"/>
                  <a:pt x="6410960" y="267470"/>
                </a:cubicBezTo>
                <a:cubicBezTo>
                  <a:pt x="6403741" y="267470"/>
                  <a:pt x="6407350" y="263467"/>
                  <a:pt x="6409606" y="261465"/>
                </a:cubicBezTo>
                <a:lnTo>
                  <a:pt x="6410734" y="260538"/>
                </a:lnTo>
                <a:lnTo>
                  <a:pt x="6401039" y="250780"/>
                </a:lnTo>
                <a:cubicBezTo>
                  <a:pt x="6398608" y="248111"/>
                  <a:pt x="6396177" y="246332"/>
                  <a:pt x="6391315" y="246332"/>
                </a:cubicBezTo>
                <a:cubicBezTo>
                  <a:pt x="6401039" y="246332"/>
                  <a:pt x="6401039" y="246332"/>
                  <a:pt x="6401039" y="246332"/>
                </a:cubicBezTo>
                <a:close/>
                <a:moveTo>
                  <a:pt x="7023968" y="246332"/>
                </a:moveTo>
                <a:cubicBezTo>
                  <a:pt x="7033692" y="246332"/>
                  <a:pt x="7033692" y="253234"/>
                  <a:pt x="7033692" y="253234"/>
                </a:cubicBezTo>
                <a:lnTo>
                  <a:pt x="7023968" y="253234"/>
                </a:lnTo>
                <a:lnTo>
                  <a:pt x="7014244" y="253234"/>
                </a:lnTo>
                <a:cubicBezTo>
                  <a:pt x="7014244" y="253234"/>
                  <a:pt x="7014244" y="253234"/>
                  <a:pt x="7014244" y="246332"/>
                </a:cubicBezTo>
                <a:cubicBezTo>
                  <a:pt x="7014244" y="246332"/>
                  <a:pt x="7014244" y="253234"/>
                  <a:pt x="7023968" y="253234"/>
                </a:cubicBezTo>
                <a:cubicBezTo>
                  <a:pt x="7023968" y="253234"/>
                  <a:pt x="7023968" y="253234"/>
                  <a:pt x="7023968" y="246332"/>
                </a:cubicBezTo>
                <a:close/>
                <a:moveTo>
                  <a:pt x="7271783" y="246332"/>
                </a:moveTo>
                <a:cubicBezTo>
                  <a:pt x="7281802" y="246332"/>
                  <a:pt x="7271783" y="253450"/>
                  <a:pt x="7271783" y="260568"/>
                </a:cubicBezTo>
                <a:cubicBezTo>
                  <a:pt x="7261765" y="253450"/>
                  <a:pt x="7271783" y="246332"/>
                  <a:pt x="7271783" y="246332"/>
                </a:cubicBezTo>
                <a:close/>
                <a:moveTo>
                  <a:pt x="7459781" y="246332"/>
                </a:moveTo>
                <a:cubicBezTo>
                  <a:pt x="7469801" y="246332"/>
                  <a:pt x="7469801" y="253234"/>
                  <a:pt x="7469801" y="253234"/>
                </a:cubicBezTo>
                <a:cubicBezTo>
                  <a:pt x="7469801" y="253234"/>
                  <a:pt x="7459781" y="253234"/>
                  <a:pt x="7459781" y="246332"/>
                </a:cubicBezTo>
                <a:close/>
                <a:moveTo>
                  <a:pt x="7548772" y="246332"/>
                </a:moveTo>
                <a:cubicBezTo>
                  <a:pt x="7548772" y="246332"/>
                  <a:pt x="7548772" y="246332"/>
                  <a:pt x="7548772" y="253234"/>
                </a:cubicBezTo>
                <a:cubicBezTo>
                  <a:pt x="7544057" y="253234"/>
                  <a:pt x="7541699" y="251508"/>
                  <a:pt x="7540520" y="250646"/>
                </a:cubicBezTo>
                <a:lnTo>
                  <a:pt x="7540321" y="250583"/>
                </a:lnTo>
                <a:lnTo>
                  <a:pt x="7539342" y="253234"/>
                </a:lnTo>
                <a:cubicBezTo>
                  <a:pt x="7539342" y="251508"/>
                  <a:pt x="7539342" y="250646"/>
                  <a:pt x="7539489" y="250322"/>
                </a:cubicBezTo>
                <a:lnTo>
                  <a:pt x="7540321" y="250583"/>
                </a:lnTo>
                <a:lnTo>
                  <a:pt x="7540815" y="249243"/>
                </a:lnTo>
                <a:cubicBezTo>
                  <a:pt x="7543467" y="246332"/>
                  <a:pt x="7548772" y="246332"/>
                  <a:pt x="7548772" y="246332"/>
                </a:cubicBezTo>
                <a:close/>
                <a:moveTo>
                  <a:pt x="7657799" y="246332"/>
                </a:moveTo>
                <a:cubicBezTo>
                  <a:pt x="7667228" y="246332"/>
                  <a:pt x="7657799" y="253234"/>
                  <a:pt x="7657799" y="253234"/>
                </a:cubicBezTo>
                <a:cubicBezTo>
                  <a:pt x="7657799" y="246332"/>
                  <a:pt x="7657799" y="246332"/>
                  <a:pt x="7657799" y="246332"/>
                </a:cubicBezTo>
                <a:close/>
                <a:moveTo>
                  <a:pt x="7746789" y="246332"/>
                </a:moveTo>
                <a:cubicBezTo>
                  <a:pt x="7756512" y="246332"/>
                  <a:pt x="7766237" y="253450"/>
                  <a:pt x="7756512" y="260568"/>
                </a:cubicBezTo>
                <a:cubicBezTo>
                  <a:pt x="7756512" y="253450"/>
                  <a:pt x="7756512" y="246332"/>
                  <a:pt x="7746789" y="246332"/>
                </a:cubicBezTo>
                <a:close/>
                <a:moveTo>
                  <a:pt x="7954234" y="246332"/>
                </a:moveTo>
                <a:cubicBezTo>
                  <a:pt x="7965550" y="253450"/>
                  <a:pt x="7965550" y="253450"/>
                  <a:pt x="7965550" y="253450"/>
                </a:cubicBezTo>
                <a:cubicBezTo>
                  <a:pt x="7975450" y="253450"/>
                  <a:pt x="7965550" y="253450"/>
                  <a:pt x="7975450" y="260568"/>
                </a:cubicBezTo>
                <a:cubicBezTo>
                  <a:pt x="7975450" y="260568"/>
                  <a:pt x="7977882" y="260568"/>
                  <a:pt x="7980313" y="261431"/>
                </a:cubicBezTo>
                <a:lnTo>
                  <a:pt x="7980420" y="261496"/>
                </a:lnTo>
                <a:lnTo>
                  <a:pt x="7981224" y="261646"/>
                </a:lnTo>
                <a:cubicBezTo>
                  <a:pt x="7985782" y="263587"/>
                  <a:pt x="7987606" y="267470"/>
                  <a:pt x="7994900" y="267470"/>
                </a:cubicBezTo>
                <a:cubicBezTo>
                  <a:pt x="7985175" y="267470"/>
                  <a:pt x="7985175" y="267470"/>
                  <a:pt x="7985175" y="267470"/>
                </a:cubicBezTo>
                <a:cubicBezTo>
                  <a:pt x="7985175" y="265745"/>
                  <a:pt x="7984567" y="264450"/>
                  <a:pt x="7983656" y="263480"/>
                </a:cubicBezTo>
                <a:lnTo>
                  <a:pt x="7980420" y="261496"/>
                </a:lnTo>
                <a:lnTo>
                  <a:pt x="7975450" y="260568"/>
                </a:lnTo>
                <a:cubicBezTo>
                  <a:pt x="7965550" y="253450"/>
                  <a:pt x="7954234" y="253450"/>
                  <a:pt x="7954234" y="246332"/>
                </a:cubicBezTo>
                <a:close/>
                <a:moveTo>
                  <a:pt x="8123080" y="246332"/>
                </a:moveTo>
                <a:cubicBezTo>
                  <a:pt x="8123080" y="253378"/>
                  <a:pt x="8132804" y="253378"/>
                  <a:pt x="8132804" y="253378"/>
                </a:cubicBezTo>
                <a:cubicBezTo>
                  <a:pt x="8123080" y="253378"/>
                  <a:pt x="8123080" y="260424"/>
                  <a:pt x="8123080" y="267470"/>
                </a:cubicBezTo>
                <a:cubicBezTo>
                  <a:pt x="8123080" y="260424"/>
                  <a:pt x="8113356" y="253378"/>
                  <a:pt x="8123080" y="246332"/>
                </a:cubicBezTo>
                <a:close/>
                <a:moveTo>
                  <a:pt x="8211775" y="246332"/>
                </a:moveTo>
                <a:cubicBezTo>
                  <a:pt x="8214279" y="246332"/>
                  <a:pt x="8216158" y="246763"/>
                  <a:pt x="8217567" y="247410"/>
                </a:cubicBezTo>
                <a:lnTo>
                  <a:pt x="8220541" y="249783"/>
                </a:lnTo>
                <a:lnTo>
                  <a:pt x="8214749" y="247410"/>
                </a:lnTo>
                <a:cubicBezTo>
                  <a:pt x="8213027" y="246763"/>
                  <a:pt x="8211775" y="246332"/>
                  <a:pt x="8211775" y="246332"/>
                </a:cubicBezTo>
                <a:close/>
                <a:moveTo>
                  <a:pt x="8330232" y="246332"/>
                </a:moveTo>
                <a:cubicBezTo>
                  <a:pt x="8320803" y="246332"/>
                  <a:pt x="8330232" y="253234"/>
                  <a:pt x="8330232" y="253234"/>
                </a:cubicBezTo>
                <a:cubicBezTo>
                  <a:pt x="8320803" y="253234"/>
                  <a:pt x="8320803" y="246332"/>
                  <a:pt x="8320803" y="246332"/>
                </a:cubicBezTo>
                <a:cubicBezTo>
                  <a:pt x="8330232" y="246332"/>
                  <a:pt x="8330232" y="246332"/>
                  <a:pt x="8330232" y="246332"/>
                </a:cubicBezTo>
                <a:close/>
                <a:moveTo>
                  <a:pt x="8400363" y="246332"/>
                </a:moveTo>
                <a:cubicBezTo>
                  <a:pt x="8400363" y="246332"/>
                  <a:pt x="8400363" y="253450"/>
                  <a:pt x="8409792" y="253450"/>
                </a:cubicBezTo>
                <a:cubicBezTo>
                  <a:pt x="8409792" y="253450"/>
                  <a:pt x="8409792" y="253450"/>
                  <a:pt x="8400363" y="260568"/>
                </a:cubicBezTo>
                <a:cubicBezTo>
                  <a:pt x="8400363" y="253450"/>
                  <a:pt x="8400363" y="246332"/>
                  <a:pt x="8400363" y="246332"/>
                </a:cubicBezTo>
                <a:close/>
                <a:moveTo>
                  <a:pt x="9113460" y="246331"/>
                </a:moveTo>
                <a:cubicBezTo>
                  <a:pt x="9113460" y="246331"/>
                  <a:pt x="9113460" y="246331"/>
                  <a:pt x="9103441" y="246331"/>
                </a:cubicBezTo>
                <a:cubicBezTo>
                  <a:pt x="9103441" y="253234"/>
                  <a:pt x="9113460" y="253234"/>
                  <a:pt x="9113460" y="246331"/>
                </a:cubicBezTo>
                <a:close/>
                <a:moveTo>
                  <a:pt x="9193020" y="246331"/>
                </a:moveTo>
                <a:cubicBezTo>
                  <a:pt x="9202450" y="246331"/>
                  <a:pt x="9193020" y="253234"/>
                  <a:pt x="9193020" y="253234"/>
                </a:cubicBezTo>
                <a:cubicBezTo>
                  <a:pt x="9202450" y="253234"/>
                  <a:pt x="9202450" y="253234"/>
                  <a:pt x="9202450" y="253234"/>
                </a:cubicBezTo>
                <a:cubicBezTo>
                  <a:pt x="9202450" y="246331"/>
                  <a:pt x="9202450" y="246331"/>
                  <a:pt x="9193020" y="246331"/>
                </a:cubicBezTo>
                <a:close/>
                <a:moveTo>
                  <a:pt x="4945379" y="246253"/>
                </a:moveTo>
                <a:cubicBezTo>
                  <a:pt x="4945379" y="253397"/>
                  <a:pt x="4955131" y="253397"/>
                  <a:pt x="4955131" y="253397"/>
                </a:cubicBezTo>
                <a:cubicBezTo>
                  <a:pt x="4955131" y="246253"/>
                  <a:pt x="4945379" y="253397"/>
                  <a:pt x="4945379" y="246253"/>
                </a:cubicBezTo>
                <a:close/>
                <a:moveTo>
                  <a:pt x="9142761" y="246253"/>
                </a:moveTo>
                <a:cubicBezTo>
                  <a:pt x="9142761" y="246253"/>
                  <a:pt x="9142761" y="246253"/>
                  <a:pt x="9133009" y="246253"/>
                </a:cubicBezTo>
                <a:lnTo>
                  <a:pt x="9133822" y="246848"/>
                </a:lnTo>
                <a:close/>
                <a:moveTo>
                  <a:pt x="7925198" y="246142"/>
                </a:moveTo>
                <a:lnTo>
                  <a:pt x="7924945" y="246184"/>
                </a:lnTo>
                <a:lnTo>
                  <a:pt x="7925198" y="246253"/>
                </a:lnTo>
                <a:close/>
                <a:moveTo>
                  <a:pt x="7925356" y="246116"/>
                </a:moveTo>
                <a:lnTo>
                  <a:pt x="7925244" y="246135"/>
                </a:lnTo>
                <a:lnTo>
                  <a:pt x="7925198" y="246253"/>
                </a:lnTo>
                <a:lnTo>
                  <a:pt x="7925238" y="246275"/>
                </a:lnTo>
                <a:close/>
                <a:moveTo>
                  <a:pt x="4815627" y="244747"/>
                </a:moveTo>
                <a:lnTo>
                  <a:pt x="4815324" y="245697"/>
                </a:lnTo>
                <a:lnTo>
                  <a:pt x="4817466" y="246116"/>
                </a:lnTo>
                <a:cubicBezTo>
                  <a:pt x="4817466" y="246116"/>
                  <a:pt x="4816774" y="245671"/>
                  <a:pt x="4815904" y="245004"/>
                </a:cubicBezTo>
                <a:close/>
                <a:moveTo>
                  <a:pt x="4888154" y="244225"/>
                </a:moveTo>
                <a:cubicBezTo>
                  <a:pt x="4882230" y="245226"/>
                  <a:pt x="4880409" y="253234"/>
                  <a:pt x="4894992" y="253234"/>
                </a:cubicBezTo>
                <a:cubicBezTo>
                  <a:pt x="4885271" y="246116"/>
                  <a:pt x="4894992" y="246116"/>
                  <a:pt x="4894992" y="246116"/>
                </a:cubicBezTo>
                <a:cubicBezTo>
                  <a:pt x="4892560" y="244336"/>
                  <a:pt x="4890129" y="243891"/>
                  <a:pt x="4888154" y="244225"/>
                </a:cubicBezTo>
                <a:close/>
                <a:moveTo>
                  <a:pt x="3283224" y="243585"/>
                </a:moveTo>
                <a:cubicBezTo>
                  <a:pt x="3273242" y="242889"/>
                  <a:pt x="3261833" y="248456"/>
                  <a:pt x="3261833" y="254024"/>
                </a:cubicBezTo>
                <a:cubicBezTo>
                  <a:pt x="3261833" y="261447"/>
                  <a:pt x="3271974" y="261447"/>
                  <a:pt x="3282115" y="261447"/>
                </a:cubicBezTo>
                <a:cubicBezTo>
                  <a:pt x="3282115" y="254024"/>
                  <a:pt x="3282115" y="254024"/>
                  <a:pt x="3292256" y="246600"/>
                </a:cubicBezTo>
                <a:cubicBezTo>
                  <a:pt x="3289721" y="244745"/>
                  <a:pt x="3286552" y="243817"/>
                  <a:pt x="3283224" y="243585"/>
                </a:cubicBezTo>
                <a:close/>
                <a:moveTo>
                  <a:pt x="2164856" y="243541"/>
                </a:moveTo>
                <a:cubicBezTo>
                  <a:pt x="2171916" y="242851"/>
                  <a:pt x="2177563" y="248363"/>
                  <a:pt x="2177563" y="253875"/>
                </a:cubicBezTo>
                <a:cubicBezTo>
                  <a:pt x="2167523" y="253875"/>
                  <a:pt x="2167523" y="246526"/>
                  <a:pt x="2157484" y="246526"/>
                </a:cubicBezTo>
                <a:cubicBezTo>
                  <a:pt x="2159994" y="244689"/>
                  <a:pt x="2162504" y="243770"/>
                  <a:pt x="2164856" y="243541"/>
                </a:cubicBezTo>
                <a:close/>
                <a:moveTo>
                  <a:pt x="11439132" y="243541"/>
                </a:moveTo>
                <a:cubicBezTo>
                  <a:pt x="11446191" y="242851"/>
                  <a:pt x="11451839" y="248363"/>
                  <a:pt x="11451839" y="253875"/>
                </a:cubicBezTo>
                <a:cubicBezTo>
                  <a:pt x="11441799" y="253875"/>
                  <a:pt x="11441799" y="246526"/>
                  <a:pt x="11431759" y="246526"/>
                </a:cubicBezTo>
                <a:cubicBezTo>
                  <a:pt x="11434270" y="244689"/>
                  <a:pt x="11436779" y="243770"/>
                  <a:pt x="11439132" y="243541"/>
                </a:cubicBezTo>
                <a:close/>
                <a:moveTo>
                  <a:pt x="555206" y="243468"/>
                </a:moveTo>
                <a:cubicBezTo>
                  <a:pt x="558115" y="242424"/>
                  <a:pt x="563934" y="246600"/>
                  <a:pt x="563934" y="246600"/>
                </a:cubicBezTo>
                <a:lnTo>
                  <a:pt x="565412" y="250630"/>
                </a:lnTo>
                <a:lnTo>
                  <a:pt x="566681" y="250776"/>
                </a:lnTo>
                <a:lnTo>
                  <a:pt x="566094" y="251470"/>
                </a:lnTo>
                <a:lnTo>
                  <a:pt x="569106" y="254024"/>
                </a:lnTo>
                <a:cubicBezTo>
                  <a:pt x="571692" y="255879"/>
                  <a:pt x="574278" y="257735"/>
                  <a:pt x="574278" y="261447"/>
                </a:cubicBezTo>
                <a:lnTo>
                  <a:pt x="563934" y="261447"/>
                </a:lnTo>
                <a:lnTo>
                  <a:pt x="553590" y="261447"/>
                </a:lnTo>
                <a:cubicBezTo>
                  <a:pt x="553590" y="254024"/>
                  <a:pt x="563934" y="261447"/>
                  <a:pt x="563934" y="261447"/>
                </a:cubicBezTo>
                <a:cubicBezTo>
                  <a:pt x="563934" y="254024"/>
                  <a:pt x="563934" y="254024"/>
                  <a:pt x="563934" y="254024"/>
                </a:cubicBezTo>
                <a:lnTo>
                  <a:pt x="566094" y="251470"/>
                </a:lnTo>
                <a:lnTo>
                  <a:pt x="565550" y="251008"/>
                </a:lnTo>
                <a:lnTo>
                  <a:pt x="565412" y="250630"/>
                </a:lnTo>
                <a:lnTo>
                  <a:pt x="562641" y="250312"/>
                </a:lnTo>
                <a:cubicBezTo>
                  <a:pt x="558762" y="250312"/>
                  <a:pt x="553590" y="250312"/>
                  <a:pt x="553590" y="246600"/>
                </a:cubicBezTo>
                <a:cubicBezTo>
                  <a:pt x="553590" y="244744"/>
                  <a:pt x="554236" y="243816"/>
                  <a:pt x="555206" y="243468"/>
                </a:cubicBezTo>
                <a:close/>
                <a:moveTo>
                  <a:pt x="2081342" y="243468"/>
                </a:moveTo>
                <a:cubicBezTo>
                  <a:pt x="2079746" y="243816"/>
                  <a:pt x="2077859" y="244744"/>
                  <a:pt x="2075342" y="246600"/>
                </a:cubicBezTo>
                <a:cubicBezTo>
                  <a:pt x="2085409" y="246600"/>
                  <a:pt x="2085409" y="246600"/>
                  <a:pt x="2085409" y="254024"/>
                </a:cubicBezTo>
                <a:cubicBezTo>
                  <a:pt x="2096914" y="261447"/>
                  <a:pt x="2096914" y="261447"/>
                  <a:pt x="2096914" y="261447"/>
                </a:cubicBezTo>
                <a:cubicBezTo>
                  <a:pt x="2106982" y="254024"/>
                  <a:pt x="2106982" y="246600"/>
                  <a:pt x="2096914" y="246600"/>
                </a:cubicBezTo>
                <a:cubicBezTo>
                  <a:pt x="2088286" y="246600"/>
                  <a:pt x="2086128" y="242425"/>
                  <a:pt x="2081342" y="243468"/>
                </a:cubicBezTo>
                <a:close/>
                <a:moveTo>
                  <a:pt x="9829482" y="243468"/>
                </a:moveTo>
                <a:cubicBezTo>
                  <a:pt x="9832391" y="242424"/>
                  <a:pt x="9838209" y="246600"/>
                  <a:pt x="9838209" y="246600"/>
                </a:cubicBezTo>
                <a:lnTo>
                  <a:pt x="9839687" y="250630"/>
                </a:lnTo>
                <a:lnTo>
                  <a:pt x="9840957" y="250776"/>
                </a:lnTo>
                <a:lnTo>
                  <a:pt x="9840370" y="251470"/>
                </a:lnTo>
                <a:lnTo>
                  <a:pt x="9843381" y="254024"/>
                </a:lnTo>
                <a:cubicBezTo>
                  <a:pt x="9845967" y="255879"/>
                  <a:pt x="9848553" y="257735"/>
                  <a:pt x="9848553" y="261447"/>
                </a:cubicBezTo>
                <a:lnTo>
                  <a:pt x="9838209" y="261447"/>
                </a:lnTo>
                <a:lnTo>
                  <a:pt x="9827866" y="261447"/>
                </a:lnTo>
                <a:cubicBezTo>
                  <a:pt x="9827866" y="254024"/>
                  <a:pt x="9838209" y="261447"/>
                  <a:pt x="9838209" y="261447"/>
                </a:cubicBezTo>
                <a:cubicBezTo>
                  <a:pt x="9838209" y="254024"/>
                  <a:pt x="9838209" y="254024"/>
                  <a:pt x="9838209" y="254024"/>
                </a:cubicBezTo>
                <a:lnTo>
                  <a:pt x="9840370" y="251470"/>
                </a:lnTo>
                <a:lnTo>
                  <a:pt x="9839826" y="251008"/>
                </a:lnTo>
                <a:lnTo>
                  <a:pt x="9839687" y="250630"/>
                </a:lnTo>
                <a:lnTo>
                  <a:pt x="9836916" y="250312"/>
                </a:lnTo>
                <a:cubicBezTo>
                  <a:pt x="9833038" y="250312"/>
                  <a:pt x="9827866" y="250312"/>
                  <a:pt x="9827866" y="246600"/>
                </a:cubicBezTo>
                <a:cubicBezTo>
                  <a:pt x="9827866" y="244744"/>
                  <a:pt x="9828512" y="243816"/>
                  <a:pt x="9829482" y="243468"/>
                </a:cubicBezTo>
                <a:close/>
                <a:moveTo>
                  <a:pt x="11355617" y="243468"/>
                </a:moveTo>
                <a:cubicBezTo>
                  <a:pt x="11354022" y="243816"/>
                  <a:pt x="11352135" y="244744"/>
                  <a:pt x="11349618" y="246600"/>
                </a:cubicBezTo>
                <a:cubicBezTo>
                  <a:pt x="11359685" y="246600"/>
                  <a:pt x="11359685" y="246600"/>
                  <a:pt x="11359685" y="254024"/>
                </a:cubicBezTo>
                <a:cubicBezTo>
                  <a:pt x="11371190" y="261447"/>
                  <a:pt x="11371190" y="261447"/>
                  <a:pt x="11371190" y="261447"/>
                </a:cubicBezTo>
                <a:cubicBezTo>
                  <a:pt x="11381257" y="254024"/>
                  <a:pt x="11381257" y="246600"/>
                  <a:pt x="11371190" y="246600"/>
                </a:cubicBezTo>
                <a:cubicBezTo>
                  <a:pt x="11362561" y="246600"/>
                  <a:pt x="11360404" y="242425"/>
                  <a:pt x="11355617" y="243468"/>
                </a:cubicBezTo>
                <a:close/>
                <a:moveTo>
                  <a:pt x="3326454" y="243426"/>
                </a:moveTo>
                <a:cubicBezTo>
                  <a:pt x="3321748" y="242392"/>
                  <a:pt x="3319865" y="246526"/>
                  <a:pt x="3312335" y="246526"/>
                </a:cubicBezTo>
                <a:cubicBezTo>
                  <a:pt x="3312335" y="253876"/>
                  <a:pt x="3312335" y="253876"/>
                  <a:pt x="3322375" y="253876"/>
                </a:cubicBezTo>
                <a:cubicBezTo>
                  <a:pt x="3322375" y="253876"/>
                  <a:pt x="3332414" y="253876"/>
                  <a:pt x="3332414" y="246526"/>
                </a:cubicBezTo>
                <a:cubicBezTo>
                  <a:pt x="3329905" y="244689"/>
                  <a:pt x="3328022" y="243770"/>
                  <a:pt x="3326454" y="243426"/>
                </a:cubicBezTo>
                <a:close/>
                <a:moveTo>
                  <a:pt x="6693962" y="243113"/>
                </a:moveTo>
                <a:cubicBezTo>
                  <a:pt x="6692595" y="242112"/>
                  <a:pt x="6698065" y="246116"/>
                  <a:pt x="6698065" y="246116"/>
                </a:cubicBezTo>
                <a:cubicBezTo>
                  <a:pt x="6707789" y="246116"/>
                  <a:pt x="6698065" y="246116"/>
                  <a:pt x="6698065" y="253234"/>
                </a:cubicBezTo>
                <a:cubicBezTo>
                  <a:pt x="6688340" y="253234"/>
                  <a:pt x="6698065" y="246116"/>
                  <a:pt x="6698065" y="246116"/>
                </a:cubicBezTo>
                <a:cubicBezTo>
                  <a:pt x="6695634" y="244336"/>
                  <a:pt x="6694418" y="243447"/>
                  <a:pt x="6693962" y="243113"/>
                </a:cubicBezTo>
                <a:close/>
                <a:moveTo>
                  <a:pt x="4874576" y="241690"/>
                </a:moveTo>
                <a:lnTo>
                  <a:pt x="4871955" y="242501"/>
                </a:lnTo>
                <a:cubicBezTo>
                  <a:pt x="4869735" y="242668"/>
                  <a:pt x="4866660" y="242334"/>
                  <a:pt x="4863236" y="243001"/>
                </a:cubicBezTo>
                <a:lnTo>
                  <a:pt x="4856096" y="246116"/>
                </a:lnTo>
                <a:lnTo>
                  <a:pt x="4857618" y="250231"/>
                </a:lnTo>
                <a:cubicBezTo>
                  <a:pt x="4860354" y="253234"/>
                  <a:pt x="4865824" y="253234"/>
                  <a:pt x="4865824" y="253234"/>
                </a:cubicBezTo>
                <a:cubicBezTo>
                  <a:pt x="4865824" y="247895"/>
                  <a:pt x="4871293" y="246560"/>
                  <a:pt x="4874029" y="243224"/>
                </a:cubicBezTo>
                <a:close/>
                <a:moveTo>
                  <a:pt x="6741676" y="240831"/>
                </a:moveTo>
                <a:cubicBezTo>
                  <a:pt x="6744180" y="240831"/>
                  <a:pt x="6746685" y="242665"/>
                  <a:pt x="6746685" y="246332"/>
                </a:cubicBezTo>
                <a:cubicBezTo>
                  <a:pt x="6736666" y="246332"/>
                  <a:pt x="6736666" y="246332"/>
                  <a:pt x="6736666" y="246332"/>
                </a:cubicBezTo>
                <a:cubicBezTo>
                  <a:pt x="6736666" y="242665"/>
                  <a:pt x="6739171" y="240831"/>
                  <a:pt x="6741676" y="240831"/>
                </a:cubicBezTo>
                <a:close/>
                <a:moveTo>
                  <a:pt x="1360590" y="239462"/>
                </a:moveTo>
                <a:cubicBezTo>
                  <a:pt x="1360590" y="246843"/>
                  <a:pt x="1340453" y="254223"/>
                  <a:pt x="1350522" y="261603"/>
                </a:cubicBezTo>
                <a:cubicBezTo>
                  <a:pt x="1340453" y="261603"/>
                  <a:pt x="1330385" y="261603"/>
                  <a:pt x="1340453" y="270038"/>
                </a:cubicBezTo>
                <a:cubicBezTo>
                  <a:pt x="1350522" y="270038"/>
                  <a:pt x="1350522" y="270038"/>
                  <a:pt x="1350522" y="270038"/>
                </a:cubicBezTo>
                <a:cubicBezTo>
                  <a:pt x="1350522" y="261603"/>
                  <a:pt x="1360590" y="270038"/>
                  <a:pt x="1360590" y="261603"/>
                </a:cubicBezTo>
                <a:cubicBezTo>
                  <a:pt x="1360590" y="261603"/>
                  <a:pt x="1360590" y="246843"/>
                  <a:pt x="1360590" y="239462"/>
                </a:cubicBezTo>
                <a:close/>
                <a:moveTo>
                  <a:pt x="3056338" y="239462"/>
                </a:moveTo>
                <a:cubicBezTo>
                  <a:pt x="3056338" y="239462"/>
                  <a:pt x="3056338" y="239462"/>
                  <a:pt x="3046270" y="239462"/>
                </a:cubicBezTo>
                <a:cubicBezTo>
                  <a:pt x="3046270" y="239462"/>
                  <a:pt x="3046270" y="246843"/>
                  <a:pt x="3056338" y="239462"/>
                </a:cubicBezTo>
                <a:close/>
                <a:moveTo>
                  <a:pt x="3200168" y="239462"/>
                </a:moveTo>
                <a:cubicBezTo>
                  <a:pt x="3190100" y="246843"/>
                  <a:pt x="3200168" y="254223"/>
                  <a:pt x="3190100" y="261603"/>
                </a:cubicBezTo>
                <a:cubicBezTo>
                  <a:pt x="3200168" y="261603"/>
                  <a:pt x="3200168" y="270038"/>
                  <a:pt x="3210236" y="261603"/>
                </a:cubicBezTo>
                <a:cubicBezTo>
                  <a:pt x="3200168" y="254223"/>
                  <a:pt x="3210236" y="246843"/>
                  <a:pt x="3200168" y="239462"/>
                </a:cubicBezTo>
                <a:close/>
                <a:moveTo>
                  <a:pt x="10634865" y="239462"/>
                </a:moveTo>
                <a:cubicBezTo>
                  <a:pt x="10634865" y="246843"/>
                  <a:pt x="10614729" y="254223"/>
                  <a:pt x="10624797" y="261603"/>
                </a:cubicBezTo>
                <a:cubicBezTo>
                  <a:pt x="10614729" y="261603"/>
                  <a:pt x="10604661" y="261603"/>
                  <a:pt x="10614729" y="270038"/>
                </a:cubicBezTo>
                <a:cubicBezTo>
                  <a:pt x="10624797" y="270038"/>
                  <a:pt x="10624797" y="270038"/>
                  <a:pt x="10624797" y="270038"/>
                </a:cubicBezTo>
                <a:cubicBezTo>
                  <a:pt x="10624797" y="261603"/>
                  <a:pt x="10634865" y="270038"/>
                  <a:pt x="10634865" y="261603"/>
                </a:cubicBezTo>
                <a:cubicBezTo>
                  <a:pt x="10634865" y="261603"/>
                  <a:pt x="10634865" y="246843"/>
                  <a:pt x="10634865" y="239462"/>
                </a:cubicBezTo>
                <a:close/>
                <a:moveTo>
                  <a:pt x="4364033" y="239229"/>
                </a:moveTo>
                <a:lnTo>
                  <a:pt x="4364096" y="239735"/>
                </a:lnTo>
                <a:lnTo>
                  <a:pt x="4364967" y="239400"/>
                </a:lnTo>
                <a:close/>
                <a:moveTo>
                  <a:pt x="123740" y="239177"/>
                </a:moveTo>
                <a:cubicBezTo>
                  <a:pt x="103666" y="239177"/>
                  <a:pt x="93600" y="254024"/>
                  <a:pt x="103666" y="261447"/>
                </a:cubicBezTo>
                <a:cubicBezTo>
                  <a:pt x="113733" y="254024"/>
                  <a:pt x="133771" y="246600"/>
                  <a:pt x="123740" y="239177"/>
                </a:cubicBezTo>
                <a:close/>
                <a:moveTo>
                  <a:pt x="175747" y="239177"/>
                </a:moveTo>
                <a:cubicBezTo>
                  <a:pt x="175747" y="246600"/>
                  <a:pt x="175747" y="246600"/>
                  <a:pt x="175747" y="246600"/>
                </a:cubicBezTo>
                <a:cubicBezTo>
                  <a:pt x="185718" y="246600"/>
                  <a:pt x="185718" y="246600"/>
                  <a:pt x="185718" y="246600"/>
                </a:cubicBezTo>
                <a:cubicBezTo>
                  <a:pt x="175747" y="254024"/>
                  <a:pt x="185718" y="254024"/>
                  <a:pt x="185718" y="261447"/>
                </a:cubicBezTo>
                <a:cubicBezTo>
                  <a:pt x="195640" y="254024"/>
                  <a:pt x="195640" y="261447"/>
                  <a:pt x="205566" y="261447"/>
                </a:cubicBezTo>
                <a:cubicBezTo>
                  <a:pt x="195640" y="254024"/>
                  <a:pt x="195640" y="254024"/>
                  <a:pt x="195640" y="254024"/>
                </a:cubicBezTo>
                <a:cubicBezTo>
                  <a:pt x="185718" y="246600"/>
                  <a:pt x="195640" y="239177"/>
                  <a:pt x="175747" y="239177"/>
                </a:cubicBezTo>
                <a:close/>
                <a:moveTo>
                  <a:pt x="247542" y="239177"/>
                </a:moveTo>
                <a:cubicBezTo>
                  <a:pt x="237196" y="239177"/>
                  <a:pt x="237196" y="239177"/>
                  <a:pt x="237196" y="239177"/>
                </a:cubicBezTo>
                <a:cubicBezTo>
                  <a:pt x="237196" y="246526"/>
                  <a:pt x="237196" y="246526"/>
                  <a:pt x="237196" y="253876"/>
                </a:cubicBezTo>
                <a:cubicBezTo>
                  <a:pt x="237196" y="246526"/>
                  <a:pt x="257893" y="246526"/>
                  <a:pt x="247542" y="239177"/>
                </a:cubicBezTo>
                <a:close/>
                <a:moveTo>
                  <a:pt x="900411" y="239177"/>
                </a:moveTo>
                <a:lnTo>
                  <a:pt x="900336" y="239177"/>
                </a:lnTo>
                <a:lnTo>
                  <a:pt x="900336" y="239462"/>
                </a:lnTo>
                <a:lnTo>
                  <a:pt x="900411" y="239459"/>
                </a:lnTo>
                <a:close/>
                <a:moveTo>
                  <a:pt x="1034271" y="239177"/>
                </a:moveTo>
                <a:cubicBezTo>
                  <a:pt x="1044615" y="239177"/>
                  <a:pt x="1044615" y="246749"/>
                  <a:pt x="1044615" y="246749"/>
                </a:cubicBezTo>
                <a:cubicBezTo>
                  <a:pt x="1034271" y="246749"/>
                  <a:pt x="1034271" y="246749"/>
                  <a:pt x="1034271" y="239177"/>
                </a:cubicBezTo>
                <a:close/>
                <a:moveTo>
                  <a:pt x="1320246" y="239177"/>
                </a:moveTo>
                <a:cubicBezTo>
                  <a:pt x="1310511" y="239177"/>
                  <a:pt x="1310511" y="239177"/>
                  <a:pt x="1310511" y="239177"/>
                </a:cubicBezTo>
                <a:cubicBezTo>
                  <a:pt x="1320246" y="239177"/>
                  <a:pt x="1310511" y="246749"/>
                  <a:pt x="1320246" y="246749"/>
                </a:cubicBezTo>
                <a:cubicBezTo>
                  <a:pt x="1320246" y="239177"/>
                  <a:pt x="1320246" y="239177"/>
                  <a:pt x="1320246" y="239177"/>
                </a:cubicBezTo>
                <a:close/>
                <a:moveTo>
                  <a:pt x="1606830" y="239177"/>
                </a:moveTo>
                <a:cubicBezTo>
                  <a:pt x="1606830" y="246749"/>
                  <a:pt x="1606830" y="246749"/>
                  <a:pt x="1595269" y="246749"/>
                </a:cubicBezTo>
                <a:cubicBezTo>
                  <a:pt x="1595269" y="239177"/>
                  <a:pt x="1595269" y="239177"/>
                  <a:pt x="1595269" y="239177"/>
                </a:cubicBezTo>
                <a:cubicBezTo>
                  <a:pt x="1606830" y="239177"/>
                  <a:pt x="1606830" y="239177"/>
                  <a:pt x="1606830" y="239177"/>
                </a:cubicBezTo>
                <a:close/>
                <a:moveTo>
                  <a:pt x="1626605" y="239177"/>
                </a:moveTo>
                <a:cubicBezTo>
                  <a:pt x="1636644" y="239177"/>
                  <a:pt x="1636644" y="246526"/>
                  <a:pt x="1636644" y="246526"/>
                </a:cubicBezTo>
                <a:cubicBezTo>
                  <a:pt x="1626605" y="253875"/>
                  <a:pt x="1616565" y="246526"/>
                  <a:pt x="1626605" y="239177"/>
                </a:cubicBezTo>
                <a:close/>
                <a:moveTo>
                  <a:pt x="2209203" y="239177"/>
                </a:moveTo>
                <a:cubicBezTo>
                  <a:pt x="2219547" y="239177"/>
                  <a:pt x="2219547" y="246526"/>
                  <a:pt x="2219547" y="246526"/>
                </a:cubicBezTo>
                <a:cubicBezTo>
                  <a:pt x="2209203" y="253875"/>
                  <a:pt x="2209203" y="253875"/>
                  <a:pt x="2209203" y="253875"/>
                </a:cubicBezTo>
                <a:cubicBezTo>
                  <a:pt x="2209203" y="253875"/>
                  <a:pt x="2209203" y="246526"/>
                  <a:pt x="2209203" y="239177"/>
                </a:cubicBezTo>
                <a:close/>
                <a:moveTo>
                  <a:pt x="2229282" y="239177"/>
                </a:moveTo>
                <a:cubicBezTo>
                  <a:pt x="2229282" y="246749"/>
                  <a:pt x="2229282" y="246749"/>
                  <a:pt x="2219546" y="246749"/>
                </a:cubicBezTo>
                <a:cubicBezTo>
                  <a:pt x="2219546" y="239177"/>
                  <a:pt x="2229282" y="239177"/>
                  <a:pt x="2229282" y="239177"/>
                </a:cubicBezTo>
                <a:close/>
                <a:moveTo>
                  <a:pt x="2463538" y="239177"/>
                </a:moveTo>
                <a:cubicBezTo>
                  <a:pt x="2463538" y="239177"/>
                  <a:pt x="2463538" y="246526"/>
                  <a:pt x="2463538" y="253875"/>
                </a:cubicBezTo>
                <a:cubicBezTo>
                  <a:pt x="2463538" y="253875"/>
                  <a:pt x="2463538" y="253875"/>
                  <a:pt x="2453802" y="253875"/>
                </a:cubicBezTo>
                <a:cubicBezTo>
                  <a:pt x="2453802" y="246526"/>
                  <a:pt x="2463538" y="239177"/>
                  <a:pt x="2453802" y="239177"/>
                </a:cubicBezTo>
                <a:cubicBezTo>
                  <a:pt x="2463538" y="239177"/>
                  <a:pt x="2463538" y="239177"/>
                  <a:pt x="2463538" y="239177"/>
                </a:cubicBezTo>
                <a:close/>
                <a:moveTo>
                  <a:pt x="2647900" y="239177"/>
                </a:moveTo>
                <a:cubicBezTo>
                  <a:pt x="2647900" y="246600"/>
                  <a:pt x="2647900" y="246600"/>
                  <a:pt x="2647900" y="254024"/>
                </a:cubicBezTo>
                <a:cubicBezTo>
                  <a:pt x="2637861" y="254024"/>
                  <a:pt x="2627821" y="261447"/>
                  <a:pt x="2627821" y="254024"/>
                </a:cubicBezTo>
                <a:cubicBezTo>
                  <a:pt x="2637861" y="246600"/>
                  <a:pt x="2647900" y="246600"/>
                  <a:pt x="2647900" y="239177"/>
                </a:cubicBezTo>
                <a:close/>
                <a:moveTo>
                  <a:pt x="2791496" y="239177"/>
                </a:moveTo>
                <a:cubicBezTo>
                  <a:pt x="2791496" y="246749"/>
                  <a:pt x="2781761" y="239177"/>
                  <a:pt x="2791496" y="246749"/>
                </a:cubicBezTo>
                <a:cubicBezTo>
                  <a:pt x="2781761" y="246749"/>
                  <a:pt x="2781761" y="239177"/>
                  <a:pt x="2781761" y="239177"/>
                </a:cubicBezTo>
                <a:cubicBezTo>
                  <a:pt x="2791496" y="239177"/>
                  <a:pt x="2791496" y="239177"/>
                  <a:pt x="2791496" y="239177"/>
                </a:cubicBezTo>
                <a:close/>
                <a:moveTo>
                  <a:pt x="2862077" y="239177"/>
                </a:moveTo>
                <a:cubicBezTo>
                  <a:pt x="2873760" y="239177"/>
                  <a:pt x="2873760" y="239177"/>
                  <a:pt x="2883982" y="246749"/>
                </a:cubicBezTo>
                <a:cubicBezTo>
                  <a:pt x="2883982" y="254098"/>
                  <a:pt x="2883982" y="254098"/>
                  <a:pt x="2883982" y="254098"/>
                </a:cubicBezTo>
                <a:cubicBezTo>
                  <a:pt x="2883982" y="261447"/>
                  <a:pt x="2873638" y="261447"/>
                  <a:pt x="2873638" y="254098"/>
                </a:cubicBezTo>
                <a:cubicBezTo>
                  <a:pt x="2873638" y="254098"/>
                  <a:pt x="2883982" y="261447"/>
                  <a:pt x="2883982" y="246749"/>
                </a:cubicBezTo>
                <a:cubicBezTo>
                  <a:pt x="2883982" y="246749"/>
                  <a:pt x="2873760" y="246749"/>
                  <a:pt x="2862077" y="246749"/>
                </a:cubicBezTo>
                <a:cubicBezTo>
                  <a:pt x="2862077" y="246749"/>
                  <a:pt x="2862077" y="246749"/>
                  <a:pt x="2862077" y="239177"/>
                </a:cubicBezTo>
                <a:close/>
                <a:moveTo>
                  <a:pt x="2944219" y="239177"/>
                </a:moveTo>
                <a:lnTo>
                  <a:pt x="2935292" y="240110"/>
                </a:lnTo>
                <a:lnTo>
                  <a:pt x="2935492" y="240242"/>
                </a:lnTo>
                <a:cubicBezTo>
                  <a:pt x="2938400" y="242016"/>
                  <a:pt x="2944219" y="244856"/>
                  <a:pt x="2944219" y="239177"/>
                </a:cubicBezTo>
                <a:close/>
                <a:moveTo>
                  <a:pt x="2944219" y="239177"/>
                </a:moveTo>
                <a:cubicBezTo>
                  <a:pt x="2944219" y="246749"/>
                  <a:pt x="2944219" y="246749"/>
                  <a:pt x="2933875" y="246749"/>
                </a:cubicBezTo>
                <a:cubicBezTo>
                  <a:pt x="2933875" y="242963"/>
                  <a:pt x="2933875" y="241070"/>
                  <a:pt x="2935168" y="240123"/>
                </a:cubicBezTo>
                <a:lnTo>
                  <a:pt x="2935292" y="240110"/>
                </a:lnTo>
                <a:lnTo>
                  <a:pt x="2933875" y="239177"/>
                </a:lnTo>
                <a:cubicBezTo>
                  <a:pt x="2944219" y="239177"/>
                  <a:pt x="2954563" y="239177"/>
                  <a:pt x="2944219" y="239177"/>
                </a:cubicBezTo>
                <a:close/>
                <a:moveTo>
                  <a:pt x="2995938" y="239177"/>
                </a:moveTo>
                <a:lnTo>
                  <a:pt x="2995973" y="239457"/>
                </a:lnTo>
                <a:lnTo>
                  <a:pt x="2996455" y="239402"/>
                </a:lnTo>
                <a:close/>
                <a:moveTo>
                  <a:pt x="3097838" y="239177"/>
                </a:moveTo>
                <a:cubicBezTo>
                  <a:pt x="3097838" y="246595"/>
                  <a:pt x="3107894" y="246595"/>
                  <a:pt x="3107894" y="254013"/>
                </a:cubicBezTo>
                <a:cubicBezTo>
                  <a:pt x="3097838" y="254013"/>
                  <a:pt x="3097838" y="261432"/>
                  <a:pt x="3097838" y="261432"/>
                </a:cubicBezTo>
                <a:cubicBezTo>
                  <a:pt x="3087782" y="254013"/>
                  <a:pt x="3087782" y="254013"/>
                  <a:pt x="3097838" y="254013"/>
                </a:cubicBezTo>
                <a:cubicBezTo>
                  <a:pt x="3087782" y="246595"/>
                  <a:pt x="3087782" y="254013"/>
                  <a:pt x="3077725" y="254013"/>
                </a:cubicBezTo>
                <a:cubicBezTo>
                  <a:pt x="3077725" y="261432"/>
                  <a:pt x="3077725" y="261432"/>
                  <a:pt x="3077725" y="269910"/>
                </a:cubicBezTo>
                <a:cubicBezTo>
                  <a:pt x="3056175" y="269910"/>
                  <a:pt x="3077725" y="254013"/>
                  <a:pt x="3067668" y="261432"/>
                </a:cubicBezTo>
                <a:cubicBezTo>
                  <a:pt x="3067668" y="254013"/>
                  <a:pt x="3077725" y="239177"/>
                  <a:pt x="3097838" y="239177"/>
                </a:cubicBezTo>
                <a:close/>
                <a:moveTo>
                  <a:pt x="3456337" y="239177"/>
                </a:moveTo>
                <a:cubicBezTo>
                  <a:pt x="3444979" y="246526"/>
                  <a:pt x="3444979" y="246526"/>
                  <a:pt x="3444979" y="246526"/>
                </a:cubicBezTo>
                <a:cubicBezTo>
                  <a:pt x="3456337" y="246526"/>
                  <a:pt x="3466275" y="253876"/>
                  <a:pt x="3456337" y="239177"/>
                </a:cubicBezTo>
                <a:close/>
                <a:moveTo>
                  <a:pt x="3496698" y="239177"/>
                </a:moveTo>
                <a:cubicBezTo>
                  <a:pt x="3496698" y="246526"/>
                  <a:pt x="3496698" y="246526"/>
                  <a:pt x="3496698" y="246526"/>
                </a:cubicBezTo>
                <a:cubicBezTo>
                  <a:pt x="3506433" y="246526"/>
                  <a:pt x="3506433" y="253876"/>
                  <a:pt x="3506433" y="246526"/>
                </a:cubicBezTo>
                <a:cubicBezTo>
                  <a:pt x="3506433" y="246526"/>
                  <a:pt x="3506433" y="239177"/>
                  <a:pt x="3496698" y="239177"/>
                </a:cubicBezTo>
                <a:close/>
                <a:moveTo>
                  <a:pt x="3628733" y="239177"/>
                </a:moveTo>
                <a:cubicBezTo>
                  <a:pt x="3618998" y="239177"/>
                  <a:pt x="3618998" y="239177"/>
                  <a:pt x="3618998" y="239177"/>
                </a:cubicBezTo>
                <a:cubicBezTo>
                  <a:pt x="3618998" y="246749"/>
                  <a:pt x="3628733" y="246749"/>
                  <a:pt x="3628733" y="239177"/>
                </a:cubicBezTo>
                <a:close/>
                <a:moveTo>
                  <a:pt x="4119150" y="239177"/>
                </a:moveTo>
                <a:cubicBezTo>
                  <a:pt x="4119150" y="246526"/>
                  <a:pt x="4119150" y="253875"/>
                  <a:pt x="4129494" y="246526"/>
                </a:cubicBezTo>
                <a:cubicBezTo>
                  <a:pt x="4129494" y="246526"/>
                  <a:pt x="4129494" y="239177"/>
                  <a:pt x="4119150" y="239177"/>
                </a:cubicBezTo>
                <a:close/>
                <a:moveTo>
                  <a:pt x="4201291" y="239177"/>
                </a:moveTo>
                <a:cubicBezTo>
                  <a:pt x="4190947" y="239177"/>
                  <a:pt x="4190947" y="239177"/>
                  <a:pt x="4190947" y="239177"/>
                </a:cubicBezTo>
                <a:cubicBezTo>
                  <a:pt x="4190947" y="246749"/>
                  <a:pt x="4190947" y="246749"/>
                  <a:pt x="4190947" y="246749"/>
                </a:cubicBezTo>
                <a:cubicBezTo>
                  <a:pt x="4190947" y="246749"/>
                  <a:pt x="4190947" y="239177"/>
                  <a:pt x="4201291" y="239177"/>
                </a:cubicBezTo>
                <a:close/>
                <a:moveTo>
                  <a:pt x="4221168" y="239177"/>
                </a:moveTo>
                <a:cubicBezTo>
                  <a:pt x="4211230" y="239177"/>
                  <a:pt x="4211230" y="239177"/>
                  <a:pt x="4211230" y="239177"/>
                </a:cubicBezTo>
                <a:cubicBezTo>
                  <a:pt x="4211230" y="246600"/>
                  <a:pt x="4211230" y="239177"/>
                  <a:pt x="4211230" y="246600"/>
                </a:cubicBezTo>
                <a:cubicBezTo>
                  <a:pt x="4211230" y="246600"/>
                  <a:pt x="4221168" y="254024"/>
                  <a:pt x="4211230" y="254024"/>
                </a:cubicBezTo>
                <a:cubicBezTo>
                  <a:pt x="4211230" y="254024"/>
                  <a:pt x="4211230" y="246600"/>
                  <a:pt x="4201291" y="246600"/>
                </a:cubicBezTo>
                <a:cubicBezTo>
                  <a:pt x="4201291" y="254024"/>
                  <a:pt x="4201291" y="254024"/>
                  <a:pt x="4201291" y="254024"/>
                </a:cubicBezTo>
                <a:cubicBezTo>
                  <a:pt x="4211230" y="254024"/>
                  <a:pt x="4211230" y="261447"/>
                  <a:pt x="4201291" y="261447"/>
                </a:cubicBezTo>
                <a:cubicBezTo>
                  <a:pt x="4211230" y="261447"/>
                  <a:pt x="4221168" y="261447"/>
                  <a:pt x="4221168" y="254024"/>
                </a:cubicBezTo>
                <a:cubicBezTo>
                  <a:pt x="4231106" y="246600"/>
                  <a:pt x="4231106" y="246600"/>
                  <a:pt x="4231106" y="246600"/>
                </a:cubicBezTo>
                <a:cubicBezTo>
                  <a:pt x="4221168" y="239177"/>
                  <a:pt x="4211230" y="246600"/>
                  <a:pt x="4221168" y="239177"/>
                </a:cubicBezTo>
                <a:close/>
                <a:moveTo>
                  <a:pt x="4335152" y="239177"/>
                </a:moveTo>
                <a:cubicBezTo>
                  <a:pt x="4335152" y="242963"/>
                  <a:pt x="4340172" y="244856"/>
                  <a:pt x="4345191" y="245802"/>
                </a:cubicBezTo>
                <a:lnTo>
                  <a:pt x="4354910" y="246719"/>
                </a:lnTo>
                <a:lnTo>
                  <a:pt x="4354927" y="246749"/>
                </a:lnTo>
                <a:lnTo>
                  <a:pt x="4355232" y="246749"/>
                </a:lnTo>
                <a:lnTo>
                  <a:pt x="4364967" y="246749"/>
                </a:lnTo>
                <a:lnTo>
                  <a:pt x="4364096" y="239735"/>
                </a:lnTo>
                <a:lnTo>
                  <a:pt x="4361987" y="240548"/>
                </a:lnTo>
                <a:cubicBezTo>
                  <a:pt x="4359399" y="241581"/>
                  <a:pt x="4355751" y="243132"/>
                  <a:pt x="4353691" y="244423"/>
                </a:cubicBezTo>
                <a:lnTo>
                  <a:pt x="4354890" y="246681"/>
                </a:lnTo>
                <a:lnTo>
                  <a:pt x="4349269" y="245566"/>
                </a:lnTo>
                <a:cubicBezTo>
                  <a:pt x="4344564" y="243436"/>
                  <a:pt x="4342682" y="239177"/>
                  <a:pt x="4335152" y="239177"/>
                </a:cubicBezTo>
                <a:close/>
                <a:moveTo>
                  <a:pt x="4619910" y="239177"/>
                </a:moveTo>
                <a:lnTo>
                  <a:pt x="4628030" y="248231"/>
                </a:lnTo>
                <a:lnTo>
                  <a:pt x="4628030" y="252560"/>
                </a:lnTo>
                <a:cubicBezTo>
                  <a:pt x="4628030" y="253450"/>
                  <a:pt x="4628030" y="253450"/>
                  <a:pt x="4628030" y="253450"/>
                </a:cubicBezTo>
                <a:lnTo>
                  <a:pt x="4630395" y="254201"/>
                </a:lnTo>
                <a:lnTo>
                  <a:pt x="4631040" y="259231"/>
                </a:lnTo>
                <a:lnTo>
                  <a:pt x="4628030" y="260568"/>
                </a:lnTo>
                <a:lnTo>
                  <a:pt x="4631111" y="259786"/>
                </a:lnTo>
                <a:lnTo>
                  <a:pt x="4631324" y="261447"/>
                </a:lnTo>
                <a:cubicBezTo>
                  <a:pt x="4636317" y="261447"/>
                  <a:pt x="4638814" y="261447"/>
                  <a:pt x="4640062" y="260519"/>
                </a:cubicBezTo>
                <a:lnTo>
                  <a:pt x="4640670" y="257358"/>
                </a:lnTo>
                <a:lnTo>
                  <a:pt x="4642473" y="256901"/>
                </a:lnTo>
                <a:cubicBezTo>
                  <a:pt x="4646256" y="255067"/>
                  <a:pt x="4648664" y="253234"/>
                  <a:pt x="4648664" y="253234"/>
                </a:cubicBezTo>
                <a:cubicBezTo>
                  <a:pt x="4648664" y="253234"/>
                  <a:pt x="4646256" y="253234"/>
                  <a:pt x="4642473" y="254151"/>
                </a:cubicBezTo>
                <a:lnTo>
                  <a:pt x="4641176" y="254727"/>
                </a:lnTo>
                <a:lnTo>
                  <a:pt x="4641311" y="254024"/>
                </a:lnTo>
                <a:lnTo>
                  <a:pt x="4634821" y="253335"/>
                </a:lnTo>
                <a:lnTo>
                  <a:pt x="4639058" y="246600"/>
                </a:lnTo>
                <a:lnTo>
                  <a:pt x="4661286" y="246600"/>
                </a:lnTo>
                <a:cubicBezTo>
                  <a:pt x="4653795" y="241033"/>
                  <a:pt x="4640687" y="243816"/>
                  <a:pt x="4629785" y="242424"/>
                </a:cubicBezTo>
                <a:close/>
                <a:moveTo>
                  <a:pt x="4619910" y="239177"/>
                </a:moveTo>
                <a:lnTo>
                  <a:pt x="4610860" y="239177"/>
                </a:lnTo>
                <a:cubicBezTo>
                  <a:pt x="4609566" y="239177"/>
                  <a:pt x="4609566" y="239177"/>
                  <a:pt x="4609566" y="239177"/>
                </a:cubicBezTo>
                <a:cubicBezTo>
                  <a:pt x="4609566" y="242963"/>
                  <a:pt x="4609566" y="244856"/>
                  <a:pt x="4609566" y="245802"/>
                </a:cubicBezTo>
                <a:lnTo>
                  <a:pt x="4609566" y="246531"/>
                </a:lnTo>
                <a:lnTo>
                  <a:pt x="4608582" y="246331"/>
                </a:lnTo>
                <a:lnTo>
                  <a:pt x="4609566" y="246572"/>
                </a:lnTo>
                <a:lnTo>
                  <a:pt x="4609566" y="246749"/>
                </a:lnTo>
                <a:lnTo>
                  <a:pt x="4609856" y="246642"/>
                </a:lnTo>
                <a:lnTo>
                  <a:pt x="4612116" y="247194"/>
                </a:lnTo>
                <a:cubicBezTo>
                  <a:pt x="4612709" y="247625"/>
                  <a:pt x="4613000" y="248273"/>
                  <a:pt x="4612564" y="249243"/>
                </a:cubicBezTo>
                <a:lnTo>
                  <a:pt x="4608582" y="253233"/>
                </a:lnTo>
                <a:lnTo>
                  <a:pt x="4608582" y="249243"/>
                </a:lnTo>
                <a:cubicBezTo>
                  <a:pt x="4608582" y="248273"/>
                  <a:pt x="4608582" y="247625"/>
                  <a:pt x="4608582" y="247194"/>
                </a:cubicBezTo>
                <a:lnTo>
                  <a:pt x="4608582" y="246331"/>
                </a:lnTo>
                <a:lnTo>
                  <a:pt x="4602945" y="247410"/>
                </a:lnTo>
                <a:cubicBezTo>
                  <a:pt x="4600450" y="248704"/>
                  <a:pt x="4600450" y="250861"/>
                  <a:pt x="4602945" y="252155"/>
                </a:cubicBezTo>
                <a:lnTo>
                  <a:pt x="4608582" y="253234"/>
                </a:lnTo>
                <a:lnTo>
                  <a:pt x="4613885" y="252155"/>
                </a:lnTo>
                <a:cubicBezTo>
                  <a:pt x="4616243" y="250861"/>
                  <a:pt x="4616243" y="248704"/>
                  <a:pt x="4613885" y="247410"/>
                </a:cubicBezTo>
                <a:lnTo>
                  <a:pt x="4609947" y="246609"/>
                </a:lnTo>
                <a:lnTo>
                  <a:pt x="4618294" y="243554"/>
                </a:lnTo>
                <a:close/>
                <a:moveTo>
                  <a:pt x="4957604" y="239177"/>
                </a:moveTo>
                <a:cubicBezTo>
                  <a:pt x="4947564" y="239177"/>
                  <a:pt x="4947564" y="239177"/>
                  <a:pt x="4947564" y="239177"/>
                </a:cubicBezTo>
                <a:cubicBezTo>
                  <a:pt x="4937525" y="246749"/>
                  <a:pt x="4957604" y="246749"/>
                  <a:pt x="4957604" y="239177"/>
                </a:cubicBezTo>
                <a:close/>
                <a:moveTo>
                  <a:pt x="9398016" y="239177"/>
                </a:moveTo>
                <a:cubicBezTo>
                  <a:pt x="9377942" y="239177"/>
                  <a:pt x="9367876" y="254024"/>
                  <a:pt x="9377942" y="261447"/>
                </a:cubicBezTo>
                <a:cubicBezTo>
                  <a:pt x="9388009" y="254024"/>
                  <a:pt x="9408047" y="246600"/>
                  <a:pt x="9398016" y="239177"/>
                </a:cubicBezTo>
                <a:close/>
                <a:moveTo>
                  <a:pt x="9521818" y="239177"/>
                </a:moveTo>
                <a:cubicBezTo>
                  <a:pt x="9511472" y="239177"/>
                  <a:pt x="9511472" y="239177"/>
                  <a:pt x="9511472" y="239177"/>
                </a:cubicBezTo>
                <a:cubicBezTo>
                  <a:pt x="9511472" y="246526"/>
                  <a:pt x="9511472" y="246526"/>
                  <a:pt x="9511472" y="253876"/>
                </a:cubicBezTo>
                <a:cubicBezTo>
                  <a:pt x="9511472" y="246526"/>
                  <a:pt x="9532169" y="246526"/>
                  <a:pt x="9521818" y="239177"/>
                </a:cubicBezTo>
                <a:close/>
                <a:moveTo>
                  <a:pt x="10174686" y="239177"/>
                </a:moveTo>
                <a:lnTo>
                  <a:pt x="10174611" y="239177"/>
                </a:lnTo>
                <a:lnTo>
                  <a:pt x="10174611" y="239462"/>
                </a:lnTo>
                <a:lnTo>
                  <a:pt x="10174686" y="239459"/>
                </a:lnTo>
                <a:close/>
                <a:moveTo>
                  <a:pt x="10308547" y="239177"/>
                </a:moveTo>
                <a:cubicBezTo>
                  <a:pt x="10318891" y="239177"/>
                  <a:pt x="10318891" y="246749"/>
                  <a:pt x="10318891" y="246749"/>
                </a:cubicBezTo>
                <a:cubicBezTo>
                  <a:pt x="10308547" y="246749"/>
                  <a:pt x="10308547" y="246749"/>
                  <a:pt x="10308547" y="239177"/>
                </a:cubicBezTo>
                <a:close/>
                <a:moveTo>
                  <a:pt x="10594522" y="239177"/>
                </a:moveTo>
                <a:cubicBezTo>
                  <a:pt x="10584787" y="239177"/>
                  <a:pt x="10584787" y="239177"/>
                  <a:pt x="10584787" y="239177"/>
                </a:cubicBezTo>
                <a:cubicBezTo>
                  <a:pt x="10594522" y="239177"/>
                  <a:pt x="10584787" y="246749"/>
                  <a:pt x="10594522" y="246749"/>
                </a:cubicBezTo>
                <a:cubicBezTo>
                  <a:pt x="10594522" y="239177"/>
                  <a:pt x="10594522" y="239177"/>
                  <a:pt x="10594522" y="239177"/>
                </a:cubicBezTo>
                <a:close/>
                <a:moveTo>
                  <a:pt x="10881106" y="239177"/>
                </a:moveTo>
                <a:cubicBezTo>
                  <a:pt x="10881106" y="246749"/>
                  <a:pt x="10881106" y="246749"/>
                  <a:pt x="10869545" y="246749"/>
                </a:cubicBezTo>
                <a:cubicBezTo>
                  <a:pt x="10869545" y="239177"/>
                  <a:pt x="10869545" y="239177"/>
                  <a:pt x="10869545" y="239177"/>
                </a:cubicBezTo>
                <a:cubicBezTo>
                  <a:pt x="10881106" y="239177"/>
                  <a:pt x="10881106" y="239177"/>
                  <a:pt x="10881106" y="239177"/>
                </a:cubicBezTo>
                <a:close/>
                <a:moveTo>
                  <a:pt x="10900880" y="239177"/>
                </a:moveTo>
                <a:cubicBezTo>
                  <a:pt x="10910920" y="239177"/>
                  <a:pt x="10910920" y="246526"/>
                  <a:pt x="10910920" y="246526"/>
                </a:cubicBezTo>
                <a:cubicBezTo>
                  <a:pt x="10900880" y="253875"/>
                  <a:pt x="10890841" y="246526"/>
                  <a:pt x="10900880" y="239177"/>
                </a:cubicBezTo>
                <a:close/>
                <a:moveTo>
                  <a:pt x="11329539" y="239177"/>
                </a:moveTo>
                <a:cubicBezTo>
                  <a:pt x="11329539" y="253875"/>
                  <a:pt x="11319499" y="253875"/>
                  <a:pt x="11309459" y="253875"/>
                </a:cubicBezTo>
                <a:cubicBezTo>
                  <a:pt x="11309459" y="246526"/>
                  <a:pt x="11319499" y="246526"/>
                  <a:pt x="11309459" y="246526"/>
                </a:cubicBezTo>
                <a:cubicBezTo>
                  <a:pt x="11319499" y="246526"/>
                  <a:pt x="11329539" y="246526"/>
                  <a:pt x="11329539" y="239177"/>
                </a:cubicBezTo>
                <a:close/>
                <a:moveTo>
                  <a:pt x="11483478" y="239177"/>
                </a:moveTo>
                <a:cubicBezTo>
                  <a:pt x="11493823" y="239177"/>
                  <a:pt x="11493823" y="246526"/>
                  <a:pt x="11493823" y="246526"/>
                </a:cubicBezTo>
                <a:cubicBezTo>
                  <a:pt x="11483478" y="253875"/>
                  <a:pt x="11483478" y="253875"/>
                  <a:pt x="11483478" y="253875"/>
                </a:cubicBezTo>
                <a:cubicBezTo>
                  <a:pt x="11483478" y="253875"/>
                  <a:pt x="11483478" y="246526"/>
                  <a:pt x="11483478" y="239177"/>
                </a:cubicBezTo>
                <a:close/>
                <a:moveTo>
                  <a:pt x="11503557" y="239177"/>
                </a:moveTo>
                <a:cubicBezTo>
                  <a:pt x="11503557" y="246749"/>
                  <a:pt x="11503557" y="246749"/>
                  <a:pt x="11493822" y="246749"/>
                </a:cubicBezTo>
                <a:cubicBezTo>
                  <a:pt x="11493822" y="239177"/>
                  <a:pt x="11503557" y="239177"/>
                  <a:pt x="11503557" y="239177"/>
                </a:cubicBezTo>
                <a:close/>
                <a:moveTo>
                  <a:pt x="11737813" y="239177"/>
                </a:moveTo>
                <a:cubicBezTo>
                  <a:pt x="11737813" y="239177"/>
                  <a:pt x="11737813" y="246526"/>
                  <a:pt x="11737813" y="253875"/>
                </a:cubicBezTo>
                <a:cubicBezTo>
                  <a:pt x="11737813" y="253875"/>
                  <a:pt x="11737813" y="253875"/>
                  <a:pt x="11728078" y="253875"/>
                </a:cubicBezTo>
                <a:cubicBezTo>
                  <a:pt x="11728078" y="246526"/>
                  <a:pt x="11737813" y="239177"/>
                  <a:pt x="11728078" y="239177"/>
                </a:cubicBezTo>
                <a:cubicBezTo>
                  <a:pt x="11737813" y="239177"/>
                  <a:pt x="11737813" y="239177"/>
                  <a:pt x="11737813" y="239177"/>
                </a:cubicBezTo>
                <a:close/>
                <a:moveTo>
                  <a:pt x="11922176" y="239177"/>
                </a:moveTo>
                <a:cubicBezTo>
                  <a:pt x="11922176" y="246600"/>
                  <a:pt x="11922176" y="246600"/>
                  <a:pt x="11922176" y="254024"/>
                </a:cubicBezTo>
                <a:cubicBezTo>
                  <a:pt x="11912137" y="254024"/>
                  <a:pt x="11902097" y="261447"/>
                  <a:pt x="11902097" y="254024"/>
                </a:cubicBezTo>
                <a:cubicBezTo>
                  <a:pt x="11912137" y="246600"/>
                  <a:pt x="11922176" y="246600"/>
                  <a:pt x="11922176" y="239177"/>
                </a:cubicBezTo>
                <a:close/>
                <a:moveTo>
                  <a:pt x="12065772" y="239177"/>
                </a:moveTo>
                <a:cubicBezTo>
                  <a:pt x="12065772" y="246749"/>
                  <a:pt x="12056037" y="239177"/>
                  <a:pt x="12065772" y="246749"/>
                </a:cubicBezTo>
                <a:cubicBezTo>
                  <a:pt x="12056037" y="246749"/>
                  <a:pt x="12056037" y="239177"/>
                  <a:pt x="12056037" y="239177"/>
                </a:cubicBezTo>
                <a:cubicBezTo>
                  <a:pt x="12065772" y="239177"/>
                  <a:pt x="12065772" y="239177"/>
                  <a:pt x="12065772" y="239177"/>
                </a:cubicBezTo>
                <a:close/>
                <a:moveTo>
                  <a:pt x="12136353" y="239177"/>
                </a:moveTo>
                <a:cubicBezTo>
                  <a:pt x="12148035" y="239177"/>
                  <a:pt x="12148035" y="239177"/>
                  <a:pt x="12158257" y="246749"/>
                </a:cubicBezTo>
                <a:cubicBezTo>
                  <a:pt x="12158257" y="246749"/>
                  <a:pt x="12148035" y="246749"/>
                  <a:pt x="12136353" y="246749"/>
                </a:cubicBezTo>
                <a:cubicBezTo>
                  <a:pt x="12136353" y="246749"/>
                  <a:pt x="12136353" y="246749"/>
                  <a:pt x="12136353" y="239177"/>
                </a:cubicBezTo>
                <a:close/>
                <a:moveTo>
                  <a:pt x="4904979" y="239109"/>
                </a:moveTo>
                <a:cubicBezTo>
                  <a:pt x="4904979" y="239109"/>
                  <a:pt x="4904979" y="239109"/>
                  <a:pt x="4895228" y="239109"/>
                </a:cubicBezTo>
                <a:cubicBezTo>
                  <a:pt x="4895228" y="239109"/>
                  <a:pt x="4904979" y="239109"/>
                  <a:pt x="4904979" y="246253"/>
                </a:cubicBezTo>
                <a:cubicBezTo>
                  <a:pt x="4916124" y="246253"/>
                  <a:pt x="4916124" y="246253"/>
                  <a:pt x="4916124" y="246253"/>
                </a:cubicBezTo>
                <a:cubicBezTo>
                  <a:pt x="4916124" y="239109"/>
                  <a:pt x="4904979" y="239109"/>
                  <a:pt x="4904979" y="239109"/>
                </a:cubicBezTo>
                <a:close/>
                <a:moveTo>
                  <a:pt x="4994137" y="239109"/>
                </a:moveTo>
                <a:cubicBezTo>
                  <a:pt x="4984386" y="239109"/>
                  <a:pt x="4984386" y="239109"/>
                  <a:pt x="4984386" y="239109"/>
                </a:cubicBezTo>
                <a:cubicBezTo>
                  <a:pt x="4984386" y="246253"/>
                  <a:pt x="4994137" y="246253"/>
                  <a:pt x="4984386" y="253397"/>
                </a:cubicBezTo>
                <a:lnTo>
                  <a:pt x="4988983" y="249548"/>
                </a:lnTo>
                <a:lnTo>
                  <a:pt x="4989244" y="250312"/>
                </a:lnTo>
                <a:cubicBezTo>
                  <a:pt x="4990461" y="252094"/>
                  <a:pt x="4992895" y="253875"/>
                  <a:pt x="4997763" y="253875"/>
                </a:cubicBezTo>
                <a:cubicBezTo>
                  <a:pt x="4997763" y="253875"/>
                  <a:pt x="4997763" y="252094"/>
                  <a:pt x="4996546" y="250312"/>
                </a:cubicBezTo>
                <a:lnTo>
                  <a:pt x="4990894" y="247948"/>
                </a:lnTo>
                <a:lnTo>
                  <a:pt x="4992918" y="246253"/>
                </a:lnTo>
                <a:cubicBezTo>
                  <a:pt x="4994137" y="244467"/>
                  <a:pt x="4994137" y="242681"/>
                  <a:pt x="4994137" y="239109"/>
                </a:cubicBezTo>
                <a:close/>
                <a:moveTo>
                  <a:pt x="7965598" y="239109"/>
                </a:moveTo>
                <a:cubicBezTo>
                  <a:pt x="7965598" y="246253"/>
                  <a:pt x="7965598" y="246253"/>
                  <a:pt x="7965598" y="246253"/>
                </a:cubicBezTo>
                <a:cubicBezTo>
                  <a:pt x="7968036" y="244467"/>
                  <a:pt x="7969256" y="243127"/>
                  <a:pt x="7969712" y="242123"/>
                </a:cubicBezTo>
                <a:lnTo>
                  <a:pt x="7969406" y="240703"/>
                </a:lnTo>
                <a:lnTo>
                  <a:pt x="7968484" y="239813"/>
                </a:lnTo>
                <a:close/>
                <a:moveTo>
                  <a:pt x="8944941" y="239109"/>
                </a:moveTo>
                <a:cubicBezTo>
                  <a:pt x="8944941" y="246253"/>
                  <a:pt x="8944941" y="246253"/>
                  <a:pt x="8944941" y="253397"/>
                </a:cubicBezTo>
                <a:cubicBezTo>
                  <a:pt x="8935190" y="253397"/>
                  <a:pt x="8944941" y="253397"/>
                  <a:pt x="8944941" y="260542"/>
                </a:cubicBezTo>
                <a:cubicBezTo>
                  <a:pt x="8954693" y="260542"/>
                  <a:pt x="8944941" y="253397"/>
                  <a:pt x="8954693" y="253397"/>
                </a:cubicBezTo>
                <a:cubicBezTo>
                  <a:pt x="8954693" y="253397"/>
                  <a:pt x="8954693" y="260542"/>
                  <a:pt x="8964445" y="260542"/>
                </a:cubicBezTo>
                <a:cubicBezTo>
                  <a:pt x="8954693" y="253397"/>
                  <a:pt x="8954693" y="246253"/>
                  <a:pt x="8944941" y="239109"/>
                </a:cubicBezTo>
                <a:close/>
                <a:moveTo>
                  <a:pt x="4470678" y="238998"/>
                </a:moveTo>
                <a:lnTo>
                  <a:pt x="4470678" y="239177"/>
                </a:lnTo>
                <a:lnTo>
                  <a:pt x="4467188" y="239177"/>
                </a:lnTo>
                <a:cubicBezTo>
                  <a:pt x="4467188" y="246526"/>
                  <a:pt x="4469774" y="250201"/>
                  <a:pt x="4472360" y="250201"/>
                </a:cubicBezTo>
                <a:lnTo>
                  <a:pt x="4474175" y="246332"/>
                </a:lnTo>
                <a:lnTo>
                  <a:pt x="4480105" y="246332"/>
                </a:lnTo>
                <a:cubicBezTo>
                  <a:pt x="4480105" y="242665"/>
                  <a:pt x="4480105" y="240831"/>
                  <a:pt x="4478927" y="239915"/>
                </a:cubicBezTo>
                <a:lnTo>
                  <a:pt x="4477272" y="239731"/>
                </a:lnTo>
                <a:lnTo>
                  <a:pt x="4477532" y="239177"/>
                </a:lnTo>
                <a:lnTo>
                  <a:pt x="4472288" y="239177"/>
                </a:lnTo>
                <a:close/>
                <a:moveTo>
                  <a:pt x="4569395" y="238998"/>
                </a:moveTo>
                <a:cubicBezTo>
                  <a:pt x="4569395" y="246116"/>
                  <a:pt x="4559667" y="238998"/>
                  <a:pt x="4559667" y="246116"/>
                </a:cubicBezTo>
                <a:cubicBezTo>
                  <a:pt x="4569395" y="253234"/>
                  <a:pt x="4579125" y="246116"/>
                  <a:pt x="4569395" y="238998"/>
                </a:cubicBezTo>
                <a:close/>
                <a:moveTo>
                  <a:pt x="4678135" y="238998"/>
                </a:moveTo>
                <a:cubicBezTo>
                  <a:pt x="4678135" y="238998"/>
                  <a:pt x="4678135" y="246332"/>
                  <a:pt x="4687562" y="246332"/>
                </a:cubicBezTo>
                <a:cubicBezTo>
                  <a:pt x="4687562" y="238998"/>
                  <a:pt x="4687562" y="238998"/>
                  <a:pt x="4678135" y="238998"/>
                </a:cubicBezTo>
                <a:close/>
                <a:moveTo>
                  <a:pt x="4817466" y="238998"/>
                </a:moveTo>
                <a:cubicBezTo>
                  <a:pt x="4811899" y="238998"/>
                  <a:pt x="4811899" y="240777"/>
                  <a:pt x="4813291" y="242557"/>
                </a:cubicBezTo>
                <a:lnTo>
                  <a:pt x="4815627" y="244747"/>
                </a:lnTo>
                <a:close/>
                <a:moveTo>
                  <a:pt x="5143101" y="238998"/>
                </a:moveTo>
                <a:cubicBezTo>
                  <a:pt x="5138239" y="238998"/>
                  <a:pt x="5138239" y="238998"/>
                  <a:pt x="5139455" y="239887"/>
                </a:cubicBezTo>
                <a:lnTo>
                  <a:pt x="5139924" y="240689"/>
                </a:lnTo>
                <a:close/>
                <a:moveTo>
                  <a:pt x="5856198" y="238998"/>
                </a:moveTo>
                <a:cubicBezTo>
                  <a:pt x="5866217" y="238998"/>
                  <a:pt x="5866217" y="238998"/>
                  <a:pt x="5866217" y="246116"/>
                </a:cubicBezTo>
                <a:cubicBezTo>
                  <a:pt x="5866217" y="253234"/>
                  <a:pt x="5856198" y="246116"/>
                  <a:pt x="5856198" y="238998"/>
                </a:cubicBezTo>
                <a:close/>
                <a:moveTo>
                  <a:pt x="5924561" y="238998"/>
                </a:moveTo>
                <a:cubicBezTo>
                  <a:pt x="5924561" y="246116"/>
                  <a:pt x="5924561" y="246116"/>
                  <a:pt x="5924561" y="246116"/>
                </a:cubicBezTo>
                <a:cubicBezTo>
                  <a:pt x="5924561" y="246116"/>
                  <a:pt x="5915131" y="246116"/>
                  <a:pt x="5915131" y="253234"/>
                </a:cubicBezTo>
                <a:cubicBezTo>
                  <a:pt x="5915131" y="253234"/>
                  <a:pt x="5915131" y="246116"/>
                  <a:pt x="5915131" y="238998"/>
                </a:cubicBezTo>
                <a:cubicBezTo>
                  <a:pt x="5915131" y="238998"/>
                  <a:pt x="5924561" y="246116"/>
                  <a:pt x="5924561" y="238998"/>
                </a:cubicBezTo>
                <a:close/>
                <a:moveTo>
                  <a:pt x="5984673" y="238998"/>
                </a:moveTo>
                <a:cubicBezTo>
                  <a:pt x="5994495" y="238998"/>
                  <a:pt x="6014140" y="238998"/>
                  <a:pt x="6014140" y="253234"/>
                </a:cubicBezTo>
                <a:cubicBezTo>
                  <a:pt x="6004318" y="253234"/>
                  <a:pt x="6004318" y="246116"/>
                  <a:pt x="6004318" y="246116"/>
                </a:cubicBezTo>
                <a:cubicBezTo>
                  <a:pt x="6004318" y="238998"/>
                  <a:pt x="5994495" y="253234"/>
                  <a:pt x="5984673" y="238998"/>
                </a:cubicBezTo>
                <a:close/>
                <a:moveTo>
                  <a:pt x="6093111" y="238998"/>
                </a:moveTo>
                <a:cubicBezTo>
                  <a:pt x="6103130" y="238998"/>
                  <a:pt x="6103130" y="246116"/>
                  <a:pt x="6103130" y="246116"/>
                </a:cubicBezTo>
                <a:cubicBezTo>
                  <a:pt x="6103130" y="246116"/>
                  <a:pt x="6093111" y="246116"/>
                  <a:pt x="6093111" y="253234"/>
                </a:cubicBezTo>
                <a:cubicBezTo>
                  <a:pt x="6093111" y="246116"/>
                  <a:pt x="6093111" y="238998"/>
                  <a:pt x="6093111" y="238998"/>
                </a:cubicBezTo>
                <a:close/>
                <a:moveTo>
                  <a:pt x="6143205" y="238998"/>
                </a:moveTo>
                <a:cubicBezTo>
                  <a:pt x="6153223" y="238998"/>
                  <a:pt x="6153223" y="238998"/>
                  <a:pt x="6153223" y="246332"/>
                </a:cubicBezTo>
                <a:cubicBezTo>
                  <a:pt x="6143205" y="246332"/>
                  <a:pt x="6143205" y="238998"/>
                  <a:pt x="6143205" y="238998"/>
                </a:cubicBezTo>
                <a:close/>
                <a:moveTo>
                  <a:pt x="6350887" y="238998"/>
                </a:moveTo>
                <a:cubicBezTo>
                  <a:pt x="6350887" y="246116"/>
                  <a:pt x="6360670" y="246116"/>
                  <a:pt x="6360670" y="253234"/>
                </a:cubicBezTo>
                <a:cubicBezTo>
                  <a:pt x="6360670" y="253234"/>
                  <a:pt x="6350887" y="246116"/>
                  <a:pt x="6341104" y="253234"/>
                </a:cubicBezTo>
                <a:cubicBezTo>
                  <a:pt x="6341104" y="246116"/>
                  <a:pt x="6331321" y="246116"/>
                  <a:pt x="6321538" y="246116"/>
                </a:cubicBezTo>
                <a:cubicBezTo>
                  <a:pt x="6321538" y="238998"/>
                  <a:pt x="6311755" y="246116"/>
                  <a:pt x="6321538" y="238998"/>
                </a:cubicBezTo>
                <a:cubicBezTo>
                  <a:pt x="6331321" y="238998"/>
                  <a:pt x="6341104" y="238998"/>
                  <a:pt x="6350887" y="238998"/>
                </a:cubicBezTo>
                <a:close/>
                <a:moveTo>
                  <a:pt x="6440230" y="238998"/>
                </a:moveTo>
                <a:cubicBezTo>
                  <a:pt x="6440230" y="238998"/>
                  <a:pt x="6449660" y="253234"/>
                  <a:pt x="6440230" y="246116"/>
                </a:cubicBezTo>
                <a:cubicBezTo>
                  <a:pt x="6440230" y="246116"/>
                  <a:pt x="6440230" y="246116"/>
                  <a:pt x="6440230" y="238998"/>
                </a:cubicBezTo>
                <a:close/>
                <a:moveTo>
                  <a:pt x="6965034" y="238998"/>
                </a:moveTo>
                <a:cubicBezTo>
                  <a:pt x="6965034" y="246116"/>
                  <a:pt x="6965034" y="246116"/>
                  <a:pt x="6974758" y="246116"/>
                </a:cubicBezTo>
                <a:cubicBezTo>
                  <a:pt x="6965034" y="253234"/>
                  <a:pt x="6965034" y="246116"/>
                  <a:pt x="6955310" y="246116"/>
                </a:cubicBezTo>
                <a:cubicBezTo>
                  <a:pt x="6955310" y="238998"/>
                  <a:pt x="6955310" y="238998"/>
                  <a:pt x="6955310" y="238998"/>
                </a:cubicBezTo>
                <a:cubicBezTo>
                  <a:pt x="6965034" y="238998"/>
                  <a:pt x="6965034" y="238998"/>
                  <a:pt x="6965034" y="238998"/>
                </a:cubicBezTo>
                <a:close/>
                <a:moveTo>
                  <a:pt x="7143308" y="238998"/>
                </a:moveTo>
                <a:cubicBezTo>
                  <a:pt x="7153327" y="238998"/>
                  <a:pt x="7153327" y="246332"/>
                  <a:pt x="7153327" y="246332"/>
                </a:cubicBezTo>
                <a:cubicBezTo>
                  <a:pt x="7153327" y="246332"/>
                  <a:pt x="7153327" y="246332"/>
                  <a:pt x="7143308" y="238998"/>
                </a:cubicBezTo>
                <a:close/>
                <a:moveTo>
                  <a:pt x="7370792" y="238998"/>
                </a:moveTo>
                <a:cubicBezTo>
                  <a:pt x="7370792" y="238998"/>
                  <a:pt x="7370792" y="246116"/>
                  <a:pt x="7370792" y="253234"/>
                </a:cubicBezTo>
                <a:cubicBezTo>
                  <a:pt x="7370792" y="246116"/>
                  <a:pt x="7370792" y="238998"/>
                  <a:pt x="7360773" y="238998"/>
                </a:cubicBezTo>
                <a:cubicBezTo>
                  <a:pt x="7370792" y="238998"/>
                  <a:pt x="7370792" y="238998"/>
                  <a:pt x="7370792" y="238998"/>
                </a:cubicBezTo>
                <a:close/>
                <a:moveTo>
                  <a:pt x="7598865" y="238998"/>
                </a:moveTo>
                <a:lnTo>
                  <a:pt x="7599513" y="244060"/>
                </a:lnTo>
                <a:lnTo>
                  <a:pt x="7600118" y="245226"/>
                </a:lnTo>
                <a:cubicBezTo>
                  <a:pt x="7601370" y="246116"/>
                  <a:pt x="7603875" y="246116"/>
                  <a:pt x="7608883" y="246116"/>
                </a:cubicBezTo>
                <a:cubicBezTo>
                  <a:pt x="7608883" y="253234"/>
                  <a:pt x="7608883" y="253234"/>
                  <a:pt x="7608883" y="253234"/>
                </a:cubicBezTo>
                <a:cubicBezTo>
                  <a:pt x="7603875" y="253234"/>
                  <a:pt x="7601370" y="251454"/>
                  <a:pt x="7600118" y="248785"/>
                </a:cubicBezTo>
                <a:lnTo>
                  <a:pt x="7599513" y="244060"/>
                </a:lnTo>
                <a:lnTo>
                  <a:pt x="7599021" y="243113"/>
                </a:lnTo>
                <a:cubicBezTo>
                  <a:pt x="7598865" y="242112"/>
                  <a:pt x="7598865" y="240777"/>
                  <a:pt x="7598865" y="238998"/>
                </a:cubicBezTo>
                <a:close/>
                <a:moveTo>
                  <a:pt x="8014052" y="238998"/>
                </a:moveTo>
                <a:cubicBezTo>
                  <a:pt x="8014052" y="238998"/>
                  <a:pt x="8014052" y="240795"/>
                  <a:pt x="8012837" y="242593"/>
                </a:cubicBezTo>
                <a:lnTo>
                  <a:pt x="8012693" y="242715"/>
                </a:lnTo>
                <a:lnTo>
                  <a:pt x="8012533" y="243154"/>
                </a:lnTo>
                <a:lnTo>
                  <a:pt x="8011147" y="244039"/>
                </a:lnTo>
                <a:lnTo>
                  <a:pt x="8009950" y="245064"/>
                </a:lnTo>
                <a:lnTo>
                  <a:pt x="8009356" y="245183"/>
                </a:lnTo>
                <a:lnTo>
                  <a:pt x="8009191" y="245289"/>
                </a:lnTo>
                <a:cubicBezTo>
                  <a:pt x="8006759" y="246188"/>
                  <a:pt x="8004328" y="246188"/>
                  <a:pt x="8004328" y="246188"/>
                </a:cubicBezTo>
                <a:cubicBezTo>
                  <a:pt x="8014052" y="253378"/>
                  <a:pt x="8014052" y="253378"/>
                  <a:pt x="8023777" y="260568"/>
                </a:cubicBezTo>
                <a:cubicBezTo>
                  <a:pt x="8004328" y="260568"/>
                  <a:pt x="8004328" y="253378"/>
                  <a:pt x="8004328" y="246188"/>
                </a:cubicBezTo>
                <a:lnTo>
                  <a:pt x="8009356" y="245183"/>
                </a:lnTo>
                <a:lnTo>
                  <a:pt x="8011147" y="244039"/>
                </a:lnTo>
                <a:lnTo>
                  <a:pt x="8012693" y="242715"/>
                </a:lnTo>
                <a:close/>
                <a:moveTo>
                  <a:pt x="8132804" y="238998"/>
                </a:moveTo>
                <a:cubicBezTo>
                  <a:pt x="8132804" y="238998"/>
                  <a:pt x="8142233" y="238998"/>
                  <a:pt x="8132804" y="246332"/>
                </a:cubicBezTo>
                <a:cubicBezTo>
                  <a:pt x="8132804" y="238998"/>
                  <a:pt x="8132804" y="238998"/>
                  <a:pt x="8132804" y="238998"/>
                </a:cubicBezTo>
                <a:close/>
                <a:moveTo>
                  <a:pt x="8252439" y="238998"/>
                </a:moveTo>
                <a:cubicBezTo>
                  <a:pt x="8262163" y="238998"/>
                  <a:pt x="8262163" y="246116"/>
                  <a:pt x="8262163" y="246116"/>
                </a:cubicBezTo>
                <a:cubicBezTo>
                  <a:pt x="8262163" y="246116"/>
                  <a:pt x="8262163" y="253234"/>
                  <a:pt x="8271887" y="253234"/>
                </a:cubicBezTo>
                <a:cubicBezTo>
                  <a:pt x="8262163" y="253234"/>
                  <a:pt x="8252439" y="246116"/>
                  <a:pt x="8252439" y="238998"/>
                </a:cubicBezTo>
                <a:close/>
                <a:moveTo>
                  <a:pt x="8370896" y="238998"/>
                </a:moveTo>
                <a:cubicBezTo>
                  <a:pt x="8370896" y="246332"/>
                  <a:pt x="8370896" y="246332"/>
                  <a:pt x="8370896" y="246332"/>
                </a:cubicBezTo>
                <a:cubicBezTo>
                  <a:pt x="8360877" y="246332"/>
                  <a:pt x="8360877" y="246332"/>
                  <a:pt x="8360877" y="246332"/>
                </a:cubicBezTo>
                <a:cubicBezTo>
                  <a:pt x="8360877" y="246332"/>
                  <a:pt x="8360877" y="246332"/>
                  <a:pt x="8370896" y="238998"/>
                </a:cubicBezTo>
                <a:close/>
                <a:moveTo>
                  <a:pt x="8539125" y="238998"/>
                </a:moveTo>
                <a:cubicBezTo>
                  <a:pt x="8539125" y="246188"/>
                  <a:pt x="8539125" y="246188"/>
                  <a:pt x="8539125" y="246188"/>
                </a:cubicBezTo>
                <a:cubicBezTo>
                  <a:pt x="8544000" y="246188"/>
                  <a:pt x="8544000" y="247985"/>
                  <a:pt x="8542781" y="250682"/>
                </a:cubicBezTo>
                <a:lnTo>
                  <a:pt x="8539225" y="260296"/>
                </a:lnTo>
                <a:lnTo>
                  <a:pt x="8539445" y="260352"/>
                </a:lnTo>
                <a:lnTo>
                  <a:pt x="8539144" y="260514"/>
                </a:lnTo>
                <a:lnTo>
                  <a:pt x="8539125" y="260568"/>
                </a:lnTo>
                <a:lnTo>
                  <a:pt x="8539104" y="260536"/>
                </a:lnTo>
                <a:lnTo>
                  <a:pt x="8534495" y="263022"/>
                </a:lnTo>
                <a:cubicBezTo>
                  <a:pt x="8532020" y="262132"/>
                  <a:pt x="8529545" y="260352"/>
                  <a:pt x="8529545" y="260352"/>
                </a:cubicBezTo>
                <a:cubicBezTo>
                  <a:pt x="8518230" y="260352"/>
                  <a:pt x="8529545" y="260352"/>
                  <a:pt x="8529545" y="253234"/>
                </a:cubicBezTo>
                <a:cubicBezTo>
                  <a:pt x="8536971" y="253234"/>
                  <a:pt x="8533258" y="257238"/>
                  <a:pt x="8535114" y="259240"/>
                </a:cubicBezTo>
                <a:lnTo>
                  <a:pt x="8538899" y="260212"/>
                </a:lnTo>
                <a:lnTo>
                  <a:pt x="8532856" y="250682"/>
                </a:lnTo>
                <a:cubicBezTo>
                  <a:pt x="8529026" y="247985"/>
                  <a:pt x="8523802" y="246188"/>
                  <a:pt x="8518230" y="246188"/>
                </a:cubicBezTo>
                <a:cubicBezTo>
                  <a:pt x="8529374" y="246188"/>
                  <a:pt x="8529374" y="238998"/>
                  <a:pt x="8529374" y="238998"/>
                </a:cubicBezTo>
                <a:cubicBezTo>
                  <a:pt x="8539125" y="238998"/>
                  <a:pt x="8539125" y="238998"/>
                  <a:pt x="8539125" y="238998"/>
                </a:cubicBezTo>
                <a:close/>
                <a:moveTo>
                  <a:pt x="8717720" y="238998"/>
                </a:moveTo>
                <a:cubicBezTo>
                  <a:pt x="8707996" y="246332"/>
                  <a:pt x="8727444" y="238998"/>
                  <a:pt x="8717720" y="246332"/>
                </a:cubicBezTo>
                <a:cubicBezTo>
                  <a:pt x="8717720" y="246332"/>
                  <a:pt x="8707996" y="238998"/>
                  <a:pt x="8717720" y="238998"/>
                </a:cubicBezTo>
                <a:close/>
                <a:moveTo>
                  <a:pt x="8727444" y="238998"/>
                </a:moveTo>
                <a:cubicBezTo>
                  <a:pt x="8737463" y="238998"/>
                  <a:pt x="8727444" y="246332"/>
                  <a:pt x="8727444" y="246332"/>
                </a:cubicBezTo>
                <a:cubicBezTo>
                  <a:pt x="8727444" y="246332"/>
                  <a:pt x="8727444" y="246332"/>
                  <a:pt x="8727444" y="238998"/>
                </a:cubicBezTo>
                <a:close/>
                <a:moveTo>
                  <a:pt x="9192725" y="238998"/>
                </a:moveTo>
                <a:cubicBezTo>
                  <a:pt x="9192725" y="246332"/>
                  <a:pt x="9183002" y="246332"/>
                  <a:pt x="9192725" y="246332"/>
                </a:cubicBezTo>
                <a:cubicBezTo>
                  <a:pt x="9192725" y="246332"/>
                  <a:pt x="9202450" y="238998"/>
                  <a:pt x="9192725" y="238998"/>
                </a:cubicBezTo>
                <a:close/>
                <a:moveTo>
                  <a:pt x="9282010" y="238998"/>
                </a:moveTo>
                <a:cubicBezTo>
                  <a:pt x="9282010" y="238998"/>
                  <a:pt x="9282010" y="238998"/>
                  <a:pt x="9271991" y="238998"/>
                </a:cubicBezTo>
                <a:cubicBezTo>
                  <a:pt x="9271991" y="238998"/>
                  <a:pt x="9271991" y="246116"/>
                  <a:pt x="9271991" y="253234"/>
                </a:cubicBezTo>
                <a:cubicBezTo>
                  <a:pt x="9271991" y="246116"/>
                  <a:pt x="9282010" y="246116"/>
                  <a:pt x="9282010" y="238998"/>
                </a:cubicBezTo>
                <a:close/>
                <a:moveTo>
                  <a:pt x="4875544" y="238997"/>
                </a:moveTo>
                <a:lnTo>
                  <a:pt x="4874576" y="241690"/>
                </a:lnTo>
                <a:lnTo>
                  <a:pt x="4874586" y="241688"/>
                </a:lnTo>
                <a:cubicBezTo>
                  <a:pt x="4875205" y="241166"/>
                  <a:pt x="4875544" y="240332"/>
                  <a:pt x="4875544" y="238997"/>
                </a:cubicBezTo>
                <a:close/>
                <a:moveTo>
                  <a:pt x="9320905" y="238997"/>
                </a:moveTo>
                <a:cubicBezTo>
                  <a:pt x="9320905" y="246331"/>
                  <a:pt x="9320905" y="246331"/>
                  <a:pt x="9330924" y="246331"/>
                </a:cubicBezTo>
                <a:cubicBezTo>
                  <a:pt x="9330924" y="246331"/>
                  <a:pt x="9330924" y="238997"/>
                  <a:pt x="9320905" y="238997"/>
                </a:cubicBezTo>
                <a:close/>
                <a:moveTo>
                  <a:pt x="9460283" y="238997"/>
                </a:moveTo>
                <a:cubicBezTo>
                  <a:pt x="9460283" y="238997"/>
                  <a:pt x="9457852" y="238997"/>
                  <a:pt x="9455421" y="239887"/>
                </a:cubicBezTo>
                <a:lnTo>
                  <a:pt x="9454730" y="240773"/>
                </a:lnTo>
                <a:lnTo>
                  <a:pt x="9450022" y="239177"/>
                </a:lnTo>
                <a:cubicBezTo>
                  <a:pt x="9450022" y="246600"/>
                  <a:pt x="9450022" y="246600"/>
                  <a:pt x="9450022" y="246600"/>
                </a:cubicBezTo>
                <a:lnTo>
                  <a:pt x="9450560" y="246600"/>
                </a:lnTo>
                <a:lnTo>
                  <a:pt x="9450560" y="247006"/>
                </a:lnTo>
                <a:cubicBezTo>
                  <a:pt x="9450560" y="247895"/>
                  <a:pt x="9450560" y="249675"/>
                  <a:pt x="9450560" y="253234"/>
                </a:cubicBezTo>
                <a:lnTo>
                  <a:pt x="9457138" y="252271"/>
                </a:lnTo>
                <a:lnTo>
                  <a:pt x="9456255" y="254024"/>
                </a:lnTo>
                <a:cubicBezTo>
                  <a:pt x="9457501" y="255880"/>
                  <a:pt x="9459994" y="257736"/>
                  <a:pt x="9459994" y="261447"/>
                </a:cubicBezTo>
                <a:lnTo>
                  <a:pt x="9460279" y="261367"/>
                </a:lnTo>
                <a:lnTo>
                  <a:pt x="9461241" y="264018"/>
                </a:lnTo>
                <a:cubicBezTo>
                  <a:pt x="9462494" y="265744"/>
                  <a:pt x="9464999" y="267470"/>
                  <a:pt x="9470008" y="267470"/>
                </a:cubicBezTo>
                <a:cubicBezTo>
                  <a:pt x="9470008" y="264018"/>
                  <a:pt x="9470008" y="262293"/>
                  <a:pt x="9468755" y="261430"/>
                </a:cubicBezTo>
                <a:lnTo>
                  <a:pt x="9462315" y="260796"/>
                </a:lnTo>
                <a:lnTo>
                  <a:pt x="9469917" y="258663"/>
                </a:lnTo>
                <a:cubicBezTo>
                  <a:pt x="9472398" y="259591"/>
                  <a:pt x="9474879" y="261447"/>
                  <a:pt x="9479842" y="261447"/>
                </a:cubicBezTo>
                <a:cubicBezTo>
                  <a:pt x="9469916" y="254024"/>
                  <a:pt x="9469916" y="254024"/>
                  <a:pt x="9469916" y="254024"/>
                </a:cubicBezTo>
                <a:cubicBezTo>
                  <a:pt x="9464955" y="250312"/>
                  <a:pt x="9464955" y="246600"/>
                  <a:pt x="9463709" y="243817"/>
                </a:cubicBezTo>
                <a:lnTo>
                  <a:pt x="9461048" y="242915"/>
                </a:lnTo>
                <a:close/>
                <a:moveTo>
                  <a:pt x="9805930" y="238997"/>
                </a:moveTo>
                <a:cubicBezTo>
                  <a:pt x="9805930" y="246331"/>
                  <a:pt x="9805930" y="246331"/>
                  <a:pt x="9815359" y="246331"/>
                </a:cubicBezTo>
                <a:cubicBezTo>
                  <a:pt x="9805930" y="238997"/>
                  <a:pt x="9805930" y="238997"/>
                  <a:pt x="9805930" y="238997"/>
                </a:cubicBezTo>
                <a:close/>
                <a:moveTo>
                  <a:pt x="5222779" y="238875"/>
                </a:moveTo>
                <a:lnTo>
                  <a:pt x="5223091" y="239740"/>
                </a:lnTo>
                <a:lnTo>
                  <a:pt x="5223893" y="239666"/>
                </a:lnTo>
                <a:close/>
                <a:moveTo>
                  <a:pt x="5232562" y="238875"/>
                </a:moveTo>
                <a:lnTo>
                  <a:pt x="5223893" y="239666"/>
                </a:lnTo>
                <a:lnTo>
                  <a:pt x="5228435" y="242896"/>
                </a:lnTo>
                <a:cubicBezTo>
                  <a:pt x="5232562" y="245577"/>
                  <a:pt x="5232562" y="244236"/>
                  <a:pt x="5232562" y="238875"/>
                </a:cubicBezTo>
                <a:close/>
                <a:moveTo>
                  <a:pt x="7981604" y="237944"/>
                </a:moveTo>
                <a:lnTo>
                  <a:pt x="7981444" y="238216"/>
                </a:lnTo>
                <a:cubicBezTo>
                  <a:pt x="7982664" y="239109"/>
                  <a:pt x="7985102" y="239109"/>
                  <a:pt x="7985102" y="239109"/>
                </a:cubicBezTo>
                <a:close/>
                <a:moveTo>
                  <a:pt x="1570950" y="237482"/>
                </a:moveTo>
                <a:cubicBezTo>
                  <a:pt x="1575608" y="238522"/>
                  <a:pt x="1577472" y="246842"/>
                  <a:pt x="1584926" y="246842"/>
                </a:cubicBezTo>
                <a:cubicBezTo>
                  <a:pt x="1574987" y="254238"/>
                  <a:pt x="1574987" y="254238"/>
                  <a:pt x="1584926" y="261633"/>
                </a:cubicBezTo>
                <a:lnTo>
                  <a:pt x="1574987" y="261633"/>
                </a:lnTo>
                <a:cubicBezTo>
                  <a:pt x="1574987" y="254238"/>
                  <a:pt x="1565049" y="254238"/>
                  <a:pt x="1574987" y="254238"/>
                </a:cubicBezTo>
                <a:cubicBezTo>
                  <a:pt x="1574987" y="246842"/>
                  <a:pt x="1565049" y="246842"/>
                  <a:pt x="1565049" y="246842"/>
                </a:cubicBezTo>
                <a:cubicBezTo>
                  <a:pt x="1565049" y="239446"/>
                  <a:pt x="1565049" y="239446"/>
                  <a:pt x="1565049" y="239446"/>
                </a:cubicBezTo>
                <a:cubicBezTo>
                  <a:pt x="1567534" y="237597"/>
                  <a:pt x="1569397" y="237135"/>
                  <a:pt x="1570950" y="237482"/>
                </a:cubicBezTo>
                <a:close/>
                <a:moveTo>
                  <a:pt x="10845226" y="237482"/>
                </a:moveTo>
                <a:cubicBezTo>
                  <a:pt x="10849884" y="238522"/>
                  <a:pt x="10851748" y="246842"/>
                  <a:pt x="10859201" y="246842"/>
                </a:cubicBezTo>
                <a:cubicBezTo>
                  <a:pt x="10849263" y="254238"/>
                  <a:pt x="10849263" y="254238"/>
                  <a:pt x="10859201" y="261633"/>
                </a:cubicBezTo>
                <a:lnTo>
                  <a:pt x="10849263" y="261633"/>
                </a:lnTo>
                <a:cubicBezTo>
                  <a:pt x="10849263" y="254238"/>
                  <a:pt x="10839324" y="254238"/>
                  <a:pt x="10849263" y="254238"/>
                </a:cubicBezTo>
                <a:cubicBezTo>
                  <a:pt x="10849263" y="246842"/>
                  <a:pt x="10839324" y="246842"/>
                  <a:pt x="10839324" y="246842"/>
                </a:cubicBezTo>
                <a:cubicBezTo>
                  <a:pt x="10839324" y="239446"/>
                  <a:pt x="10839324" y="239446"/>
                  <a:pt x="10839324" y="239446"/>
                </a:cubicBezTo>
                <a:cubicBezTo>
                  <a:pt x="10841809" y="237597"/>
                  <a:pt x="10843673" y="237135"/>
                  <a:pt x="10845226" y="237482"/>
                </a:cubicBezTo>
                <a:close/>
                <a:moveTo>
                  <a:pt x="1933753" y="237227"/>
                </a:moveTo>
                <a:lnTo>
                  <a:pt x="1932118" y="237455"/>
                </a:lnTo>
                <a:lnTo>
                  <a:pt x="1933030" y="239462"/>
                </a:lnTo>
                <a:close/>
                <a:moveTo>
                  <a:pt x="11208029" y="237227"/>
                </a:moveTo>
                <a:lnTo>
                  <a:pt x="11206393" y="237455"/>
                </a:lnTo>
                <a:lnTo>
                  <a:pt x="11207306" y="239462"/>
                </a:lnTo>
                <a:close/>
                <a:moveTo>
                  <a:pt x="9159885" y="236970"/>
                </a:moveTo>
                <a:cubicBezTo>
                  <a:pt x="9157318" y="236632"/>
                  <a:pt x="9154792" y="237083"/>
                  <a:pt x="9152355" y="238890"/>
                </a:cubicBezTo>
                <a:lnTo>
                  <a:pt x="9153282" y="239600"/>
                </a:lnTo>
                <a:lnTo>
                  <a:pt x="9149901" y="248657"/>
                </a:lnTo>
                <a:lnTo>
                  <a:pt x="9148598" y="249891"/>
                </a:lnTo>
                <a:cubicBezTo>
                  <a:pt x="9149851" y="251670"/>
                  <a:pt x="9152355" y="253450"/>
                  <a:pt x="9152355" y="253450"/>
                </a:cubicBezTo>
                <a:cubicBezTo>
                  <a:pt x="9152355" y="260568"/>
                  <a:pt x="9152355" y="253450"/>
                  <a:pt x="9162374" y="253450"/>
                </a:cubicBezTo>
                <a:cubicBezTo>
                  <a:pt x="9162374" y="249890"/>
                  <a:pt x="9159869" y="249890"/>
                  <a:pt x="9157365" y="249891"/>
                </a:cubicBezTo>
                <a:lnTo>
                  <a:pt x="9156549" y="249311"/>
                </a:lnTo>
                <a:lnTo>
                  <a:pt x="9158444" y="246526"/>
                </a:lnTo>
                <a:lnTo>
                  <a:pt x="9159774" y="244575"/>
                </a:lnTo>
                <a:lnTo>
                  <a:pt x="9167678" y="250632"/>
                </a:lnTo>
                <a:cubicBezTo>
                  <a:pt x="9172902" y="253342"/>
                  <a:pt x="9178126" y="253342"/>
                  <a:pt x="9183002" y="246116"/>
                </a:cubicBezTo>
                <a:cubicBezTo>
                  <a:pt x="9175688" y="246116"/>
                  <a:pt x="9167591" y="237986"/>
                  <a:pt x="9159885" y="236970"/>
                </a:cubicBezTo>
                <a:close/>
                <a:moveTo>
                  <a:pt x="3883168" y="236299"/>
                </a:moveTo>
                <a:cubicBezTo>
                  <a:pt x="3879874" y="235266"/>
                  <a:pt x="3872345" y="239400"/>
                  <a:pt x="3864814" y="239400"/>
                </a:cubicBezTo>
                <a:cubicBezTo>
                  <a:pt x="3864814" y="246749"/>
                  <a:pt x="3864814" y="246749"/>
                  <a:pt x="3874854" y="246749"/>
                </a:cubicBezTo>
                <a:cubicBezTo>
                  <a:pt x="3874854" y="239400"/>
                  <a:pt x="3884893" y="246749"/>
                  <a:pt x="3884893" y="239400"/>
                </a:cubicBezTo>
                <a:cubicBezTo>
                  <a:pt x="3884893" y="237563"/>
                  <a:pt x="3884266" y="236644"/>
                  <a:pt x="3883168" y="236299"/>
                </a:cubicBezTo>
                <a:close/>
                <a:moveTo>
                  <a:pt x="4403954" y="236299"/>
                </a:moveTo>
                <a:cubicBezTo>
                  <a:pt x="4400560" y="235266"/>
                  <a:pt x="4392804" y="239400"/>
                  <a:pt x="4385045" y="239400"/>
                </a:cubicBezTo>
                <a:cubicBezTo>
                  <a:pt x="4395389" y="246749"/>
                  <a:pt x="4395389" y="246749"/>
                  <a:pt x="4395389" y="246749"/>
                </a:cubicBezTo>
                <a:cubicBezTo>
                  <a:pt x="4405733" y="239400"/>
                  <a:pt x="4405733" y="239400"/>
                  <a:pt x="4405733" y="239400"/>
                </a:cubicBezTo>
                <a:cubicBezTo>
                  <a:pt x="4405733" y="237563"/>
                  <a:pt x="4405086" y="236644"/>
                  <a:pt x="4403954" y="236299"/>
                </a:cubicBezTo>
                <a:close/>
                <a:moveTo>
                  <a:pt x="377081" y="236256"/>
                </a:moveTo>
                <a:cubicBezTo>
                  <a:pt x="374704" y="236598"/>
                  <a:pt x="372169" y="237507"/>
                  <a:pt x="369670" y="239326"/>
                </a:cubicBezTo>
                <a:cubicBezTo>
                  <a:pt x="369670" y="239326"/>
                  <a:pt x="369670" y="239326"/>
                  <a:pt x="359508" y="239326"/>
                </a:cubicBezTo>
                <a:cubicBezTo>
                  <a:pt x="359508" y="246601"/>
                  <a:pt x="359508" y="246601"/>
                  <a:pt x="359508" y="246601"/>
                </a:cubicBezTo>
                <a:cubicBezTo>
                  <a:pt x="369670" y="246601"/>
                  <a:pt x="369670" y="246601"/>
                  <a:pt x="369670" y="246601"/>
                </a:cubicBezTo>
                <a:cubicBezTo>
                  <a:pt x="369670" y="253876"/>
                  <a:pt x="369670" y="253876"/>
                  <a:pt x="369670" y="253876"/>
                </a:cubicBezTo>
                <a:cubicBezTo>
                  <a:pt x="369670" y="248419"/>
                  <a:pt x="369670" y="251148"/>
                  <a:pt x="373943" y="252853"/>
                </a:cubicBezTo>
                <a:lnTo>
                  <a:pt x="379831" y="253875"/>
                </a:lnTo>
                <a:lnTo>
                  <a:pt x="384864" y="243872"/>
                </a:lnTo>
                <a:cubicBezTo>
                  <a:pt x="387428" y="241145"/>
                  <a:pt x="389915" y="239326"/>
                  <a:pt x="389915" y="239326"/>
                </a:cubicBezTo>
                <a:cubicBezTo>
                  <a:pt x="389915" y="239326"/>
                  <a:pt x="384211" y="235234"/>
                  <a:pt x="377081" y="236256"/>
                </a:cubicBezTo>
                <a:close/>
                <a:moveTo>
                  <a:pt x="9651356" y="236256"/>
                </a:moveTo>
                <a:cubicBezTo>
                  <a:pt x="9648980" y="236598"/>
                  <a:pt x="9646445" y="237507"/>
                  <a:pt x="9643945" y="239326"/>
                </a:cubicBezTo>
                <a:cubicBezTo>
                  <a:pt x="9643945" y="239326"/>
                  <a:pt x="9643945" y="239326"/>
                  <a:pt x="9633784" y="239326"/>
                </a:cubicBezTo>
                <a:cubicBezTo>
                  <a:pt x="9633784" y="246601"/>
                  <a:pt x="9633784" y="246601"/>
                  <a:pt x="9633784" y="246601"/>
                </a:cubicBezTo>
                <a:cubicBezTo>
                  <a:pt x="9643945" y="246601"/>
                  <a:pt x="9643945" y="246601"/>
                  <a:pt x="9643945" y="246601"/>
                </a:cubicBezTo>
                <a:cubicBezTo>
                  <a:pt x="9643945" y="253876"/>
                  <a:pt x="9643945" y="253876"/>
                  <a:pt x="9643945" y="253876"/>
                </a:cubicBezTo>
                <a:cubicBezTo>
                  <a:pt x="9643945" y="248419"/>
                  <a:pt x="9643945" y="251148"/>
                  <a:pt x="9648219" y="252853"/>
                </a:cubicBezTo>
                <a:lnTo>
                  <a:pt x="9654107" y="253875"/>
                </a:lnTo>
                <a:lnTo>
                  <a:pt x="9659140" y="243872"/>
                </a:lnTo>
                <a:cubicBezTo>
                  <a:pt x="9661704" y="241145"/>
                  <a:pt x="9664191" y="239326"/>
                  <a:pt x="9664191" y="239326"/>
                </a:cubicBezTo>
                <a:cubicBezTo>
                  <a:pt x="9664191" y="239326"/>
                  <a:pt x="9658487" y="235234"/>
                  <a:pt x="9651356" y="236256"/>
                </a:cubicBezTo>
                <a:close/>
                <a:moveTo>
                  <a:pt x="6179812" y="235904"/>
                </a:moveTo>
                <a:cubicBezTo>
                  <a:pt x="6186650" y="234872"/>
                  <a:pt x="6192120" y="238998"/>
                  <a:pt x="6192120" y="238998"/>
                </a:cubicBezTo>
                <a:cubicBezTo>
                  <a:pt x="6182396" y="246332"/>
                  <a:pt x="6172671" y="246332"/>
                  <a:pt x="6172671" y="238998"/>
                </a:cubicBezTo>
                <a:cubicBezTo>
                  <a:pt x="6175103" y="237164"/>
                  <a:pt x="6177533" y="236248"/>
                  <a:pt x="6179812" y="235904"/>
                </a:cubicBezTo>
                <a:close/>
                <a:moveTo>
                  <a:pt x="1968815" y="234214"/>
                </a:moveTo>
                <a:lnTo>
                  <a:pt x="1967317" y="235043"/>
                </a:lnTo>
                <a:cubicBezTo>
                  <a:pt x="1965905" y="235503"/>
                  <a:pt x="1964964" y="235503"/>
                  <a:pt x="1964336" y="235503"/>
                </a:cubicBezTo>
                <a:lnTo>
                  <a:pt x="1963386" y="235900"/>
                </a:lnTo>
                <a:lnTo>
                  <a:pt x="1963386" y="236299"/>
                </a:lnTo>
                <a:cubicBezTo>
                  <a:pt x="1963386" y="239400"/>
                  <a:pt x="1963386" y="239400"/>
                  <a:pt x="1963386" y="239400"/>
                </a:cubicBezTo>
                <a:cubicBezTo>
                  <a:pt x="1970687" y="244911"/>
                  <a:pt x="1972512" y="238022"/>
                  <a:pt x="1968862" y="234232"/>
                </a:cubicBezTo>
                <a:close/>
                <a:moveTo>
                  <a:pt x="11243091" y="234214"/>
                </a:moveTo>
                <a:lnTo>
                  <a:pt x="11241593" y="235043"/>
                </a:lnTo>
                <a:cubicBezTo>
                  <a:pt x="11240181" y="235503"/>
                  <a:pt x="11239239" y="235503"/>
                  <a:pt x="11238612" y="235503"/>
                </a:cubicBezTo>
                <a:lnTo>
                  <a:pt x="11237661" y="235900"/>
                </a:lnTo>
                <a:lnTo>
                  <a:pt x="11237661" y="236299"/>
                </a:lnTo>
                <a:cubicBezTo>
                  <a:pt x="11237661" y="239400"/>
                  <a:pt x="11237661" y="239400"/>
                  <a:pt x="11237661" y="239400"/>
                </a:cubicBezTo>
                <a:cubicBezTo>
                  <a:pt x="11244963" y="244911"/>
                  <a:pt x="11246788" y="238022"/>
                  <a:pt x="11243137" y="234232"/>
                </a:cubicBezTo>
                <a:close/>
                <a:moveTo>
                  <a:pt x="1447718" y="233888"/>
                </a:moveTo>
                <a:cubicBezTo>
                  <a:pt x="1452688" y="233888"/>
                  <a:pt x="1457657" y="235725"/>
                  <a:pt x="1462626" y="239400"/>
                </a:cubicBezTo>
                <a:cubicBezTo>
                  <a:pt x="1462626" y="239400"/>
                  <a:pt x="1452688" y="246749"/>
                  <a:pt x="1442749" y="246749"/>
                </a:cubicBezTo>
                <a:cubicBezTo>
                  <a:pt x="1442749" y="246749"/>
                  <a:pt x="1442749" y="239400"/>
                  <a:pt x="1432811" y="239400"/>
                </a:cubicBezTo>
                <a:cubicBezTo>
                  <a:pt x="1437780" y="235725"/>
                  <a:pt x="1442749" y="233888"/>
                  <a:pt x="1447718" y="233888"/>
                </a:cubicBezTo>
                <a:close/>
                <a:moveTo>
                  <a:pt x="10721994" y="233888"/>
                </a:moveTo>
                <a:cubicBezTo>
                  <a:pt x="10726963" y="233888"/>
                  <a:pt x="10731932" y="235725"/>
                  <a:pt x="10736901" y="239400"/>
                </a:cubicBezTo>
                <a:cubicBezTo>
                  <a:pt x="10736901" y="239400"/>
                  <a:pt x="10726963" y="246749"/>
                  <a:pt x="10717025" y="246749"/>
                </a:cubicBezTo>
                <a:cubicBezTo>
                  <a:pt x="10717025" y="246749"/>
                  <a:pt x="10717025" y="239400"/>
                  <a:pt x="10707087" y="239400"/>
                </a:cubicBezTo>
                <a:cubicBezTo>
                  <a:pt x="10712056" y="235725"/>
                  <a:pt x="10717025" y="233888"/>
                  <a:pt x="10721994" y="233888"/>
                </a:cubicBezTo>
                <a:close/>
                <a:moveTo>
                  <a:pt x="8054185" y="233368"/>
                </a:moveTo>
                <a:lnTo>
                  <a:pt x="8053364" y="239109"/>
                </a:lnTo>
                <a:cubicBezTo>
                  <a:pt x="8053364" y="246253"/>
                  <a:pt x="8053364" y="246253"/>
                  <a:pt x="8053364" y="246253"/>
                </a:cubicBezTo>
                <a:cubicBezTo>
                  <a:pt x="8053364" y="242681"/>
                  <a:pt x="8056150" y="240895"/>
                  <a:pt x="8057543" y="239109"/>
                </a:cubicBezTo>
                <a:close/>
                <a:moveTo>
                  <a:pt x="829859" y="232082"/>
                </a:moveTo>
                <a:cubicBezTo>
                  <a:pt x="829859" y="235772"/>
                  <a:pt x="829859" y="237617"/>
                  <a:pt x="829859" y="239462"/>
                </a:cubicBezTo>
                <a:cubicBezTo>
                  <a:pt x="839927" y="239462"/>
                  <a:pt x="839927" y="239462"/>
                  <a:pt x="829859" y="232082"/>
                </a:cubicBezTo>
                <a:close/>
                <a:moveTo>
                  <a:pt x="10104134" y="232082"/>
                </a:moveTo>
                <a:cubicBezTo>
                  <a:pt x="10104134" y="235772"/>
                  <a:pt x="10104134" y="237617"/>
                  <a:pt x="10104134" y="239462"/>
                </a:cubicBezTo>
                <a:cubicBezTo>
                  <a:pt x="10114203" y="239462"/>
                  <a:pt x="10114203" y="239462"/>
                  <a:pt x="10104134" y="232082"/>
                </a:cubicBezTo>
                <a:close/>
                <a:moveTo>
                  <a:pt x="155709" y="232051"/>
                </a:moveTo>
                <a:cubicBezTo>
                  <a:pt x="145452" y="239177"/>
                  <a:pt x="145452" y="232051"/>
                  <a:pt x="133771" y="232051"/>
                </a:cubicBezTo>
                <a:cubicBezTo>
                  <a:pt x="133771" y="232051"/>
                  <a:pt x="133771" y="232051"/>
                  <a:pt x="133771" y="239177"/>
                </a:cubicBezTo>
                <a:cubicBezTo>
                  <a:pt x="133771" y="239177"/>
                  <a:pt x="133771" y="239177"/>
                  <a:pt x="145452" y="239177"/>
                </a:cubicBezTo>
                <a:cubicBezTo>
                  <a:pt x="145452" y="239177"/>
                  <a:pt x="155709" y="239177"/>
                  <a:pt x="155709" y="232051"/>
                </a:cubicBezTo>
                <a:close/>
                <a:moveTo>
                  <a:pt x="287713" y="232051"/>
                </a:moveTo>
                <a:cubicBezTo>
                  <a:pt x="278026" y="232051"/>
                  <a:pt x="278026" y="239177"/>
                  <a:pt x="287713" y="239177"/>
                </a:cubicBezTo>
                <a:cubicBezTo>
                  <a:pt x="287713" y="232051"/>
                  <a:pt x="287713" y="232051"/>
                  <a:pt x="287713" y="232051"/>
                </a:cubicBezTo>
                <a:close/>
                <a:moveTo>
                  <a:pt x="400259" y="232051"/>
                </a:moveTo>
                <a:cubicBezTo>
                  <a:pt x="389915" y="232051"/>
                  <a:pt x="389915" y="232051"/>
                  <a:pt x="389915" y="232051"/>
                </a:cubicBezTo>
                <a:cubicBezTo>
                  <a:pt x="389915" y="239177"/>
                  <a:pt x="400259" y="239177"/>
                  <a:pt x="400259" y="239177"/>
                </a:cubicBezTo>
                <a:cubicBezTo>
                  <a:pt x="400259" y="232051"/>
                  <a:pt x="400259" y="232051"/>
                  <a:pt x="400259" y="232051"/>
                </a:cubicBezTo>
                <a:close/>
                <a:moveTo>
                  <a:pt x="452006" y="232051"/>
                </a:moveTo>
                <a:cubicBezTo>
                  <a:pt x="441939" y="232051"/>
                  <a:pt x="431873" y="232051"/>
                  <a:pt x="420382" y="239400"/>
                </a:cubicBezTo>
                <a:cubicBezTo>
                  <a:pt x="420382" y="246749"/>
                  <a:pt x="431873" y="246749"/>
                  <a:pt x="431873" y="246749"/>
                </a:cubicBezTo>
                <a:cubicBezTo>
                  <a:pt x="431873" y="239400"/>
                  <a:pt x="441939" y="239400"/>
                  <a:pt x="452006" y="232051"/>
                </a:cubicBezTo>
                <a:close/>
                <a:moveTo>
                  <a:pt x="501871" y="232051"/>
                </a:moveTo>
                <a:cubicBezTo>
                  <a:pt x="501871" y="239177"/>
                  <a:pt x="512215" y="232051"/>
                  <a:pt x="512215" y="239177"/>
                </a:cubicBezTo>
                <a:cubicBezTo>
                  <a:pt x="512215" y="232051"/>
                  <a:pt x="501871" y="232051"/>
                  <a:pt x="501871" y="232051"/>
                </a:cubicBezTo>
                <a:close/>
                <a:moveTo>
                  <a:pt x="604424" y="232051"/>
                </a:moveTo>
                <a:cubicBezTo>
                  <a:pt x="604424" y="246600"/>
                  <a:pt x="594356" y="232051"/>
                  <a:pt x="594356" y="239325"/>
                </a:cubicBezTo>
                <a:cubicBezTo>
                  <a:pt x="594356" y="246600"/>
                  <a:pt x="604424" y="246600"/>
                  <a:pt x="604424" y="246600"/>
                </a:cubicBezTo>
                <a:cubicBezTo>
                  <a:pt x="594356" y="246600"/>
                  <a:pt x="594356" y="246600"/>
                  <a:pt x="594356" y="246600"/>
                </a:cubicBezTo>
                <a:cubicBezTo>
                  <a:pt x="594356" y="253875"/>
                  <a:pt x="604424" y="253875"/>
                  <a:pt x="604424" y="253875"/>
                </a:cubicBezTo>
                <a:cubicBezTo>
                  <a:pt x="614491" y="246600"/>
                  <a:pt x="614491" y="232051"/>
                  <a:pt x="625996" y="239325"/>
                </a:cubicBezTo>
                <a:cubicBezTo>
                  <a:pt x="614491" y="232051"/>
                  <a:pt x="614491" y="239325"/>
                  <a:pt x="604424" y="232051"/>
                </a:cubicBezTo>
                <a:close/>
                <a:moveTo>
                  <a:pt x="840173" y="232051"/>
                </a:moveTo>
                <a:cubicBezTo>
                  <a:pt x="840173" y="232051"/>
                  <a:pt x="840173" y="239177"/>
                  <a:pt x="849908" y="239177"/>
                </a:cubicBezTo>
                <a:cubicBezTo>
                  <a:pt x="849908" y="232051"/>
                  <a:pt x="849908" y="232051"/>
                  <a:pt x="840173" y="232051"/>
                </a:cubicBezTo>
                <a:close/>
                <a:moveTo>
                  <a:pt x="1493104" y="232051"/>
                </a:moveTo>
                <a:cubicBezTo>
                  <a:pt x="1493104" y="239325"/>
                  <a:pt x="1504609" y="239325"/>
                  <a:pt x="1493104" y="253875"/>
                </a:cubicBezTo>
                <a:cubicBezTo>
                  <a:pt x="1483036" y="253875"/>
                  <a:pt x="1483036" y="246600"/>
                  <a:pt x="1472969" y="246600"/>
                </a:cubicBezTo>
                <a:cubicBezTo>
                  <a:pt x="1483036" y="239325"/>
                  <a:pt x="1483036" y="239325"/>
                  <a:pt x="1493104" y="232051"/>
                </a:cubicBezTo>
                <a:close/>
                <a:moveTo>
                  <a:pt x="1729130" y="232051"/>
                </a:moveTo>
                <a:cubicBezTo>
                  <a:pt x="1729130" y="232051"/>
                  <a:pt x="1718786" y="232051"/>
                  <a:pt x="1718786" y="239177"/>
                </a:cubicBezTo>
                <a:cubicBezTo>
                  <a:pt x="1729130" y="239177"/>
                  <a:pt x="1729130" y="239177"/>
                  <a:pt x="1729130" y="239177"/>
                </a:cubicBezTo>
                <a:cubicBezTo>
                  <a:pt x="1729130" y="232051"/>
                  <a:pt x="1729130" y="232051"/>
                  <a:pt x="1729130" y="232051"/>
                </a:cubicBezTo>
                <a:close/>
                <a:moveTo>
                  <a:pt x="1913188" y="232051"/>
                </a:moveTo>
                <a:cubicBezTo>
                  <a:pt x="1913188" y="232051"/>
                  <a:pt x="1913188" y="239400"/>
                  <a:pt x="1923228" y="246749"/>
                </a:cubicBezTo>
                <a:cubicBezTo>
                  <a:pt x="1903148" y="246749"/>
                  <a:pt x="1913188" y="239400"/>
                  <a:pt x="1913188" y="232051"/>
                </a:cubicBezTo>
                <a:close/>
                <a:moveTo>
                  <a:pt x="2045528" y="232051"/>
                </a:moveTo>
                <a:cubicBezTo>
                  <a:pt x="2045528" y="232051"/>
                  <a:pt x="2045528" y="232051"/>
                  <a:pt x="2045528" y="239177"/>
                </a:cubicBezTo>
                <a:cubicBezTo>
                  <a:pt x="2035184" y="239177"/>
                  <a:pt x="2035184" y="239177"/>
                  <a:pt x="2035184" y="239177"/>
                </a:cubicBezTo>
                <a:cubicBezTo>
                  <a:pt x="2035184" y="232051"/>
                  <a:pt x="2035184" y="232051"/>
                  <a:pt x="2045528" y="232051"/>
                </a:cubicBezTo>
                <a:close/>
                <a:moveTo>
                  <a:pt x="2485240" y="232051"/>
                </a:moveTo>
                <a:cubicBezTo>
                  <a:pt x="2495178" y="232051"/>
                  <a:pt x="2495178" y="232051"/>
                  <a:pt x="2495178" y="239325"/>
                </a:cubicBezTo>
                <a:cubicBezTo>
                  <a:pt x="2485240" y="232051"/>
                  <a:pt x="2495178" y="246600"/>
                  <a:pt x="2485240" y="253875"/>
                </a:cubicBezTo>
                <a:cubicBezTo>
                  <a:pt x="2485240" y="253875"/>
                  <a:pt x="2473882" y="253875"/>
                  <a:pt x="2473882" y="246600"/>
                </a:cubicBezTo>
                <a:cubicBezTo>
                  <a:pt x="2485240" y="246600"/>
                  <a:pt x="2473882" y="239325"/>
                  <a:pt x="2485240" y="232051"/>
                </a:cubicBezTo>
                <a:close/>
                <a:moveTo>
                  <a:pt x="2505522" y="232051"/>
                </a:moveTo>
                <a:cubicBezTo>
                  <a:pt x="2505522" y="239177"/>
                  <a:pt x="2515865" y="239177"/>
                  <a:pt x="2515865" y="239177"/>
                </a:cubicBezTo>
                <a:cubicBezTo>
                  <a:pt x="2505522" y="239177"/>
                  <a:pt x="2505522" y="239177"/>
                  <a:pt x="2495178" y="239177"/>
                </a:cubicBezTo>
                <a:cubicBezTo>
                  <a:pt x="2505522" y="232051"/>
                  <a:pt x="2505522" y="232051"/>
                  <a:pt x="2505522" y="232051"/>
                </a:cubicBezTo>
                <a:close/>
                <a:moveTo>
                  <a:pt x="2525905" y="232051"/>
                </a:moveTo>
                <a:cubicBezTo>
                  <a:pt x="2535944" y="239400"/>
                  <a:pt x="2525905" y="246749"/>
                  <a:pt x="2525905" y="246749"/>
                </a:cubicBezTo>
                <a:cubicBezTo>
                  <a:pt x="2525905" y="246749"/>
                  <a:pt x="2525905" y="246749"/>
                  <a:pt x="2515865" y="246749"/>
                </a:cubicBezTo>
                <a:cubicBezTo>
                  <a:pt x="2515865" y="246749"/>
                  <a:pt x="2515865" y="246749"/>
                  <a:pt x="2515865" y="239400"/>
                </a:cubicBezTo>
                <a:cubicBezTo>
                  <a:pt x="2515865" y="239400"/>
                  <a:pt x="2525905" y="239400"/>
                  <a:pt x="2525905" y="232051"/>
                </a:cubicBezTo>
                <a:close/>
                <a:moveTo>
                  <a:pt x="2759856" y="232051"/>
                </a:moveTo>
                <a:cubicBezTo>
                  <a:pt x="2771417" y="232051"/>
                  <a:pt x="2759856" y="239177"/>
                  <a:pt x="2759856" y="239177"/>
                </a:cubicBezTo>
                <a:cubicBezTo>
                  <a:pt x="2759856" y="232051"/>
                  <a:pt x="2759856" y="232051"/>
                  <a:pt x="2759856" y="232051"/>
                </a:cubicBezTo>
                <a:close/>
                <a:moveTo>
                  <a:pt x="2821919" y="232051"/>
                </a:moveTo>
                <a:cubicBezTo>
                  <a:pt x="2821919" y="232051"/>
                  <a:pt x="2821919" y="232051"/>
                  <a:pt x="2812184" y="232051"/>
                </a:cubicBezTo>
                <a:cubicBezTo>
                  <a:pt x="2821919" y="232051"/>
                  <a:pt x="2821919" y="239177"/>
                  <a:pt x="2821919" y="239177"/>
                </a:cubicBezTo>
                <a:cubicBezTo>
                  <a:pt x="2821919" y="232051"/>
                  <a:pt x="2821919" y="232051"/>
                  <a:pt x="2821919" y="232051"/>
                </a:cubicBezTo>
                <a:close/>
                <a:moveTo>
                  <a:pt x="3322679" y="232051"/>
                </a:moveTo>
                <a:cubicBezTo>
                  <a:pt x="3332718" y="232051"/>
                  <a:pt x="3332718" y="239177"/>
                  <a:pt x="3342758" y="239177"/>
                </a:cubicBezTo>
                <a:cubicBezTo>
                  <a:pt x="3342758" y="232051"/>
                  <a:pt x="3322679" y="232051"/>
                  <a:pt x="3322679" y="232051"/>
                </a:cubicBezTo>
                <a:close/>
                <a:moveTo>
                  <a:pt x="3414556" y="232051"/>
                </a:moveTo>
                <a:cubicBezTo>
                  <a:pt x="3404516" y="232051"/>
                  <a:pt x="3394477" y="232051"/>
                  <a:pt x="3394477" y="239177"/>
                </a:cubicBezTo>
                <a:cubicBezTo>
                  <a:pt x="3404516" y="239177"/>
                  <a:pt x="3414556" y="232051"/>
                  <a:pt x="3414556" y="232051"/>
                </a:cubicBezTo>
                <a:close/>
                <a:moveTo>
                  <a:pt x="4119150" y="232051"/>
                </a:moveTo>
                <a:cubicBezTo>
                  <a:pt x="4119150" y="239177"/>
                  <a:pt x="4129494" y="239177"/>
                  <a:pt x="4129494" y="239177"/>
                </a:cubicBezTo>
                <a:cubicBezTo>
                  <a:pt x="4129494" y="232051"/>
                  <a:pt x="4129494" y="232051"/>
                  <a:pt x="4119150" y="232051"/>
                </a:cubicBezTo>
                <a:close/>
                <a:moveTo>
                  <a:pt x="4354927" y="232051"/>
                </a:moveTo>
                <a:cubicBezTo>
                  <a:pt x="4354927" y="235725"/>
                  <a:pt x="4357436" y="237563"/>
                  <a:pt x="4359946" y="238481"/>
                </a:cubicBezTo>
                <a:lnTo>
                  <a:pt x="4364033" y="239229"/>
                </a:lnTo>
                <a:lnTo>
                  <a:pt x="4363711" y="236644"/>
                </a:lnTo>
                <a:cubicBezTo>
                  <a:pt x="4362457" y="233888"/>
                  <a:pt x="4359946" y="232051"/>
                  <a:pt x="4354927" y="232051"/>
                </a:cubicBezTo>
                <a:close/>
                <a:moveTo>
                  <a:pt x="4497610" y="232051"/>
                </a:moveTo>
                <a:cubicBezTo>
                  <a:pt x="4487571" y="232051"/>
                  <a:pt x="4477530" y="232051"/>
                  <a:pt x="4477530" y="232051"/>
                </a:cubicBezTo>
                <a:cubicBezTo>
                  <a:pt x="4487571" y="232051"/>
                  <a:pt x="4487571" y="239177"/>
                  <a:pt x="4487571" y="239177"/>
                </a:cubicBezTo>
                <a:cubicBezTo>
                  <a:pt x="4487571" y="239177"/>
                  <a:pt x="4497610" y="239177"/>
                  <a:pt x="4497610" y="232051"/>
                </a:cubicBezTo>
                <a:close/>
                <a:moveTo>
                  <a:pt x="4517413" y="232051"/>
                </a:moveTo>
                <a:cubicBezTo>
                  <a:pt x="4517413" y="239177"/>
                  <a:pt x="4507345" y="232051"/>
                  <a:pt x="4507345" y="239177"/>
                </a:cubicBezTo>
                <a:cubicBezTo>
                  <a:pt x="4517413" y="239177"/>
                  <a:pt x="4528918" y="239177"/>
                  <a:pt x="4538986" y="239177"/>
                </a:cubicBezTo>
                <a:cubicBezTo>
                  <a:pt x="4528918" y="239177"/>
                  <a:pt x="4528918" y="239177"/>
                  <a:pt x="4517413" y="232051"/>
                </a:cubicBezTo>
                <a:close/>
                <a:moveTo>
                  <a:pt x="8775281" y="232051"/>
                </a:moveTo>
                <a:cubicBezTo>
                  <a:pt x="8765215" y="232051"/>
                  <a:pt x="8755159" y="239177"/>
                  <a:pt x="8765215" y="239177"/>
                </a:cubicBezTo>
                <a:lnTo>
                  <a:pt x="8766673" y="239177"/>
                </a:lnTo>
                <a:lnTo>
                  <a:pt x="8771503" y="246253"/>
                </a:lnTo>
                <a:cubicBezTo>
                  <a:pt x="8773940" y="248039"/>
                  <a:pt x="8776378" y="249825"/>
                  <a:pt x="8776378" y="253397"/>
                </a:cubicBezTo>
                <a:cubicBezTo>
                  <a:pt x="8776378" y="253397"/>
                  <a:pt x="8776378" y="246253"/>
                  <a:pt x="8786130" y="253397"/>
                </a:cubicBezTo>
                <a:cubicBezTo>
                  <a:pt x="8786130" y="249825"/>
                  <a:pt x="8783692" y="246253"/>
                  <a:pt x="8780035" y="243574"/>
                </a:cubicBezTo>
                <a:lnTo>
                  <a:pt x="8766831" y="239177"/>
                </a:lnTo>
                <a:lnTo>
                  <a:pt x="8775281" y="239177"/>
                </a:lnTo>
                <a:cubicBezTo>
                  <a:pt x="8775281" y="232051"/>
                  <a:pt x="8775281" y="232051"/>
                  <a:pt x="8775281" y="232051"/>
                </a:cubicBezTo>
                <a:close/>
                <a:moveTo>
                  <a:pt x="9429984" y="232051"/>
                </a:moveTo>
                <a:cubicBezTo>
                  <a:pt x="9419728" y="239177"/>
                  <a:pt x="9419728" y="232051"/>
                  <a:pt x="9408047" y="232051"/>
                </a:cubicBezTo>
                <a:cubicBezTo>
                  <a:pt x="9408047" y="232051"/>
                  <a:pt x="9408047" y="232051"/>
                  <a:pt x="9408047" y="239177"/>
                </a:cubicBezTo>
                <a:cubicBezTo>
                  <a:pt x="9408047" y="239177"/>
                  <a:pt x="9408047" y="239177"/>
                  <a:pt x="9419728" y="239177"/>
                </a:cubicBezTo>
                <a:cubicBezTo>
                  <a:pt x="9419728" y="239177"/>
                  <a:pt x="9429984" y="239177"/>
                  <a:pt x="9429984" y="232051"/>
                </a:cubicBezTo>
                <a:close/>
                <a:moveTo>
                  <a:pt x="9561989" y="232051"/>
                </a:moveTo>
                <a:cubicBezTo>
                  <a:pt x="9552302" y="232051"/>
                  <a:pt x="9552302" y="239177"/>
                  <a:pt x="9561989" y="239177"/>
                </a:cubicBezTo>
                <a:cubicBezTo>
                  <a:pt x="9561989" y="232051"/>
                  <a:pt x="9561989" y="232051"/>
                  <a:pt x="9561989" y="232051"/>
                </a:cubicBezTo>
                <a:close/>
                <a:moveTo>
                  <a:pt x="9674534" y="232051"/>
                </a:moveTo>
                <a:cubicBezTo>
                  <a:pt x="9664190" y="232051"/>
                  <a:pt x="9664190" y="232051"/>
                  <a:pt x="9664190" y="232051"/>
                </a:cubicBezTo>
                <a:cubicBezTo>
                  <a:pt x="9664190" y="239177"/>
                  <a:pt x="9674534" y="239177"/>
                  <a:pt x="9674534" y="239177"/>
                </a:cubicBezTo>
                <a:cubicBezTo>
                  <a:pt x="9674534" y="232051"/>
                  <a:pt x="9674534" y="232051"/>
                  <a:pt x="9674534" y="232051"/>
                </a:cubicBezTo>
                <a:close/>
                <a:moveTo>
                  <a:pt x="9726282" y="232051"/>
                </a:moveTo>
                <a:cubicBezTo>
                  <a:pt x="9716215" y="232051"/>
                  <a:pt x="9706149" y="232051"/>
                  <a:pt x="9694657" y="239400"/>
                </a:cubicBezTo>
                <a:cubicBezTo>
                  <a:pt x="9694657" y="246749"/>
                  <a:pt x="9706149" y="246749"/>
                  <a:pt x="9706149" y="246749"/>
                </a:cubicBezTo>
                <a:cubicBezTo>
                  <a:pt x="9706149" y="239400"/>
                  <a:pt x="9716215" y="239400"/>
                  <a:pt x="9726282" y="232051"/>
                </a:cubicBezTo>
                <a:close/>
                <a:moveTo>
                  <a:pt x="9776147" y="232051"/>
                </a:moveTo>
                <a:cubicBezTo>
                  <a:pt x="9776147" y="239177"/>
                  <a:pt x="9786491" y="232051"/>
                  <a:pt x="9786491" y="239177"/>
                </a:cubicBezTo>
                <a:cubicBezTo>
                  <a:pt x="9786491" y="232051"/>
                  <a:pt x="9776147" y="232051"/>
                  <a:pt x="9776147" y="232051"/>
                </a:cubicBezTo>
                <a:close/>
                <a:moveTo>
                  <a:pt x="9878699" y="232051"/>
                </a:moveTo>
                <a:cubicBezTo>
                  <a:pt x="9878699" y="246600"/>
                  <a:pt x="9868632" y="232051"/>
                  <a:pt x="9868632" y="239325"/>
                </a:cubicBezTo>
                <a:cubicBezTo>
                  <a:pt x="9868632" y="246600"/>
                  <a:pt x="9878699" y="246600"/>
                  <a:pt x="9878699" y="246600"/>
                </a:cubicBezTo>
                <a:cubicBezTo>
                  <a:pt x="9868632" y="246600"/>
                  <a:pt x="9868632" y="246600"/>
                  <a:pt x="9868632" y="246600"/>
                </a:cubicBezTo>
                <a:cubicBezTo>
                  <a:pt x="9868632" y="253875"/>
                  <a:pt x="9878699" y="253875"/>
                  <a:pt x="9878699" y="253875"/>
                </a:cubicBezTo>
                <a:cubicBezTo>
                  <a:pt x="9888767" y="246600"/>
                  <a:pt x="9888767" y="232051"/>
                  <a:pt x="9900272" y="239325"/>
                </a:cubicBezTo>
                <a:cubicBezTo>
                  <a:pt x="9888767" y="232051"/>
                  <a:pt x="9888767" y="239325"/>
                  <a:pt x="9878699" y="232051"/>
                </a:cubicBezTo>
                <a:close/>
                <a:moveTo>
                  <a:pt x="10114449" y="232051"/>
                </a:moveTo>
                <a:cubicBezTo>
                  <a:pt x="10114449" y="232051"/>
                  <a:pt x="10114449" y="239177"/>
                  <a:pt x="10124184" y="239177"/>
                </a:cubicBezTo>
                <a:cubicBezTo>
                  <a:pt x="10124184" y="232051"/>
                  <a:pt x="10124184" y="232051"/>
                  <a:pt x="10114449" y="232051"/>
                </a:cubicBezTo>
                <a:close/>
                <a:moveTo>
                  <a:pt x="10767379" y="232051"/>
                </a:moveTo>
                <a:cubicBezTo>
                  <a:pt x="10767379" y="239325"/>
                  <a:pt x="10778885" y="239325"/>
                  <a:pt x="10767379" y="253875"/>
                </a:cubicBezTo>
                <a:cubicBezTo>
                  <a:pt x="10757312" y="253875"/>
                  <a:pt x="10757312" y="246600"/>
                  <a:pt x="10747245" y="246600"/>
                </a:cubicBezTo>
                <a:cubicBezTo>
                  <a:pt x="10757312" y="239325"/>
                  <a:pt x="10757312" y="239325"/>
                  <a:pt x="10767379" y="232051"/>
                </a:cubicBezTo>
                <a:close/>
                <a:moveTo>
                  <a:pt x="11003405" y="232051"/>
                </a:moveTo>
                <a:cubicBezTo>
                  <a:pt x="11003405" y="232051"/>
                  <a:pt x="10993061" y="232051"/>
                  <a:pt x="10993061" y="239177"/>
                </a:cubicBezTo>
                <a:cubicBezTo>
                  <a:pt x="11003405" y="239177"/>
                  <a:pt x="11003405" y="239177"/>
                  <a:pt x="11003405" y="239177"/>
                </a:cubicBezTo>
                <a:cubicBezTo>
                  <a:pt x="11003405" y="232051"/>
                  <a:pt x="11003405" y="232051"/>
                  <a:pt x="11003405" y="232051"/>
                </a:cubicBezTo>
                <a:close/>
                <a:moveTo>
                  <a:pt x="11187464" y="232051"/>
                </a:moveTo>
                <a:cubicBezTo>
                  <a:pt x="11187464" y="232051"/>
                  <a:pt x="11187464" y="239400"/>
                  <a:pt x="11197503" y="246749"/>
                </a:cubicBezTo>
                <a:cubicBezTo>
                  <a:pt x="11177424" y="246749"/>
                  <a:pt x="11187464" y="239400"/>
                  <a:pt x="11187464" y="232051"/>
                </a:cubicBezTo>
                <a:close/>
                <a:moveTo>
                  <a:pt x="11319804" y="232051"/>
                </a:moveTo>
                <a:cubicBezTo>
                  <a:pt x="11319804" y="232051"/>
                  <a:pt x="11319804" y="232051"/>
                  <a:pt x="11319804" y="239177"/>
                </a:cubicBezTo>
                <a:cubicBezTo>
                  <a:pt x="11309459" y="239177"/>
                  <a:pt x="11309459" y="239177"/>
                  <a:pt x="11309459" y="239177"/>
                </a:cubicBezTo>
                <a:cubicBezTo>
                  <a:pt x="11309459" y="232051"/>
                  <a:pt x="11309459" y="232051"/>
                  <a:pt x="11319804" y="232051"/>
                </a:cubicBezTo>
                <a:close/>
                <a:moveTo>
                  <a:pt x="11759515" y="232051"/>
                </a:moveTo>
                <a:cubicBezTo>
                  <a:pt x="11769454" y="232051"/>
                  <a:pt x="11769454" y="232051"/>
                  <a:pt x="11769454" y="239325"/>
                </a:cubicBezTo>
                <a:cubicBezTo>
                  <a:pt x="11759515" y="232051"/>
                  <a:pt x="11769454" y="246600"/>
                  <a:pt x="11759515" y="253875"/>
                </a:cubicBezTo>
                <a:cubicBezTo>
                  <a:pt x="11759515" y="253875"/>
                  <a:pt x="11748157" y="253875"/>
                  <a:pt x="11748157" y="246600"/>
                </a:cubicBezTo>
                <a:cubicBezTo>
                  <a:pt x="11759515" y="246600"/>
                  <a:pt x="11748157" y="239325"/>
                  <a:pt x="11759515" y="232051"/>
                </a:cubicBezTo>
                <a:close/>
                <a:moveTo>
                  <a:pt x="11779797" y="232051"/>
                </a:moveTo>
                <a:cubicBezTo>
                  <a:pt x="11779797" y="239177"/>
                  <a:pt x="11790141" y="239177"/>
                  <a:pt x="11790141" y="239177"/>
                </a:cubicBezTo>
                <a:cubicBezTo>
                  <a:pt x="11779797" y="239177"/>
                  <a:pt x="11779797" y="239177"/>
                  <a:pt x="11769454" y="239177"/>
                </a:cubicBezTo>
                <a:cubicBezTo>
                  <a:pt x="11779797" y="232051"/>
                  <a:pt x="11779797" y="232051"/>
                  <a:pt x="11779797" y="232051"/>
                </a:cubicBezTo>
                <a:close/>
                <a:moveTo>
                  <a:pt x="11800181" y="232051"/>
                </a:moveTo>
                <a:cubicBezTo>
                  <a:pt x="11810220" y="239400"/>
                  <a:pt x="11800181" y="246749"/>
                  <a:pt x="11800181" y="246749"/>
                </a:cubicBezTo>
                <a:cubicBezTo>
                  <a:pt x="11800181" y="246749"/>
                  <a:pt x="11800181" y="246749"/>
                  <a:pt x="11790141" y="246749"/>
                </a:cubicBezTo>
                <a:cubicBezTo>
                  <a:pt x="11790141" y="246749"/>
                  <a:pt x="11790141" y="246749"/>
                  <a:pt x="11790141" y="239400"/>
                </a:cubicBezTo>
                <a:cubicBezTo>
                  <a:pt x="11790141" y="239400"/>
                  <a:pt x="11800181" y="239400"/>
                  <a:pt x="11800181" y="232051"/>
                </a:cubicBezTo>
                <a:close/>
                <a:moveTo>
                  <a:pt x="12034132" y="232051"/>
                </a:moveTo>
                <a:cubicBezTo>
                  <a:pt x="12045693" y="232051"/>
                  <a:pt x="12034132" y="239177"/>
                  <a:pt x="12034132" y="239177"/>
                </a:cubicBezTo>
                <a:cubicBezTo>
                  <a:pt x="12034132" y="232051"/>
                  <a:pt x="12034132" y="232051"/>
                  <a:pt x="12034132" y="232051"/>
                </a:cubicBezTo>
                <a:close/>
                <a:moveTo>
                  <a:pt x="12096195" y="232051"/>
                </a:moveTo>
                <a:cubicBezTo>
                  <a:pt x="12096195" y="232051"/>
                  <a:pt x="12096195" y="232051"/>
                  <a:pt x="12086460" y="232051"/>
                </a:cubicBezTo>
                <a:cubicBezTo>
                  <a:pt x="12096195" y="232051"/>
                  <a:pt x="12096195" y="239177"/>
                  <a:pt x="12096195" y="239177"/>
                </a:cubicBezTo>
                <a:cubicBezTo>
                  <a:pt x="12096195" y="232051"/>
                  <a:pt x="12096195" y="232051"/>
                  <a:pt x="12096195" y="232051"/>
                </a:cubicBezTo>
                <a:close/>
                <a:moveTo>
                  <a:pt x="4916124" y="231965"/>
                </a:moveTo>
                <a:lnTo>
                  <a:pt x="4916124" y="232051"/>
                </a:lnTo>
                <a:lnTo>
                  <a:pt x="4915811" y="232051"/>
                </a:lnTo>
                <a:close/>
                <a:moveTo>
                  <a:pt x="4945379" y="231965"/>
                </a:moveTo>
                <a:cubicBezTo>
                  <a:pt x="4935628" y="231965"/>
                  <a:pt x="4935628" y="239109"/>
                  <a:pt x="4925876" y="239109"/>
                </a:cubicBezTo>
                <a:cubicBezTo>
                  <a:pt x="4925876" y="246253"/>
                  <a:pt x="4925876" y="239109"/>
                  <a:pt x="4935628" y="239109"/>
                </a:cubicBezTo>
                <a:cubicBezTo>
                  <a:pt x="4945379" y="231965"/>
                  <a:pt x="4945379" y="231965"/>
                  <a:pt x="4945379" y="231965"/>
                </a:cubicBezTo>
                <a:close/>
                <a:moveTo>
                  <a:pt x="8825889" y="231965"/>
                </a:moveTo>
                <a:lnTo>
                  <a:pt x="8816479" y="231965"/>
                </a:lnTo>
                <a:lnTo>
                  <a:pt x="8816590" y="232695"/>
                </a:lnTo>
                <a:cubicBezTo>
                  <a:pt x="8816904" y="233841"/>
                  <a:pt x="8817843" y="235445"/>
                  <a:pt x="8820661" y="234758"/>
                </a:cubicBezTo>
                <a:close/>
                <a:moveTo>
                  <a:pt x="8877758" y="231951"/>
                </a:moveTo>
                <a:lnTo>
                  <a:pt x="8877767" y="232051"/>
                </a:lnTo>
                <a:lnTo>
                  <a:pt x="8885243" y="232051"/>
                </a:lnTo>
                <a:lnTo>
                  <a:pt x="8888448" y="241977"/>
                </a:lnTo>
                <a:lnTo>
                  <a:pt x="8885161" y="246274"/>
                </a:lnTo>
                <a:lnTo>
                  <a:pt x="8885039" y="246253"/>
                </a:lnTo>
                <a:lnTo>
                  <a:pt x="8886120" y="253876"/>
                </a:lnTo>
                <a:lnTo>
                  <a:pt x="8877986" y="253876"/>
                </a:lnTo>
                <a:lnTo>
                  <a:pt x="8876680" y="253398"/>
                </a:lnTo>
                <a:cubicBezTo>
                  <a:pt x="8872849" y="249825"/>
                  <a:pt x="8870412" y="246253"/>
                  <a:pt x="8865536" y="246253"/>
                </a:cubicBezTo>
                <a:cubicBezTo>
                  <a:pt x="8865536" y="245360"/>
                  <a:pt x="8865536" y="244467"/>
                  <a:pt x="8865536" y="243351"/>
                </a:cubicBezTo>
                <a:lnTo>
                  <a:pt x="8865536" y="239178"/>
                </a:lnTo>
                <a:lnTo>
                  <a:pt x="8871123" y="240265"/>
                </a:lnTo>
                <a:cubicBezTo>
                  <a:pt x="8875681" y="242287"/>
                  <a:pt x="8877504" y="246331"/>
                  <a:pt x="8884797" y="246331"/>
                </a:cubicBezTo>
                <a:cubicBezTo>
                  <a:pt x="8884797" y="239141"/>
                  <a:pt x="8875073" y="239141"/>
                  <a:pt x="8875073" y="231951"/>
                </a:cubicBezTo>
                <a:close/>
                <a:moveTo>
                  <a:pt x="8419565" y="231880"/>
                </a:moveTo>
                <a:cubicBezTo>
                  <a:pt x="8419565" y="238998"/>
                  <a:pt x="8419565" y="238998"/>
                  <a:pt x="8430697" y="238998"/>
                </a:cubicBezTo>
                <a:cubicBezTo>
                  <a:pt x="8430697" y="238998"/>
                  <a:pt x="8419565" y="238998"/>
                  <a:pt x="8419565" y="231880"/>
                </a:cubicBezTo>
                <a:close/>
                <a:moveTo>
                  <a:pt x="8330426" y="231849"/>
                </a:moveTo>
                <a:lnTo>
                  <a:pt x="8330420" y="231850"/>
                </a:lnTo>
                <a:lnTo>
                  <a:pt x="8330588" y="231965"/>
                </a:lnTo>
                <a:close/>
                <a:moveTo>
                  <a:pt x="5282499" y="231799"/>
                </a:moveTo>
                <a:lnTo>
                  <a:pt x="5282506" y="231965"/>
                </a:lnTo>
                <a:lnTo>
                  <a:pt x="5282539" y="231912"/>
                </a:lnTo>
                <a:close/>
                <a:moveTo>
                  <a:pt x="8835893" y="231746"/>
                </a:moveTo>
                <a:lnTo>
                  <a:pt x="8835923" y="231965"/>
                </a:lnTo>
                <a:lnTo>
                  <a:pt x="8836281" y="231965"/>
                </a:lnTo>
                <a:close/>
                <a:moveTo>
                  <a:pt x="4707010" y="231664"/>
                </a:moveTo>
                <a:cubicBezTo>
                  <a:pt x="4697571" y="231664"/>
                  <a:pt x="4697571" y="231664"/>
                  <a:pt x="4697571" y="231664"/>
                </a:cubicBezTo>
                <a:cubicBezTo>
                  <a:pt x="4697571" y="238998"/>
                  <a:pt x="4707010" y="238998"/>
                  <a:pt x="4707010" y="231664"/>
                </a:cubicBezTo>
                <a:close/>
                <a:moveTo>
                  <a:pt x="4757089" y="231664"/>
                </a:moveTo>
                <a:lnTo>
                  <a:pt x="4747660" y="231664"/>
                </a:lnTo>
                <a:lnTo>
                  <a:pt x="4747364" y="231664"/>
                </a:lnTo>
                <a:cubicBezTo>
                  <a:pt x="4747364" y="235331"/>
                  <a:pt x="4747364" y="238998"/>
                  <a:pt x="4746149" y="241748"/>
                </a:cubicBezTo>
                <a:lnTo>
                  <a:pt x="4740753" y="244655"/>
                </a:lnTo>
                <a:lnTo>
                  <a:pt x="4743427" y="239325"/>
                </a:lnTo>
                <a:cubicBezTo>
                  <a:pt x="4739662" y="239325"/>
                  <a:pt x="4735897" y="238302"/>
                  <a:pt x="4732661" y="237407"/>
                </a:cubicBezTo>
                <a:lnTo>
                  <a:pt x="4729149" y="236874"/>
                </a:lnTo>
                <a:lnTo>
                  <a:pt x="4729223" y="236247"/>
                </a:lnTo>
                <a:cubicBezTo>
                  <a:pt x="4730428" y="233497"/>
                  <a:pt x="4732836" y="231664"/>
                  <a:pt x="4737653" y="231664"/>
                </a:cubicBezTo>
                <a:cubicBezTo>
                  <a:pt x="4728019" y="231664"/>
                  <a:pt x="4728019" y="231664"/>
                  <a:pt x="4728019" y="231664"/>
                </a:cubicBezTo>
                <a:cubicBezTo>
                  <a:pt x="4728019" y="231664"/>
                  <a:pt x="4728019" y="231664"/>
                  <a:pt x="4717019" y="231664"/>
                </a:cubicBezTo>
                <a:cubicBezTo>
                  <a:pt x="4717019" y="235330"/>
                  <a:pt x="4719769" y="237164"/>
                  <a:pt x="4722519" y="238997"/>
                </a:cubicBezTo>
                <a:lnTo>
                  <a:pt x="4723522" y="240334"/>
                </a:lnTo>
                <a:lnTo>
                  <a:pt x="4724603" y="246600"/>
                </a:lnTo>
                <a:lnTo>
                  <a:pt x="4725903" y="247677"/>
                </a:lnTo>
                <a:lnTo>
                  <a:pt x="4718665" y="252560"/>
                </a:lnTo>
                <a:lnTo>
                  <a:pt x="4717019" y="253325"/>
                </a:lnTo>
                <a:lnTo>
                  <a:pt x="4717019" y="243491"/>
                </a:lnTo>
                <a:cubicBezTo>
                  <a:pt x="4717019" y="240795"/>
                  <a:pt x="4717019" y="238997"/>
                  <a:pt x="4717019" y="238997"/>
                </a:cubicBezTo>
                <a:cubicBezTo>
                  <a:pt x="4707301" y="238997"/>
                  <a:pt x="4707301" y="238997"/>
                  <a:pt x="4707301" y="238997"/>
                </a:cubicBezTo>
                <a:cubicBezTo>
                  <a:pt x="4707301" y="246187"/>
                  <a:pt x="4707301" y="246187"/>
                  <a:pt x="4707301" y="246187"/>
                </a:cubicBezTo>
                <a:cubicBezTo>
                  <a:pt x="4702436" y="246187"/>
                  <a:pt x="4697574" y="247985"/>
                  <a:pt x="4692712" y="249782"/>
                </a:cubicBezTo>
                <a:lnTo>
                  <a:pt x="4692044" y="249947"/>
                </a:lnTo>
                <a:lnTo>
                  <a:pt x="4691505" y="246749"/>
                </a:lnTo>
                <a:cubicBezTo>
                  <a:pt x="4686536" y="246749"/>
                  <a:pt x="4681567" y="246749"/>
                  <a:pt x="4677841" y="247670"/>
                </a:cubicBezTo>
                <a:lnTo>
                  <a:pt x="4676102" y="249475"/>
                </a:lnTo>
                <a:lnTo>
                  <a:pt x="4668114" y="246331"/>
                </a:lnTo>
                <a:cubicBezTo>
                  <a:pt x="4668114" y="246331"/>
                  <a:pt x="4668114" y="248057"/>
                  <a:pt x="4669367" y="249783"/>
                </a:cubicBezTo>
                <a:lnTo>
                  <a:pt x="4674036" y="251620"/>
                </a:lnTo>
                <a:lnTo>
                  <a:pt x="4671630" y="254118"/>
                </a:lnTo>
                <a:cubicBezTo>
                  <a:pt x="4691505" y="254118"/>
                  <a:pt x="4671630" y="261488"/>
                  <a:pt x="4681567" y="269910"/>
                </a:cubicBezTo>
                <a:cubicBezTo>
                  <a:pt x="4691505" y="269910"/>
                  <a:pt x="4691505" y="261488"/>
                  <a:pt x="4701444" y="261488"/>
                </a:cubicBezTo>
                <a:lnTo>
                  <a:pt x="4694181" y="255333"/>
                </a:lnTo>
                <a:lnTo>
                  <a:pt x="4700614" y="250012"/>
                </a:lnTo>
                <a:cubicBezTo>
                  <a:pt x="4704868" y="247125"/>
                  <a:pt x="4709122" y="245871"/>
                  <a:pt x="4713376" y="249263"/>
                </a:cubicBezTo>
                <a:lnTo>
                  <a:pt x="4716994" y="253340"/>
                </a:lnTo>
                <a:lnTo>
                  <a:pt x="4716752" y="253450"/>
                </a:lnTo>
                <a:cubicBezTo>
                  <a:pt x="4716752" y="253450"/>
                  <a:pt x="4727898" y="253450"/>
                  <a:pt x="4727898" y="260568"/>
                </a:cubicBezTo>
                <a:cubicBezTo>
                  <a:pt x="4727898" y="257009"/>
                  <a:pt x="4730337" y="255229"/>
                  <a:pt x="4731556" y="253450"/>
                </a:cubicBezTo>
                <a:lnTo>
                  <a:pt x="4730581" y="251551"/>
                </a:lnTo>
                <a:lnTo>
                  <a:pt x="4733387" y="253875"/>
                </a:lnTo>
                <a:cubicBezTo>
                  <a:pt x="4733387" y="253875"/>
                  <a:pt x="4735897" y="252056"/>
                  <a:pt x="4738407" y="249328"/>
                </a:cubicBezTo>
                <a:lnTo>
                  <a:pt x="4739911" y="246331"/>
                </a:lnTo>
                <a:lnTo>
                  <a:pt x="4747364" y="246331"/>
                </a:lnTo>
                <a:cubicBezTo>
                  <a:pt x="4747364" y="246331"/>
                  <a:pt x="4747364" y="238998"/>
                  <a:pt x="4757089" y="231664"/>
                </a:cubicBezTo>
                <a:close/>
                <a:moveTo>
                  <a:pt x="4827220" y="231664"/>
                </a:moveTo>
                <a:cubicBezTo>
                  <a:pt x="4827220" y="231664"/>
                  <a:pt x="4827220" y="231664"/>
                  <a:pt x="4817200" y="231664"/>
                </a:cubicBezTo>
                <a:cubicBezTo>
                  <a:pt x="4827220" y="238998"/>
                  <a:pt x="4827220" y="238998"/>
                  <a:pt x="4827220" y="238998"/>
                </a:cubicBezTo>
                <a:cubicBezTo>
                  <a:pt x="4827220" y="231664"/>
                  <a:pt x="4827220" y="231664"/>
                  <a:pt x="4827220" y="231664"/>
                </a:cubicBezTo>
                <a:close/>
                <a:moveTo>
                  <a:pt x="4945676" y="231664"/>
                </a:moveTo>
                <a:cubicBezTo>
                  <a:pt x="4945676" y="238998"/>
                  <a:pt x="4945676" y="238998"/>
                  <a:pt x="4955103" y="238998"/>
                </a:cubicBezTo>
                <a:cubicBezTo>
                  <a:pt x="4955103" y="231664"/>
                  <a:pt x="4955103" y="231664"/>
                  <a:pt x="4945676" y="231664"/>
                </a:cubicBezTo>
                <a:close/>
                <a:moveTo>
                  <a:pt x="4984571" y="231664"/>
                </a:moveTo>
                <a:cubicBezTo>
                  <a:pt x="4974552" y="231664"/>
                  <a:pt x="4974552" y="238998"/>
                  <a:pt x="4974552" y="246331"/>
                </a:cubicBezTo>
                <a:cubicBezTo>
                  <a:pt x="4974552" y="238998"/>
                  <a:pt x="4984571" y="238998"/>
                  <a:pt x="4984571" y="231664"/>
                </a:cubicBezTo>
                <a:close/>
                <a:moveTo>
                  <a:pt x="5034663" y="231664"/>
                </a:moveTo>
                <a:cubicBezTo>
                  <a:pt x="5024944" y="231664"/>
                  <a:pt x="5024944" y="231664"/>
                  <a:pt x="5024944" y="231664"/>
                </a:cubicBezTo>
                <a:cubicBezTo>
                  <a:pt x="5015215" y="231664"/>
                  <a:pt x="5034663" y="238998"/>
                  <a:pt x="5034663" y="231664"/>
                </a:cubicBezTo>
                <a:close/>
                <a:moveTo>
                  <a:pt x="5261621" y="231664"/>
                </a:moveTo>
                <a:lnTo>
                  <a:pt x="5261558" y="231664"/>
                </a:lnTo>
                <a:lnTo>
                  <a:pt x="5261617" y="231786"/>
                </a:lnTo>
                <a:close/>
                <a:moveTo>
                  <a:pt x="5777227" y="231664"/>
                </a:moveTo>
                <a:cubicBezTo>
                  <a:pt x="5777227" y="231664"/>
                  <a:pt x="5777227" y="246332"/>
                  <a:pt x="5767208" y="238998"/>
                </a:cubicBezTo>
                <a:cubicBezTo>
                  <a:pt x="5767208" y="238998"/>
                  <a:pt x="5777227" y="238998"/>
                  <a:pt x="5777227" y="231664"/>
                </a:cubicBezTo>
                <a:close/>
                <a:moveTo>
                  <a:pt x="6114327" y="231664"/>
                </a:moveTo>
                <a:cubicBezTo>
                  <a:pt x="6124051" y="231664"/>
                  <a:pt x="6133775" y="231664"/>
                  <a:pt x="6124051" y="238998"/>
                </a:cubicBezTo>
                <a:cubicBezTo>
                  <a:pt x="6124051" y="238998"/>
                  <a:pt x="6124051" y="238998"/>
                  <a:pt x="6114327" y="238998"/>
                </a:cubicBezTo>
                <a:cubicBezTo>
                  <a:pt x="6114327" y="231664"/>
                  <a:pt x="6114327" y="231664"/>
                  <a:pt x="6114327" y="231664"/>
                </a:cubicBezTo>
                <a:close/>
                <a:moveTo>
                  <a:pt x="6222732" y="231664"/>
                </a:moveTo>
                <a:cubicBezTo>
                  <a:pt x="6222732" y="246044"/>
                  <a:pt x="6242213" y="238854"/>
                  <a:pt x="6242213" y="246044"/>
                </a:cubicBezTo>
                <a:cubicBezTo>
                  <a:pt x="6242213" y="246044"/>
                  <a:pt x="6242213" y="253234"/>
                  <a:pt x="6232473" y="253234"/>
                </a:cubicBezTo>
                <a:cubicBezTo>
                  <a:pt x="6232473" y="246044"/>
                  <a:pt x="6232473" y="246044"/>
                  <a:pt x="6242213" y="246044"/>
                </a:cubicBezTo>
                <a:cubicBezTo>
                  <a:pt x="6232473" y="246044"/>
                  <a:pt x="6212992" y="238854"/>
                  <a:pt x="6201860" y="238854"/>
                </a:cubicBezTo>
                <a:cubicBezTo>
                  <a:pt x="6192119" y="231664"/>
                  <a:pt x="6201860" y="231664"/>
                  <a:pt x="6201860" y="231664"/>
                </a:cubicBezTo>
                <a:cubicBezTo>
                  <a:pt x="6212992" y="231664"/>
                  <a:pt x="6212992" y="238854"/>
                  <a:pt x="6222732" y="231664"/>
                </a:cubicBezTo>
                <a:close/>
                <a:moveTo>
                  <a:pt x="6252232" y="231664"/>
                </a:moveTo>
                <a:cubicBezTo>
                  <a:pt x="6252232" y="231664"/>
                  <a:pt x="6252232" y="231664"/>
                  <a:pt x="6252232" y="238998"/>
                </a:cubicBezTo>
                <a:cubicBezTo>
                  <a:pt x="6242213" y="238998"/>
                  <a:pt x="6242213" y="238998"/>
                  <a:pt x="6242213" y="238998"/>
                </a:cubicBezTo>
                <a:cubicBezTo>
                  <a:pt x="6242213" y="231664"/>
                  <a:pt x="6242213" y="231664"/>
                  <a:pt x="6242213" y="231664"/>
                </a:cubicBezTo>
                <a:cubicBezTo>
                  <a:pt x="6252232" y="231664"/>
                  <a:pt x="6252232" y="231664"/>
                  <a:pt x="6252232" y="231664"/>
                </a:cubicBezTo>
                <a:close/>
                <a:moveTo>
                  <a:pt x="6271483" y="231664"/>
                </a:moveTo>
                <a:lnTo>
                  <a:pt x="6275607" y="240005"/>
                </a:lnTo>
                <a:lnTo>
                  <a:pt x="6279617" y="241939"/>
                </a:lnTo>
                <a:cubicBezTo>
                  <a:pt x="6280692" y="242955"/>
                  <a:pt x="6281306" y="244310"/>
                  <a:pt x="6281306" y="246116"/>
                </a:cubicBezTo>
                <a:cubicBezTo>
                  <a:pt x="6271483" y="246116"/>
                  <a:pt x="6291128" y="253342"/>
                  <a:pt x="6281306" y="260568"/>
                </a:cubicBezTo>
                <a:cubicBezTo>
                  <a:pt x="6281306" y="253342"/>
                  <a:pt x="6271483" y="246116"/>
                  <a:pt x="6281306" y="246116"/>
                </a:cubicBezTo>
                <a:cubicBezTo>
                  <a:pt x="6276395" y="246116"/>
                  <a:pt x="6276395" y="244310"/>
                  <a:pt x="6276395" y="241600"/>
                </a:cubicBezTo>
                <a:lnTo>
                  <a:pt x="6275607" y="240005"/>
                </a:lnTo>
                <a:lnTo>
                  <a:pt x="6275167" y="239793"/>
                </a:lnTo>
                <a:cubicBezTo>
                  <a:pt x="6271483" y="238890"/>
                  <a:pt x="6266572" y="238890"/>
                  <a:pt x="6261661" y="238890"/>
                </a:cubicBezTo>
                <a:cubicBezTo>
                  <a:pt x="6261661" y="238890"/>
                  <a:pt x="6261661" y="238890"/>
                  <a:pt x="6261661" y="231664"/>
                </a:cubicBezTo>
                <a:cubicBezTo>
                  <a:pt x="6271483" y="231664"/>
                  <a:pt x="6271483" y="238890"/>
                  <a:pt x="6271483" y="231664"/>
                </a:cubicBezTo>
                <a:close/>
                <a:moveTo>
                  <a:pt x="6370688" y="231664"/>
                </a:moveTo>
                <a:cubicBezTo>
                  <a:pt x="6370688" y="231664"/>
                  <a:pt x="6370688" y="231664"/>
                  <a:pt x="6370688" y="238998"/>
                </a:cubicBezTo>
                <a:cubicBezTo>
                  <a:pt x="6370688" y="238998"/>
                  <a:pt x="6360670" y="238998"/>
                  <a:pt x="6360670" y="246332"/>
                </a:cubicBezTo>
                <a:cubicBezTo>
                  <a:pt x="6360670" y="238998"/>
                  <a:pt x="6360670" y="231664"/>
                  <a:pt x="6370688" y="231664"/>
                </a:cubicBezTo>
                <a:close/>
                <a:moveTo>
                  <a:pt x="6430211" y="231664"/>
                </a:moveTo>
                <a:cubicBezTo>
                  <a:pt x="6430211" y="231664"/>
                  <a:pt x="6430211" y="231664"/>
                  <a:pt x="6430211" y="238998"/>
                </a:cubicBezTo>
                <a:cubicBezTo>
                  <a:pt x="6420782" y="231664"/>
                  <a:pt x="6430211" y="231664"/>
                  <a:pt x="6430211" y="231664"/>
                </a:cubicBezTo>
                <a:close/>
                <a:moveTo>
                  <a:pt x="6539239" y="231664"/>
                </a:moveTo>
                <a:cubicBezTo>
                  <a:pt x="6539239" y="238998"/>
                  <a:pt x="6529514" y="238998"/>
                  <a:pt x="6529514" y="238998"/>
                </a:cubicBezTo>
                <a:cubicBezTo>
                  <a:pt x="6519790" y="238998"/>
                  <a:pt x="6519790" y="231664"/>
                  <a:pt x="6529514" y="231664"/>
                </a:cubicBezTo>
                <a:cubicBezTo>
                  <a:pt x="6529514" y="231664"/>
                  <a:pt x="6529514" y="231664"/>
                  <a:pt x="6539239" y="231664"/>
                </a:cubicBezTo>
                <a:close/>
                <a:moveTo>
                  <a:pt x="6548963" y="231664"/>
                </a:moveTo>
                <a:cubicBezTo>
                  <a:pt x="6558687" y="238998"/>
                  <a:pt x="6558687" y="238998"/>
                  <a:pt x="6558687" y="246332"/>
                </a:cubicBezTo>
                <a:cubicBezTo>
                  <a:pt x="6548963" y="246332"/>
                  <a:pt x="6548963" y="246332"/>
                  <a:pt x="6548963" y="246332"/>
                </a:cubicBezTo>
                <a:cubicBezTo>
                  <a:pt x="6548963" y="246332"/>
                  <a:pt x="6548963" y="238998"/>
                  <a:pt x="6539239" y="238998"/>
                </a:cubicBezTo>
                <a:cubicBezTo>
                  <a:pt x="6548963" y="238998"/>
                  <a:pt x="6548963" y="238998"/>
                  <a:pt x="6548963" y="231664"/>
                </a:cubicBezTo>
                <a:close/>
                <a:moveTo>
                  <a:pt x="6678525" y="231664"/>
                </a:moveTo>
                <a:cubicBezTo>
                  <a:pt x="6688341" y="238998"/>
                  <a:pt x="6678525" y="238998"/>
                  <a:pt x="6668710" y="238998"/>
                </a:cubicBezTo>
                <a:cubicBezTo>
                  <a:pt x="6668710" y="238998"/>
                  <a:pt x="6657492" y="231664"/>
                  <a:pt x="6657492" y="238998"/>
                </a:cubicBezTo>
                <a:cubicBezTo>
                  <a:pt x="6647676" y="238998"/>
                  <a:pt x="6657492" y="231664"/>
                  <a:pt x="6657492" y="231664"/>
                </a:cubicBezTo>
                <a:cubicBezTo>
                  <a:pt x="6657492" y="231664"/>
                  <a:pt x="6678525" y="238998"/>
                  <a:pt x="6678525" y="231664"/>
                </a:cubicBezTo>
                <a:close/>
                <a:moveTo>
                  <a:pt x="6924665" y="231664"/>
                </a:moveTo>
                <a:cubicBezTo>
                  <a:pt x="6924665" y="238998"/>
                  <a:pt x="6915235" y="238998"/>
                  <a:pt x="6915235" y="231664"/>
                </a:cubicBezTo>
                <a:cubicBezTo>
                  <a:pt x="6924665" y="231664"/>
                  <a:pt x="6924665" y="231664"/>
                  <a:pt x="6924665" y="231664"/>
                </a:cubicBezTo>
                <a:close/>
                <a:moveTo>
                  <a:pt x="7143308" y="231664"/>
                </a:moveTo>
                <a:cubicBezTo>
                  <a:pt x="7143308" y="231664"/>
                  <a:pt x="7143308" y="238998"/>
                  <a:pt x="7133879" y="238998"/>
                </a:cubicBezTo>
                <a:cubicBezTo>
                  <a:pt x="7133879" y="231664"/>
                  <a:pt x="7133879" y="231664"/>
                  <a:pt x="7133879" y="231664"/>
                </a:cubicBezTo>
                <a:cubicBezTo>
                  <a:pt x="7143308" y="231664"/>
                  <a:pt x="7143308" y="231664"/>
                  <a:pt x="7143308" y="231664"/>
                </a:cubicBezTo>
                <a:close/>
                <a:moveTo>
                  <a:pt x="7192223" y="231664"/>
                </a:moveTo>
                <a:cubicBezTo>
                  <a:pt x="7192223" y="238998"/>
                  <a:pt x="7182794" y="238998"/>
                  <a:pt x="7182794" y="238998"/>
                </a:cubicBezTo>
                <a:cubicBezTo>
                  <a:pt x="7182794" y="231664"/>
                  <a:pt x="7182794" y="231664"/>
                  <a:pt x="7192223" y="231664"/>
                </a:cubicBezTo>
                <a:close/>
                <a:moveTo>
                  <a:pt x="7301250" y="231664"/>
                </a:moveTo>
                <a:cubicBezTo>
                  <a:pt x="7308323" y="231664"/>
                  <a:pt x="7304787" y="235789"/>
                  <a:pt x="7302577" y="237852"/>
                </a:cubicBezTo>
                <a:lnTo>
                  <a:pt x="7301250" y="238998"/>
                </a:lnTo>
                <a:lnTo>
                  <a:pt x="7302724" y="240221"/>
                </a:lnTo>
                <a:lnTo>
                  <a:pt x="7303223" y="241038"/>
                </a:lnTo>
                <a:lnTo>
                  <a:pt x="7305229" y="243113"/>
                </a:lnTo>
                <a:lnTo>
                  <a:pt x="7304724" y="243494"/>
                </a:lnTo>
                <a:lnTo>
                  <a:pt x="7310679" y="253234"/>
                </a:lnTo>
                <a:cubicBezTo>
                  <a:pt x="7301250" y="246116"/>
                  <a:pt x="7301250" y="246116"/>
                  <a:pt x="7301250" y="246116"/>
                </a:cubicBezTo>
                <a:lnTo>
                  <a:pt x="7304724" y="243494"/>
                </a:lnTo>
                <a:lnTo>
                  <a:pt x="7303223" y="241038"/>
                </a:lnTo>
                <a:lnTo>
                  <a:pt x="7301250" y="238998"/>
                </a:lnTo>
                <a:lnTo>
                  <a:pt x="7301250" y="234758"/>
                </a:lnTo>
                <a:cubicBezTo>
                  <a:pt x="7301250" y="231664"/>
                  <a:pt x="7301250" y="231664"/>
                  <a:pt x="7301250" y="231664"/>
                </a:cubicBezTo>
                <a:close/>
                <a:moveTo>
                  <a:pt x="7430609" y="231664"/>
                </a:moveTo>
                <a:cubicBezTo>
                  <a:pt x="7440334" y="231664"/>
                  <a:pt x="7440334" y="238998"/>
                  <a:pt x="7440334" y="238998"/>
                </a:cubicBezTo>
                <a:cubicBezTo>
                  <a:pt x="7430609" y="238998"/>
                  <a:pt x="7430609" y="246332"/>
                  <a:pt x="7430609" y="246332"/>
                </a:cubicBezTo>
                <a:cubicBezTo>
                  <a:pt x="7430609" y="238998"/>
                  <a:pt x="7420885" y="246332"/>
                  <a:pt x="7420885" y="238998"/>
                </a:cubicBezTo>
                <a:cubicBezTo>
                  <a:pt x="7420885" y="238998"/>
                  <a:pt x="7430609" y="238998"/>
                  <a:pt x="7430609" y="231664"/>
                </a:cubicBezTo>
                <a:close/>
                <a:moveTo>
                  <a:pt x="7509876" y="231664"/>
                </a:moveTo>
                <a:cubicBezTo>
                  <a:pt x="7519895" y="231664"/>
                  <a:pt x="7519895" y="238998"/>
                  <a:pt x="7509876" y="238998"/>
                </a:cubicBezTo>
                <a:cubicBezTo>
                  <a:pt x="7509876" y="231664"/>
                  <a:pt x="7509876" y="231664"/>
                  <a:pt x="7509876" y="231664"/>
                </a:cubicBezTo>
                <a:close/>
                <a:moveTo>
                  <a:pt x="7539342" y="231664"/>
                </a:moveTo>
                <a:cubicBezTo>
                  <a:pt x="7539342" y="238890"/>
                  <a:pt x="7539342" y="253342"/>
                  <a:pt x="7529618" y="260568"/>
                </a:cubicBezTo>
                <a:cubicBezTo>
                  <a:pt x="7529618" y="253342"/>
                  <a:pt x="7529618" y="253342"/>
                  <a:pt x="7529618" y="246116"/>
                </a:cubicBezTo>
                <a:cubicBezTo>
                  <a:pt x="7529618" y="246116"/>
                  <a:pt x="7529618" y="246116"/>
                  <a:pt x="7519894" y="246116"/>
                </a:cubicBezTo>
                <a:cubicBezTo>
                  <a:pt x="7519894" y="246116"/>
                  <a:pt x="7529618" y="246116"/>
                  <a:pt x="7519894" y="238890"/>
                </a:cubicBezTo>
                <a:cubicBezTo>
                  <a:pt x="7529618" y="238890"/>
                  <a:pt x="7529618" y="246116"/>
                  <a:pt x="7529618" y="246116"/>
                </a:cubicBezTo>
                <a:cubicBezTo>
                  <a:pt x="7529618" y="238890"/>
                  <a:pt x="7529618" y="231664"/>
                  <a:pt x="7539342" y="231664"/>
                </a:cubicBezTo>
                <a:close/>
                <a:moveTo>
                  <a:pt x="7558791" y="231664"/>
                </a:moveTo>
                <a:cubicBezTo>
                  <a:pt x="7548772" y="238998"/>
                  <a:pt x="7548772" y="238998"/>
                  <a:pt x="7548772" y="231664"/>
                </a:cubicBezTo>
                <a:cubicBezTo>
                  <a:pt x="7548772" y="231664"/>
                  <a:pt x="7548772" y="231664"/>
                  <a:pt x="7558791" y="231664"/>
                </a:cubicBezTo>
                <a:close/>
                <a:moveTo>
                  <a:pt x="7608883" y="231664"/>
                </a:moveTo>
                <a:cubicBezTo>
                  <a:pt x="7608883" y="231664"/>
                  <a:pt x="7608883" y="231664"/>
                  <a:pt x="7608883" y="238998"/>
                </a:cubicBezTo>
                <a:cubicBezTo>
                  <a:pt x="7608883" y="238998"/>
                  <a:pt x="7598865" y="231664"/>
                  <a:pt x="7608883" y="231664"/>
                </a:cubicBezTo>
                <a:close/>
                <a:moveTo>
                  <a:pt x="7657799" y="231664"/>
                </a:moveTo>
                <a:lnTo>
                  <a:pt x="7657822" y="231682"/>
                </a:lnTo>
                <a:lnTo>
                  <a:pt x="7657826" y="231671"/>
                </a:lnTo>
                <a:close/>
                <a:moveTo>
                  <a:pt x="7727340" y="231664"/>
                </a:moveTo>
                <a:cubicBezTo>
                  <a:pt x="7737065" y="231664"/>
                  <a:pt x="7737065" y="238854"/>
                  <a:pt x="7746789" y="238854"/>
                </a:cubicBezTo>
                <a:cubicBezTo>
                  <a:pt x="7746789" y="238854"/>
                  <a:pt x="7746789" y="246044"/>
                  <a:pt x="7737065" y="246044"/>
                </a:cubicBezTo>
                <a:cubicBezTo>
                  <a:pt x="7737065" y="246044"/>
                  <a:pt x="7737065" y="246044"/>
                  <a:pt x="7727340" y="246044"/>
                </a:cubicBezTo>
                <a:cubicBezTo>
                  <a:pt x="7727340" y="246044"/>
                  <a:pt x="7737065" y="246044"/>
                  <a:pt x="7727340" y="253234"/>
                </a:cubicBezTo>
                <a:cubicBezTo>
                  <a:pt x="7737065" y="253234"/>
                  <a:pt x="7737065" y="253234"/>
                  <a:pt x="7737065" y="253234"/>
                </a:cubicBezTo>
                <a:cubicBezTo>
                  <a:pt x="7746789" y="260352"/>
                  <a:pt x="7746789" y="260352"/>
                  <a:pt x="7746789" y="260352"/>
                </a:cubicBezTo>
                <a:cubicBezTo>
                  <a:pt x="7737065" y="267470"/>
                  <a:pt x="7737065" y="253234"/>
                  <a:pt x="7727340" y="253234"/>
                </a:cubicBezTo>
                <a:cubicBezTo>
                  <a:pt x="7727340" y="253234"/>
                  <a:pt x="7727340" y="251436"/>
                  <a:pt x="7727340" y="248740"/>
                </a:cubicBezTo>
                <a:lnTo>
                  <a:pt x="7727340" y="246044"/>
                </a:lnTo>
                <a:lnTo>
                  <a:pt x="7727340" y="238854"/>
                </a:lnTo>
                <a:cubicBezTo>
                  <a:pt x="7737065" y="246044"/>
                  <a:pt x="7727340" y="238854"/>
                  <a:pt x="7727340" y="231664"/>
                </a:cubicBezTo>
                <a:close/>
                <a:moveTo>
                  <a:pt x="7806606" y="231664"/>
                </a:moveTo>
                <a:cubicBezTo>
                  <a:pt x="7806606" y="238998"/>
                  <a:pt x="7816330" y="238998"/>
                  <a:pt x="7816330" y="238998"/>
                </a:cubicBezTo>
                <a:cubicBezTo>
                  <a:pt x="7816330" y="246332"/>
                  <a:pt x="7806606" y="238998"/>
                  <a:pt x="7806606" y="238998"/>
                </a:cubicBezTo>
                <a:cubicBezTo>
                  <a:pt x="7796881" y="238998"/>
                  <a:pt x="7806606" y="231664"/>
                  <a:pt x="7806606" y="231664"/>
                </a:cubicBezTo>
                <a:close/>
                <a:moveTo>
                  <a:pt x="7965432" y="231664"/>
                </a:moveTo>
                <a:cubicBezTo>
                  <a:pt x="7965432" y="231664"/>
                  <a:pt x="7965432" y="235331"/>
                  <a:pt x="7966685" y="238081"/>
                </a:cubicBezTo>
                <a:lnTo>
                  <a:pt x="7968484" y="239813"/>
                </a:lnTo>
                <a:lnTo>
                  <a:pt x="7969256" y="240002"/>
                </a:lnTo>
                <a:lnTo>
                  <a:pt x="7969406" y="240703"/>
                </a:lnTo>
                <a:lnTo>
                  <a:pt x="7969659" y="240946"/>
                </a:lnTo>
                <a:cubicBezTo>
                  <a:pt x="7971067" y="241290"/>
                  <a:pt x="7972946" y="240831"/>
                  <a:pt x="7975450" y="238998"/>
                </a:cubicBezTo>
                <a:cubicBezTo>
                  <a:pt x="7965432" y="238998"/>
                  <a:pt x="7965432" y="231664"/>
                  <a:pt x="7965432" y="231664"/>
                </a:cubicBezTo>
                <a:close/>
                <a:moveTo>
                  <a:pt x="8142233" y="231664"/>
                </a:moveTo>
                <a:cubicBezTo>
                  <a:pt x="8142233" y="238854"/>
                  <a:pt x="8153431" y="238854"/>
                  <a:pt x="8153431" y="246044"/>
                </a:cubicBezTo>
                <a:cubicBezTo>
                  <a:pt x="8153431" y="253234"/>
                  <a:pt x="8153431" y="246044"/>
                  <a:pt x="8142233" y="246044"/>
                </a:cubicBezTo>
                <a:cubicBezTo>
                  <a:pt x="8153431" y="238854"/>
                  <a:pt x="8142233" y="238854"/>
                  <a:pt x="8142233" y="231664"/>
                </a:cubicBezTo>
                <a:close/>
                <a:moveTo>
                  <a:pt x="8310784" y="231664"/>
                </a:moveTo>
                <a:cubicBezTo>
                  <a:pt x="8310784" y="237083"/>
                  <a:pt x="8310784" y="234374"/>
                  <a:pt x="8306681" y="235728"/>
                </a:cubicBezTo>
                <a:lnTo>
                  <a:pt x="8306211" y="235993"/>
                </a:lnTo>
                <a:lnTo>
                  <a:pt x="8305922" y="237987"/>
                </a:lnTo>
                <a:cubicBezTo>
                  <a:pt x="8305922" y="240696"/>
                  <a:pt x="8305922" y="242503"/>
                  <a:pt x="8301059" y="238890"/>
                </a:cubicBezTo>
                <a:cubicBezTo>
                  <a:pt x="8301059" y="246116"/>
                  <a:pt x="8310784" y="238890"/>
                  <a:pt x="8310784" y="246116"/>
                </a:cubicBezTo>
                <a:cubicBezTo>
                  <a:pt x="8301059" y="246116"/>
                  <a:pt x="8301059" y="246116"/>
                  <a:pt x="8301059" y="246116"/>
                </a:cubicBezTo>
                <a:cubicBezTo>
                  <a:pt x="8301059" y="244310"/>
                  <a:pt x="8301059" y="242503"/>
                  <a:pt x="8301059" y="238890"/>
                </a:cubicBezTo>
                <a:lnTo>
                  <a:pt x="8306211" y="235993"/>
                </a:lnTo>
                <a:lnTo>
                  <a:pt x="8306529" y="233809"/>
                </a:lnTo>
                <a:cubicBezTo>
                  <a:pt x="8307137" y="232567"/>
                  <a:pt x="8308353" y="231664"/>
                  <a:pt x="8310784" y="231664"/>
                </a:cubicBezTo>
                <a:close/>
                <a:moveTo>
                  <a:pt x="8390344" y="231664"/>
                </a:moveTo>
                <a:cubicBezTo>
                  <a:pt x="8390344" y="238998"/>
                  <a:pt x="8390344" y="238998"/>
                  <a:pt x="8390344" y="238998"/>
                </a:cubicBezTo>
                <a:cubicBezTo>
                  <a:pt x="8380325" y="238998"/>
                  <a:pt x="8380325" y="246332"/>
                  <a:pt x="8380325" y="238998"/>
                </a:cubicBezTo>
                <a:cubicBezTo>
                  <a:pt x="8380325" y="231664"/>
                  <a:pt x="8390344" y="238998"/>
                  <a:pt x="8390344" y="231664"/>
                </a:cubicBezTo>
                <a:close/>
                <a:moveTo>
                  <a:pt x="8816434" y="231664"/>
                </a:moveTo>
                <a:lnTo>
                  <a:pt x="8816434" y="231965"/>
                </a:lnTo>
                <a:lnTo>
                  <a:pt x="8816479" y="231965"/>
                </a:lnTo>
                <a:close/>
                <a:moveTo>
                  <a:pt x="8826453" y="231664"/>
                </a:moveTo>
                <a:lnTo>
                  <a:pt x="8825889" y="231965"/>
                </a:lnTo>
                <a:lnTo>
                  <a:pt x="8826355" y="231965"/>
                </a:lnTo>
                <a:close/>
                <a:moveTo>
                  <a:pt x="9122888" y="231664"/>
                </a:moveTo>
                <a:cubicBezTo>
                  <a:pt x="9113459" y="231664"/>
                  <a:pt x="9113459" y="231664"/>
                  <a:pt x="9113459" y="238998"/>
                </a:cubicBezTo>
                <a:cubicBezTo>
                  <a:pt x="9113459" y="238998"/>
                  <a:pt x="9113459" y="238998"/>
                  <a:pt x="9122888" y="238998"/>
                </a:cubicBezTo>
                <a:cubicBezTo>
                  <a:pt x="9122888" y="231664"/>
                  <a:pt x="9122888" y="231664"/>
                  <a:pt x="9122888" y="231664"/>
                </a:cubicBezTo>
                <a:close/>
                <a:moveTo>
                  <a:pt x="9320906" y="231663"/>
                </a:moveTo>
                <a:cubicBezTo>
                  <a:pt x="9310887" y="238997"/>
                  <a:pt x="9310887" y="238997"/>
                  <a:pt x="9310887" y="238997"/>
                </a:cubicBezTo>
                <a:cubicBezTo>
                  <a:pt x="9320906" y="246331"/>
                  <a:pt x="9320906" y="231663"/>
                  <a:pt x="9320906" y="231663"/>
                </a:cubicBezTo>
                <a:close/>
                <a:moveTo>
                  <a:pt x="2985452" y="230940"/>
                </a:moveTo>
                <a:lnTo>
                  <a:pt x="2985862" y="232082"/>
                </a:lnTo>
                <a:lnTo>
                  <a:pt x="2985986" y="231171"/>
                </a:lnTo>
                <a:lnTo>
                  <a:pt x="2985862" y="231159"/>
                </a:lnTo>
                <a:close/>
                <a:moveTo>
                  <a:pt x="5926310" y="228877"/>
                </a:moveTo>
                <a:cubicBezTo>
                  <a:pt x="5929459" y="227876"/>
                  <a:pt x="5935758" y="231880"/>
                  <a:pt x="5935758" y="231880"/>
                </a:cubicBezTo>
                <a:cubicBezTo>
                  <a:pt x="5924561" y="238998"/>
                  <a:pt x="5924561" y="231880"/>
                  <a:pt x="5924561" y="231880"/>
                </a:cubicBezTo>
                <a:cubicBezTo>
                  <a:pt x="5924561" y="230100"/>
                  <a:pt x="5925260" y="229210"/>
                  <a:pt x="5926310" y="228877"/>
                </a:cubicBezTo>
                <a:close/>
                <a:moveTo>
                  <a:pt x="1128059" y="228770"/>
                </a:moveTo>
                <a:cubicBezTo>
                  <a:pt x="1126972" y="229118"/>
                  <a:pt x="1126351" y="230046"/>
                  <a:pt x="1126351" y="231902"/>
                </a:cubicBezTo>
                <a:cubicBezTo>
                  <a:pt x="1136289" y="239326"/>
                  <a:pt x="1116413" y="231902"/>
                  <a:pt x="1116413" y="239326"/>
                </a:cubicBezTo>
                <a:cubicBezTo>
                  <a:pt x="1116413" y="246749"/>
                  <a:pt x="1126351" y="231902"/>
                  <a:pt x="1136289" y="239326"/>
                </a:cubicBezTo>
                <a:cubicBezTo>
                  <a:pt x="1136289" y="231902"/>
                  <a:pt x="1146227" y="231902"/>
                  <a:pt x="1146227" y="231902"/>
                </a:cubicBezTo>
                <a:cubicBezTo>
                  <a:pt x="1138774" y="231902"/>
                  <a:pt x="1131320" y="227727"/>
                  <a:pt x="1128059" y="228770"/>
                </a:cubicBezTo>
                <a:close/>
                <a:moveTo>
                  <a:pt x="10402335" y="228770"/>
                </a:moveTo>
                <a:cubicBezTo>
                  <a:pt x="10401248" y="229118"/>
                  <a:pt x="10400626" y="230046"/>
                  <a:pt x="10400626" y="231902"/>
                </a:cubicBezTo>
                <a:cubicBezTo>
                  <a:pt x="10410565" y="239326"/>
                  <a:pt x="10390689" y="231902"/>
                  <a:pt x="10390689" y="239326"/>
                </a:cubicBezTo>
                <a:cubicBezTo>
                  <a:pt x="10390689" y="246749"/>
                  <a:pt x="10400626" y="231902"/>
                  <a:pt x="10410565" y="239326"/>
                </a:cubicBezTo>
                <a:cubicBezTo>
                  <a:pt x="10410565" y="231902"/>
                  <a:pt x="10420503" y="231902"/>
                  <a:pt x="10420503" y="231902"/>
                </a:cubicBezTo>
                <a:cubicBezTo>
                  <a:pt x="10413050" y="231902"/>
                  <a:pt x="10405596" y="227727"/>
                  <a:pt x="10402335" y="228770"/>
                </a:cubicBezTo>
                <a:close/>
                <a:moveTo>
                  <a:pt x="4682104" y="228752"/>
                </a:moveTo>
                <a:cubicBezTo>
                  <a:pt x="4678135" y="227781"/>
                  <a:pt x="4678135" y="231664"/>
                  <a:pt x="4678135" y="231664"/>
                </a:cubicBezTo>
                <a:cubicBezTo>
                  <a:pt x="4687562" y="231664"/>
                  <a:pt x="4687562" y="231664"/>
                  <a:pt x="4687562" y="231664"/>
                </a:cubicBezTo>
                <a:cubicBezTo>
                  <a:pt x="4685202" y="229938"/>
                  <a:pt x="4683436" y="229075"/>
                  <a:pt x="4682104" y="228752"/>
                </a:cubicBezTo>
                <a:close/>
                <a:moveTo>
                  <a:pt x="12192000" y="225819"/>
                </a:moveTo>
                <a:lnTo>
                  <a:pt x="12188018" y="226527"/>
                </a:lnTo>
                <a:lnTo>
                  <a:pt x="12187007" y="234584"/>
                </a:lnTo>
                <a:cubicBezTo>
                  <a:pt x="12185739" y="237340"/>
                  <a:pt x="12183204" y="239177"/>
                  <a:pt x="12178134" y="239177"/>
                </a:cubicBezTo>
                <a:lnTo>
                  <a:pt x="12192000" y="239177"/>
                </a:lnTo>
                <a:close/>
                <a:moveTo>
                  <a:pt x="5271362" y="224820"/>
                </a:moveTo>
                <a:cubicBezTo>
                  <a:pt x="5264048" y="224820"/>
                  <a:pt x="5262220" y="224820"/>
                  <a:pt x="5261763" y="227834"/>
                </a:cubicBezTo>
                <a:lnTo>
                  <a:pt x="5261621" y="231664"/>
                </a:lnTo>
                <a:lnTo>
                  <a:pt x="5282452" y="231664"/>
                </a:lnTo>
                <a:lnTo>
                  <a:pt x="5282499" y="231799"/>
                </a:lnTo>
                <a:lnTo>
                  <a:pt x="5282332" y="227834"/>
                </a:lnTo>
                <a:cubicBezTo>
                  <a:pt x="5281810" y="224820"/>
                  <a:pt x="5279720" y="224820"/>
                  <a:pt x="5271362" y="224820"/>
                </a:cubicBezTo>
                <a:close/>
                <a:moveTo>
                  <a:pt x="8173170" y="224820"/>
                </a:moveTo>
                <a:cubicBezTo>
                  <a:pt x="8173170" y="231965"/>
                  <a:pt x="8182921" y="231965"/>
                  <a:pt x="8173170" y="239109"/>
                </a:cubicBezTo>
                <a:cubicBezTo>
                  <a:pt x="8173170" y="231965"/>
                  <a:pt x="8163418" y="239109"/>
                  <a:pt x="8163418" y="231965"/>
                </a:cubicBezTo>
                <a:cubicBezTo>
                  <a:pt x="8173170" y="224820"/>
                  <a:pt x="8173170" y="231965"/>
                  <a:pt x="8173170" y="231965"/>
                </a:cubicBezTo>
                <a:cubicBezTo>
                  <a:pt x="8173170" y="224820"/>
                  <a:pt x="8173170" y="224820"/>
                  <a:pt x="8173170" y="224820"/>
                </a:cubicBezTo>
                <a:close/>
                <a:moveTo>
                  <a:pt x="4757089" y="224761"/>
                </a:moveTo>
                <a:cubicBezTo>
                  <a:pt x="4757089" y="224761"/>
                  <a:pt x="4747660" y="224761"/>
                  <a:pt x="4747660" y="231664"/>
                </a:cubicBezTo>
                <a:cubicBezTo>
                  <a:pt x="4757089" y="231664"/>
                  <a:pt x="4757089" y="231664"/>
                  <a:pt x="4757089" y="224761"/>
                </a:cubicBezTo>
                <a:close/>
                <a:moveTo>
                  <a:pt x="5005196" y="224761"/>
                </a:moveTo>
                <a:cubicBezTo>
                  <a:pt x="5005196" y="231879"/>
                  <a:pt x="5005196" y="231879"/>
                  <a:pt x="5005196" y="231879"/>
                </a:cubicBezTo>
                <a:lnTo>
                  <a:pt x="5005242" y="231859"/>
                </a:lnTo>
                <a:lnTo>
                  <a:pt x="5003729" y="235904"/>
                </a:lnTo>
                <a:cubicBezTo>
                  <a:pt x="5001076" y="238998"/>
                  <a:pt x="4996831" y="238998"/>
                  <a:pt x="5005314" y="238998"/>
                </a:cubicBezTo>
                <a:cubicBezTo>
                  <a:pt x="5005314" y="238998"/>
                  <a:pt x="5005314" y="238998"/>
                  <a:pt x="5015215" y="238998"/>
                </a:cubicBezTo>
                <a:cubicBezTo>
                  <a:pt x="5007795" y="238998"/>
                  <a:pt x="5005933" y="234872"/>
                  <a:pt x="5005472" y="232810"/>
                </a:cubicBezTo>
                <a:lnTo>
                  <a:pt x="5005339" y="231816"/>
                </a:lnTo>
                <a:lnTo>
                  <a:pt x="5009585" y="229877"/>
                </a:lnTo>
                <a:cubicBezTo>
                  <a:pt x="5011463" y="230545"/>
                  <a:pt x="5007701" y="237218"/>
                  <a:pt x="5015215" y="231879"/>
                </a:cubicBezTo>
                <a:cubicBezTo>
                  <a:pt x="5015215" y="224761"/>
                  <a:pt x="5005196" y="224761"/>
                  <a:pt x="5005196" y="224761"/>
                </a:cubicBezTo>
                <a:close/>
                <a:moveTo>
                  <a:pt x="5143101" y="224761"/>
                </a:moveTo>
                <a:cubicBezTo>
                  <a:pt x="5133377" y="231880"/>
                  <a:pt x="5152826" y="238998"/>
                  <a:pt x="5162549" y="246116"/>
                </a:cubicBezTo>
                <a:cubicBezTo>
                  <a:pt x="5152826" y="246116"/>
                  <a:pt x="5143101" y="238998"/>
                  <a:pt x="5143101" y="246116"/>
                </a:cubicBezTo>
                <a:lnTo>
                  <a:pt x="5139924" y="240689"/>
                </a:lnTo>
                <a:lnTo>
                  <a:pt x="5129731" y="246116"/>
                </a:lnTo>
                <a:cubicBezTo>
                  <a:pt x="5128515" y="249675"/>
                  <a:pt x="5128515" y="253234"/>
                  <a:pt x="5123653" y="253234"/>
                </a:cubicBezTo>
                <a:cubicBezTo>
                  <a:pt x="5113929" y="246116"/>
                  <a:pt x="5123653" y="246116"/>
                  <a:pt x="5123653" y="238998"/>
                </a:cubicBezTo>
                <a:cubicBezTo>
                  <a:pt x="5123653" y="238998"/>
                  <a:pt x="5113929" y="238998"/>
                  <a:pt x="5104205" y="238998"/>
                </a:cubicBezTo>
                <a:lnTo>
                  <a:pt x="5104205" y="243224"/>
                </a:lnTo>
                <a:cubicBezTo>
                  <a:pt x="5104205" y="246561"/>
                  <a:pt x="5104205" y="247895"/>
                  <a:pt x="5104205" y="253234"/>
                </a:cubicBezTo>
                <a:cubicBezTo>
                  <a:pt x="5099195" y="249675"/>
                  <a:pt x="5096691" y="247895"/>
                  <a:pt x="5095439" y="247895"/>
                </a:cubicBezTo>
                <a:lnTo>
                  <a:pt x="5094764" y="248717"/>
                </a:lnTo>
                <a:lnTo>
                  <a:pt x="5094186" y="253234"/>
                </a:lnTo>
                <a:cubicBezTo>
                  <a:pt x="5094186" y="251454"/>
                  <a:pt x="5094186" y="250120"/>
                  <a:pt x="5094343" y="249230"/>
                </a:cubicBezTo>
                <a:lnTo>
                  <a:pt x="5094764" y="248717"/>
                </a:lnTo>
                <a:lnTo>
                  <a:pt x="5095439" y="243446"/>
                </a:lnTo>
                <a:cubicBezTo>
                  <a:pt x="5096691" y="240777"/>
                  <a:pt x="5099195" y="238998"/>
                  <a:pt x="5104205" y="238998"/>
                </a:cubicBezTo>
                <a:cubicBezTo>
                  <a:pt x="5104205" y="224761"/>
                  <a:pt x="5133377" y="231880"/>
                  <a:pt x="5143101" y="224761"/>
                </a:cubicBezTo>
                <a:close/>
                <a:moveTo>
                  <a:pt x="5162701" y="224761"/>
                </a:moveTo>
                <a:lnTo>
                  <a:pt x="5162549" y="224761"/>
                </a:lnTo>
                <a:lnTo>
                  <a:pt x="5162566" y="224794"/>
                </a:lnTo>
                <a:lnTo>
                  <a:pt x="5162701" y="224820"/>
                </a:lnTo>
                <a:close/>
                <a:moveTo>
                  <a:pt x="5301927" y="224761"/>
                </a:moveTo>
                <a:cubicBezTo>
                  <a:pt x="5301927" y="231880"/>
                  <a:pt x="5311651" y="231880"/>
                  <a:pt x="5311651" y="238998"/>
                </a:cubicBezTo>
                <a:cubicBezTo>
                  <a:pt x="5311651" y="238998"/>
                  <a:pt x="5301927" y="231880"/>
                  <a:pt x="5292203" y="224761"/>
                </a:cubicBezTo>
                <a:cubicBezTo>
                  <a:pt x="5301927" y="231880"/>
                  <a:pt x="5301927" y="231880"/>
                  <a:pt x="5301927" y="224761"/>
                </a:cubicBezTo>
                <a:close/>
                <a:moveTo>
                  <a:pt x="5519098" y="224761"/>
                </a:moveTo>
                <a:cubicBezTo>
                  <a:pt x="5519098" y="224761"/>
                  <a:pt x="5509374" y="231664"/>
                  <a:pt x="5499649" y="231664"/>
                </a:cubicBezTo>
                <a:cubicBezTo>
                  <a:pt x="5509374" y="224761"/>
                  <a:pt x="5509374" y="224761"/>
                  <a:pt x="5519098" y="224761"/>
                </a:cubicBezTo>
                <a:close/>
                <a:moveTo>
                  <a:pt x="5618106" y="224761"/>
                </a:moveTo>
                <a:cubicBezTo>
                  <a:pt x="5608382" y="224761"/>
                  <a:pt x="5618106" y="238998"/>
                  <a:pt x="5608382" y="238998"/>
                </a:cubicBezTo>
                <a:cubicBezTo>
                  <a:pt x="5608382" y="231880"/>
                  <a:pt x="5608382" y="231880"/>
                  <a:pt x="5608382" y="231880"/>
                </a:cubicBezTo>
                <a:cubicBezTo>
                  <a:pt x="5608382" y="224761"/>
                  <a:pt x="5598658" y="231880"/>
                  <a:pt x="5598658" y="231880"/>
                </a:cubicBezTo>
                <a:cubicBezTo>
                  <a:pt x="5608382" y="224761"/>
                  <a:pt x="5608382" y="224761"/>
                  <a:pt x="5618106" y="224761"/>
                </a:cubicBezTo>
                <a:close/>
                <a:moveTo>
                  <a:pt x="5647573" y="224761"/>
                </a:moveTo>
                <a:cubicBezTo>
                  <a:pt x="5647573" y="224761"/>
                  <a:pt x="5647573" y="224761"/>
                  <a:pt x="5647573" y="231664"/>
                </a:cubicBezTo>
                <a:cubicBezTo>
                  <a:pt x="5637554" y="224761"/>
                  <a:pt x="5647573" y="224761"/>
                  <a:pt x="5647573" y="224761"/>
                </a:cubicBezTo>
                <a:close/>
                <a:moveTo>
                  <a:pt x="5697666" y="224761"/>
                </a:moveTo>
                <a:cubicBezTo>
                  <a:pt x="5697666" y="231664"/>
                  <a:pt x="5697666" y="231664"/>
                  <a:pt x="5697666" y="231664"/>
                </a:cubicBezTo>
                <a:cubicBezTo>
                  <a:pt x="5687647" y="231664"/>
                  <a:pt x="5697666" y="231664"/>
                  <a:pt x="5697666" y="224761"/>
                </a:cubicBezTo>
                <a:close/>
                <a:moveTo>
                  <a:pt x="5825552" y="224761"/>
                </a:moveTo>
                <a:cubicBezTo>
                  <a:pt x="5836750" y="224761"/>
                  <a:pt x="5836750" y="224761"/>
                  <a:pt x="5836750" y="231664"/>
                </a:cubicBezTo>
                <a:cubicBezTo>
                  <a:pt x="5841759" y="228213"/>
                  <a:pt x="5844264" y="226487"/>
                  <a:pt x="5845516" y="226487"/>
                </a:cubicBezTo>
                <a:cubicBezTo>
                  <a:pt x="5846769" y="226487"/>
                  <a:pt x="5846769" y="228213"/>
                  <a:pt x="5846769" y="231664"/>
                </a:cubicBezTo>
                <a:cubicBezTo>
                  <a:pt x="5836750" y="231664"/>
                  <a:pt x="5836750" y="231664"/>
                  <a:pt x="5836750" y="231664"/>
                </a:cubicBezTo>
                <a:cubicBezTo>
                  <a:pt x="5825552" y="231664"/>
                  <a:pt x="5825552" y="224761"/>
                  <a:pt x="5825552" y="224761"/>
                </a:cubicBezTo>
                <a:close/>
                <a:moveTo>
                  <a:pt x="5974654" y="224761"/>
                </a:moveTo>
                <a:cubicBezTo>
                  <a:pt x="5984379" y="224761"/>
                  <a:pt x="5994103" y="224761"/>
                  <a:pt x="5994103" y="231664"/>
                </a:cubicBezTo>
                <a:cubicBezTo>
                  <a:pt x="5994103" y="231664"/>
                  <a:pt x="5984379" y="224761"/>
                  <a:pt x="5984379" y="231664"/>
                </a:cubicBezTo>
                <a:cubicBezTo>
                  <a:pt x="5984379" y="231664"/>
                  <a:pt x="5984379" y="231664"/>
                  <a:pt x="5974654" y="231664"/>
                </a:cubicBezTo>
                <a:cubicBezTo>
                  <a:pt x="5974654" y="224761"/>
                  <a:pt x="5974654" y="224761"/>
                  <a:pt x="5974654" y="224761"/>
                </a:cubicBezTo>
                <a:close/>
                <a:moveTo>
                  <a:pt x="6608780" y="224761"/>
                </a:moveTo>
                <a:cubicBezTo>
                  <a:pt x="6608780" y="231880"/>
                  <a:pt x="6608780" y="238998"/>
                  <a:pt x="6608780" y="246116"/>
                </a:cubicBezTo>
                <a:cubicBezTo>
                  <a:pt x="6599056" y="246116"/>
                  <a:pt x="6599056" y="253234"/>
                  <a:pt x="6589332" y="253234"/>
                </a:cubicBezTo>
                <a:cubicBezTo>
                  <a:pt x="6589332" y="238998"/>
                  <a:pt x="6608780" y="238998"/>
                  <a:pt x="6599056" y="231880"/>
                </a:cubicBezTo>
                <a:cubicBezTo>
                  <a:pt x="6608780" y="231880"/>
                  <a:pt x="6608780" y="224761"/>
                  <a:pt x="6608780" y="224761"/>
                </a:cubicBezTo>
                <a:close/>
                <a:moveTo>
                  <a:pt x="6647676" y="224761"/>
                </a:moveTo>
                <a:cubicBezTo>
                  <a:pt x="6647676" y="231664"/>
                  <a:pt x="6647676" y="231664"/>
                  <a:pt x="6647676" y="231664"/>
                </a:cubicBezTo>
                <a:cubicBezTo>
                  <a:pt x="6637658" y="231664"/>
                  <a:pt x="6637658" y="231664"/>
                  <a:pt x="6647676" y="224761"/>
                </a:cubicBezTo>
                <a:close/>
                <a:moveTo>
                  <a:pt x="6974758" y="224761"/>
                </a:moveTo>
                <a:cubicBezTo>
                  <a:pt x="6974758" y="224761"/>
                  <a:pt x="6974758" y="224761"/>
                  <a:pt x="6974758" y="231664"/>
                </a:cubicBezTo>
                <a:cubicBezTo>
                  <a:pt x="6965329" y="231664"/>
                  <a:pt x="6965329" y="231664"/>
                  <a:pt x="6965329" y="231664"/>
                </a:cubicBezTo>
                <a:cubicBezTo>
                  <a:pt x="6965329" y="231664"/>
                  <a:pt x="6965329" y="231664"/>
                  <a:pt x="6965329" y="224761"/>
                </a:cubicBezTo>
                <a:cubicBezTo>
                  <a:pt x="6974758" y="224761"/>
                  <a:pt x="6974758" y="224761"/>
                  <a:pt x="6974758" y="224761"/>
                </a:cubicBezTo>
                <a:close/>
                <a:moveTo>
                  <a:pt x="7083785" y="224761"/>
                </a:moveTo>
                <a:cubicBezTo>
                  <a:pt x="7093215" y="224761"/>
                  <a:pt x="7093215" y="224761"/>
                  <a:pt x="7093215" y="231664"/>
                </a:cubicBezTo>
                <a:cubicBezTo>
                  <a:pt x="7083785" y="231664"/>
                  <a:pt x="7083785" y="231664"/>
                  <a:pt x="7083785" y="231664"/>
                </a:cubicBezTo>
                <a:cubicBezTo>
                  <a:pt x="7083785" y="224761"/>
                  <a:pt x="7083785" y="224761"/>
                  <a:pt x="7083785" y="224761"/>
                </a:cubicBezTo>
                <a:close/>
                <a:moveTo>
                  <a:pt x="7351344" y="224761"/>
                </a:moveTo>
                <a:cubicBezTo>
                  <a:pt x="7341325" y="231664"/>
                  <a:pt x="7341325" y="231664"/>
                  <a:pt x="7341325" y="231664"/>
                </a:cubicBezTo>
                <a:cubicBezTo>
                  <a:pt x="7341325" y="224761"/>
                  <a:pt x="7351344" y="224761"/>
                  <a:pt x="7351344" y="224761"/>
                </a:cubicBezTo>
                <a:close/>
                <a:moveTo>
                  <a:pt x="7399670" y="224761"/>
                </a:moveTo>
                <a:cubicBezTo>
                  <a:pt x="7410985" y="224761"/>
                  <a:pt x="7420885" y="231880"/>
                  <a:pt x="7410985" y="238998"/>
                </a:cubicBezTo>
                <a:cubicBezTo>
                  <a:pt x="7410985" y="231880"/>
                  <a:pt x="7399670" y="231880"/>
                  <a:pt x="7399670" y="224761"/>
                </a:cubicBezTo>
                <a:close/>
                <a:moveTo>
                  <a:pt x="7697874" y="224761"/>
                </a:moveTo>
                <a:cubicBezTo>
                  <a:pt x="7697874" y="231664"/>
                  <a:pt x="7688444" y="224761"/>
                  <a:pt x="7688444" y="224761"/>
                </a:cubicBezTo>
                <a:cubicBezTo>
                  <a:pt x="7697874" y="224761"/>
                  <a:pt x="7697874" y="224761"/>
                  <a:pt x="7697874" y="224761"/>
                </a:cubicBezTo>
                <a:close/>
                <a:moveTo>
                  <a:pt x="7836088" y="224761"/>
                </a:moveTo>
                <a:cubicBezTo>
                  <a:pt x="7845830" y="231880"/>
                  <a:pt x="7845830" y="231880"/>
                  <a:pt x="7855570" y="231880"/>
                </a:cubicBezTo>
                <a:cubicBezTo>
                  <a:pt x="7845830" y="238998"/>
                  <a:pt x="7865311" y="238998"/>
                  <a:pt x="7865311" y="246116"/>
                </a:cubicBezTo>
                <a:lnTo>
                  <a:pt x="7862437" y="246699"/>
                </a:lnTo>
                <a:lnTo>
                  <a:pt x="7862702" y="247006"/>
                </a:lnTo>
                <a:lnTo>
                  <a:pt x="7858652" y="250542"/>
                </a:lnTo>
                <a:lnTo>
                  <a:pt x="7859832" y="252122"/>
                </a:lnTo>
                <a:cubicBezTo>
                  <a:pt x="7861049" y="252789"/>
                  <a:pt x="7862874" y="253234"/>
                  <a:pt x="7865311" y="253234"/>
                </a:cubicBezTo>
                <a:cubicBezTo>
                  <a:pt x="7855570" y="253234"/>
                  <a:pt x="7855570" y="253234"/>
                  <a:pt x="7855570" y="253234"/>
                </a:cubicBezTo>
                <a:lnTo>
                  <a:pt x="7858652" y="250542"/>
                </a:lnTo>
                <a:lnTo>
                  <a:pt x="7858004" y="249675"/>
                </a:lnTo>
                <a:cubicBezTo>
                  <a:pt x="7858004" y="248785"/>
                  <a:pt x="7858612" y="247895"/>
                  <a:pt x="7859832" y="247228"/>
                </a:cubicBezTo>
                <a:lnTo>
                  <a:pt x="7862437" y="246699"/>
                </a:lnTo>
                <a:lnTo>
                  <a:pt x="7857309" y="240777"/>
                </a:lnTo>
                <a:cubicBezTo>
                  <a:pt x="7851048" y="237218"/>
                  <a:pt x="7840960" y="235439"/>
                  <a:pt x="7836088" y="238998"/>
                </a:cubicBezTo>
                <a:cubicBezTo>
                  <a:pt x="7826348" y="231880"/>
                  <a:pt x="7836088" y="231880"/>
                  <a:pt x="7836088" y="224761"/>
                </a:cubicBezTo>
                <a:close/>
                <a:moveTo>
                  <a:pt x="7944805" y="224761"/>
                </a:moveTo>
                <a:cubicBezTo>
                  <a:pt x="7944805" y="231664"/>
                  <a:pt x="7954234" y="224761"/>
                  <a:pt x="7954234" y="231664"/>
                </a:cubicBezTo>
                <a:cubicBezTo>
                  <a:pt x="7954234" y="224761"/>
                  <a:pt x="7944805" y="224761"/>
                  <a:pt x="7944805" y="224761"/>
                </a:cubicBezTo>
                <a:close/>
                <a:moveTo>
                  <a:pt x="8033795" y="224761"/>
                </a:moveTo>
                <a:cubicBezTo>
                  <a:pt x="8033795" y="231880"/>
                  <a:pt x="8033795" y="231880"/>
                  <a:pt x="8033795" y="231880"/>
                </a:cubicBezTo>
                <a:cubicBezTo>
                  <a:pt x="8033795" y="238998"/>
                  <a:pt x="8024071" y="231880"/>
                  <a:pt x="8024071" y="238998"/>
                </a:cubicBezTo>
                <a:cubicBezTo>
                  <a:pt x="8014347" y="238998"/>
                  <a:pt x="8024071" y="231880"/>
                  <a:pt x="8024071" y="231880"/>
                </a:cubicBezTo>
                <a:cubicBezTo>
                  <a:pt x="8024071" y="231880"/>
                  <a:pt x="8024071" y="231880"/>
                  <a:pt x="8033795" y="224761"/>
                </a:cubicBezTo>
                <a:close/>
                <a:moveTo>
                  <a:pt x="8182897" y="224761"/>
                </a:moveTo>
                <a:lnTo>
                  <a:pt x="8182897" y="224796"/>
                </a:lnTo>
                <a:lnTo>
                  <a:pt x="8182921" y="224820"/>
                </a:lnTo>
                <a:lnTo>
                  <a:pt x="8182923" y="224766"/>
                </a:lnTo>
                <a:close/>
                <a:moveTo>
                  <a:pt x="8281906" y="224761"/>
                </a:moveTo>
                <a:cubicBezTo>
                  <a:pt x="8291630" y="231880"/>
                  <a:pt x="8301354" y="231880"/>
                  <a:pt x="8291630" y="238998"/>
                </a:cubicBezTo>
                <a:cubicBezTo>
                  <a:pt x="8291630" y="238998"/>
                  <a:pt x="8291630" y="238998"/>
                  <a:pt x="8281906" y="238998"/>
                </a:cubicBezTo>
                <a:cubicBezTo>
                  <a:pt x="8291630" y="231880"/>
                  <a:pt x="8291630" y="231880"/>
                  <a:pt x="8291630" y="231880"/>
                </a:cubicBezTo>
                <a:cubicBezTo>
                  <a:pt x="8281906" y="231880"/>
                  <a:pt x="8281906" y="238998"/>
                  <a:pt x="8281906" y="231880"/>
                </a:cubicBezTo>
                <a:cubicBezTo>
                  <a:pt x="8281906" y="231880"/>
                  <a:pt x="8281906" y="231880"/>
                  <a:pt x="8281906" y="224761"/>
                </a:cubicBezTo>
                <a:close/>
                <a:moveTo>
                  <a:pt x="8409825" y="224761"/>
                </a:moveTo>
                <a:cubicBezTo>
                  <a:pt x="8430697" y="224761"/>
                  <a:pt x="8430697" y="238998"/>
                  <a:pt x="8440438" y="238998"/>
                </a:cubicBezTo>
                <a:cubicBezTo>
                  <a:pt x="8440438" y="246116"/>
                  <a:pt x="8430697" y="246116"/>
                  <a:pt x="8430697" y="253234"/>
                </a:cubicBezTo>
                <a:cubicBezTo>
                  <a:pt x="8430697" y="238998"/>
                  <a:pt x="8419565" y="246116"/>
                  <a:pt x="8419565" y="238998"/>
                </a:cubicBezTo>
                <a:cubicBezTo>
                  <a:pt x="8400084" y="238998"/>
                  <a:pt x="8390344" y="231880"/>
                  <a:pt x="8419565" y="231880"/>
                </a:cubicBezTo>
                <a:cubicBezTo>
                  <a:pt x="8419565" y="224761"/>
                  <a:pt x="8409825" y="231880"/>
                  <a:pt x="8409825" y="224761"/>
                </a:cubicBezTo>
                <a:close/>
                <a:moveTo>
                  <a:pt x="8548875" y="224761"/>
                </a:moveTo>
                <a:cubicBezTo>
                  <a:pt x="8558894" y="231880"/>
                  <a:pt x="8558894" y="231880"/>
                  <a:pt x="8568913" y="238998"/>
                </a:cubicBezTo>
                <a:cubicBezTo>
                  <a:pt x="8558894" y="231880"/>
                  <a:pt x="8548875" y="231880"/>
                  <a:pt x="8548875" y="224761"/>
                </a:cubicBezTo>
                <a:close/>
                <a:moveTo>
                  <a:pt x="9043917" y="224761"/>
                </a:moveTo>
                <a:cubicBezTo>
                  <a:pt x="9033898" y="224761"/>
                  <a:pt x="9033898" y="224761"/>
                  <a:pt x="9033898" y="224761"/>
                </a:cubicBezTo>
                <a:cubicBezTo>
                  <a:pt x="9033898" y="231664"/>
                  <a:pt x="9033898" y="231664"/>
                  <a:pt x="9033898" y="231664"/>
                </a:cubicBezTo>
                <a:cubicBezTo>
                  <a:pt x="9043917" y="231664"/>
                  <a:pt x="9043917" y="231664"/>
                  <a:pt x="9043917" y="224761"/>
                </a:cubicBezTo>
                <a:close/>
                <a:moveTo>
                  <a:pt x="9123183" y="224761"/>
                </a:moveTo>
                <a:cubicBezTo>
                  <a:pt x="9123183" y="224761"/>
                  <a:pt x="9113459" y="224761"/>
                  <a:pt x="9123183" y="231879"/>
                </a:cubicBezTo>
                <a:cubicBezTo>
                  <a:pt x="9132907" y="231879"/>
                  <a:pt x="9123183" y="238998"/>
                  <a:pt x="9132907" y="231879"/>
                </a:cubicBezTo>
                <a:cubicBezTo>
                  <a:pt x="9132907" y="231879"/>
                  <a:pt x="9132907" y="224761"/>
                  <a:pt x="9123183" y="224761"/>
                </a:cubicBezTo>
                <a:close/>
                <a:moveTo>
                  <a:pt x="9192725" y="224761"/>
                </a:moveTo>
                <a:cubicBezTo>
                  <a:pt x="9192725" y="231879"/>
                  <a:pt x="9183002" y="231879"/>
                  <a:pt x="9183002" y="231879"/>
                </a:cubicBezTo>
                <a:cubicBezTo>
                  <a:pt x="9192725" y="231879"/>
                  <a:pt x="9192725" y="238998"/>
                  <a:pt x="9192725" y="231879"/>
                </a:cubicBezTo>
                <a:cubicBezTo>
                  <a:pt x="9202450" y="231879"/>
                  <a:pt x="9192725" y="224761"/>
                  <a:pt x="9192725" y="224761"/>
                </a:cubicBezTo>
                <a:close/>
                <a:moveTo>
                  <a:pt x="9212173" y="224761"/>
                </a:moveTo>
                <a:lnTo>
                  <a:pt x="9209940" y="229120"/>
                </a:lnTo>
                <a:lnTo>
                  <a:pt x="9209463" y="227924"/>
                </a:lnTo>
                <a:cubicBezTo>
                  <a:pt x="9206826" y="225764"/>
                  <a:pt x="9203410" y="225083"/>
                  <a:pt x="9200294" y="225537"/>
                </a:cubicBezTo>
                <a:cubicBezTo>
                  <a:pt x="9194086" y="226446"/>
                  <a:pt x="9189096" y="231903"/>
                  <a:pt x="9194086" y="239177"/>
                </a:cubicBezTo>
                <a:cubicBezTo>
                  <a:pt x="9204007" y="239177"/>
                  <a:pt x="9204007" y="239177"/>
                  <a:pt x="9213957" y="239177"/>
                </a:cubicBezTo>
                <a:lnTo>
                  <a:pt x="9213306" y="237547"/>
                </a:lnTo>
                <a:lnTo>
                  <a:pt x="9217035" y="232769"/>
                </a:lnTo>
                <a:cubicBezTo>
                  <a:pt x="9219467" y="231879"/>
                  <a:pt x="9221898" y="231879"/>
                  <a:pt x="9221898" y="231879"/>
                </a:cubicBezTo>
                <a:cubicBezTo>
                  <a:pt x="9212173" y="231879"/>
                  <a:pt x="9212173" y="224761"/>
                  <a:pt x="9212173" y="224761"/>
                </a:cubicBezTo>
                <a:close/>
                <a:moveTo>
                  <a:pt x="9282010" y="224761"/>
                </a:moveTo>
                <a:cubicBezTo>
                  <a:pt x="9282010" y="231664"/>
                  <a:pt x="9291733" y="231664"/>
                  <a:pt x="9291733" y="231664"/>
                </a:cubicBezTo>
                <a:cubicBezTo>
                  <a:pt x="9291733" y="224761"/>
                  <a:pt x="9282010" y="224761"/>
                  <a:pt x="9282010" y="224761"/>
                </a:cubicBezTo>
                <a:close/>
                <a:moveTo>
                  <a:pt x="9409896" y="224761"/>
                </a:moveTo>
                <a:cubicBezTo>
                  <a:pt x="9409896" y="231663"/>
                  <a:pt x="9409896" y="231663"/>
                  <a:pt x="9419915" y="231663"/>
                </a:cubicBezTo>
                <a:cubicBezTo>
                  <a:pt x="9409896" y="231663"/>
                  <a:pt x="9409896" y="224761"/>
                  <a:pt x="9409896" y="224761"/>
                </a:cubicBezTo>
                <a:close/>
                <a:moveTo>
                  <a:pt x="9518922" y="224761"/>
                </a:moveTo>
                <a:cubicBezTo>
                  <a:pt x="9518922" y="231663"/>
                  <a:pt x="9518922" y="231663"/>
                  <a:pt x="9518922" y="231663"/>
                </a:cubicBezTo>
                <a:cubicBezTo>
                  <a:pt x="9528351" y="231663"/>
                  <a:pt x="9528351" y="231663"/>
                  <a:pt x="9528351" y="231663"/>
                </a:cubicBezTo>
                <a:cubicBezTo>
                  <a:pt x="9528351" y="231663"/>
                  <a:pt x="9528351" y="224761"/>
                  <a:pt x="9518922" y="224761"/>
                </a:cubicBezTo>
                <a:close/>
                <a:moveTo>
                  <a:pt x="9528351" y="224761"/>
                </a:moveTo>
                <a:cubicBezTo>
                  <a:pt x="9528351" y="231663"/>
                  <a:pt x="9539549" y="231663"/>
                  <a:pt x="9539549" y="231663"/>
                </a:cubicBezTo>
                <a:cubicBezTo>
                  <a:pt x="9539549" y="224761"/>
                  <a:pt x="9539549" y="224761"/>
                  <a:pt x="9528351" y="224761"/>
                </a:cubicBezTo>
                <a:close/>
                <a:moveTo>
                  <a:pt x="1954338" y="224729"/>
                </a:moveTo>
                <a:lnTo>
                  <a:pt x="1953998" y="225199"/>
                </a:lnTo>
                <a:lnTo>
                  <a:pt x="1958689" y="228727"/>
                </a:lnTo>
                <a:cubicBezTo>
                  <a:pt x="1962454" y="231828"/>
                  <a:pt x="1960572" y="231828"/>
                  <a:pt x="1953042" y="231828"/>
                </a:cubicBezTo>
                <a:cubicBezTo>
                  <a:pt x="1953042" y="231828"/>
                  <a:pt x="1953042" y="231828"/>
                  <a:pt x="1953042" y="234929"/>
                </a:cubicBezTo>
                <a:lnTo>
                  <a:pt x="1953042" y="238143"/>
                </a:lnTo>
                <a:lnTo>
                  <a:pt x="1953309" y="239177"/>
                </a:lnTo>
                <a:lnTo>
                  <a:pt x="1963082" y="239177"/>
                </a:lnTo>
                <a:cubicBezTo>
                  <a:pt x="1963082" y="237340"/>
                  <a:pt x="1963082" y="236421"/>
                  <a:pt x="1963238" y="235962"/>
                </a:cubicBezTo>
                <a:lnTo>
                  <a:pt x="1963386" y="235900"/>
                </a:lnTo>
                <a:lnTo>
                  <a:pt x="1963386" y="232051"/>
                </a:lnTo>
                <a:lnTo>
                  <a:pt x="1968815" y="234214"/>
                </a:lnTo>
                <a:lnTo>
                  <a:pt x="1973121" y="231828"/>
                </a:lnTo>
                <a:cubicBezTo>
                  <a:pt x="1965592" y="231828"/>
                  <a:pt x="1963709" y="227694"/>
                  <a:pt x="1959003" y="225627"/>
                </a:cubicBezTo>
                <a:close/>
                <a:moveTo>
                  <a:pt x="11228613" y="224729"/>
                </a:moveTo>
                <a:lnTo>
                  <a:pt x="11228274" y="225199"/>
                </a:lnTo>
                <a:lnTo>
                  <a:pt x="11232965" y="228727"/>
                </a:lnTo>
                <a:cubicBezTo>
                  <a:pt x="11236730" y="231828"/>
                  <a:pt x="11234847" y="231828"/>
                  <a:pt x="11227318" y="231828"/>
                </a:cubicBezTo>
                <a:cubicBezTo>
                  <a:pt x="11227318" y="231828"/>
                  <a:pt x="11227318" y="231828"/>
                  <a:pt x="11227318" y="234929"/>
                </a:cubicBezTo>
                <a:lnTo>
                  <a:pt x="11227318" y="238143"/>
                </a:lnTo>
                <a:lnTo>
                  <a:pt x="11227585" y="239177"/>
                </a:lnTo>
                <a:lnTo>
                  <a:pt x="11237357" y="239177"/>
                </a:lnTo>
                <a:cubicBezTo>
                  <a:pt x="11237357" y="237340"/>
                  <a:pt x="11237357" y="236421"/>
                  <a:pt x="11237514" y="235962"/>
                </a:cubicBezTo>
                <a:lnTo>
                  <a:pt x="11237661" y="235900"/>
                </a:lnTo>
                <a:lnTo>
                  <a:pt x="11237661" y="232051"/>
                </a:lnTo>
                <a:lnTo>
                  <a:pt x="11243091" y="234214"/>
                </a:lnTo>
                <a:lnTo>
                  <a:pt x="11247397" y="231828"/>
                </a:lnTo>
                <a:cubicBezTo>
                  <a:pt x="11239868" y="231828"/>
                  <a:pt x="11237985" y="227694"/>
                  <a:pt x="11233279" y="225627"/>
                </a:cubicBezTo>
                <a:close/>
                <a:moveTo>
                  <a:pt x="1390794" y="224701"/>
                </a:moveTo>
                <a:cubicBezTo>
                  <a:pt x="1380726" y="232082"/>
                  <a:pt x="1390794" y="239462"/>
                  <a:pt x="1390794" y="246843"/>
                </a:cubicBezTo>
                <a:cubicBezTo>
                  <a:pt x="1370658" y="246843"/>
                  <a:pt x="1390794" y="232082"/>
                  <a:pt x="1370658" y="232082"/>
                </a:cubicBezTo>
                <a:cubicBezTo>
                  <a:pt x="1370658" y="239462"/>
                  <a:pt x="1370658" y="239462"/>
                  <a:pt x="1370658" y="239462"/>
                </a:cubicBezTo>
                <a:cubicBezTo>
                  <a:pt x="1360590" y="239462"/>
                  <a:pt x="1360590" y="239462"/>
                  <a:pt x="1360590" y="239462"/>
                </a:cubicBezTo>
                <a:cubicBezTo>
                  <a:pt x="1360590" y="246843"/>
                  <a:pt x="1370658" y="246843"/>
                  <a:pt x="1370658" y="246843"/>
                </a:cubicBezTo>
                <a:cubicBezTo>
                  <a:pt x="1360590" y="246843"/>
                  <a:pt x="1360590" y="261603"/>
                  <a:pt x="1370658" y="261603"/>
                </a:cubicBezTo>
                <a:cubicBezTo>
                  <a:pt x="1380726" y="261603"/>
                  <a:pt x="1380726" y="261603"/>
                  <a:pt x="1380726" y="261603"/>
                </a:cubicBezTo>
                <a:cubicBezTo>
                  <a:pt x="1380726" y="257913"/>
                  <a:pt x="1383243" y="256068"/>
                  <a:pt x="1387018" y="255146"/>
                </a:cubicBezTo>
                <a:lnTo>
                  <a:pt x="1400578" y="254242"/>
                </a:lnTo>
                <a:lnTo>
                  <a:pt x="1393955" y="258335"/>
                </a:lnTo>
                <a:cubicBezTo>
                  <a:pt x="1387367" y="261892"/>
                  <a:pt x="1383602" y="263496"/>
                  <a:pt x="1391132" y="269910"/>
                </a:cubicBezTo>
                <a:cubicBezTo>
                  <a:pt x="1391132" y="269910"/>
                  <a:pt x="1391132" y="261358"/>
                  <a:pt x="1401171" y="269910"/>
                </a:cubicBezTo>
                <a:cubicBezTo>
                  <a:pt x="1401171" y="261358"/>
                  <a:pt x="1401171" y="253875"/>
                  <a:pt x="1401171" y="253875"/>
                </a:cubicBezTo>
                <a:lnTo>
                  <a:pt x="1400860" y="254068"/>
                </a:lnTo>
                <a:lnTo>
                  <a:pt x="1400705" y="244421"/>
                </a:lnTo>
                <a:cubicBezTo>
                  <a:pt x="1400233" y="235772"/>
                  <a:pt x="1398345" y="230237"/>
                  <a:pt x="1390794" y="224701"/>
                </a:cubicBezTo>
                <a:close/>
                <a:moveTo>
                  <a:pt x="2515540" y="224701"/>
                </a:moveTo>
                <a:cubicBezTo>
                  <a:pt x="2505472" y="224701"/>
                  <a:pt x="2505472" y="224701"/>
                  <a:pt x="2505472" y="224701"/>
                </a:cubicBezTo>
                <a:cubicBezTo>
                  <a:pt x="2505472" y="224701"/>
                  <a:pt x="2515540" y="232082"/>
                  <a:pt x="2515540" y="224701"/>
                </a:cubicBezTo>
                <a:close/>
                <a:moveTo>
                  <a:pt x="2995930" y="224701"/>
                </a:moveTo>
                <a:cubicBezTo>
                  <a:pt x="2988379" y="224701"/>
                  <a:pt x="2986492" y="228853"/>
                  <a:pt x="2986019" y="230929"/>
                </a:cubicBezTo>
                <a:lnTo>
                  <a:pt x="2985986" y="231171"/>
                </a:lnTo>
                <a:lnTo>
                  <a:pt x="2995930" y="232082"/>
                </a:lnTo>
                <a:cubicBezTo>
                  <a:pt x="2995930" y="224701"/>
                  <a:pt x="2995930" y="224701"/>
                  <a:pt x="2995930" y="224701"/>
                </a:cubicBezTo>
                <a:close/>
                <a:moveTo>
                  <a:pt x="4048761" y="224701"/>
                </a:moveTo>
                <a:cubicBezTo>
                  <a:pt x="4037255" y="224701"/>
                  <a:pt x="4037255" y="224701"/>
                  <a:pt x="4027187" y="224701"/>
                </a:cubicBezTo>
                <a:cubicBezTo>
                  <a:pt x="4027187" y="239462"/>
                  <a:pt x="4017119" y="232082"/>
                  <a:pt x="4017119" y="246843"/>
                </a:cubicBezTo>
                <a:cubicBezTo>
                  <a:pt x="4017119" y="254223"/>
                  <a:pt x="4027187" y="254223"/>
                  <a:pt x="4037255" y="261603"/>
                </a:cubicBezTo>
                <a:cubicBezTo>
                  <a:pt x="4048761" y="261603"/>
                  <a:pt x="4037255" y="261603"/>
                  <a:pt x="4048761" y="261603"/>
                </a:cubicBezTo>
                <a:cubicBezTo>
                  <a:pt x="4058829" y="261603"/>
                  <a:pt x="4048761" y="254223"/>
                  <a:pt x="4048761" y="254223"/>
                </a:cubicBezTo>
                <a:cubicBezTo>
                  <a:pt x="4037255" y="254223"/>
                  <a:pt x="4037255" y="254223"/>
                  <a:pt x="4037255" y="254223"/>
                </a:cubicBezTo>
                <a:cubicBezTo>
                  <a:pt x="4037255" y="254223"/>
                  <a:pt x="4037255" y="254223"/>
                  <a:pt x="4037255" y="246843"/>
                </a:cubicBezTo>
                <a:cubicBezTo>
                  <a:pt x="4037255" y="246843"/>
                  <a:pt x="4037255" y="246843"/>
                  <a:pt x="4048761" y="246843"/>
                </a:cubicBezTo>
                <a:cubicBezTo>
                  <a:pt x="4048761" y="239462"/>
                  <a:pt x="4058829" y="232082"/>
                  <a:pt x="4048761" y="224701"/>
                </a:cubicBezTo>
                <a:close/>
                <a:moveTo>
                  <a:pt x="10665069" y="224701"/>
                </a:moveTo>
                <a:cubicBezTo>
                  <a:pt x="10655001" y="232082"/>
                  <a:pt x="10665069" y="239462"/>
                  <a:pt x="10665069" y="246843"/>
                </a:cubicBezTo>
                <a:cubicBezTo>
                  <a:pt x="10644933" y="246843"/>
                  <a:pt x="10665069" y="232082"/>
                  <a:pt x="10644933" y="232082"/>
                </a:cubicBezTo>
                <a:cubicBezTo>
                  <a:pt x="10644933" y="239462"/>
                  <a:pt x="10644933" y="239462"/>
                  <a:pt x="10644933" y="239462"/>
                </a:cubicBezTo>
                <a:cubicBezTo>
                  <a:pt x="10634865" y="239462"/>
                  <a:pt x="10634865" y="239462"/>
                  <a:pt x="10634865" y="239462"/>
                </a:cubicBezTo>
                <a:cubicBezTo>
                  <a:pt x="10634865" y="246843"/>
                  <a:pt x="10644933" y="246843"/>
                  <a:pt x="10644933" y="246843"/>
                </a:cubicBezTo>
                <a:cubicBezTo>
                  <a:pt x="10634865" y="246843"/>
                  <a:pt x="10634865" y="261603"/>
                  <a:pt x="10644933" y="261603"/>
                </a:cubicBezTo>
                <a:cubicBezTo>
                  <a:pt x="10655001" y="261603"/>
                  <a:pt x="10655001" y="261603"/>
                  <a:pt x="10655001" y="261603"/>
                </a:cubicBezTo>
                <a:cubicBezTo>
                  <a:pt x="10655001" y="257913"/>
                  <a:pt x="10657518" y="256068"/>
                  <a:pt x="10661294" y="255146"/>
                </a:cubicBezTo>
                <a:lnTo>
                  <a:pt x="10674854" y="254242"/>
                </a:lnTo>
                <a:lnTo>
                  <a:pt x="10668231" y="258335"/>
                </a:lnTo>
                <a:cubicBezTo>
                  <a:pt x="10661643" y="261892"/>
                  <a:pt x="10657878" y="263496"/>
                  <a:pt x="10665407" y="269910"/>
                </a:cubicBezTo>
                <a:cubicBezTo>
                  <a:pt x="10665407" y="269910"/>
                  <a:pt x="10665407" y="261358"/>
                  <a:pt x="10675447" y="269910"/>
                </a:cubicBezTo>
                <a:cubicBezTo>
                  <a:pt x="10675447" y="261358"/>
                  <a:pt x="10675447" y="253875"/>
                  <a:pt x="10675447" y="253875"/>
                </a:cubicBezTo>
                <a:lnTo>
                  <a:pt x="10675135" y="254068"/>
                </a:lnTo>
                <a:lnTo>
                  <a:pt x="10674981" y="244421"/>
                </a:lnTo>
                <a:cubicBezTo>
                  <a:pt x="10674508" y="235772"/>
                  <a:pt x="10672621" y="230237"/>
                  <a:pt x="10665069" y="224701"/>
                </a:cubicBezTo>
                <a:close/>
                <a:moveTo>
                  <a:pt x="11789816" y="224701"/>
                </a:moveTo>
                <a:cubicBezTo>
                  <a:pt x="11779748" y="224701"/>
                  <a:pt x="11779748" y="224701"/>
                  <a:pt x="11779748" y="224701"/>
                </a:cubicBezTo>
                <a:cubicBezTo>
                  <a:pt x="11779748" y="224701"/>
                  <a:pt x="11789816" y="232082"/>
                  <a:pt x="11789816" y="224701"/>
                </a:cubicBezTo>
                <a:close/>
                <a:moveTo>
                  <a:pt x="8380473" y="224693"/>
                </a:moveTo>
                <a:cubicBezTo>
                  <a:pt x="8370675" y="224693"/>
                  <a:pt x="8370675" y="224693"/>
                  <a:pt x="8370675" y="224693"/>
                </a:cubicBezTo>
                <a:cubicBezTo>
                  <a:pt x="8370675" y="231846"/>
                  <a:pt x="8370675" y="231846"/>
                  <a:pt x="8380473" y="231846"/>
                </a:cubicBezTo>
                <a:cubicBezTo>
                  <a:pt x="8370675" y="231846"/>
                  <a:pt x="8380473" y="224693"/>
                  <a:pt x="8380473" y="224693"/>
                </a:cubicBezTo>
                <a:close/>
                <a:moveTo>
                  <a:pt x="5331099" y="224627"/>
                </a:moveTo>
                <a:lnTo>
                  <a:pt x="5331099" y="224761"/>
                </a:lnTo>
                <a:lnTo>
                  <a:pt x="5331193" y="224736"/>
                </a:lnTo>
                <a:close/>
                <a:moveTo>
                  <a:pt x="6271385" y="224546"/>
                </a:moveTo>
                <a:cubicBezTo>
                  <a:pt x="6271385" y="231664"/>
                  <a:pt x="6271385" y="231664"/>
                  <a:pt x="6271385" y="231664"/>
                </a:cubicBezTo>
                <a:lnTo>
                  <a:pt x="6275162" y="230170"/>
                </a:lnTo>
                <a:lnTo>
                  <a:pt x="6275488" y="228661"/>
                </a:lnTo>
                <a:cubicBezTo>
                  <a:pt x="6275032" y="227660"/>
                  <a:pt x="6273816" y="226325"/>
                  <a:pt x="6271385" y="224546"/>
                </a:cubicBezTo>
                <a:close/>
                <a:moveTo>
                  <a:pt x="4509380" y="224526"/>
                </a:moveTo>
                <a:cubicBezTo>
                  <a:pt x="4499554" y="224526"/>
                  <a:pt x="4509380" y="224526"/>
                  <a:pt x="4499554" y="231664"/>
                </a:cubicBezTo>
                <a:cubicBezTo>
                  <a:pt x="4509380" y="231664"/>
                  <a:pt x="4509380" y="231664"/>
                  <a:pt x="4509380" y="231664"/>
                </a:cubicBezTo>
                <a:cubicBezTo>
                  <a:pt x="4509380" y="224526"/>
                  <a:pt x="4509380" y="224526"/>
                  <a:pt x="4509380" y="224526"/>
                </a:cubicBezTo>
                <a:close/>
                <a:moveTo>
                  <a:pt x="1953103" y="224525"/>
                </a:moveTo>
                <a:lnTo>
                  <a:pt x="1953166" y="224701"/>
                </a:lnTo>
                <a:cubicBezTo>
                  <a:pt x="1943098" y="224701"/>
                  <a:pt x="1943098" y="224701"/>
                  <a:pt x="1933030" y="224701"/>
                </a:cubicBezTo>
                <a:cubicBezTo>
                  <a:pt x="1940582" y="230237"/>
                  <a:pt x="1936806" y="231621"/>
                  <a:pt x="1934446" y="235080"/>
                </a:cubicBezTo>
                <a:lnTo>
                  <a:pt x="1933753" y="237227"/>
                </a:lnTo>
                <a:lnTo>
                  <a:pt x="1940326" y="236310"/>
                </a:lnTo>
                <a:cubicBezTo>
                  <a:pt x="1943934" y="236542"/>
                  <a:pt x="1948327" y="237469"/>
                  <a:pt x="1953346" y="239325"/>
                </a:cubicBezTo>
                <a:lnTo>
                  <a:pt x="1953309" y="239177"/>
                </a:lnTo>
                <a:lnTo>
                  <a:pt x="1953042" y="239177"/>
                </a:lnTo>
                <a:lnTo>
                  <a:pt x="1953042" y="238143"/>
                </a:lnTo>
                <a:lnTo>
                  <a:pt x="1950837" y="229582"/>
                </a:lnTo>
                <a:lnTo>
                  <a:pt x="1953998" y="225199"/>
                </a:lnTo>
                <a:close/>
                <a:moveTo>
                  <a:pt x="11227379" y="224525"/>
                </a:moveTo>
                <a:lnTo>
                  <a:pt x="11227442" y="224701"/>
                </a:lnTo>
                <a:cubicBezTo>
                  <a:pt x="11217374" y="224701"/>
                  <a:pt x="11217374" y="224701"/>
                  <a:pt x="11207306" y="224701"/>
                </a:cubicBezTo>
                <a:cubicBezTo>
                  <a:pt x="11214857" y="230237"/>
                  <a:pt x="11211082" y="231621"/>
                  <a:pt x="11208722" y="235080"/>
                </a:cubicBezTo>
                <a:lnTo>
                  <a:pt x="11208029" y="237227"/>
                </a:lnTo>
                <a:lnTo>
                  <a:pt x="11214602" y="236310"/>
                </a:lnTo>
                <a:cubicBezTo>
                  <a:pt x="11218210" y="236542"/>
                  <a:pt x="11222603" y="237469"/>
                  <a:pt x="11227622" y="239325"/>
                </a:cubicBezTo>
                <a:lnTo>
                  <a:pt x="11227585" y="239177"/>
                </a:lnTo>
                <a:lnTo>
                  <a:pt x="11227318" y="239177"/>
                </a:lnTo>
                <a:lnTo>
                  <a:pt x="11227318" y="238143"/>
                </a:lnTo>
                <a:lnTo>
                  <a:pt x="11225113" y="229582"/>
                </a:lnTo>
                <a:lnTo>
                  <a:pt x="11228274" y="225199"/>
                </a:lnTo>
                <a:close/>
                <a:moveTo>
                  <a:pt x="2219538" y="224481"/>
                </a:moveTo>
                <a:lnTo>
                  <a:pt x="2219228" y="224536"/>
                </a:lnTo>
                <a:lnTo>
                  <a:pt x="2219250" y="224696"/>
                </a:lnTo>
                <a:lnTo>
                  <a:pt x="2219398" y="224588"/>
                </a:lnTo>
                <a:close/>
                <a:moveTo>
                  <a:pt x="11493813" y="224481"/>
                </a:moveTo>
                <a:lnTo>
                  <a:pt x="11493504" y="224536"/>
                </a:lnTo>
                <a:lnTo>
                  <a:pt x="11493526" y="224696"/>
                </a:lnTo>
                <a:lnTo>
                  <a:pt x="11493674" y="224588"/>
                </a:lnTo>
                <a:close/>
                <a:moveTo>
                  <a:pt x="21826" y="224479"/>
                </a:moveTo>
                <a:cubicBezTo>
                  <a:pt x="21826" y="232051"/>
                  <a:pt x="21826" y="232051"/>
                  <a:pt x="21826" y="232051"/>
                </a:cubicBezTo>
                <a:cubicBezTo>
                  <a:pt x="31586" y="232051"/>
                  <a:pt x="31586" y="232051"/>
                  <a:pt x="31586" y="232051"/>
                </a:cubicBezTo>
                <a:cubicBezTo>
                  <a:pt x="31586" y="224479"/>
                  <a:pt x="31586" y="224479"/>
                  <a:pt x="21826" y="224479"/>
                </a:cubicBezTo>
                <a:close/>
                <a:moveTo>
                  <a:pt x="226269" y="224479"/>
                </a:moveTo>
                <a:cubicBezTo>
                  <a:pt x="226269" y="231828"/>
                  <a:pt x="226269" y="239177"/>
                  <a:pt x="226269" y="239177"/>
                </a:cubicBezTo>
                <a:cubicBezTo>
                  <a:pt x="226269" y="239177"/>
                  <a:pt x="237196" y="224479"/>
                  <a:pt x="226269" y="224479"/>
                </a:cubicBezTo>
                <a:close/>
                <a:moveTo>
                  <a:pt x="339470" y="224479"/>
                </a:moveTo>
                <a:cubicBezTo>
                  <a:pt x="339470" y="231828"/>
                  <a:pt x="339470" y="239177"/>
                  <a:pt x="349821" y="239177"/>
                </a:cubicBezTo>
                <a:cubicBezTo>
                  <a:pt x="349821" y="231828"/>
                  <a:pt x="349821" y="231828"/>
                  <a:pt x="339470" y="224479"/>
                </a:cubicBezTo>
                <a:close/>
                <a:moveTo>
                  <a:pt x="461713" y="224479"/>
                </a:moveTo>
                <a:cubicBezTo>
                  <a:pt x="452006" y="224479"/>
                  <a:pt x="452006" y="224479"/>
                  <a:pt x="452006" y="224479"/>
                </a:cubicBezTo>
                <a:cubicBezTo>
                  <a:pt x="452006" y="228265"/>
                  <a:pt x="452006" y="230158"/>
                  <a:pt x="452006" y="231104"/>
                </a:cubicBezTo>
                <a:lnTo>
                  <a:pt x="452006" y="232051"/>
                </a:lnTo>
                <a:cubicBezTo>
                  <a:pt x="452006" y="224479"/>
                  <a:pt x="461713" y="232051"/>
                  <a:pt x="461713" y="224479"/>
                </a:cubicBezTo>
                <a:close/>
                <a:moveTo>
                  <a:pt x="481826" y="224479"/>
                </a:moveTo>
                <a:cubicBezTo>
                  <a:pt x="481826" y="224479"/>
                  <a:pt x="481826" y="228613"/>
                  <a:pt x="481826" y="227580"/>
                </a:cubicBezTo>
                <a:lnTo>
                  <a:pt x="481826" y="232977"/>
                </a:lnTo>
                <a:cubicBezTo>
                  <a:pt x="481826" y="239177"/>
                  <a:pt x="481826" y="239177"/>
                  <a:pt x="481826" y="239177"/>
                </a:cubicBezTo>
                <a:cubicBezTo>
                  <a:pt x="481826" y="239177"/>
                  <a:pt x="481826" y="239177"/>
                  <a:pt x="492177" y="239177"/>
                </a:cubicBezTo>
                <a:cubicBezTo>
                  <a:pt x="492177" y="231828"/>
                  <a:pt x="481826" y="231828"/>
                  <a:pt x="481826" y="224479"/>
                </a:cubicBezTo>
                <a:close/>
                <a:moveTo>
                  <a:pt x="1228370" y="224479"/>
                </a:moveTo>
                <a:cubicBezTo>
                  <a:pt x="1218432" y="224479"/>
                  <a:pt x="1218432" y="232051"/>
                  <a:pt x="1207074" y="232051"/>
                </a:cubicBezTo>
                <a:cubicBezTo>
                  <a:pt x="1218432" y="232051"/>
                  <a:pt x="1228370" y="232051"/>
                  <a:pt x="1228370" y="224479"/>
                </a:cubicBezTo>
                <a:close/>
                <a:moveTo>
                  <a:pt x="1278668" y="224479"/>
                </a:moveTo>
                <a:cubicBezTo>
                  <a:pt x="1278668" y="231902"/>
                  <a:pt x="1278668" y="231902"/>
                  <a:pt x="1268527" y="239326"/>
                </a:cubicBezTo>
                <a:cubicBezTo>
                  <a:pt x="1268527" y="246749"/>
                  <a:pt x="1288809" y="239326"/>
                  <a:pt x="1288809" y="246749"/>
                </a:cubicBezTo>
                <a:cubicBezTo>
                  <a:pt x="1288809" y="239326"/>
                  <a:pt x="1298950" y="239326"/>
                  <a:pt x="1298950" y="239326"/>
                </a:cubicBezTo>
                <a:cubicBezTo>
                  <a:pt x="1298950" y="231902"/>
                  <a:pt x="1288809" y="224479"/>
                  <a:pt x="1278668" y="224479"/>
                </a:cubicBezTo>
                <a:close/>
                <a:moveTo>
                  <a:pt x="1616565" y="224479"/>
                </a:moveTo>
                <a:cubicBezTo>
                  <a:pt x="1616565" y="239177"/>
                  <a:pt x="1616565" y="239177"/>
                  <a:pt x="1616565" y="239177"/>
                </a:cubicBezTo>
                <a:cubicBezTo>
                  <a:pt x="1606509" y="231828"/>
                  <a:pt x="1595016" y="239177"/>
                  <a:pt x="1584959" y="231828"/>
                </a:cubicBezTo>
                <a:cubicBezTo>
                  <a:pt x="1584959" y="239177"/>
                  <a:pt x="1584959" y="239177"/>
                  <a:pt x="1584959" y="239177"/>
                </a:cubicBezTo>
                <a:cubicBezTo>
                  <a:pt x="1564846" y="239177"/>
                  <a:pt x="1584959" y="224479"/>
                  <a:pt x="1606509" y="231828"/>
                </a:cubicBezTo>
                <a:cubicBezTo>
                  <a:pt x="1606509" y="224479"/>
                  <a:pt x="1595016" y="224479"/>
                  <a:pt x="1595016" y="224479"/>
                </a:cubicBezTo>
                <a:cubicBezTo>
                  <a:pt x="1606509" y="224479"/>
                  <a:pt x="1606509" y="224479"/>
                  <a:pt x="1616565" y="224479"/>
                </a:cubicBezTo>
                <a:close/>
                <a:moveTo>
                  <a:pt x="1646988" y="224479"/>
                </a:moveTo>
                <a:cubicBezTo>
                  <a:pt x="1636644" y="224479"/>
                  <a:pt x="1636644" y="224479"/>
                  <a:pt x="1636644" y="224479"/>
                </a:cubicBezTo>
                <a:cubicBezTo>
                  <a:pt x="1636644" y="232051"/>
                  <a:pt x="1636644" y="232051"/>
                  <a:pt x="1646988" y="232051"/>
                </a:cubicBezTo>
                <a:cubicBezTo>
                  <a:pt x="1646988" y="232051"/>
                  <a:pt x="1646988" y="232051"/>
                  <a:pt x="1646988" y="224479"/>
                </a:cubicBezTo>
                <a:close/>
                <a:moveTo>
                  <a:pt x="1953042" y="224479"/>
                </a:moveTo>
                <a:lnTo>
                  <a:pt x="1953103" y="224525"/>
                </a:lnTo>
                <a:lnTo>
                  <a:pt x="1953090" y="224488"/>
                </a:lnTo>
                <a:close/>
                <a:moveTo>
                  <a:pt x="2004761" y="224479"/>
                </a:moveTo>
                <a:cubicBezTo>
                  <a:pt x="2015105" y="224479"/>
                  <a:pt x="2015105" y="231828"/>
                  <a:pt x="2015105" y="231828"/>
                </a:cubicBezTo>
                <a:cubicBezTo>
                  <a:pt x="2015105" y="239177"/>
                  <a:pt x="2004761" y="231828"/>
                  <a:pt x="2004761" y="224479"/>
                </a:cubicBezTo>
                <a:close/>
                <a:moveTo>
                  <a:pt x="2259400" y="224479"/>
                </a:moveTo>
                <a:cubicBezTo>
                  <a:pt x="2259400" y="231902"/>
                  <a:pt x="2269440" y="231902"/>
                  <a:pt x="2269440" y="231902"/>
                </a:cubicBezTo>
                <a:cubicBezTo>
                  <a:pt x="2269440" y="239326"/>
                  <a:pt x="2269440" y="239326"/>
                  <a:pt x="2259400" y="239326"/>
                </a:cubicBezTo>
                <a:cubicBezTo>
                  <a:pt x="2259400" y="241181"/>
                  <a:pt x="2259400" y="243037"/>
                  <a:pt x="2259400" y="246749"/>
                </a:cubicBezTo>
                <a:cubicBezTo>
                  <a:pt x="2259400" y="239326"/>
                  <a:pt x="2249361" y="239326"/>
                  <a:pt x="2249361" y="231902"/>
                </a:cubicBezTo>
                <a:cubicBezTo>
                  <a:pt x="2259400" y="231902"/>
                  <a:pt x="2259400" y="231902"/>
                  <a:pt x="2259400" y="224479"/>
                </a:cubicBezTo>
                <a:close/>
                <a:moveTo>
                  <a:pt x="2341542" y="224479"/>
                </a:moveTo>
                <a:cubicBezTo>
                  <a:pt x="2341542" y="224479"/>
                  <a:pt x="2351582" y="231828"/>
                  <a:pt x="2341542" y="239177"/>
                </a:cubicBezTo>
                <a:cubicBezTo>
                  <a:pt x="2331502" y="239177"/>
                  <a:pt x="2341542" y="231828"/>
                  <a:pt x="2331502" y="231828"/>
                </a:cubicBezTo>
                <a:cubicBezTo>
                  <a:pt x="2331502" y="224479"/>
                  <a:pt x="2331502" y="224479"/>
                  <a:pt x="2341542" y="224479"/>
                </a:cubicBezTo>
                <a:close/>
                <a:moveTo>
                  <a:pt x="2433521" y="224479"/>
                </a:moveTo>
                <a:cubicBezTo>
                  <a:pt x="2443459" y="231828"/>
                  <a:pt x="2433521" y="231828"/>
                  <a:pt x="2433521" y="239177"/>
                </a:cubicBezTo>
                <a:cubicBezTo>
                  <a:pt x="2413644" y="231828"/>
                  <a:pt x="2413644" y="231828"/>
                  <a:pt x="2413644" y="231828"/>
                </a:cubicBezTo>
                <a:cubicBezTo>
                  <a:pt x="2423582" y="231828"/>
                  <a:pt x="2423582" y="231828"/>
                  <a:pt x="2433521" y="231828"/>
                </a:cubicBezTo>
                <a:cubicBezTo>
                  <a:pt x="2433521" y="231828"/>
                  <a:pt x="2433521" y="231828"/>
                  <a:pt x="2433521" y="224479"/>
                </a:cubicBezTo>
                <a:close/>
                <a:moveTo>
                  <a:pt x="2709658" y="224479"/>
                </a:moveTo>
                <a:cubicBezTo>
                  <a:pt x="2709658" y="231875"/>
                  <a:pt x="2709658" y="231875"/>
                  <a:pt x="2699619" y="231875"/>
                </a:cubicBezTo>
                <a:cubicBezTo>
                  <a:pt x="2699619" y="239270"/>
                  <a:pt x="2709658" y="231875"/>
                  <a:pt x="2709658" y="239270"/>
                </a:cubicBezTo>
                <a:cubicBezTo>
                  <a:pt x="2709658" y="246666"/>
                  <a:pt x="2709658" y="246666"/>
                  <a:pt x="2719698" y="246666"/>
                </a:cubicBezTo>
                <a:cubicBezTo>
                  <a:pt x="2719698" y="254062"/>
                  <a:pt x="2709658" y="254062"/>
                  <a:pt x="2709658" y="254062"/>
                </a:cubicBezTo>
                <a:cubicBezTo>
                  <a:pt x="2699619" y="254062"/>
                  <a:pt x="2699619" y="261457"/>
                  <a:pt x="2689580" y="269910"/>
                </a:cubicBezTo>
                <a:cubicBezTo>
                  <a:pt x="2689580" y="261457"/>
                  <a:pt x="2689580" y="261457"/>
                  <a:pt x="2689580" y="261457"/>
                </a:cubicBezTo>
                <a:cubicBezTo>
                  <a:pt x="2699619" y="261457"/>
                  <a:pt x="2699619" y="254062"/>
                  <a:pt x="2709658" y="254062"/>
                </a:cubicBezTo>
                <a:cubicBezTo>
                  <a:pt x="2709658" y="254062"/>
                  <a:pt x="2699619" y="246666"/>
                  <a:pt x="2709658" y="246666"/>
                </a:cubicBezTo>
                <a:cubicBezTo>
                  <a:pt x="2709658" y="246666"/>
                  <a:pt x="2704011" y="246666"/>
                  <a:pt x="2696952" y="243546"/>
                </a:cubicBezTo>
                <a:lnTo>
                  <a:pt x="2689884" y="239447"/>
                </a:lnTo>
                <a:lnTo>
                  <a:pt x="2689580" y="239270"/>
                </a:lnTo>
                <a:lnTo>
                  <a:pt x="2689884" y="239184"/>
                </a:lnTo>
                <a:lnTo>
                  <a:pt x="2693658" y="238115"/>
                </a:lnTo>
                <a:cubicBezTo>
                  <a:pt x="2694600" y="236035"/>
                  <a:pt x="2687070" y="231875"/>
                  <a:pt x="2679540" y="231875"/>
                </a:cubicBezTo>
                <a:cubicBezTo>
                  <a:pt x="2679540" y="231875"/>
                  <a:pt x="2690834" y="231875"/>
                  <a:pt x="2692246" y="228754"/>
                </a:cubicBezTo>
                <a:lnTo>
                  <a:pt x="2690624" y="226154"/>
                </a:lnTo>
                <a:lnTo>
                  <a:pt x="2688325" y="225519"/>
                </a:lnTo>
                <a:cubicBezTo>
                  <a:pt x="2687070" y="224941"/>
                  <a:pt x="2687070" y="224479"/>
                  <a:pt x="2689580" y="224479"/>
                </a:cubicBezTo>
                <a:lnTo>
                  <a:pt x="2690624" y="226154"/>
                </a:lnTo>
                <a:lnTo>
                  <a:pt x="2694600" y="227252"/>
                </a:lnTo>
                <a:cubicBezTo>
                  <a:pt x="2699619" y="228177"/>
                  <a:pt x="2704639" y="228177"/>
                  <a:pt x="2699619" y="224479"/>
                </a:cubicBezTo>
                <a:cubicBezTo>
                  <a:pt x="2699619" y="224479"/>
                  <a:pt x="2699619" y="224479"/>
                  <a:pt x="2709658" y="224479"/>
                </a:cubicBezTo>
                <a:close/>
                <a:moveTo>
                  <a:pt x="2730042" y="224479"/>
                </a:moveTo>
                <a:cubicBezTo>
                  <a:pt x="2730042" y="231828"/>
                  <a:pt x="2709963" y="231828"/>
                  <a:pt x="2730042" y="239177"/>
                </a:cubicBezTo>
                <a:cubicBezTo>
                  <a:pt x="2720002" y="239177"/>
                  <a:pt x="2720002" y="239177"/>
                  <a:pt x="2720002" y="239177"/>
                </a:cubicBezTo>
                <a:cubicBezTo>
                  <a:pt x="2720002" y="231828"/>
                  <a:pt x="2720002" y="224479"/>
                  <a:pt x="2720002" y="224479"/>
                </a:cubicBezTo>
                <a:cubicBezTo>
                  <a:pt x="2730042" y="224479"/>
                  <a:pt x="2720002" y="231828"/>
                  <a:pt x="2730042" y="224479"/>
                </a:cubicBezTo>
                <a:close/>
                <a:moveTo>
                  <a:pt x="2913999" y="224479"/>
                </a:moveTo>
                <a:lnTo>
                  <a:pt x="2912456" y="225627"/>
                </a:lnTo>
                <a:lnTo>
                  <a:pt x="2913633" y="226547"/>
                </a:lnTo>
                <a:lnTo>
                  <a:pt x="2913742" y="226527"/>
                </a:lnTo>
                <a:close/>
                <a:moveTo>
                  <a:pt x="3098158" y="224479"/>
                </a:moveTo>
                <a:lnTo>
                  <a:pt x="3097956" y="224479"/>
                </a:lnTo>
                <a:lnTo>
                  <a:pt x="3087814" y="224479"/>
                </a:lnTo>
                <a:cubicBezTo>
                  <a:pt x="3087814" y="232051"/>
                  <a:pt x="3087814" y="232051"/>
                  <a:pt x="3087814" y="232051"/>
                </a:cubicBezTo>
                <a:cubicBezTo>
                  <a:pt x="3087814" y="232051"/>
                  <a:pt x="3098158" y="232051"/>
                  <a:pt x="3098158" y="224479"/>
                </a:cubicBezTo>
                <a:close/>
                <a:moveTo>
                  <a:pt x="3107894" y="224479"/>
                </a:moveTo>
                <a:lnTo>
                  <a:pt x="3107894" y="225513"/>
                </a:lnTo>
                <a:cubicBezTo>
                  <a:pt x="3107894" y="226661"/>
                  <a:pt x="3107894" y="228268"/>
                  <a:pt x="3107894" y="227580"/>
                </a:cubicBezTo>
                <a:lnTo>
                  <a:pt x="3107894" y="228728"/>
                </a:lnTo>
                <a:cubicBezTo>
                  <a:pt x="3107894" y="231828"/>
                  <a:pt x="3107894" y="231828"/>
                  <a:pt x="3107894" y="231828"/>
                </a:cubicBezTo>
                <a:cubicBezTo>
                  <a:pt x="3107894" y="231828"/>
                  <a:pt x="3118238" y="239177"/>
                  <a:pt x="3118238" y="231828"/>
                </a:cubicBezTo>
                <a:cubicBezTo>
                  <a:pt x="3118238" y="231828"/>
                  <a:pt x="3118238" y="224479"/>
                  <a:pt x="3107894" y="224479"/>
                </a:cubicBezTo>
                <a:close/>
                <a:moveTo>
                  <a:pt x="3200379" y="224479"/>
                </a:moveTo>
                <a:cubicBezTo>
                  <a:pt x="3200379" y="231828"/>
                  <a:pt x="3210419" y="224479"/>
                  <a:pt x="3210419" y="231828"/>
                </a:cubicBezTo>
                <a:cubicBezTo>
                  <a:pt x="3220458" y="231828"/>
                  <a:pt x="3220458" y="239177"/>
                  <a:pt x="3220458" y="231828"/>
                </a:cubicBezTo>
                <a:cubicBezTo>
                  <a:pt x="3220458" y="224479"/>
                  <a:pt x="3210419" y="224479"/>
                  <a:pt x="3200379" y="224479"/>
                </a:cubicBezTo>
                <a:close/>
                <a:moveTo>
                  <a:pt x="3240260" y="224479"/>
                </a:moveTo>
                <a:lnTo>
                  <a:pt x="3230193" y="224479"/>
                </a:lnTo>
                <a:cubicBezTo>
                  <a:pt x="3230193" y="239177"/>
                  <a:pt x="3240260" y="239177"/>
                  <a:pt x="3250328" y="239177"/>
                </a:cubicBezTo>
                <a:cubicBezTo>
                  <a:pt x="3240260" y="246526"/>
                  <a:pt x="3240260" y="246526"/>
                  <a:pt x="3240260" y="246526"/>
                </a:cubicBezTo>
                <a:cubicBezTo>
                  <a:pt x="3250328" y="246526"/>
                  <a:pt x="3250328" y="253875"/>
                  <a:pt x="3261833" y="253875"/>
                </a:cubicBezTo>
                <a:cubicBezTo>
                  <a:pt x="3261833" y="246526"/>
                  <a:pt x="3261833" y="239177"/>
                  <a:pt x="3261833" y="239177"/>
                </a:cubicBezTo>
                <a:cubicBezTo>
                  <a:pt x="3261833" y="231828"/>
                  <a:pt x="3261833" y="231828"/>
                  <a:pt x="3261833" y="231828"/>
                </a:cubicBezTo>
                <a:cubicBezTo>
                  <a:pt x="3250328" y="231828"/>
                  <a:pt x="3240260" y="231828"/>
                  <a:pt x="3240260" y="224479"/>
                </a:cubicBezTo>
                <a:close/>
                <a:moveTo>
                  <a:pt x="3302600" y="224479"/>
                </a:moveTo>
                <a:cubicBezTo>
                  <a:pt x="3292256" y="232051"/>
                  <a:pt x="3292256" y="232051"/>
                  <a:pt x="3292256" y="232051"/>
                </a:cubicBezTo>
                <a:cubicBezTo>
                  <a:pt x="3302600" y="232051"/>
                  <a:pt x="3302600" y="232051"/>
                  <a:pt x="3302600" y="232051"/>
                </a:cubicBezTo>
                <a:cubicBezTo>
                  <a:pt x="3302600" y="224479"/>
                  <a:pt x="3302600" y="224479"/>
                  <a:pt x="3302600" y="224479"/>
                </a:cubicBezTo>
                <a:close/>
                <a:moveTo>
                  <a:pt x="4242788" y="224479"/>
                </a:moveTo>
                <a:cubicBezTo>
                  <a:pt x="4231106" y="231828"/>
                  <a:pt x="4242788" y="239177"/>
                  <a:pt x="4242788" y="231828"/>
                </a:cubicBezTo>
                <a:cubicBezTo>
                  <a:pt x="4242788" y="231828"/>
                  <a:pt x="4242788" y="231828"/>
                  <a:pt x="4242788" y="224479"/>
                </a:cubicBezTo>
                <a:close/>
                <a:moveTo>
                  <a:pt x="4253011" y="224479"/>
                </a:moveTo>
                <a:cubicBezTo>
                  <a:pt x="4242788" y="224479"/>
                  <a:pt x="4242788" y="224479"/>
                  <a:pt x="4242788" y="224479"/>
                </a:cubicBezTo>
                <a:cubicBezTo>
                  <a:pt x="4242788" y="224479"/>
                  <a:pt x="4253011" y="231828"/>
                  <a:pt x="4253011" y="224479"/>
                </a:cubicBezTo>
                <a:close/>
                <a:moveTo>
                  <a:pt x="4273089" y="224479"/>
                </a:moveTo>
                <a:cubicBezTo>
                  <a:pt x="4273089" y="231902"/>
                  <a:pt x="4253011" y="231902"/>
                  <a:pt x="4253011" y="239326"/>
                </a:cubicBezTo>
                <a:cubicBezTo>
                  <a:pt x="4263050" y="246749"/>
                  <a:pt x="4273089" y="239326"/>
                  <a:pt x="4283129" y="231902"/>
                </a:cubicBezTo>
                <a:cubicBezTo>
                  <a:pt x="4283129" y="231902"/>
                  <a:pt x="4283129" y="239326"/>
                  <a:pt x="4293168" y="239326"/>
                </a:cubicBezTo>
                <a:cubicBezTo>
                  <a:pt x="4293168" y="231902"/>
                  <a:pt x="4283129" y="224479"/>
                  <a:pt x="4273089" y="224479"/>
                </a:cubicBezTo>
                <a:close/>
                <a:moveTo>
                  <a:pt x="4631471" y="224479"/>
                </a:moveTo>
                <a:cubicBezTo>
                  <a:pt x="4619910" y="224479"/>
                  <a:pt x="4619910" y="224479"/>
                  <a:pt x="4619910" y="224479"/>
                </a:cubicBezTo>
                <a:cubicBezTo>
                  <a:pt x="4619910" y="224479"/>
                  <a:pt x="4619910" y="232051"/>
                  <a:pt x="4631471" y="232051"/>
                </a:cubicBezTo>
                <a:cubicBezTo>
                  <a:pt x="4631471" y="224479"/>
                  <a:pt x="4631471" y="224479"/>
                  <a:pt x="4631471" y="224479"/>
                </a:cubicBezTo>
                <a:close/>
                <a:moveTo>
                  <a:pt x="4651245" y="224479"/>
                </a:moveTo>
                <a:cubicBezTo>
                  <a:pt x="4651245" y="231828"/>
                  <a:pt x="4641206" y="231828"/>
                  <a:pt x="4641206" y="231828"/>
                </a:cubicBezTo>
                <a:cubicBezTo>
                  <a:pt x="4651245" y="231828"/>
                  <a:pt x="4651245" y="239177"/>
                  <a:pt x="4661286" y="239177"/>
                </a:cubicBezTo>
                <a:cubicBezTo>
                  <a:pt x="4661286" y="231828"/>
                  <a:pt x="4651245" y="231828"/>
                  <a:pt x="4651245" y="224479"/>
                </a:cubicBezTo>
                <a:close/>
                <a:moveTo>
                  <a:pt x="4671630" y="224479"/>
                </a:moveTo>
                <a:cubicBezTo>
                  <a:pt x="4661286" y="224479"/>
                  <a:pt x="4661286" y="224479"/>
                  <a:pt x="4661286" y="224479"/>
                </a:cubicBezTo>
                <a:cubicBezTo>
                  <a:pt x="4661286" y="232051"/>
                  <a:pt x="4671630" y="232051"/>
                  <a:pt x="4671630" y="224479"/>
                </a:cubicBezTo>
                <a:close/>
                <a:moveTo>
                  <a:pt x="4845343" y="224479"/>
                </a:moveTo>
                <a:cubicBezTo>
                  <a:pt x="4845343" y="224479"/>
                  <a:pt x="4845343" y="231902"/>
                  <a:pt x="4835304" y="231902"/>
                </a:cubicBezTo>
                <a:cubicBezTo>
                  <a:pt x="4835304" y="239326"/>
                  <a:pt x="4835304" y="239326"/>
                  <a:pt x="4835304" y="239326"/>
                </a:cubicBezTo>
                <a:lnTo>
                  <a:pt x="4843349" y="239866"/>
                </a:lnTo>
                <a:lnTo>
                  <a:pt x="4842727" y="241550"/>
                </a:lnTo>
                <a:cubicBezTo>
                  <a:pt x="4841511" y="244246"/>
                  <a:pt x="4841511" y="246044"/>
                  <a:pt x="4846375" y="246044"/>
                </a:cubicBezTo>
                <a:cubicBezTo>
                  <a:pt x="4846375" y="246044"/>
                  <a:pt x="4846375" y="244246"/>
                  <a:pt x="4847590" y="242449"/>
                </a:cubicBezTo>
                <a:lnTo>
                  <a:pt x="4850174" y="241357"/>
                </a:lnTo>
                <a:lnTo>
                  <a:pt x="4854831" y="246177"/>
                </a:lnTo>
                <a:lnTo>
                  <a:pt x="4847590" y="246942"/>
                </a:lnTo>
                <a:cubicBezTo>
                  <a:pt x="4846375" y="247841"/>
                  <a:pt x="4846375" y="249639"/>
                  <a:pt x="4846375" y="253234"/>
                </a:cubicBezTo>
                <a:cubicBezTo>
                  <a:pt x="4846375" y="253234"/>
                  <a:pt x="4846375" y="253234"/>
                  <a:pt x="4856096" y="253234"/>
                </a:cubicBezTo>
                <a:cubicBezTo>
                  <a:pt x="4856096" y="251436"/>
                  <a:pt x="4856096" y="250088"/>
                  <a:pt x="4856096" y="248965"/>
                </a:cubicBezTo>
                <a:lnTo>
                  <a:pt x="4856096" y="246116"/>
                </a:lnTo>
                <a:lnTo>
                  <a:pt x="4856096" y="246044"/>
                </a:lnTo>
                <a:lnTo>
                  <a:pt x="4855968" y="246057"/>
                </a:lnTo>
                <a:lnTo>
                  <a:pt x="4861658" y="239326"/>
                </a:lnTo>
                <a:lnTo>
                  <a:pt x="4848863" y="233504"/>
                </a:lnTo>
                <a:lnTo>
                  <a:pt x="4846375" y="231664"/>
                </a:lnTo>
                <a:lnTo>
                  <a:pt x="4846151" y="232270"/>
                </a:lnTo>
                <a:lnTo>
                  <a:pt x="4845343" y="231902"/>
                </a:lnTo>
                <a:cubicBezTo>
                  <a:pt x="4845343" y="231902"/>
                  <a:pt x="4845343" y="231902"/>
                  <a:pt x="4845343" y="224479"/>
                </a:cubicBezTo>
                <a:close/>
                <a:moveTo>
                  <a:pt x="9235871" y="224479"/>
                </a:moveTo>
                <a:cubicBezTo>
                  <a:pt x="9235871" y="231828"/>
                  <a:pt x="9235871" y="237340"/>
                  <a:pt x="9235871" y="241933"/>
                </a:cubicBezTo>
                <a:lnTo>
                  <a:pt x="9235871" y="253234"/>
                </a:lnTo>
                <a:lnTo>
                  <a:pt x="9231915" y="253234"/>
                </a:lnTo>
                <a:cubicBezTo>
                  <a:pt x="9231915" y="260568"/>
                  <a:pt x="9241345" y="260568"/>
                  <a:pt x="9241345" y="260568"/>
                </a:cubicBezTo>
                <a:cubicBezTo>
                  <a:pt x="9241345" y="260568"/>
                  <a:pt x="9241345" y="260568"/>
                  <a:pt x="9241345" y="253234"/>
                </a:cubicBezTo>
                <a:lnTo>
                  <a:pt x="9237629" y="253234"/>
                </a:lnTo>
                <a:lnTo>
                  <a:pt x="9245930" y="250201"/>
                </a:lnTo>
                <a:cubicBezTo>
                  <a:pt x="9248439" y="248364"/>
                  <a:pt x="9250940" y="246526"/>
                  <a:pt x="9255942" y="246526"/>
                </a:cubicBezTo>
                <a:cubicBezTo>
                  <a:pt x="9245938" y="246526"/>
                  <a:pt x="9245938" y="231828"/>
                  <a:pt x="9235871" y="224479"/>
                </a:cubicBezTo>
                <a:close/>
                <a:moveTo>
                  <a:pt x="9296102" y="224479"/>
                </a:moveTo>
                <a:cubicBezTo>
                  <a:pt x="9296102" y="232051"/>
                  <a:pt x="9296102" y="232051"/>
                  <a:pt x="9296102" y="232051"/>
                </a:cubicBezTo>
                <a:cubicBezTo>
                  <a:pt x="9305862" y="232051"/>
                  <a:pt x="9305862" y="232051"/>
                  <a:pt x="9305862" y="232051"/>
                </a:cubicBezTo>
                <a:cubicBezTo>
                  <a:pt x="9305862" y="224479"/>
                  <a:pt x="9305862" y="224479"/>
                  <a:pt x="9296102" y="224479"/>
                </a:cubicBezTo>
                <a:close/>
                <a:moveTo>
                  <a:pt x="9500545" y="224479"/>
                </a:moveTo>
                <a:cubicBezTo>
                  <a:pt x="9500545" y="231828"/>
                  <a:pt x="9500545" y="239177"/>
                  <a:pt x="9500545" y="239177"/>
                </a:cubicBezTo>
                <a:cubicBezTo>
                  <a:pt x="9500545" y="239177"/>
                  <a:pt x="9511472" y="224479"/>
                  <a:pt x="9500545" y="224479"/>
                </a:cubicBezTo>
                <a:close/>
                <a:moveTo>
                  <a:pt x="9613746" y="224479"/>
                </a:moveTo>
                <a:cubicBezTo>
                  <a:pt x="9613746" y="231828"/>
                  <a:pt x="9613746" y="239177"/>
                  <a:pt x="9624097" y="239177"/>
                </a:cubicBezTo>
                <a:cubicBezTo>
                  <a:pt x="9624097" y="231828"/>
                  <a:pt x="9624097" y="231828"/>
                  <a:pt x="9613746" y="224479"/>
                </a:cubicBezTo>
                <a:close/>
                <a:moveTo>
                  <a:pt x="9735988" y="224479"/>
                </a:moveTo>
                <a:cubicBezTo>
                  <a:pt x="9726282" y="224479"/>
                  <a:pt x="9726282" y="224479"/>
                  <a:pt x="9726282" y="224479"/>
                </a:cubicBezTo>
                <a:cubicBezTo>
                  <a:pt x="9726282" y="228265"/>
                  <a:pt x="9726282" y="230158"/>
                  <a:pt x="9726282" y="231104"/>
                </a:cubicBezTo>
                <a:lnTo>
                  <a:pt x="9726282" y="232051"/>
                </a:lnTo>
                <a:cubicBezTo>
                  <a:pt x="9726282" y="224479"/>
                  <a:pt x="9735988" y="232051"/>
                  <a:pt x="9735988" y="224479"/>
                </a:cubicBezTo>
                <a:close/>
                <a:moveTo>
                  <a:pt x="9756101" y="224479"/>
                </a:moveTo>
                <a:cubicBezTo>
                  <a:pt x="9756101" y="224479"/>
                  <a:pt x="9756101" y="228613"/>
                  <a:pt x="9756101" y="227580"/>
                </a:cubicBezTo>
                <a:lnTo>
                  <a:pt x="9756101" y="232977"/>
                </a:lnTo>
                <a:cubicBezTo>
                  <a:pt x="9756101" y="239177"/>
                  <a:pt x="9756101" y="239177"/>
                  <a:pt x="9756101" y="239177"/>
                </a:cubicBezTo>
                <a:cubicBezTo>
                  <a:pt x="9756101" y="239177"/>
                  <a:pt x="9756101" y="239177"/>
                  <a:pt x="9766453" y="239177"/>
                </a:cubicBezTo>
                <a:cubicBezTo>
                  <a:pt x="9766453" y="231828"/>
                  <a:pt x="9756101" y="231828"/>
                  <a:pt x="9756101" y="224479"/>
                </a:cubicBezTo>
                <a:close/>
                <a:moveTo>
                  <a:pt x="10502645" y="224479"/>
                </a:moveTo>
                <a:cubicBezTo>
                  <a:pt x="10492707" y="224479"/>
                  <a:pt x="10492707" y="232051"/>
                  <a:pt x="10481349" y="232051"/>
                </a:cubicBezTo>
                <a:cubicBezTo>
                  <a:pt x="10492707" y="232051"/>
                  <a:pt x="10502645" y="232051"/>
                  <a:pt x="10502645" y="224479"/>
                </a:cubicBezTo>
                <a:close/>
                <a:moveTo>
                  <a:pt x="10552944" y="224479"/>
                </a:moveTo>
                <a:cubicBezTo>
                  <a:pt x="10552944" y="231902"/>
                  <a:pt x="10552944" y="231902"/>
                  <a:pt x="10542803" y="239326"/>
                </a:cubicBezTo>
                <a:cubicBezTo>
                  <a:pt x="10542803" y="246749"/>
                  <a:pt x="10563085" y="239326"/>
                  <a:pt x="10563085" y="246749"/>
                </a:cubicBezTo>
                <a:cubicBezTo>
                  <a:pt x="10563085" y="239326"/>
                  <a:pt x="10573226" y="239326"/>
                  <a:pt x="10573226" y="239326"/>
                </a:cubicBezTo>
                <a:cubicBezTo>
                  <a:pt x="10573226" y="231902"/>
                  <a:pt x="10563085" y="224479"/>
                  <a:pt x="10552944" y="224479"/>
                </a:cubicBezTo>
                <a:close/>
                <a:moveTo>
                  <a:pt x="10890841" y="224479"/>
                </a:moveTo>
                <a:cubicBezTo>
                  <a:pt x="10890841" y="239177"/>
                  <a:pt x="10890841" y="239177"/>
                  <a:pt x="10890841" y="239177"/>
                </a:cubicBezTo>
                <a:cubicBezTo>
                  <a:pt x="10880784" y="231828"/>
                  <a:pt x="10869291" y="239177"/>
                  <a:pt x="10859235" y="231828"/>
                </a:cubicBezTo>
                <a:cubicBezTo>
                  <a:pt x="10859235" y="239177"/>
                  <a:pt x="10859235" y="239177"/>
                  <a:pt x="10859235" y="239177"/>
                </a:cubicBezTo>
                <a:cubicBezTo>
                  <a:pt x="10839122" y="239177"/>
                  <a:pt x="10859235" y="224479"/>
                  <a:pt x="10880784" y="231828"/>
                </a:cubicBezTo>
                <a:cubicBezTo>
                  <a:pt x="10880784" y="224479"/>
                  <a:pt x="10869291" y="224479"/>
                  <a:pt x="10869291" y="224479"/>
                </a:cubicBezTo>
                <a:cubicBezTo>
                  <a:pt x="10880784" y="224479"/>
                  <a:pt x="10880784" y="224479"/>
                  <a:pt x="10890841" y="224479"/>
                </a:cubicBezTo>
                <a:close/>
                <a:moveTo>
                  <a:pt x="10921264" y="224479"/>
                </a:moveTo>
                <a:cubicBezTo>
                  <a:pt x="10910920" y="224479"/>
                  <a:pt x="10910920" y="224479"/>
                  <a:pt x="10910920" y="224479"/>
                </a:cubicBezTo>
                <a:cubicBezTo>
                  <a:pt x="10910920" y="232051"/>
                  <a:pt x="10910920" y="232051"/>
                  <a:pt x="10921264" y="232051"/>
                </a:cubicBezTo>
                <a:cubicBezTo>
                  <a:pt x="10921264" y="232051"/>
                  <a:pt x="10921264" y="232051"/>
                  <a:pt x="10921264" y="224479"/>
                </a:cubicBezTo>
                <a:close/>
                <a:moveTo>
                  <a:pt x="11227318" y="224479"/>
                </a:moveTo>
                <a:lnTo>
                  <a:pt x="11227379" y="224525"/>
                </a:lnTo>
                <a:lnTo>
                  <a:pt x="11227365" y="224488"/>
                </a:lnTo>
                <a:close/>
                <a:moveTo>
                  <a:pt x="11279037" y="224479"/>
                </a:moveTo>
                <a:cubicBezTo>
                  <a:pt x="11289381" y="224479"/>
                  <a:pt x="11289381" y="231828"/>
                  <a:pt x="11289381" y="231828"/>
                </a:cubicBezTo>
                <a:cubicBezTo>
                  <a:pt x="11289381" y="239177"/>
                  <a:pt x="11279037" y="231828"/>
                  <a:pt x="11279037" y="224479"/>
                </a:cubicBezTo>
                <a:close/>
                <a:moveTo>
                  <a:pt x="11533676" y="224479"/>
                </a:moveTo>
                <a:cubicBezTo>
                  <a:pt x="11533676" y="231902"/>
                  <a:pt x="11543716" y="231902"/>
                  <a:pt x="11543716" y="231902"/>
                </a:cubicBezTo>
                <a:cubicBezTo>
                  <a:pt x="11543716" y="239326"/>
                  <a:pt x="11543716" y="239326"/>
                  <a:pt x="11533676" y="239326"/>
                </a:cubicBezTo>
                <a:cubicBezTo>
                  <a:pt x="11533676" y="241181"/>
                  <a:pt x="11533676" y="243037"/>
                  <a:pt x="11533676" y="246749"/>
                </a:cubicBezTo>
                <a:cubicBezTo>
                  <a:pt x="11533676" y="239326"/>
                  <a:pt x="11523637" y="239326"/>
                  <a:pt x="11523637" y="231902"/>
                </a:cubicBezTo>
                <a:cubicBezTo>
                  <a:pt x="11533676" y="231902"/>
                  <a:pt x="11533676" y="231902"/>
                  <a:pt x="11533676" y="224479"/>
                </a:cubicBezTo>
                <a:close/>
                <a:moveTo>
                  <a:pt x="11615818" y="224479"/>
                </a:moveTo>
                <a:cubicBezTo>
                  <a:pt x="11615818" y="224479"/>
                  <a:pt x="11625858" y="231828"/>
                  <a:pt x="11615818" y="239177"/>
                </a:cubicBezTo>
                <a:cubicBezTo>
                  <a:pt x="11605778" y="239177"/>
                  <a:pt x="11615818" y="231828"/>
                  <a:pt x="11605778" y="231828"/>
                </a:cubicBezTo>
                <a:cubicBezTo>
                  <a:pt x="11605778" y="224479"/>
                  <a:pt x="11605778" y="224479"/>
                  <a:pt x="11615818" y="224479"/>
                </a:cubicBezTo>
                <a:close/>
                <a:moveTo>
                  <a:pt x="11707797" y="224479"/>
                </a:moveTo>
                <a:cubicBezTo>
                  <a:pt x="11717735" y="231828"/>
                  <a:pt x="11707797" y="231828"/>
                  <a:pt x="11707797" y="239177"/>
                </a:cubicBezTo>
                <a:cubicBezTo>
                  <a:pt x="11687920" y="231828"/>
                  <a:pt x="11687920" y="231828"/>
                  <a:pt x="11687920" y="231828"/>
                </a:cubicBezTo>
                <a:cubicBezTo>
                  <a:pt x="11697858" y="231828"/>
                  <a:pt x="11697858" y="231828"/>
                  <a:pt x="11707797" y="231828"/>
                </a:cubicBezTo>
                <a:cubicBezTo>
                  <a:pt x="11707797" y="231828"/>
                  <a:pt x="11707797" y="231828"/>
                  <a:pt x="11707797" y="224479"/>
                </a:cubicBezTo>
                <a:close/>
                <a:moveTo>
                  <a:pt x="11983934" y="224479"/>
                </a:moveTo>
                <a:cubicBezTo>
                  <a:pt x="11983934" y="231875"/>
                  <a:pt x="11983934" y="231875"/>
                  <a:pt x="11973895" y="231875"/>
                </a:cubicBezTo>
                <a:cubicBezTo>
                  <a:pt x="11973895" y="239270"/>
                  <a:pt x="11983934" y="231875"/>
                  <a:pt x="11983934" y="239270"/>
                </a:cubicBezTo>
                <a:cubicBezTo>
                  <a:pt x="11983934" y="246666"/>
                  <a:pt x="11983934" y="246666"/>
                  <a:pt x="11993974" y="246666"/>
                </a:cubicBezTo>
                <a:cubicBezTo>
                  <a:pt x="11993974" y="254062"/>
                  <a:pt x="11983934" y="254062"/>
                  <a:pt x="11983934" y="254062"/>
                </a:cubicBezTo>
                <a:cubicBezTo>
                  <a:pt x="11973895" y="254062"/>
                  <a:pt x="11973895" y="261457"/>
                  <a:pt x="11963856" y="269910"/>
                </a:cubicBezTo>
                <a:cubicBezTo>
                  <a:pt x="11963856" y="261457"/>
                  <a:pt x="11963856" y="261457"/>
                  <a:pt x="11963856" y="261457"/>
                </a:cubicBezTo>
                <a:cubicBezTo>
                  <a:pt x="11973895" y="261457"/>
                  <a:pt x="11973895" y="254062"/>
                  <a:pt x="11983934" y="254062"/>
                </a:cubicBezTo>
                <a:cubicBezTo>
                  <a:pt x="11983934" y="254062"/>
                  <a:pt x="11973895" y="246666"/>
                  <a:pt x="11983934" y="246666"/>
                </a:cubicBezTo>
                <a:cubicBezTo>
                  <a:pt x="11983934" y="246666"/>
                  <a:pt x="11978287" y="246666"/>
                  <a:pt x="11971228" y="243546"/>
                </a:cubicBezTo>
                <a:lnTo>
                  <a:pt x="11964160" y="239447"/>
                </a:lnTo>
                <a:lnTo>
                  <a:pt x="11963856" y="239270"/>
                </a:lnTo>
                <a:lnTo>
                  <a:pt x="11964160" y="239184"/>
                </a:lnTo>
                <a:lnTo>
                  <a:pt x="11967934" y="238115"/>
                </a:lnTo>
                <a:cubicBezTo>
                  <a:pt x="11968875" y="236035"/>
                  <a:pt x="11961346" y="231875"/>
                  <a:pt x="11953816" y="231875"/>
                </a:cubicBezTo>
                <a:cubicBezTo>
                  <a:pt x="11953816" y="231875"/>
                  <a:pt x="11965110" y="231875"/>
                  <a:pt x="11966522" y="228754"/>
                </a:cubicBezTo>
                <a:lnTo>
                  <a:pt x="11964900" y="226154"/>
                </a:lnTo>
                <a:lnTo>
                  <a:pt x="11962601" y="225519"/>
                </a:lnTo>
                <a:cubicBezTo>
                  <a:pt x="11961345" y="224941"/>
                  <a:pt x="11961346" y="224479"/>
                  <a:pt x="11963856" y="224479"/>
                </a:cubicBezTo>
                <a:lnTo>
                  <a:pt x="11964900" y="226154"/>
                </a:lnTo>
                <a:lnTo>
                  <a:pt x="11968875" y="227252"/>
                </a:lnTo>
                <a:cubicBezTo>
                  <a:pt x="11973895" y="228177"/>
                  <a:pt x="11978914" y="228177"/>
                  <a:pt x="11973895" y="224479"/>
                </a:cubicBezTo>
                <a:cubicBezTo>
                  <a:pt x="11973895" y="224479"/>
                  <a:pt x="11973895" y="224479"/>
                  <a:pt x="11983934" y="224479"/>
                </a:cubicBezTo>
                <a:close/>
                <a:moveTo>
                  <a:pt x="12004318" y="224479"/>
                </a:moveTo>
                <a:cubicBezTo>
                  <a:pt x="12004318" y="231828"/>
                  <a:pt x="11984239" y="231828"/>
                  <a:pt x="12004318" y="239177"/>
                </a:cubicBezTo>
                <a:cubicBezTo>
                  <a:pt x="11994278" y="239177"/>
                  <a:pt x="11994278" y="239177"/>
                  <a:pt x="11994278" y="239177"/>
                </a:cubicBezTo>
                <a:cubicBezTo>
                  <a:pt x="11994278" y="231828"/>
                  <a:pt x="11994278" y="224479"/>
                  <a:pt x="11994278" y="224479"/>
                </a:cubicBezTo>
                <a:cubicBezTo>
                  <a:pt x="12004318" y="224479"/>
                  <a:pt x="11994278" y="231828"/>
                  <a:pt x="12004318" y="224479"/>
                </a:cubicBezTo>
                <a:close/>
                <a:moveTo>
                  <a:pt x="12188275" y="224479"/>
                </a:moveTo>
                <a:lnTo>
                  <a:pt x="12186732" y="225627"/>
                </a:lnTo>
                <a:lnTo>
                  <a:pt x="12187909" y="226547"/>
                </a:lnTo>
                <a:lnTo>
                  <a:pt x="12188018" y="226527"/>
                </a:lnTo>
                <a:close/>
                <a:moveTo>
                  <a:pt x="6553677" y="222820"/>
                </a:moveTo>
                <a:cubicBezTo>
                  <a:pt x="6558491" y="222820"/>
                  <a:pt x="6563304" y="224618"/>
                  <a:pt x="6568116" y="224618"/>
                </a:cubicBezTo>
                <a:lnTo>
                  <a:pt x="6568116" y="231808"/>
                </a:lnTo>
                <a:lnTo>
                  <a:pt x="6568116" y="234504"/>
                </a:lnTo>
                <a:cubicBezTo>
                  <a:pt x="6568116" y="237200"/>
                  <a:pt x="6568116" y="238998"/>
                  <a:pt x="6568116" y="238998"/>
                </a:cubicBezTo>
                <a:cubicBezTo>
                  <a:pt x="6558491" y="238998"/>
                  <a:pt x="6568116" y="238998"/>
                  <a:pt x="6568116" y="231808"/>
                </a:cubicBezTo>
                <a:cubicBezTo>
                  <a:pt x="6568116" y="224618"/>
                  <a:pt x="6558491" y="224618"/>
                  <a:pt x="6558491" y="224618"/>
                </a:cubicBezTo>
                <a:cubicBezTo>
                  <a:pt x="6548864" y="224618"/>
                  <a:pt x="6548864" y="231808"/>
                  <a:pt x="6539239" y="231808"/>
                </a:cubicBezTo>
                <a:cubicBezTo>
                  <a:pt x="6544052" y="224618"/>
                  <a:pt x="6548864" y="222820"/>
                  <a:pt x="6553677" y="222820"/>
                </a:cubicBezTo>
                <a:close/>
                <a:moveTo>
                  <a:pt x="1028885" y="222634"/>
                </a:moveTo>
                <a:cubicBezTo>
                  <a:pt x="1028256" y="222405"/>
                  <a:pt x="1026997" y="222864"/>
                  <a:pt x="1024480" y="224701"/>
                </a:cubicBezTo>
                <a:cubicBezTo>
                  <a:pt x="1012975" y="232051"/>
                  <a:pt x="1044615" y="224701"/>
                  <a:pt x="1034548" y="224701"/>
                </a:cubicBezTo>
                <a:cubicBezTo>
                  <a:pt x="1026997" y="230213"/>
                  <a:pt x="1030773" y="223323"/>
                  <a:pt x="1028885" y="222634"/>
                </a:cubicBezTo>
                <a:close/>
                <a:moveTo>
                  <a:pt x="10303161" y="222634"/>
                </a:moveTo>
                <a:cubicBezTo>
                  <a:pt x="10302531" y="222405"/>
                  <a:pt x="10301273" y="222864"/>
                  <a:pt x="10298756" y="224701"/>
                </a:cubicBezTo>
                <a:cubicBezTo>
                  <a:pt x="10287251" y="232051"/>
                  <a:pt x="10318890" y="224701"/>
                  <a:pt x="10308823" y="224701"/>
                </a:cubicBezTo>
                <a:cubicBezTo>
                  <a:pt x="10301273" y="230213"/>
                  <a:pt x="10305048" y="223323"/>
                  <a:pt x="10303161" y="222634"/>
                </a:cubicBezTo>
                <a:close/>
                <a:moveTo>
                  <a:pt x="7944616" y="222468"/>
                </a:moveTo>
                <a:lnTo>
                  <a:pt x="7944702" y="224820"/>
                </a:lnTo>
                <a:lnTo>
                  <a:pt x="7945574" y="222740"/>
                </a:lnTo>
                <a:close/>
                <a:moveTo>
                  <a:pt x="4594459" y="221718"/>
                </a:moveTo>
                <a:cubicBezTo>
                  <a:pt x="4593091" y="221944"/>
                  <a:pt x="4591276" y="222847"/>
                  <a:pt x="4588843" y="224654"/>
                </a:cubicBezTo>
                <a:cubicBezTo>
                  <a:pt x="4588843" y="224654"/>
                  <a:pt x="4579125" y="224654"/>
                  <a:pt x="4579125" y="231879"/>
                </a:cubicBezTo>
                <a:cubicBezTo>
                  <a:pt x="4588843" y="231879"/>
                  <a:pt x="4588843" y="231879"/>
                  <a:pt x="4588843" y="231879"/>
                </a:cubicBezTo>
                <a:lnTo>
                  <a:pt x="4588982" y="232051"/>
                </a:lnTo>
                <a:lnTo>
                  <a:pt x="4579751" y="232051"/>
                </a:lnTo>
                <a:cubicBezTo>
                  <a:pt x="4579751" y="235614"/>
                  <a:pt x="4582185" y="235614"/>
                  <a:pt x="4584619" y="234723"/>
                </a:cubicBezTo>
                <a:lnTo>
                  <a:pt x="4589137" y="232243"/>
                </a:lnTo>
                <a:lnTo>
                  <a:pt x="4592488" y="236396"/>
                </a:lnTo>
                <a:cubicBezTo>
                  <a:pt x="4591273" y="239106"/>
                  <a:pt x="4588843" y="242719"/>
                  <a:pt x="4588843" y="246332"/>
                </a:cubicBezTo>
                <a:cubicBezTo>
                  <a:pt x="4598561" y="239106"/>
                  <a:pt x="4608292" y="246332"/>
                  <a:pt x="4608292" y="239106"/>
                </a:cubicBezTo>
                <a:cubicBezTo>
                  <a:pt x="4598561" y="239106"/>
                  <a:pt x="4598561" y="239106"/>
                  <a:pt x="4598561" y="239106"/>
                </a:cubicBezTo>
                <a:cubicBezTo>
                  <a:pt x="4598561" y="231879"/>
                  <a:pt x="4598561" y="231879"/>
                  <a:pt x="4608292" y="231879"/>
                </a:cubicBezTo>
                <a:cubicBezTo>
                  <a:pt x="4608292" y="224654"/>
                  <a:pt x="4618010" y="224654"/>
                  <a:pt x="4618010" y="224654"/>
                </a:cubicBezTo>
                <a:cubicBezTo>
                  <a:pt x="4608292" y="224654"/>
                  <a:pt x="4608292" y="224654"/>
                  <a:pt x="4608292" y="224654"/>
                </a:cubicBezTo>
                <a:cubicBezTo>
                  <a:pt x="4598561" y="224654"/>
                  <a:pt x="4608292" y="224654"/>
                  <a:pt x="4598561" y="231879"/>
                </a:cubicBezTo>
                <a:cubicBezTo>
                  <a:pt x="4598561" y="226460"/>
                  <a:pt x="4598561" y="221040"/>
                  <a:pt x="4594459" y="221718"/>
                </a:cubicBezTo>
                <a:close/>
                <a:moveTo>
                  <a:pt x="6807632" y="221697"/>
                </a:moveTo>
                <a:cubicBezTo>
                  <a:pt x="6810702" y="221921"/>
                  <a:pt x="6813771" y="222820"/>
                  <a:pt x="6816227" y="224618"/>
                </a:cubicBezTo>
                <a:cubicBezTo>
                  <a:pt x="6796582" y="224618"/>
                  <a:pt x="6796582" y="224618"/>
                  <a:pt x="6796582" y="231808"/>
                </a:cubicBezTo>
                <a:cubicBezTo>
                  <a:pt x="6789216" y="226415"/>
                  <a:pt x="6798424" y="221023"/>
                  <a:pt x="6807632" y="221697"/>
                </a:cubicBezTo>
                <a:close/>
                <a:moveTo>
                  <a:pt x="174132" y="221601"/>
                </a:moveTo>
                <a:cubicBezTo>
                  <a:pt x="171283" y="220568"/>
                  <a:pt x="165395" y="224702"/>
                  <a:pt x="165395" y="224702"/>
                </a:cubicBezTo>
                <a:cubicBezTo>
                  <a:pt x="165395" y="232051"/>
                  <a:pt x="175747" y="224702"/>
                  <a:pt x="175747" y="224702"/>
                </a:cubicBezTo>
                <a:cubicBezTo>
                  <a:pt x="175747" y="222865"/>
                  <a:pt x="175118" y="221946"/>
                  <a:pt x="174132" y="221601"/>
                </a:cubicBezTo>
                <a:close/>
                <a:moveTo>
                  <a:pt x="861869" y="221601"/>
                </a:moveTo>
                <a:cubicBezTo>
                  <a:pt x="860899" y="221946"/>
                  <a:pt x="860252" y="222864"/>
                  <a:pt x="860252" y="224702"/>
                </a:cubicBezTo>
                <a:cubicBezTo>
                  <a:pt x="860252" y="224702"/>
                  <a:pt x="860252" y="224702"/>
                  <a:pt x="870596" y="232051"/>
                </a:cubicBezTo>
                <a:cubicBezTo>
                  <a:pt x="870596" y="224702"/>
                  <a:pt x="870596" y="224702"/>
                  <a:pt x="870596" y="224702"/>
                </a:cubicBezTo>
                <a:cubicBezTo>
                  <a:pt x="870596" y="224702"/>
                  <a:pt x="864778" y="220568"/>
                  <a:pt x="861869" y="221601"/>
                </a:cubicBezTo>
                <a:close/>
                <a:moveTo>
                  <a:pt x="9448408" y="221601"/>
                </a:moveTo>
                <a:cubicBezTo>
                  <a:pt x="9445559" y="220568"/>
                  <a:pt x="9439671" y="224702"/>
                  <a:pt x="9439671" y="224702"/>
                </a:cubicBezTo>
                <a:cubicBezTo>
                  <a:pt x="9439671" y="232051"/>
                  <a:pt x="9450022" y="224702"/>
                  <a:pt x="9450022" y="224702"/>
                </a:cubicBezTo>
                <a:cubicBezTo>
                  <a:pt x="9450022" y="222865"/>
                  <a:pt x="9449394" y="221946"/>
                  <a:pt x="9448408" y="221601"/>
                </a:cubicBezTo>
                <a:close/>
                <a:moveTo>
                  <a:pt x="10136144" y="221601"/>
                </a:moveTo>
                <a:cubicBezTo>
                  <a:pt x="10135175" y="221946"/>
                  <a:pt x="10134528" y="222864"/>
                  <a:pt x="10134528" y="224702"/>
                </a:cubicBezTo>
                <a:cubicBezTo>
                  <a:pt x="10134528" y="224702"/>
                  <a:pt x="10134528" y="224702"/>
                  <a:pt x="10144872" y="232051"/>
                </a:cubicBezTo>
                <a:cubicBezTo>
                  <a:pt x="10144872" y="224702"/>
                  <a:pt x="10144872" y="224702"/>
                  <a:pt x="10144872" y="224702"/>
                </a:cubicBezTo>
                <a:cubicBezTo>
                  <a:pt x="10144872" y="224702"/>
                  <a:pt x="10139054" y="220568"/>
                  <a:pt x="10136144" y="221601"/>
                </a:cubicBezTo>
                <a:close/>
                <a:moveTo>
                  <a:pt x="2409281" y="221558"/>
                </a:moveTo>
                <a:cubicBezTo>
                  <a:pt x="2413644" y="220535"/>
                  <a:pt x="2413644" y="224627"/>
                  <a:pt x="2413644" y="224627"/>
                </a:cubicBezTo>
                <a:cubicBezTo>
                  <a:pt x="2413644" y="231902"/>
                  <a:pt x="2413644" y="231902"/>
                  <a:pt x="2403300" y="239177"/>
                </a:cubicBezTo>
                <a:cubicBezTo>
                  <a:pt x="2403300" y="231902"/>
                  <a:pt x="2413644" y="231902"/>
                  <a:pt x="2403300" y="224627"/>
                </a:cubicBezTo>
                <a:cubicBezTo>
                  <a:pt x="2405886" y="222809"/>
                  <a:pt x="2407826" y="221899"/>
                  <a:pt x="2409281" y="221558"/>
                </a:cubicBezTo>
                <a:close/>
                <a:moveTo>
                  <a:pt x="11683557" y="221558"/>
                </a:moveTo>
                <a:cubicBezTo>
                  <a:pt x="11687920" y="220535"/>
                  <a:pt x="11687920" y="224627"/>
                  <a:pt x="11687920" y="224627"/>
                </a:cubicBezTo>
                <a:cubicBezTo>
                  <a:pt x="11687920" y="231902"/>
                  <a:pt x="11687920" y="231902"/>
                  <a:pt x="11677576" y="239177"/>
                </a:cubicBezTo>
                <a:cubicBezTo>
                  <a:pt x="11677576" y="231902"/>
                  <a:pt x="11687920" y="231902"/>
                  <a:pt x="11677576" y="224627"/>
                </a:cubicBezTo>
                <a:cubicBezTo>
                  <a:pt x="11680162" y="222809"/>
                  <a:pt x="11682102" y="221899"/>
                  <a:pt x="11683557" y="221558"/>
                </a:cubicBezTo>
                <a:close/>
                <a:moveTo>
                  <a:pt x="8897883" y="220111"/>
                </a:moveTo>
                <a:lnTo>
                  <a:pt x="8905669" y="224583"/>
                </a:lnTo>
                <a:cubicBezTo>
                  <a:pt x="8910539" y="224583"/>
                  <a:pt x="8912974" y="226353"/>
                  <a:pt x="8915409" y="228123"/>
                </a:cubicBezTo>
                <a:lnTo>
                  <a:pt x="8923327" y="231001"/>
                </a:lnTo>
                <a:lnTo>
                  <a:pt x="8922473" y="231902"/>
                </a:lnTo>
                <a:lnTo>
                  <a:pt x="8916940" y="234718"/>
                </a:lnTo>
                <a:lnTo>
                  <a:pt x="8915687" y="231965"/>
                </a:lnTo>
                <a:cubicBezTo>
                  <a:pt x="8905935" y="231965"/>
                  <a:pt x="8905935" y="246253"/>
                  <a:pt x="8905935" y="253397"/>
                </a:cubicBezTo>
                <a:cubicBezTo>
                  <a:pt x="8898621" y="253397"/>
                  <a:pt x="8896793" y="249379"/>
                  <a:pt x="8891634" y="247369"/>
                </a:cubicBezTo>
                <a:lnTo>
                  <a:pt x="8885391" y="246313"/>
                </a:lnTo>
                <a:lnTo>
                  <a:pt x="8898525" y="245415"/>
                </a:lnTo>
                <a:cubicBezTo>
                  <a:pt x="8901137" y="244498"/>
                  <a:pt x="8901137" y="242665"/>
                  <a:pt x="8896262" y="238998"/>
                </a:cubicBezTo>
                <a:cubicBezTo>
                  <a:pt x="8890690" y="235331"/>
                  <a:pt x="8887904" y="233497"/>
                  <a:pt x="8886511" y="232581"/>
                </a:cubicBezTo>
                <a:lnTo>
                  <a:pt x="8885706" y="232051"/>
                </a:lnTo>
                <a:lnTo>
                  <a:pt x="8897883" y="232051"/>
                </a:lnTo>
                <a:close/>
                <a:moveTo>
                  <a:pt x="3577280" y="219190"/>
                </a:moveTo>
                <a:cubicBezTo>
                  <a:pt x="3573516" y="219190"/>
                  <a:pt x="3568496" y="221027"/>
                  <a:pt x="3568496" y="224702"/>
                </a:cubicBezTo>
                <a:cubicBezTo>
                  <a:pt x="3568496" y="224702"/>
                  <a:pt x="3578535" y="232051"/>
                  <a:pt x="3578535" y="224702"/>
                </a:cubicBezTo>
                <a:cubicBezTo>
                  <a:pt x="3583555" y="221027"/>
                  <a:pt x="3581046" y="219190"/>
                  <a:pt x="3577280" y="219190"/>
                </a:cubicBezTo>
                <a:close/>
                <a:moveTo>
                  <a:pt x="1705234" y="218301"/>
                </a:moveTo>
                <a:lnTo>
                  <a:pt x="1694265" y="221027"/>
                </a:lnTo>
                <a:cubicBezTo>
                  <a:pt x="1690067" y="222864"/>
                  <a:pt x="1687146" y="224702"/>
                  <a:pt x="1687146" y="224702"/>
                </a:cubicBezTo>
                <a:cubicBezTo>
                  <a:pt x="1698828" y="232051"/>
                  <a:pt x="1687146" y="217352"/>
                  <a:pt x="1709050" y="224702"/>
                </a:cubicBezTo>
                <a:close/>
                <a:moveTo>
                  <a:pt x="10979510" y="218301"/>
                </a:moveTo>
                <a:lnTo>
                  <a:pt x="10968540" y="221027"/>
                </a:lnTo>
                <a:cubicBezTo>
                  <a:pt x="10964342" y="222864"/>
                  <a:pt x="10961422" y="224702"/>
                  <a:pt x="10961422" y="224702"/>
                </a:cubicBezTo>
                <a:cubicBezTo>
                  <a:pt x="10973104" y="232051"/>
                  <a:pt x="10961422" y="217352"/>
                  <a:pt x="10983326" y="224702"/>
                </a:cubicBezTo>
                <a:close/>
                <a:moveTo>
                  <a:pt x="8858331" y="217935"/>
                </a:moveTo>
                <a:lnTo>
                  <a:pt x="8864008" y="218525"/>
                </a:lnTo>
                <a:cubicBezTo>
                  <a:pt x="8864619" y="218971"/>
                  <a:pt x="8864924" y="219639"/>
                  <a:pt x="8865077" y="220641"/>
                </a:cubicBezTo>
                <a:lnTo>
                  <a:pt x="8865187" y="223580"/>
                </a:lnTo>
                <a:lnTo>
                  <a:pt x="8864169" y="221094"/>
                </a:lnTo>
                <a:cubicBezTo>
                  <a:pt x="8863580" y="220178"/>
                  <a:pt x="8862696" y="219261"/>
                  <a:pt x="8861370" y="218573"/>
                </a:cubicBezTo>
                <a:close/>
                <a:moveTo>
                  <a:pt x="4916124" y="217676"/>
                </a:moveTo>
                <a:cubicBezTo>
                  <a:pt x="4895228" y="217676"/>
                  <a:pt x="4916124" y="231965"/>
                  <a:pt x="4904979" y="231965"/>
                </a:cubicBezTo>
                <a:cubicBezTo>
                  <a:pt x="4904979" y="235537"/>
                  <a:pt x="4904979" y="235537"/>
                  <a:pt x="4906372" y="234644"/>
                </a:cubicBezTo>
                <a:lnTo>
                  <a:pt x="4906858" y="234510"/>
                </a:lnTo>
                <a:lnTo>
                  <a:pt x="4908040" y="238286"/>
                </a:lnTo>
                <a:lnTo>
                  <a:pt x="4916124" y="239052"/>
                </a:lnTo>
                <a:lnTo>
                  <a:pt x="4916124" y="239109"/>
                </a:lnTo>
                <a:lnTo>
                  <a:pt x="4916733" y="239109"/>
                </a:lnTo>
                <a:lnTo>
                  <a:pt x="4917446" y="239177"/>
                </a:lnTo>
                <a:lnTo>
                  <a:pt x="4917446" y="239109"/>
                </a:lnTo>
                <a:lnTo>
                  <a:pt x="4925876" y="239109"/>
                </a:lnTo>
                <a:cubicBezTo>
                  <a:pt x="4916124" y="231965"/>
                  <a:pt x="4916124" y="224820"/>
                  <a:pt x="4916124" y="217676"/>
                </a:cubicBezTo>
                <a:close/>
                <a:moveTo>
                  <a:pt x="7618720" y="217676"/>
                </a:moveTo>
                <a:cubicBezTo>
                  <a:pt x="7608968" y="217676"/>
                  <a:pt x="7608968" y="217676"/>
                  <a:pt x="7608968" y="217676"/>
                </a:cubicBezTo>
                <a:lnTo>
                  <a:pt x="7605457" y="223677"/>
                </a:lnTo>
                <a:lnTo>
                  <a:pt x="7608968" y="224820"/>
                </a:lnTo>
                <a:cubicBezTo>
                  <a:pt x="7608968" y="217676"/>
                  <a:pt x="7628470" y="224820"/>
                  <a:pt x="7618720" y="217676"/>
                </a:cubicBezTo>
                <a:close/>
                <a:moveTo>
                  <a:pt x="7925198" y="217676"/>
                </a:moveTo>
                <a:cubicBezTo>
                  <a:pt x="7915448" y="224820"/>
                  <a:pt x="7915448" y="224820"/>
                  <a:pt x="7915448" y="224820"/>
                </a:cubicBezTo>
                <a:cubicBezTo>
                  <a:pt x="7915448" y="231965"/>
                  <a:pt x="7915448" y="239109"/>
                  <a:pt x="7925198" y="239109"/>
                </a:cubicBezTo>
                <a:cubicBezTo>
                  <a:pt x="7925198" y="242681"/>
                  <a:pt x="7925198" y="244467"/>
                  <a:pt x="7925198" y="245360"/>
                </a:cubicBezTo>
                <a:lnTo>
                  <a:pt x="7925198" y="246142"/>
                </a:lnTo>
                <a:lnTo>
                  <a:pt x="7925244" y="246135"/>
                </a:lnTo>
                <a:lnTo>
                  <a:pt x="7928855" y="236430"/>
                </a:lnTo>
                <a:cubicBezTo>
                  <a:pt x="7927636" y="233751"/>
                  <a:pt x="7925198" y="231965"/>
                  <a:pt x="7925198" y="231965"/>
                </a:cubicBezTo>
                <a:cubicBezTo>
                  <a:pt x="7925198" y="228393"/>
                  <a:pt x="7925198" y="226607"/>
                  <a:pt x="7925198" y="224820"/>
                </a:cubicBezTo>
                <a:lnTo>
                  <a:pt x="7925198" y="221918"/>
                </a:lnTo>
                <a:cubicBezTo>
                  <a:pt x="7925198" y="220802"/>
                  <a:pt x="7925198" y="219462"/>
                  <a:pt x="7925198" y="217676"/>
                </a:cubicBezTo>
                <a:close/>
                <a:moveTo>
                  <a:pt x="7934950" y="217676"/>
                </a:moveTo>
                <a:cubicBezTo>
                  <a:pt x="7937388" y="219462"/>
                  <a:pt x="7939826" y="220802"/>
                  <a:pt x="7942286" y="221806"/>
                </a:cubicBezTo>
                <a:lnTo>
                  <a:pt x="7944616" y="222468"/>
                </a:lnTo>
                <a:lnTo>
                  <a:pt x="7944550" y="220690"/>
                </a:lnTo>
                <a:cubicBezTo>
                  <a:pt x="7944093" y="217676"/>
                  <a:pt x="7942265" y="217676"/>
                  <a:pt x="7934950" y="217676"/>
                </a:cubicBezTo>
                <a:close/>
                <a:moveTo>
                  <a:pt x="8518656" y="217676"/>
                </a:moveTo>
                <a:cubicBezTo>
                  <a:pt x="8518656" y="217676"/>
                  <a:pt x="8529801" y="217676"/>
                  <a:pt x="8529801" y="224820"/>
                </a:cubicBezTo>
                <a:cubicBezTo>
                  <a:pt x="8529801" y="217676"/>
                  <a:pt x="8529801" y="224820"/>
                  <a:pt x="8539552" y="224820"/>
                </a:cubicBezTo>
                <a:cubicBezTo>
                  <a:pt x="8529801" y="217676"/>
                  <a:pt x="8529801" y="217676"/>
                  <a:pt x="8518656" y="217676"/>
                </a:cubicBezTo>
                <a:close/>
                <a:moveTo>
                  <a:pt x="8737371" y="217676"/>
                </a:moveTo>
                <a:cubicBezTo>
                  <a:pt x="8727619" y="217676"/>
                  <a:pt x="8727619" y="217676"/>
                  <a:pt x="8727619" y="217676"/>
                </a:cubicBezTo>
                <a:cubicBezTo>
                  <a:pt x="8727619" y="224820"/>
                  <a:pt x="8727619" y="224820"/>
                  <a:pt x="8737371" y="231965"/>
                </a:cubicBezTo>
                <a:close/>
                <a:moveTo>
                  <a:pt x="4977288" y="217643"/>
                </a:moveTo>
                <a:lnTo>
                  <a:pt x="4964869" y="217643"/>
                </a:lnTo>
                <a:cubicBezTo>
                  <a:pt x="4955104" y="231987"/>
                  <a:pt x="4955104" y="231987"/>
                  <a:pt x="4964869" y="246331"/>
                </a:cubicBezTo>
                <a:cubicBezTo>
                  <a:pt x="4964869" y="246331"/>
                  <a:pt x="4974626" y="231987"/>
                  <a:pt x="4964869" y="231987"/>
                </a:cubicBezTo>
                <a:close/>
                <a:moveTo>
                  <a:pt x="8786082" y="217607"/>
                </a:moveTo>
                <a:cubicBezTo>
                  <a:pt x="8786082" y="224737"/>
                  <a:pt x="8786082" y="224737"/>
                  <a:pt x="8786082" y="224737"/>
                </a:cubicBezTo>
                <a:cubicBezTo>
                  <a:pt x="8786082" y="231867"/>
                  <a:pt x="8776359" y="231867"/>
                  <a:pt x="8786082" y="238998"/>
                </a:cubicBezTo>
                <a:cubicBezTo>
                  <a:pt x="8786082" y="231867"/>
                  <a:pt x="8786082" y="238998"/>
                  <a:pt x="8795807" y="238998"/>
                </a:cubicBezTo>
                <a:cubicBezTo>
                  <a:pt x="8795807" y="231867"/>
                  <a:pt x="8786082" y="224737"/>
                  <a:pt x="8786082" y="217607"/>
                </a:cubicBezTo>
                <a:close/>
                <a:moveTo>
                  <a:pt x="5181997" y="217428"/>
                </a:moveTo>
                <a:lnTo>
                  <a:pt x="5181997" y="217676"/>
                </a:lnTo>
                <a:lnTo>
                  <a:pt x="5182204" y="217676"/>
                </a:lnTo>
                <a:lnTo>
                  <a:pt x="5182219" y="217568"/>
                </a:lnTo>
                <a:close/>
                <a:moveTo>
                  <a:pt x="5242345" y="217428"/>
                </a:moveTo>
                <a:cubicBezTo>
                  <a:pt x="5252128" y="224577"/>
                  <a:pt x="5242345" y="224577"/>
                  <a:pt x="5242345" y="224577"/>
                </a:cubicBezTo>
                <a:cubicBezTo>
                  <a:pt x="5242345" y="231726"/>
                  <a:pt x="5252128" y="224577"/>
                  <a:pt x="5252128" y="231726"/>
                </a:cubicBezTo>
                <a:cubicBezTo>
                  <a:pt x="5242345" y="238875"/>
                  <a:pt x="5242345" y="238875"/>
                  <a:pt x="5232562" y="246023"/>
                </a:cubicBezTo>
                <a:cubicBezTo>
                  <a:pt x="5232562" y="253172"/>
                  <a:pt x="5242345" y="253172"/>
                  <a:pt x="5232562" y="267470"/>
                </a:cubicBezTo>
                <a:cubicBezTo>
                  <a:pt x="5232562" y="260322"/>
                  <a:pt x="5232562" y="260322"/>
                  <a:pt x="5232562" y="260322"/>
                </a:cubicBezTo>
                <a:cubicBezTo>
                  <a:pt x="5222779" y="260322"/>
                  <a:pt x="5222779" y="253172"/>
                  <a:pt x="5212996" y="260322"/>
                </a:cubicBezTo>
                <a:cubicBezTo>
                  <a:pt x="5212996" y="260322"/>
                  <a:pt x="5212996" y="260322"/>
                  <a:pt x="5212996" y="267470"/>
                </a:cubicBezTo>
                <a:cubicBezTo>
                  <a:pt x="5212996" y="267470"/>
                  <a:pt x="5203213" y="253172"/>
                  <a:pt x="5212996" y="253172"/>
                </a:cubicBezTo>
                <a:cubicBezTo>
                  <a:pt x="5222779" y="253172"/>
                  <a:pt x="5222779" y="253172"/>
                  <a:pt x="5232562" y="253172"/>
                </a:cubicBezTo>
                <a:cubicBezTo>
                  <a:pt x="5232562" y="247811"/>
                  <a:pt x="5227059" y="246470"/>
                  <a:pt x="5224308" y="243119"/>
                </a:cubicBezTo>
                <a:lnTo>
                  <a:pt x="5223091" y="239740"/>
                </a:lnTo>
                <a:lnTo>
                  <a:pt x="5222779" y="239768"/>
                </a:lnTo>
                <a:cubicBezTo>
                  <a:pt x="5220333" y="240662"/>
                  <a:pt x="5217888" y="242449"/>
                  <a:pt x="5212996" y="246023"/>
                </a:cubicBezTo>
                <a:cubicBezTo>
                  <a:pt x="5212996" y="238875"/>
                  <a:pt x="5203213" y="238875"/>
                  <a:pt x="5212996" y="238875"/>
                </a:cubicBezTo>
                <a:cubicBezTo>
                  <a:pt x="5212996" y="238875"/>
                  <a:pt x="5222779" y="238875"/>
                  <a:pt x="5212996" y="231726"/>
                </a:cubicBezTo>
                <a:cubicBezTo>
                  <a:pt x="5222779" y="231726"/>
                  <a:pt x="5232562" y="238875"/>
                  <a:pt x="5232562" y="231726"/>
                </a:cubicBezTo>
                <a:cubicBezTo>
                  <a:pt x="5232562" y="224577"/>
                  <a:pt x="5232562" y="231726"/>
                  <a:pt x="5222779" y="231726"/>
                </a:cubicBezTo>
                <a:cubicBezTo>
                  <a:pt x="5232562" y="224577"/>
                  <a:pt x="5242345" y="224577"/>
                  <a:pt x="5242345" y="217428"/>
                </a:cubicBezTo>
                <a:close/>
                <a:moveTo>
                  <a:pt x="5371567" y="217428"/>
                </a:moveTo>
                <a:cubicBezTo>
                  <a:pt x="5381193" y="224546"/>
                  <a:pt x="5381193" y="224546"/>
                  <a:pt x="5381193" y="224546"/>
                </a:cubicBezTo>
                <a:cubicBezTo>
                  <a:pt x="5381193" y="231664"/>
                  <a:pt x="5381193" y="224546"/>
                  <a:pt x="5371567" y="224546"/>
                </a:cubicBezTo>
                <a:cubicBezTo>
                  <a:pt x="5360566" y="217428"/>
                  <a:pt x="5371567" y="217428"/>
                  <a:pt x="5371567" y="217428"/>
                </a:cubicBezTo>
                <a:close/>
                <a:moveTo>
                  <a:pt x="5400936" y="217428"/>
                </a:moveTo>
                <a:cubicBezTo>
                  <a:pt x="5410660" y="217428"/>
                  <a:pt x="5410660" y="224762"/>
                  <a:pt x="5410660" y="224762"/>
                </a:cubicBezTo>
                <a:cubicBezTo>
                  <a:pt x="5400936" y="224762"/>
                  <a:pt x="5400936" y="224762"/>
                  <a:pt x="5391212" y="224762"/>
                </a:cubicBezTo>
                <a:cubicBezTo>
                  <a:pt x="5391212" y="217428"/>
                  <a:pt x="5400936" y="224762"/>
                  <a:pt x="5400936" y="217428"/>
                </a:cubicBezTo>
                <a:close/>
                <a:moveTo>
                  <a:pt x="5439832" y="217428"/>
                </a:moveTo>
                <a:cubicBezTo>
                  <a:pt x="5449556" y="224546"/>
                  <a:pt x="5439832" y="224546"/>
                  <a:pt x="5439832" y="231664"/>
                </a:cubicBezTo>
                <a:cubicBezTo>
                  <a:pt x="5430108" y="224546"/>
                  <a:pt x="5430108" y="224546"/>
                  <a:pt x="5430108" y="217428"/>
                </a:cubicBezTo>
                <a:cubicBezTo>
                  <a:pt x="5430108" y="217428"/>
                  <a:pt x="5439832" y="224546"/>
                  <a:pt x="5439832" y="217428"/>
                </a:cubicBezTo>
                <a:close/>
                <a:moveTo>
                  <a:pt x="5480496" y="217428"/>
                </a:moveTo>
                <a:cubicBezTo>
                  <a:pt x="5490220" y="224762"/>
                  <a:pt x="5480496" y="224762"/>
                  <a:pt x="5470772" y="224762"/>
                </a:cubicBezTo>
                <a:cubicBezTo>
                  <a:pt x="5470772" y="224762"/>
                  <a:pt x="5480496" y="224762"/>
                  <a:pt x="5480496" y="217428"/>
                </a:cubicBezTo>
                <a:close/>
                <a:moveTo>
                  <a:pt x="5509668" y="217428"/>
                </a:moveTo>
                <a:cubicBezTo>
                  <a:pt x="5499944" y="224546"/>
                  <a:pt x="5499944" y="224546"/>
                  <a:pt x="5490220" y="231664"/>
                </a:cubicBezTo>
                <a:cubicBezTo>
                  <a:pt x="5490220" y="224546"/>
                  <a:pt x="5490220" y="224546"/>
                  <a:pt x="5490220" y="224546"/>
                </a:cubicBezTo>
                <a:cubicBezTo>
                  <a:pt x="5499944" y="224546"/>
                  <a:pt x="5499944" y="217428"/>
                  <a:pt x="5499944" y="217428"/>
                </a:cubicBezTo>
                <a:cubicBezTo>
                  <a:pt x="5499944" y="217428"/>
                  <a:pt x="5499944" y="217428"/>
                  <a:pt x="5509668" y="217428"/>
                </a:cubicBezTo>
                <a:close/>
                <a:moveTo>
                  <a:pt x="5876235" y="217428"/>
                </a:moveTo>
                <a:cubicBezTo>
                  <a:pt x="5876235" y="217428"/>
                  <a:pt x="5876235" y="217428"/>
                  <a:pt x="5876235" y="224762"/>
                </a:cubicBezTo>
                <a:cubicBezTo>
                  <a:pt x="5866217" y="224762"/>
                  <a:pt x="5866217" y="217428"/>
                  <a:pt x="5866217" y="217428"/>
                </a:cubicBezTo>
                <a:cubicBezTo>
                  <a:pt x="5876235" y="217428"/>
                  <a:pt x="5876235" y="217428"/>
                  <a:pt x="5876235" y="217428"/>
                </a:cubicBezTo>
                <a:close/>
                <a:moveTo>
                  <a:pt x="5905407" y="217428"/>
                </a:moveTo>
                <a:cubicBezTo>
                  <a:pt x="5905407" y="224618"/>
                  <a:pt x="5915132" y="224618"/>
                  <a:pt x="5915132" y="231808"/>
                </a:cubicBezTo>
                <a:cubicBezTo>
                  <a:pt x="5905407" y="238998"/>
                  <a:pt x="5895683" y="224618"/>
                  <a:pt x="5905407" y="217428"/>
                </a:cubicBezTo>
                <a:close/>
                <a:moveTo>
                  <a:pt x="5935758" y="217428"/>
                </a:moveTo>
                <a:cubicBezTo>
                  <a:pt x="5935758" y="224762"/>
                  <a:pt x="5935758" y="224762"/>
                  <a:pt x="5935758" y="224762"/>
                </a:cubicBezTo>
                <a:cubicBezTo>
                  <a:pt x="5935758" y="224762"/>
                  <a:pt x="5935758" y="224762"/>
                  <a:pt x="5924561" y="224762"/>
                </a:cubicBezTo>
                <a:cubicBezTo>
                  <a:pt x="5924561" y="217428"/>
                  <a:pt x="5935758" y="224762"/>
                  <a:pt x="5935758" y="217428"/>
                </a:cubicBezTo>
                <a:close/>
                <a:moveTo>
                  <a:pt x="6013747" y="217428"/>
                </a:moveTo>
                <a:cubicBezTo>
                  <a:pt x="6013747" y="217428"/>
                  <a:pt x="6024748" y="217428"/>
                  <a:pt x="6024748" y="224762"/>
                </a:cubicBezTo>
                <a:cubicBezTo>
                  <a:pt x="6024748" y="224762"/>
                  <a:pt x="6013747" y="217428"/>
                  <a:pt x="6013747" y="224762"/>
                </a:cubicBezTo>
                <a:cubicBezTo>
                  <a:pt x="6004121" y="224762"/>
                  <a:pt x="6004121" y="217428"/>
                  <a:pt x="6013747" y="217428"/>
                </a:cubicBezTo>
                <a:close/>
                <a:moveTo>
                  <a:pt x="6044491" y="217428"/>
                </a:moveTo>
                <a:cubicBezTo>
                  <a:pt x="6054215" y="224618"/>
                  <a:pt x="6044491" y="224618"/>
                  <a:pt x="6044491" y="231808"/>
                </a:cubicBezTo>
                <a:cubicBezTo>
                  <a:pt x="6044491" y="238998"/>
                  <a:pt x="6054215" y="231808"/>
                  <a:pt x="6054215" y="238998"/>
                </a:cubicBezTo>
                <a:cubicBezTo>
                  <a:pt x="6044491" y="238998"/>
                  <a:pt x="6034767" y="231808"/>
                  <a:pt x="6034767" y="231808"/>
                </a:cubicBezTo>
                <a:lnTo>
                  <a:pt x="6034767" y="235904"/>
                </a:lnTo>
                <a:cubicBezTo>
                  <a:pt x="6034767" y="238998"/>
                  <a:pt x="6034767" y="238998"/>
                  <a:pt x="6034767" y="238998"/>
                </a:cubicBezTo>
                <a:cubicBezTo>
                  <a:pt x="6034767" y="238998"/>
                  <a:pt x="6024748" y="238998"/>
                  <a:pt x="6024748" y="231664"/>
                </a:cubicBezTo>
                <a:cubicBezTo>
                  <a:pt x="6024748" y="231664"/>
                  <a:pt x="6024748" y="231664"/>
                  <a:pt x="6034767" y="231664"/>
                </a:cubicBezTo>
                <a:lnTo>
                  <a:pt x="6034767" y="231808"/>
                </a:lnTo>
                <a:cubicBezTo>
                  <a:pt x="6044491" y="224618"/>
                  <a:pt x="6044491" y="224618"/>
                  <a:pt x="6044491" y="217428"/>
                </a:cubicBezTo>
                <a:close/>
                <a:moveTo>
                  <a:pt x="6281109" y="217428"/>
                </a:moveTo>
                <a:cubicBezTo>
                  <a:pt x="6281109" y="217428"/>
                  <a:pt x="6281109" y="225436"/>
                  <a:pt x="6277007" y="229440"/>
                </a:cubicBezTo>
                <a:lnTo>
                  <a:pt x="6275162" y="230170"/>
                </a:lnTo>
                <a:lnTo>
                  <a:pt x="6275032" y="230774"/>
                </a:lnTo>
                <a:cubicBezTo>
                  <a:pt x="6273816" y="231664"/>
                  <a:pt x="6271385" y="231664"/>
                  <a:pt x="6271385" y="231664"/>
                </a:cubicBezTo>
                <a:cubicBezTo>
                  <a:pt x="6261661" y="224546"/>
                  <a:pt x="6271385" y="224546"/>
                  <a:pt x="6271385" y="224546"/>
                </a:cubicBezTo>
                <a:cubicBezTo>
                  <a:pt x="6271385" y="224546"/>
                  <a:pt x="6281109" y="224546"/>
                  <a:pt x="6281109" y="217428"/>
                </a:cubicBezTo>
                <a:close/>
                <a:moveTo>
                  <a:pt x="6302325" y="217428"/>
                </a:moveTo>
                <a:cubicBezTo>
                  <a:pt x="6311755" y="217428"/>
                  <a:pt x="6311755" y="217428"/>
                  <a:pt x="6311755" y="224762"/>
                </a:cubicBezTo>
                <a:cubicBezTo>
                  <a:pt x="6302325" y="224762"/>
                  <a:pt x="6302325" y="224762"/>
                  <a:pt x="6302325" y="224762"/>
                </a:cubicBezTo>
                <a:cubicBezTo>
                  <a:pt x="6302325" y="217428"/>
                  <a:pt x="6302325" y="217428"/>
                  <a:pt x="6302325" y="217428"/>
                </a:cubicBezTo>
                <a:close/>
                <a:moveTo>
                  <a:pt x="6499753" y="217428"/>
                </a:moveTo>
                <a:cubicBezTo>
                  <a:pt x="6499753" y="217428"/>
                  <a:pt x="6509772" y="217428"/>
                  <a:pt x="6509772" y="224762"/>
                </a:cubicBezTo>
                <a:cubicBezTo>
                  <a:pt x="6499753" y="224762"/>
                  <a:pt x="6499753" y="224762"/>
                  <a:pt x="6499753" y="217428"/>
                </a:cubicBezTo>
                <a:close/>
                <a:moveTo>
                  <a:pt x="6835871" y="217428"/>
                </a:moveTo>
                <a:cubicBezTo>
                  <a:pt x="6845693" y="224618"/>
                  <a:pt x="6835871" y="231808"/>
                  <a:pt x="6835871" y="231808"/>
                </a:cubicBezTo>
                <a:cubicBezTo>
                  <a:pt x="6826049" y="238998"/>
                  <a:pt x="6826049" y="231808"/>
                  <a:pt x="6826049" y="231808"/>
                </a:cubicBezTo>
                <a:cubicBezTo>
                  <a:pt x="6826049" y="228213"/>
                  <a:pt x="6823593" y="226415"/>
                  <a:pt x="6821138" y="226415"/>
                </a:cubicBezTo>
                <a:lnTo>
                  <a:pt x="6819060" y="227245"/>
                </a:lnTo>
                <a:lnTo>
                  <a:pt x="6816227" y="231808"/>
                </a:lnTo>
                <a:cubicBezTo>
                  <a:pt x="6816227" y="230010"/>
                  <a:pt x="6816841" y="228662"/>
                  <a:pt x="6817761" y="227763"/>
                </a:cubicBezTo>
                <a:lnTo>
                  <a:pt x="6819060" y="227245"/>
                </a:lnTo>
                <a:lnTo>
                  <a:pt x="6822366" y="221921"/>
                </a:lnTo>
                <a:cubicBezTo>
                  <a:pt x="6826049" y="219225"/>
                  <a:pt x="6830960" y="217428"/>
                  <a:pt x="6835871" y="217428"/>
                </a:cubicBezTo>
                <a:close/>
                <a:moveTo>
                  <a:pt x="4391115" y="217427"/>
                </a:moveTo>
                <a:cubicBezTo>
                  <a:pt x="4391115" y="217427"/>
                  <a:pt x="4381094" y="217427"/>
                  <a:pt x="4381094" y="224761"/>
                </a:cubicBezTo>
                <a:cubicBezTo>
                  <a:pt x="4391115" y="224761"/>
                  <a:pt x="4391115" y="224761"/>
                  <a:pt x="4391115" y="224761"/>
                </a:cubicBezTo>
                <a:cubicBezTo>
                  <a:pt x="4391115" y="217427"/>
                  <a:pt x="4391115" y="217427"/>
                  <a:pt x="4391115" y="217427"/>
                </a:cubicBezTo>
                <a:close/>
                <a:moveTo>
                  <a:pt x="4559667" y="217427"/>
                </a:moveTo>
                <a:cubicBezTo>
                  <a:pt x="4559667" y="224761"/>
                  <a:pt x="4549656" y="217427"/>
                  <a:pt x="4549656" y="224761"/>
                </a:cubicBezTo>
                <a:cubicBezTo>
                  <a:pt x="4559667" y="224761"/>
                  <a:pt x="4559667" y="224761"/>
                  <a:pt x="4559667" y="224761"/>
                </a:cubicBezTo>
                <a:cubicBezTo>
                  <a:pt x="4559667" y="217427"/>
                  <a:pt x="4559667" y="217427"/>
                  <a:pt x="4559667" y="217427"/>
                </a:cubicBezTo>
                <a:close/>
                <a:moveTo>
                  <a:pt x="4639227" y="217427"/>
                </a:moveTo>
                <a:cubicBezTo>
                  <a:pt x="4639227" y="224761"/>
                  <a:pt x="4639227" y="224761"/>
                  <a:pt x="4639227" y="224761"/>
                </a:cubicBezTo>
                <a:cubicBezTo>
                  <a:pt x="4648664" y="224761"/>
                  <a:pt x="4648664" y="224761"/>
                  <a:pt x="4648664" y="224761"/>
                </a:cubicBezTo>
                <a:cubicBezTo>
                  <a:pt x="4648664" y="224761"/>
                  <a:pt x="4648664" y="217427"/>
                  <a:pt x="4639227" y="217427"/>
                </a:cubicBezTo>
                <a:close/>
                <a:moveTo>
                  <a:pt x="4747673" y="217427"/>
                </a:moveTo>
                <a:cubicBezTo>
                  <a:pt x="4737943" y="217427"/>
                  <a:pt x="4737943" y="217427"/>
                  <a:pt x="4728225" y="217427"/>
                </a:cubicBezTo>
                <a:cubicBezTo>
                  <a:pt x="4728225" y="224761"/>
                  <a:pt x="4737943" y="224761"/>
                  <a:pt x="4737943" y="224761"/>
                </a:cubicBezTo>
                <a:cubicBezTo>
                  <a:pt x="4737943" y="217427"/>
                  <a:pt x="4747673" y="217427"/>
                  <a:pt x="4747673" y="217427"/>
                </a:cubicBezTo>
                <a:close/>
                <a:moveTo>
                  <a:pt x="4777129" y="217427"/>
                </a:moveTo>
                <a:cubicBezTo>
                  <a:pt x="4767109" y="217427"/>
                  <a:pt x="4767109" y="217427"/>
                  <a:pt x="4767109" y="217427"/>
                </a:cubicBezTo>
                <a:cubicBezTo>
                  <a:pt x="4777129" y="217427"/>
                  <a:pt x="4767109" y="217427"/>
                  <a:pt x="4767109" y="224761"/>
                </a:cubicBezTo>
                <a:cubicBezTo>
                  <a:pt x="4777129" y="224761"/>
                  <a:pt x="4777129" y="217427"/>
                  <a:pt x="4777129" y="217427"/>
                </a:cubicBezTo>
                <a:close/>
                <a:moveTo>
                  <a:pt x="4856391" y="217427"/>
                </a:moveTo>
                <a:cubicBezTo>
                  <a:pt x="4866116" y="224761"/>
                  <a:pt x="4846668" y="217427"/>
                  <a:pt x="4846668" y="224761"/>
                </a:cubicBezTo>
                <a:cubicBezTo>
                  <a:pt x="4856391" y="224761"/>
                  <a:pt x="4866116" y="217427"/>
                  <a:pt x="4856391" y="217427"/>
                </a:cubicBezTo>
                <a:close/>
                <a:moveTo>
                  <a:pt x="4865824" y="217427"/>
                </a:moveTo>
                <a:cubicBezTo>
                  <a:pt x="4865824" y="217427"/>
                  <a:pt x="4865824" y="224545"/>
                  <a:pt x="4856096" y="224545"/>
                </a:cubicBezTo>
                <a:cubicBezTo>
                  <a:pt x="4856096" y="224545"/>
                  <a:pt x="4856096" y="226325"/>
                  <a:pt x="4857312" y="228104"/>
                </a:cubicBezTo>
                <a:lnTo>
                  <a:pt x="4865727" y="231623"/>
                </a:lnTo>
                <a:lnTo>
                  <a:pt x="4865727" y="231828"/>
                </a:lnTo>
                <a:cubicBezTo>
                  <a:pt x="4868161" y="233665"/>
                  <a:pt x="4869987" y="234125"/>
                  <a:pt x="4871203" y="233780"/>
                </a:cubicBezTo>
                <a:lnTo>
                  <a:pt x="4872549" y="231664"/>
                </a:lnTo>
                <a:lnTo>
                  <a:pt x="4875544" y="231664"/>
                </a:lnTo>
                <a:cubicBezTo>
                  <a:pt x="4875544" y="224545"/>
                  <a:pt x="4875544" y="224545"/>
                  <a:pt x="4865824" y="217427"/>
                </a:cubicBezTo>
                <a:close/>
                <a:moveTo>
                  <a:pt x="4875544" y="217427"/>
                </a:moveTo>
                <a:cubicBezTo>
                  <a:pt x="4885271" y="224617"/>
                  <a:pt x="4885271" y="231807"/>
                  <a:pt x="4885271" y="238997"/>
                </a:cubicBezTo>
                <a:cubicBezTo>
                  <a:pt x="4894992" y="238997"/>
                  <a:pt x="4894992" y="238997"/>
                  <a:pt x="4894992" y="238997"/>
                </a:cubicBezTo>
                <a:cubicBezTo>
                  <a:pt x="4894992" y="231807"/>
                  <a:pt x="4894992" y="231807"/>
                  <a:pt x="4894992" y="224617"/>
                </a:cubicBezTo>
                <a:cubicBezTo>
                  <a:pt x="4885271" y="224617"/>
                  <a:pt x="4885271" y="224617"/>
                  <a:pt x="4885271" y="224617"/>
                </a:cubicBezTo>
                <a:cubicBezTo>
                  <a:pt x="4875544" y="217427"/>
                  <a:pt x="4875544" y="217427"/>
                  <a:pt x="4875544" y="217427"/>
                </a:cubicBezTo>
                <a:close/>
                <a:moveTo>
                  <a:pt x="5232091" y="217427"/>
                </a:moveTo>
                <a:cubicBezTo>
                  <a:pt x="5232091" y="224761"/>
                  <a:pt x="5222661" y="224761"/>
                  <a:pt x="5222661" y="224761"/>
                </a:cubicBezTo>
                <a:cubicBezTo>
                  <a:pt x="5222661" y="224761"/>
                  <a:pt x="5222661" y="224761"/>
                  <a:pt x="5222661" y="217427"/>
                </a:cubicBezTo>
                <a:cubicBezTo>
                  <a:pt x="5222661" y="217427"/>
                  <a:pt x="5222661" y="217427"/>
                  <a:pt x="5232091" y="217427"/>
                </a:cubicBezTo>
                <a:close/>
                <a:moveTo>
                  <a:pt x="7361068" y="217427"/>
                </a:moveTo>
                <a:cubicBezTo>
                  <a:pt x="7361068" y="217427"/>
                  <a:pt x="7370792" y="217427"/>
                  <a:pt x="7370792" y="224761"/>
                </a:cubicBezTo>
                <a:cubicBezTo>
                  <a:pt x="7361068" y="217427"/>
                  <a:pt x="7361068" y="217427"/>
                  <a:pt x="7361068" y="217427"/>
                </a:cubicBezTo>
                <a:close/>
                <a:moveTo>
                  <a:pt x="7469801" y="217427"/>
                </a:moveTo>
                <a:cubicBezTo>
                  <a:pt x="7469801" y="224546"/>
                  <a:pt x="7479230" y="224546"/>
                  <a:pt x="7479230" y="231664"/>
                </a:cubicBezTo>
                <a:cubicBezTo>
                  <a:pt x="7479230" y="233497"/>
                  <a:pt x="7479856" y="235331"/>
                  <a:pt x="7480796" y="236935"/>
                </a:cubicBezTo>
                <a:lnTo>
                  <a:pt x="7481943" y="238234"/>
                </a:lnTo>
                <a:lnTo>
                  <a:pt x="7489248" y="238998"/>
                </a:lnTo>
                <a:cubicBezTo>
                  <a:pt x="7489248" y="242665"/>
                  <a:pt x="7486744" y="242665"/>
                  <a:pt x="7484240" y="240831"/>
                </a:cubicBezTo>
                <a:lnTo>
                  <a:pt x="7481943" y="238234"/>
                </a:lnTo>
                <a:lnTo>
                  <a:pt x="7480482" y="238081"/>
                </a:lnTo>
                <a:cubicBezTo>
                  <a:pt x="7479230" y="237164"/>
                  <a:pt x="7479230" y="235331"/>
                  <a:pt x="7479230" y="231664"/>
                </a:cubicBezTo>
                <a:cubicBezTo>
                  <a:pt x="7469801" y="231664"/>
                  <a:pt x="7469801" y="231664"/>
                  <a:pt x="7469801" y="231664"/>
                </a:cubicBezTo>
                <a:cubicBezTo>
                  <a:pt x="7469801" y="224546"/>
                  <a:pt x="7469801" y="224546"/>
                  <a:pt x="7469801" y="217427"/>
                </a:cubicBezTo>
                <a:close/>
                <a:moveTo>
                  <a:pt x="7568514" y="217427"/>
                </a:moveTo>
                <a:cubicBezTo>
                  <a:pt x="7578239" y="217427"/>
                  <a:pt x="7578239" y="224546"/>
                  <a:pt x="7578239" y="224546"/>
                </a:cubicBezTo>
                <a:cubicBezTo>
                  <a:pt x="7568514" y="231664"/>
                  <a:pt x="7568514" y="231664"/>
                  <a:pt x="7568514" y="231664"/>
                </a:cubicBezTo>
                <a:cubicBezTo>
                  <a:pt x="7568514" y="238998"/>
                  <a:pt x="7568514" y="246332"/>
                  <a:pt x="7578239" y="246332"/>
                </a:cubicBezTo>
                <a:cubicBezTo>
                  <a:pt x="7568514" y="246332"/>
                  <a:pt x="7558790" y="238998"/>
                  <a:pt x="7558790" y="238998"/>
                </a:cubicBezTo>
                <a:cubicBezTo>
                  <a:pt x="7558790" y="231664"/>
                  <a:pt x="7558790" y="231664"/>
                  <a:pt x="7568514" y="231664"/>
                </a:cubicBezTo>
                <a:cubicBezTo>
                  <a:pt x="7558790" y="231664"/>
                  <a:pt x="7568514" y="224546"/>
                  <a:pt x="7568514" y="217427"/>
                </a:cubicBezTo>
                <a:close/>
                <a:moveTo>
                  <a:pt x="8014052" y="217427"/>
                </a:moveTo>
                <a:cubicBezTo>
                  <a:pt x="8023777" y="217427"/>
                  <a:pt x="8023777" y="231664"/>
                  <a:pt x="8014052" y="231664"/>
                </a:cubicBezTo>
                <a:cubicBezTo>
                  <a:pt x="8014052" y="224546"/>
                  <a:pt x="8004328" y="224546"/>
                  <a:pt x="8014052" y="217427"/>
                </a:cubicBezTo>
                <a:close/>
                <a:moveTo>
                  <a:pt x="8142233" y="217427"/>
                </a:moveTo>
                <a:cubicBezTo>
                  <a:pt x="8142233" y="224761"/>
                  <a:pt x="8142233" y="224761"/>
                  <a:pt x="8142233" y="224761"/>
                </a:cubicBezTo>
                <a:cubicBezTo>
                  <a:pt x="8132804" y="224761"/>
                  <a:pt x="8132804" y="224761"/>
                  <a:pt x="8132804" y="217427"/>
                </a:cubicBezTo>
                <a:cubicBezTo>
                  <a:pt x="8142233" y="217427"/>
                  <a:pt x="8142233" y="217427"/>
                  <a:pt x="8142233" y="217427"/>
                </a:cubicBezTo>
                <a:close/>
                <a:moveTo>
                  <a:pt x="8687074" y="217427"/>
                </a:moveTo>
                <a:cubicBezTo>
                  <a:pt x="8687074" y="217427"/>
                  <a:pt x="8684643" y="217427"/>
                  <a:pt x="8682212" y="218344"/>
                </a:cubicBezTo>
                <a:lnTo>
                  <a:pt x="8677468" y="224606"/>
                </a:lnTo>
                <a:lnTo>
                  <a:pt x="8677468" y="224761"/>
                </a:lnTo>
                <a:lnTo>
                  <a:pt x="8687074" y="224761"/>
                </a:lnTo>
                <a:cubicBezTo>
                  <a:pt x="8677350" y="224761"/>
                  <a:pt x="8696799" y="217427"/>
                  <a:pt x="8687074" y="217427"/>
                </a:cubicBezTo>
                <a:close/>
                <a:moveTo>
                  <a:pt x="8807005" y="217427"/>
                </a:moveTo>
                <a:cubicBezTo>
                  <a:pt x="8795807" y="217427"/>
                  <a:pt x="8795807" y="224546"/>
                  <a:pt x="8795807" y="231664"/>
                </a:cubicBezTo>
                <a:cubicBezTo>
                  <a:pt x="8807005" y="231664"/>
                  <a:pt x="8807005" y="231664"/>
                  <a:pt x="8807005" y="231664"/>
                </a:cubicBezTo>
                <a:cubicBezTo>
                  <a:pt x="8795807" y="224546"/>
                  <a:pt x="8807005" y="224546"/>
                  <a:pt x="8807005" y="217427"/>
                </a:cubicBezTo>
                <a:close/>
                <a:moveTo>
                  <a:pt x="8944909" y="217427"/>
                </a:moveTo>
                <a:cubicBezTo>
                  <a:pt x="8944909" y="224761"/>
                  <a:pt x="8934890" y="217427"/>
                  <a:pt x="8934890" y="224761"/>
                </a:cubicBezTo>
                <a:cubicBezTo>
                  <a:pt x="8944909" y="224761"/>
                  <a:pt x="8944909" y="224761"/>
                  <a:pt x="8944909" y="224761"/>
                </a:cubicBezTo>
                <a:cubicBezTo>
                  <a:pt x="8944909" y="217427"/>
                  <a:pt x="8944909" y="217427"/>
                  <a:pt x="8944909" y="217427"/>
                </a:cubicBezTo>
                <a:close/>
                <a:moveTo>
                  <a:pt x="8994708" y="217427"/>
                </a:moveTo>
                <a:cubicBezTo>
                  <a:pt x="8994708" y="217427"/>
                  <a:pt x="8994708" y="217427"/>
                  <a:pt x="8984984" y="217427"/>
                </a:cubicBezTo>
                <a:cubicBezTo>
                  <a:pt x="8984984" y="224546"/>
                  <a:pt x="8984984" y="224546"/>
                  <a:pt x="8984984" y="224546"/>
                </a:cubicBezTo>
                <a:cubicBezTo>
                  <a:pt x="8994708" y="224546"/>
                  <a:pt x="9004433" y="231664"/>
                  <a:pt x="9004433" y="231664"/>
                </a:cubicBezTo>
                <a:cubicBezTo>
                  <a:pt x="9004433" y="224546"/>
                  <a:pt x="8994708" y="224546"/>
                  <a:pt x="8994708" y="217427"/>
                </a:cubicBezTo>
                <a:close/>
                <a:moveTo>
                  <a:pt x="9132711" y="217427"/>
                </a:moveTo>
                <a:cubicBezTo>
                  <a:pt x="9122888" y="217427"/>
                  <a:pt x="9122888" y="217427"/>
                  <a:pt x="9122888" y="217427"/>
                </a:cubicBezTo>
                <a:cubicBezTo>
                  <a:pt x="9132711" y="224545"/>
                  <a:pt x="9132711" y="224545"/>
                  <a:pt x="9142533" y="231664"/>
                </a:cubicBezTo>
                <a:cubicBezTo>
                  <a:pt x="9142533" y="224545"/>
                  <a:pt x="9152355" y="231664"/>
                  <a:pt x="9152355" y="224545"/>
                </a:cubicBezTo>
                <a:cubicBezTo>
                  <a:pt x="9142533" y="224545"/>
                  <a:pt x="9142533" y="217427"/>
                  <a:pt x="9132711" y="217427"/>
                </a:cubicBezTo>
                <a:close/>
                <a:moveTo>
                  <a:pt x="9361570" y="217427"/>
                </a:moveTo>
                <a:cubicBezTo>
                  <a:pt x="9361570" y="224761"/>
                  <a:pt x="9361570" y="224761"/>
                  <a:pt x="9371000" y="224761"/>
                </a:cubicBezTo>
                <a:cubicBezTo>
                  <a:pt x="9371000" y="217427"/>
                  <a:pt x="9361570" y="217427"/>
                  <a:pt x="9361570" y="217427"/>
                </a:cubicBezTo>
                <a:close/>
                <a:moveTo>
                  <a:pt x="9390448" y="217427"/>
                </a:moveTo>
                <a:cubicBezTo>
                  <a:pt x="9390448" y="217427"/>
                  <a:pt x="9390448" y="217427"/>
                  <a:pt x="9381018" y="217427"/>
                </a:cubicBezTo>
                <a:cubicBezTo>
                  <a:pt x="9381018" y="217427"/>
                  <a:pt x="9381018" y="217427"/>
                  <a:pt x="9381018" y="224761"/>
                </a:cubicBezTo>
                <a:cubicBezTo>
                  <a:pt x="9390448" y="224761"/>
                  <a:pt x="9390448" y="217427"/>
                  <a:pt x="9390448" y="217427"/>
                </a:cubicBezTo>
                <a:close/>
                <a:moveTo>
                  <a:pt x="8262243" y="217415"/>
                </a:moveTo>
                <a:lnTo>
                  <a:pt x="8262309" y="217621"/>
                </a:lnTo>
                <a:lnTo>
                  <a:pt x="8262336" y="217602"/>
                </a:lnTo>
                <a:lnTo>
                  <a:pt x="8262353" y="217466"/>
                </a:lnTo>
                <a:close/>
                <a:moveTo>
                  <a:pt x="420382" y="217353"/>
                </a:moveTo>
                <a:cubicBezTo>
                  <a:pt x="420382" y="224479"/>
                  <a:pt x="420382" y="224479"/>
                  <a:pt x="431898" y="224479"/>
                </a:cubicBezTo>
                <a:cubicBezTo>
                  <a:pt x="431898" y="217353"/>
                  <a:pt x="420382" y="217353"/>
                  <a:pt x="420382" y="217353"/>
                </a:cubicBezTo>
                <a:close/>
                <a:moveTo>
                  <a:pt x="1248449" y="217353"/>
                </a:moveTo>
                <a:cubicBezTo>
                  <a:pt x="1238409" y="217353"/>
                  <a:pt x="1238409" y="224702"/>
                  <a:pt x="1228369" y="232051"/>
                </a:cubicBezTo>
                <a:cubicBezTo>
                  <a:pt x="1238409" y="232051"/>
                  <a:pt x="1238409" y="232051"/>
                  <a:pt x="1248449" y="232051"/>
                </a:cubicBezTo>
                <a:cubicBezTo>
                  <a:pt x="1248449" y="232051"/>
                  <a:pt x="1248449" y="224702"/>
                  <a:pt x="1248449" y="217353"/>
                </a:cubicBezTo>
                <a:close/>
                <a:moveTo>
                  <a:pt x="1288607" y="217353"/>
                </a:moveTo>
                <a:cubicBezTo>
                  <a:pt x="1278872" y="217353"/>
                  <a:pt x="1278872" y="217353"/>
                  <a:pt x="1278872" y="224479"/>
                </a:cubicBezTo>
                <a:cubicBezTo>
                  <a:pt x="1278872" y="217353"/>
                  <a:pt x="1288607" y="224479"/>
                  <a:pt x="1288607" y="217353"/>
                </a:cubicBezTo>
                <a:close/>
                <a:moveTo>
                  <a:pt x="1361013" y="217353"/>
                </a:moveTo>
                <a:cubicBezTo>
                  <a:pt x="1350872" y="217353"/>
                  <a:pt x="1340731" y="224702"/>
                  <a:pt x="1340731" y="217353"/>
                </a:cubicBezTo>
                <a:cubicBezTo>
                  <a:pt x="1330590" y="224702"/>
                  <a:pt x="1330590" y="224702"/>
                  <a:pt x="1330590" y="232051"/>
                </a:cubicBezTo>
                <a:cubicBezTo>
                  <a:pt x="1340731" y="232051"/>
                  <a:pt x="1340731" y="224702"/>
                  <a:pt x="1340731" y="232051"/>
                </a:cubicBezTo>
                <a:cubicBezTo>
                  <a:pt x="1350872" y="232051"/>
                  <a:pt x="1350872" y="224702"/>
                  <a:pt x="1361013" y="217353"/>
                </a:cubicBezTo>
                <a:close/>
                <a:moveTo>
                  <a:pt x="1381092" y="217353"/>
                </a:moveTo>
                <a:cubicBezTo>
                  <a:pt x="1371053" y="217353"/>
                  <a:pt x="1371053" y="217353"/>
                  <a:pt x="1361013" y="224479"/>
                </a:cubicBezTo>
                <a:cubicBezTo>
                  <a:pt x="1371053" y="224479"/>
                  <a:pt x="1371053" y="224479"/>
                  <a:pt x="1381092" y="224479"/>
                </a:cubicBezTo>
                <a:cubicBezTo>
                  <a:pt x="1381092" y="217353"/>
                  <a:pt x="1381092" y="217353"/>
                  <a:pt x="1381092" y="217353"/>
                </a:cubicBezTo>
                <a:close/>
                <a:moveTo>
                  <a:pt x="1657332" y="217353"/>
                </a:moveTo>
                <a:lnTo>
                  <a:pt x="1656723" y="217353"/>
                </a:lnTo>
                <a:lnTo>
                  <a:pt x="1656723" y="224479"/>
                </a:lnTo>
                <a:lnTo>
                  <a:pt x="1657332" y="224479"/>
                </a:lnTo>
                <a:close/>
                <a:moveTo>
                  <a:pt x="3056174" y="217353"/>
                </a:moveTo>
                <a:cubicBezTo>
                  <a:pt x="3056174" y="217353"/>
                  <a:pt x="3067857" y="232051"/>
                  <a:pt x="3078079" y="224702"/>
                </a:cubicBezTo>
                <a:cubicBezTo>
                  <a:pt x="3078079" y="217353"/>
                  <a:pt x="3067857" y="217353"/>
                  <a:pt x="3056174" y="217353"/>
                </a:cubicBezTo>
                <a:close/>
                <a:moveTo>
                  <a:pt x="3158396" y="217353"/>
                </a:moveTo>
                <a:cubicBezTo>
                  <a:pt x="3148356" y="217353"/>
                  <a:pt x="3138316" y="217353"/>
                  <a:pt x="3138316" y="224628"/>
                </a:cubicBezTo>
                <a:cubicBezTo>
                  <a:pt x="3148356" y="224628"/>
                  <a:pt x="3138316" y="231903"/>
                  <a:pt x="3148356" y="239177"/>
                </a:cubicBezTo>
                <a:cubicBezTo>
                  <a:pt x="3158396" y="239177"/>
                  <a:pt x="3158396" y="239177"/>
                  <a:pt x="3158396" y="239177"/>
                </a:cubicBezTo>
                <a:cubicBezTo>
                  <a:pt x="3148356" y="231903"/>
                  <a:pt x="3158396" y="224628"/>
                  <a:pt x="3158396" y="217353"/>
                </a:cubicBezTo>
                <a:close/>
                <a:moveTo>
                  <a:pt x="3281912" y="217353"/>
                </a:moveTo>
                <a:cubicBezTo>
                  <a:pt x="3272177" y="217353"/>
                  <a:pt x="3272177" y="217353"/>
                  <a:pt x="3272177" y="217353"/>
                </a:cubicBezTo>
                <a:cubicBezTo>
                  <a:pt x="3281912" y="224479"/>
                  <a:pt x="3272177" y="217353"/>
                  <a:pt x="3272177" y="224479"/>
                </a:cubicBezTo>
                <a:cubicBezTo>
                  <a:pt x="3281912" y="217353"/>
                  <a:pt x="3281912" y="217353"/>
                  <a:pt x="3281912" y="217353"/>
                </a:cubicBezTo>
                <a:close/>
                <a:moveTo>
                  <a:pt x="3618998" y="217353"/>
                </a:moveTo>
                <a:cubicBezTo>
                  <a:pt x="3618998" y="224702"/>
                  <a:pt x="3618998" y="232051"/>
                  <a:pt x="3629038" y="232051"/>
                </a:cubicBezTo>
                <a:cubicBezTo>
                  <a:pt x="3639077" y="217353"/>
                  <a:pt x="3618998" y="224702"/>
                  <a:pt x="3618998" y="217353"/>
                </a:cubicBezTo>
                <a:close/>
                <a:moveTo>
                  <a:pt x="3822831" y="217353"/>
                </a:moveTo>
                <a:cubicBezTo>
                  <a:pt x="3813096" y="217353"/>
                  <a:pt x="3813096" y="217353"/>
                  <a:pt x="3813096" y="217353"/>
                </a:cubicBezTo>
                <a:cubicBezTo>
                  <a:pt x="3813096" y="224479"/>
                  <a:pt x="3813096" y="224479"/>
                  <a:pt x="3822831" y="224479"/>
                </a:cubicBezTo>
                <a:cubicBezTo>
                  <a:pt x="3822831" y="217353"/>
                  <a:pt x="3822831" y="217353"/>
                  <a:pt x="3822831" y="217353"/>
                </a:cubicBezTo>
                <a:close/>
                <a:moveTo>
                  <a:pt x="4007193" y="217353"/>
                </a:moveTo>
                <a:cubicBezTo>
                  <a:pt x="3997155" y="217353"/>
                  <a:pt x="3997155" y="224628"/>
                  <a:pt x="3987114" y="224628"/>
                </a:cubicBezTo>
                <a:cubicBezTo>
                  <a:pt x="3997155" y="231903"/>
                  <a:pt x="3997155" y="231903"/>
                  <a:pt x="3997155" y="239177"/>
                </a:cubicBezTo>
                <a:cubicBezTo>
                  <a:pt x="3997155" y="231903"/>
                  <a:pt x="4007193" y="224628"/>
                  <a:pt x="4007193" y="217353"/>
                </a:cubicBezTo>
                <a:close/>
                <a:moveTo>
                  <a:pt x="4078991" y="217353"/>
                </a:moveTo>
                <a:cubicBezTo>
                  <a:pt x="4068647" y="217353"/>
                  <a:pt x="4068647" y="217353"/>
                  <a:pt x="4068647" y="217353"/>
                </a:cubicBezTo>
                <a:cubicBezTo>
                  <a:pt x="4068647" y="224628"/>
                  <a:pt x="4068647" y="231903"/>
                  <a:pt x="4068647" y="239177"/>
                </a:cubicBezTo>
                <a:cubicBezTo>
                  <a:pt x="4068647" y="231903"/>
                  <a:pt x="4078991" y="224628"/>
                  <a:pt x="4078991" y="217353"/>
                </a:cubicBezTo>
                <a:close/>
                <a:moveTo>
                  <a:pt x="9694657" y="217353"/>
                </a:moveTo>
                <a:cubicBezTo>
                  <a:pt x="9694657" y="224479"/>
                  <a:pt x="9694657" y="224479"/>
                  <a:pt x="9706174" y="224479"/>
                </a:cubicBezTo>
                <a:cubicBezTo>
                  <a:pt x="9706174" y="217353"/>
                  <a:pt x="9694657" y="217353"/>
                  <a:pt x="9694657" y="217353"/>
                </a:cubicBezTo>
                <a:close/>
                <a:moveTo>
                  <a:pt x="10522724" y="217353"/>
                </a:moveTo>
                <a:cubicBezTo>
                  <a:pt x="10512685" y="217353"/>
                  <a:pt x="10512685" y="224702"/>
                  <a:pt x="10502645" y="232051"/>
                </a:cubicBezTo>
                <a:cubicBezTo>
                  <a:pt x="10512685" y="232051"/>
                  <a:pt x="10512685" y="232051"/>
                  <a:pt x="10522724" y="232051"/>
                </a:cubicBezTo>
                <a:cubicBezTo>
                  <a:pt x="10522724" y="232051"/>
                  <a:pt x="10522724" y="224702"/>
                  <a:pt x="10522724" y="217353"/>
                </a:cubicBezTo>
                <a:close/>
                <a:moveTo>
                  <a:pt x="10562882" y="217353"/>
                </a:moveTo>
                <a:cubicBezTo>
                  <a:pt x="10553147" y="217353"/>
                  <a:pt x="10553147" y="217353"/>
                  <a:pt x="10553147" y="224479"/>
                </a:cubicBezTo>
                <a:cubicBezTo>
                  <a:pt x="10553147" y="217353"/>
                  <a:pt x="10562882" y="224479"/>
                  <a:pt x="10562882" y="217353"/>
                </a:cubicBezTo>
                <a:close/>
                <a:moveTo>
                  <a:pt x="10635289" y="217353"/>
                </a:moveTo>
                <a:cubicBezTo>
                  <a:pt x="10625148" y="217353"/>
                  <a:pt x="10615007" y="224702"/>
                  <a:pt x="10615007" y="217353"/>
                </a:cubicBezTo>
                <a:cubicBezTo>
                  <a:pt x="10604866" y="224702"/>
                  <a:pt x="10604866" y="224702"/>
                  <a:pt x="10604866" y="232051"/>
                </a:cubicBezTo>
                <a:cubicBezTo>
                  <a:pt x="10615007" y="232051"/>
                  <a:pt x="10615007" y="224702"/>
                  <a:pt x="10615007" y="232051"/>
                </a:cubicBezTo>
                <a:cubicBezTo>
                  <a:pt x="10625148" y="232051"/>
                  <a:pt x="10625148" y="224702"/>
                  <a:pt x="10635289" y="217353"/>
                </a:cubicBezTo>
                <a:close/>
                <a:moveTo>
                  <a:pt x="10655368" y="217353"/>
                </a:moveTo>
                <a:cubicBezTo>
                  <a:pt x="10645329" y="217353"/>
                  <a:pt x="10645329" y="217353"/>
                  <a:pt x="10635289" y="224479"/>
                </a:cubicBezTo>
                <a:cubicBezTo>
                  <a:pt x="10645329" y="224479"/>
                  <a:pt x="10645329" y="224479"/>
                  <a:pt x="10655368" y="224479"/>
                </a:cubicBezTo>
                <a:cubicBezTo>
                  <a:pt x="10655368" y="217353"/>
                  <a:pt x="10655368" y="217353"/>
                  <a:pt x="10655368" y="217353"/>
                </a:cubicBezTo>
                <a:close/>
                <a:moveTo>
                  <a:pt x="10931608" y="217353"/>
                </a:moveTo>
                <a:lnTo>
                  <a:pt x="10930999" y="217353"/>
                </a:lnTo>
                <a:lnTo>
                  <a:pt x="10930999" y="224479"/>
                </a:lnTo>
                <a:lnTo>
                  <a:pt x="10931608" y="224479"/>
                </a:lnTo>
                <a:close/>
                <a:moveTo>
                  <a:pt x="982552" y="217352"/>
                </a:moveTo>
                <a:cubicBezTo>
                  <a:pt x="972411" y="217352"/>
                  <a:pt x="962270" y="224479"/>
                  <a:pt x="952129" y="217352"/>
                </a:cubicBezTo>
                <a:cubicBezTo>
                  <a:pt x="952129" y="224479"/>
                  <a:pt x="952129" y="224479"/>
                  <a:pt x="952129" y="224479"/>
                </a:cubicBezTo>
                <a:cubicBezTo>
                  <a:pt x="972411" y="224479"/>
                  <a:pt x="972411" y="217352"/>
                  <a:pt x="982552" y="217352"/>
                </a:cubicBezTo>
                <a:close/>
                <a:moveTo>
                  <a:pt x="1709050" y="217352"/>
                </a:moveTo>
                <a:cubicBezTo>
                  <a:pt x="1709050" y="217352"/>
                  <a:pt x="1706495" y="217352"/>
                  <a:pt x="1705217" y="218271"/>
                </a:cubicBezTo>
                <a:lnTo>
                  <a:pt x="1705234" y="218301"/>
                </a:lnTo>
                <a:close/>
                <a:moveTo>
                  <a:pt x="1728826" y="217352"/>
                </a:moveTo>
                <a:cubicBezTo>
                  <a:pt x="1728826" y="217352"/>
                  <a:pt x="1728826" y="217352"/>
                  <a:pt x="1718786" y="217352"/>
                </a:cubicBezTo>
                <a:cubicBezTo>
                  <a:pt x="1718786" y="224479"/>
                  <a:pt x="1728826" y="224479"/>
                  <a:pt x="1738865" y="224479"/>
                </a:cubicBezTo>
                <a:cubicBezTo>
                  <a:pt x="1738865" y="224479"/>
                  <a:pt x="1738865" y="217352"/>
                  <a:pt x="1728826" y="217352"/>
                </a:cubicBezTo>
                <a:close/>
                <a:moveTo>
                  <a:pt x="1769312" y="217352"/>
                </a:moveTo>
                <a:cubicBezTo>
                  <a:pt x="1789416" y="217352"/>
                  <a:pt x="1800904" y="231961"/>
                  <a:pt x="1779364" y="231961"/>
                </a:cubicBezTo>
                <a:cubicBezTo>
                  <a:pt x="1779364" y="239266"/>
                  <a:pt x="1779364" y="239266"/>
                  <a:pt x="1779364" y="246570"/>
                </a:cubicBezTo>
                <a:cubicBezTo>
                  <a:pt x="1789416" y="239266"/>
                  <a:pt x="1800904" y="246570"/>
                  <a:pt x="1821007" y="239266"/>
                </a:cubicBezTo>
                <a:lnTo>
                  <a:pt x="1821007" y="239177"/>
                </a:lnTo>
                <a:cubicBezTo>
                  <a:pt x="1830742" y="239177"/>
                  <a:pt x="1830742" y="246526"/>
                  <a:pt x="1830742" y="253875"/>
                </a:cubicBezTo>
                <a:cubicBezTo>
                  <a:pt x="1830742" y="253875"/>
                  <a:pt x="1830742" y="253875"/>
                  <a:pt x="1821007" y="253875"/>
                </a:cubicBezTo>
                <a:cubicBezTo>
                  <a:pt x="1821007" y="248363"/>
                  <a:pt x="1821007" y="246985"/>
                  <a:pt x="1821007" y="243541"/>
                </a:cubicBezTo>
                <a:lnTo>
                  <a:pt x="1821007" y="239266"/>
                </a:lnTo>
                <a:cubicBezTo>
                  <a:pt x="1810955" y="246570"/>
                  <a:pt x="1800904" y="246570"/>
                  <a:pt x="1800904" y="253875"/>
                </a:cubicBezTo>
                <a:cubicBezTo>
                  <a:pt x="1795160" y="253875"/>
                  <a:pt x="1792288" y="252049"/>
                  <a:pt x="1789596" y="250223"/>
                </a:cubicBezTo>
                <a:lnTo>
                  <a:pt x="1789416" y="250116"/>
                </a:lnTo>
                <a:lnTo>
                  <a:pt x="1789416" y="250793"/>
                </a:lnTo>
                <a:cubicBezTo>
                  <a:pt x="1789416" y="253875"/>
                  <a:pt x="1789416" y="253875"/>
                  <a:pt x="1789416" y="253875"/>
                </a:cubicBezTo>
                <a:cubicBezTo>
                  <a:pt x="1779364" y="253875"/>
                  <a:pt x="1769312" y="253875"/>
                  <a:pt x="1759260" y="253875"/>
                </a:cubicBezTo>
                <a:cubicBezTo>
                  <a:pt x="1769312" y="239266"/>
                  <a:pt x="1759260" y="224657"/>
                  <a:pt x="1749209" y="224657"/>
                </a:cubicBezTo>
                <a:cubicBezTo>
                  <a:pt x="1759260" y="224657"/>
                  <a:pt x="1769312" y="217352"/>
                  <a:pt x="1769312" y="217352"/>
                </a:cubicBezTo>
                <a:close/>
                <a:moveTo>
                  <a:pt x="2015105" y="217352"/>
                </a:moveTo>
                <a:cubicBezTo>
                  <a:pt x="2015105" y="217352"/>
                  <a:pt x="2015105" y="224479"/>
                  <a:pt x="2005065" y="224479"/>
                </a:cubicBezTo>
                <a:cubicBezTo>
                  <a:pt x="2005065" y="217352"/>
                  <a:pt x="1995026" y="224479"/>
                  <a:pt x="2005065" y="217352"/>
                </a:cubicBezTo>
                <a:cubicBezTo>
                  <a:pt x="2005065" y="217352"/>
                  <a:pt x="2005065" y="217352"/>
                  <a:pt x="2015105" y="217352"/>
                </a:cubicBezTo>
                <a:close/>
                <a:moveTo>
                  <a:pt x="2199467" y="217352"/>
                </a:moveTo>
                <a:lnTo>
                  <a:pt x="2199420" y="217377"/>
                </a:lnTo>
                <a:lnTo>
                  <a:pt x="2199456" y="217384"/>
                </a:lnTo>
                <a:close/>
                <a:moveTo>
                  <a:pt x="2463893" y="217352"/>
                </a:moveTo>
                <a:cubicBezTo>
                  <a:pt x="2463893" y="224702"/>
                  <a:pt x="2473949" y="217352"/>
                  <a:pt x="2485442" y="224702"/>
                </a:cubicBezTo>
                <a:cubicBezTo>
                  <a:pt x="2485442" y="232051"/>
                  <a:pt x="2473949" y="224702"/>
                  <a:pt x="2473949" y="232051"/>
                </a:cubicBezTo>
                <a:cubicBezTo>
                  <a:pt x="2473949" y="232051"/>
                  <a:pt x="2463893" y="232051"/>
                  <a:pt x="2463893" y="224702"/>
                </a:cubicBezTo>
                <a:cubicBezTo>
                  <a:pt x="2463893" y="224702"/>
                  <a:pt x="2463893" y="224702"/>
                  <a:pt x="2453836" y="224702"/>
                </a:cubicBezTo>
                <a:cubicBezTo>
                  <a:pt x="2443780" y="224702"/>
                  <a:pt x="2453836" y="232051"/>
                  <a:pt x="2443780" y="232051"/>
                </a:cubicBezTo>
                <a:cubicBezTo>
                  <a:pt x="2433723" y="224702"/>
                  <a:pt x="2453836" y="224702"/>
                  <a:pt x="2463893" y="217352"/>
                </a:cubicBezTo>
                <a:close/>
                <a:moveTo>
                  <a:pt x="2565759" y="217352"/>
                </a:moveTo>
                <a:cubicBezTo>
                  <a:pt x="2577441" y="224702"/>
                  <a:pt x="2577441" y="224702"/>
                  <a:pt x="2587663" y="232051"/>
                </a:cubicBezTo>
                <a:cubicBezTo>
                  <a:pt x="2577441" y="232051"/>
                  <a:pt x="2577441" y="224702"/>
                  <a:pt x="2565759" y="217352"/>
                </a:cubicBezTo>
                <a:close/>
                <a:moveTo>
                  <a:pt x="3598311" y="217352"/>
                </a:moveTo>
                <a:cubicBezTo>
                  <a:pt x="3588271" y="217352"/>
                  <a:pt x="3588271" y="217352"/>
                  <a:pt x="3588271" y="217352"/>
                </a:cubicBezTo>
                <a:cubicBezTo>
                  <a:pt x="3578231" y="224479"/>
                  <a:pt x="3598311" y="224479"/>
                  <a:pt x="3598311" y="217352"/>
                </a:cubicBezTo>
                <a:close/>
                <a:moveTo>
                  <a:pt x="4099071" y="217352"/>
                </a:moveTo>
                <a:cubicBezTo>
                  <a:pt x="4089031" y="217352"/>
                  <a:pt x="4089031" y="217352"/>
                  <a:pt x="4078992" y="217352"/>
                </a:cubicBezTo>
                <a:cubicBezTo>
                  <a:pt x="4078992" y="217352"/>
                  <a:pt x="4089031" y="224701"/>
                  <a:pt x="4078992" y="232051"/>
                </a:cubicBezTo>
                <a:cubicBezTo>
                  <a:pt x="4089031" y="224701"/>
                  <a:pt x="4089031" y="232051"/>
                  <a:pt x="4099071" y="232051"/>
                </a:cubicBezTo>
                <a:cubicBezTo>
                  <a:pt x="4089031" y="224701"/>
                  <a:pt x="4099071" y="232051"/>
                  <a:pt x="4099071" y="224701"/>
                </a:cubicBezTo>
                <a:cubicBezTo>
                  <a:pt x="4099071" y="217352"/>
                  <a:pt x="4099071" y="217352"/>
                  <a:pt x="4099071" y="217352"/>
                </a:cubicBezTo>
                <a:close/>
                <a:moveTo>
                  <a:pt x="4344888" y="217352"/>
                </a:moveTo>
                <a:cubicBezTo>
                  <a:pt x="4334949" y="217352"/>
                  <a:pt x="4334949" y="217352"/>
                  <a:pt x="4323591" y="217352"/>
                </a:cubicBezTo>
                <a:cubicBezTo>
                  <a:pt x="4334949" y="217352"/>
                  <a:pt x="4334949" y="224479"/>
                  <a:pt x="4344888" y="224479"/>
                </a:cubicBezTo>
                <a:cubicBezTo>
                  <a:pt x="4344888" y="224479"/>
                  <a:pt x="4344888" y="224479"/>
                  <a:pt x="4344888" y="217352"/>
                </a:cubicBezTo>
                <a:close/>
                <a:moveTo>
                  <a:pt x="4691709" y="217352"/>
                </a:moveTo>
                <a:cubicBezTo>
                  <a:pt x="4681365" y="217352"/>
                  <a:pt x="4681365" y="217352"/>
                  <a:pt x="4681365" y="224479"/>
                </a:cubicBezTo>
                <a:lnTo>
                  <a:pt x="4688292" y="223797"/>
                </a:lnTo>
                <a:lnTo>
                  <a:pt x="4687562" y="224761"/>
                </a:lnTo>
                <a:cubicBezTo>
                  <a:pt x="4697280" y="224761"/>
                  <a:pt x="4707010" y="217427"/>
                  <a:pt x="4697280" y="217427"/>
                </a:cubicBezTo>
                <a:cubicBezTo>
                  <a:pt x="4697280" y="217427"/>
                  <a:pt x="4694850" y="217427"/>
                  <a:pt x="4692421" y="218344"/>
                </a:cubicBezTo>
                <a:lnTo>
                  <a:pt x="4691157" y="220014"/>
                </a:lnTo>
                <a:close/>
                <a:moveTo>
                  <a:pt x="10256828" y="217352"/>
                </a:moveTo>
                <a:cubicBezTo>
                  <a:pt x="10246687" y="217352"/>
                  <a:pt x="10236546" y="224479"/>
                  <a:pt x="10226405" y="217352"/>
                </a:cubicBezTo>
                <a:cubicBezTo>
                  <a:pt x="10226405" y="224479"/>
                  <a:pt x="10226405" y="224479"/>
                  <a:pt x="10226405" y="224479"/>
                </a:cubicBezTo>
                <a:cubicBezTo>
                  <a:pt x="10246687" y="224479"/>
                  <a:pt x="10246687" y="217352"/>
                  <a:pt x="10256828" y="217352"/>
                </a:cubicBezTo>
                <a:close/>
                <a:moveTo>
                  <a:pt x="10983326" y="217352"/>
                </a:moveTo>
                <a:cubicBezTo>
                  <a:pt x="10983326" y="217352"/>
                  <a:pt x="10980770" y="217352"/>
                  <a:pt x="10979493" y="218271"/>
                </a:cubicBezTo>
                <a:lnTo>
                  <a:pt x="10979510" y="218301"/>
                </a:lnTo>
                <a:close/>
                <a:moveTo>
                  <a:pt x="11003101" y="217352"/>
                </a:moveTo>
                <a:cubicBezTo>
                  <a:pt x="11003101" y="217352"/>
                  <a:pt x="11003101" y="217352"/>
                  <a:pt x="10993062" y="217352"/>
                </a:cubicBezTo>
                <a:cubicBezTo>
                  <a:pt x="10993062" y="224479"/>
                  <a:pt x="11003101" y="224479"/>
                  <a:pt x="11013141" y="224479"/>
                </a:cubicBezTo>
                <a:cubicBezTo>
                  <a:pt x="11013141" y="224479"/>
                  <a:pt x="11013141" y="217352"/>
                  <a:pt x="11003101" y="217352"/>
                </a:cubicBezTo>
                <a:close/>
                <a:moveTo>
                  <a:pt x="11043588" y="217352"/>
                </a:moveTo>
                <a:cubicBezTo>
                  <a:pt x="11063692" y="217352"/>
                  <a:pt x="11075179" y="231961"/>
                  <a:pt x="11053640" y="231961"/>
                </a:cubicBezTo>
                <a:cubicBezTo>
                  <a:pt x="11053640" y="239266"/>
                  <a:pt x="11053640" y="239266"/>
                  <a:pt x="11053640" y="246570"/>
                </a:cubicBezTo>
                <a:cubicBezTo>
                  <a:pt x="11063692" y="239266"/>
                  <a:pt x="11075179" y="246570"/>
                  <a:pt x="11095283" y="239266"/>
                </a:cubicBezTo>
                <a:lnTo>
                  <a:pt x="11095283" y="239177"/>
                </a:lnTo>
                <a:cubicBezTo>
                  <a:pt x="11105018" y="239177"/>
                  <a:pt x="11105018" y="246526"/>
                  <a:pt x="11105018" y="253875"/>
                </a:cubicBezTo>
                <a:cubicBezTo>
                  <a:pt x="11105018" y="253875"/>
                  <a:pt x="11105018" y="253875"/>
                  <a:pt x="11095283" y="253875"/>
                </a:cubicBezTo>
                <a:cubicBezTo>
                  <a:pt x="11095283" y="248363"/>
                  <a:pt x="11095283" y="246985"/>
                  <a:pt x="11095283" y="243541"/>
                </a:cubicBezTo>
                <a:lnTo>
                  <a:pt x="11095283" y="239266"/>
                </a:lnTo>
                <a:cubicBezTo>
                  <a:pt x="11085231" y="246570"/>
                  <a:pt x="11075179" y="246570"/>
                  <a:pt x="11075179" y="253875"/>
                </a:cubicBezTo>
                <a:cubicBezTo>
                  <a:pt x="11069435" y="253875"/>
                  <a:pt x="11066564" y="252049"/>
                  <a:pt x="11063871" y="250223"/>
                </a:cubicBezTo>
                <a:lnTo>
                  <a:pt x="11063692" y="250116"/>
                </a:lnTo>
                <a:lnTo>
                  <a:pt x="11063692" y="250793"/>
                </a:lnTo>
                <a:cubicBezTo>
                  <a:pt x="11063692" y="253875"/>
                  <a:pt x="11063692" y="253875"/>
                  <a:pt x="11063692" y="253875"/>
                </a:cubicBezTo>
                <a:cubicBezTo>
                  <a:pt x="11053640" y="253875"/>
                  <a:pt x="11043588" y="253875"/>
                  <a:pt x="11033536" y="253875"/>
                </a:cubicBezTo>
                <a:cubicBezTo>
                  <a:pt x="11043588" y="239266"/>
                  <a:pt x="11033536" y="224657"/>
                  <a:pt x="11023485" y="224657"/>
                </a:cubicBezTo>
                <a:cubicBezTo>
                  <a:pt x="11033536" y="224657"/>
                  <a:pt x="11043588" y="217352"/>
                  <a:pt x="11043588" y="217352"/>
                </a:cubicBezTo>
                <a:close/>
                <a:moveTo>
                  <a:pt x="11289381" y="217352"/>
                </a:moveTo>
                <a:cubicBezTo>
                  <a:pt x="11289381" y="217352"/>
                  <a:pt x="11289381" y="224479"/>
                  <a:pt x="11279341" y="224479"/>
                </a:cubicBezTo>
                <a:cubicBezTo>
                  <a:pt x="11279341" y="217352"/>
                  <a:pt x="11269302" y="224479"/>
                  <a:pt x="11279341" y="217352"/>
                </a:cubicBezTo>
                <a:cubicBezTo>
                  <a:pt x="11279341" y="217352"/>
                  <a:pt x="11279341" y="217352"/>
                  <a:pt x="11289381" y="217352"/>
                </a:cubicBezTo>
                <a:close/>
                <a:moveTo>
                  <a:pt x="11473743" y="217352"/>
                </a:moveTo>
                <a:lnTo>
                  <a:pt x="11473695" y="217377"/>
                </a:lnTo>
                <a:lnTo>
                  <a:pt x="11473732" y="217384"/>
                </a:lnTo>
                <a:close/>
                <a:moveTo>
                  <a:pt x="11738169" y="217352"/>
                </a:moveTo>
                <a:cubicBezTo>
                  <a:pt x="11738169" y="224702"/>
                  <a:pt x="11748225" y="217352"/>
                  <a:pt x="11759718" y="224702"/>
                </a:cubicBezTo>
                <a:cubicBezTo>
                  <a:pt x="11759718" y="232051"/>
                  <a:pt x="11748225" y="224702"/>
                  <a:pt x="11748225" y="232051"/>
                </a:cubicBezTo>
                <a:cubicBezTo>
                  <a:pt x="11748225" y="232051"/>
                  <a:pt x="11738169" y="232051"/>
                  <a:pt x="11738169" y="224702"/>
                </a:cubicBezTo>
                <a:cubicBezTo>
                  <a:pt x="11738169" y="224702"/>
                  <a:pt x="11738169" y="224702"/>
                  <a:pt x="11728112" y="224702"/>
                </a:cubicBezTo>
                <a:cubicBezTo>
                  <a:pt x="11718056" y="224702"/>
                  <a:pt x="11728112" y="232051"/>
                  <a:pt x="11718056" y="232051"/>
                </a:cubicBezTo>
                <a:cubicBezTo>
                  <a:pt x="11707999" y="224702"/>
                  <a:pt x="11728112" y="224702"/>
                  <a:pt x="11738169" y="217352"/>
                </a:cubicBezTo>
                <a:close/>
                <a:moveTo>
                  <a:pt x="11840035" y="217352"/>
                </a:moveTo>
                <a:cubicBezTo>
                  <a:pt x="11851717" y="224702"/>
                  <a:pt x="11851717" y="224702"/>
                  <a:pt x="11861939" y="232051"/>
                </a:cubicBezTo>
                <a:cubicBezTo>
                  <a:pt x="11851717" y="232051"/>
                  <a:pt x="11851717" y="224702"/>
                  <a:pt x="11840035" y="217352"/>
                </a:cubicBezTo>
                <a:close/>
                <a:moveTo>
                  <a:pt x="921910" y="217321"/>
                </a:moveTo>
                <a:cubicBezTo>
                  <a:pt x="910404" y="217321"/>
                  <a:pt x="910404" y="224701"/>
                  <a:pt x="921910" y="232082"/>
                </a:cubicBezTo>
                <a:cubicBezTo>
                  <a:pt x="921910" y="226547"/>
                  <a:pt x="921910" y="225163"/>
                  <a:pt x="926157" y="221703"/>
                </a:cubicBezTo>
                <a:lnTo>
                  <a:pt x="927861" y="220421"/>
                </a:lnTo>
                <a:close/>
                <a:moveTo>
                  <a:pt x="931978" y="217321"/>
                </a:moveTo>
                <a:lnTo>
                  <a:pt x="927861" y="220421"/>
                </a:lnTo>
                <a:lnTo>
                  <a:pt x="927888" y="220434"/>
                </a:lnTo>
                <a:cubicBezTo>
                  <a:pt x="929461" y="220781"/>
                  <a:pt x="930719" y="220550"/>
                  <a:pt x="931978" y="220089"/>
                </a:cubicBezTo>
                <a:lnTo>
                  <a:pt x="932840" y="219724"/>
                </a:lnTo>
                <a:close/>
                <a:moveTo>
                  <a:pt x="942046" y="217321"/>
                </a:moveTo>
                <a:cubicBezTo>
                  <a:pt x="939529" y="217321"/>
                  <a:pt x="937641" y="217782"/>
                  <a:pt x="936068" y="218359"/>
                </a:cubicBezTo>
                <a:lnTo>
                  <a:pt x="932840" y="219724"/>
                </a:lnTo>
                <a:lnTo>
                  <a:pt x="933551" y="221703"/>
                </a:lnTo>
                <a:cubicBezTo>
                  <a:pt x="936382" y="225163"/>
                  <a:pt x="942046" y="226547"/>
                  <a:pt x="942046" y="232082"/>
                </a:cubicBezTo>
                <a:cubicBezTo>
                  <a:pt x="952114" y="232082"/>
                  <a:pt x="952114" y="232082"/>
                  <a:pt x="952114" y="224701"/>
                </a:cubicBezTo>
                <a:cubicBezTo>
                  <a:pt x="942046" y="224701"/>
                  <a:pt x="942046" y="217321"/>
                  <a:pt x="942046" y="217321"/>
                </a:cubicBezTo>
                <a:close/>
                <a:moveTo>
                  <a:pt x="2107064" y="217321"/>
                </a:moveTo>
                <a:cubicBezTo>
                  <a:pt x="2096996" y="217321"/>
                  <a:pt x="2096996" y="224701"/>
                  <a:pt x="2096996" y="224701"/>
                </a:cubicBezTo>
                <a:cubicBezTo>
                  <a:pt x="2085490" y="232082"/>
                  <a:pt x="2107064" y="232082"/>
                  <a:pt x="2096996" y="232082"/>
                </a:cubicBezTo>
                <a:cubicBezTo>
                  <a:pt x="2107064" y="232082"/>
                  <a:pt x="2107064" y="224701"/>
                  <a:pt x="2107064" y="217321"/>
                </a:cubicBezTo>
                <a:close/>
                <a:moveTo>
                  <a:pt x="2821896" y="217321"/>
                </a:moveTo>
                <a:cubicBezTo>
                  <a:pt x="2811828" y="217321"/>
                  <a:pt x="2811828" y="224701"/>
                  <a:pt x="2801760" y="217321"/>
                </a:cubicBezTo>
                <a:cubicBezTo>
                  <a:pt x="2811828" y="224701"/>
                  <a:pt x="2811828" y="224701"/>
                  <a:pt x="2821896" y="224701"/>
                </a:cubicBezTo>
                <a:cubicBezTo>
                  <a:pt x="2821896" y="217321"/>
                  <a:pt x="2821896" y="217321"/>
                  <a:pt x="2821896" y="217321"/>
                </a:cubicBezTo>
                <a:close/>
                <a:moveTo>
                  <a:pt x="2831964" y="217321"/>
                </a:moveTo>
                <a:lnTo>
                  <a:pt x="2821896" y="217321"/>
                </a:lnTo>
                <a:cubicBezTo>
                  <a:pt x="2821896" y="224701"/>
                  <a:pt x="2831964" y="224701"/>
                  <a:pt x="2831964" y="224701"/>
                </a:cubicBezTo>
                <a:cubicBezTo>
                  <a:pt x="2831964" y="217321"/>
                  <a:pt x="2831964" y="217321"/>
                  <a:pt x="2831964" y="217321"/>
                </a:cubicBezTo>
                <a:close/>
                <a:moveTo>
                  <a:pt x="10196185" y="217321"/>
                </a:moveTo>
                <a:cubicBezTo>
                  <a:pt x="10184679" y="217321"/>
                  <a:pt x="10184679" y="224701"/>
                  <a:pt x="10196185" y="232082"/>
                </a:cubicBezTo>
                <a:cubicBezTo>
                  <a:pt x="10196185" y="226547"/>
                  <a:pt x="10196185" y="225163"/>
                  <a:pt x="10200433" y="221703"/>
                </a:cubicBezTo>
                <a:lnTo>
                  <a:pt x="10202136" y="220421"/>
                </a:lnTo>
                <a:close/>
                <a:moveTo>
                  <a:pt x="10206253" y="217321"/>
                </a:moveTo>
                <a:lnTo>
                  <a:pt x="10202136" y="220421"/>
                </a:lnTo>
                <a:lnTo>
                  <a:pt x="10202163" y="220434"/>
                </a:lnTo>
                <a:cubicBezTo>
                  <a:pt x="10203736" y="220781"/>
                  <a:pt x="10204995" y="220550"/>
                  <a:pt x="10206253" y="220089"/>
                </a:cubicBezTo>
                <a:lnTo>
                  <a:pt x="10207116" y="219724"/>
                </a:lnTo>
                <a:close/>
                <a:moveTo>
                  <a:pt x="10216321" y="217321"/>
                </a:moveTo>
                <a:cubicBezTo>
                  <a:pt x="10213804" y="217321"/>
                  <a:pt x="10211917" y="217782"/>
                  <a:pt x="10210344" y="218359"/>
                </a:cubicBezTo>
                <a:lnTo>
                  <a:pt x="10207116" y="219724"/>
                </a:lnTo>
                <a:lnTo>
                  <a:pt x="10207827" y="221703"/>
                </a:lnTo>
                <a:cubicBezTo>
                  <a:pt x="10210658" y="225163"/>
                  <a:pt x="10216321" y="226547"/>
                  <a:pt x="10216321" y="232082"/>
                </a:cubicBezTo>
                <a:cubicBezTo>
                  <a:pt x="10226390" y="232082"/>
                  <a:pt x="10226390" y="232082"/>
                  <a:pt x="10226390" y="224701"/>
                </a:cubicBezTo>
                <a:cubicBezTo>
                  <a:pt x="10216321" y="224701"/>
                  <a:pt x="10216321" y="217321"/>
                  <a:pt x="10216321" y="217321"/>
                </a:cubicBezTo>
                <a:close/>
                <a:moveTo>
                  <a:pt x="11381340" y="217321"/>
                </a:moveTo>
                <a:cubicBezTo>
                  <a:pt x="11371272" y="217321"/>
                  <a:pt x="11371272" y="224701"/>
                  <a:pt x="11371272" y="224701"/>
                </a:cubicBezTo>
                <a:cubicBezTo>
                  <a:pt x="11359765" y="232082"/>
                  <a:pt x="11381340" y="232082"/>
                  <a:pt x="11371272" y="232082"/>
                </a:cubicBezTo>
                <a:cubicBezTo>
                  <a:pt x="11381340" y="232082"/>
                  <a:pt x="11381340" y="224701"/>
                  <a:pt x="11381340" y="217321"/>
                </a:cubicBezTo>
                <a:close/>
                <a:moveTo>
                  <a:pt x="12096172" y="217321"/>
                </a:moveTo>
                <a:cubicBezTo>
                  <a:pt x="12086104" y="217321"/>
                  <a:pt x="12086104" y="224701"/>
                  <a:pt x="12076036" y="217321"/>
                </a:cubicBezTo>
                <a:cubicBezTo>
                  <a:pt x="12086104" y="224701"/>
                  <a:pt x="12086104" y="224701"/>
                  <a:pt x="12096172" y="224701"/>
                </a:cubicBezTo>
                <a:cubicBezTo>
                  <a:pt x="12096172" y="217321"/>
                  <a:pt x="12096172" y="217321"/>
                  <a:pt x="12096172" y="217321"/>
                </a:cubicBezTo>
                <a:close/>
                <a:moveTo>
                  <a:pt x="12106240" y="217321"/>
                </a:moveTo>
                <a:lnTo>
                  <a:pt x="12096172" y="217321"/>
                </a:lnTo>
                <a:cubicBezTo>
                  <a:pt x="12096172" y="224701"/>
                  <a:pt x="12106240" y="224701"/>
                  <a:pt x="12106240" y="224701"/>
                </a:cubicBezTo>
                <a:cubicBezTo>
                  <a:pt x="12106240" y="217321"/>
                  <a:pt x="12106240" y="217321"/>
                  <a:pt x="12106240" y="217321"/>
                </a:cubicBezTo>
                <a:close/>
                <a:moveTo>
                  <a:pt x="1829818" y="217154"/>
                </a:moveTo>
                <a:lnTo>
                  <a:pt x="1821958" y="217984"/>
                </a:lnTo>
                <a:cubicBezTo>
                  <a:pt x="1820702" y="218912"/>
                  <a:pt x="1820702" y="220768"/>
                  <a:pt x="1820702" y="224479"/>
                </a:cubicBezTo>
                <a:cubicBezTo>
                  <a:pt x="1825722" y="224479"/>
                  <a:pt x="1828232" y="222623"/>
                  <a:pt x="1829487" y="219840"/>
                </a:cubicBezTo>
                <a:close/>
                <a:moveTo>
                  <a:pt x="11104093" y="217154"/>
                </a:moveTo>
                <a:lnTo>
                  <a:pt x="11096233" y="217984"/>
                </a:lnTo>
                <a:cubicBezTo>
                  <a:pt x="11094978" y="218912"/>
                  <a:pt x="11094978" y="220768"/>
                  <a:pt x="11094978" y="224479"/>
                </a:cubicBezTo>
                <a:cubicBezTo>
                  <a:pt x="11099998" y="224479"/>
                  <a:pt x="11102508" y="222623"/>
                  <a:pt x="11103763" y="219840"/>
                </a:cubicBezTo>
                <a:close/>
                <a:moveTo>
                  <a:pt x="1544917" y="217151"/>
                </a:moveTo>
                <a:lnTo>
                  <a:pt x="1544843" y="217207"/>
                </a:lnTo>
                <a:lnTo>
                  <a:pt x="1545008" y="217174"/>
                </a:lnTo>
                <a:close/>
                <a:moveTo>
                  <a:pt x="10819193" y="217151"/>
                </a:moveTo>
                <a:lnTo>
                  <a:pt x="10819119" y="217207"/>
                </a:lnTo>
                <a:lnTo>
                  <a:pt x="10819283" y="217174"/>
                </a:lnTo>
                <a:close/>
                <a:moveTo>
                  <a:pt x="11319499" y="217130"/>
                </a:moveTo>
                <a:lnTo>
                  <a:pt x="11319454" y="217175"/>
                </a:lnTo>
                <a:lnTo>
                  <a:pt x="11319493" y="217321"/>
                </a:lnTo>
                <a:lnTo>
                  <a:pt x="11319604" y="217259"/>
                </a:lnTo>
                <a:close/>
                <a:moveTo>
                  <a:pt x="5182282" y="217106"/>
                </a:moveTo>
                <a:lnTo>
                  <a:pt x="5182219" y="217568"/>
                </a:lnTo>
                <a:lnTo>
                  <a:pt x="5188592" y="221584"/>
                </a:lnTo>
                <a:cubicBezTo>
                  <a:pt x="5193750" y="224618"/>
                  <a:pt x="5195579" y="224618"/>
                  <a:pt x="5202892" y="224618"/>
                </a:cubicBezTo>
                <a:cubicBezTo>
                  <a:pt x="5202892" y="224618"/>
                  <a:pt x="5202892" y="224618"/>
                  <a:pt x="5202892" y="231808"/>
                </a:cubicBezTo>
                <a:cubicBezTo>
                  <a:pt x="5202892" y="231808"/>
                  <a:pt x="5202892" y="231808"/>
                  <a:pt x="5212642" y="231808"/>
                </a:cubicBezTo>
                <a:cubicBezTo>
                  <a:pt x="5202892" y="238998"/>
                  <a:pt x="5193141" y="238998"/>
                  <a:pt x="5181997" y="238998"/>
                </a:cubicBezTo>
                <a:lnTo>
                  <a:pt x="5181997" y="217676"/>
                </a:lnTo>
                <a:lnTo>
                  <a:pt x="5181294" y="217676"/>
                </a:lnTo>
                <a:close/>
                <a:moveTo>
                  <a:pt x="2045138" y="217024"/>
                </a:moveTo>
                <a:lnTo>
                  <a:pt x="2045166" y="217130"/>
                </a:lnTo>
                <a:lnTo>
                  <a:pt x="2045223" y="217130"/>
                </a:lnTo>
                <a:lnTo>
                  <a:pt x="2045178" y="217175"/>
                </a:lnTo>
                <a:lnTo>
                  <a:pt x="2045217" y="217321"/>
                </a:lnTo>
                <a:lnTo>
                  <a:pt x="2045328" y="217259"/>
                </a:lnTo>
                <a:lnTo>
                  <a:pt x="2045224" y="217130"/>
                </a:lnTo>
                <a:close/>
                <a:moveTo>
                  <a:pt x="11319414" y="217024"/>
                </a:moveTo>
                <a:lnTo>
                  <a:pt x="11319442" y="217130"/>
                </a:lnTo>
                <a:lnTo>
                  <a:pt x="11319499" y="217130"/>
                </a:lnTo>
                <a:close/>
                <a:moveTo>
                  <a:pt x="2638121" y="216992"/>
                </a:moveTo>
                <a:lnTo>
                  <a:pt x="2637800" y="217315"/>
                </a:lnTo>
                <a:lnTo>
                  <a:pt x="2638165" y="217056"/>
                </a:lnTo>
                <a:close/>
                <a:moveTo>
                  <a:pt x="11912397" y="216992"/>
                </a:moveTo>
                <a:lnTo>
                  <a:pt x="11912076" y="217315"/>
                </a:lnTo>
                <a:lnTo>
                  <a:pt x="11912441" y="217056"/>
                </a:lnTo>
                <a:close/>
                <a:moveTo>
                  <a:pt x="1829890" y="216560"/>
                </a:moveTo>
                <a:lnTo>
                  <a:pt x="1829818" y="217154"/>
                </a:lnTo>
                <a:lnTo>
                  <a:pt x="1830742" y="217056"/>
                </a:lnTo>
                <a:close/>
                <a:moveTo>
                  <a:pt x="11104166" y="216560"/>
                </a:moveTo>
                <a:lnTo>
                  <a:pt x="11104093" y="217154"/>
                </a:lnTo>
                <a:lnTo>
                  <a:pt x="11105018" y="217056"/>
                </a:lnTo>
                <a:close/>
                <a:moveTo>
                  <a:pt x="8929586" y="215152"/>
                </a:moveTo>
                <a:cubicBezTo>
                  <a:pt x="8926050" y="216025"/>
                  <a:pt x="8927819" y="224761"/>
                  <a:pt x="8934890" y="224761"/>
                </a:cubicBezTo>
                <a:cubicBezTo>
                  <a:pt x="8934890" y="217514"/>
                  <a:pt x="8934890" y="217514"/>
                  <a:pt x="8934890" y="217514"/>
                </a:cubicBezTo>
                <a:cubicBezTo>
                  <a:pt x="8932533" y="215443"/>
                  <a:pt x="8930765" y="214861"/>
                  <a:pt x="8929586" y="215152"/>
                </a:cubicBezTo>
                <a:close/>
                <a:moveTo>
                  <a:pt x="2382782" y="214651"/>
                </a:moveTo>
                <a:lnTo>
                  <a:pt x="2378520" y="216283"/>
                </a:lnTo>
                <a:cubicBezTo>
                  <a:pt x="2376744" y="216860"/>
                  <a:pt x="2374587" y="217321"/>
                  <a:pt x="2371710" y="217321"/>
                </a:cubicBezTo>
                <a:cubicBezTo>
                  <a:pt x="2377464" y="217321"/>
                  <a:pt x="2380340" y="217321"/>
                  <a:pt x="2381779" y="216399"/>
                </a:cubicBezTo>
                <a:close/>
                <a:moveTo>
                  <a:pt x="11657058" y="214651"/>
                </a:moveTo>
                <a:lnTo>
                  <a:pt x="11652796" y="216283"/>
                </a:lnTo>
                <a:cubicBezTo>
                  <a:pt x="11651020" y="216860"/>
                  <a:pt x="11648863" y="217321"/>
                  <a:pt x="11645986" y="217321"/>
                </a:cubicBezTo>
                <a:cubicBezTo>
                  <a:pt x="11651739" y="217321"/>
                  <a:pt x="11654616" y="217321"/>
                  <a:pt x="11656054" y="216399"/>
                </a:cubicBezTo>
                <a:close/>
                <a:moveTo>
                  <a:pt x="6194633" y="214232"/>
                </a:moveTo>
                <a:cubicBezTo>
                  <a:pt x="6187319" y="213084"/>
                  <a:pt x="6180005" y="217676"/>
                  <a:pt x="6172691" y="217676"/>
                </a:cubicBezTo>
                <a:cubicBezTo>
                  <a:pt x="6182443" y="217676"/>
                  <a:pt x="6182443" y="224820"/>
                  <a:pt x="6182443" y="224820"/>
                </a:cubicBezTo>
                <a:cubicBezTo>
                  <a:pt x="6192195" y="224820"/>
                  <a:pt x="6192195" y="224820"/>
                  <a:pt x="6201946" y="217676"/>
                </a:cubicBezTo>
                <a:cubicBezTo>
                  <a:pt x="6199508" y="215635"/>
                  <a:pt x="6197070" y="214615"/>
                  <a:pt x="6194633" y="214232"/>
                </a:cubicBezTo>
                <a:close/>
                <a:moveTo>
                  <a:pt x="4547603" y="214029"/>
                </a:moveTo>
                <a:cubicBezTo>
                  <a:pt x="4544310" y="212996"/>
                  <a:pt x="4536779" y="217130"/>
                  <a:pt x="4529250" y="217130"/>
                </a:cubicBezTo>
                <a:lnTo>
                  <a:pt x="4529250" y="217465"/>
                </a:lnTo>
                <a:lnTo>
                  <a:pt x="4529022" y="217427"/>
                </a:lnTo>
                <a:lnTo>
                  <a:pt x="4529250" y="217577"/>
                </a:lnTo>
                <a:lnTo>
                  <a:pt x="4529250" y="223560"/>
                </a:lnTo>
                <a:cubicBezTo>
                  <a:pt x="4529250" y="224479"/>
                  <a:pt x="4529250" y="224479"/>
                  <a:pt x="4529250" y="224479"/>
                </a:cubicBezTo>
                <a:lnTo>
                  <a:pt x="4536742" y="222485"/>
                </a:lnTo>
                <a:lnTo>
                  <a:pt x="4540217" y="224761"/>
                </a:lnTo>
                <a:lnTo>
                  <a:pt x="4537950" y="222163"/>
                </a:lnTo>
                <a:lnTo>
                  <a:pt x="4543054" y="220804"/>
                </a:lnTo>
                <a:cubicBezTo>
                  <a:pt x="4546819" y="218967"/>
                  <a:pt x="4549329" y="217130"/>
                  <a:pt x="4549329" y="217130"/>
                </a:cubicBezTo>
                <a:cubicBezTo>
                  <a:pt x="4549329" y="215292"/>
                  <a:pt x="4548701" y="214374"/>
                  <a:pt x="4547603" y="214029"/>
                </a:cubicBezTo>
                <a:close/>
                <a:moveTo>
                  <a:pt x="6742456" y="214019"/>
                </a:moveTo>
                <a:cubicBezTo>
                  <a:pt x="6747027" y="212855"/>
                  <a:pt x="6748855" y="217514"/>
                  <a:pt x="6756168" y="217514"/>
                </a:cubicBezTo>
                <a:cubicBezTo>
                  <a:pt x="6756168" y="217514"/>
                  <a:pt x="6756168" y="224761"/>
                  <a:pt x="6767312" y="224761"/>
                </a:cubicBezTo>
                <a:cubicBezTo>
                  <a:pt x="6767312" y="231664"/>
                  <a:pt x="6767312" y="231664"/>
                  <a:pt x="6767312" y="231664"/>
                </a:cubicBezTo>
                <a:cubicBezTo>
                  <a:pt x="6756114" y="231664"/>
                  <a:pt x="6756114" y="224761"/>
                  <a:pt x="6767312" y="224761"/>
                </a:cubicBezTo>
                <a:cubicBezTo>
                  <a:pt x="6756168" y="224761"/>
                  <a:pt x="6746417" y="217514"/>
                  <a:pt x="6736666" y="217514"/>
                </a:cubicBezTo>
                <a:cubicBezTo>
                  <a:pt x="6739104" y="215443"/>
                  <a:pt x="6740932" y="214408"/>
                  <a:pt x="6742456" y="214019"/>
                </a:cubicBezTo>
                <a:close/>
                <a:moveTo>
                  <a:pt x="3116495" y="213924"/>
                </a:moveTo>
                <a:cubicBezTo>
                  <a:pt x="3113167" y="212880"/>
                  <a:pt x="3105561" y="217056"/>
                  <a:pt x="3097956" y="217056"/>
                </a:cubicBezTo>
                <a:cubicBezTo>
                  <a:pt x="3097956" y="217056"/>
                  <a:pt x="3097956" y="217056"/>
                  <a:pt x="3097956" y="224479"/>
                </a:cubicBezTo>
                <a:cubicBezTo>
                  <a:pt x="3108097" y="224479"/>
                  <a:pt x="3108097" y="217056"/>
                  <a:pt x="3118238" y="217056"/>
                </a:cubicBezTo>
                <a:cubicBezTo>
                  <a:pt x="3118238" y="215200"/>
                  <a:pt x="3117604" y="214272"/>
                  <a:pt x="3116495" y="213924"/>
                </a:cubicBezTo>
                <a:close/>
                <a:moveTo>
                  <a:pt x="4980878" y="213504"/>
                </a:moveTo>
                <a:lnTo>
                  <a:pt x="4977288" y="217643"/>
                </a:lnTo>
                <a:lnTo>
                  <a:pt x="4984390" y="217643"/>
                </a:lnTo>
                <a:close/>
                <a:moveTo>
                  <a:pt x="2957102" y="211920"/>
                </a:moveTo>
                <a:lnTo>
                  <a:pt x="2956084" y="212857"/>
                </a:lnTo>
                <a:cubicBezTo>
                  <a:pt x="2955171" y="214040"/>
                  <a:pt x="2954562" y="215459"/>
                  <a:pt x="2954562" y="217352"/>
                </a:cubicBezTo>
                <a:close/>
                <a:moveTo>
                  <a:pt x="262747" y="211674"/>
                </a:moveTo>
                <a:cubicBezTo>
                  <a:pt x="260362" y="211674"/>
                  <a:pt x="257893" y="213567"/>
                  <a:pt x="257893" y="217353"/>
                </a:cubicBezTo>
                <a:cubicBezTo>
                  <a:pt x="267675" y="217353"/>
                  <a:pt x="257893" y="217353"/>
                  <a:pt x="267675" y="217353"/>
                </a:cubicBezTo>
                <a:cubicBezTo>
                  <a:pt x="267675" y="213567"/>
                  <a:pt x="265206" y="211674"/>
                  <a:pt x="262747" y="211674"/>
                </a:cubicBezTo>
                <a:close/>
                <a:moveTo>
                  <a:pt x="9537023" y="211674"/>
                </a:moveTo>
                <a:cubicBezTo>
                  <a:pt x="9534638" y="211674"/>
                  <a:pt x="9532169" y="213567"/>
                  <a:pt x="9532169" y="217353"/>
                </a:cubicBezTo>
                <a:cubicBezTo>
                  <a:pt x="9541951" y="217353"/>
                  <a:pt x="9532169" y="217353"/>
                  <a:pt x="9541951" y="217353"/>
                </a:cubicBezTo>
                <a:cubicBezTo>
                  <a:pt x="9541951" y="213567"/>
                  <a:pt x="9539482" y="211674"/>
                  <a:pt x="9537023" y="211674"/>
                </a:cubicBezTo>
                <a:close/>
                <a:moveTo>
                  <a:pt x="6528299" y="211302"/>
                </a:moveTo>
                <a:cubicBezTo>
                  <a:pt x="6527084" y="211302"/>
                  <a:pt x="6524652" y="213372"/>
                  <a:pt x="6519790" y="217514"/>
                </a:cubicBezTo>
                <a:lnTo>
                  <a:pt x="6529514" y="217514"/>
                </a:lnTo>
                <a:cubicBezTo>
                  <a:pt x="6529514" y="213372"/>
                  <a:pt x="6529514" y="211302"/>
                  <a:pt x="6528299" y="211302"/>
                </a:cubicBezTo>
                <a:close/>
                <a:moveTo>
                  <a:pt x="1265303" y="211169"/>
                </a:moveTo>
                <a:cubicBezTo>
                  <a:pt x="1258636" y="212648"/>
                  <a:pt x="1250008" y="224479"/>
                  <a:pt x="1268832" y="224479"/>
                </a:cubicBezTo>
                <a:cubicBezTo>
                  <a:pt x="1272597" y="213121"/>
                  <a:pt x="1269302" y="210282"/>
                  <a:pt x="1265303" y="211169"/>
                </a:cubicBezTo>
                <a:close/>
                <a:moveTo>
                  <a:pt x="10539578" y="211169"/>
                </a:moveTo>
                <a:cubicBezTo>
                  <a:pt x="10532911" y="212648"/>
                  <a:pt x="10524284" y="224479"/>
                  <a:pt x="10543107" y="224479"/>
                </a:cubicBezTo>
                <a:cubicBezTo>
                  <a:pt x="10546872" y="213121"/>
                  <a:pt x="10543578" y="210282"/>
                  <a:pt x="10539578" y="211169"/>
                </a:cubicBezTo>
                <a:close/>
                <a:moveTo>
                  <a:pt x="2274678" y="210896"/>
                </a:moveTo>
                <a:lnTo>
                  <a:pt x="2278086" y="213054"/>
                </a:lnTo>
                <a:cubicBezTo>
                  <a:pt x="2279030" y="214092"/>
                  <a:pt x="2279660" y="215476"/>
                  <a:pt x="2279660" y="217321"/>
                </a:cubicBezTo>
                <a:cubicBezTo>
                  <a:pt x="2279660" y="213631"/>
                  <a:pt x="2279030" y="211786"/>
                  <a:pt x="2277929" y="210979"/>
                </a:cubicBezTo>
                <a:close/>
                <a:moveTo>
                  <a:pt x="11548954" y="210896"/>
                </a:moveTo>
                <a:lnTo>
                  <a:pt x="11552362" y="213054"/>
                </a:lnTo>
                <a:cubicBezTo>
                  <a:pt x="11553306" y="214092"/>
                  <a:pt x="11553935" y="215476"/>
                  <a:pt x="11553935" y="217321"/>
                </a:cubicBezTo>
                <a:cubicBezTo>
                  <a:pt x="11553935" y="213631"/>
                  <a:pt x="11553306" y="211786"/>
                  <a:pt x="11552205" y="210979"/>
                </a:cubicBezTo>
                <a:close/>
                <a:moveTo>
                  <a:pt x="7973801" y="210674"/>
                </a:moveTo>
                <a:lnTo>
                  <a:pt x="7968988" y="212743"/>
                </a:lnTo>
                <a:lnTo>
                  <a:pt x="7970474" y="212573"/>
                </a:lnTo>
                <a:close/>
                <a:moveTo>
                  <a:pt x="0" y="210465"/>
                </a:moveTo>
                <a:lnTo>
                  <a:pt x="0" y="224479"/>
                </a:lnTo>
                <a:lnTo>
                  <a:pt x="11481" y="224479"/>
                </a:lnTo>
                <a:cubicBezTo>
                  <a:pt x="6482" y="220768"/>
                  <a:pt x="3982" y="215201"/>
                  <a:pt x="217" y="210561"/>
                </a:cubicBezTo>
                <a:close/>
                <a:moveTo>
                  <a:pt x="2269592" y="209941"/>
                </a:moveTo>
                <a:lnTo>
                  <a:pt x="2269592" y="211606"/>
                </a:lnTo>
                <a:lnTo>
                  <a:pt x="2273367" y="210863"/>
                </a:lnTo>
                <a:lnTo>
                  <a:pt x="2274678" y="210896"/>
                </a:lnTo>
                <a:lnTo>
                  <a:pt x="2274626" y="210863"/>
                </a:lnTo>
                <a:cubicBezTo>
                  <a:pt x="2272108" y="209941"/>
                  <a:pt x="2269592" y="209941"/>
                  <a:pt x="2269592" y="209941"/>
                </a:cubicBezTo>
                <a:close/>
                <a:moveTo>
                  <a:pt x="11543867" y="209941"/>
                </a:moveTo>
                <a:lnTo>
                  <a:pt x="11543867" y="211606"/>
                </a:lnTo>
                <a:lnTo>
                  <a:pt x="11547643" y="210863"/>
                </a:lnTo>
                <a:lnTo>
                  <a:pt x="11548954" y="210896"/>
                </a:lnTo>
                <a:lnTo>
                  <a:pt x="11548901" y="210863"/>
                </a:lnTo>
                <a:cubicBezTo>
                  <a:pt x="11546384" y="209941"/>
                  <a:pt x="11543867" y="209941"/>
                  <a:pt x="11543867" y="209941"/>
                </a:cubicBezTo>
                <a:close/>
                <a:moveTo>
                  <a:pt x="2259652" y="209927"/>
                </a:moveTo>
                <a:lnTo>
                  <a:pt x="2259524" y="209941"/>
                </a:lnTo>
                <a:lnTo>
                  <a:pt x="2259636" y="209974"/>
                </a:lnTo>
                <a:close/>
                <a:moveTo>
                  <a:pt x="11533928" y="209927"/>
                </a:moveTo>
                <a:lnTo>
                  <a:pt x="11533799" y="209941"/>
                </a:lnTo>
                <a:lnTo>
                  <a:pt x="11533911" y="209974"/>
                </a:lnTo>
                <a:close/>
                <a:moveTo>
                  <a:pt x="563934" y="209781"/>
                </a:moveTo>
                <a:cubicBezTo>
                  <a:pt x="553590" y="209781"/>
                  <a:pt x="553590" y="209781"/>
                  <a:pt x="553590" y="209781"/>
                </a:cubicBezTo>
                <a:cubicBezTo>
                  <a:pt x="553590" y="217353"/>
                  <a:pt x="563934" y="217353"/>
                  <a:pt x="563934" y="209781"/>
                </a:cubicBezTo>
                <a:close/>
                <a:moveTo>
                  <a:pt x="840174" y="209781"/>
                </a:moveTo>
                <a:cubicBezTo>
                  <a:pt x="840174" y="217352"/>
                  <a:pt x="849909" y="217352"/>
                  <a:pt x="849909" y="217352"/>
                </a:cubicBezTo>
                <a:cubicBezTo>
                  <a:pt x="849909" y="209781"/>
                  <a:pt x="849909" y="209781"/>
                  <a:pt x="840174" y="209781"/>
                </a:cubicBezTo>
                <a:close/>
                <a:moveTo>
                  <a:pt x="1084774" y="209781"/>
                </a:moveTo>
                <a:cubicBezTo>
                  <a:pt x="1084774" y="217353"/>
                  <a:pt x="1084774" y="217353"/>
                  <a:pt x="1094509" y="217353"/>
                </a:cubicBezTo>
                <a:cubicBezTo>
                  <a:pt x="1094509" y="209781"/>
                  <a:pt x="1094509" y="209781"/>
                  <a:pt x="1084774" y="209781"/>
                </a:cubicBezTo>
                <a:close/>
                <a:moveTo>
                  <a:pt x="1116414" y="209781"/>
                </a:moveTo>
                <a:cubicBezTo>
                  <a:pt x="1104853" y="209781"/>
                  <a:pt x="1104853" y="209781"/>
                  <a:pt x="1104853" y="209781"/>
                </a:cubicBezTo>
                <a:cubicBezTo>
                  <a:pt x="1104853" y="211618"/>
                  <a:pt x="1104853" y="213455"/>
                  <a:pt x="1104853" y="215063"/>
                </a:cubicBezTo>
                <a:lnTo>
                  <a:pt x="1104853" y="217130"/>
                </a:lnTo>
                <a:cubicBezTo>
                  <a:pt x="1116414" y="217130"/>
                  <a:pt x="1104853" y="209781"/>
                  <a:pt x="1116414" y="209781"/>
                </a:cubicBezTo>
                <a:close/>
                <a:moveTo>
                  <a:pt x="1442851" y="209781"/>
                </a:moveTo>
                <a:cubicBezTo>
                  <a:pt x="1432811" y="217353"/>
                  <a:pt x="1442851" y="217353"/>
                  <a:pt x="1452891" y="217353"/>
                </a:cubicBezTo>
                <a:cubicBezTo>
                  <a:pt x="1442851" y="209781"/>
                  <a:pt x="1442851" y="209781"/>
                  <a:pt x="1442851" y="209781"/>
                </a:cubicBezTo>
                <a:close/>
                <a:moveTo>
                  <a:pt x="1584926" y="209781"/>
                </a:moveTo>
                <a:cubicBezTo>
                  <a:pt x="1584926" y="217352"/>
                  <a:pt x="1575190" y="217352"/>
                  <a:pt x="1575190" y="217352"/>
                </a:cubicBezTo>
                <a:cubicBezTo>
                  <a:pt x="1575190" y="209781"/>
                  <a:pt x="1575190" y="209781"/>
                  <a:pt x="1575190" y="209781"/>
                </a:cubicBezTo>
                <a:cubicBezTo>
                  <a:pt x="1584926" y="209781"/>
                  <a:pt x="1584926" y="209781"/>
                  <a:pt x="1584926" y="209781"/>
                </a:cubicBezTo>
                <a:close/>
                <a:moveTo>
                  <a:pt x="1719090" y="209781"/>
                </a:moveTo>
                <a:cubicBezTo>
                  <a:pt x="1729130" y="209781"/>
                  <a:pt x="1719090" y="209781"/>
                  <a:pt x="1709051" y="209781"/>
                </a:cubicBezTo>
                <a:cubicBezTo>
                  <a:pt x="1709051" y="217353"/>
                  <a:pt x="1719090" y="209781"/>
                  <a:pt x="1719090" y="209781"/>
                </a:cubicBezTo>
                <a:close/>
                <a:moveTo>
                  <a:pt x="1912884" y="209781"/>
                </a:moveTo>
                <a:cubicBezTo>
                  <a:pt x="1912884" y="217353"/>
                  <a:pt x="1923228" y="217353"/>
                  <a:pt x="1923228" y="217353"/>
                </a:cubicBezTo>
                <a:cubicBezTo>
                  <a:pt x="1923228" y="209781"/>
                  <a:pt x="1923228" y="209781"/>
                  <a:pt x="1912884" y="209781"/>
                </a:cubicBezTo>
                <a:close/>
                <a:moveTo>
                  <a:pt x="1983465" y="209781"/>
                </a:moveTo>
                <a:cubicBezTo>
                  <a:pt x="1995026" y="209781"/>
                  <a:pt x="1995026" y="217130"/>
                  <a:pt x="1995026" y="217130"/>
                </a:cubicBezTo>
                <a:cubicBezTo>
                  <a:pt x="1995026" y="224479"/>
                  <a:pt x="1983465" y="217130"/>
                  <a:pt x="1983465" y="217130"/>
                </a:cubicBezTo>
                <a:cubicBezTo>
                  <a:pt x="1983465" y="209781"/>
                  <a:pt x="1983465" y="209781"/>
                  <a:pt x="1983465" y="209781"/>
                </a:cubicBezTo>
                <a:close/>
                <a:moveTo>
                  <a:pt x="2097246" y="209781"/>
                </a:moveTo>
                <a:cubicBezTo>
                  <a:pt x="2097246" y="217353"/>
                  <a:pt x="2097246" y="217353"/>
                  <a:pt x="2097246" y="217353"/>
                </a:cubicBezTo>
                <a:cubicBezTo>
                  <a:pt x="2106982" y="217353"/>
                  <a:pt x="2106982" y="209781"/>
                  <a:pt x="2097246" y="209781"/>
                </a:cubicBezTo>
                <a:close/>
                <a:moveTo>
                  <a:pt x="2106981" y="209781"/>
                </a:moveTo>
                <a:cubicBezTo>
                  <a:pt x="2106981" y="217204"/>
                  <a:pt x="2117021" y="217204"/>
                  <a:pt x="2117021" y="224628"/>
                </a:cubicBezTo>
                <a:lnTo>
                  <a:pt x="2117326" y="224547"/>
                </a:lnTo>
                <a:lnTo>
                  <a:pt x="2117326" y="228843"/>
                </a:lnTo>
                <a:cubicBezTo>
                  <a:pt x="2117326" y="232287"/>
                  <a:pt x="2117326" y="233665"/>
                  <a:pt x="2117326" y="239177"/>
                </a:cubicBezTo>
                <a:cubicBezTo>
                  <a:pt x="2127061" y="231828"/>
                  <a:pt x="2127061" y="231828"/>
                  <a:pt x="2127061" y="231828"/>
                </a:cubicBezTo>
                <a:cubicBezTo>
                  <a:pt x="2127061" y="231828"/>
                  <a:pt x="2127061" y="227694"/>
                  <a:pt x="2122954" y="225627"/>
                </a:cubicBezTo>
                <a:lnTo>
                  <a:pt x="2117472" y="224509"/>
                </a:lnTo>
                <a:lnTo>
                  <a:pt x="2121413" y="223468"/>
                </a:lnTo>
                <a:cubicBezTo>
                  <a:pt x="2123296" y="221380"/>
                  <a:pt x="2119531" y="217204"/>
                  <a:pt x="2127060" y="217204"/>
                </a:cubicBezTo>
                <a:cubicBezTo>
                  <a:pt x="2127060" y="224628"/>
                  <a:pt x="2137100" y="224628"/>
                  <a:pt x="2137100" y="232051"/>
                </a:cubicBezTo>
                <a:cubicBezTo>
                  <a:pt x="2147139" y="232051"/>
                  <a:pt x="2137100" y="217204"/>
                  <a:pt x="2147139" y="217204"/>
                </a:cubicBezTo>
                <a:cubicBezTo>
                  <a:pt x="2137100" y="209781"/>
                  <a:pt x="2127060" y="217204"/>
                  <a:pt x="2106981" y="209781"/>
                </a:cubicBezTo>
                <a:close/>
                <a:moveTo>
                  <a:pt x="3322679" y="209781"/>
                </a:moveTo>
                <a:cubicBezTo>
                  <a:pt x="3322679" y="217130"/>
                  <a:pt x="3322679" y="224479"/>
                  <a:pt x="3332414" y="224479"/>
                </a:cubicBezTo>
                <a:cubicBezTo>
                  <a:pt x="3322679" y="224479"/>
                  <a:pt x="3332414" y="217130"/>
                  <a:pt x="3322679" y="209781"/>
                </a:cubicBezTo>
                <a:close/>
                <a:moveTo>
                  <a:pt x="3792713" y="209781"/>
                </a:moveTo>
                <a:cubicBezTo>
                  <a:pt x="3782672" y="209781"/>
                  <a:pt x="3782672" y="209781"/>
                  <a:pt x="3782672" y="209781"/>
                </a:cubicBezTo>
                <a:cubicBezTo>
                  <a:pt x="3792713" y="217353"/>
                  <a:pt x="3802752" y="217353"/>
                  <a:pt x="3792713" y="209781"/>
                </a:cubicBezTo>
                <a:close/>
                <a:moveTo>
                  <a:pt x="4487267" y="209781"/>
                </a:moveTo>
                <a:cubicBezTo>
                  <a:pt x="4477227" y="209781"/>
                  <a:pt x="4477227" y="209781"/>
                  <a:pt x="4467188" y="217130"/>
                </a:cubicBezTo>
                <a:cubicBezTo>
                  <a:pt x="4477227" y="217130"/>
                  <a:pt x="4477227" y="224479"/>
                  <a:pt x="4487267" y="224479"/>
                </a:cubicBezTo>
                <a:cubicBezTo>
                  <a:pt x="4487267" y="217130"/>
                  <a:pt x="4487267" y="217130"/>
                  <a:pt x="4487267" y="209781"/>
                </a:cubicBezTo>
                <a:close/>
                <a:moveTo>
                  <a:pt x="9838210" y="209781"/>
                </a:moveTo>
                <a:cubicBezTo>
                  <a:pt x="9827866" y="209781"/>
                  <a:pt x="9827866" y="209781"/>
                  <a:pt x="9827866" y="209781"/>
                </a:cubicBezTo>
                <a:cubicBezTo>
                  <a:pt x="9827866" y="217353"/>
                  <a:pt x="9838210" y="217353"/>
                  <a:pt x="9838210" y="209781"/>
                </a:cubicBezTo>
                <a:close/>
                <a:moveTo>
                  <a:pt x="10114449" y="209781"/>
                </a:moveTo>
                <a:cubicBezTo>
                  <a:pt x="10114449" y="217352"/>
                  <a:pt x="10124185" y="217352"/>
                  <a:pt x="10124185" y="217352"/>
                </a:cubicBezTo>
                <a:cubicBezTo>
                  <a:pt x="10124185" y="209781"/>
                  <a:pt x="10124185" y="209781"/>
                  <a:pt x="10114449" y="209781"/>
                </a:cubicBezTo>
                <a:close/>
                <a:moveTo>
                  <a:pt x="10359049" y="209781"/>
                </a:moveTo>
                <a:cubicBezTo>
                  <a:pt x="10359049" y="217353"/>
                  <a:pt x="10359049" y="217353"/>
                  <a:pt x="10368785" y="217353"/>
                </a:cubicBezTo>
                <a:cubicBezTo>
                  <a:pt x="10368785" y="209781"/>
                  <a:pt x="10368785" y="209781"/>
                  <a:pt x="10359049" y="209781"/>
                </a:cubicBezTo>
                <a:close/>
                <a:moveTo>
                  <a:pt x="10390689" y="209781"/>
                </a:moveTo>
                <a:cubicBezTo>
                  <a:pt x="10379128" y="209781"/>
                  <a:pt x="10379128" y="209781"/>
                  <a:pt x="10379128" y="209781"/>
                </a:cubicBezTo>
                <a:cubicBezTo>
                  <a:pt x="10379128" y="211618"/>
                  <a:pt x="10379128" y="213455"/>
                  <a:pt x="10379128" y="215063"/>
                </a:cubicBezTo>
                <a:lnTo>
                  <a:pt x="10379128" y="217130"/>
                </a:lnTo>
                <a:cubicBezTo>
                  <a:pt x="10390689" y="217130"/>
                  <a:pt x="10379128" y="209781"/>
                  <a:pt x="10390689" y="209781"/>
                </a:cubicBezTo>
                <a:close/>
                <a:moveTo>
                  <a:pt x="10717127" y="209781"/>
                </a:moveTo>
                <a:cubicBezTo>
                  <a:pt x="10707087" y="217353"/>
                  <a:pt x="10717127" y="217353"/>
                  <a:pt x="10727166" y="217353"/>
                </a:cubicBezTo>
                <a:cubicBezTo>
                  <a:pt x="10717127" y="209781"/>
                  <a:pt x="10717127" y="209781"/>
                  <a:pt x="10717127" y="209781"/>
                </a:cubicBezTo>
                <a:close/>
                <a:moveTo>
                  <a:pt x="10859201" y="209781"/>
                </a:moveTo>
                <a:cubicBezTo>
                  <a:pt x="10859201" y="217352"/>
                  <a:pt x="10849466" y="217352"/>
                  <a:pt x="10849466" y="217352"/>
                </a:cubicBezTo>
                <a:cubicBezTo>
                  <a:pt x="10849466" y="209781"/>
                  <a:pt x="10849466" y="209781"/>
                  <a:pt x="10849466" y="209781"/>
                </a:cubicBezTo>
                <a:cubicBezTo>
                  <a:pt x="10859201" y="209781"/>
                  <a:pt x="10859201" y="209781"/>
                  <a:pt x="10859201" y="209781"/>
                </a:cubicBezTo>
                <a:close/>
                <a:moveTo>
                  <a:pt x="10993366" y="209781"/>
                </a:moveTo>
                <a:cubicBezTo>
                  <a:pt x="11003406" y="209781"/>
                  <a:pt x="10993366" y="209781"/>
                  <a:pt x="10983327" y="209781"/>
                </a:cubicBezTo>
                <a:cubicBezTo>
                  <a:pt x="10983327" y="217353"/>
                  <a:pt x="10993366" y="209781"/>
                  <a:pt x="10993366" y="209781"/>
                </a:cubicBezTo>
                <a:close/>
                <a:moveTo>
                  <a:pt x="11187159" y="209781"/>
                </a:moveTo>
                <a:cubicBezTo>
                  <a:pt x="11187159" y="217353"/>
                  <a:pt x="11197503" y="217353"/>
                  <a:pt x="11197503" y="217353"/>
                </a:cubicBezTo>
                <a:cubicBezTo>
                  <a:pt x="11197503" y="209781"/>
                  <a:pt x="11197503" y="209781"/>
                  <a:pt x="11187159" y="209781"/>
                </a:cubicBezTo>
                <a:close/>
                <a:moveTo>
                  <a:pt x="11257741" y="209781"/>
                </a:moveTo>
                <a:cubicBezTo>
                  <a:pt x="11269302" y="209781"/>
                  <a:pt x="11269302" y="217130"/>
                  <a:pt x="11269302" y="217130"/>
                </a:cubicBezTo>
                <a:cubicBezTo>
                  <a:pt x="11269302" y="224479"/>
                  <a:pt x="11257741" y="217130"/>
                  <a:pt x="11257741" y="217130"/>
                </a:cubicBezTo>
                <a:cubicBezTo>
                  <a:pt x="11257741" y="209781"/>
                  <a:pt x="11257741" y="209781"/>
                  <a:pt x="11257741" y="209781"/>
                </a:cubicBezTo>
                <a:close/>
                <a:moveTo>
                  <a:pt x="11371522" y="209781"/>
                </a:moveTo>
                <a:cubicBezTo>
                  <a:pt x="11371522" y="217353"/>
                  <a:pt x="11371522" y="217353"/>
                  <a:pt x="11371522" y="217353"/>
                </a:cubicBezTo>
                <a:cubicBezTo>
                  <a:pt x="11381257" y="217353"/>
                  <a:pt x="11381257" y="209781"/>
                  <a:pt x="11371522" y="209781"/>
                </a:cubicBezTo>
                <a:close/>
                <a:moveTo>
                  <a:pt x="11381257" y="209781"/>
                </a:moveTo>
                <a:cubicBezTo>
                  <a:pt x="11381257" y="217204"/>
                  <a:pt x="11391296" y="217204"/>
                  <a:pt x="11391296" y="224628"/>
                </a:cubicBezTo>
                <a:lnTo>
                  <a:pt x="11391601" y="224547"/>
                </a:lnTo>
                <a:lnTo>
                  <a:pt x="11391601" y="228843"/>
                </a:lnTo>
                <a:cubicBezTo>
                  <a:pt x="11391601" y="232287"/>
                  <a:pt x="11391601" y="233665"/>
                  <a:pt x="11391601" y="239177"/>
                </a:cubicBezTo>
                <a:cubicBezTo>
                  <a:pt x="11401337" y="231828"/>
                  <a:pt x="11401337" y="231828"/>
                  <a:pt x="11401337" y="231828"/>
                </a:cubicBezTo>
                <a:cubicBezTo>
                  <a:pt x="11401337" y="231828"/>
                  <a:pt x="11401337" y="227694"/>
                  <a:pt x="11397230" y="225627"/>
                </a:cubicBezTo>
                <a:lnTo>
                  <a:pt x="11391747" y="224509"/>
                </a:lnTo>
                <a:lnTo>
                  <a:pt x="11395689" y="223468"/>
                </a:lnTo>
                <a:cubicBezTo>
                  <a:pt x="11397571" y="221380"/>
                  <a:pt x="11393806" y="217204"/>
                  <a:pt x="11401336" y="217204"/>
                </a:cubicBezTo>
                <a:cubicBezTo>
                  <a:pt x="11401336" y="224628"/>
                  <a:pt x="11411375" y="224628"/>
                  <a:pt x="11411375" y="232051"/>
                </a:cubicBezTo>
                <a:cubicBezTo>
                  <a:pt x="11421415" y="232051"/>
                  <a:pt x="11411375" y="217204"/>
                  <a:pt x="11421415" y="217204"/>
                </a:cubicBezTo>
                <a:cubicBezTo>
                  <a:pt x="11411375" y="209781"/>
                  <a:pt x="11401336" y="217204"/>
                  <a:pt x="11381257" y="209781"/>
                </a:cubicBezTo>
                <a:close/>
                <a:moveTo>
                  <a:pt x="6955608" y="209511"/>
                </a:moveTo>
                <a:cubicBezTo>
                  <a:pt x="6955608" y="209511"/>
                  <a:pt x="6944464" y="217676"/>
                  <a:pt x="6955608" y="217676"/>
                </a:cubicBezTo>
                <a:cubicBezTo>
                  <a:pt x="6955608" y="209511"/>
                  <a:pt x="6955608" y="209511"/>
                  <a:pt x="6955608" y="209511"/>
                </a:cubicBezTo>
                <a:close/>
                <a:moveTo>
                  <a:pt x="7707877" y="209511"/>
                </a:moveTo>
                <a:cubicBezTo>
                  <a:pt x="7698126" y="209511"/>
                  <a:pt x="7707877" y="209511"/>
                  <a:pt x="7707877" y="217676"/>
                </a:cubicBezTo>
                <a:cubicBezTo>
                  <a:pt x="7707877" y="217676"/>
                  <a:pt x="7717628" y="224820"/>
                  <a:pt x="7717628" y="217676"/>
                </a:cubicBezTo>
                <a:cubicBezTo>
                  <a:pt x="7707877" y="209511"/>
                  <a:pt x="7707877" y="209511"/>
                  <a:pt x="7707877" y="209511"/>
                </a:cubicBezTo>
                <a:close/>
                <a:moveTo>
                  <a:pt x="7965598" y="209511"/>
                </a:moveTo>
                <a:lnTo>
                  <a:pt x="7965598" y="217676"/>
                </a:lnTo>
                <a:cubicBezTo>
                  <a:pt x="7965598" y="215635"/>
                  <a:pt x="7966818" y="214104"/>
                  <a:pt x="7968494" y="212956"/>
                </a:cubicBezTo>
                <a:lnTo>
                  <a:pt x="7968988" y="212743"/>
                </a:lnTo>
                <a:lnTo>
                  <a:pt x="7967122" y="212956"/>
                </a:lnTo>
                <a:cubicBezTo>
                  <a:pt x="7966208" y="212573"/>
                  <a:pt x="7965598" y="211553"/>
                  <a:pt x="7965598" y="209511"/>
                </a:cubicBezTo>
                <a:close/>
                <a:moveTo>
                  <a:pt x="7975351" y="209511"/>
                </a:moveTo>
                <a:cubicBezTo>
                  <a:pt x="7975351" y="209511"/>
                  <a:pt x="7974740" y="210022"/>
                  <a:pt x="7973826" y="210660"/>
                </a:cubicBezTo>
                <a:lnTo>
                  <a:pt x="7973801" y="210674"/>
                </a:lnTo>
                <a:lnTo>
                  <a:pt x="7974132" y="210532"/>
                </a:lnTo>
                <a:cubicBezTo>
                  <a:pt x="7977788" y="209511"/>
                  <a:pt x="7980226" y="209511"/>
                  <a:pt x="7975351" y="209511"/>
                </a:cubicBezTo>
                <a:close/>
                <a:moveTo>
                  <a:pt x="7498732" y="209410"/>
                </a:moveTo>
                <a:lnTo>
                  <a:pt x="7495946" y="209410"/>
                </a:lnTo>
                <a:lnTo>
                  <a:pt x="7498732" y="217502"/>
                </a:lnTo>
                <a:cubicBezTo>
                  <a:pt x="7498732" y="217502"/>
                  <a:pt x="7498732" y="217502"/>
                  <a:pt x="7498732" y="209410"/>
                </a:cubicBezTo>
                <a:close/>
                <a:moveTo>
                  <a:pt x="6450099" y="209377"/>
                </a:moveTo>
                <a:lnTo>
                  <a:pt x="6449916" y="209511"/>
                </a:lnTo>
                <a:lnTo>
                  <a:pt x="6451493" y="209841"/>
                </a:lnTo>
                <a:close/>
                <a:moveTo>
                  <a:pt x="8450456" y="209367"/>
                </a:moveTo>
                <a:lnTo>
                  <a:pt x="8450395" y="209367"/>
                </a:lnTo>
                <a:lnTo>
                  <a:pt x="8450395" y="209409"/>
                </a:lnTo>
                <a:close/>
                <a:moveTo>
                  <a:pt x="6866340" y="209360"/>
                </a:moveTo>
                <a:lnTo>
                  <a:pt x="6866320" y="209375"/>
                </a:lnTo>
                <a:lnTo>
                  <a:pt x="6866367" y="209397"/>
                </a:lnTo>
                <a:close/>
                <a:moveTo>
                  <a:pt x="7667472" y="209303"/>
                </a:moveTo>
                <a:lnTo>
                  <a:pt x="7667478" y="209511"/>
                </a:lnTo>
                <a:lnTo>
                  <a:pt x="7667850" y="209414"/>
                </a:lnTo>
                <a:close/>
                <a:moveTo>
                  <a:pt x="4519196" y="209231"/>
                </a:moveTo>
                <a:cubicBezTo>
                  <a:pt x="4509380" y="209231"/>
                  <a:pt x="4509380" y="209231"/>
                  <a:pt x="4509380" y="209231"/>
                </a:cubicBezTo>
                <a:cubicBezTo>
                  <a:pt x="4509380" y="217388"/>
                  <a:pt x="4509380" y="217388"/>
                  <a:pt x="4509380" y="217388"/>
                </a:cubicBezTo>
                <a:cubicBezTo>
                  <a:pt x="4509380" y="217388"/>
                  <a:pt x="4509380" y="217388"/>
                  <a:pt x="4509380" y="220399"/>
                </a:cubicBezTo>
                <a:lnTo>
                  <a:pt x="4509380" y="221515"/>
                </a:lnTo>
                <a:cubicBezTo>
                  <a:pt x="4509380" y="220845"/>
                  <a:pt x="4509380" y="222407"/>
                  <a:pt x="4509380" y="223522"/>
                </a:cubicBezTo>
                <a:lnTo>
                  <a:pt x="4509380" y="224526"/>
                </a:lnTo>
                <a:cubicBezTo>
                  <a:pt x="4519196" y="224526"/>
                  <a:pt x="4519196" y="231664"/>
                  <a:pt x="4519196" y="231664"/>
                </a:cubicBezTo>
                <a:cubicBezTo>
                  <a:pt x="4529022" y="224526"/>
                  <a:pt x="4519196" y="224526"/>
                  <a:pt x="4519196" y="217388"/>
                </a:cubicBezTo>
                <a:cubicBezTo>
                  <a:pt x="4519196" y="217388"/>
                  <a:pt x="4519196" y="217388"/>
                  <a:pt x="4519196" y="209231"/>
                </a:cubicBezTo>
                <a:close/>
                <a:moveTo>
                  <a:pt x="4639227" y="209231"/>
                </a:moveTo>
                <a:cubicBezTo>
                  <a:pt x="4639227" y="209231"/>
                  <a:pt x="4618012" y="209231"/>
                  <a:pt x="4618012" y="217427"/>
                </a:cubicBezTo>
                <a:cubicBezTo>
                  <a:pt x="4627921" y="209231"/>
                  <a:pt x="4627921" y="217427"/>
                  <a:pt x="4639227" y="217427"/>
                </a:cubicBezTo>
                <a:cubicBezTo>
                  <a:pt x="4639227" y="209231"/>
                  <a:pt x="4639227" y="209231"/>
                  <a:pt x="4639227" y="209231"/>
                </a:cubicBezTo>
                <a:close/>
                <a:moveTo>
                  <a:pt x="4796576" y="209231"/>
                </a:moveTo>
                <a:cubicBezTo>
                  <a:pt x="4786557" y="209231"/>
                  <a:pt x="4786557" y="209231"/>
                  <a:pt x="4786557" y="209231"/>
                </a:cubicBezTo>
                <a:cubicBezTo>
                  <a:pt x="4786557" y="217427"/>
                  <a:pt x="4786557" y="217427"/>
                  <a:pt x="4786557" y="217427"/>
                </a:cubicBezTo>
                <a:cubicBezTo>
                  <a:pt x="4786557" y="209231"/>
                  <a:pt x="4796576" y="209231"/>
                  <a:pt x="4796576" y="209231"/>
                </a:cubicBezTo>
                <a:close/>
                <a:moveTo>
                  <a:pt x="4945385" y="209231"/>
                </a:moveTo>
                <a:cubicBezTo>
                  <a:pt x="4945385" y="217388"/>
                  <a:pt x="4935656" y="224526"/>
                  <a:pt x="4945385" y="224526"/>
                </a:cubicBezTo>
                <a:cubicBezTo>
                  <a:pt x="4945385" y="231664"/>
                  <a:pt x="4945385" y="224526"/>
                  <a:pt x="4955104" y="224526"/>
                </a:cubicBezTo>
                <a:cubicBezTo>
                  <a:pt x="4955104" y="217388"/>
                  <a:pt x="4955104" y="217388"/>
                  <a:pt x="4945385" y="209231"/>
                </a:cubicBezTo>
                <a:close/>
                <a:moveTo>
                  <a:pt x="5519097" y="209231"/>
                </a:moveTo>
                <a:cubicBezTo>
                  <a:pt x="5519097" y="209231"/>
                  <a:pt x="5519097" y="217514"/>
                  <a:pt x="5519097" y="224761"/>
                </a:cubicBezTo>
                <a:cubicBezTo>
                  <a:pt x="5509668" y="217514"/>
                  <a:pt x="5509668" y="209231"/>
                  <a:pt x="5519097" y="209231"/>
                </a:cubicBezTo>
                <a:close/>
                <a:moveTo>
                  <a:pt x="5618106" y="209231"/>
                </a:moveTo>
                <a:cubicBezTo>
                  <a:pt x="5618106" y="217428"/>
                  <a:pt x="5618106" y="217428"/>
                  <a:pt x="5618106" y="217428"/>
                </a:cubicBezTo>
                <a:cubicBezTo>
                  <a:pt x="5618106" y="217428"/>
                  <a:pt x="5608676" y="217428"/>
                  <a:pt x="5608676" y="209231"/>
                </a:cubicBezTo>
                <a:cubicBezTo>
                  <a:pt x="5618106" y="209231"/>
                  <a:pt x="5618106" y="217428"/>
                  <a:pt x="5618106" y="209231"/>
                </a:cubicBezTo>
                <a:close/>
                <a:moveTo>
                  <a:pt x="5707685" y="209231"/>
                </a:moveTo>
                <a:cubicBezTo>
                  <a:pt x="5707685" y="217514"/>
                  <a:pt x="5697666" y="224761"/>
                  <a:pt x="5687647" y="224761"/>
                </a:cubicBezTo>
                <a:cubicBezTo>
                  <a:pt x="5697666" y="217514"/>
                  <a:pt x="5707685" y="217514"/>
                  <a:pt x="5697666" y="209231"/>
                </a:cubicBezTo>
                <a:cubicBezTo>
                  <a:pt x="5707685" y="209231"/>
                  <a:pt x="5707685" y="209231"/>
                  <a:pt x="5707685" y="209231"/>
                </a:cubicBezTo>
                <a:close/>
                <a:moveTo>
                  <a:pt x="5767208" y="209231"/>
                </a:moveTo>
                <a:cubicBezTo>
                  <a:pt x="5767208" y="217428"/>
                  <a:pt x="5767208" y="217428"/>
                  <a:pt x="5767208" y="217428"/>
                </a:cubicBezTo>
                <a:cubicBezTo>
                  <a:pt x="5757779" y="217428"/>
                  <a:pt x="5757779" y="217428"/>
                  <a:pt x="5757779" y="217428"/>
                </a:cubicBezTo>
                <a:cubicBezTo>
                  <a:pt x="5757779" y="209231"/>
                  <a:pt x="5767208" y="209231"/>
                  <a:pt x="5767208" y="209231"/>
                </a:cubicBezTo>
                <a:close/>
                <a:moveTo>
                  <a:pt x="5895389" y="209231"/>
                </a:moveTo>
                <a:cubicBezTo>
                  <a:pt x="5905113" y="217428"/>
                  <a:pt x="5895389" y="217428"/>
                  <a:pt x="5885664" y="217428"/>
                </a:cubicBezTo>
                <a:cubicBezTo>
                  <a:pt x="5885664" y="217428"/>
                  <a:pt x="5895389" y="217428"/>
                  <a:pt x="5895389" y="209231"/>
                </a:cubicBezTo>
                <a:close/>
                <a:moveTo>
                  <a:pt x="6153223" y="209231"/>
                </a:moveTo>
                <a:cubicBezTo>
                  <a:pt x="6162652" y="217514"/>
                  <a:pt x="6162652" y="217514"/>
                  <a:pt x="6162652" y="224761"/>
                </a:cubicBezTo>
                <a:cubicBezTo>
                  <a:pt x="6162652" y="224761"/>
                  <a:pt x="6153223" y="217514"/>
                  <a:pt x="6153223" y="209231"/>
                </a:cubicBezTo>
                <a:close/>
                <a:moveTo>
                  <a:pt x="6331203" y="209231"/>
                </a:moveTo>
                <a:lnTo>
                  <a:pt x="6331203" y="209511"/>
                </a:lnTo>
                <a:lnTo>
                  <a:pt x="6331504" y="209511"/>
                </a:lnTo>
                <a:lnTo>
                  <a:pt x="6331531" y="209295"/>
                </a:lnTo>
                <a:close/>
                <a:moveTo>
                  <a:pt x="6627934" y="209231"/>
                </a:moveTo>
                <a:lnTo>
                  <a:pt x="6627920" y="209386"/>
                </a:lnTo>
                <a:lnTo>
                  <a:pt x="6628159" y="209482"/>
                </a:lnTo>
                <a:close/>
                <a:moveTo>
                  <a:pt x="6717513" y="209231"/>
                </a:moveTo>
                <a:cubicBezTo>
                  <a:pt x="6727237" y="217388"/>
                  <a:pt x="6727237" y="217388"/>
                  <a:pt x="6727237" y="217388"/>
                </a:cubicBezTo>
                <a:cubicBezTo>
                  <a:pt x="6727237" y="224526"/>
                  <a:pt x="6727237" y="224526"/>
                  <a:pt x="6727237" y="231664"/>
                </a:cubicBezTo>
                <a:cubicBezTo>
                  <a:pt x="6717513" y="231664"/>
                  <a:pt x="6717513" y="224526"/>
                  <a:pt x="6707788" y="224526"/>
                </a:cubicBezTo>
                <a:cubicBezTo>
                  <a:pt x="6707788" y="224526"/>
                  <a:pt x="6707788" y="224526"/>
                  <a:pt x="6707788" y="231664"/>
                </a:cubicBezTo>
                <a:cubicBezTo>
                  <a:pt x="6698065" y="224526"/>
                  <a:pt x="6698065" y="224526"/>
                  <a:pt x="6688340" y="217388"/>
                </a:cubicBezTo>
                <a:cubicBezTo>
                  <a:pt x="6698065" y="217388"/>
                  <a:pt x="6698065" y="217388"/>
                  <a:pt x="6698065" y="209231"/>
                </a:cubicBezTo>
                <a:cubicBezTo>
                  <a:pt x="6707788" y="209231"/>
                  <a:pt x="6698065" y="217388"/>
                  <a:pt x="6698065" y="217388"/>
                </a:cubicBezTo>
                <a:cubicBezTo>
                  <a:pt x="6698065" y="224526"/>
                  <a:pt x="6707788" y="217388"/>
                  <a:pt x="6717513" y="217388"/>
                </a:cubicBezTo>
                <a:cubicBezTo>
                  <a:pt x="6717513" y="224526"/>
                  <a:pt x="6717513" y="224526"/>
                  <a:pt x="6717513" y="224526"/>
                </a:cubicBezTo>
                <a:cubicBezTo>
                  <a:pt x="6727237" y="224526"/>
                  <a:pt x="6727237" y="224526"/>
                  <a:pt x="6727237" y="217388"/>
                </a:cubicBezTo>
                <a:cubicBezTo>
                  <a:pt x="6717513" y="217388"/>
                  <a:pt x="6717513" y="217388"/>
                  <a:pt x="6717513" y="209231"/>
                </a:cubicBezTo>
                <a:close/>
                <a:moveTo>
                  <a:pt x="6767312" y="209231"/>
                </a:moveTo>
                <a:lnTo>
                  <a:pt x="6767411" y="209545"/>
                </a:lnTo>
                <a:lnTo>
                  <a:pt x="6767541" y="209511"/>
                </a:lnTo>
                <a:lnTo>
                  <a:pt x="6767391" y="209233"/>
                </a:lnTo>
                <a:close/>
                <a:moveTo>
                  <a:pt x="6825951" y="209231"/>
                </a:moveTo>
                <a:lnTo>
                  <a:pt x="6825869" y="209495"/>
                </a:lnTo>
                <a:lnTo>
                  <a:pt x="6826051" y="209511"/>
                </a:lnTo>
                <a:lnTo>
                  <a:pt x="6826051" y="209421"/>
                </a:lnTo>
                <a:close/>
                <a:moveTo>
                  <a:pt x="7064337" y="209231"/>
                </a:moveTo>
                <a:cubicBezTo>
                  <a:pt x="7074061" y="209231"/>
                  <a:pt x="7083785" y="217514"/>
                  <a:pt x="7083785" y="217514"/>
                </a:cubicBezTo>
                <a:cubicBezTo>
                  <a:pt x="7074061" y="217514"/>
                  <a:pt x="7083785" y="224761"/>
                  <a:pt x="7074061" y="224761"/>
                </a:cubicBezTo>
                <a:cubicBezTo>
                  <a:pt x="7074061" y="217514"/>
                  <a:pt x="7064337" y="217514"/>
                  <a:pt x="7064337" y="209231"/>
                </a:cubicBezTo>
                <a:close/>
                <a:moveTo>
                  <a:pt x="7133879" y="209231"/>
                </a:moveTo>
                <a:cubicBezTo>
                  <a:pt x="7133879" y="209231"/>
                  <a:pt x="7133879" y="209231"/>
                  <a:pt x="7133879" y="212689"/>
                </a:cubicBezTo>
                <a:lnTo>
                  <a:pt x="7133879" y="217427"/>
                </a:lnTo>
                <a:cubicBezTo>
                  <a:pt x="7143308" y="217427"/>
                  <a:pt x="7143308" y="217427"/>
                  <a:pt x="7143308" y="224761"/>
                </a:cubicBezTo>
                <a:cubicBezTo>
                  <a:pt x="7133879" y="224761"/>
                  <a:pt x="7133879" y="217427"/>
                  <a:pt x="7133879" y="217427"/>
                </a:cubicBezTo>
                <a:lnTo>
                  <a:pt x="7133879" y="217428"/>
                </a:lnTo>
                <a:cubicBezTo>
                  <a:pt x="7122682" y="209231"/>
                  <a:pt x="7133879" y="209231"/>
                  <a:pt x="7133879" y="209231"/>
                </a:cubicBezTo>
                <a:close/>
                <a:moveTo>
                  <a:pt x="7262060" y="209231"/>
                </a:moveTo>
                <a:cubicBezTo>
                  <a:pt x="7262060" y="209231"/>
                  <a:pt x="7271784" y="217428"/>
                  <a:pt x="7262060" y="217428"/>
                </a:cubicBezTo>
                <a:cubicBezTo>
                  <a:pt x="7252335" y="217428"/>
                  <a:pt x="7252335" y="209231"/>
                  <a:pt x="7252335" y="209231"/>
                </a:cubicBezTo>
                <a:cubicBezTo>
                  <a:pt x="7262060" y="209231"/>
                  <a:pt x="7262060" y="209231"/>
                  <a:pt x="7262060" y="209231"/>
                </a:cubicBezTo>
                <a:close/>
                <a:moveTo>
                  <a:pt x="7310679" y="209231"/>
                </a:moveTo>
                <a:lnTo>
                  <a:pt x="7327984" y="227528"/>
                </a:lnTo>
                <a:lnTo>
                  <a:pt x="7330658" y="226310"/>
                </a:lnTo>
                <a:cubicBezTo>
                  <a:pt x="7331896" y="226310"/>
                  <a:pt x="7331896" y="228095"/>
                  <a:pt x="7331896" y="231664"/>
                </a:cubicBezTo>
                <a:lnTo>
                  <a:pt x="7327984" y="227528"/>
                </a:lnTo>
                <a:lnTo>
                  <a:pt x="7327719" y="227649"/>
                </a:lnTo>
                <a:cubicBezTo>
                  <a:pt x="7326326" y="228541"/>
                  <a:pt x="7324470" y="229879"/>
                  <a:pt x="7321994" y="231664"/>
                </a:cubicBezTo>
                <a:cubicBezTo>
                  <a:pt x="7321994" y="217388"/>
                  <a:pt x="7310679" y="224526"/>
                  <a:pt x="7310679" y="209231"/>
                </a:cubicBezTo>
                <a:close/>
                <a:moveTo>
                  <a:pt x="7341325" y="209231"/>
                </a:moveTo>
                <a:lnTo>
                  <a:pt x="7340581" y="209231"/>
                </a:lnTo>
                <a:lnTo>
                  <a:pt x="7340602" y="209401"/>
                </a:lnTo>
                <a:close/>
                <a:moveTo>
                  <a:pt x="7420885" y="209231"/>
                </a:moveTo>
                <a:cubicBezTo>
                  <a:pt x="7430314" y="209231"/>
                  <a:pt x="7420885" y="217428"/>
                  <a:pt x="7430314" y="217428"/>
                </a:cubicBezTo>
                <a:cubicBezTo>
                  <a:pt x="7420885" y="217428"/>
                  <a:pt x="7420885" y="217428"/>
                  <a:pt x="7420885" y="217428"/>
                </a:cubicBezTo>
                <a:cubicBezTo>
                  <a:pt x="7420885" y="217428"/>
                  <a:pt x="7420885" y="217428"/>
                  <a:pt x="7420885" y="209231"/>
                </a:cubicBezTo>
                <a:close/>
                <a:moveTo>
                  <a:pt x="7529323" y="209231"/>
                </a:moveTo>
                <a:cubicBezTo>
                  <a:pt x="7534186" y="209231"/>
                  <a:pt x="7534186" y="209231"/>
                  <a:pt x="7532970" y="210251"/>
                </a:cubicBezTo>
                <a:lnTo>
                  <a:pt x="7532768" y="210464"/>
                </a:lnTo>
                <a:lnTo>
                  <a:pt x="7536312" y="211732"/>
                </a:lnTo>
                <a:cubicBezTo>
                  <a:pt x="7539503" y="214050"/>
                  <a:pt x="7542010" y="217695"/>
                  <a:pt x="7542808" y="221429"/>
                </a:cubicBezTo>
                <a:lnTo>
                  <a:pt x="7541082" y="226127"/>
                </a:lnTo>
                <a:lnTo>
                  <a:pt x="7540262" y="229433"/>
                </a:lnTo>
                <a:cubicBezTo>
                  <a:pt x="7539655" y="230772"/>
                  <a:pt x="7539047" y="231664"/>
                  <a:pt x="7539047" y="231664"/>
                </a:cubicBezTo>
                <a:lnTo>
                  <a:pt x="7541082" y="226127"/>
                </a:lnTo>
                <a:lnTo>
                  <a:pt x="7541478" y="224526"/>
                </a:lnTo>
                <a:cubicBezTo>
                  <a:pt x="7541478" y="220957"/>
                  <a:pt x="7539047" y="217388"/>
                  <a:pt x="7529323" y="217388"/>
                </a:cubicBezTo>
                <a:cubicBezTo>
                  <a:pt x="7529323" y="215349"/>
                  <a:pt x="7529931" y="213819"/>
                  <a:pt x="7530690" y="212672"/>
                </a:cubicBezTo>
                <a:lnTo>
                  <a:pt x="7532768" y="210464"/>
                </a:lnTo>
                <a:close/>
                <a:moveTo>
                  <a:pt x="7667228" y="209231"/>
                </a:moveTo>
                <a:lnTo>
                  <a:pt x="7667386" y="209725"/>
                </a:lnTo>
                <a:lnTo>
                  <a:pt x="7667478" y="209511"/>
                </a:lnTo>
                <a:lnTo>
                  <a:pt x="7667339" y="209264"/>
                </a:lnTo>
                <a:close/>
                <a:moveTo>
                  <a:pt x="7925356" y="209231"/>
                </a:moveTo>
                <a:cubicBezTo>
                  <a:pt x="7925356" y="217427"/>
                  <a:pt x="7925356" y="217427"/>
                  <a:pt x="7934786" y="217427"/>
                </a:cubicBezTo>
                <a:cubicBezTo>
                  <a:pt x="7934786" y="217427"/>
                  <a:pt x="7934786" y="209231"/>
                  <a:pt x="7925356" y="209231"/>
                </a:cubicBezTo>
                <a:close/>
                <a:moveTo>
                  <a:pt x="8074223" y="209231"/>
                </a:moveTo>
                <a:cubicBezTo>
                  <a:pt x="8064439" y="217475"/>
                  <a:pt x="8074223" y="217475"/>
                  <a:pt x="8064439" y="224689"/>
                </a:cubicBezTo>
                <a:cubicBezTo>
                  <a:pt x="8074223" y="224689"/>
                  <a:pt x="8064439" y="231903"/>
                  <a:pt x="8064439" y="231903"/>
                </a:cubicBezTo>
                <a:cubicBezTo>
                  <a:pt x="8064439" y="246331"/>
                  <a:pt x="8074223" y="246331"/>
                  <a:pt x="8084005" y="239117"/>
                </a:cubicBezTo>
                <a:cubicBezTo>
                  <a:pt x="8084005" y="239117"/>
                  <a:pt x="8084005" y="239117"/>
                  <a:pt x="8084005" y="231903"/>
                </a:cubicBezTo>
                <a:cubicBezTo>
                  <a:pt x="8074223" y="231903"/>
                  <a:pt x="8074223" y="231903"/>
                  <a:pt x="8074223" y="231903"/>
                </a:cubicBezTo>
                <a:cubicBezTo>
                  <a:pt x="8074223" y="224689"/>
                  <a:pt x="8074223" y="224689"/>
                  <a:pt x="8074223" y="224689"/>
                </a:cubicBezTo>
                <a:cubicBezTo>
                  <a:pt x="8074223" y="217475"/>
                  <a:pt x="8074223" y="209231"/>
                  <a:pt x="8074223" y="209231"/>
                </a:cubicBezTo>
                <a:close/>
                <a:moveTo>
                  <a:pt x="8084005" y="209231"/>
                </a:moveTo>
                <a:cubicBezTo>
                  <a:pt x="8084005" y="217475"/>
                  <a:pt x="8084005" y="217475"/>
                  <a:pt x="8084005" y="217475"/>
                </a:cubicBezTo>
                <a:cubicBezTo>
                  <a:pt x="8074223" y="217475"/>
                  <a:pt x="8074223" y="224689"/>
                  <a:pt x="8074223" y="224689"/>
                </a:cubicBezTo>
                <a:cubicBezTo>
                  <a:pt x="8084005" y="224689"/>
                  <a:pt x="8084005" y="224689"/>
                  <a:pt x="8084005" y="224689"/>
                </a:cubicBezTo>
                <a:cubicBezTo>
                  <a:pt x="8084005" y="224689"/>
                  <a:pt x="8084005" y="217475"/>
                  <a:pt x="8093789" y="217475"/>
                </a:cubicBezTo>
                <a:cubicBezTo>
                  <a:pt x="8093789" y="224689"/>
                  <a:pt x="8093789" y="224689"/>
                  <a:pt x="8093789" y="224689"/>
                </a:cubicBezTo>
                <a:cubicBezTo>
                  <a:pt x="8103571" y="224689"/>
                  <a:pt x="8103571" y="224689"/>
                  <a:pt x="8103571" y="231903"/>
                </a:cubicBezTo>
                <a:cubicBezTo>
                  <a:pt x="8113355" y="217475"/>
                  <a:pt x="8093789" y="209231"/>
                  <a:pt x="8084005" y="209231"/>
                </a:cubicBezTo>
                <a:close/>
                <a:moveTo>
                  <a:pt x="8944909" y="209231"/>
                </a:moveTo>
                <a:cubicBezTo>
                  <a:pt x="8944909" y="209231"/>
                  <a:pt x="8944909" y="217427"/>
                  <a:pt x="8954338" y="217427"/>
                </a:cubicBezTo>
                <a:cubicBezTo>
                  <a:pt x="8954338" y="209231"/>
                  <a:pt x="8944909" y="209231"/>
                  <a:pt x="8944909" y="209231"/>
                </a:cubicBezTo>
                <a:close/>
                <a:moveTo>
                  <a:pt x="8995003" y="209231"/>
                </a:moveTo>
                <a:cubicBezTo>
                  <a:pt x="8995003" y="217514"/>
                  <a:pt x="9014451" y="224761"/>
                  <a:pt x="9014451" y="217514"/>
                </a:cubicBezTo>
                <a:cubicBezTo>
                  <a:pt x="9004727" y="217514"/>
                  <a:pt x="9004727" y="209231"/>
                  <a:pt x="8995003" y="209231"/>
                </a:cubicBezTo>
                <a:close/>
                <a:moveTo>
                  <a:pt x="9053347" y="209231"/>
                </a:moveTo>
                <a:cubicBezTo>
                  <a:pt x="9043917" y="217427"/>
                  <a:pt x="9043917" y="217427"/>
                  <a:pt x="9053347" y="217427"/>
                </a:cubicBezTo>
                <a:cubicBezTo>
                  <a:pt x="9053347" y="209231"/>
                  <a:pt x="9053347" y="209231"/>
                  <a:pt x="9053347" y="209231"/>
                </a:cubicBezTo>
                <a:close/>
                <a:moveTo>
                  <a:pt x="9072795" y="209231"/>
                </a:moveTo>
                <a:cubicBezTo>
                  <a:pt x="9072795" y="224761"/>
                  <a:pt x="9072795" y="224761"/>
                  <a:pt x="9083993" y="224761"/>
                </a:cubicBezTo>
                <a:cubicBezTo>
                  <a:pt x="9083993" y="224761"/>
                  <a:pt x="9083993" y="209231"/>
                  <a:pt x="9072795" y="209231"/>
                </a:cubicBezTo>
                <a:close/>
                <a:moveTo>
                  <a:pt x="9113460" y="209231"/>
                </a:moveTo>
                <a:lnTo>
                  <a:pt x="9113165" y="209231"/>
                </a:lnTo>
                <a:lnTo>
                  <a:pt x="9104950" y="209231"/>
                </a:lnTo>
                <a:cubicBezTo>
                  <a:pt x="9103735" y="209231"/>
                  <a:pt x="9103735" y="209231"/>
                  <a:pt x="9103735" y="209231"/>
                </a:cubicBezTo>
                <a:cubicBezTo>
                  <a:pt x="9103735" y="209231"/>
                  <a:pt x="9094012" y="217427"/>
                  <a:pt x="9103735" y="217427"/>
                </a:cubicBezTo>
                <a:cubicBezTo>
                  <a:pt x="9108597" y="213329"/>
                  <a:pt x="9111029" y="211280"/>
                  <a:pt x="9112244" y="210255"/>
                </a:cubicBezTo>
                <a:lnTo>
                  <a:pt x="9112767" y="209814"/>
                </a:lnTo>
                <a:lnTo>
                  <a:pt x="9109215" y="215039"/>
                </a:lnTo>
                <a:cubicBezTo>
                  <a:pt x="9108303" y="220232"/>
                  <a:pt x="9115595" y="222949"/>
                  <a:pt x="9122889" y="217514"/>
                </a:cubicBezTo>
                <a:cubicBezTo>
                  <a:pt x="9115595" y="217514"/>
                  <a:pt x="9113772" y="212854"/>
                  <a:pt x="9113316" y="210525"/>
                </a:cubicBezTo>
                <a:lnTo>
                  <a:pt x="9113191" y="209457"/>
                </a:lnTo>
                <a:close/>
                <a:moveTo>
                  <a:pt x="9568721" y="209230"/>
                </a:moveTo>
                <a:cubicBezTo>
                  <a:pt x="9568721" y="209230"/>
                  <a:pt x="9558998" y="217427"/>
                  <a:pt x="9568721" y="217427"/>
                </a:cubicBezTo>
                <a:cubicBezTo>
                  <a:pt x="9578446" y="209230"/>
                  <a:pt x="9568721" y="209230"/>
                  <a:pt x="9568721" y="209230"/>
                </a:cubicBezTo>
                <a:close/>
                <a:moveTo>
                  <a:pt x="2810995" y="208174"/>
                </a:moveTo>
                <a:lnTo>
                  <a:pt x="2810570" y="209019"/>
                </a:lnTo>
                <a:cubicBezTo>
                  <a:pt x="2809312" y="209941"/>
                  <a:pt x="2806794" y="209941"/>
                  <a:pt x="2801760" y="209941"/>
                </a:cubicBezTo>
                <a:cubicBezTo>
                  <a:pt x="2801760" y="209941"/>
                  <a:pt x="2801760" y="209941"/>
                  <a:pt x="2811828" y="209941"/>
                </a:cubicBezTo>
                <a:close/>
                <a:moveTo>
                  <a:pt x="12085270" y="208174"/>
                </a:moveTo>
                <a:lnTo>
                  <a:pt x="12084846" y="209019"/>
                </a:lnTo>
                <a:cubicBezTo>
                  <a:pt x="12083587" y="209941"/>
                  <a:pt x="12081070" y="209941"/>
                  <a:pt x="12076036" y="209941"/>
                </a:cubicBezTo>
                <a:cubicBezTo>
                  <a:pt x="12076036" y="209941"/>
                  <a:pt x="12076036" y="209941"/>
                  <a:pt x="12086104" y="209941"/>
                </a:cubicBezTo>
                <a:close/>
                <a:moveTo>
                  <a:pt x="7557538" y="207739"/>
                </a:moveTo>
                <a:cubicBezTo>
                  <a:pt x="7558791" y="207865"/>
                  <a:pt x="7558791" y="209878"/>
                  <a:pt x="7558791" y="217428"/>
                </a:cubicBezTo>
                <a:cubicBezTo>
                  <a:pt x="7558791" y="217428"/>
                  <a:pt x="7558791" y="209375"/>
                  <a:pt x="7548772" y="217428"/>
                </a:cubicBezTo>
                <a:cubicBezTo>
                  <a:pt x="7548772" y="209375"/>
                  <a:pt x="7548772" y="209375"/>
                  <a:pt x="7548772" y="209375"/>
                </a:cubicBezTo>
                <a:cubicBezTo>
                  <a:pt x="7553781" y="209375"/>
                  <a:pt x="7556285" y="207613"/>
                  <a:pt x="7557538" y="207739"/>
                </a:cubicBezTo>
                <a:close/>
                <a:moveTo>
                  <a:pt x="915506" y="206875"/>
                </a:moveTo>
                <a:cubicBezTo>
                  <a:pt x="910181" y="205838"/>
                  <a:pt x="908293" y="209983"/>
                  <a:pt x="900743" y="209983"/>
                </a:cubicBezTo>
                <a:cubicBezTo>
                  <a:pt x="910810" y="217352"/>
                  <a:pt x="900743" y="217352"/>
                  <a:pt x="900743" y="217352"/>
                </a:cubicBezTo>
                <a:cubicBezTo>
                  <a:pt x="910810" y="217352"/>
                  <a:pt x="922315" y="217352"/>
                  <a:pt x="922315" y="209983"/>
                </a:cubicBezTo>
                <a:cubicBezTo>
                  <a:pt x="919439" y="208141"/>
                  <a:pt x="917282" y="207220"/>
                  <a:pt x="915506" y="206875"/>
                </a:cubicBezTo>
                <a:close/>
                <a:moveTo>
                  <a:pt x="10189782" y="206875"/>
                </a:moveTo>
                <a:cubicBezTo>
                  <a:pt x="10184457" y="205838"/>
                  <a:pt x="10182569" y="209983"/>
                  <a:pt x="10175018" y="209983"/>
                </a:cubicBezTo>
                <a:cubicBezTo>
                  <a:pt x="10185085" y="217352"/>
                  <a:pt x="10175018" y="217352"/>
                  <a:pt x="10175018" y="217352"/>
                </a:cubicBezTo>
                <a:cubicBezTo>
                  <a:pt x="10185085" y="217352"/>
                  <a:pt x="10196591" y="217352"/>
                  <a:pt x="10196591" y="209983"/>
                </a:cubicBezTo>
                <a:cubicBezTo>
                  <a:pt x="10193715" y="208141"/>
                  <a:pt x="10191557" y="207220"/>
                  <a:pt x="10189782" y="206875"/>
                </a:cubicBezTo>
                <a:close/>
                <a:moveTo>
                  <a:pt x="105693" y="206587"/>
                </a:moveTo>
                <a:cubicBezTo>
                  <a:pt x="104616" y="206942"/>
                  <a:pt x="103951" y="207889"/>
                  <a:pt x="103951" y="209781"/>
                </a:cubicBezTo>
                <a:cubicBezTo>
                  <a:pt x="114018" y="209781"/>
                  <a:pt x="114018" y="217352"/>
                  <a:pt x="124084" y="217352"/>
                </a:cubicBezTo>
                <a:cubicBezTo>
                  <a:pt x="124084" y="209781"/>
                  <a:pt x="124084" y="209781"/>
                  <a:pt x="124084" y="209781"/>
                </a:cubicBezTo>
                <a:cubicBezTo>
                  <a:pt x="116518" y="209781"/>
                  <a:pt x="108984" y="205522"/>
                  <a:pt x="105693" y="206587"/>
                </a:cubicBezTo>
                <a:close/>
                <a:moveTo>
                  <a:pt x="9379969" y="206587"/>
                </a:moveTo>
                <a:cubicBezTo>
                  <a:pt x="9378892" y="206942"/>
                  <a:pt x="9378227" y="207889"/>
                  <a:pt x="9378227" y="209781"/>
                </a:cubicBezTo>
                <a:cubicBezTo>
                  <a:pt x="9388294" y="209781"/>
                  <a:pt x="9388294" y="217352"/>
                  <a:pt x="9398360" y="217352"/>
                </a:cubicBezTo>
                <a:cubicBezTo>
                  <a:pt x="9398360" y="209781"/>
                  <a:pt x="9398360" y="209781"/>
                  <a:pt x="9398360" y="209781"/>
                </a:cubicBezTo>
                <a:cubicBezTo>
                  <a:pt x="9390793" y="209781"/>
                  <a:pt x="9383260" y="205522"/>
                  <a:pt x="9379969" y="206587"/>
                </a:cubicBezTo>
                <a:close/>
                <a:moveTo>
                  <a:pt x="8703272" y="206528"/>
                </a:moveTo>
                <a:cubicBezTo>
                  <a:pt x="8701698" y="206732"/>
                  <a:pt x="8699598" y="207613"/>
                  <a:pt x="8696799" y="209375"/>
                </a:cubicBezTo>
                <a:cubicBezTo>
                  <a:pt x="8696799" y="209375"/>
                  <a:pt x="8707997" y="209375"/>
                  <a:pt x="8707997" y="217427"/>
                </a:cubicBezTo>
                <a:cubicBezTo>
                  <a:pt x="8707997" y="211388"/>
                  <a:pt x="8707997" y="205915"/>
                  <a:pt x="8703272" y="206528"/>
                </a:cubicBezTo>
                <a:close/>
                <a:moveTo>
                  <a:pt x="1812388" y="206502"/>
                </a:moveTo>
                <a:cubicBezTo>
                  <a:pt x="1811290" y="206849"/>
                  <a:pt x="1810663" y="207778"/>
                  <a:pt x="1810663" y="209633"/>
                </a:cubicBezTo>
                <a:cubicBezTo>
                  <a:pt x="1810663" y="209633"/>
                  <a:pt x="1816310" y="209633"/>
                  <a:pt x="1823370" y="212764"/>
                </a:cubicBezTo>
                <a:lnTo>
                  <a:pt x="1829890" y="216560"/>
                </a:lnTo>
                <a:lnTo>
                  <a:pt x="1830742" y="209633"/>
                </a:lnTo>
                <a:cubicBezTo>
                  <a:pt x="1823213" y="209633"/>
                  <a:pt x="1815683" y="205458"/>
                  <a:pt x="1812388" y="206502"/>
                </a:cubicBezTo>
                <a:close/>
                <a:moveTo>
                  <a:pt x="11086664" y="206502"/>
                </a:moveTo>
                <a:cubicBezTo>
                  <a:pt x="11085566" y="206849"/>
                  <a:pt x="11084939" y="207778"/>
                  <a:pt x="11084939" y="209633"/>
                </a:cubicBezTo>
                <a:cubicBezTo>
                  <a:pt x="11084939" y="209633"/>
                  <a:pt x="11090586" y="209633"/>
                  <a:pt x="11097645" y="212764"/>
                </a:cubicBezTo>
                <a:lnTo>
                  <a:pt x="11104166" y="216560"/>
                </a:lnTo>
                <a:lnTo>
                  <a:pt x="11105018" y="209633"/>
                </a:lnTo>
                <a:cubicBezTo>
                  <a:pt x="11097489" y="209633"/>
                  <a:pt x="11089959" y="205458"/>
                  <a:pt x="11086664" y="206502"/>
                </a:cubicBezTo>
                <a:close/>
                <a:moveTo>
                  <a:pt x="5814558" y="206402"/>
                </a:moveTo>
                <a:cubicBezTo>
                  <a:pt x="5815497" y="206733"/>
                  <a:pt x="5816123" y="207613"/>
                  <a:pt x="5816123" y="209375"/>
                </a:cubicBezTo>
                <a:cubicBezTo>
                  <a:pt x="5816123" y="217428"/>
                  <a:pt x="5806104" y="217428"/>
                  <a:pt x="5806104" y="209375"/>
                </a:cubicBezTo>
                <a:cubicBezTo>
                  <a:pt x="5806104" y="209375"/>
                  <a:pt x="5811740" y="205411"/>
                  <a:pt x="5814558" y="206402"/>
                </a:cubicBezTo>
                <a:close/>
                <a:moveTo>
                  <a:pt x="5983154" y="206402"/>
                </a:moveTo>
                <a:cubicBezTo>
                  <a:pt x="5984066" y="206733"/>
                  <a:pt x="5984673" y="207613"/>
                  <a:pt x="5984673" y="209375"/>
                </a:cubicBezTo>
                <a:cubicBezTo>
                  <a:pt x="5984673" y="217428"/>
                  <a:pt x="5974949" y="209375"/>
                  <a:pt x="5974949" y="217428"/>
                </a:cubicBezTo>
                <a:cubicBezTo>
                  <a:pt x="5965225" y="217428"/>
                  <a:pt x="5965225" y="217428"/>
                  <a:pt x="5965225" y="217428"/>
                </a:cubicBezTo>
                <a:cubicBezTo>
                  <a:pt x="5974949" y="217428"/>
                  <a:pt x="5974949" y="209375"/>
                  <a:pt x="5974949" y="209375"/>
                </a:cubicBezTo>
                <a:cubicBezTo>
                  <a:pt x="5974949" y="209375"/>
                  <a:pt x="5980419" y="205411"/>
                  <a:pt x="5983154" y="206402"/>
                </a:cubicBezTo>
                <a:close/>
                <a:moveTo>
                  <a:pt x="5857763" y="206319"/>
                </a:moveTo>
                <a:cubicBezTo>
                  <a:pt x="5860581" y="205348"/>
                  <a:pt x="5866217" y="209231"/>
                  <a:pt x="5866217" y="209231"/>
                </a:cubicBezTo>
                <a:cubicBezTo>
                  <a:pt x="5856198" y="209231"/>
                  <a:pt x="5856198" y="209231"/>
                  <a:pt x="5856198" y="209231"/>
                </a:cubicBezTo>
                <a:cubicBezTo>
                  <a:pt x="5856198" y="207505"/>
                  <a:pt x="5856824" y="206643"/>
                  <a:pt x="5857763" y="206319"/>
                </a:cubicBezTo>
                <a:close/>
                <a:moveTo>
                  <a:pt x="8851691" y="206319"/>
                </a:moveTo>
                <a:cubicBezTo>
                  <a:pt x="8850284" y="206642"/>
                  <a:pt x="8848405" y="207505"/>
                  <a:pt x="8845900" y="209231"/>
                </a:cubicBezTo>
                <a:cubicBezTo>
                  <a:pt x="8845900" y="209231"/>
                  <a:pt x="8845900" y="209231"/>
                  <a:pt x="8855919" y="209231"/>
                </a:cubicBezTo>
                <a:cubicBezTo>
                  <a:pt x="8855919" y="209231"/>
                  <a:pt x="8855919" y="205348"/>
                  <a:pt x="8851691" y="206319"/>
                </a:cubicBezTo>
                <a:close/>
                <a:moveTo>
                  <a:pt x="8986092" y="205534"/>
                </a:moveTo>
                <a:lnTo>
                  <a:pt x="8986394" y="206402"/>
                </a:lnTo>
                <a:cubicBezTo>
                  <a:pt x="8988741" y="209375"/>
                  <a:pt x="8992498" y="209375"/>
                  <a:pt x="8984984" y="209375"/>
                </a:cubicBezTo>
                <a:cubicBezTo>
                  <a:pt x="8984984" y="209375"/>
                  <a:pt x="8984984" y="209375"/>
                  <a:pt x="8984984" y="217427"/>
                </a:cubicBezTo>
                <a:cubicBezTo>
                  <a:pt x="8984984" y="209375"/>
                  <a:pt x="8995003" y="209375"/>
                  <a:pt x="8995003" y="209375"/>
                </a:cubicBezTo>
                <a:cubicBezTo>
                  <a:pt x="8989993" y="209375"/>
                  <a:pt x="8987489" y="207613"/>
                  <a:pt x="8986236" y="205851"/>
                </a:cubicBezTo>
                <a:close/>
                <a:moveTo>
                  <a:pt x="4298341" y="204102"/>
                </a:moveTo>
                <a:cubicBezTo>
                  <a:pt x="4295754" y="204102"/>
                  <a:pt x="4293168" y="205995"/>
                  <a:pt x="4293168" y="209781"/>
                </a:cubicBezTo>
                <a:cubicBezTo>
                  <a:pt x="4293168" y="217352"/>
                  <a:pt x="4293168" y="209781"/>
                  <a:pt x="4303512" y="209781"/>
                </a:cubicBezTo>
                <a:cubicBezTo>
                  <a:pt x="4303512" y="205995"/>
                  <a:pt x="4300927" y="204102"/>
                  <a:pt x="4298341" y="204102"/>
                </a:cubicBezTo>
                <a:close/>
                <a:moveTo>
                  <a:pt x="4345191" y="204102"/>
                </a:moveTo>
                <a:cubicBezTo>
                  <a:pt x="4340172" y="204102"/>
                  <a:pt x="4335152" y="205995"/>
                  <a:pt x="4335152" y="209781"/>
                </a:cubicBezTo>
                <a:cubicBezTo>
                  <a:pt x="4345191" y="209781"/>
                  <a:pt x="4355232" y="209781"/>
                  <a:pt x="4355232" y="209781"/>
                </a:cubicBezTo>
                <a:cubicBezTo>
                  <a:pt x="4355232" y="205995"/>
                  <a:pt x="4350212" y="204102"/>
                  <a:pt x="4345191" y="204102"/>
                </a:cubicBezTo>
                <a:close/>
                <a:moveTo>
                  <a:pt x="4984195" y="202762"/>
                </a:moveTo>
                <a:lnTo>
                  <a:pt x="4975847" y="203171"/>
                </a:lnTo>
                <a:cubicBezTo>
                  <a:pt x="4969748" y="204067"/>
                  <a:pt x="4964869" y="205860"/>
                  <a:pt x="4964869" y="209446"/>
                </a:cubicBezTo>
                <a:cubicBezTo>
                  <a:pt x="4972191" y="209446"/>
                  <a:pt x="4979511" y="209446"/>
                  <a:pt x="4982709" y="206421"/>
                </a:cubicBezTo>
                <a:close/>
                <a:moveTo>
                  <a:pt x="2015013" y="202561"/>
                </a:moveTo>
                <a:cubicBezTo>
                  <a:pt x="2004945" y="202561"/>
                  <a:pt x="2004945" y="202561"/>
                  <a:pt x="2004945" y="209941"/>
                </a:cubicBezTo>
                <a:cubicBezTo>
                  <a:pt x="2015013" y="209941"/>
                  <a:pt x="2015013" y="202561"/>
                  <a:pt x="2015013" y="202561"/>
                </a:cubicBezTo>
                <a:close/>
                <a:moveTo>
                  <a:pt x="2545744" y="202561"/>
                </a:moveTo>
                <a:cubicBezTo>
                  <a:pt x="2535676" y="202561"/>
                  <a:pt x="2535676" y="209941"/>
                  <a:pt x="2535676" y="209941"/>
                </a:cubicBezTo>
                <a:cubicBezTo>
                  <a:pt x="2545744" y="209941"/>
                  <a:pt x="2545744" y="209941"/>
                  <a:pt x="2545744" y="209941"/>
                </a:cubicBezTo>
                <a:cubicBezTo>
                  <a:pt x="2545744" y="208096"/>
                  <a:pt x="2545744" y="206713"/>
                  <a:pt x="2545744" y="205543"/>
                </a:cubicBezTo>
                <a:close/>
                <a:moveTo>
                  <a:pt x="2657931" y="202561"/>
                </a:moveTo>
                <a:lnTo>
                  <a:pt x="2656764" y="203096"/>
                </a:lnTo>
                <a:lnTo>
                  <a:pt x="2657931" y="209941"/>
                </a:lnTo>
                <a:cubicBezTo>
                  <a:pt x="2657931" y="209941"/>
                  <a:pt x="2657931" y="209941"/>
                  <a:pt x="2657931" y="202561"/>
                </a:cubicBezTo>
                <a:close/>
                <a:moveTo>
                  <a:pt x="11289289" y="202561"/>
                </a:moveTo>
                <a:cubicBezTo>
                  <a:pt x="11279221" y="202561"/>
                  <a:pt x="11279221" y="202561"/>
                  <a:pt x="11279221" y="209941"/>
                </a:cubicBezTo>
                <a:cubicBezTo>
                  <a:pt x="11289289" y="209941"/>
                  <a:pt x="11289289" y="202561"/>
                  <a:pt x="11289289" y="202561"/>
                </a:cubicBezTo>
                <a:close/>
                <a:moveTo>
                  <a:pt x="11820019" y="202561"/>
                </a:moveTo>
                <a:cubicBezTo>
                  <a:pt x="11809952" y="202561"/>
                  <a:pt x="11809952" y="209941"/>
                  <a:pt x="11809952" y="209941"/>
                </a:cubicBezTo>
                <a:cubicBezTo>
                  <a:pt x="11820019" y="209941"/>
                  <a:pt x="11820019" y="209941"/>
                  <a:pt x="11820019" y="209941"/>
                </a:cubicBezTo>
                <a:cubicBezTo>
                  <a:pt x="11820019" y="208096"/>
                  <a:pt x="11820019" y="206713"/>
                  <a:pt x="11820019" y="205543"/>
                </a:cubicBezTo>
                <a:close/>
                <a:moveTo>
                  <a:pt x="11932207" y="202561"/>
                </a:moveTo>
                <a:lnTo>
                  <a:pt x="11931039" y="203096"/>
                </a:lnTo>
                <a:lnTo>
                  <a:pt x="11932207" y="209941"/>
                </a:lnTo>
                <a:cubicBezTo>
                  <a:pt x="11932207" y="209941"/>
                  <a:pt x="11932207" y="209941"/>
                  <a:pt x="11932207" y="202561"/>
                </a:cubicBezTo>
                <a:close/>
                <a:moveTo>
                  <a:pt x="5331265" y="202367"/>
                </a:moveTo>
                <a:cubicBezTo>
                  <a:pt x="5321513" y="202367"/>
                  <a:pt x="5321513" y="202367"/>
                  <a:pt x="5321513" y="202367"/>
                </a:cubicBezTo>
                <a:cubicBezTo>
                  <a:pt x="5319075" y="204153"/>
                  <a:pt x="5317247" y="205493"/>
                  <a:pt x="5315876" y="206497"/>
                </a:cubicBezTo>
                <a:lnTo>
                  <a:pt x="5314072" y="207819"/>
                </a:lnTo>
                <a:lnTo>
                  <a:pt x="5314754" y="208934"/>
                </a:lnTo>
                <a:lnTo>
                  <a:pt x="5317552" y="208395"/>
                </a:lnTo>
                <a:cubicBezTo>
                  <a:pt x="5322123" y="206386"/>
                  <a:pt x="5323951" y="202367"/>
                  <a:pt x="5331265" y="202367"/>
                </a:cubicBezTo>
                <a:close/>
                <a:moveTo>
                  <a:pt x="6975112" y="202367"/>
                </a:moveTo>
                <a:cubicBezTo>
                  <a:pt x="6975112" y="209511"/>
                  <a:pt x="6975112" y="209511"/>
                  <a:pt x="6975112" y="209511"/>
                </a:cubicBezTo>
                <a:cubicBezTo>
                  <a:pt x="6975112" y="209511"/>
                  <a:pt x="6984863" y="209511"/>
                  <a:pt x="6975112" y="202367"/>
                </a:cubicBezTo>
                <a:close/>
                <a:moveTo>
                  <a:pt x="7014118" y="202367"/>
                </a:moveTo>
                <a:lnTo>
                  <a:pt x="7012196" y="202820"/>
                </a:lnTo>
                <a:lnTo>
                  <a:pt x="7014118" y="209511"/>
                </a:lnTo>
                <a:cubicBezTo>
                  <a:pt x="7014118" y="209511"/>
                  <a:pt x="7014118" y="209511"/>
                  <a:pt x="7014118" y="202367"/>
                </a:cubicBezTo>
                <a:close/>
                <a:moveTo>
                  <a:pt x="7647974" y="202367"/>
                </a:moveTo>
                <a:cubicBezTo>
                  <a:pt x="7647974" y="209511"/>
                  <a:pt x="7647974" y="209511"/>
                  <a:pt x="7647974" y="209511"/>
                </a:cubicBezTo>
                <a:cubicBezTo>
                  <a:pt x="7655288" y="209511"/>
                  <a:pt x="7662601" y="205493"/>
                  <a:pt x="7665802" y="206497"/>
                </a:cubicBezTo>
                <a:lnTo>
                  <a:pt x="7667339" y="209264"/>
                </a:lnTo>
                <a:lnTo>
                  <a:pt x="7667472" y="209303"/>
                </a:lnTo>
                <a:lnTo>
                  <a:pt x="7667325" y="203037"/>
                </a:lnTo>
                <a:lnTo>
                  <a:pt x="7667254" y="202522"/>
                </a:lnTo>
                <a:lnTo>
                  <a:pt x="7661687" y="206386"/>
                </a:lnTo>
                <a:cubicBezTo>
                  <a:pt x="7657116" y="209065"/>
                  <a:pt x="7655288" y="207725"/>
                  <a:pt x="7647974" y="202367"/>
                </a:cubicBezTo>
                <a:close/>
                <a:moveTo>
                  <a:pt x="7698126" y="202367"/>
                </a:moveTo>
                <a:cubicBezTo>
                  <a:pt x="7688373" y="202367"/>
                  <a:pt x="7688373" y="209511"/>
                  <a:pt x="7688373" y="209511"/>
                </a:cubicBezTo>
                <a:cubicBezTo>
                  <a:pt x="7688373" y="202367"/>
                  <a:pt x="7698126" y="217676"/>
                  <a:pt x="7698126" y="217676"/>
                </a:cubicBezTo>
                <a:cubicBezTo>
                  <a:pt x="7698126" y="209511"/>
                  <a:pt x="7698126" y="209511"/>
                  <a:pt x="7698126" y="202367"/>
                </a:cubicBezTo>
                <a:close/>
                <a:moveTo>
                  <a:pt x="7934950" y="202367"/>
                </a:moveTo>
                <a:cubicBezTo>
                  <a:pt x="7934950" y="202367"/>
                  <a:pt x="7934950" y="202367"/>
                  <a:pt x="7934950" y="209511"/>
                </a:cubicBezTo>
                <a:lnTo>
                  <a:pt x="7936802" y="208736"/>
                </a:lnTo>
                <a:close/>
                <a:moveTo>
                  <a:pt x="7965598" y="202367"/>
                </a:moveTo>
                <a:lnTo>
                  <a:pt x="7965598" y="209511"/>
                </a:lnTo>
                <a:cubicBezTo>
                  <a:pt x="7975351" y="209511"/>
                  <a:pt x="7975351" y="202367"/>
                  <a:pt x="7965598" y="202367"/>
                </a:cubicBezTo>
                <a:close/>
                <a:moveTo>
                  <a:pt x="7994852" y="202367"/>
                </a:moveTo>
                <a:cubicBezTo>
                  <a:pt x="7994852" y="209511"/>
                  <a:pt x="7985102" y="209511"/>
                  <a:pt x="7985102" y="209511"/>
                </a:cubicBezTo>
                <a:cubicBezTo>
                  <a:pt x="7985102" y="217676"/>
                  <a:pt x="7994852" y="209511"/>
                  <a:pt x="7994852" y="209511"/>
                </a:cubicBezTo>
                <a:cubicBezTo>
                  <a:pt x="7985102" y="217676"/>
                  <a:pt x="7985102" y="224820"/>
                  <a:pt x="7975351" y="231965"/>
                </a:cubicBezTo>
                <a:cubicBezTo>
                  <a:pt x="7975351" y="224820"/>
                  <a:pt x="7975351" y="217676"/>
                  <a:pt x="7965598" y="217676"/>
                </a:cubicBezTo>
                <a:cubicBezTo>
                  <a:pt x="7954454" y="217676"/>
                  <a:pt x="7944702" y="217676"/>
                  <a:pt x="7944702" y="209511"/>
                </a:cubicBezTo>
                <a:cubicBezTo>
                  <a:pt x="7944702" y="209511"/>
                  <a:pt x="7954454" y="202367"/>
                  <a:pt x="7944702" y="202367"/>
                </a:cubicBezTo>
                <a:cubicBezTo>
                  <a:pt x="7944702" y="202367"/>
                  <a:pt x="7944702" y="204153"/>
                  <a:pt x="7943484" y="205939"/>
                </a:cubicBezTo>
                <a:lnTo>
                  <a:pt x="7936802" y="208736"/>
                </a:lnTo>
                <a:lnTo>
                  <a:pt x="7938016" y="212913"/>
                </a:lnTo>
                <a:cubicBezTo>
                  <a:pt x="7942150" y="214556"/>
                  <a:pt x="7947217" y="215637"/>
                  <a:pt x="7946682" y="220088"/>
                </a:cubicBezTo>
                <a:lnTo>
                  <a:pt x="7945574" y="222740"/>
                </a:lnTo>
                <a:lnTo>
                  <a:pt x="7949752" y="223927"/>
                </a:lnTo>
                <a:cubicBezTo>
                  <a:pt x="7954803" y="224820"/>
                  <a:pt x="7960026" y="224820"/>
                  <a:pt x="7965598" y="224820"/>
                </a:cubicBezTo>
                <a:cubicBezTo>
                  <a:pt x="7965598" y="228392"/>
                  <a:pt x="7968036" y="231965"/>
                  <a:pt x="7971693" y="234644"/>
                </a:cubicBezTo>
                <a:lnTo>
                  <a:pt x="7981604" y="237944"/>
                </a:lnTo>
                <a:lnTo>
                  <a:pt x="7985102" y="231965"/>
                </a:lnTo>
                <a:cubicBezTo>
                  <a:pt x="7985102" y="239109"/>
                  <a:pt x="7985102" y="239109"/>
                  <a:pt x="7994852" y="239109"/>
                </a:cubicBezTo>
                <a:cubicBezTo>
                  <a:pt x="7994852" y="231965"/>
                  <a:pt x="7985102" y="231965"/>
                  <a:pt x="7985102" y="224820"/>
                </a:cubicBezTo>
                <a:cubicBezTo>
                  <a:pt x="7994852" y="224820"/>
                  <a:pt x="7994852" y="224820"/>
                  <a:pt x="7994852" y="224820"/>
                </a:cubicBezTo>
                <a:cubicBezTo>
                  <a:pt x="7994852" y="217676"/>
                  <a:pt x="7994852" y="217676"/>
                  <a:pt x="7994852" y="217676"/>
                </a:cubicBezTo>
                <a:cubicBezTo>
                  <a:pt x="7994852" y="209511"/>
                  <a:pt x="7994852" y="209511"/>
                  <a:pt x="8004605" y="209511"/>
                </a:cubicBezTo>
                <a:cubicBezTo>
                  <a:pt x="8004605" y="202367"/>
                  <a:pt x="7994852" y="202367"/>
                  <a:pt x="7994852" y="202367"/>
                </a:cubicBezTo>
                <a:close/>
                <a:moveTo>
                  <a:pt x="8499153" y="202367"/>
                </a:moveTo>
                <a:cubicBezTo>
                  <a:pt x="8499153" y="202367"/>
                  <a:pt x="8493668" y="206386"/>
                  <a:pt x="8495039" y="208395"/>
                </a:cubicBezTo>
                <a:lnTo>
                  <a:pt x="8498416" y="209312"/>
                </a:lnTo>
                <a:lnTo>
                  <a:pt x="8493008" y="210511"/>
                </a:lnTo>
                <a:cubicBezTo>
                  <a:pt x="8489969" y="212048"/>
                  <a:pt x="8488145" y="214610"/>
                  <a:pt x="8485107" y="216147"/>
                </a:cubicBezTo>
                <a:lnTo>
                  <a:pt x="8479650" y="217357"/>
                </a:lnTo>
                <a:lnTo>
                  <a:pt x="8479650" y="214343"/>
                </a:lnTo>
                <a:cubicBezTo>
                  <a:pt x="8479650" y="213084"/>
                  <a:pt x="8479650" y="211553"/>
                  <a:pt x="8479650" y="209511"/>
                </a:cubicBezTo>
                <a:cubicBezTo>
                  <a:pt x="8499153" y="209511"/>
                  <a:pt x="8489401" y="202367"/>
                  <a:pt x="8499153" y="202367"/>
                </a:cubicBezTo>
                <a:close/>
                <a:moveTo>
                  <a:pt x="8578559" y="202367"/>
                </a:moveTo>
                <a:cubicBezTo>
                  <a:pt x="8578559" y="209511"/>
                  <a:pt x="8578559" y="209511"/>
                  <a:pt x="8568807" y="209511"/>
                </a:cubicBezTo>
                <a:cubicBezTo>
                  <a:pt x="8568807" y="202367"/>
                  <a:pt x="8549304" y="209511"/>
                  <a:pt x="8549304" y="217676"/>
                </a:cubicBezTo>
                <a:cubicBezTo>
                  <a:pt x="8559056" y="217676"/>
                  <a:pt x="8568807" y="217676"/>
                  <a:pt x="8568807" y="217676"/>
                </a:cubicBezTo>
                <a:cubicBezTo>
                  <a:pt x="8568807" y="202367"/>
                  <a:pt x="8578559" y="224820"/>
                  <a:pt x="8578559" y="224820"/>
                </a:cubicBezTo>
                <a:cubicBezTo>
                  <a:pt x="8578559" y="224820"/>
                  <a:pt x="8578559" y="224820"/>
                  <a:pt x="8578559" y="231965"/>
                </a:cubicBezTo>
                <a:cubicBezTo>
                  <a:pt x="8588310" y="231965"/>
                  <a:pt x="8588310" y="239109"/>
                  <a:pt x="8588310" y="231965"/>
                </a:cubicBezTo>
                <a:cubicBezTo>
                  <a:pt x="8598062" y="231965"/>
                  <a:pt x="8598062" y="231965"/>
                  <a:pt x="8598062" y="231965"/>
                </a:cubicBezTo>
                <a:cubicBezTo>
                  <a:pt x="8598062" y="224820"/>
                  <a:pt x="8588310" y="224820"/>
                  <a:pt x="8588310" y="217676"/>
                </a:cubicBezTo>
                <a:cubicBezTo>
                  <a:pt x="8598062" y="217676"/>
                  <a:pt x="8598062" y="224820"/>
                  <a:pt x="8598062" y="224820"/>
                </a:cubicBezTo>
                <a:cubicBezTo>
                  <a:pt x="8598062" y="209511"/>
                  <a:pt x="8598062" y="202367"/>
                  <a:pt x="8578559" y="202367"/>
                </a:cubicBezTo>
                <a:close/>
                <a:moveTo>
                  <a:pt x="5133334" y="202347"/>
                </a:moveTo>
                <a:lnTo>
                  <a:pt x="5133285" y="202367"/>
                </a:lnTo>
                <a:lnTo>
                  <a:pt x="5133378" y="202367"/>
                </a:lnTo>
                <a:lnTo>
                  <a:pt x="5133378" y="202355"/>
                </a:lnTo>
                <a:close/>
                <a:moveTo>
                  <a:pt x="5350547" y="202329"/>
                </a:moveTo>
                <a:cubicBezTo>
                  <a:pt x="5350547" y="202329"/>
                  <a:pt x="5350547" y="202329"/>
                  <a:pt x="5350547" y="209231"/>
                </a:cubicBezTo>
                <a:cubicBezTo>
                  <a:pt x="5341118" y="209231"/>
                  <a:pt x="5350547" y="202329"/>
                  <a:pt x="5350547" y="202329"/>
                </a:cubicBezTo>
                <a:close/>
                <a:moveTo>
                  <a:pt x="5381193" y="202329"/>
                </a:moveTo>
                <a:cubicBezTo>
                  <a:pt x="5391212" y="202329"/>
                  <a:pt x="5381193" y="209375"/>
                  <a:pt x="5391212" y="209375"/>
                </a:cubicBezTo>
                <a:cubicBezTo>
                  <a:pt x="5381193" y="217428"/>
                  <a:pt x="5381193" y="209375"/>
                  <a:pt x="5381193" y="202329"/>
                </a:cubicBezTo>
                <a:close/>
                <a:moveTo>
                  <a:pt x="5519097" y="202329"/>
                </a:moveTo>
                <a:cubicBezTo>
                  <a:pt x="5519097" y="209231"/>
                  <a:pt x="5509668" y="209231"/>
                  <a:pt x="5509668" y="209231"/>
                </a:cubicBezTo>
                <a:cubicBezTo>
                  <a:pt x="5509668" y="202329"/>
                  <a:pt x="5509668" y="209231"/>
                  <a:pt x="5519097" y="202329"/>
                </a:cubicBezTo>
                <a:close/>
                <a:moveTo>
                  <a:pt x="5637554" y="202329"/>
                </a:moveTo>
                <a:cubicBezTo>
                  <a:pt x="5647573" y="202329"/>
                  <a:pt x="5647573" y="217428"/>
                  <a:pt x="5637554" y="217428"/>
                </a:cubicBezTo>
                <a:cubicBezTo>
                  <a:pt x="5647573" y="209375"/>
                  <a:pt x="5637554" y="209375"/>
                  <a:pt x="5637554" y="202329"/>
                </a:cubicBezTo>
                <a:close/>
                <a:moveTo>
                  <a:pt x="5796675" y="202329"/>
                </a:moveTo>
                <a:cubicBezTo>
                  <a:pt x="5806104" y="202329"/>
                  <a:pt x="5806104" y="209231"/>
                  <a:pt x="5796675" y="209231"/>
                </a:cubicBezTo>
                <a:cubicBezTo>
                  <a:pt x="5796675" y="202329"/>
                  <a:pt x="5796675" y="202329"/>
                  <a:pt x="5796675" y="202329"/>
                </a:cubicBezTo>
                <a:close/>
                <a:moveTo>
                  <a:pt x="5984673" y="202329"/>
                </a:moveTo>
                <a:cubicBezTo>
                  <a:pt x="5984673" y="202329"/>
                  <a:pt x="5974654" y="209231"/>
                  <a:pt x="5974654" y="202329"/>
                </a:cubicBezTo>
                <a:cubicBezTo>
                  <a:pt x="5974654" y="202329"/>
                  <a:pt x="5974654" y="202329"/>
                  <a:pt x="5984673" y="202329"/>
                </a:cubicBezTo>
                <a:close/>
                <a:moveTo>
                  <a:pt x="6143499" y="202329"/>
                </a:moveTo>
                <a:lnTo>
                  <a:pt x="6143486" y="202331"/>
                </a:lnTo>
                <a:lnTo>
                  <a:pt x="6143437" y="202367"/>
                </a:lnTo>
                <a:lnTo>
                  <a:pt x="6143501" y="202367"/>
                </a:lnTo>
                <a:close/>
                <a:moveTo>
                  <a:pt x="6252232" y="202329"/>
                </a:moveTo>
                <a:cubicBezTo>
                  <a:pt x="6252232" y="209231"/>
                  <a:pt x="6252232" y="209231"/>
                  <a:pt x="6252232" y="209231"/>
                </a:cubicBezTo>
                <a:cubicBezTo>
                  <a:pt x="6242213" y="209231"/>
                  <a:pt x="6252232" y="202329"/>
                  <a:pt x="6252232" y="202329"/>
                </a:cubicBezTo>
                <a:close/>
                <a:moveTo>
                  <a:pt x="6291010" y="202329"/>
                </a:moveTo>
                <a:cubicBezTo>
                  <a:pt x="6302325" y="209375"/>
                  <a:pt x="6302325" y="209375"/>
                  <a:pt x="6302325" y="209375"/>
                </a:cubicBezTo>
                <a:cubicBezTo>
                  <a:pt x="6302325" y="217428"/>
                  <a:pt x="6291010" y="209375"/>
                  <a:pt x="6291010" y="217428"/>
                </a:cubicBezTo>
                <a:cubicBezTo>
                  <a:pt x="6281109" y="209375"/>
                  <a:pt x="6291010" y="209375"/>
                  <a:pt x="6291010" y="209375"/>
                </a:cubicBezTo>
                <a:cubicBezTo>
                  <a:pt x="6291010" y="202329"/>
                  <a:pt x="6291010" y="202329"/>
                  <a:pt x="6291010" y="202329"/>
                </a:cubicBezTo>
                <a:close/>
                <a:moveTo>
                  <a:pt x="6420782" y="202329"/>
                </a:moveTo>
                <a:cubicBezTo>
                  <a:pt x="6430211" y="202329"/>
                  <a:pt x="6430211" y="209375"/>
                  <a:pt x="6430211" y="217428"/>
                </a:cubicBezTo>
                <a:cubicBezTo>
                  <a:pt x="6420782" y="209375"/>
                  <a:pt x="6420782" y="209375"/>
                  <a:pt x="6420782" y="202329"/>
                </a:cubicBezTo>
                <a:close/>
                <a:moveTo>
                  <a:pt x="6479126" y="202329"/>
                </a:moveTo>
                <a:cubicBezTo>
                  <a:pt x="6479126" y="202329"/>
                  <a:pt x="6479126" y="202329"/>
                  <a:pt x="6490324" y="209231"/>
                </a:cubicBezTo>
                <a:cubicBezTo>
                  <a:pt x="6490324" y="202329"/>
                  <a:pt x="6490324" y="202329"/>
                  <a:pt x="6479126" y="202329"/>
                </a:cubicBezTo>
                <a:close/>
                <a:moveTo>
                  <a:pt x="6697770" y="202329"/>
                </a:moveTo>
                <a:cubicBezTo>
                  <a:pt x="6697770" y="209375"/>
                  <a:pt x="6697770" y="209375"/>
                  <a:pt x="6697770" y="209375"/>
                </a:cubicBezTo>
                <a:cubicBezTo>
                  <a:pt x="6688046" y="217428"/>
                  <a:pt x="6688046" y="217428"/>
                  <a:pt x="6688046" y="217428"/>
                </a:cubicBezTo>
                <a:cubicBezTo>
                  <a:pt x="6678322" y="209375"/>
                  <a:pt x="6678322" y="209375"/>
                  <a:pt x="6678322" y="202329"/>
                </a:cubicBezTo>
                <a:cubicBezTo>
                  <a:pt x="6697770" y="202329"/>
                  <a:pt x="6697770" y="202329"/>
                  <a:pt x="6697770" y="202329"/>
                </a:cubicBezTo>
                <a:close/>
                <a:moveTo>
                  <a:pt x="7321878" y="202329"/>
                </a:moveTo>
                <a:cubicBezTo>
                  <a:pt x="7310876" y="209231"/>
                  <a:pt x="7301250" y="202329"/>
                  <a:pt x="7301250" y="202329"/>
                </a:cubicBezTo>
                <a:cubicBezTo>
                  <a:pt x="7310876" y="202329"/>
                  <a:pt x="7321878" y="202329"/>
                  <a:pt x="7321878" y="202329"/>
                </a:cubicBezTo>
                <a:close/>
                <a:moveTo>
                  <a:pt x="7498732" y="202329"/>
                </a:moveTo>
                <a:cubicBezTo>
                  <a:pt x="7509876" y="209410"/>
                  <a:pt x="7509876" y="217502"/>
                  <a:pt x="7509876" y="224583"/>
                </a:cubicBezTo>
                <a:cubicBezTo>
                  <a:pt x="7509876" y="224583"/>
                  <a:pt x="7498732" y="217502"/>
                  <a:pt x="7488980" y="217502"/>
                </a:cubicBezTo>
                <a:cubicBezTo>
                  <a:pt x="7498732" y="224583"/>
                  <a:pt x="7498732" y="224583"/>
                  <a:pt x="7498732" y="224583"/>
                </a:cubicBezTo>
                <a:cubicBezTo>
                  <a:pt x="7498732" y="231664"/>
                  <a:pt x="7488980" y="217502"/>
                  <a:pt x="7479230" y="224583"/>
                </a:cubicBezTo>
                <a:cubicBezTo>
                  <a:pt x="7479230" y="217502"/>
                  <a:pt x="7479230" y="217502"/>
                  <a:pt x="7479230" y="209410"/>
                </a:cubicBezTo>
                <a:lnTo>
                  <a:pt x="7495946" y="209410"/>
                </a:lnTo>
                <a:lnTo>
                  <a:pt x="7495074" y="206881"/>
                </a:lnTo>
                <a:cubicBezTo>
                  <a:pt x="7493856" y="204099"/>
                  <a:pt x="7493856" y="202329"/>
                  <a:pt x="7498732" y="202329"/>
                </a:cubicBezTo>
                <a:close/>
                <a:moveTo>
                  <a:pt x="8221794" y="202329"/>
                </a:moveTo>
                <a:cubicBezTo>
                  <a:pt x="8231609" y="209481"/>
                  <a:pt x="8231609" y="217655"/>
                  <a:pt x="8231609" y="217655"/>
                </a:cubicBezTo>
                <a:cubicBezTo>
                  <a:pt x="8231609" y="217655"/>
                  <a:pt x="8231609" y="217655"/>
                  <a:pt x="8231609" y="224807"/>
                </a:cubicBezTo>
                <a:cubicBezTo>
                  <a:pt x="8231609" y="231959"/>
                  <a:pt x="8231609" y="224807"/>
                  <a:pt x="8242827" y="224807"/>
                </a:cubicBezTo>
                <a:cubicBezTo>
                  <a:pt x="8231609" y="231959"/>
                  <a:pt x="8242827" y="239111"/>
                  <a:pt x="8231609" y="246263"/>
                </a:cubicBezTo>
                <a:cubicBezTo>
                  <a:pt x="8231609" y="246263"/>
                  <a:pt x="8231609" y="246710"/>
                  <a:pt x="8231784" y="247381"/>
                </a:cubicBezTo>
                <a:lnTo>
                  <a:pt x="8232563" y="248941"/>
                </a:lnTo>
                <a:lnTo>
                  <a:pt x="8234589" y="249840"/>
                </a:lnTo>
                <a:lnTo>
                  <a:pt x="8236047" y="252080"/>
                </a:lnTo>
                <a:lnTo>
                  <a:pt x="8236342" y="252298"/>
                </a:lnTo>
                <a:cubicBezTo>
                  <a:pt x="8237919" y="252969"/>
                  <a:pt x="8240022" y="253416"/>
                  <a:pt x="8242827" y="253416"/>
                </a:cubicBezTo>
                <a:cubicBezTo>
                  <a:pt x="8250189" y="253416"/>
                  <a:pt x="8246508" y="249393"/>
                  <a:pt x="8248348" y="250398"/>
                </a:cubicBezTo>
                <a:cubicBezTo>
                  <a:pt x="8248962" y="250734"/>
                  <a:pt x="8250189" y="251628"/>
                  <a:pt x="8252642" y="253416"/>
                </a:cubicBezTo>
                <a:cubicBezTo>
                  <a:pt x="8262458" y="260568"/>
                  <a:pt x="8242827" y="253416"/>
                  <a:pt x="8252642" y="260568"/>
                </a:cubicBezTo>
                <a:cubicBezTo>
                  <a:pt x="8242827" y="260568"/>
                  <a:pt x="8242827" y="253416"/>
                  <a:pt x="8231609" y="253416"/>
                </a:cubicBezTo>
                <a:cubicBezTo>
                  <a:pt x="8234413" y="253416"/>
                  <a:pt x="8235816" y="252969"/>
                  <a:pt x="8236188" y="252298"/>
                </a:cubicBezTo>
                <a:lnTo>
                  <a:pt x="8236047" y="252080"/>
                </a:lnTo>
                <a:lnTo>
                  <a:pt x="8233011" y="249840"/>
                </a:lnTo>
                <a:lnTo>
                  <a:pt x="8232563" y="248941"/>
                </a:lnTo>
                <a:lnTo>
                  <a:pt x="8229046" y="247381"/>
                </a:lnTo>
                <a:cubicBezTo>
                  <a:pt x="8226789" y="246710"/>
                  <a:pt x="8224247" y="246263"/>
                  <a:pt x="8221794" y="246263"/>
                </a:cubicBezTo>
                <a:cubicBezTo>
                  <a:pt x="8231609" y="239111"/>
                  <a:pt x="8231609" y="239111"/>
                  <a:pt x="8231609" y="239111"/>
                </a:cubicBezTo>
                <a:cubicBezTo>
                  <a:pt x="8231609" y="231959"/>
                  <a:pt x="8221794" y="217655"/>
                  <a:pt x="8221794" y="202329"/>
                </a:cubicBezTo>
                <a:close/>
                <a:moveTo>
                  <a:pt x="9083993" y="202329"/>
                </a:moveTo>
                <a:lnTo>
                  <a:pt x="9085245" y="212520"/>
                </a:lnTo>
                <a:cubicBezTo>
                  <a:pt x="9086498" y="215414"/>
                  <a:pt x="9089002" y="217427"/>
                  <a:pt x="9094012" y="217427"/>
                </a:cubicBezTo>
                <a:cubicBezTo>
                  <a:pt x="9094012" y="209375"/>
                  <a:pt x="9094012" y="209375"/>
                  <a:pt x="9094012" y="209375"/>
                </a:cubicBezTo>
                <a:cubicBezTo>
                  <a:pt x="9094012" y="209375"/>
                  <a:pt x="9094012" y="205411"/>
                  <a:pt x="9089784" y="203429"/>
                </a:cubicBezTo>
                <a:close/>
                <a:moveTo>
                  <a:pt x="4400845" y="202328"/>
                </a:moveTo>
                <a:cubicBezTo>
                  <a:pt x="4400845" y="202328"/>
                  <a:pt x="4400845" y="217427"/>
                  <a:pt x="4410563" y="217427"/>
                </a:cubicBezTo>
                <a:cubicBezTo>
                  <a:pt x="4410563" y="209374"/>
                  <a:pt x="4400845" y="202328"/>
                  <a:pt x="4400845" y="202328"/>
                </a:cubicBezTo>
                <a:close/>
                <a:moveTo>
                  <a:pt x="4639227" y="202328"/>
                </a:moveTo>
                <a:cubicBezTo>
                  <a:pt x="4639227" y="209231"/>
                  <a:pt x="4648664" y="209231"/>
                  <a:pt x="4648664" y="209231"/>
                </a:cubicBezTo>
                <a:cubicBezTo>
                  <a:pt x="4648664" y="209231"/>
                  <a:pt x="4648664" y="202328"/>
                  <a:pt x="4639227" y="202328"/>
                </a:cubicBezTo>
                <a:close/>
                <a:moveTo>
                  <a:pt x="4668405" y="202328"/>
                </a:moveTo>
                <a:cubicBezTo>
                  <a:pt x="4668405" y="202328"/>
                  <a:pt x="4668405" y="206211"/>
                  <a:pt x="4672507" y="205240"/>
                </a:cubicBezTo>
                <a:lnTo>
                  <a:pt x="4673052" y="204956"/>
                </a:lnTo>
                <a:lnTo>
                  <a:pt x="4672653" y="203407"/>
                </a:lnTo>
                <a:cubicBezTo>
                  <a:pt x="4672048" y="202760"/>
                  <a:pt x="4670837" y="202328"/>
                  <a:pt x="4668405" y="202328"/>
                </a:cubicBezTo>
                <a:close/>
                <a:moveTo>
                  <a:pt x="4668405" y="202328"/>
                </a:moveTo>
                <a:cubicBezTo>
                  <a:pt x="4658673" y="202328"/>
                  <a:pt x="4658673" y="209231"/>
                  <a:pt x="4658673" y="209231"/>
                </a:cubicBezTo>
                <a:cubicBezTo>
                  <a:pt x="4658673" y="209231"/>
                  <a:pt x="4668405" y="209231"/>
                  <a:pt x="4668405" y="202328"/>
                </a:cubicBezTo>
                <a:close/>
                <a:moveTo>
                  <a:pt x="4678122" y="202328"/>
                </a:moveTo>
                <a:lnTo>
                  <a:pt x="4673052" y="204956"/>
                </a:lnTo>
                <a:lnTo>
                  <a:pt x="4673270" y="205779"/>
                </a:lnTo>
                <a:cubicBezTo>
                  <a:pt x="4673270" y="207505"/>
                  <a:pt x="4673270" y="209231"/>
                  <a:pt x="4678122" y="209231"/>
                </a:cubicBezTo>
                <a:cubicBezTo>
                  <a:pt x="4678122" y="209231"/>
                  <a:pt x="4678122" y="209231"/>
                  <a:pt x="4678122" y="202328"/>
                </a:cubicBezTo>
                <a:close/>
                <a:moveTo>
                  <a:pt x="5153710" y="202328"/>
                </a:moveTo>
                <a:lnTo>
                  <a:pt x="5153119" y="202328"/>
                </a:lnTo>
                <a:lnTo>
                  <a:pt x="5153119" y="202585"/>
                </a:lnTo>
                <a:lnTo>
                  <a:pt x="5153255" y="202760"/>
                </a:lnTo>
                <a:lnTo>
                  <a:pt x="5153710" y="202760"/>
                </a:lnTo>
                <a:close/>
                <a:moveTo>
                  <a:pt x="5271458" y="202328"/>
                </a:moveTo>
                <a:cubicBezTo>
                  <a:pt x="5271458" y="202328"/>
                  <a:pt x="5271458" y="209375"/>
                  <a:pt x="5261558" y="209375"/>
                </a:cubicBezTo>
                <a:cubicBezTo>
                  <a:pt x="5271458" y="217427"/>
                  <a:pt x="5271458" y="217427"/>
                  <a:pt x="5271458" y="217427"/>
                </a:cubicBezTo>
                <a:cubicBezTo>
                  <a:pt x="5282774" y="217427"/>
                  <a:pt x="5282774" y="209375"/>
                  <a:pt x="5282774" y="209375"/>
                </a:cubicBezTo>
                <a:cubicBezTo>
                  <a:pt x="5271458" y="209375"/>
                  <a:pt x="5271458" y="202328"/>
                  <a:pt x="5271458" y="202328"/>
                </a:cubicBezTo>
                <a:close/>
                <a:moveTo>
                  <a:pt x="8014346" y="202328"/>
                </a:moveTo>
                <a:cubicBezTo>
                  <a:pt x="8014346" y="204090"/>
                  <a:pt x="8014346" y="205915"/>
                  <a:pt x="8014346" y="207534"/>
                </a:cubicBezTo>
                <a:lnTo>
                  <a:pt x="8014346" y="209375"/>
                </a:lnTo>
                <a:cubicBezTo>
                  <a:pt x="8023775" y="209375"/>
                  <a:pt x="8023775" y="209375"/>
                  <a:pt x="8023775" y="209375"/>
                </a:cubicBezTo>
                <a:cubicBezTo>
                  <a:pt x="8014346" y="209375"/>
                  <a:pt x="8014346" y="202328"/>
                  <a:pt x="8014346" y="202328"/>
                </a:cubicBezTo>
                <a:close/>
                <a:moveTo>
                  <a:pt x="8766634" y="202328"/>
                </a:moveTo>
                <a:cubicBezTo>
                  <a:pt x="8766634" y="202328"/>
                  <a:pt x="8766634" y="202328"/>
                  <a:pt x="8766634" y="209458"/>
                </a:cubicBezTo>
                <a:cubicBezTo>
                  <a:pt x="8766634" y="205893"/>
                  <a:pt x="8766634" y="204111"/>
                  <a:pt x="8767850" y="203220"/>
                </a:cubicBezTo>
                <a:lnTo>
                  <a:pt x="8771497" y="202838"/>
                </a:lnTo>
                <a:close/>
                <a:moveTo>
                  <a:pt x="8776359" y="202328"/>
                </a:moveTo>
                <a:lnTo>
                  <a:pt x="8771497" y="202838"/>
                </a:lnTo>
                <a:lnTo>
                  <a:pt x="8775143" y="203220"/>
                </a:lnTo>
                <a:cubicBezTo>
                  <a:pt x="8776359" y="204111"/>
                  <a:pt x="8776359" y="205893"/>
                  <a:pt x="8776359" y="209458"/>
                </a:cubicBezTo>
                <a:cubicBezTo>
                  <a:pt x="8766634" y="209458"/>
                  <a:pt x="8776359" y="217607"/>
                  <a:pt x="8766634" y="217607"/>
                </a:cubicBezTo>
                <a:lnTo>
                  <a:pt x="8756911" y="217607"/>
                </a:lnTo>
                <a:cubicBezTo>
                  <a:pt x="8756911" y="217607"/>
                  <a:pt x="8766634" y="217607"/>
                  <a:pt x="8766634" y="209458"/>
                </a:cubicBezTo>
                <a:cubicBezTo>
                  <a:pt x="8756911" y="209458"/>
                  <a:pt x="8756911" y="217607"/>
                  <a:pt x="8747186" y="209458"/>
                </a:cubicBezTo>
                <a:cubicBezTo>
                  <a:pt x="8747186" y="217607"/>
                  <a:pt x="8747186" y="217607"/>
                  <a:pt x="8756911" y="224737"/>
                </a:cubicBezTo>
                <a:cubicBezTo>
                  <a:pt x="8756911" y="224737"/>
                  <a:pt x="8756911" y="224737"/>
                  <a:pt x="8747186" y="224737"/>
                </a:cubicBezTo>
                <a:cubicBezTo>
                  <a:pt x="8737462" y="231867"/>
                  <a:pt x="8747186" y="231867"/>
                  <a:pt x="8747186" y="238998"/>
                </a:cubicBezTo>
                <a:cubicBezTo>
                  <a:pt x="8756911" y="231867"/>
                  <a:pt x="8756911" y="231867"/>
                  <a:pt x="8766634" y="231867"/>
                </a:cubicBezTo>
                <a:cubicBezTo>
                  <a:pt x="8766634" y="231867"/>
                  <a:pt x="8776359" y="217607"/>
                  <a:pt x="8786082" y="224737"/>
                </a:cubicBezTo>
                <a:lnTo>
                  <a:pt x="8784872" y="217607"/>
                </a:lnTo>
                <a:lnTo>
                  <a:pt x="8784563" y="215793"/>
                </a:lnTo>
                <a:cubicBezTo>
                  <a:pt x="8781828" y="209013"/>
                  <a:pt x="8776359" y="207676"/>
                  <a:pt x="8776359" y="202328"/>
                </a:cubicBezTo>
                <a:close/>
                <a:moveTo>
                  <a:pt x="8984984" y="202328"/>
                </a:moveTo>
                <a:cubicBezTo>
                  <a:pt x="8984984" y="202328"/>
                  <a:pt x="8984984" y="202769"/>
                  <a:pt x="8985140" y="203429"/>
                </a:cubicBezTo>
                <a:lnTo>
                  <a:pt x="8986092" y="205534"/>
                </a:lnTo>
                <a:close/>
                <a:moveTo>
                  <a:pt x="9024469" y="202328"/>
                </a:moveTo>
                <a:cubicBezTo>
                  <a:pt x="9014450" y="202328"/>
                  <a:pt x="9014450" y="202328"/>
                  <a:pt x="9004433" y="202328"/>
                </a:cubicBezTo>
                <a:cubicBezTo>
                  <a:pt x="9004433" y="209231"/>
                  <a:pt x="9014450" y="202328"/>
                  <a:pt x="9014450" y="209231"/>
                </a:cubicBezTo>
                <a:cubicBezTo>
                  <a:pt x="9024469" y="209231"/>
                  <a:pt x="9024469" y="209231"/>
                  <a:pt x="9024469" y="209231"/>
                </a:cubicBezTo>
                <a:cubicBezTo>
                  <a:pt x="9024469" y="202328"/>
                  <a:pt x="9024469" y="209231"/>
                  <a:pt x="9024469" y="202328"/>
                </a:cubicBezTo>
                <a:close/>
                <a:moveTo>
                  <a:pt x="9053642" y="202328"/>
                </a:moveTo>
                <a:cubicBezTo>
                  <a:pt x="9043917" y="209231"/>
                  <a:pt x="9053642" y="209231"/>
                  <a:pt x="9063365" y="209231"/>
                </a:cubicBezTo>
                <a:cubicBezTo>
                  <a:pt x="9058504" y="209231"/>
                  <a:pt x="9058504" y="207505"/>
                  <a:pt x="9059718" y="205779"/>
                </a:cubicBezTo>
                <a:lnTo>
                  <a:pt x="9060373" y="205098"/>
                </a:lnTo>
                <a:lnTo>
                  <a:pt x="9058504" y="204917"/>
                </a:lnTo>
                <a:cubicBezTo>
                  <a:pt x="9056073" y="204054"/>
                  <a:pt x="9053642" y="202328"/>
                  <a:pt x="9053642" y="202328"/>
                </a:cubicBezTo>
                <a:close/>
                <a:moveTo>
                  <a:pt x="9063365" y="202328"/>
                </a:moveTo>
                <a:cubicBezTo>
                  <a:pt x="9063365" y="202328"/>
                  <a:pt x="9062758" y="202760"/>
                  <a:pt x="9061998" y="203407"/>
                </a:cubicBezTo>
                <a:lnTo>
                  <a:pt x="9060373" y="205098"/>
                </a:lnTo>
                <a:lnTo>
                  <a:pt x="9061846" y="205240"/>
                </a:lnTo>
                <a:cubicBezTo>
                  <a:pt x="9062758" y="204917"/>
                  <a:pt x="9063365" y="204054"/>
                  <a:pt x="9063365" y="202328"/>
                </a:cubicBezTo>
                <a:close/>
                <a:moveTo>
                  <a:pt x="9212468" y="202328"/>
                </a:moveTo>
                <a:cubicBezTo>
                  <a:pt x="9202450" y="202328"/>
                  <a:pt x="9202450" y="202328"/>
                  <a:pt x="9202450" y="202328"/>
                </a:cubicBezTo>
                <a:cubicBezTo>
                  <a:pt x="9202450" y="202328"/>
                  <a:pt x="9202450" y="202328"/>
                  <a:pt x="9202450" y="209231"/>
                </a:cubicBezTo>
                <a:cubicBezTo>
                  <a:pt x="9202450" y="209231"/>
                  <a:pt x="9212468" y="209231"/>
                  <a:pt x="9212468" y="202328"/>
                </a:cubicBezTo>
                <a:close/>
                <a:moveTo>
                  <a:pt x="4984390" y="202274"/>
                </a:moveTo>
                <a:lnTo>
                  <a:pt x="4984195" y="202762"/>
                </a:lnTo>
                <a:lnTo>
                  <a:pt x="4984234" y="202760"/>
                </a:lnTo>
                <a:close/>
                <a:moveTo>
                  <a:pt x="31586" y="202210"/>
                </a:moveTo>
                <a:cubicBezTo>
                  <a:pt x="31586" y="202210"/>
                  <a:pt x="21826" y="202210"/>
                  <a:pt x="21826" y="209781"/>
                </a:cubicBezTo>
                <a:cubicBezTo>
                  <a:pt x="31586" y="209781"/>
                  <a:pt x="31586" y="209781"/>
                  <a:pt x="31586" y="202210"/>
                </a:cubicBezTo>
                <a:close/>
                <a:moveTo>
                  <a:pt x="1196933" y="202210"/>
                </a:moveTo>
                <a:cubicBezTo>
                  <a:pt x="1186792" y="209633"/>
                  <a:pt x="1176651" y="209633"/>
                  <a:pt x="1176651" y="209633"/>
                </a:cubicBezTo>
                <a:cubicBezTo>
                  <a:pt x="1181721" y="209633"/>
                  <a:pt x="1186792" y="213344"/>
                  <a:pt x="1191862" y="216128"/>
                </a:cubicBezTo>
                <a:lnTo>
                  <a:pt x="1195874" y="217657"/>
                </a:lnTo>
                <a:lnTo>
                  <a:pt x="1187698" y="220568"/>
                </a:lnTo>
                <a:cubicBezTo>
                  <a:pt x="1177715" y="221946"/>
                  <a:pt x="1166307" y="219190"/>
                  <a:pt x="1166307" y="224702"/>
                </a:cubicBezTo>
                <a:cubicBezTo>
                  <a:pt x="1173912" y="230214"/>
                  <a:pt x="1181518" y="227458"/>
                  <a:pt x="1189124" y="222635"/>
                </a:cubicBezTo>
                <a:lnTo>
                  <a:pt x="1196144" y="217760"/>
                </a:lnTo>
                <a:lnTo>
                  <a:pt x="1199468" y="219027"/>
                </a:lnTo>
                <a:cubicBezTo>
                  <a:pt x="1202003" y="219375"/>
                  <a:pt x="1204538" y="218911"/>
                  <a:pt x="1207074" y="217056"/>
                </a:cubicBezTo>
                <a:cubicBezTo>
                  <a:pt x="1196933" y="217056"/>
                  <a:pt x="1196933" y="209633"/>
                  <a:pt x="1196933" y="202210"/>
                </a:cubicBezTo>
                <a:close/>
                <a:moveTo>
                  <a:pt x="1238714" y="202210"/>
                </a:moveTo>
                <a:cubicBezTo>
                  <a:pt x="1228370" y="209781"/>
                  <a:pt x="1228370" y="209781"/>
                  <a:pt x="1228370" y="217352"/>
                </a:cubicBezTo>
                <a:cubicBezTo>
                  <a:pt x="1238714" y="217352"/>
                  <a:pt x="1238714" y="202210"/>
                  <a:pt x="1238714" y="202210"/>
                </a:cubicBezTo>
                <a:close/>
                <a:moveTo>
                  <a:pt x="1422468" y="202210"/>
                </a:moveTo>
                <a:cubicBezTo>
                  <a:pt x="1412732" y="209781"/>
                  <a:pt x="1412732" y="209781"/>
                  <a:pt x="1412732" y="209781"/>
                </a:cubicBezTo>
                <a:cubicBezTo>
                  <a:pt x="1422468" y="217352"/>
                  <a:pt x="1422468" y="202210"/>
                  <a:pt x="1422468" y="202210"/>
                </a:cubicBezTo>
                <a:close/>
                <a:moveTo>
                  <a:pt x="1636644" y="202210"/>
                </a:moveTo>
                <a:cubicBezTo>
                  <a:pt x="1626605" y="209781"/>
                  <a:pt x="1626605" y="202210"/>
                  <a:pt x="1616565" y="202210"/>
                </a:cubicBezTo>
                <a:cubicBezTo>
                  <a:pt x="1616565" y="202210"/>
                  <a:pt x="1626605" y="209781"/>
                  <a:pt x="1626605" y="217352"/>
                </a:cubicBezTo>
                <a:cubicBezTo>
                  <a:pt x="1626605" y="209781"/>
                  <a:pt x="1636644" y="209781"/>
                  <a:pt x="1636644" y="202210"/>
                </a:cubicBezTo>
                <a:close/>
                <a:moveTo>
                  <a:pt x="1677006" y="202210"/>
                </a:moveTo>
                <a:cubicBezTo>
                  <a:pt x="1666864" y="202210"/>
                  <a:pt x="1666864" y="202210"/>
                  <a:pt x="1656723" y="202210"/>
                </a:cubicBezTo>
                <a:cubicBezTo>
                  <a:pt x="1666864" y="209633"/>
                  <a:pt x="1666864" y="224479"/>
                  <a:pt x="1687146" y="224479"/>
                </a:cubicBezTo>
                <a:cubicBezTo>
                  <a:pt x="1687146" y="217056"/>
                  <a:pt x="1666864" y="209633"/>
                  <a:pt x="1677006" y="202210"/>
                </a:cubicBezTo>
                <a:close/>
                <a:moveTo>
                  <a:pt x="1861165" y="202210"/>
                </a:moveTo>
                <a:cubicBezTo>
                  <a:pt x="1861165" y="209781"/>
                  <a:pt x="1851126" y="209781"/>
                  <a:pt x="1841086" y="217352"/>
                </a:cubicBezTo>
                <a:cubicBezTo>
                  <a:pt x="1851126" y="217352"/>
                  <a:pt x="1851126" y="209781"/>
                  <a:pt x="1861165" y="209781"/>
                </a:cubicBezTo>
                <a:cubicBezTo>
                  <a:pt x="1861165" y="202210"/>
                  <a:pt x="1861165" y="202210"/>
                  <a:pt x="1861165" y="202210"/>
                </a:cubicBezTo>
                <a:close/>
                <a:moveTo>
                  <a:pt x="2055262" y="202210"/>
                </a:moveTo>
                <a:cubicBezTo>
                  <a:pt x="2045527" y="202210"/>
                  <a:pt x="2045527" y="202210"/>
                  <a:pt x="2045527" y="202210"/>
                </a:cubicBezTo>
                <a:cubicBezTo>
                  <a:pt x="2045527" y="202210"/>
                  <a:pt x="2045527" y="209781"/>
                  <a:pt x="2055262" y="209781"/>
                </a:cubicBezTo>
                <a:cubicBezTo>
                  <a:pt x="2055262" y="202210"/>
                  <a:pt x="2055262" y="202210"/>
                  <a:pt x="2055262" y="202210"/>
                </a:cubicBezTo>
                <a:close/>
                <a:moveTo>
                  <a:pt x="2964298" y="202210"/>
                </a:moveTo>
                <a:cubicBezTo>
                  <a:pt x="2964298" y="202210"/>
                  <a:pt x="2961864" y="204102"/>
                  <a:pt x="2959430" y="206942"/>
                </a:cubicBezTo>
                <a:lnTo>
                  <a:pt x="2957102" y="211920"/>
                </a:lnTo>
                <a:lnTo>
                  <a:pt x="2959430" y="209781"/>
                </a:lnTo>
                <a:cubicBezTo>
                  <a:pt x="2961864" y="207889"/>
                  <a:pt x="2964298" y="205996"/>
                  <a:pt x="2964298" y="202210"/>
                </a:cubicBezTo>
                <a:close/>
                <a:moveTo>
                  <a:pt x="2996242" y="202210"/>
                </a:moveTo>
                <a:cubicBezTo>
                  <a:pt x="2986202" y="202210"/>
                  <a:pt x="2986202" y="202210"/>
                  <a:pt x="2986202" y="202210"/>
                </a:cubicBezTo>
                <a:cubicBezTo>
                  <a:pt x="2986202" y="209781"/>
                  <a:pt x="2986202" y="209781"/>
                  <a:pt x="2986202" y="217352"/>
                </a:cubicBezTo>
                <a:cubicBezTo>
                  <a:pt x="2996242" y="217352"/>
                  <a:pt x="2996242" y="217352"/>
                  <a:pt x="3006282" y="217352"/>
                </a:cubicBezTo>
                <a:cubicBezTo>
                  <a:pt x="2986202" y="217352"/>
                  <a:pt x="2996242" y="209781"/>
                  <a:pt x="2996242" y="202210"/>
                </a:cubicBezTo>
                <a:close/>
                <a:moveTo>
                  <a:pt x="3006078" y="202210"/>
                </a:moveTo>
                <a:cubicBezTo>
                  <a:pt x="3006078" y="202210"/>
                  <a:pt x="3006078" y="202210"/>
                  <a:pt x="2995938" y="209603"/>
                </a:cubicBezTo>
                <a:cubicBezTo>
                  <a:pt x="3006078" y="216996"/>
                  <a:pt x="3006078" y="216996"/>
                  <a:pt x="3016220" y="224390"/>
                </a:cubicBezTo>
                <a:cubicBezTo>
                  <a:pt x="3006078" y="224390"/>
                  <a:pt x="3006078" y="231783"/>
                  <a:pt x="2995938" y="231783"/>
                </a:cubicBezTo>
                <a:cubicBezTo>
                  <a:pt x="3006078" y="239177"/>
                  <a:pt x="3016220" y="231783"/>
                  <a:pt x="3026360" y="224390"/>
                </a:cubicBezTo>
                <a:cubicBezTo>
                  <a:pt x="3026360" y="216996"/>
                  <a:pt x="3016220" y="224390"/>
                  <a:pt x="3016220" y="216996"/>
                </a:cubicBezTo>
                <a:cubicBezTo>
                  <a:pt x="3026360" y="209603"/>
                  <a:pt x="3016220" y="202210"/>
                  <a:pt x="3006078" y="202210"/>
                </a:cubicBezTo>
                <a:close/>
                <a:moveTo>
                  <a:pt x="3108097" y="202210"/>
                </a:moveTo>
                <a:cubicBezTo>
                  <a:pt x="3097956" y="209633"/>
                  <a:pt x="3097956" y="209633"/>
                  <a:pt x="3087815" y="217056"/>
                </a:cubicBezTo>
                <a:cubicBezTo>
                  <a:pt x="3087815" y="224479"/>
                  <a:pt x="3087815" y="209633"/>
                  <a:pt x="3097956" y="217056"/>
                </a:cubicBezTo>
                <a:cubicBezTo>
                  <a:pt x="3097956" y="209633"/>
                  <a:pt x="3108097" y="209633"/>
                  <a:pt x="3108097" y="202210"/>
                </a:cubicBezTo>
                <a:close/>
                <a:moveTo>
                  <a:pt x="3169901" y="202210"/>
                </a:moveTo>
                <a:cubicBezTo>
                  <a:pt x="3158396" y="209781"/>
                  <a:pt x="3179968" y="217352"/>
                  <a:pt x="3190036" y="209781"/>
                </a:cubicBezTo>
                <a:cubicBezTo>
                  <a:pt x="3179968" y="209781"/>
                  <a:pt x="3169901" y="209781"/>
                  <a:pt x="3169901" y="202210"/>
                </a:cubicBezTo>
                <a:close/>
                <a:moveTo>
                  <a:pt x="3230194" y="202210"/>
                </a:moveTo>
                <a:cubicBezTo>
                  <a:pt x="3220458" y="202210"/>
                  <a:pt x="3220458" y="209781"/>
                  <a:pt x="3230194" y="209781"/>
                </a:cubicBezTo>
                <a:cubicBezTo>
                  <a:pt x="3230194" y="202210"/>
                  <a:pt x="3230194" y="202210"/>
                  <a:pt x="3230194" y="202210"/>
                </a:cubicBezTo>
                <a:close/>
                <a:moveTo>
                  <a:pt x="3946900" y="202210"/>
                </a:moveTo>
                <a:cubicBezTo>
                  <a:pt x="3935396" y="202210"/>
                  <a:pt x="3935396" y="202210"/>
                  <a:pt x="3935396" y="202210"/>
                </a:cubicBezTo>
                <a:cubicBezTo>
                  <a:pt x="3935396" y="209633"/>
                  <a:pt x="3946900" y="224479"/>
                  <a:pt x="3956968" y="217056"/>
                </a:cubicBezTo>
                <a:cubicBezTo>
                  <a:pt x="3967035" y="209633"/>
                  <a:pt x="3956968" y="209633"/>
                  <a:pt x="3946900" y="202210"/>
                </a:cubicBezTo>
                <a:close/>
                <a:moveTo>
                  <a:pt x="4068649" y="202210"/>
                </a:moveTo>
                <a:cubicBezTo>
                  <a:pt x="4058608" y="202210"/>
                  <a:pt x="4048569" y="209781"/>
                  <a:pt x="4048569" y="217352"/>
                </a:cubicBezTo>
                <a:cubicBezTo>
                  <a:pt x="4058608" y="217352"/>
                  <a:pt x="4068649" y="209781"/>
                  <a:pt x="4068649" y="202210"/>
                </a:cubicBezTo>
                <a:close/>
                <a:moveTo>
                  <a:pt x="9255640" y="202210"/>
                </a:moveTo>
                <a:cubicBezTo>
                  <a:pt x="9245602" y="209633"/>
                  <a:pt x="9255640" y="209633"/>
                  <a:pt x="9265691" y="217056"/>
                </a:cubicBezTo>
                <a:cubicBezTo>
                  <a:pt x="9255640" y="217056"/>
                  <a:pt x="9255640" y="217056"/>
                  <a:pt x="9255640" y="224479"/>
                </a:cubicBezTo>
                <a:cubicBezTo>
                  <a:pt x="9265691" y="224479"/>
                  <a:pt x="9275758" y="224479"/>
                  <a:pt x="9285757" y="224479"/>
                </a:cubicBezTo>
                <a:cubicBezTo>
                  <a:pt x="9275758" y="217056"/>
                  <a:pt x="9275758" y="202210"/>
                  <a:pt x="9255640" y="202210"/>
                </a:cubicBezTo>
                <a:close/>
                <a:moveTo>
                  <a:pt x="9305862" y="202210"/>
                </a:moveTo>
                <a:cubicBezTo>
                  <a:pt x="9305862" y="202210"/>
                  <a:pt x="9296102" y="202210"/>
                  <a:pt x="9296102" y="209781"/>
                </a:cubicBezTo>
                <a:cubicBezTo>
                  <a:pt x="9305862" y="209781"/>
                  <a:pt x="9305862" y="209781"/>
                  <a:pt x="9305862" y="202210"/>
                </a:cubicBezTo>
                <a:close/>
                <a:moveTo>
                  <a:pt x="10471208" y="202210"/>
                </a:moveTo>
                <a:cubicBezTo>
                  <a:pt x="10461067" y="209633"/>
                  <a:pt x="10450926" y="209633"/>
                  <a:pt x="10450926" y="209633"/>
                </a:cubicBezTo>
                <a:cubicBezTo>
                  <a:pt x="10455997" y="209633"/>
                  <a:pt x="10461067" y="213344"/>
                  <a:pt x="10466138" y="216128"/>
                </a:cubicBezTo>
                <a:lnTo>
                  <a:pt x="10470150" y="217657"/>
                </a:lnTo>
                <a:lnTo>
                  <a:pt x="10461974" y="220568"/>
                </a:lnTo>
                <a:cubicBezTo>
                  <a:pt x="10451991" y="221946"/>
                  <a:pt x="10440582" y="219190"/>
                  <a:pt x="10440582" y="224702"/>
                </a:cubicBezTo>
                <a:cubicBezTo>
                  <a:pt x="10448188" y="230214"/>
                  <a:pt x="10455794" y="227458"/>
                  <a:pt x="10463400" y="222635"/>
                </a:cubicBezTo>
                <a:lnTo>
                  <a:pt x="10470419" y="217760"/>
                </a:lnTo>
                <a:lnTo>
                  <a:pt x="10473744" y="219027"/>
                </a:lnTo>
                <a:cubicBezTo>
                  <a:pt x="10476279" y="219375"/>
                  <a:pt x="10478814" y="218911"/>
                  <a:pt x="10481349" y="217056"/>
                </a:cubicBezTo>
                <a:cubicBezTo>
                  <a:pt x="10471208" y="217056"/>
                  <a:pt x="10471208" y="209633"/>
                  <a:pt x="10471208" y="202210"/>
                </a:cubicBezTo>
                <a:close/>
                <a:moveTo>
                  <a:pt x="10512989" y="202210"/>
                </a:moveTo>
                <a:cubicBezTo>
                  <a:pt x="10502645" y="209781"/>
                  <a:pt x="10502645" y="209781"/>
                  <a:pt x="10502645" y="217352"/>
                </a:cubicBezTo>
                <a:cubicBezTo>
                  <a:pt x="10512989" y="217352"/>
                  <a:pt x="10512989" y="202210"/>
                  <a:pt x="10512989" y="202210"/>
                </a:cubicBezTo>
                <a:close/>
                <a:moveTo>
                  <a:pt x="10696743" y="202210"/>
                </a:moveTo>
                <a:cubicBezTo>
                  <a:pt x="10687008" y="209781"/>
                  <a:pt x="10687008" y="209781"/>
                  <a:pt x="10687008" y="209781"/>
                </a:cubicBezTo>
                <a:cubicBezTo>
                  <a:pt x="10696743" y="217352"/>
                  <a:pt x="10696743" y="202210"/>
                  <a:pt x="10696743" y="202210"/>
                </a:cubicBezTo>
                <a:close/>
                <a:moveTo>
                  <a:pt x="10910920" y="202210"/>
                </a:moveTo>
                <a:cubicBezTo>
                  <a:pt x="10900880" y="209781"/>
                  <a:pt x="10900880" y="202210"/>
                  <a:pt x="10890841" y="202210"/>
                </a:cubicBezTo>
                <a:cubicBezTo>
                  <a:pt x="10890841" y="202210"/>
                  <a:pt x="10900880" y="209781"/>
                  <a:pt x="10900880" y="217352"/>
                </a:cubicBezTo>
                <a:cubicBezTo>
                  <a:pt x="10900880" y="209781"/>
                  <a:pt x="10910920" y="209781"/>
                  <a:pt x="10910920" y="202210"/>
                </a:cubicBezTo>
                <a:close/>
                <a:moveTo>
                  <a:pt x="10951281" y="202210"/>
                </a:moveTo>
                <a:cubicBezTo>
                  <a:pt x="10941140" y="202210"/>
                  <a:pt x="10941140" y="202210"/>
                  <a:pt x="10930999" y="202210"/>
                </a:cubicBezTo>
                <a:cubicBezTo>
                  <a:pt x="10941140" y="209633"/>
                  <a:pt x="10941140" y="224479"/>
                  <a:pt x="10961422" y="224479"/>
                </a:cubicBezTo>
                <a:cubicBezTo>
                  <a:pt x="10961422" y="217056"/>
                  <a:pt x="10941140" y="209633"/>
                  <a:pt x="10951281" y="202210"/>
                </a:cubicBezTo>
                <a:close/>
                <a:moveTo>
                  <a:pt x="11135441" y="202210"/>
                </a:moveTo>
                <a:cubicBezTo>
                  <a:pt x="11135441" y="209781"/>
                  <a:pt x="11125401" y="209781"/>
                  <a:pt x="11115362" y="217352"/>
                </a:cubicBezTo>
                <a:cubicBezTo>
                  <a:pt x="11125401" y="217352"/>
                  <a:pt x="11125401" y="209781"/>
                  <a:pt x="11135441" y="209781"/>
                </a:cubicBezTo>
                <a:cubicBezTo>
                  <a:pt x="11135441" y="202210"/>
                  <a:pt x="11135441" y="202210"/>
                  <a:pt x="11135441" y="202210"/>
                </a:cubicBezTo>
                <a:close/>
                <a:moveTo>
                  <a:pt x="11329538" y="202210"/>
                </a:moveTo>
                <a:cubicBezTo>
                  <a:pt x="11319803" y="202210"/>
                  <a:pt x="11319803" y="202210"/>
                  <a:pt x="11319803" y="202210"/>
                </a:cubicBezTo>
                <a:cubicBezTo>
                  <a:pt x="11319803" y="202210"/>
                  <a:pt x="11319803" y="209781"/>
                  <a:pt x="11329538" y="209781"/>
                </a:cubicBezTo>
                <a:cubicBezTo>
                  <a:pt x="11329538" y="202210"/>
                  <a:pt x="11329538" y="202210"/>
                  <a:pt x="11329538" y="202210"/>
                </a:cubicBezTo>
                <a:close/>
                <a:moveTo>
                  <a:pt x="2403300" y="202209"/>
                </a:moveTo>
                <a:cubicBezTo>
                  <a:pt x="2411058" y="207888"/>
                  <a:pt x="2407180" y="209308"/>
                  <a:pt x="2404755" y="212856"/>
                </a:cubicBezTo>
                <a:lnTo>
                  <a:pt x="2403319" y="217294"/>
                </a:lnTo>
                <a:lnTo>
                  <a:pt x="2403353" y="217321"/>
                </a:lnTo>
                <a:lnTo>
                  <a:pt x="2407558" y="216510"/>
                </a:lnTo>
                <a:lnTo>
                  <a:pt x="2409281" y="216169"/>
                </a:lnTo>
                <a:cubicBezTo>
                  <a:pt x="2413644" y="214040"/>
                  <a:pt x="2413644" y="209781"/>
                  <a:pt x="2413644" y="209781"/>
                </a:cubicBezTo>
                <a:cubicBezTo>
                  <a:pt x="2413644" y="202209"/>
                  <a:pt x="2413644" y="202209"/>
                  <a:pt x="2403300" y="202209"/>
                </a:cubicBezTo>
                <a:close/>
                <a:moveTo>
                  <a:pt x="2577320" y="202209"/>
                </a:moveTo>
                <a:cubicBezTo>
                  <a:pt x="2577320" y="202209"/>
                  <a:pt x="2565962" y="209781"/>
                  <a:pt x="2577320" y="217352"/>
                </a:cubicBezTo>
                <a:cubicBezTo>
                  <a:pt x="2571640" y="217352"/>
                  <a:pt x="2568801" y="215459"/>
                  <a:pt x="2566139" y="214513"/>
                </a:cubicBezTo>
                <a:lnTo>
                  <a:pt x="2562451" y="214201"/>
                </a:lnTo>
                <a:lnTo>
                  <a:pt x="2559174" y="216051"/>
                </a:lnTo>
                <a:cubicBezTo>
                  <a:pt x="2557354" y="216879"/>
                  <a:pt x="2556023" y="217352"/>
                  <a:pt x="2556023" y="217352"/>
                </a:cubicBezTo>
                <a:cubicBezTo>
                  <a:pt x="2558508" y="215459"/>
                  <a:pt x="2560371" y="214513"/>
                  <a:pt x="2561946" y="214158"/>
                </a:cubicBezTo>
                <a:lnTo>
                  <a:pt x="2562451" y="214201"/>
                </a:lnTo>
                <a:lnTo>
                  <a:pt x="2565252" y="212620"/>
                </a:lnTo>
                <a:cubicBezTo>
                  <a:pt x="2569156" y="209781"/>
                  <a:pt x="2571640" y="205995"/>
                  <a:pt x="2565962" y="202209"/>
                </a:cubicBezTo>
                <a:cubicBezTo>
                  <a:pt x="2577320" y="202209"/>
                  <a:pt x="2577320" y="202209"/>
                  <a:pt x="2577320" y="202209"/>
                </a:cubicBezTo>
                <a:close/>
                <a:moveTo>
                  <a:pt x="4119150" y="202209"/>
                </a:moveTo>
                <a:cubicBezTo>
                  <a:pt x="4119150" y="202209"/>
                  <a:pt x="4099071" y="202209"/>
                  <a:pt x="4099071" y="209781"/>
                </a:cubicBezTo>
                <a:cubicBezTo>
                  <a:pt x="4109111" y="209781"/>
                  <a:pt x="4119150" y="209781"/>
                  <a:pt x="4119150" y="202209"/>
                </a:cubicBezTo>
                <a:close/>
                <a:moveTo>
                  <a:pt x="4242667" y="202209"/>
                </a:moveTo>
                <a:cubicBezTo>
                  <a:pt x="4242667" y="202209"/>
                  <a:pt x="4242667" y="202209"/>
                  <a:pt x="4231106" y="202209"/>
                </a:cubicBezTo>
                <a:cubicBezTo>
                  <a:pt x="4231106" y="202209"/>
                  <a:pt x="4231106" y="202209"/>
                  <a:pt x="4231106" y="209781"/>
                </a:cubicBezTo>
                <a:cubicBezTo>
                  <a:pt x="4242667" y="209781"/>
                  <a:pt x="4242667" y="209781"/>
                  <a:pt x="4242667" y="202209"/>
                </a:cubicBezTo>
                <a:close/>
                <a:moveTo>
                  <a:pt x="4917446" y="202209"/>
                </a:moveTo>
                <a:cubicBezTo>
                  <a:pt x="4917446" y="205995"/>
                  <a:pt x="4917446" y="207888"/>
                  <a:pt x="4918739" y="208835"/>
                </a:cubicBezTo>
                <a:lnTo>
                  <a:pt x="4925636" y="209556"/>
                </a:lnTo>
                <a:lnTo>
                  <a:pt x="4925636" y="216403"/>
                </a:lnTo>
                <a:cubicBezTo>
                  <a:pt x="4925636" y="217427"/>
                  <a:pt x="4925636" y="217427"/>
                  <a:pt x="4925636" y="217427"/>
                </a:cubicBezTo>
                <a:cubicBezTo>
                  <a:pt x="4925636" y="217427"/>
                  <a:pt x="4925636" y="217427"/>
                  <a:pt x="4935656" y="217427"/>
                </a:cubicBezTo>
                <a:cubicBezTo>
                  <a:pt x="4935656" y="213329"/>
                  <a:pt x="4935656" y="211280"/>
                  <a:pt x="4934403" y="210255"/>
                </a:cubicBezTo>
                <a:lnTo>
                  <a:pt x="4927533" y="209452"/>
                </a:lnTo>
                <a:lnTo>
                  <a:pt x="4922618" y="203156"/>
                </a:lnTo>
                <a:cubicBezTo>
                  <a:pt x="4920032" y="202209"/>
                  <a:pt x="4917446" y="202209"/>
                  <a:pt x="4917446" y="202209"/>
                </a:cubicBezTo>
                <a:close/>
                <a:moveTo>
                  <a:pt x="11677576" y="202209"/>
                </a:moveTo>
                <a:cubicBezTo>
                  <a:pt x="11685334" y="207888"/>
                  <a:pt x="11681455" y="209308"/>
                  <a:pt x="11679031" y="212856"/>
                </a:cubicBezTo>
                <a:lnTo>
                  <a:pt x="11677595" y="217294"/>
                </a:lnTo>
                <a:lnTo>
                  <a:pt x="11677629" y="217321"/>
                </a:lnTo>
                <a:lnTo>
                  <a:pt x="11681834" y="216510"/>
                </a:lnTo>
                <a:lnTo>
                  <a:pt x="11683557" y="216169"/>
                </a:lnTo>
                <a:cubicBezTo>
                  <a:pt x="11687920" y="214040"/>
                  <a:pt x="11687920" y="209781"/>
                  <a:pt x="11687920" y="209781"/>
                </a:cubicBezTo>
                <a:cubicBezTo>
                  <a:pt x="11687920" y="202209"/>
                  <a:pt x="11687920" y="202209"/>
                  <a:pt x="11677576" y="202209"/>
                </a:cubicBezTo>
                <a:close/>
                <a:moveTo>
                  <a:pt x="11851595" y="202209"/>
                </a:moveTo>
                <a:cubicBezTo>
                  <a:pt x="11851595" y="202209"/>
                  <a:pt x="11840237" y="209781"/>
                  <a:pt x="11851595" y="217352"/>
                </a:cubicBezTo>
                <a:cubicBezTo>
                  <a:pt x="11845916" y="217352"/>
                  <a:pt x="11843077" y="215459"/>
                  <a:pt x="11840415" y="214513"/>
                </a:cubicBezTo>
                <a:lnTo>
                  <a:pt x="11836727" y="214201"/>
                </a:lnTo>
                <a:lnTo>
                  <a:pt x="11833449" y="216051"/>
                </a:lnTo>
                <a:cubicBezTo>
                  <a:pt x="11831630" y="216879"/>
                  <a:pt x="11830299" y="217352"/>
                  <a:pt x="11830299" y="217352"/>
                </a:cubicBezTo>
                <a:cubicBezTo>
                  <a:pt x="11832784" y="215459"/>
                  <a:pt x="11834647" y="214513"/>
                  <a:pt x="11836222" y="214158"/>
                </a:cubicBezTo>
                <a:lnTo>
                  <a:pt x="11836727" y="214201"/>
                </a:lnTo>
                <a:lnTo>
                  <a:pt x="11839527" y="212620"/>
                </a:lnTo>
                <a:cubicBezTo>
                  <a:pt x="11843432" y="209781"/>
                  <a:pt x="11845916" y="205995"/>
                  <a:pt x="11840237" y="202209"/>
                </a:cubicBezTo>
                <a:cubicBezTo>
                  <a:pt x="11851595" y="202209"/>
                  <a:pt x="11851595" y="202209"/>
                  <a:pt x="11851595" y="202209"/>
                </a:cubicBezTo>
                <a:close/>
                <a:moveTo>
                  <a:pt x="7667207" y="202169"/>
                </a:moveTo>
                <a:lnTo>
                  <a:pt x="7667254" y="202522"/>
                </a:lnTo>
                <a:lnTo>
                  <a:pt x="7667478" y="202367"/>
                </a:lnTo>
                <a:close/>
                <a:moveTo>
                  <a:pt x="8964063" y="202112"/>
                </a:moveTo>
                <a:cubicBezTo>
                  <a:pt x="8964063" y="209231"/>
                  <a:pt x="8964063" y="209231"/>
                  <a:pt x="8964063" y="209231"/>
                </a:cubicBezTo>
                <a:cubicBezTo>
                  <a:pt x="8964063" y="209231"/>
                  <a:pt x="8964063" y="209231"/>
                  <a:pt x="8973786" y="209231"/>
                </a:cubicBezTo>
                <a:cubicBezTo>
                  <a:pt x="8973786" y="202112"/>
                  <a:pt x="8973786" y="202112"/>
                  <a:pt x="8964063" y="202112"/>
                </a:cubicBezTo>
                <a:close/>
                <a:moveTo>
                  <a:pt x="2361926" y="201897"/>
                </a:moveTo>
                <a:lnTo>
                  <a:pt x="2361642" y="202561"/>
                </a:lnTo>
                <a:lnTo>
                  <a:pt x="2361926" y="202948"/>
                </a:lnTo>
                <a:close/>
                <a:moveTo>
                  <a:pt x="11636201" y="201897"/>
                </a:moveTo>
                <a:lnTo>
                  <a:pt x="11635918" y="202561"/>
                </a:lnTo>
                <a:lnTo>
                  <a:pt x="11636201" y="202948"/>
                </a:lnTo>
                <a:close/>
                <a:moveTo>
                  <a:pt x="7914778" y="201419"/>
                </a:moveTo>
                <a:lnTo>
                  <a:pt x="7917798" y="203002"/>
                </a:lnTo>
                <a:cubicBezTo>
                  <a:pt x="7920421" y="203892"/>
                  <a:pt x="7922888" y="203892"/>
                  <a:pt x="7925356" y="202112"/>
                </a:cubicBezTo>
                <a:close/>
                <a:moveTo>
                  <a:pt x="1130532" y="200213"/>
                </a:moveTo>
                <a:cubicBezTo>
                  <a:pt x="1125826" y="201101"/>
                  <a:pt x="1123944" y="209983"/>
                  <a:pt x="1116414" y="209983"/>
                </a:cubicBezTo>
                <a:cubicBezTo>
                  <a:pt x="1126453" y="209983"/>
                  <a:pt x="1116414" y="217352"/>
                  <a:pt x="1126453" y="217352"/>
                </a:cubicBezTo>
                <a:cubicBezTo>
                  <a:pt x="1126453" y="209983"/>
                  <a:pt x="1136493" y="209983"/>
                  <a:pt x="1136493" y="202615"/>
                </a:cubicBezTo>
                <a:cubicBezTo>
                  <a:pt x="1133983" y="200509"/>
                  <a:pt x="1132100" y="199917"/>
                  <a:pt x="1130532" y="200213"/>
                </a:cubicBezTo>
                <a:close/>
                <a:moveTo>
                  <a:pt x="10404807" y="200213"/>
                </a:moveTo>
                <a:cubicBezTo>
                  <a:pt x="10400102" y="201101"/>
                  <a:pt x="10398219" y="209983"/>
                  <a:pt x="10390689" y="209983"/>
                </a:cubicBezTo>
                <a:cubicBezTo>
                  <a:pt x="10400729" y="209983"/>
                  <a:pt x="10390689" y="217352"/>
                  <a:pt x="10400729" y="217352"/>
                </a:cubicBezTo>
                <a:cubicBezTo>
                  <a:pt x="10400729" y="209983"/>
                  <a:pt x="10410769" y="209983"/>
                  <a:pt x="10410769" y="202615"/>
                </a:cubicBezTo>
                <a:cubicBezTo>
                  <a:pt x="10408259" y="200509"/>
                  <a:pt x="10406376" y="199917"/>
                  <a:pt x="10404807" y="200213"/>
                </a:cubicBezTo>
                <a:close/>
                <a:moveTo>
                  <a:pt x="8311237" y="199353"/>
                </a:moveTo>
                <a:cubicBezTo>
                  <a:pt x="8311085" y="199688"/>
                  <a:pt x="8311085" y="200581"/>
                  <a:pt x="8311085" y="202367"/>
                </a:cubicBezTo>
                <a:lnTo>
                  <a:pt x="8320837" y="202367"/>
                </a:lnTo>
                <a:cubicBezTo>
                  <a:pt x="8313522" y="202367"/>
                  <a:pt x="8311695" y="198349"/>
                  <a:pt x="8311237" y="199353"/>
                </a:cubicBezTo>
                <a:close/>
                <a:moveTo>
                  <a:pt x="5869255" y="199221"/>
                </a:moveTo>
                <a:cubicBezTo>
                  <a:pt x="5874725" y="198554"/>
                  <a:pt x="5885665" y="203892"/>
                  <a:pt x="5885665" y="209231"/>
                </a:cubicBezTo>
                <a:cubicBezTo>
                  <a:pt x="5875941" y="209231"/>
                  <a:pt x="5885665" y="209231"/>
                  <a:pt x="5875941" y="209231"/>
                </a:cubicBezTo>
                <a:cubicBezTo>
                  <a:pt x="5866217" y="209231"/>
                  <a:pt x="5866217" y="202113"/>
                  <a:pt x="5866217" y="202113"/>
                </a:cubicBezTo>
                <a:cubicBezTo>
                  <a:pt x="5866217" y="200333"/>
                  <a:pt x="5867432" y="199444"/>
                  <a:pt x="5869255" y="199221"/>
                </a:cubicBezTo>
                <a:close/>
                <a:moveTo>
                  <a:pt x="745326" y="199112"/>
                </a:moveTo>
                <a:cubicBezTo>
                  <a:pt x="742973" y="199388"/>
                  <a:pt x="740463" y="200428"/>
                  <a:pt x="737953" y="202507"/>
                </a:cubicBezTo>
                <a:cubicBezTo>
                  <a:pt x="737953" y="202507"/>
                  <a:pt x="737953" y="202507"/>
                  <a:pt x="737953" y="209781"/>
                </a:cubicBezTo>
                <a:cubicBezTo>
                  <a:pt x="747993" y="209781"/>
                  <a:pt x="747993" y="209781"/>
                  <a:pt x="758032" y="209781"/>
                </a:cubicBezTo>
                <a:cubicBezTo>
                  <a:pt x="758032" y="204325"/>
                  <a:pt x="752385" y="198284"/>
                  <a:pt x="745326" y="199112"/>
                </a:cubicBezTo>
                <a:close/>
                <a:moveTo>
                  <a:pt x="4439767" y="199112"/>
                </a:moveTo>
                <a:cubicBezTo>
                  <a:pt x="4432283" y="198284"/>
                  <a:pt x="4425812" y="204325"/>
                  <a:pt x="4425812" y="209781"/>
                </a:cubicBezTo>
                <a:cubicBezTo>
                  <a:pt x="4437318" y="209781"/>
                  <a:pt x="4447385" y="209781"/>
                  <a:pt x="4447385" y="209781"/>
                </a:cubicBezTo>
                <a:cubicBezTo>
                  <a:pt x="4457453" y="202507"/>
                  <a:pt x="4447385" y="202507"/>
                  <a:pt x="4447385" y="202507"/>
                </a:cubicBezTo>
                <a:cubicBezTo>
                  <a:pt x="4444869" y="200428"/>
                  <a:pt x="4442261" y="199388"/>
                  <a:pt x="4439767" y="199112"/>
                </a:cubicBezTo>
                <a:close/>
                <a:moveTo>
                  <a:pt x="10019602" y="199112"/>
                </a:moveTo>
                <a:cubicBezTo>
                  <a:pt x="10017249" y="199388"/>
                  <a:pt x="10014739" y="200428"/>
                  <a:pt x="10012229" y="202507"/>
                </a:cubicBezTo>
                <a:cubicBezTo>
                  <a:pt x="10012229" y="202507"/>
                  <a:pt x="10012229" y="202507"/>
                  <a:pt x="10012229" y="209781"/>
                </a:cubicBezTo>
                <a:cubicBezTo>
                  <a:pt x="10022268" y="209781"/>
                  <a:pt x="10022268" y="209781"/>
                  <a:pt x="10032308" y="209781"/>
                </a:cubicBezTo>
                <a:cubicBezTo>
                  <a:pt x="10032308" y="204325"/>
                  <a:pt x="10026661" y="198284"/>
                  <a:pt x="10019602" y="199112"/>
                </a:cubicBezTo>
                <a:close/>
                <a:moveTo>
                  <a:pt x="4933750" y="198998"/>
                </a:moveTo>
                <a:cubicBezTo>
                  <a:pt x="4932182" y="199388"/>
                  <a:pt x="4930299" y="200428"/>
                  <a:pt x="4927790" y="202507"/>
                </a:cubicBezTo>
                <a:cubicBezTo>
                  <a:pt x="4932810" y="202507"/>
                  <a:pt x="4937830" y="204325"/>
                  <a:pt x="4941594" y="205235"/>
                </a:cubicBezTo>
                <a:lnTo>
                  <a:pt x="4946012" y="203314"/>
                </a:lnTo>
                <a:lnTo>
                  <a:pt x="4946854" y="205780"/>
                </a:lnTo>
                <a:cubicBezTo>
                  <a:pt x="4948033" y="207505"/>
                  <a:pt x="4950390" y="209231"/>
                  <a:pt x="4955104" y="209231"/>
                </a:cubicBezTo>
                <a:cubicBezTo>
                  <a:pt x="4955104" y="209231"/>
                  <a:pt x="4955104" y="207505"/>
                  <a:pt x="4953926" y="205780"/>
                </a:cubicBezTo>
                <a:lnTo>
                  <a:pt x="4947003" y="202883"/>
                </a:lnTo>
                <a:lnTo>
                  <a:pt x="4947869" y="202507"/>
                </a:lnTo>
                <a:cubicBezTo>
                  <a:pt x="4940340" y="202507"/>
                  <a:pt x="4938457" y="197829"/>
                  <a:pt x="4933750" y="198998"/>
                </a:cubicBezTo>
                <a:close/>
                <a:moveTo>
                  <a:pt x="305472" y="198827"/>
                </a:moveTo>
                <a:cubicBezTo>
                  <a:pt x="303098" y="199203"/>
                  <a:pt x="300548" y="200205"/>
                  <a:pt x="298064" y="202210"/>
                </a:cubicBezTo>
                <a:cubicBezTo>
                  <a:pt x="308131" y="202210"/>
                  <a:pt x="318117" y="202210"/>
                  <a:pt x="318117" y="202210"/>
                </a:cubicBezTo>
                <a:cubicBezTo>
                  <a:pt x="318117" y="202210"/>
                  <a:pt x="312499" y="197700"/>
                  <a:pt x="305472" y="198827"/>
                </a:cubicBezTo>
                <a:close/>
                <a:moveTo>
                  <a:pt x="9579747" y="198827"/>
                </a:moveTo>
                <a:cubicBezTo>
                  <a:pt x="9577373" y="199203"/>
                  <a:pt x="9574824" y="200205"/>
                  <a:pt x="9572340" y="202210"/>
                </a:cubicBezTo>
                <a:cubicBezTo>
                  <a:pt x="9582407" y="202210"/>
                  <a:pt x="9592393" y="202210"/>
                  <a:pt x="9592393" y="202210"/>
                </a:cubicBezTo>
                <a:cubicBezTo>
                  <a:pt x="9592393" y="202210"/>
                  <a:pt x="9586775" y="197700"/>
                  <a:pt x="9579747" y="198827"/>
                </a:cubicBezTo>
                <a:close/>
                <a:moveTo>
                  <a:pt x="7906598" y="197384"/>
                </a:moveTo>
                <a:lnTo>
                  <a:pt x="7907309" y="199110"/>
                </a:lnTo>
                <a:cubicBezTo>
                  <a:pt x="7908389" y="200111"/>
                  <a:pt x="7909932" y="200778"/>
                  <a:pt x="7911782" y="201223"/>
                </a:cubicBezTo>
                <a:lnTo>
                  <a:pt x="7914778" y="201419"/>
                </a:lnTo>
                <a:lnTo>
                  <a:pt x="7909314" y="198554"/>
                </a:lnTo>
                <a:close/>
                <a:moveTo>
                  <a:pt x="6380003" y="195925"/>
                </a:moveTo>
                <a:lnTo>
                  <a:pt x="6376780" y="197009"/>
                </a:lnTo>
                <a:cubicBezTo>
                  <a:pt x="6370511" y="200581"/>
                  <a:pt x="6365635" y="205940"/>
                  <a:pt x="6360759" y="209511"/>
                </a:cubicBezTo>
                <a:cubicBezTo>
                  <a:pt x="6370511" y="209511"/>
                  <a:pt x="6370511" y="202367"/>
                  <a:pt x="6370511" y="202367"/>
                </a:cubicBezTo>
                <a:cubicBezTo>
                  <a:pt x="6370511" y="202367"/>
                  <a:pt x="6375996" y="202367"/>
                  <a:pt x="6378739" y="199353"/>
                </a:cubicBezTo>
                <a:close/>
                <a:moveTo>
                  <a:pt x="8450456" y="195348"/>
                </a:moveTo>
                <a:lnTo>
                  <a:pt x="8450456" y="199198"/>
                </a:lnTo>
                <a:cubicBezTo>
                  <a:pt x="8450456" y="202215"/>
                  <a:pt x="8450456" y="202215"/>
                  <a:pt x="8450456" y="202215"/>
                </a:cubicBezTo>
                <a:cubicBezTo>
                  <a:pt x="8440658" y="202215"/>
                  <a:pt x="8440658" y="202215"/>
                  <a:pt x="8440658" y="202215"/>
                </a:cubicBezTo>
                <a:cubicBezTo>
                  <a:pt x="8440658" y="209367"/>
                  <a:pt x="8440658" y="209367"/>
                  <a:pt x="8440658" y="209367"/>
                </a:cubicBezTo>
                <a:lnTo>
                  <a:pt x="8450395" y="209367"/>
                </a:lnTo>
                <a:lnTo>
                  <a:pt x="8450395" y="202367"/>
                </a:lnTo>
                <a:cubicBezTo>
                  <a:pt x="8460147" y="202367"/>
                  <a:pt x="8460147" y="202367"/>
                  <a:pt x="8460147" y="202367"/>
                </a:cubicBezTo>
                <a:cubicBezTo>
                  <a:pt x="8460147" y="197009"/>
                  <a:pt x="8454661" y="199688"/>
                  <a:pt x="8451918" y="198349"/>
                </a:cubicBezTo>
                <a:close/>
                <a:moveTo>
                  <a:pt x="5143198" y="195223"/>
                </a:moveTo>
                <a:cubicBezTo>
                  <a:pt x="5133446" y="195223"/>
                  <a:pt x="5133446" y="195223"/>
                  <a:pt x="5123695" y="195223"/>
                </a:cubicBezTo>
                <a:cubicBezTo>
                  <a:pt x="5123695" y="198795"/>
                  <a:pt x="5126132" y="200581"/>
                  <a:pt x="5128571" y="201474"/>
                </a:cubicBezTo>
                <a:lnTo>
                  <a:pt x="5133334" y="202347"/>
                </a:lnTo>
                <a:lnTo>
                  <a:pt x="5133377" y="202329"/>
                </a:lnTo>
                <a:lnTo>
                  <a:pt x="5133378" y="202355"/>
                </a:lnTo>
                <a:lnTo>
                  <a:pt x="5133446" y="202367"/>
                </a:lnTo>
                <a:cubicBezTo>
                  <a:pt x="5133446" y="195223"/>
                  <a:pt x="5143198" y="202367"/>
                  <a:pt x="5143198" y="202367"/>
                </a:cubicBezTo>
                <a:cubicBezTo>
                  <a:pt x="5143198" y="195223"/>
                  <a:pt x="5143198" y="195223"/>
                  <a:pt x="5143198" y="195223"/>
                </a:cubicBezTo>
                <a:close/>
                <a:moveTo>
                  <a:pt x="5371664" y="195223"/>
                </a:moveTo>
                <a:lnTo>
                  <a:pt x="5371664" y="195232"/>
                </a:lnTo>
                <a:lnTo>
                  <a:pt x="5371667" y="195227"/>
                </a:lnTo>
                <a:close/>
                <a:moveTo>
                  <a:pt x="6213091" y="195223"/>
                </a:moveTo>
                <a:cubicBezTo>
                  <a:pt x="6213091" y="202367"/>
                  <a:pt x="6213091" y="202367"/>
                  <a:pt x="6213091" y="209511"/>
                </a:cubicBezTo>
                <a:cubicBezTo>
                  <a:pt x="6213091" y="209511"/>
                  <a:pt x="6213091" y="209511"/>
                  <a:pt x="6201946" y="209511"/>
                </a:cubicBezTo>
                <a:cubicBezTo>
                  <a:pt x="6201946" y="217676"/>
                  <a:pt x="6201946" y="209511"/>
                  <a:pt x="6201946" y="217676"/>
                </a:cubicBezTo>
                <a:cubicBezTo>
                  <a:pt x="6213091" y="209511"/>
                  <a:pt x="6213091" y="217676"/>
                  <a:pt x="6213091" y="224820"/>
                </a:cubicBezTo>
                <a:cubicBezTo>
                  <a:pt x="6213091" y="219462"/>
                  <a:pt x="6213091" y="222142"/>
                  <a:pt x="6217205" y="223816"/>
                </a:cubicBezTo>
                <a:lnTo>
                  <a:pt x="6217977" y="223954"/>
                </a:lnTo>
                <a:lnTo>
                  <a:pt x="6220100" y="223577"/>
                </a:lnTo>
                <a:lnTo>
                  <a:pt x="6222843" y="221804"/>
                </a:lnTo>
                <a:lnTo>
                  <a:pt x="6222843" y="214487"/>
                </a:lnTo>
                <a:cubicBezTo>
                  <a:pt x="6222843" y="211553"/>
                  <a:pt x="6222843" y="209511"/>
                  <a:pt x="6222843" y="209511"/>
                </a:cubicBezTo>
                <a:cubicBezTo>
                  <a:pt x="6222843" y="202367"/>
                  <a:pt x="6222843" y="195223"/>
                  <a:pt x="6213091" y="195223"/>
                </a:cubicBezTo>
                <a:close/>
                <a:moveTo>
                  <a:pt x="6271601" y="195223"/>
                </a:moveTo>
                <a:cubicBezTo>
                  <a:pt x="6271601" y="202367"/>
                  <a:pt x="6271601" y="202367"/>
                  <a:pt x="6271601" y="202367"/>
                </a:cubicBezTo>
                <a:cubicBezTo>
                  <a:pt x="6281352" y="202367"/>
                  <a:pt x="6271601" y="195223"/>
                  <a:pt x="6271601" y="195223"/>
                </a:cubicBezTo>
                <a:close/>
                <a:moveTo>
                  <a:pt x="6380262" y="195223"/>
                </a:moveTo>
                <a:lnTo>
                  <a:pt x="6380003" y="195925"/>
                </a:lnTo>
                <a:lnTo>
                  <a:pt x="6380484" y="195763"/>
                </a:lnTo>
                <a:close/>
                <a:moveTo>
                  <a:pt x="7033622" y="195223"/>
                </a:moveTo>
                <a:cubicBezTo>
                  <a:pt x="7023870" y="195223"/>
                  <a:pt x="7023870" y="195223"/>
                  <a:pt x="7023870" y="195223"/>
                </a:cubicBezTo>
                <a:lnTo>
                  <a:pt x="7023870" y="202367"/>
                </a:lnTo>
                <a:cubicBezTo>
                  <a:pt x="7033622" y="202367"/>
                  <a:pt x="7033622" y="202367"/>
                  <a:pt x="7033622" y="202367"/>
                </a:cubicBezTo>
                <a:cubicBezTo>
                  <a:pt x="7033622" y="202367"/>
                  <a:pt x="7033622" y="202367"/>
                  <a:pt x="7033622" y="195223"/>
                </a:cubicBezTo>
                <a:close/>
                <a:moveTo>
                  <a:pt x="7539313" y="195223"/>
                </a:moveTo>
                <a:cubicBezTo>
                  <a:pt x="7529562" y="195223"/>
                  <a:pt x="7529562" y="195223"/>
                  <a:pt x="7529562" y="195223"/>
                </a:cubicBezTo>
                <a:cubicBezTo>
                  <a:pt x="7519810" y="195223"/>
                  <a:pt x="7529562" y="195223"/>
                  <a:pt x="7529562" y="202367"/>
                </a:cubicBezTo>
                <a:cubicBezTo>
                  <a:pt x="7529562" y="202367"/>
                  <a:pt x="7539313" y="202367"/>
                  <a:pt x="7539313" y="195223"/>
                </a:cubicBezTo>
                <a:close/>
                <a:moveTo>
                  <a:pt x="7845792" y="195223"/>
                </a:moveTo>
                <a:cubicBezTo>
                  <a:pt x="7845792" y="202367"/>
                  <a:pt x="7845792" y="202367"/>
                  <a:pt x="7845792" y="202367"/>
                </a:cubicBezTo>
                <a:cubicBezTo>
                  <a:pt x="7836042" y="202367"/>
                  <a:pt x="7845792" y="202367"/>
                  <a:pt x="7836042" y="202367"/>
                </a:cubicBezTo>
                <a:cubicBezTo>
                  <a:pt x="7836042" y="209511"/>
                  <a:pt x="7826290" y="209511"/>
                  <a:pt x="7826290" y="217676"/>
                </a:cubicBezTo>
                <a:cubicBezTo>
                  <a:pt x="7836042" y="217676"/>
                  <a:pt x="7826290" y="209511"/>
                  <a:pt x="7836042" y="209511"/>
                </a:cubicBezTo>
                <a:cubicBezTo>
                  <a:pt x="7845792" y="209511"/>
                  <a:pt x="7836042" y="217676"/>
                  <a:pt x="7845792" y="217676"/>
                </a:cubicBezTo>
                <a:cubicBezTo>
                  <a:pt x="7845792" y="209511"/>
                  <a:pt x="7845792" y="209511"/>
                  <a:pt x="7845792" y="209511"/>
                </a:cubicBezTo>
                <a:cubicBezTo>
                  <a:pt x="7845792" y="217676"/>
                  <a:pt x="7845792" y="217676"/>
                  <a:pt x="7855544" y="217676"/>
                </a:cubicBezTo>
                <a:cubicBezTo>
                  <a:pt x="7855544" y="217676"/>
                  <a:pt x="7855544" y="224820"/>
                  <a:pt x="7865296" y="224820"/>
                </a:cubicBezTo>
                <a:cubicBezTo>
                  <a:pt x="7865296" y="224820"/>
                  <a:pt x="7855544" y="217676"/>
                  <a:pt x="7865296" y="217676"/>
                </a:cubicBezTo>
                <a:cubicBezTo>
                  <a:pt x="7865296" y="224820"/>
                  <a:pt x="7876440" y="224820"/>
                  <a:pt x="7876440" y="231965"/>
                </a:cubicBezTo>
                <a:cubicBezTo>
                  <a:pt x="7886193" y="224820"/>
                  <a:pt x="7865296" y="224820"/>
                  <a:pt x="7876440" y="224820"/>
                </a:cubicBezTo>
                <a:cubicBezTo>
                  <a:pt x="7876440" y="217676"/>
                  <a:pt x="7865296" y="217676"/>
                  <a:pt x="7865296" y="209511"/>
                </a:cubicBezTo>
                <a:cubicBezTo>
                  <a:pt x="7865296" y="209511"/>
                  <a:pt x="7865296" y="209511"/>
                  <a:pt x="7855544" y="209511"/>
                </a:cubicBezTo>
                <a:cubicBezTo>
                  <a:pt x="7855544" y="202367"/>
                  <a:pt x="7845792" y="202367"/>
                  <a:pt x="7845792" y="195223"/>
                </a:cubicBezTo>
                <a:close/>
                <a:moveTo>
                  <a:pt x="7965598" y="195223"/>
                </a:moveTo>
                <a:lnTo>
                  <a:pt x="7965598" y="202367"/>
                </a:lnTo>
                <a:cubicBezTo>
                  <a:pt x="7975351" y="202367"/>
                  <a:pt x="7975351" y="202367"/>
                  <a:pt x="7975351" y="202367"/>
                </a:cubicBezTo>
                <a:cubicBezTo>
                  <a:pt x="7975351" y="202367"/>
                  <a:pt x="7975351" y="195223"/>
                  <a:pt x="7965598" y="195223"/>
                </a:cubicBezTo>
                <a:close/>
                <a:moveTo>
                  <a:pt x="8123018" y="195223"/>
                </a:moveTo>
                <a:cubicBezTo>
                  <a:pt x="8113267" y="195223"/>
                  <a:pt x="8113267" y="195223"/>
                  <a:pt x="8113267" y="195223"/>
                </a:cubicBezTo>
                <a:cubicBezTo>
                  <a:pt x="8113267" y="195223"/>
                  <a:pt x="8123018" y="195223"/>
                  <a:pt x="8113267" y="202367"/>
                </a:cubicBezTo>
                <a:cubicBezTo>
                  <a:pt x="8113267" y="202367"/>
                  <a:pt x="8103515" y="202367"/>
                  <a:pt x="8103515" y="195223"/>
                </a:cubicBezTo>
                <a:cubicBezTo>
                  <a:pt x="8103515" y="200581"/>
                  <a:pt x="8103515" y="205940"/>
                  <a:pt x="8107629" y="214742"/>
                </a:cubicBezTo>
                <a:lnTo>
                  <a:pt x="8112953" y="224260"/>
                </a:lnTo>
                <a:lnTo>
                  <a:pt x="8113267" y="223800"/>
                </a:lnTo>
                <a:lnTo>
                  <a:pt x="8113267" y="214487"/>
                </a:lnTo>
                <a:cubicBezTo>
                  <a:pt x="8113267" y="211553"/>
                  <a:pt x="8113267" y="209511"/>
                  <a:pt x="8113267" y="209511"/>
                </a:cubicBezTo>
                <a:cubicBezTo>
                  <a:pt x="8123018" y="209511"/>
                  <a:pt x="8132770" y="209511"/>
                  <a:pt x="8132770" y="202367"/>
                </a:cubicBezTo>
                <a:cubicBezTo>
                  <a:pt x="8132770" y="195223"/>
                  <a:pt x="8123018" y="195223"/>
                  <a:pt x="8123018" y="195223"/>
                </a:cubicBezTo>
                <a:close/>
                <a:moveTo>
                  <a:pt x="8281830" y="195223"/>
                </a:moveTo>
                <a:lnTo>
                  <a:pt x="8279403" y="196646"/>
                </a:lnTo>
                <a:lnTo>
                  <a:pt x="8280154" y="197121"/>
                </a:lnTo>
                <a:cubicBezTo>
                  <a:pt x="8281221" y="197456"/>
                  <a:pt x="8281830" y="197009"/>
                  <a:pt x="8281830" y="195223"/>
                </a:cubicBezTo>
                <a:close/>
                <a:moveTo>
                  <a:pt x="8311085" y="195223"/>
                </a:moveTo>
                <a:cubicBezTo>
                  <a:pt x="8320837" y="202367"/>
                  <a:pt x="8320837" y="202367"/>
                  <a:pt x="8320837" y="202367"/>
                </a:cubicBezTo>
                <a:cubicBezTo>
                  <a:pt x="8320837" y="195223"/>
                  <a:pt x="8320837" y="195223"/>
                  <a:pt x="8311085" y="195223"/>
                </a:cubicBezTo>
                <a:close/>
                <a:moveTo>
                  <a:pt x="5292203" y="195210"/>
                </a:moveTo>
                <a:cubicBezTo>
                  <a:pt x="5292203" y="195210"/>
                  <a:pt x="5292203" y="202329"/>
                  <a:pt x="5282773" y="195210"/>
                </a:cubicBezTo>
                <a:lnTo>
                  <a:pt x="5282773" y="197880"/>
                </a:lnTo>
                <a:cubicBezTo>
                  <a:pt x="5282773" y="200549"/>
                  <a:pt x="5282773" y="202329"/>
                  <a:pt x="5282773" y="202329"/>
                </a:cubicBezTo>
                <a:cubicBezTo>
                  <a:pt x="5292203" y="202329"/>
                  <a:pt x="5292203" y="202329"/>
                  <a:pt x="5292203" y="195210"/>
                </a:cubicBezTo>
                <a:close/>
                <a:moveTo>
                  <a:pt x="8717768" y="195173"/>
                </a:moveTo>
                <a:cubicBezTo>
                  <a:pt x="8707982" y="195173"/>
                  <a:pt x="8707982" y="195173"/>
                  <a:pt x="8696799" y="195173"/>
                </a:cubicBezTo>
                <a:cubicBezTo>
                  <a:pt x="8707982" y="202254"/>
                  <a:pt x="8707982" y="209335"/>
                  <a:pt x="8717768" y="217427"/>
                </a:cubicBezTo>
                <a:cubicBezTo>
                  <a:pt x="8717768" y="213381"/>
                  <a:pt x="8720213" y="209588"/>
                  <a:pt x="8723884" y="205921"/>
                </a:cubicBezTo>
                <a:lnTo>
                  <a:pt x="8728132" y="202526"/>
                </a:lnTo>
                <a:lnTo>
                  <a:pt x="8727553" y="202254"/>
                </a:lnTo>
                <a:cubicBezTo>
                  <a:pt x="8717768" y="202254"/>
                  <a:pt x="8717768" y="202254"/>
                  <a:pt x="8717768" y="202254"/>
                </a:cubicBezTo>
                <a:cubicBezTo>
                  <a:pt x="8717768" y="195173"/>
                  <a:pt x="8717768" y="195173"/>
                  <a:pt x="8717768" y="195173"/>
                </a:cubicBezTo>
                <a:close/>
                <a:moveTo>
                  <a:pt x="8430860" y="195063"/>
                </a:moveTo>
                <a:cubicBezTo>
                  <a:pt x="8430860" y="202215"/>
                  <a:pt x="8419663" y="202215"/>
                  <a:pt x="8419663" y="202215"/>
                </a:cubicBezTo>
                <a:cubicBezTo>
                  <a:pt x="8409866" y="202215"/>
                  <a:pt x="8419663" y="202215"/>
                  <a:pt x="8419663" y="195063"/>
                </a:cubicBezTo>
                <a:cubicBezTo>
                  <a:pt x="8400068" y="195063"/>
                  <a:pt x="8409866" y="217541"/>
                  <a:pt x="8419663" y="217541"/>
                </a:cubicBezTo>
                <a:cubicBezTo>
                  <a:pt x="8419663" y="217541"/>
                  <a:pt x="8419663" y="209367"/>
                  <a:pt x="8430860" y="209367"/>
                </a:cubicBezTo>
                <a:cubicBezTo>
                  <a:pt x="8430860" y="209367"/>
                  <a:pt x="8440658" y="202215"/>
                  <a:pt x="8430860" y="195063"/>
                </a:cubicBezTo>
                <a:close/>
                <a:moveTo>
                  <a:pt x="8450395" y="195054"/>
                </a:moveTo>
                <a:lnTo>
                  <a:pt x="8450395" y="195223"/>
                </a:lnTo>
                <a:lnTo>
                  <a:pt x="8450456" y="195348"/>
                </a:lnTo>
                <a:lnTo>
                  <a:pt x="8450456" y="195063"/>
                </a:lnTo>
                <a:close/>
                <a:moveTo>
                  <a:pt x="4391115" y="194995"/>
                </a:moveTo>
                <a:cubicBezTo>
                  <a:pt x="4381094" y="202329"/>
                  <a:pt x="4381094" y="202329"/>
                  <a:pt x="4381094" y="202329"/>
                </a:cubicBezTo>
                <a:cubicBezTo>
                  <a:pt x="4391115" y="202329"/>
                  <a:pt x="4391115" y="202329"/>
                  <a:pt x="4391115" y="202329"/>
                </a:cubicBezTo>
                <a:cubicBezTo>
                  <a:pt x="4391115" y="194995"/>
                  <a:pt x="4391115" y="194995"/>
                  <a:pt x="4391115" y="194995"/>
                </a:cubicBezTo>
                <a:close/>
                <a:moveTo>
                  <a:pt x="4509574" y="194995"/>
                </a:moveTo>
                <a:cubicBezTo>
                  <a:pt x="4499554" y="202329"/>
                  <a:pt x="4499554" y="202329"/>
                  <a:pt x="4499554" y="202329"/>
                </a:cubicBezTo>
                <a:cubicBezTo>
                  <a:pt x="4509574" y="202329"/>
                  <a:pt x="4509574" y="202329"/>
                  <a:pt x="4509574" y="194995"/>
                </a:cubicBezTo>
                <a:close/>
                <a:moveTo>
                  <a:pt x="4559667" y="194995"/>
                </a:moveTo>
                <a:cubicBezTo>
                  <a:pt x="4559667" y="194995"/>
                  <a:pt x="4559667" y="194995"/>
                  <a:pt x="4549947" y="194995"/>
                </a:cubicBezTo>
                <a:cubicBezTo>
                  <a:pt x="4540219" y="202113"/>
                  <a:pt x="4540219" y="202113"/>
                  <a:pt x="4540219" y="202113"/>
                </a:cubicBezTo>
                <a:cubicBezTo>
                  <a:pt x="4549947" y="209231"/>
                  <a:pt x="4549947" y="194995"/>
                  <a:pt x="4559667" y="202113"/>
                </a:cubicBezTo>
                <a:cubicBezTo>
                  <a:pt x="4549947" y="194995"/>
                  <a:pt x="4559667" y="194995"/>
                  <a:pt x="4559667" y="194995"/>
                </a:cubicBezTo>
                <a:close/>
                <a:moveTo>
                  <a:pt x="4697280" y="194995"/>
                </a:moveTo>
                <a:cubicBezTo>
                  <a:pt x="4697280" y="202113"/>
                  <a:pt x="4687562" y="209231"/>
                  <a:pt x="4697280" y="209231"/>
                </a:cubicBezTo>
                <a:cubicBezTo>
                  <a:pt x="4697280" y="202113"/>
                  <a:pt x="4707010" y="209231"/>
                  <a:pt x="4707010" y="202113"/>
                </a:cubicBezTo>
                <a:cubicBezTo>
                  <a:pt x="4697280" y="202113"/>
                  <a:pt x="4707010" y="194995"/>
                  <a:pt x="4697280" y="194995"/>
                </a:cubicBezTo>
                <a:close/>
                <a:moveTo>
                  <a:pt x="4817200" y="194995"/>
                </a:moveTo>
                <a:cubicBezTo>
                  <a:pt x="4806199" y="194995"/>
                  <a:pt x="4806199" y="194995"/>
                  <a:pt x="4806199" y="194995"/>
                </a:cubicBezTo>
                <a:cubicBezTo>
                  <a:pt x="4796576" y="202329"/>
                  <a:pt x="4806199" y="202329"/>
                  <a:pt x="4806199" y="202329"/>
                </a:cubicBezTo>
                <a:cubicBezTo>
                  <a:pt x="4806199" y="194995"/>
                  <a:pt x="4817200" y="194995"/>
                  <a:pt x="4817200" y="194995"/>
                </a:cubicBezTo>
                <a:close/>
                <a:moveTo>
                  <a:pt x="4846375" y="194995"/>
                </a:moveTo>
                <a:lnTo>
                  <a:pt x="4848845" y="201643"/>
                </a:lnTo>
                <a:lnTo>
                  <a:pt x="4845648" y="202507"/>
                </a:lnTo>
                <a:cubicBezTo>
                  <a:pt x="4845648" y="202507"/>
                  <a:pt x="4845648" y="204325"/>
                  <a:pt x="4846903" y="206144"/>
                </a:cubicBezTo>
                <a:lnTo>
                  <a:pt x="4848417" y="206771"/>
                </a:lnTo>
                <a:lnTo>
                  <a:pt x="4846375" y="209270"/>
                </a:lnTo>
                <a:cubicBezTo>
                  <a:pt x="4846375" y="209270"/>
                  <a:pt x="4846375" y="202132"/>
                  <a:pt x="4836648" y="209270"/>
                </a:cubicBezTo>
                <a:cubicBezTo>
                  <a:pt x="4846375" y="209270"/>
                  <a:pt x="4846375" y="217427"/>
                  <a:pt x="4846375" y="217427"/>
                </a:cubicBezTo>
                <a:cubicBezTo>
                  <a:pt x="4851235" y="213349"/>
                  <a:pt x="4851235" y="211310"/>
                  <a:pt x="4851235" y="210290"/>
                </a:cubicBezTo>
                <a:lnTo>
                  <a:pt x="4855005" y="209499"/>
                </a:lnTo>
                <a:lnTo>
                  <a:pt x="4855687" y="209781"/>
                </a:lnTo>
                <a:lnTo>
                  <a:pt x="4856089" y="209272"/>
                </a:lnTo>
                <a:lnTo>
                  <a:pt x="4856096" y="209270"/>
                </a:lnTo>
                <a:lnTo>
                  <a:pt x="4856096" y="209263"/>
                </a:lnTo>
                <a:lnTo>
                  <a:pt x="4860707" y="203416"/>
                </a:lnTo>
                <a:cubicBezTo>
                  <a:pt x="4863217" y="202507"/>
                  <a:pt x="4865727" y="202507"/>
                  <a:pt x="4865727" y="202507"/>
                </a:cubicBezTo>
                <a:cubicBezTo>
                  <a:pt x="4863218" y="200428"/>
                  <a:pt x="4861335" y="199388"/>
                  <a:pt x="4859767" y="198998"/>
                </a:cubicBezTo>
                <a:cubicBezTo>
                  <a:pt x="4857413" y="198414"/>
                  <a:pt x="4855766" y="199291"/>
                  <a:pt x="4853766" y="200314"/>
                </a:cubicBezTo>
                <a:lnTo>
                  <a:pt x="4853659" y="200343"/>
                </a:lnTo>
                <a:lnTo>
                  <a:pt x="4851235" y="198564"/>
                </a:lnTo>
                <a:cubicBezTo>
                  <a:pt x="4851235" y="196779"/>
                  <a:pt x="4851235" y="194995"/>
                  <a:pt x="4846375" y="194995"/>
                </a:cubicBezTo>
                <a:close/>
                <a:moveTo>
                  <a:pt x="4955104" y="194995"/>
                </a:moveTo>
                <a:cubicBezTo>
                  <a:pt x="4955104" y="202329"/>
                  <a:pt x="4955104" y="202329"/>
                  <a:pt x="4955104" y="202329"/>
                </a:cubicBezTo>
                <a:cubicBezTo>
                  <a:pt x="4965124" y="202329"/>
                  <a:pt x="4965124" y="202329"/>
                  <a:pt x="4965124" y="202329"/>
                </a:cubicBezTo>
                <a:cubicBezTo>
                  <a:pt x="4965124" y="202329"/>
                  <a:pt x="4965124" y="194995"/>
                  <a:pt x="4955104" y="194995"/>
                </a:cubicBezTo>
                <a:close/>
                <a:moveTo>
                  <a:pt x="5063840" y="194995"/>
                </a:moveTo>
                <a:lnTo>
                  <a:pt x="5061954" y="202571"/>
                </a:lnTo>
                <a:lnTo>
                  <a:pt x="5056325" y="203435"/>
                </a:lnTo>
                <a:cubicBezTo>
                  <a:pt x="5049102" y="205426"/>
                  <a:pt x="5041887" y="209409"/>
                  <a:pt x="5034663" y="209409"/>
                </a:cubicBezTo>
                <a:cubicBezTo>
                  <a:pt x="5034663" y="217502"/>
                  <a:pt x="5044295" y="217502"/>
                  <a:pt x="5044295" y="217502"/>
                </a:cubicBezTo>
                <a:cubicBezTo>
                  <a:pt x="5034663" y="224583"/>
                  <a:pt x="5034663" y="224583"/>
                  <a:pt x="5034663" y="224583"/>
                </a:cubicBezTo>
                <a:cubicBezTo>
                  <a:pt x="5034663" y="231664"/>
                  <a:pt x="5044295" y="224583"/>
                  <a:pt x="5053917" y="224583"/>
                </a:cubicBezTo>
                <a:cubicBezTo>
                  <a:pt x="5053917" y="217502"/>
                  <a:pt x="5034663" y="209409"/>
                  <a:pt x="5053917" y="209409"/>
                </a:cubicBezTo>
                <a:cubicBezTo>
                  <a:pt x="5053917" y="217502"/>
                  <a:pt x="5053917" y="217502"/>
                  <a:pt x="5053917" y="217502"/>
                </a:cubicBezTo>
                <a:cubicBezTo>
                  <a:pt x="5053917" y="217502"/>
                  <a:pt x="5053917" y="217502"/>
                  <a:pt x="5063541" y="217502"/>
                </a:cubicBezTo>
                <a:cubicBezTo>
                  <a:pt x="5063541" y="217502"/>
                  <a:pt x="5063541" y="215479"/>
                  <a:pt x="5063541" y="212571"/>
                </a:cubicBezTo>
                <a:lnTo>
                  <a:pt x="5063541" y="206116"/>
                </a:lnTo>
                <a:lnTo>
                  <a:pt x="5066575" y="208008"/>
                </a:lnTo>
                <a:cubicBezTo>
                  <a:pt x="5068703" y="208786"/>
                  <a:pt x="5071128" y="209231"/>
                  <a:pt x="5073559" y="209231"/>
                </a:cubicBezTo>
                <a:cubicBezTo>
                  <a:pt x="5073559" y="202113"/>
                  <a:pt x="5073559" y="202113"/>
                  <a:pt x="5073559" y="202113"/>
                </a:cubicBezTo>
                <a:cubicBezTo>
                  <a:pt x="5063840" y="194995"/>
                  <a:pt x="5063840" y="194995"/>
                  <a:pt x="5063840" y="194995"/>
                </a:cubicBezTo>
                <a:close/>
                <a:moveTo>
                  <a:pt x="5361135" y="194995"/>
                </a:moveTo>
                <a:lnTo>
                  <a:pt x="5360520" y="194995"/>
                </a:lnTo>
                <a:lnTo>
                  <a:pt x="5360520" y="195223"/>
                </a:lnTo>
                <a:close/>
                <a:moveTo>
                  <a:pt x="5678218" y="194995"/>
                </a:moveTo>
                <a:cubicBezTo>
                  <a:pt x="5678218" y="202113"/>
                  <a:pt x="5687942" y="202113"/>
                  <a:pt x="5687942" y="202113"/>
                </a:cubicBezTo>
                <a:cubicBezTo>
                  <a:pt x="5697666" y="202113"/>
                  <a:pt x="5687942" y="209231"/>
                  <a:pt x="5687942" y="209231"/>
                </a:cubicBezTo>
                <a:cubicBezTo>
                  <a:pt x="5678218" y="209231"/>
                  <a:pt x="5678218" y="202113"/>
                  <a:pt x="5668494" y="209231"/>
                </a:cubicBezTo>
                <a:cubicBezTo>
                  <a:pt x="5668494" y="202113"/>
                  <a:pt x="5668494" y="202113"/>
                  <a:pt x="5668494" y="202113"/>
                </a:cubicBezTo>
                <a:cubicBezTo>
                  <a:pt x="5658770" y="194995"/>
                  <a:pt x="5668494" y="202113"/>
                  <a:pt x="5678218" y="194995"/>
                </a:cubicBezTo>
                <a:close/>
                <a:moveTo>
                  <a:pt x="5707685" y="194995"/>
                </a:moveTo>
                <a:cubicBezTo>
                  <a:pt x="5717409" y="194995"/>
                  <a:pt x="5717409" y="202180"/>
                  <a:pt x="5727133" y="202180"/>
                </a:cubicBezTo>
                <a:cubicBezTo>
                  <a:pt x="5727133" y="209365"/>
                  <a:pt x="5727133" y="209365"/>
                  <a:pt x="5727133" y="217577"/>
                </a:cubicBezTo>
                <a:cubicBezTo>
                  <a:pt x="5717409" y="209365"/>
                  <a:pt x="5717409" y="217577"/>
                  <a:pt x="5717409" y="224762"/>
                </a:cubicBezTo>
                <a:cubicBezTo>
                  <a:pt x="5717409" y="224762"/>
                  <a:pt x="5717409" y="224762"/>
                  <a:pt x="5717409" y="217577"/>
                </a:cubicBezTo>
                <a:cubicBezTo>
                  <a:pt x="5717409" y="209365"/>
                  <a:pt x="5717409" y="209365"/>
                  <a:pt x="5717409" y="209365"/>
                </a:cubicBezTo>
                <a:cubicBezTo>
                  <a:pt x="5717409" y="209365"/>
                  <a:pt x="5717409" y="209365"/>
                  <a:pt x="5717409" y="202180"/>
                </a:cubicBezTo>
                <a:cubicBezTo>
                  <a:pt x="5717409" y="202180"/>
                  <a:pt x="5717409" y="202180"/>
                  <a:pt x="5707685" y="202180"/>
                </a:cubicBezTo>
                <a:cubicBezTo>
                  <a:pt x="5707685" y="194995"/>
                  <a:pt x="5707685" y="194995"/>
                  <a:pt x="5707685" y="194995"/>
                </a:cubicBezTo>
                <a:close/>
                <a:moveTo>
                  <a:pt x="6441318" y="194995"/>
                </a:moveTo>
                <a:lnTo>
                  <a:pt x="6440230" y="194995"/>
                </a:lnTo>
                <a:lnTo>
                  <a:pt x="6440230" y="195210"/>
                </a:lnTo>
                <a:close/>
                <a:moveTo>
                  <a:pt x="6459678" y="194995"/>
                </a:moveTo>
                <a:lnTo>
                  <a:pt x="6459660" y="194995"/>
                </a:lnTo>
                <a:lnTo>
                  <a:pt x="6459661" y="195038"/>
                </a:lnTo>
                <a:close/>
                <a:moveTo>
                  <a:pt x="6519790" y="194995"/>
                </a:moveTo>
                <a:cubicBezTo>
                  <a:pt x="6529220" y="194995"/>
                  <a:pt x="6529220" y="202329"/>
                  <a:pt x="6529220" y="202329"/>
                </a:cubicBezTo>
                <a:cubicBezTo>
                  <a:pt x="6519790" y="202329"/>
                  <a:pt x="6519790" y="202329"/>
                  <a:pt x="6519790" y="194995"/>
                </a:cubicBezTo>
                <a:close/>
                <a:moveTo>
                  <a:pt x="6539239" y="194995"/>
                </a:moveTo>
                <a:lnTo>
                  <a:pt x="6539118" y="195215"/>
                </a:lnTo>
                <a:lnTo>
                  <a:pt x="6539239" y="195191"/>
                </a:lnTo>
                <a:close/>
                <a:moveTo>
                  <a:pt x="6668303" y="194995"/>
                </a:moveTo>
                <a:cubicBezTo>
                  <a:pt x="6657695" y="194995"/>
                  <a:pt x="6668303" y="202329"/>
                  <a:pt x="6657695" y="202329"/>
                </a:cubicBezTo>
                <a:cubicBezTo>
                  <a:pt x="6657695" y="202329"/>
                  <a:pt x="6657695" y="202329"/>
                  <a:pt x="6657695" y="194995"/>
                </a:cubicBezTo>
                <a:cubicBezTo>
                  <a:pt x="6668303" y="194995"/>
                  <a:pt x="6668303" y="194995"/>
                  <a:pt x="6668303" y="194995"/>
                </a:cubicBezTo>
                <a:close/>
                <a:moveTo>
                  <a:pt x="6895787" y="194995"/>
                </a:moveTo>
                <a:lnTo>
                  <a:pt x="6895773" y="195357"/>
                </a:lnTo>
                <a:lnTo>
                  <a:pt x="6895787" y="195385"/>
                </a:lnTo>
                <a:close/>
                <a:moveTo>
                  <a:pt x="7153327" y="194995"/>
                </a:moveTo>
                <a:cubicBezTo>
                  <a:pt x="7153327" y="198554"/>
                  <a:pt x="7153327" y="200333"/>
                  <a:pt x="7153327" y="202113"/>
                </a:cubicBezTo>
                <a:cubicBezTo>
                  <a:pt x="7153327" y="203892"/>
                  <a:pt x="7153327" y="205672"/>
                  <a:pt x="7153327" y="209231"/>
                </a:cubicBezTo>
                <a:cubicBezTo>
                  <a:pt x="7143603" y="202113"/>
                  <a:pt x="7133879" y="202113"/>
                  <a:pt x="7133879" y="202113"/>
                </a:cubicBezTo>
                <a:cubicBezTo>
                  <a:pt x="7143603" y="202113"/>
                  <a:pt x="7143603" y="202113"/>
                  <a:pt x="7153327" y="202113"/>
                </a:cubicBezTo>
                <a:cubicBezTo>
                  <a:pt x="7153327" y="202113"/>
                  <a:pt x="7143603" y="194995"/>
                  <a:pt x="7153327" y="194995"/>
                </a:cubicBezTo>
                <a:close/>
                <a:moveTo>
                  <a:pt x="7271784" y="194995"/>
                </a:moveTo>
                <a:lnTo>
                  <a:pt x="7271784" y="195208"/>
                </a:lnTo>
                <a:lnTo>
                  <a:pt x="7271810" y="195021"/>
                </a:lnTo>
                <a:close/>
                <a:moveTo>
                  <a:pt x="7341521" y="194995"/>
                </a:moveTo>
                <a:lnTo>
                  <a:pt x="7341495" y="195008"/>
                </a:lnTo>
                <a:lnTo>
                  <a:pt x="7341495" y="195023"/>
                </a:lnTo>
                <a:close/>
                <a:moveTo>
                  <a:pt x="7360773" y="194995"/>
                </a:moveTo>
                <a:cubicBezTo>
                  <a:pt x="7360773" y="194995"/>
                  <a:pt x="7360773" y="202329"/>
                  <a:pt x="7370792" y="202329"/>
                </a:cubicBezTo>
                <a:cubicBezTo>
                  <a:pt x="7360773" y="202329"/>
                  <a:pt x="7360773" y="202329"/>
                  <a:pt x="7360773" y="194995"/>
                </a:cubicBezTo>
                <a:close/>
                <a:moveTo>
                  <a:pt x="7450058" y="194995"/>
                </a:moveTo>
                <a:cubicBezTo>
                  <a:pt x="7450058" y="202113"/>
                  <a:pt x="7459781" y="202113"/>
                  <a:pt x="7459781" y="209231"/>
                </a:cubicBezTo>
                <a:cubicBezTo>
                  <a:pt x="7459781" y="224761"/>
                  <a:pt x="7459781" y="224761"/>
                  <a:pt x="7459781" y="224761"/>
                </a:cubicBezTo>
                <a:cubicBezTo>
                  <a:pt x="7450058" y="224761"/>
                  <a:pt x="7450058" y="217514"/>
                  <a:pt x="7440334" y="217514"/>
                </a:cubicBezTo>
                <a:cubicBezTo>
                  <a:pt x="7440334" y="209231"/>
                  <a:pt x="7440334" y="217514"/>
                  <a:pt x="7440334" y="209231"/>
                </a:cubicBezTo>
                <a:cubicBezTo>
                  <a:pt x="7450058" y="209231"/>
                  <a:pt x="7450058" y="217514"/>
                  <a:pt x="7450058" y="217514"/>
                </a:cubicBezTo>
                <a:cubicBezTo>
                  <a:pt x="7459781" y="217514"/>
                  <a:pt x="7459781" y="217514"/>
                  <a:pt x="7459781" y="209231"/>
                </a:cubicBezTo>
                <a:cubicBezTo>
                  <a:pt x="7450058" y="209231"/>
                  <a:pt x="7450058" y="202113"/>
                  <a:pt x="7440334" y="194995"/>
                </a:cubicBezTo>
                <a:cubicBezTo>
                  <a:pt x="7450058" y="194995"/>
                  <a:pt x="7450058" y="194995"/>
                  <a:pt x="7450058" y="194995"/>
                </a:cubicBezTo>
                <a:close/>
                <a:moveTo>
                  <a:pt x="7549066" y="194995"/>
                </a:moveTo>
                <a:cubicBezTo>
                  <a:pt x="7549066" y="194995"/>
                  <a:pt x="7539341" y="194995"/>
                  <a:pt x="7549066" y="202329"/>
                </a:cubicBezTo>
                <a:cubicBezTo>
                  <a:pt x="7558790" y="202329"/>
                  <a:pt x="7558790" y="194995"/>
                  <a:pt x="7549066" y="194995"/>
                </a:cubicBezTo>
                <a:close/>
                <a:moveTo>
                  <a:pt x="7638350" y="194995"/>
                </a:moveTo>
                <a:cubicBezTo>
                  <a:pt x="7638350" y="202329"/>
                  <a:pt x="7638350" y="202329"/>
                  <a:pt x="7638350" y="202329"/>
                </a:cubicBezTo>
                <a:cubicBezTo>
                  <a:pt x="7647779" y="202329"/>
                  <a:pt x="7647779" y="202329"/>
                  <a:pt x="7647779" y="202329"/>
                </a:cubicBezTo>
                <a:cubicBezTo>
                  <a:pt x="7638350" y="202329"/>
                  <a:pt x="7638350" y="194995"/>
                  <a:pt x="7638350" y="194995"/>
                </a:cubicBezTo>
                <a:close/>
                <a:moveTo>
                  <a:pt x="7746788" y="194995"/>
                </a:moveTo>
                <a:cubicBezTo>
                  <a:pt x="7736768" y="194995"/>
                  <a:pt x="7736768" y="194995"/>
                  <a:pt x="7736768" y="194995"/>
                </a:cubicBezTo>
                <a:cubicBezTo>
                  <a:pt x="7736768" y="194995"/>
                  <a:pt x="7736768" y="202329"/>
                  <a:pt x="7746788" y="194995"/>
                </a:cubicBezTo>
                <a:close/>
                <a:moveTo>
                  <a:pt x="7876298" y="194995"/>
                </a:moveTo>
                <a:cubicBezTo>
                  <a:pt x="7876298" y="202132"/>
                  <a:pt x="7865244" y="202132"/>
                  <a:pt x="7876298" y="209270"/>
                </a:cubicBezTo>
                <a:cubicBezTo>
                  <a:pt x="7885972" y="209270"/>
                  <a:pt x="7895645" y="209270"/>
                  <a:pt x="7895645" y="217427"/>
                </a:cubicBezTo>
                <a:cubicBezTo>
                  <a:pt x="7895645" y="209270"/>
                  <a:pt x="7895645" y="202132"/>
                  <a:pt x="7905319" y="202132"/>
                </a:cubicBezTo>
                <a:cubicBezTo>
                  <a:pt x="7895645" y="202132"/>
                  <a:pt x="7885972" y="202132"/>
                  <a:pt x="7885972" y="202132"/>
                </a:cubicBezTo>
                <a:lnTo>
                  <a:pt x="7882834" y="202904"/>
                </a:lnTo>
                <a:lnTo>
                  <a:pt x="7883364" y="203977"/>
                </a:lnTo>
                <a:lnTo>
                  <a:pt x="7884612" y="205144"/>
                </a:lnTo>
                <a:cubicBezTo>
                  <a:pt x="7885368" y="206147"/>
                  <a:pt x="7885972" y="207486"/>
                  <a:pt x="7885972" y="209270"/>
                </a:cubicBezTo>
                <a:lnTo>
                  <a:pt x="7883364" y="203977"/>
                </a:lnTo>
                <a:lnTo>
                  <a:pt x="7882344" y="203025"/>
                </a:lnTo>
                <a:lnTo>
                  <a:pt x="7882834" y="202904"/>
                </a:lnTo>
                <a:lnTo>
                  <a:pt x="7881134" y="199456"/>
                </a:lnTo>
                <a:cubicBezTo>
                  <a:pt x="7881134" y="196779"/>
                  <a:pt x="7881134" y="194995"/>
                  <a:pt x="7876298" y="194995"/>
                </a:cubicBezTo>
                <a:close/>
                <a:moveTo>
                  <a:pt x="7984879" y="194995"/>
                </a:moveTo>
                <a:cubicBezTo>
                  <a:pt x="7984879" y="194995"/>
                  <a:pt x="7975450" y="209231"/>
                  <a:pt x="7984879" y="202113"/>
                </a:cubicBezTo>
                <a:cubicBezTo>
                  <a:pt x="7984879" y="202113"/>
                  <a:pt x="7984879" y="202113"/>
                  <a:pt x="7984879" y="194995"/>
                </a:cubicBezTo>
                <a:close/>
                <a:moveTo>
                  <a:pt x="8291334" y="194995"/>
                </a:moveTo>
                <a:cubicBezTo>
                  <a:pt x="8291334" y="202132"/>
                  <a:pt x="8291334" y="202132"/>
                  <a:pt x="8291334" y="202132"/>
                </a:cubicBezTo>
                <a:cubicBezTo>
                  <a:pt x="8291334" y="202132"/>
                  <a:pt x="8291334" y="209270"/>
                  <a:pt x="8291334" y="217427"/>
                </a:cubicBezTo>
                <a:cubicBezTo>
                  <a:pt x="8301059" y="209270"/>
                  <a:pt x="8301059" y="217427"/>
                  <a:pt x="8310784" y="217427"/>
                </a:cubicBezTo>
                <a:cubicBezTo>
                  <a:pt x="8310784" y="209270"/>
                  <a:pt x="8301059" y="202132"/>
                  <a:pt x="8291334" y="194995"/>
                </a:cubicBezTo>
                <a:close/>
                <a:moveTo>
                  <a:pt x="8518426" y="194995"/>
                </a:moveTo>
                <a:cubicBezTo>
                  <a:pt x="8508801" y="202113"/>
                  <a:pt x="8518426" y="209231"/>
                  <a:pt x="8529426" y="209231"/>
                </a:cubicBezTo>
                <a:cubicBezTo>
                  <a:pt x="8529426" y="209231"/>
                  <a:pt x="8529426" y="209231"/>
                  <a:pt x="8529426" y="202113"/>
                </a:cubicBezTo>
                <a:cubicBezTo>
                  <a:pt x="8518426" y="202113"/>
                  <a:pt x="8518426" y="194995"/>
                  <a:pt x="8518426" y="194995"/>
                </a:cubicBezTo>
                <a:close/>
                <a:moveTo>
                  <a:pt x="8648179" y="194995"/>
                </a:moveTo>
                <a:cubicBezTo>
                  <a:pt x="8643317" y="194995"/>
                  <a:pt x="8640885" y="194995"/>
                  <a:pt x="8638454" y="194995"/>
                </a:cubicBezTo>
                <a:lnTo>
                  <a:pt x="8638158" y="194995"/>
                </a:lnTo>
                <a:lnTo>
                  <a:pt x="8628730" y="194995"/>
                </a:lnTo>
                <a:cubicBezTo>
                  <a:pt x="8619006" y="202132"/>
                  <a:pt x="8619006" y="217427"/>
                  <a:pt x="8638454" y="217427"/>
                </a:cubicBezTo>
                <a:cubicBezTo>
                  <a:pt x="8638454" y="217427"/>
                  <a:pt x="8638454" y="217427"/>
                  <a:pt x="8638454" y="209270"/>
                </a:cubicBezTo>
                <a:cubicBezTo>
                  <a:pt x="8648179" y="209270"/>
                  <a:pt x="8648179" y="209270"/>
                  <a:pt x="8657902" y="217427"/>
                </a:cubicBezTo>
                <a:cubicBezTo>
                  <a:pt x="8648179" y="202132"/>
                  <a:pt x="8648179" y="202132"/>
                  <a:pt x="8648179" y="194995"/>
                </a:cubicBezTo>
                <a:close/>
                <a:moveTo>
                  <a:pt x="8925150" y="194995"/>
                </a:moveTo>
                <a:cubicBezTo>
                  <a:pt x="8925150" y="202112"/>
                  <a:pt x="8934890" y="202112"/>
                  <a:pt x="8934890" y="202112"/>
                </a:cubicBezTo>
                <a:cubicBezTo>
                  <a:pt x="8934890" y="194995"/>
                  <a:pt x="8925150" y="202112"/>
                  <a:pt x="8925150" y="194995"/>
                </a:cubicBezTo>
                <a:close/>
                <a:moveTo>
                  <a:pt x="8925150" y="194995"/>
                </a:moveTo>
                <a:lnTo>
                  <a:pt x="8920373" y="197641"/>
                </a:lnTo>
                <a:lnTo>
                  <a:pt x="8921040" y="197997"/>
                </a:lnTo>
                <a:cubicBezTo>
                  <a:pt x="8925150" y="198999"/>
                  <a:pt x="8925150" y="194995"/>
                  <a:pt x="8925150" y="194995"/>
                </a:cubicBezTo>
                <a:close/>
                <a:moveTo>
                  <a:pt x="9094012" y="194995"/>
                </a:moveTo>
                <a:cubicBezTo>
                  <a:pt x="9083993" y="202329"/>
                  <a:pt x="9083993" y="194995"/>
                  <a:pt x="9083993" y="194995"/>
                </a:cubicBezTo>
                <a:cubicBezTo>
                  <a:pt x="9083993" y="198662"/>
                  <a:pt x="9083993" y="200495"/>
                  <a:pt x="9083993" y="201412"/>
                </a:cubicBezTo>
                <a:lnTo>
                  <a:pt x="9083993" y="202328"/>
                </a:lnTo>
                <a:lnTo>
                  <a:pt x="9083993" y="202329"/>
                </a:lnTo>
                <a:lnTo>
                  <a:pt x="9092758" y="201412"/>
                </a:lnTo>
                <a:cubicBezTo>
                  <a:pt x="9094012" y="200495"/>
                  <a:pt x="9094012" y="198662"/>
                  <a:pt x="9094012" y="194995"/>
                </a:cubicBezTo>
                <a:close/>
                <a:moveTo>
                  <a:pt x="7717516" y="194994"/>
                </a:moveTo>
                <a:cubicBezTo>
                  <a:pt x="7717516" y="194994"/>
                  <a:pt x="7707890" y="202132"/>
                  <a:pt x="7717516" y="202132"/>
                </a:cubicBezTo>
                <a:cubicBezTo>
                  <a:pt x="7727143" y="209270"/>
                  <a:pt x="7717516" y="209270"/>
                  <a:pt x="7727143" y="217427"/>
                </a:cubicBezTo>
                <a:cubicBezTo>
                  <a:pt x="7717516" y="209270"/>
                  <a:pt x="7727143" y="209270"/>
                  <a:pt x="7727143" y="209270"/>
                </a:cubicBezTo>
                <a:cubicBezTo>
                  <a:pt x="7727143" y="209270"/>
                  <a:pt x="7727143" y="202132"/>
                  <a:pt x="7717516" y="194994"/>
                </a:cubicBezTo>
                <a:close/>
                <a:moveTo>
                  <a:pt x="7736768" y="194994"/>
                </a:moveTo>
                <a:cubicBezTo>
                  <a:pt x="7727143" y="194994"/>
                  <a:pt x="7727143" y="194994"/>
                  <a:pt x="7717516" y="194994"/>
                </a:cubicBezTo>
                <a:cubicBezTo>
                  <a:pt x="7727143" y="194994"/>
                  <a:pt x="7727143" y="202132"/>
                  <a:pt x="7736768" y="194994"/>
                </a:cubicBezTo>
                <a:close/>
                <a:moveTo>
                  <a:pt x="8163251" y="194994"/>
                </a:moveTo>
                <a:cubicBezTo>
                  <a:pt x="8153429" y="194994"/>
                  <a:pt x="8153429" y="194994"/>
                  <a:pt x="8153429" y="194994"/>
                </a:cubicBezTo>
                <a:cubicBezTo>
                  <a:pt x="8163251" y="194994"/>
                  <a:pt x="8153429" y="202112"/>
                  <a:pt x="8163251" y="194994"/>
                </a:cubicBezTo>
                <a:close/>
                <a:moveTo>
                  <a:pt x="8182896" y="194994"/>
                </a:moveTo>
                <a:cubicBezTo>
                  <a:pt x="8177985" y="194994"/>
                  <a:pt x="8177985" y="194994"/>
                  <a:pt x="8177985" y="194994"/>
                </a:cubicBezTo>
                <a:lnTo>
                  <a:pt x="8176757" y="194994"/>
                </a:lnTo>
                <a:cubicBezTo>
                  <a:pt x="8177985" y="194994"/>
                  <a:pt x="8177985" y="194994"/>
                  <a:pt x="8173074" y="194994"/>
                </a:cubicBezTo>
                <a:cubicBezTo>
                  <a:pt x="8163251" y="194994"/>
                  <a:pt x="8163251" y="194994"/>
                  <a:pt x="8163251" y="194994"/>
                </a:cubicBezTo>
                <a:cubicBezTo>
                  <a:pt x="8163251" y="202112"/>
                  <a:pt x="8182896" y="209231"/>
                  <a:pt x="8182896" y="209231"/>
                </a:cubicBezTo>
                <a:cubicBezTo>
                  <a:pt x="8182896" y="202112"/>
                  <a:pt x="8182896" y="202112"/>
                  <a:pt x="8182896" y="194994"/>
                </a:cubicBezTo>
                <a:close/>
                <a:moveTo>
                  <a:pt x="8954338" y="194994"/>
                </a:moveTo>
                <a:cubicBezTo>
                  <a:pt x="8954338" y="202112"/>
                  <a:pt x="8954338" y="202112"/>
                  <a:pt x="8954338" y="202112"/>
                </a:cubicBezTo>
                <a:cubicBezTo>
                  <a:pt x="8954338" y="202112"/>
                  <a:pt x="8964063" y="202112"/>
                  <a:pt x="8964063" y="209231"/>
                </a:cubicBezTo>
                <a:cubicBezTo>
                  <a:pt x="8964063" y="202112"/>
                  <a:pt x="8954338" y="202112"/>
                  <a:pt x="8964063" y="202112"/>
                </a:cubicBezTo>
                <a:cubicBezTo>
                  <a:pt x="8954338" y="202112"/>
                  <a:pt x="8954338" y="194994"/>
                  <a:pt x="8954338" y="194994"/>
                </a:cubicBezTo>
                <a:close/>
                <a:moveTo>
                  <a:pt x="9113459" y="194994"/>
                </a:moveTo>
                <a:cubicBezTo>
                  <a:pt x="9113459" y="202328"/>
                  <a:pt x="9113459" y="202328"/>
                  <a:pt x="9113459" y="202328"/>
                </a:cubicBezTo>
                <a:cubicBezTo>
                  <a:pt x="9113459" y="194994"/>
                  <a:pt x="9122888" y="202328"/>
                  <a:pt x="9122888" y="202328"/>
                </a:cubicBezTo>
                <a:cubicBezTo>
                  <a:pt x="9122888" y="194994"/>
                  <a:pt x="9122888" y="194994"/>
                  <a:pt x="9113459" y="194994"/>
                </a:cubicBezTo>
                <a:close/>
                <a:moveTo>
                  <a:pt x="9429343" y="194994"/>
                </a:moveTo>
                <a:cubicBezTo>
                  <a:pt x="9419913" y="194994"/>
                  <a:pt x="9419913" y="202112"/>
                  <a:pt x="9419913" y="202112"/>
                </a:cubicBezTo>
                <a:cubicBezTo>
                  <a:pt x="9419913" y="202112"/>
                  <a:pt x="9429343" y="209231"/>
                  <a:pt x="9429343" y="202112"/>
                </a:cubicBezTo>
                <a:cubicBezTo>
                  <a:pt x="9419913" y="202112"/>
                  <a:pt x="9429343" y="202112"/>
                  <a:pt x="9429343" y="194994"/>
                </a:cubicBezTo>
                <a:close/>
                <a:moveTo>
                  <a:pt x="7964424" y="194215"/>
                </a:moveTo>
                <a:lnTo>
                  <a:pt x="7965376" y="194994"/>
                </a:lnTo>
                <a:lnTo>
                  <a:pt x="7965406" y="194252"/>
                </a:lnTo>
                <a:close/>
                <a:moveTo>
                  <a:pt x="452006" y="194192"/>
                </a:moveTo>
                <a:cubicBezTo>
                  <a:pt x="452006" y="202507"/>
                  <a:pt x="452006" y="202507"/>
                  <a:pt x="452006" y="209781"/>
                </a:cubicBezTo>
                <a:cubicBezTo>
                  <a:pt x="461713" y="209781"/>
                  <a:pt x="452006" y="209781"/>
                  <a:pt x="461713" y="209781"/>
                </a:cubicBezTo>
                <a:cubicBezTo>
                  <a:pt x="461713" y="202507"/>
                  <a:pt x="461713" y="194192"/>
                  <a:pt x="452006" y="194192"/>
                </a:cubicBezTo>
                <a:close/>
                <a:moveTo>
                  <a:pt x="655812" y="194192"/>
                </a:moveTo>
                <a:cubicBezTo>
                  <a:pt x="645772" y="194192"/>
                  <a:pt x="645772" y="194192"/>
                  <a:pt x="645772" y="194192"/>
                </a:cubicBezTo>
                <a:cubicBezTo>
                  <a:pt x="635732" y="194192"/>
                  <a:pt x="635732" y="194192"/>
                  <a:pt x="635732" y="202210"/>
                </a:cubicBezTo>
                <a:cubicBezTo>
                  <a:pt x="645772" y="202210"/>
                  <a:pt x="645772" y="202210"/>
                  <a:pt x="645772" y="202210"/>
                </a:cubicBezTo>
                <a:cubicBezTo>
                  <a:pt x="645772" y="194192"/>
                  <a:pt x="655812" y="194192"/>
                  <a:pt x="655812" y="194192"/>
                </a:cubicBezTo>
                <a:close/>
                <a:moveTo>
                  <a:pt x="840174" y="194192"/>
                </a:moveTo>
                <a:cubicBezTo>
                  <a:pt x="829830" y="194192"/>
                  <a:pt x="829830" y="194192"/>
                  <a:pt x="829830" y="194192"/>
                </a:cubicBezTo>
                <a:cubicBezTo>
                  <a:pt x="829830" y="202210"/>
                  <a:pt x="829830" y="202210"/>
                  <a:pt x="829830" y="202210"/>
                </a:cubicBezTo>
                <a:cubicBezTo>
                  <a:pt x="829830" y="194192"/>
                  <a:pt x="840174" y="202210"/>
                  <a:pt x="840174" y="194192"/>
                </a:cubicBezTo>
                <a:close/>
                <a:moveTo>
                  <a:pt x="910810" y="194192"/>
                </a:moveTo>
                <a:cubicBezTo>
                  <a:pt x="900743" y="194192"/>
                  <a:pt x="890675" y="202614"/>
                  <a:pt x="890675" y="202614"/>
                </a:cubicBezTo>
                <a:cubicBezTo>
                  <a:pt x="900743" y="202614"/>
                  <a:pt x="890675" y="217352"/>
                  <a:pt x="900743" y="217352"/>
                </a:cubicBezTo>
                <a:cubicBezTo>
                  <a:pt x="900743" y="209983"/>
                  <a:pt x="900743" y="209983"/>
                  <a:pt x="900743" y="209983"/>
                </a:cubicBezTo>
                <a:cubicBezTo>
                  <a:pt x="910810" y="202614"/>
                  <a:pt x="910810" y="202614"/>
                  <a:pt x="910810" y="194192"/>
                </a:cubicBezTo>
                <a:close/>
                <a:moveTo>
                  <a:pt x="1054351" y="194192"/>
                </a:moveTo>
                <a:cubicBezTo>
                  <a:pt x="1054351" y="194192"/>
                  <a:pt x="1034272" y="194192"/>
                  <a:pt x="1034272" y="202210"/>
                </a:cubicBezTo>
                <a:cubicBezTo>
                  <a:pt x="1044311" y="202210"/>
                  <a:pt x="1044311" y="202210"/>
                  <a:pt x="1054351" y="194192"/>
                </a:cubicBezTo>
                <a:close/>
                <a:moveTo>
                  <a:pt x="1207074" y="194192"/>
                </a:moveTo>
                <a:cubicBezTo>
                  <a:pt x="1186994" y="194192"/>
                  <a:pt x="1186994" y="194192"/>
                  <a:pt x="1186994" y="194192"/>
                </a:cubicBezTo>
                <a:cubicBezTo>
                  <a:pt x="1197034" y="194192"/>
                  <a:pt x="1186994" y="194192"/>
                  <a:pt x="1186994" y="202210"/>
                </a:cubicBezTo>
                <a:cubicBezTo>
                  <a:pt x="1197034" y="194192"/>
                  <a:pt x="1207074" y="202210"/>
                  <a:pt x="1207074" y="194192"/>
                </a:cubicBezTo>
                <a:close/>
                <a:moveTo>
                  <a:pt x="1278872" y="194192"/>
                </a:moveTo>
                <a:cubicBezTo>
                  <a:pt x="1278872" y="202507"/>
                  <a:pt x="1278872" y="209781"/>
                  <a:pt x="1288607" y="209781"/>
                </a:cubicBezTo>
                <a:cubicBezTo>
                  <a:pt x="1288607" y="202507"/>
                  <a:pt x="1288607" y="209781"/>
                  <a:pt x="1288607" y="202507"/>
                </a:cubicBezTo>
                <a:cubicBezTo>
                  <a:pt x="1278872" y="202507"/>
                  <a:pt x="1278872" y="194192"/>
                  <a:pt x="1278872" y="194192"/>
                </a:cubicBezTo>
                <a:close/>
                <a:moveTo>
                  <a:pt x="1361013" y="194192"/>
                </a:moveTo>
                <a:cubicBezTo>
                  <a:pt x="1350669" y="194192"/>
                  <a:pt x="1350669" y="194192"/>
                  <a:pt x="1350669" y="194192"/>
                </a:cubicBezTo>
                <a:cubicBezTo>
                  <a:pt x="1361013" y="194192"/>
                  <a:pt x="1361013" y="202210"/>
                  <a:pt x="1361013" y="194192"/>
                </a:cubicBezTo>
                <a:close/>
                <a:moveTo>
                  <a:pt x="1677411" y="194192"/>
                </a:moveTo>
                <a:cubicBezTo>
                  <a:pt x="1677411" y="202210"/>
                  <a:pt x="1677411" y="202210"/>
                  <a:pt x="1677411" y="202210"/>
                </a:cubicBezTo>
                <a:cubicBezTo>
                  <a:pt x="1698707" y="202210"/>
                  <a:pt x="1698707" y="202210"/>
                  <a:pt x="1698707" y="202210"/>
                </a:cubicBezTo>
                <a:cubicBezTo>
                  <a:pt x="1687349" y="194192"/>
                  <a:pt x="1687349" y="194192"/>
                  <a:pt x="1677411" y="194192"/>
                </a:cubicBezTo>
                <a:close/>
                <a:moveTo>
                  <a:pt x="1768984" y="194192"/>
                </a:moveTo>
                <a:cubicBezTo>
                  <a:pt x="1768984" y="202210"/>
                  <a:pt x="1758944" y="202210"/>
                  <a:pt x="1758944" y="202210"/>
                </a:cubicBezTo>
                <a:cubicBezTo>
                  <a:pt x="1768984" y="202210"/>
                  <a:pt x="1768984" y="202210"/>
                  <a:pt x="1768984" y="202210"/>
                </a:cubicBezTo>
                <a:cubicBezTo>
                  <a:pt x="1768984" y="202210"/>
                  <a:pt x="1779024" y="194192"/>
                  <a:pt x="1768984" y="194192"/>
                </a:cubicBezTo>
                <a:close/>
                <a:moveTo>
                  <a:pt x="1891588" y="194192"/>
                </a:moveTo>
                <a:cubicBezTo>
                  <a:pt x="1881548" y="194192"/>
                  <a:pt x="1881548" y="194192"/>
                  <a:pt x="1871508" y="194192"/>
                </a:cubicBezTo>
                <a:cubicBezTo>
                  <a:pt x="1871508" y="202507"/>
                  <a:pt x="1871508" y="202507"/>
                  <a:pt x="1871508" y="202507"/>
                </a:cubicBezTo>
                <a:cubicBezTo>
                  <a:pt x="1871508" y="209781"/>
                  <a:pt x="1871508" y="209781"/>
                  <a:pt x="1871508" y="209781"/>
                </a:cubicBezTo>
                <a:cubicBezTo>
                  <a:pt x="1871508" y="194192"/>
                  <a:pt x="1881548" y="194192"/>
                  <a:pt x="1891588" y="194192"/>
                </a:cubicBezTo>
                <a:close/>
                <a:moveTo>
                  <a:pt x="1903149" y="194192"/>
                </a:moveTo>
                <a:cubicBezTo>
                  <a:pt x="1891588" y="194192"/>
                  <a:pt x="1891588" y="202210"/>
                  <a:pt x="1891588" y="202210"/>
                </a:cubicBezTo>
                <a:cubicBezTo>
                  <a:pt x="1891588" y="202210"/>
                  <a:pt x="1903149" y="202210"/>
                  <a:pt x="1903149" y="194192"/>
                </a:cubicBezTo>
                <a:close/>
                <a:moveTo>
                  <a:pt x="2097043" y="194192"/>
                </a:moveTo>
                <a:cubicBezTo>
                  <a:pt x="2097043" y="194192"/>
                  <a:pt x="2085685" y="194192"/>
                  <a:pt x="2085685" y="202210"/>
                </a:cubicBezTo>
                <a:cubicBezTo>
                  <a:pt x="2097043" y="194192"/>
                  <a:pt x="2085685" y="202210"/>
                  <a:pt x="2097043" y="202210"/>
                </a:cubicBezTo>
                <a:cubicBezTo>
                  <a:pt x="2106982" y="194192"/>
                  <a:pt x="2097043" y="194192"/>
                  <a:pt x="2097043" y="194192"/>
                </a:cubicBezTo>
                <a:close/>
                <a:moveTo>
                  <a:pt x="2351582" y="194192"/>
                </a:moveTo>
                <a:cubicBezTo>
                  <a:pt x="2351582" y="194192"/>
                  <a:pt x="2341542" y="194192"/>
                  <a:pt x="2331502" y="202209"/>
                </a:cubicBezTo>
                <a:cubicBezTo>
                  <a:pt x="2341542" y="202209"/>
                  <a:pt x="2351582" y="202209"/>
                  <a:pt x="2351582" y="194192"/>
                </a:cubicBezTo>
                <a:close/>
                <a:moveTo>
                  <a:pt x="2627821" y="194192"/>
                </a:moveTo>
                <a:cubicBezTo>
                  <a:pt x="2638165" y="194192"/>
                  <a:pt x="2638165" y="202506"/>
                  <a:pt x="2638165" y="209781"/>
                </a:cubicBezTo>
                <a:cubicBezTo>
                  <a:pt x="2638165" y="209781"/>
                  <a:pt x="2627821" y="202506"/>
                  <a:pt x="2627821" y="194192"/>
                </a:cubicBezTo>
                <a:close/>
                <a:moveTo>
                  <a:pt x="2689884" y="194192"/>
                </a:moveTo>
                <a:cubicBezTo>
                  <a:pt x="2689884" y="202210"/>
                  <a:pt x="2689884" y="202210"/>
                  <a:pt x="2689884" y="202210"/>
                </a:cubicBezTo>
                <a:cubicBezTo>
                  <a:pt x="2699620" y="194192"/>
                  <a:pt x="2689884" y="194192"/>
                  <a:pt x="2689884" y="194192"/>
                </a:cubicBezTo>
                <a:close/>
                <a:moveTo>
                  <a:pt x="2903757" y="194192"/>
                </a:moveTo>
                <a:cubicBezTo>
                  <a:pt x="2903757" y="202507"/>
                  <a:pt x="2893717" y="202507"/>
                  <a:pt x="2893717" y="202507"/>
                </a:cubicBezTo>
                <a:cubicBezTo>
                  <a:pt x="2903757" y="202507"/>
                  <a:pt x="2903757" y="209781"/>
                  <a:pt x="2913796" y="209781"/>
                </a:cubicBezTo>
                <a:cubicBezTo>
                  <a:pt x="2913796" y="202507"/>
                  <a:pt x="2913796" y="202507"/>
                  <a:pt x="2903757" y="194192"/>
                </a:cubicBezTo>
                <a:close/>
                <a:moveTo>
                  <a:pt x="3342758" y="194192"/>
                </a:moveTo>
                <a:cubicBezTo>
                  <a:pt x="3352696" y="202507"/>
                  <a:pt x="3352696" y="202507"/>
                  <a:pt x="3364054" y="209781"/>
                </a:cubicBezTo>
                <a:cubicBezTo>
                  <a:pt x="3352696" y="202507"/>
                  <a:pt x="3352696" y="194192"/>
                  <a:pt x="3342758" y="194192"/>
                </a:cubicBezTo>
                <a:close/>
                <a:moveTo>
                  <a:pt x="3844736" y="194192"/>
                </a:moveTo>
                <a:cubicBezTo>
                  <a:pt x="3844736" y="202210"/>
                  <a:pt x="3844736" y="202210"/>
                  <a:pt x="3854775" y="202210"/>
                </a:cubicBezTo>
                <a:cubicBezTo>
                  <a:pt x="3864816" y="202210"/>
                  <a:pt x="3854775" y="194192"/>
                  <a:pt x="3844736" y="194192"/>
                </a:cubicBezTo>
                <a:close/>
                <a:moveTo>
                  <a:pt x="3874854" y="194192"/>
                </a:moveTo>
                <a:cubicBezTo>
                  <a:pt x="3864814" y="194192"/>
                  <a:pt x="3864814" y="209781"/>
                  <a:pt x="3884893" y="209781"/>
                </a:cubicBezTo>
                <a:cubicBezTo>
                  <a:pt x="3884893" y="202507"/>
                  <a:pt x="3874854" y="202507"/>
                  <a:pt x="3874854" y="194192"/>
                </a:cubicBezTo>
                <a:close/>
                <a:moveTo>
                  <a:pt x="9726282" y="194192"/>
                </a:moveTo>
                <a:cubicBezTo>
                  <a:pt x="9726282" y="202507"/>
                  <a:pt x="9726282" y="202507"/>
                  <a:pt x="9726282" y="209781"/>
                </a:cubicBezTo>
                <a:cubicBezTo>
                  <a:pt x="9735989" y="209781"/>
                  <a:pt x="9726282" y="209781"/>
                  <a:pt x="9735989" y="209781"/>
                </a:cubicBezTo>
                <a:cubicBezTo>
                  <a:pt x="9735989" y="202507"/>
                  <a:pt x="9735989" y="194192"/>
                  <a:pt x="9726282" y="194192"/>
                </a:cubicBezTo>
                <a:close/>
                <a:moveTo>
                  <a:pt x="9930087" y="194192"/>
                </a:moveTo>
                <a:cubicBezTo>
                  <a:pt x="9920048" y="194192"/>
                  <a:pt x="9920048" y="194192"/>
                  <a:pt x="9920048" y="194192"/>
                </a:cubicBezTo>
                <a:cubicBezTo>
                  <a:pt x="9910008" y="194192"/>
                  <a:pt x="9910008" y="194192"/>
                  <a:pt x="9910008" y="202210"/>
                </a:cubicBezTo>
                <a:cubicBezTo>
                  <a:pt x="9920048" y="202210"/>
                  <a:pt x="9920048" y="202210"/>
                  <a:pt x="9920048" y="202210"/>
                </a:cubicBezTo>
                <a:cubicBezTo>
                  <a:pt x="9920048" y="194192"/>
                  <a:pt x="9930087" y="194192"/>
                  <a:pt x="9930087" y="194192"/>
                </a:cubicBezTo>
                <a:close/>
                <a:moveTo>
                  <a:pt x="10114450" y="194192"/>
                </a:moveTo>
                <a:cubicBezTo>
                  <a:pt x="10104106" y="194192"/>
                  <a:pt x="10104106" y="194192"/>
                  <a:pt x="10104106" y="194192"/>
                </a:cubicBezTo>
                <a:cubicBezTo>
                  <a:pt x="10104106" y="202210"/>
                  <a:pt x="10104106" y="202210"/>
                  <a:pt x="10104106" y="202210"/>
                </a:cubicBezTo>
                <a:cubicBezTo>
                  <a:pt x="10104106" y="194192"/>
                  <a:pt x="10114450" y="202210"/>
                  <a:pt x="10114450" y="194192"/>
                </a:cubicBezTo>
                <a:close/>
                <a:moveTo>
                  <a:pt x="10185085" y="194192"/>
                </a:moveTo>
                <a:cubicBezTo>
                  <a:pt x="10175018" y="194192"/>
                  <a:pt x="10164951" y="202614"/>
                  <a:pt x="10164951" y="202614"/>
                </a:cubicBezTo>
                <a:cubicBezTo>
                  <a:pt x="10175018" y="202614"/>
                  <a:pt x="10164951" y="217352"/>
                  <a:pt x="10175018" y="217352"/>
                </a:cubicBezTo>
                <a:cubicBezTo>
                  <a:pt x="10175018" y="209983"/>
                  <a:pt x="10175018" y="209983"/>
                  <a:pt x="10175018" y="209983"/>
                </a:cubicBezTo>
                <a:cubicBezTo>
                  <a:pt x="10185085" y="202614"/>
                  <a:pt x="10185085" y="202614"/>
                  <a:pt x="10185085" y="194192"/>
                </a:cubicBezTo>
                <a:close/>
                <a:moveTo>
                  <a:pt x="10328627" y="194192"/>
                </a:moveTo>
                <a:cubicBezTo>
                  <a:pt x="10328627" y="194192"/>
                  <a:pt x="10308547" y="194192"/>
                  <a:pt x="10308547" y="202210"/>
                </a:cubicBezTo>
                <a:cubicBezTo>
                  <a:pt x="10318587" y="202210"/>
                  <a:pt x="10318587" y="202210"/>
                  <a:pt x="10328627" y="194192"/>
                </a:cubicBezTo>
                <a:close/>
                <a:moveTo>
                  <a:pt x="10481349" y="194192"/>
                </a:moveTo>
                <a:cubicBezTo>
                  <a:pt x="10461270" y="194192"/>
                  <a:pt x="10461270" y="194192"/>
                  <a:pt x="10461270" y="194192"/>
                </a:cubicBezTo>
                <a:cubicBezTo>
                  <a:pt x="10471310" y="194192"/>
                  <a:pt x="10461270" y="194192"/>
                  <a:pt x="10461270" y="202210"/>
                </a:cubicBezTo>
                <a:cubicBezTo>
                  <a:pt x="10471310" y="194192"/>
                  <a:pt x="10481349" y="202210"/>
                  <a:pt x="10481349" y="194192"/>
                </a:cubicBezTo>
                <a:close/>
                <a:moveTo>
                  <a:pt x="10553147" y="194192"/>
                </a:moveTo>
                <a:cubicBezTo>
                  <a:pt x="10553147" y="202507"/>
                  <a:pt x="10553147" y="209781"/>
                  <a:pt x="10562882" y="209781"/>
                </a:cubicBezTo>
                <a:cubicBezTo>
                  <a:pt x="10562882" y="202507"/>
                  <a:pt x="10562882" y="209781"/>
                  <a:pt x="10562882" y="202507"/>
                </a:cubicBezTo>
                <a:cubicBezTo>
                  <a:pt x="10553147" y="202507"/>
                  <a:pt x="10553147" y="194192"/>
                  <a:pt x="10553147" y="194192"/>
                </a:cubicBezTo>
                <a:close/>
                <a:moveTo>
                  <a:pt x="10635289" y="194192"/>
                </a:moveTo>
                <a:cubicBezTo>
                  <a:pt x="10624945" y="194192"/>
                  <a:pt x="10624945" y="194192"/>
                  <a:pt x="10624945" y="194192"/>
                </a:cubicBezTo>
                <a:cubicBezTo>
                  <a:pt x="10635289" y="194192"/>
                  <a:pt x="10635289" y="202210"/>
                  <a:pt x="10635289" y="194192"/>
                </a:cubicBezTo>
                <a:close/>
                <a:moveTo>
                  <a:pt x="10951687" y="194192"/>
                </a:moveTo>
                <a:cubicBezTo>
                  <a:pt x="10951687" y="202210"/>
                  <a:pt x="10951687" y="202210"/>
                  <a:pt x="10951687" y="202210"/>
                </a:cubicBezTo>
                <a:cubicBezTo>
                  <a:pt x="10972983" y="202210"/>
                  <a:pt x="10972983" y="202210"/>
                  <a:pt x="10972983" y="202210"/>
                </a:cubicBezTo>
                <a:cubicBezTo>
                  <a:pt x="10961625" y="194192"/>
                  <a:pt x="10961625" y="194192"/>
                  <a:pt x="10951687" y="194192"/>
                </a:cubicBezTo>
                <a:close/>
                <a:moveTo>
                  <a:pt x="11043259" y="194192"/>
                </a:moveTo>
                <a:cubicBezTo>
                  <a:pt x="11043259" y="202210"/>
                  <a:pt x="11033220" y="202210"/>
                  <a:pt x="11033220" y="202210"/>
                </a:cubicBezTo>
                <a:cubicBezTo>
                  <a:pt x="11043259" y="202210"/>
                  <a:pt x="11043259" y="202210"/>
                  <a:pt x="11043259" y="202210"/>
                </a:cubicBezTo>
                <a:cubicBezTo>
                  <a:pt x="11043259" y="202210"/>
                  <a:pt x="11053299" y="194192"/>
                  <a:pt x="11043259" y="194192"/>
                </a:cubicBezTo>
                <a:close/>
                <a:moveTo>
                  <a:pt x="11165864" y="194192"/>
                </a:moveTo>
                <a:cubicBezTo>
                  <a:pt x="11155824" y="194192"/>
                  <a:pt x="11155824" y="194192"/>
                  <a:pt x="11145784" y="194192"/>
                </a:cubicBezTo>
                <a:cubicBezTo>
                  <a:pt x="11145784" y="202507"/>
                  <a:pt x="11145784" y="202507"/>
                  <a:pt x="11145784" y="202507"/>
                </a:cubicBezTo>
                <a:cubicBezTo>
                  <a:pt x="11145784" y="209781"/>
                  <a:pt x="11145784" y="209781"/>
                  <a:pt x="11145784" y="209781"/>
                </a:cubicBezTo>
                <a:cubicBezTo>
                  <a:pt x="11145784" y="194192"/>
                  <a:pt x="11155824" y="194192"/>
                  <a:pt x="11165864" y="194192"/>
                </a:cubicBezTo>
                <a:close/>
                <a:moveTo>
                  <a:pt x="11177425" y="194192"/>
                </a:moveTo>
                <a:cubicBezTo>
                  <a:pt x="11165864" y="194192"/>
                  <a:pt x="11165864" y="202210"/>
                  <a:pt x="11165864" y="202210"/>
                </a:cubicBezTo>
                <a:cubicBezTo>
                  <a:pt x="11165864" y="202210"/>
                  <a:pt x="11177425" y="202210"/>
                  <a:pt x="11177425" y="194192"/>
                </a:cubicBezTo>
                <a:close/>
                <a:moveTo>
                  <a:pt x="11371319" y="194192"/>
                </a:moveTo>
                <a:cubicBezTo>
                  <a:pt x="11371319" y="194192"/>
                  <a:pt x="11359961" y="194192"/>
                  <a:pt x="11359961" y="202210"/>
                </a:cubicBezTo>
                <a:cubicBezTo>
                  <a:pt x="11371319" y="194192"/>
                  <a:pt x="11359961" y="202210"/>
                  <a:pt x="11371319" y="202210"/>
                </a:cubicBezTo>
                <a:cubicBezTo>
                  <a:pt x="11381257" y="194192"/>
                  <a:pt x="11371319" y="194192"/>
                  <a:pt x="11371319" y="194192"/>
                </a:cubicBezTo>
                <a:close/>
                <a:moveTo>
                  <a:pt x="11625858" y="194192"/>
                </a:moveTo>
                <a:cubicBezTo>
                  <a:pt x="11625858" y="194192"/>
                  <a:pt x="11615818" y="194192"/>
                  <a:pt x="11605778" y="202209"/>
                </a:cubicBezTo>
                <a:cubicBezTo>
                  <a:pt x="11615818" y="202209"/>
                  <a:pt x="11625858" y="202209"/>
                  <a:pt x="11625858" y="194192"/>
                </a:cubicBezTo>
                <a:close/>
                <a:moveTo>
                  <a:pt x="11902097" y="194192"/>
                </a:moveTo>
                <a:cubicBezTo>
                  <a:pt x="11912441" y="194192"/>
                  <a:pt x="11912441" y="202506"/>
                  <a:pt x="11912441" y="209781"/>
                </a:cubicBezTo>
                <a:cubicBezTo>
                  <a:pt x="11912441" y="209781"/>
                  <a:pt x="11902097" y="202506"/>
                  <a:pt x="11902097" y="194192"/>
                </a:cubicBezTo>
                <a:close/>
                <a:moveTo>
                  <a:pt x="11964160" y="194192"/>
                </a:moveTo>
                <a:cubicBezTo>
                  <a:pt x="11964160" y="202210"/>
                  <a:pt x="11964160" y="202210"/>
                  <a:pt x="11964160" y="202210"/>
                </a:cubicBezTo>
                <a:cubicBezTo>
                  <a:pt x="11973895" y="194192"/>
                  <a:pt x="11964160" y="194192"/>
                  <a:pt x="11964160" y="194192"/>
                </a:cubicBezTo>
                <a:close/>
                <a:moveTo>
                  <a:pt x="12178032" y="194192"/>
                </a:moveTo>
                <a:cubicBezTo>
                  <a:pt x="12178032" y="202507"/>
                  <a:pt x="12167993" y="202507"/>
                  <a:pt x="12167993" y="202507"/>
                </a:cubicBezTo>
                <a:cubicBezTo>
                  <a:pt x="12178032" y="202507"/>
                  <a:pt x="12178032" y="209781"/>
                  <a:pt x="12188072" y="209781"/>
                </a:cubicBezTo>
                <a:cubicBezTo>
                  <a:pt x="12188072" y="202507"/>
                  <a:pt x="12188072" y="202507"/>
                  <a:pt x="12178032" y="194192"/>
                </a:cubicBezTo>
                <a:close/>
                <a:moveTo>
                  <a:pt x="1646795" y="194159"/>
                </a:moveTo>
                <a:lnTo>
                  <a:pt x="1643035" y="202429"/>
                </a:lnTo>
                <a:cubicBezTo>
                  <a:pt x="1644293" y="204406"/>
                  <a:pt x="1646810" y="206251"/>
                  <a:pt x="1646810" y="209941"/>
                </a:cubicBezTo>
                <a:cubicBezTo>
                  <a:pt x="1636742" y="209941"/>
                  <a:pt x="1646810" y="217321"/>
                  <a:pt x="1636742" y="217321"/>
                </a:cubicBezTo>
                <a:cubicBezTo>
                  <a:pt x="1626674" y="209941"/>
                  <a:pt x="1626674" y="217321"/>
                  <a:pt x="1626674" y="224701"/>
                </a:cubicBezTo>
                <a:cubicBezTo>
                  <a:pt x="1636742" y="224701"/>
                  <a:pt x="1636742" y="217321"/>
                  <a:pt x="1646810" y="217321"/>
                </a:cubicBezTo>
                <a:cubicBezTo>
                  <a:pt x="1646810" y="209941"/>
                  <a:pt x="1646810" y="209941"/>
                  <a:pt x="1656878" y="202561"/>
                </a:cubicBezTo>
                <a:cubicBezTo>
                  <a:pt x="1651844" y="202561"/>
                  <a:pt x="1649327" y="200452"/>
                  <a:pt x="1648068" y="198343"/>
                </a:cubicBezTo>
                <a:lnTo>
                  <a:pt x="1646821" y="194164"/>
                </a:lnTo>
                <a:close/>
                <a:moveTo>
                  <a:pt x="10921070" y="194159"/>
                </a:moveTo>
                <a:lnTo>
                  <a:pt x="10917310" y="202429"/>
                </a:lnTo>
                <a:cubicBezTo>
                  <a:pt x="10918569" y="204406"/>
                  <a:pt x="10921086" y="206251"/>
                  <a:pt x="10921086" y="209941"/>
                </a:cubicBezTo>
                <a:cubicBezTo>
                  <a:pt x="10911018" y="209941"/>
                  <a:pt x="10921086" y="217321"/>
                  <a:pt x="10911018" y="217321"/>
                </a:cubicBezTo>
                <a:cubicBezTo>
                  <a:pt x="10900949" y="209941"/>
                  <a:pt x="10900949" y="217321"/>
                  <a:pt x="10900949" y="224701"/>
                </a:cubicBezTo>
                <a:cubicBezTo>
                  <a:pt x="10911018" y="224701"/>
                  <a:pt x="10911018" y="217321"/>
                  <a:pt x="10921086" y="217321"/>
                </a:cubicBezTo>
                <a:cubicBezTo>
                  <a:pt x="10921086" y="209941"/>
                  <a:pt x="10921086" y="209941"/>
                  <a:pt x="10931154" y="202561"/>
                </a:cubicBezTo>
                <a:cubicBezTo>
                  <a:pt x="10926120" y="202561"/>
                  <a:pt x="10923603" y="200452"/>
                  <a:pt x="10922344" y="198343"/>
                </a:cubicBezTo>
                <a:lnTo>
                  <a:pt x="10921097" y="194164"/>
                </a:lnTo>
                <a:close/>
                <a:moveTo>
                  <a:pt x="2545744" y="194126"/>
                </a:moveTo>
                <a:cubicBezTo>
                  <a:pt x="2535676" y="194126"/>
                  <a:pt x="2535676" y="194126"/>
                  <a:pt x="2535676" y="194126"/>
                </a:cubicBezTo>
                <a:cubicBezTo>
                  <a:pt x="2535676" y="202561"/>
                  <a:pt x="2545744" y="202561"/>
                  <a:pt x="2545744" y="202561"/>
                </a:cubicBezTo>
                <a:lnTo>
                  <a:pt x="2545744" y="202429"/>
                </a:lnTo>
                <a:cubicBezTo>
                  <a:pt x="2545744" y="200452"/>
                  <a:pt x="2545744" y="198343"/>
                  <a:pt x="2545744" y="194126"/>
                </a:cubicBezTo>
                <a:close/>
                <a:moveTo>
                  <a:pt x="2821896" y="194126"/>
                </a:moveTo>
                <a:cubicBezTo>
                  <a:pt x="2821896" y="194126"/>
                  <a:pt x="2811828" y="194126"/>
                  <a:pt x="2811828" y="202561"/>
                </a:cubicBezTo>
                <a:cubicBezTo>
                  <a:pt x="2821896" y="202561"/>
                  <a:pt x="2811828" y="217321"/>
                  <a:pt x="2821896" y="209941"/>
                </a:cubicBezTo>
                <a:cubicBezTo>
                  <a:pt x="2821896" y="202561"/>
                  <a:pt x="2831964" y="194126"/>
                  <a:pt x="2821896" y="194126"/>
                </a:cubicBezTo>
                <a:close/>
                <a:moveTo>
                  <a:pt x="2842032" y="194126"/>
                </a:moveTo>
                <a:cubicBezTo>
                  <a:pt x="2831964" y="202561"/>
                  <a:pt x="2831964" y="209941"/>
                  <a:pt x="2821896" y="209941"/>
                </a:cubicBezTo>
                <a:cubicBezTo>
                  <a:pt x="2831964" y="209941"/>
                  <a:pt x="2831964" y="209941"/>
                  <a:pt x="2831964" y="209941"/>
                </a:cubicBezTo>
                <a:cubicBezTo>
                  <a:pt x="2842032" y="209941"/>
                  <a:pt x="2842032" y="209941"/>
                  <a:pt x="2842032" y="209941"/>
                </a:cubicBezTo>
                <a:cubicBezTo>
                  <a:pt x="2842032" y="217321"/>
                  <a:pt x="2842032" y="217321"/>
                  <a:pt x="2842032" y="217321"/>
                </a:cubicBezTo>
                <a:lnTo>
                  <a:pt x="2831964" y="217321"/>
                </a:lnTo>
                <a:cubicBezTo>
                  <a:pt x="2852100" y="224701"/>
                  <a:pt x="2852100" y="209941"/>
                  <a:pt x="2852100" y="202561"/>
                </a:cubicBezTo>
                <a:cubicBezTo>
                  <a:pt x="2852100" y="194126"/>
                  <a:pt x="2842032" y="194126"/>
                  <a:pt x="2842032" y="194126"/>
                </a:cubicBezTo>
                <a:close/>
                <a:moveTo>
                  <a:pt x="11820019" y="194126"/>
                </a:moveTo>
                <a:cubicBezTo>
                  <a:pt x="11809952" y="194126"/>
                  <a:pt x="11809952" y="194126"/>
                  <a:pt x="11809952" y="194126"/>
                </a:cubicBezTo>
                <a:cubicBezTo>
                  <a:pt x="11809952" y="202561"/>
                  <a:pt x="11820019" y="202561"/>
                  <a:pt x="11820019" y="202561"/>
                </a:cubicBezTo>
                <a:lnTo>
                  <a:pt x="11820019" y="202429"/>
                </a:lnTo>
                <a:cubicBezTo>
                  <a:pt x="11820019" y="200452"/>
                  <a:pt x="11820019" y="198343"/>
                  <a:pt x="11820019" y="194126"/>
                </a:cubicBezTo>
                <a:close/>
                <a:moveTo>
                  <a:pt x="12096172" y="194126"/>
                </a:moveTo>
                <a:cubicBezTo>
                  <a:pt x="12096172" y="194126"/>
                  <a:pt x="12086104" y="194126"/>
                  <a:pt x="12086104" y="202561"/>
                </a:cubicBezTo>
                <a:cubicBezTo>
                  <a:pt x="12096172" y="202561"/>
                  <a:pt x="12086104" y="217321"/>
                  <a:pt x="12096172" y="209941"/>
                </a:cubicBezTo>
                <a:cubicBezTo>
                  <a:pt x="12096172" y="202561"/>
                  <a:pt x="12106240" y="194126"/>
                  <a:pt x="12096172" y="194126"/>
                </a:cubicBezTo>
                <a:close/>
                <a:moveTo>
                  <a:pt x="12116308" y="194126"/>
                </a:moveTo>
                <a:cubicBezTo>
                  <a:pt x="12106240" y="202561"/>
                  <a:pt x="12106240" y="209941"/>
                  <a:pt x="12096172" y="209941"/>
                </a:cubicBezTo>
                <a:cubicBezTo>
                  <a:pt x="12106240" y="209941"/>
                  <a:pt x="12106240" y="209941"/>
                  <a:pt x="12106240" y="209941"/>
                </a:cubicBezTo>
                <a:cubicBezTo>
                  <a:pt x="12116308" y="209941"/>
                  <a:pt x="12116308" y="209941"/>
                  <a:pt x="12116308" y="209941"/>
                </a:cubicBezTo>
                <a:cubicBezTo>
                  <a:pt x="12116308" y="217321"/>
                  <a:pt x="12116308" y="217321"/>
                  <a:pt x="12116308" y="217321"/>
                </a:cubicBezTo>
                <a:lnTo>
                  <a:pt x="12106240" y="217321"/>
                </a:lnTo>
                <a:cubicBezTo>
                  <a:pt x="12126376" y="224701"/>
                  <a:pt x="12126376" y="209941"/>
                  <a:pt x="12126376" y="202561"/>
                </a:cubicBezTo>
                <a:cubicBezTo>
                  <a:pt x="12126376" y="194126"/>
                  <a:pt x="12116308" y="194126"/>
                  <a:pt x="12116308" y="194126"/>
                </a:cubicBezTo>
                <a:close/>
                <a:moveTo>
                  <a:pt x="7891694" y="193785"/>
                </a:moveTo>
                <a:lnTo>
                  <a:pt x="7885870" y="194995"/>
                </a:lnTo>
                <a:cubicBezTo>
                  <a:pt x="7888338" y="194995"/>
                  <a:pt x="7890190" y="194550"/>
                  <a:pt x="7891576" y="193882"/>
                </a:cubicBezTo>
                <a:close/>
                <a:moveTo>
                  <a:pt x="8386097" y="193588"/>
                </a:moveTo>
                <a:lnTo>
                  <a:pt x="8386225" y="194107"/>
                </a:lnTo>
                <a:lnTo>
                  <a:pt x="8388013" y="194575"/>
                </a:lnTo>
                <a:close/>
                <a:moveTo>
                  <a:pt x="8948052" y="193461"/>
                </a:moveTo>
                <a:lnTo>
                  <a:pt x="8944909" y="194995"/>
                </a:lnTo>
                <a:cubicBezTo>
                  <a:pt x="8944909" y="194995"/>
                  <a:pt x="8947266" y="194995"/>
                  <a:pt x="8948445" y="194132"/>
                </a:cubicBezTo>
                <a:close/>
                <a:moveTo>
                  <a:pt x="8037205" y="193215"/>
                </a:moveTo>
                <a:lnTo>
                  <a:pt x="8033794" y="195081"/>
                </a:lnTo>
                <a:lnTo>
                  <a:pt x="8038322" y="195081"/>
                </a:lnTo>
                <a:close/>
                <a:moveTo>
                  <a:pt x="9295665" y="193208"/>
                </a:moveTo>
                <a:cubicBezTo>
                  <a:pt x="9295196" y="192986"/>
                  <a:pt x="9293944" y="193430"/>
                  <a:pt x="9291440" y="195210"/>
                </a:cubicBezTo>
                <a:cubicBezTo>
                  <a:pt x="9291440" y="200549"/>
                  <a:pt x="9297075" y="193875"/>
                  <a:pt x="9295665" y="193208"/>
                </a:cubicBezTo>
                <a:close/>
                <a:moveTo>
                  <a:pt x="5020406" y="193085"/>
                </a:moveTo>
                <a:cubicBezTo>
                  <a:pt x="5018119" y="193758"/>
                  <a:pt x="5019947" y="200481"/>
                  <a:pt x="5005304" y="195102"/>
                </a:cubicBezTo>
                <a:cubicBezTo>
                  <a:pt x="5005304" y="202274"/>
                  <a:pt x="5005304" y="209446"/>
                  <a:pt x="4994154" y="209446"/>
                </a:cubicBezTo>
                <a:cubicBezTo>
                  <a:pt x="4984390" y="209446"/>
                  <a:pt x="4984390" y="202274"/>
                  <a:pt x="4994154" y="202274"/>
                </a:cubicBezTo>
                <a:lnTo>
                  <a:pt x="4984234" y="202760"/>
                </a:lnTo>
                <a:lnTo>
                  <a:pt x="4983020" y="206549"/>
                </a:lnTo>
                <a:cubicBezTo>
                  <a:pt x="4981489" y="208822"/>
                  <a:pt x="4979356" y="210263"/>
                  <a:pt x="4980274" y="212792"/>
                </a:cubicBezTo>
                <a:lnTo>
                  <a:pt x="4980878" y="213504"/>
                </a:lnTo>
                <a:lnTo>
                  <a:pt x="4984390" y="209446"/>
                </a:lnTo>
                <a:cubicBezTo>
                  <a:pt x="4994154" y="209446"/>
                  <a:pt x="4994154" y="217643"/>
                  <a:pt x="4994154" y="224815"/>
                </a:cubicBezTo>
                <a:cubicBezTo>
                  <a:pt x="5005304" y="224815"/>
                  <a:pt x="4994154" y="209446"/>
                  <a:pt x="5005304" y="209446"/>
                </a:cubicBezTo>
                <a:cubicBezTo>
                  <a:pt x="4994154" y="217643"/>
                  <a:pt x="5005304" y="217643"/>
                  <a:pt x="5005304" y="217643"/>
                </a:cubicBezTo>
                <a:cubicBezTo>
                  <a:pt x="5015069" y="217643"/>
                  <a:pt x="5015069" y="217643"/>
                  <a:pt x="5015069" y="217643"/>
                </a:cubicBezTo>
                <a:cubicBezTo>
                  <a:pt x="5005304" y="217643"/>
                  <a:pt x="5015069" y="209446"/>
                  <a:pt x="5015069" y="202274"/>
                </a:cubicBezTo>
                <a:cubicBezTo>
                  <a:pt x="5024827" y="202274"/>
                  <a:pt x="5024827" y="209446"/>
                  <a:pt x="5015069" y="209446"/>
                </a:cubicBezTo>
                <a:cubicBezTo>
                  <a:pt x="5024827" y="217643"/>
                  <a:pt x="5024827" y="217643"/>
                  <a:pt x="5034590" y="217643"/>
                </a:cubicBezTo>
                <a:cubicBezTo>
                  <a:pt x="5034590" y="217643"/>
                  <a:pt x="5034590" y="209446"/>
                  <a:pt x="5034590" y="202274"/>
                </a:cubicBezTo>
                <a:cubicBezTo>
                  <a:pt x="5034590" y="202274"/>
                  <a:pt x="5024827" y="202274"/>
                  <a:pt x="5024827" y="195102"/>
                </a:cubicBezTo>
                <a:cubicBezTo>
                  <a:pt x="5022391" y="193309"/>
                  <a:pt x="5021169" y="192861"/>
                  <a:pt x="5020406" y="193085"/>
                </a:cubicBezTo>
                <a:close/>
                <a:moveTo>
                  <a:pt x="8419746" y="192786"/>
                </a:moveTo>
                <a:lnTo>
                  <a:pt x="8419746" y="195223"/>
                </a:lnTo>
                <a:cubicBezTo>
                  <a:pt x="8422533" y="195223"/>
                  <a:pt x="8424622" y="194777"/>
                  <a:pt x="8426190" y="194107"/>
                </a:cubicBezTo>
                <a:lnTo>
                  <a:pt x="8426216" y="194087"/>
                </a:lnTo>
                <a:lnTo>
                  <a:pt x="8421880" y="193177"/>
                </a:lnTo>
                <a:close/>
                <a:moveTo>
                  <a:pt x="8806181" y="192587"/>
                </a:moveTo>
                <a:lnTo>
                  <a:pt x="8807005" y="194995"/>
                </a:lnTo>
                <a:cubicBezTo>
                  <a:pt x="8807005" y="194995"/>
                  <a:pt x="8807005" y="194550"/>
                  <a:pt x="8806830" y="193882"/>
                </a:cubicBezTo>
                <a:close/>
                <a:moveTo>
                  <a:pt x="8428311" y="192532"/>
                </a:moveTo>
                <a:lnTo>
                  <a:pt x="8426216" y="194087"/>
                </a:lnTo>
                <a:lnTo>
                  <a:pt x="8430860" y="195063"/>
                </a:lnTo>
                <a:close/>
                <a:moveTo>
                  <a:pt x="5368639" y="192209"/>
                </a:moveTo>
                <a:lnTo>
                  <a:pt x="5361135" y="194995"/>
                </a:lnTo>
                <a:lnTo>
                  <a:pt x="5371763" y="194995"/>
                </a:lnTo>
                <a:lnTo>
                  <a:pt x="5371667" y="195227"/>
                </a:lnTo>
                <a:lnTo>
                  <a:pt x="5373188" y="198237"/>
                </a:lnTo>
                <a:cubicBezTo>
                  <a:pt x="5375931" y="199242"/>
                  <a:pt x="5381416" y="195223"/>
                  <a:pt x="5381416" y="195223"/>
                </a:cubicBezTo>
                <a:cubicBezTo>
                  <a:pt x="5391168" y="195223"/>
                  <a:pt x="5391168" y="195223"/>
                  <a:pt x="5391168" y="195223"/>
                </a:cubicBezTo>
                <a:cubicBezTo>
                  <a:pt x="5383854" y="195223"/>
                  <a:pt x="5376540" y="191204"/>
                  <a:pt x="5368639" y="192209"/>
                </a:cubicBezTo>
                <a:close/>
                <a:moveTo>
                  <a:pt x="7099314" y="192209"/>
                </a:moveTo>
                <a:cubicBezTo>
                  <a:pt x="7097791" y="192544"/>
                  <a:pt x="7095962" y="193437"/>
                  <a:pt x="7093524" y="195223"/>
                </a:cubicBezTo>
                <a:cubicBezTo>
                  <a:pt x="7093524" y="202367"/>
                  <a:pt x="7093524" y="202367"/>
                  <a:pt x="7093524" y="202367"/>
                </a:cubicBezTo>
                <a:cubicBezTo>
                  <a:pt x="7103276" y="202367"/>
                  <a:pt x="7103276" y="202367"/>
                  <a:pt x="7103276" y="202367"/>
                </a:cubicBezTo>
                <a:cubicBezTo>
                  <a:pt x="7103276" y="202367"/>
                  <a:pt x="7103276" y="202367"/>
                  <a:pt x="7113028" y="195223"/>
                </a:cubicBezTo>
                <a:cubicBezTo>
                  <a:pt x="7105714" y="195223"/>
                  <a:pt x="7103885" y="191204"/>
                  <a:pt x="7099314" y="192209"/>
                </a:cubicBezTo>
                <a:close/>
                <a:moveTo>
                  <a:pt x="9055017" y="192207"/>
                </a:moveTo>
                <a:cubicBezTo>
                  <a:pt x="9053954" y="192541"/>
                  <a:pt x="9053347" y="193431"/>
                  <a:pt x="9053347" y="195210"/>
                </a:cubicBezTo>
                <a:cubicBezTo>
                  <a:pt x="9053347" y="195210"/>
                  <a:pt x="9072795" y="202328"/>
                  <a:pt x="9072795" y="195210"/>
                </a:cubicBezTo>
                <a:cubicBezTo>
                  <a:pt x="9065502" y="195210"/>
                  <a:pt x="9058209" y="191206"/>
                  <a:pt x="9055017" y="192207"/>
                </a:cubicBezTo>
                <a:close/>
                <a:moveTo>
                  <a:pt x="8427821" y="192046"/>
                </a:moveTo>
                <a:lnTo>
                  <a:pt x="8428311" y="192532"/>
                </a:lnTo>
                <a:lnTo>
                  <a:pt x="8428804" y="192167"/>
                </a:lnTo>
                <a:close/>
                <a:moveTo>
                  <a:pt x="3059598" y="190956"/>
                </a:moveTo>
                <a:cubicBezTo>
                  <a:pt x="3057544" y="191167"/>
                  <a:pt x="3056175" y="192077"/>
                  <a:pt x="3056175" y="193895"/>
                </a:cubicBezTo>
                <a:cubicBezTo>
                  <a:pt x="3067857" y="193895"/>
                  <a:pt x="3067857" y="202210"/>
                  <a:pt x="3078080" y="202210"/>
                </a:cubicBezTo>
                <a:cubicBezTo>
                  <a:pt x="3078080" y="199091"/>
                  <a:pt x="3074999" y="196120"/>
                  <a:pt x="3071149" y="194007"/>
                </a:cubicBezTo>
                <a:lnTo>
                  <a:pt x="3069334" y="193278"/>
                </a:lnTo>
                <a:lnTo>
                  <a:pt x="3069029" y="193246"/>
                </a:lnTo>
                <a:lnTo>
                  <a:pt x="3068971" y="193132"/>
                </a:lnTo>
                <a:lnTo>
                  <a:pt x="3065084" y="191571"/>
                </a:lnTo>
                <a:cubicBezTo>
                  <a:pt x="3063063" y="191032"/>
                  <a:pt x="3061138" y="190798"/>
                  <a:pt x="3059598" y="190956"/>
                </a:cubicBezTo>
                <a:close/>
                <a:moveTo>
                  <a:pt x="6401158" y="190758"/>
                </a:moveTo>
                <a:cubicBezTo>
                  <a:pt x="6399940" y="192097"/>
                  <a:pt x="6398720" y="193214"/>
                  <a:pt x="6397197" y="193995"/>
                </a:cubicBezTo>
                <a:lnTo>
                  <a:pt x="6395110" y="194438"/>
                </a:lnTo>
                <a:lnTo>
                  <a:pt x="6401158" y="195223"/>
                </a:lnTo>
                <a:cubicBezTo>
                  <a:pt x="6401158" y="195223"/>
                  <a:pt x="6401158" y="195223"/>
                  <a:pt x="6401158" y="192209"/>
                </a:cubicBezTo>
                <a:close/>
                <a:moveTo>
                  <a:pt x="7023673" y="190290"/>
                </a:moveTo>
                <a:lnTo>
                  <a:pt x="7020594" y="192488"/>
                </a:lnTo>
                <a:lnTo>
                  <a:pt x="7020564" y="192517"/>
                </a:lnTo>
                <a:lnTo>
                  <a:pt x="7023673" y="194995"/>
                </a:lnTo>
                <a:cubicBezTo>
                  <a:pt x="7023673" y="193215"/>
                  <a:pt x="7023673" y="191881"/>
                  <a:pt x="7023673" y="190879"/>
                </a:cubicBezTo>
                <a:close/>
                <a:moveTo>
                  <a:pt x="2808970" y="190146"/>
                </a:moveTo>
                <a:lnTo>
                  <a:pt x="2806794" y="190436"/>
                </a:lnTo>
                <a:cubicBezTo>
                  <a:pt x="2804278" y="190436"/>
                  <a:pt x="2801760" y="190436"/>
                  <a:pt x="2801760" y="194126"/>
                </a:cubicBezTo>
                <a:cubicBezTo>
                  <a:pt x="2801760" y="194126"/>
                  <a:pt x="2804278" y="196235"/>
                  <a:pt x="2806794" y="199266"/>
                </a:cubicBezTo>
                <a:lnTo>
                  <a:pt x="2810995" y="208174"/>
                </a:lnTo>
                <a:lnTo>
                  <a:pt x="2811671" y="206828"/>
                </a:lnTo>
                <a:cubicBezTo>
                  <a:pt x="2811828" y="205790"/>
                  <a:pt x="2811828" y="204406"/>
                  <a:pt x="2811828" y="202561"/>
                </a:cubicBezTo>
                <a:cubicBezTo>
                  <a:pt x="2806794" y="198343"/>
                  <a:pt x="2806794" y="194389"/>
                  <a:pt x="2808053" y="191490"/>
                </a:cubicBezTo>
                <a:close/>
                <a:moveTo>
                  <a:pt x="12083246" y="190146"/>
                </a:moveTo>
                <a:lnTo>
                  <a:pt x="12081070" y="190436"/>
                </a:lnTo>
                <a:cubicBezTo>
                  <a:pt x="12078553" y="190436"/>
                  <a:pt x="12076036" y="190436"/>
                  <a:pt x="12076036" y="194126"/>
                </a:cubicBezTo>
                <a:cubicBezTo>
                  <a:pt x="12076036" y="194126"/>
                  <a:pt x="12078553" y="196235"/>
                  <a:pt x="12081070" y="199266"/>
                </a:cubicBezTo>
                <a:lnTo>
                  <a:pt x="12085270" y="208174"/>
                </a:lnTo>
                <a:lnTo>
                  <a:pt x="12085947" y="206828"/>
                </a:lnTo>
                <a:cubicBezTo>
                  <a:pt x="12086104" y="205790"/>
                  <a:pt x="12086104" y="204406"/>
                  <a:pt x="12086104" y="202561"/>
                </a:cubicBezTo>
                <a:cubicBezTo>
                  <a:pt x="12081070" y="198343"/>
                  <a:pt x="12081070" y="194389"/>
                  <a:pt x="12082329" y="191490"/>
                </a:cubicBezTo>
                <a:close/>
                <a:moveTo>
                  <a:pt x="6727384" y="189316"/>
                </a:moveTo>
                <a:lnTo>
                  <a:pt x="6728415" y="192541"/>
                </a:lnTo>
                <a:cubicBezTo>
                  <a:pt x="6729594" y="195211"/>
                  <a:pt x="6731951" y="198770"/>
                  <a:pt x="6736666" y="202329"/>
                </a:cubicBezTo>
                <a:cubicBezTo>
                  <a:pt x="6731951" y="202329"/>
                  <a:pt x="6729594" y="200549"/>
                  <a:pt x="6728415" y="197880"/>
                </a:cubicBezTo>
                <a:close/>
                <a:moveTo>
                  <a:pt x="6626450" y="188913"/>
                </a:moveTo>
                <a:lnTo>
                  <a:pt x="6628232" y="195223"/>
                </a:lnTo>
                <a:cubicBezTo>
                  <a:pt x="6628232" y="191651"/>
                  <a:pt x="6628232" y="189865"/>
                  <a:pt x="6627013" y="188972"/>
                </a:cubicBezTo>
                <a:close/>
                <a:moveTo>
                  <a:pt x="7870072" y="188455"/>
                </a:moveTo>
                <a:lnTo>
                  <a:pt x="7866644" y="188766"/>
                </a:lnTo>
                <a:cubicBezTo>
                  <a:pt x="7865244" y="189656"/>
                  <a:pt x="7865244" y="191435"/>
                  <a:pt x="7865244" y="194995"/>
                </a:cubicBezTo>
                <a:cubicBezTo>
                  <a:pt x="7865244" y="193215"/>
                  <a:pt x="7865944" y="191880"/>
                  <a:pt x="7866994" y="190768"/>
                </a:cubicBezTo>
                <a:close/>
                <a:moveTo>
                  <a:pt x="4697583" y="188092"/>
                </a:moveTo>
                <a:cubicBezTo>
                  <a:pt x="4697583" y="194995"/>
                  <a:pt x="4697583" y="194995"/>
                  <a:pt x="4707010" y="194995"/>
                </a:cubicBezTo>
                <a:cubicBezTo>
                  <a:pt x="4697583" y="194995"/>
                  <a:pt x="4707010" y="188092"/>
                  <a:pt x="4697583" y="188092"/>
                </a:cubicBezTo>
                <a:close/>
                <a:moveTo>
                  <a:pt x="4856335" y="188092"/>
                </a:moveTo>
                <a:cubicBezTo>
                  <a:pt x="4846668" y="195173"/>
                  <a:pt x="4865995" y="188092"/>
                  <a:pt x="4865995" y="195173"/>
                </a:cubicBezTo>
                <a:cubicBezTo>
                  <a:pt x="4865995" y="202254"/>
                  <a:pt x="4865995" y="209335"/>
                  <a:pt x="4875665" y="217427"/>
                </a:cubicBezTo>
                <a:cubicBezTo>
                  <a:pt x="4875665" y="209335"/>
                  <a:pt x="4875665" y="202254"/>
                  <a:pt x="4894992" y="202254"/>
                </a:cubicBezTo>
                <a:cubicBezTo>
                  <a:pt x="4894992" y="195173"/>
                  <a:pt x="4885325" y="195173"/>
                  <a:pt x="4885325" y="195173"/>
                </a:cubicBezTo>
                <a:cubicBezTo>
                  <a:pt x="4885325" y="195173"/>
                  <a:pt x="4885325" y="202254"/>
                  <a:pt x="4875665" y="202254"/>
                </a:cubicBezTo>
                <a:cubicBezTo>
                  <a:pt x="4865995" y="195173"/>
                  <a:pt x="4865995" y="188092"/>
                  <a:pt x="4856335" y="188092"/>
                </a:cubicBezTo>
                <a:close/>
                <a:moveTo>
                  <a:pt x="5172275" y="188092"/>
                </a:moveTo>
                <a:lnTo>
                  <a:pt x="5169540" y="194067"/>
                </a:lnTo>
                <a:lnTo>
                  <a:pt x="5172275" y="191633"/>
                </a:lnTo>
                <a:cubicBezTo>
                  <a:pt x="5174707" y="189863"/>
                  <a:pt x="5177139" y="188092"/>
                  <a:pt x="5172275" y="188092"/>
                </a:cubicBezTo>
                <a:close/>
                <a:moveTo>
                  <a:pt x="5172568" y="188092"/>
                </a:moveTo>
                <a:cubicBezTo>
                  <a:pt x="5182193" y="188092"/>
                  <a:pt x="5182193" y="194995"/>
                  <a:pt x="5193195" y="194995"/>
                </a:cubicBezTo>
                <a:cubicBezTo>
                  <a:pt x="5193195" y="188092"/>
                  <a:pt x="5182193" y="188092"/>
                  <a:pt x="5172568" y="188092"/>
                </a:cubicBezTo>
                <a:close/>
                <a:moveTo>
                  <a:pt x="5212642" y="188092"/>
                </a:moveTo>
                <a:cubicBezTo>
                  <a:pt x="5203213" y="188092"/>
                  <a:pt x="5212642" y="194995"/>
                  <a:pt x="5212642" y="194995"/>
                </a:cubicBezTo>
                <a:cubicBezTo>
                  <a:pt x="5212642" y="188092"/>
                  <a:pt x="5212642" y="188092"/>
                  <a:pt x="5212642" y="188092"/>
                </a:cubicBezTo>
                <a:close/>
                <a:moveTo>
                  <a:pt x="5232090" y="188092"/>
                </a:moveTo>
                <a:cubicBezTo>
                  <a:pt x="5222661" y="188092"/>
                  <a:pt x="5222661" y="188092"/>
                  <a:pt x="5222661" y="188092"/>
                </a:cubicBezTo>
                <a:cubicBezTo>
                  <a:pt x="5222661" y="188092"/>
                  <a:pt x="5232090" y="194995"/>
                  <a:pt x="5232090" y="188092"/>
                </a:cubicBezTo>
                <a:close/>
                <a:moveTo>
                  <a:pt x="5292203" y="188092"/>
                </a:moveTo>
                <a:cubicBezTo>
                  <a:pt x="5282773" y="188092"/>
                  <a:pt x="5282773" y="188092"/>
                  <a:pt x="5282773" y="188092"/>
                </a:cubicBezTo>
                <a:lnTo>
                  <a:pt x="5282773" y="195210"/>
                </a:lnTo>
                <a:cubicBezTo>
                  <a:pt x="5292203" y="195210"/>
                  <a:pt x="5292203" y="188092"/>
                  <a:pt x="5292203" y="188092"/>
                </a:cubicBezTo>
                <a:close/>
                <a:moveTo>
                  <a:pt x="5548761" y="188092"/>
                </a:moveTo>
                <a:cubicBezTo>
                  <a:pt x="5559762" y="188092"/>
                  <a:pt x="5559762" y="195211"/>
                  <a:pt x="5559762" y="195211"/>
                </a:cubicBezTo>
                <a:cubicBezTo>
                  <a:pt x="5548761" y="202329"/>
                  <a:pt x="5548761" y="188092"/>
                  <a:pt x="5539135" y="188092"/>
                </a:cubicBezTo>
                <a:cubicBezTo>
                  <a:pt x="5548761" y="188092"/>
                  <a:pt x="5548761" y="188092"/>
                  <a:pt x="5548761" y="188092"/>
                </a:cubicBezTo>
                <a:close/>
                <a:moveTo>
                  <a:pt x="5736563" y="188092"/>
                </a:moveTo>
                <a:cubicBezTo>
                  <a:pt x="5747760" y="188092"/>
                  <a:pt x="5747760" y="188092"/>
                  <a:pt x="5747760" y="194995"/>
                </a:cubicBezTo>
                <a:cubicBezTo>
                  <a:pt x="5736563" y="194995"/>
                  <a:pt x="5736563" y="188092"/>
                  <a:pt x="5736563" y="188092"/>
                </a:cubicBezTo>
                <a:close/>
                <a:moveTo>
                  <a:pt x="5767208" y="188092"/>
                </a:moveTo>
                <a:cubicBezTo>
                  <a:pt x="5767208" y="194995"/>
                  <a:pt x="5767208" y="194995"/>
                  <a:pt x="5767208" y="194995"/>
                </a:cubicBezTo>
                <a:cubicBezTo>
                  <a:pt x="5757779" y="194995"/>
                  <a:pt x="5757779" y="194995"/>
                  <a:pt x="5757779" y="194995"/>
                </a:cubicBezTo>
                <a:cubicBezTo>
                  <a:pt x="5757779" y="188092"/>
                  <a:pt x="5767208" y="188092"/>
                  <a:pt x="5767208" y="188092"/>
                </a:cubicBezTo>
                <a:close/>
                <a:moveTo>
                  <a:pt x="5856394" y="188092"/>
                </a:moveTo>
                <a:cubicBezTo>
                  <a:pt x="5866217" y="188092"/>
                  <a:pt x="5846572" y="202329"/>
                  <a:pt x="5866217" y="202329"/>
                </a:cubicBezTo>
                <a:cubicBezTo>
                  <a:pt x="5856394" y="202329"/>
                  <a:pt x="5856394" y="202329"/>
                  <a:pt x="5846572" y="202329"/>
                </a:cubicBezTo>
                <a:cubicBezTo>
                  <a:pt x="5846572" y="202329"/>
                  <a:pt x="5846572" y="195211"/>
                  <a:pt x="5856394" y="195211"/>
                </a:cubicBezTo>
                <a:cubicBezTo>
                  <a:pt x="5846572" y="195211"/>
                  <a:pt x="5846572" y="195211"/>
                  <a:pt x="5856394" y="188092"/>
                </a:cubicBezTo>
                <a:cubicBezTo>
                  <a:pt x="5846572" y="188092"/>
                  <a:pt x="5846572" y="195211"/>
                  <a:pt x="5836750" y="195211"/>
                </a:cubicBezTo>
                <a:cubicBezTo>
                  <a:pt x="5836750" y="188092"/>
                  <a:pt x="5856394" y="188092"/>
                  <a:pt x="5856394" y="188092"/>
                </a:cubicBezTo>
                <a:close/>
                <a:moveTo>
                  <a:pt x="5945622" y="188092"/>
                </a:moveTo>
                <a:lnTo>
                  <a:pt x="5945580" y="188092"/>
                </a:lnTo>
                <a:lnTo>
                  <a:pt x="5945635" y="188132"/>
                </a:lnTo>
                <a:close/>
                <a:moveTo>
                  <a:pt x="6360670" y="188092"/>
                </a:moveTo>
                <a:cubicBezTo>
                  <a:pt x="6360670" y="188092"/>
                  <a:pt x="6360670" y="202329"/>
                  <a:pt x="6370688" y="195210"/>
                </a:cubicBezTo>
                <a:cubicBezTo>
                  <a:pt x="6370688" y="195210"/>
                  <a:pt x="6370688" y="188092"/>
                  <a:pt x="6360670" y="188092"/>
                </a:cubicBezTo>
                <a:close/>
                <a:moveTo>
                  <a:pt x="6579314" y="188092"/>
                </a:moveTo>
                <a:lnTo>
                  <a:pt x="6568329" y="188092"/>
                </a:lnTo>
                <a:lnTo>
                  <a:pt x="6568329" y="188124"/>
                </a:lnTo>
                <a:lnTo>
                  <a:pt x="6574590" y="189063"/>
                </a:lnTo>
                <a:cubicBezTo>
                  <a:pt x="6579314" y="190681"/>
                  <a:pt x="6579314" y="193269"/>
                  <a:pt x="6579314" y="188092"/>
                </a:cubicBezTo>
                <a:close/>
                <a:moveTo>
                  <a:pt x="7133879" y="188092"/>
                </a:moveTo>
                <a:cubicBezTo>
                  <a:pt x="7133879" y="194995"/>
                  <a:pt x="7133879" y="194995"/>
                  <a:pt x="7133879" y="194995"/>
                </a:cubicBezTo>
                <a:cubicBezTo>
                  <a:pt x="7133879" y="194995"/>
                  <a:pt x="7122564" y="188092"/>
                  <a:pt x="7122564" y="194995"/>
                </a:cubicBezTo>
                <a:cubicBezTo>
                  <a:pt x="7112663" y="188092"/>
                  <a:pt x="7122564" y="188092"/>
                  <a:pt x="7122564" y="188092"/>
                </a:cubicBezTo>
                <a:cubicBezTo>
                  <a:pt x="7133879" y="188092"/>
                  <a:pt x="7133879" y="188092"/>
                  <a:pt x="7133879" y="188092"/>
                </a:cubicBezTo>
                <a:close/>
                <a:moveTo>
                  <a:pt x="7647779" y="188092"/>
                </a:moveTo>
                <a:cubicBezTo>
                  <a:pt x="7637996" y="188092"/>
                  <a:pt x="7628214" y="195173"/>
                  <a:pt x="7628214" y="195173"/>
                </a:cubicBezTo>
                <a:cubicBezTo>
                  <a:pt x="7628214" y="202254"/>
                  <a:pt x="7628214" y="202254"/>
                  <a:pt x="7628214" y="202254"/>
                </a:cubicBezTo>
                <a:cubicBezTo>
                  <a:pt x="7628214" y="202254"/>
                  <a:pt x="7628214" y="195173"/>
                  <a:pt x="7618430" y="195173"/>
                </a:cubicBezTo>
                <a:cubicBezTo>
                  <a:pt x="7618430" y="202254"/>
                  <a:pt x="7618430" y="202254"/>
                  <a:pt x="7618430" y="202254"/>
                </a:cubicBezTo>
                <a:cubicBezTo>
                  <a:pt x="7618430" y="202254"/>
                  <a:pt x="7618430" y="209335"/>
                  <a:pt x="7608647" y="209335"/>
                </a:cubicBezTo>
                <a:cubicBezTo>
                  <a:pt x="7608647" y="195173"/>
                  <a:pt x="7608647" y="188092"/>
                  <a:pt x="7598864" y="188092"/>
                </a:cubicBezTo>
                <a:cubicBezTo>
                  <a:pt x="7598864" y="195173"/>
                  <a:pt x="7598864" y="195173"/>
                  <a:pt x="7598864" y="195173"/>
                </a:cubicBezTo>
                <a:cubicBezTo>
                  <a:pt x="7598864" y="195173"/>
                  <a:pt x="7598864" y="196944"/>
                  <a:pt x="7598864" y="197829"/>
                </a:cubicBezTo>
                <a:lnTo>
                  <a:pt x="7598864" y="198160"/>
                </a:lnTo>
                <a:lnTo>
                  <a:pt x="7598864" y="199378"/>
                </a:lnTo>
                <a:lnTo>
                  <a:pt x="7598864" y="209286"/>
                </a:lnTo>
                <a:lnTo>
                  <a:pt x="7598978" y="209359"/>
                </a:lnTo>
                <a:lnTo>
                  <a:pt x="7603755" y="210347"/>
                </a:lnTo>
                <a:cubicBezTo>
                  <a:pt x="7606201" y="211358"/>
                  <a:pt x="7608647" y="213381"/>
                  <a:pt x="7608647" y="217427"/>
                </a:cubicBezTo>
                <a:cubicBezTo>
                  <a:pt x="7618430" y="209335"/>
                  <a:pt x="7628214" y="209335"/>
                  <a:pt x="7628214" y="209335"/>
                </a:cubicBezTo>
                <a:cubicBezTo>
                  <a:pt x="7628214" y="202254"/>
                  <a:pt x="7628214" y="188092"/>
                  <a:pt x="7647779" y="195173"/>
                </a:cubicBezTo>
                <a:cubicBezTo>
                  <a:pt x="7647779" y="188092"/>
                  <a:pt x="7647779" y="188092"/>
                  <a:pt x="7647779" y="188092"/>
                </a:cubicBezTo>
                <a:close/>
                <a:moveTo>
                  <a:pt x="7796881" y="188092"/>
                </a:moveTo>
                <a:cubicBezTo>
                  <a:pt x="7796881" y="194995"/>
                  <a:pt x="7787255" y="188092"/>
                  <a:pt x="7776254" y="194995"/>
                </a:cubicBezTo>
                <a:cubicBezTo>
                  <a:pt x="7787255" y="194995"/>
                  <a:pt x="7796881" y="194995"/>
                  <a:pt x="7796881" y="188092"/>
                </a:cubicBezTo>
                <a:close/>
                <a:moveTo>
                  <a:pt x="7806899" y="188092"/>
                </a:moveTo>
                <a:lnTo>
                  <a:pt x="7806899" y="194995"/>
                </a:lnTo>
                <a:cubicBezTo>
                  <a:pt x="7796881" y="194995"/>
                  <a:pt x="7796881" y="194995"/>
                  <a:pt x="7796881" y="202329"/>
                </a:cubicBezTo>
                <a:cubicBezTo>
                  <a:pt x="7796881" y="202329"/>
                  <a:pt x="7796881" y="202329"/>
                  <a:pt x="7806899" y="202329"/>
                </a:cubicBezTo>
                <a:lnTo>
                  <a:pt x="7806899" y="209231"/>
                </a:lnTo>
                <a:cubicBezTo>
                  <a:pt x="7816328" y="209231"/>
                  <a:pt x="7816328" y="202185"/>
                  <a:pt x="7816328" y="195139"/>
                </a:cubicBezTo>
                <a:cubicBezTo>
                  <a:pt x="7816328" y="195139"/>
                  <a:pt x="7816328" y="188092"/>
                  <a:pt x="7806899" y="188092"/>
                </a:cubicBezTo>
                <a:close/>
                <a:moveTo>
                  <a:pt x="7835777" y="188092"/>
                </a:moveTo>
                <a:cubicBezTo>
                  <a:pt x="7835777" y="195210"/>
                  <a:pt x="7835777" y="195210"/>
                  <a:pt x="7826348" y="195210"/>
                </a:cubicBezTo>
                <a:cubicBezTo>
                  <a:pt x="7826348" y="195210"/>
                  <a:pt x="7826348" y="202329"/>
                  <a:pt x="7835777" y="195210"/>
                </a:cubicBezTo>
                <a:cubicBezTo>
                  <a:pt x="7835777" y="195210"/>
                  <a:pt x="7835777" y="195210"/>
                  <a:pt x="7835777" y="188092"/>
                </a:cubicBezTo>
                <a:close/>
                <a:moveTo>
                  <a:pt x="7954232" y="188092"/>
                </a:moveTo>
                <a:lnTo>
                  <a:pt x="7956280" y="192082"/>
                </a:lnTo>
                <a:cubicBezTo>
                  <a:pt x="7957629" y="193053"/>
                  <a:pt x="7959630" y="193700"/>
                  <a:pt x="7962243" y="194131"/>
                </a:cubicBezTo>
                <a:lnTo>
                  <a:pt x="7964424" y="194215"/>
                </a:lnTo>
                <a:lnTo>
                  <a:pt x="7960502" y="191004"/>
                </a:lnTo>
                <a:cubicBezTo>
                  <a:pt x="7958413" y="188092"/>
                  <a:pt x="7962592" y="188092"/>
                  <a:pt x="7954232" y="188092"/>
                </a:cubicBezTo>
                <a:close/>
                <a:moveTo>
                  <a:pt x="7954232" y="188092"/>
                </a:moveTo>
                <a:lnTo>
                  <a:pt x="7948782" y="189171"/>
                </a:lnTo>
                <a:cubicBezTo>
                  <a:pt x="7944804" y="191112"/>
                  <a:pt x="7944804" y="194995"/>
                  <a:pt x="7944804" y="194995"/>
                </a:cubicBezTo>
                <a:cubicBezTo>
                  <a:pt x="7944804" y="194995"/>
                  <a:pt x="7950109" y="194995"/>
                  <a:pt x="7952760" y="192083"/>
                </a:cubicBezTo>
                <a:close/>
                <a:moveTo>
                  <a:pt x="7975128" y="188092"/>
                </a:moveTo>
                <a:cubicBezTo>
                  <a:pt x="7967814" y="188092"/>
                  <a:pt x="7965986" y="188092"/>
                  <a:pt x="7965529" y="191004"/>
                </a:cubicBezTo>
                <a:lnTo>
                  <a:pt x="7965406" y="194252"/>
                </a:lnTo>
                <a:lnTo>
                  <a:pt x="7984879" y="194994"/>
                </a:lnTo>
                <a:cubicBezTo>
                  <a:pt x="7984879" y="188092"/>
                  <a:pt x="7975128" y="188092"/>
                  <a:pt x="7975128" y="188092"/>
                </a:cubicBezTo>
                <a:close/>
                <a:moveTo>
                  <a:pt x="8132802" y="188092"/>
                </a:moveTo>
                <a:cubicBezTo>
                  <a:pt x="8132802" y="188092"/>
                  <a:pt x="8132802" y="188092"/>
                  <a:pt x="8132802" y="194995"/>
                </a:cubicBezTo>
                <a:cubicBezTo>
                  <a:pt x="8142428" y="194995"/>
                  <a:pt x="8142428" y="188092"/>
                  <a:pt x="8142428" y="194995"/>
                </a:cubicBezTo>
                <a:cubicBezTo>
                  <a:pt x="8153430" y="194995"/>
                  <a:pt x="8153430" y="194995"/>
                  <a:pt x="8153430" y="194995"/>
                </a:cubicBezTo>
                <a:cubicBezTo>
                  <a:pt x="8142428" y="188092"/>
                  <a:pt x="8142428" y="188092"/>
                  <a:pt x="8132802" y="188092"/>
                </a:cubicBezTo>
                <a:close/>
                <a:moveTo>
                  <a:pt x="8727443" y="188092"/>
                </a:moveTo>
                <a:cubicBezTo>
                  <a:pt x="8717425" y="188092"/>
                  <a:pt x="8717425" y="188092"/>
                  <a:pt x="8717425" y="188092"/>
                </a:cubicBezTo>
                <a:cubicBezTo>
                  <a:pt x="8717425" y="194995"/>
                  <a:pt x="8717425" y="194995"/>
                  <a:pt x="8717425" y="194995"/>
                </a:cubicBezTo>
                <a:cubicBezTo>
                  <a:pt x="8717425" y="194995"/>
                  <a:pt x="8727443" y="194995"/>
                  <a:pt x="8727443" y="188092"/>
                </a:cubicBezTo>
                <a:close/>
                <a:moveTo>
                  <a:pt x="8737339" y="188092"/>
                </a:moveTo>
                <a:cubicBezTo>
                  <a:pt x="8737339" y="195173"/>
                  <a:pt x="8737339" y="188092"/>
                  <a:pt x="8727553" y="195173"/>
                </a:cubicBezTo>
                <a:cubicBezTo>
                  <a:pt x="8727553" y="195173"/>
                  <a:pt x="8727553" y="195173"/>
                  <a:pt x="8727553" y="202254"/>
                </a:cubicBezTo>
                <a:lnTo>
                  <a:pt x="8728772" y="202015"/>
                </a:lnTo>
                <a:lnTo>
                  <a:pt x="8737339" y="195173"/>
                </a:lnTo>
                <a:cubicBezTo>
                  <a:pt x="8737339" y="195173"/>
                  <a:pt x="8737339" y="199156"/>
                  <a:pt x="8733211" y="201148"/>
                </a:cubicBezTo>
                <a:lnTo>
                  <a:pt x="8728772" y="202015"/>
                </a:lnTo>
                <a:lnTo>
                  <a:pt x="8728132" y="202526"/>
                </a:lnTo>
                <a:lnTo>
                  <a:pt x="8736268" y="206347"/>
                </a:lnTo>
                <a:cubicBezTo>
                  <a:pt x="8745901" y="209335"/>
                  <a:pt x="8756911" y="209335"/>
                  <a:pt x="8756911" y="209335"/>
                </a:cubicBezTo>
                <a:cubicBezTo>
                  <a:pt x="8747125" y="202254"/>
                  <a:pt x="8747125" y="195173"/>
                  <a:pt x="8737339" y="188092"/>
                </a:cubicBezTo>
                <a:close/>
                <a:moveTo>
                  <a:pt x="8835881" y="188092"/>
                </a:moveTo>
                <a:cubicBezTo>
                  <a:pt x="8835881" y="194995"/>
                  <a:pt x="8835881" y="194995"/>
                  <a:pt x="8845900" y="194995"/>
                </a:cubicBezTo>
                <a:cubicBezTo>
                  <a:pt x="8845900" y="194995"/>
                  <a:pt x="8845900" y="188092"/>
                  <a:pt x="8835881" y="188092"/>
                </a:cubicBezTo>
                <a:close/>
                <a:moveTo>
                  <a:pt x="8944909" y="188092"/>
                </a:moveTo>
                <a:lnTo>
                  <a:pt x="8948052" y="193461"/>
                </a:lnTo>
                <a:lnTo>
                  <a:pt x="8951981" y="191544"/>
                </a:lnTo>
                <a:cubicBezTo>
                  <a:pt x="8951981" y="189818"/>
                  <a:pt x="8949624" y="188092"/>
                  <a:pt x="8944909" y="188092"/>
                </a:cubicBezTo>
                <a:close/>
                <a:moveTo>
                  <a:pt x="8973786" y="188092"/>
                </a:moveTo>
                <a:cubicBezTo>
                  <a:pt x="8964357" y="188092"/>
                  <a:pt x="8964357" y="188092"/>
                  <a:pt x="8964357" y="194995"/>
                </a:cubicBezTo>
                <a:cubicBezTo>
                  <a:pt x="8973786" y="194995"/>
                  <a:pt x="8964357" y="188092"/>
                  <a:pt x="8973786" y="188092"/>
                </a:cubicBezTo>
                <a:close/>
                <a:moveTo>
                  <a:pt x="9161980" y="188092"/>
                </a:moveTo>
                <a:cubicBezTo>
                  <a:pt x="9161980" y="195210"/>
                  <a:pt x="9152355" y="195210"/>
                  <a:pt x="9161980" y="202329"/>
                </a:cubicBezTo>
                <a:cubicBezTo>
                  <a:pt x="9161980" y="202329"/>
                  <a:pt x="9172982" y="202329"/>
                  <a:pt x="9172982" y="195210"/>
                </a:cubicBezTo>
                <a:cubicBezTo>
                  <a:pt x="9161980" y="195210"/>
                  <a:pt x="9161980" y="195210"/>
                  <a:pt x="9161980" y="188092"/>
                </a:cubicBezTo>
                <a:close/>
                <a:moveTo>
                  <a:pt x="9450560" y="188092"/>
                </a:moveTo>
                <a:cubicBezTo>
                  <a:pt x="9439362" y="188092"/>
                  <a:pt x="9439362" y="194994"/>
                  <a:pt x="9450560" y="194994"/>
                </a:cubicBezTo>
                <a:cubicBezTo>
                  <a:pt x="9450560" y="188092"/>
                  <a:pt x="9450560" y="188092"/>
                  <a:pt x="9450560" y="188092"/>
                </a:cubicBezTo>
                <a:close/>
                <a:moveTo>
                  <a:pt x="6054279" y="188079"/>
                </a:moveTo>
                <a:cubicBezTo>
                  <a:pt x="6044527" y="188079"/>
                  <a:pt x="6044527" y="195223"/>
                  <a:pt x="6054279" y="202367"/>
                </a:cubicBezTo>
                <a:cubicBezTo>
                  <a:pt x="6054279" y="202367"/>
                  <a:pt x="6054279" y="209511"/>
                  <a:pt x="6064030" y="209511"/>
                </a:cubicBezTo>
                <a:cubicBezTo>
                  <a:pt x="6064030" y="202367"/>
                  <a:pt x="6064030" y="202367"/>
                  <a:pt x="6073782" y="202367"/>
                </a:cubicBezTo>
                <a:cubicBezTo>
                  <a:pt x="6073782" y="202367"/>
                  <a:pt x="6064030" y="202367"/>
                  <a:pt x="6064030" y="195223"/>
                </a:cubicBezTo>
                <a:cubicBezTo>
                  <a:pt x="6054279" y="195223"/>
                  <a:pt x="6064030" y="188079"/>
                  <a:pt x="6054279" y="188079"/>
                </a:cubicBezTo>
                <a:close/>
                <a:moveTo>
                  <a:pt x="6073782" y="188079"/>
                </a:moveTo>
                <a:cubicBezTo>
                  <a:pt x="6064030" y="188079"/>
                  <a:pt x="6064030" y="188079"/>
                  <a:pt x="6064030" y="188079"/>
                </a:cubicBezTo>
                <a:cubicBezTo>
                  <a:pt x="6064030" y="195223"/>
                  <a:pt x="6064030" y="195223"/>
                  <a:pt x="6064030" y="195223"/>
                </a:cubicBezTo>
                <a:cubicBezTo>
                  <a:pt x="6064030" y="188079"/>
                  <a:pt x="6073782" y="188079"/>
                  <a:pt x="6073782" y="188079"/>
                </a:cubicBezTo>
                <a:close/>
                <a:moveTo>
                  <a:pt x="6083534" y="188079"/>
                </a:moveTo>
                <a:cubicBezTo>
                  <a:pt x="6073782" y="188079"/>
                  <a:pt x="6083534" y="195223"/>
                  <a:pt x="6073782" y="195223"/>
                </a:cubicBezTo>
                <a:cubicBezTo>
                  <a:pt x="6073782" y="195223"/>
                  <a:pt x="6073782" y="195223"/>
                  <a:pt x="6064030" y="195223"/>
                </a:cubicBezTo>
                <a:cubicBezTo>
                  <a:pt x="6073782" y="195223"/>
                  <a:pt x="6093285" y="202367"/>
                  <a:pt x="6093285" y="195223"/>
                </a:cubicBezTo>
                <a:cubicBezTo>
                  <a:pt x="6093285" y="195223"/>
                  <a:pt x="6093285" y="188079"/>
                  <a:pt x="6083534" y="188079"/>
                </a:cubicBezTo>
                <a:close/>
                <a:moveTo>
                  <a:pt x="6449916" y="188079"/>
                </a:moveTo>
                <a:cubicBezTo>
                  <a:pt x="6449916" y="188079"/>
                  <a:pt x="6449916" y="192097"/>
                  <a:pt x="6445802" y="194107"/>
                </a:cubicBezTo>
                <a:lnTo>
                  <a:pt x="6441318" y="194995"/>
                </a:lnTo>
                <a:lnTo>
                  <a:pt x="6459660" y="194995"/>
                </a:lnTo>
                <a:lnTo>
                  <a:pt x="6459516" y="191093"/>
                </a:lnTo>
                <a:cubicBezTo>
                  <a:pt x="6459059" y="188079"/>
                  <a:pt x="6457230" y="188079"/>
                  <a:pt x="6449916" y="188079"/>
                </a:cubicBezTo>
                <a:close/>
                <a:moveTo>
                  <a:pt x="7033622" y="188079"/>
                </a:moveTo>
                <a:lnTo>
                  <a:pt x="7037727" y="189081"/>
                </a:lnTo>
                <a:lnTo>
                  <a:pt x="7037801" y="188972"/>
                </a:lnTo>
                <a:cubicBezTo>
                  <a:pt x="7039194" y="188079"/>
                  <a:pt x="7039194" y="188079"/>
                  <a:pt x="7033622" y="188079"/>
                </a:cubicBezTo>
                <a:close/>
                <a:moveTo>
                  <a:pt x="7103238" y="188079"/>
                </a:moveTo>
                <a:lnTo>
                  <a:pt x="7103234" y="188079"/>
                </a:lnTo>
                <a:lnTo>
                  <a:pt x="7103234" y="188092"/>
                </a:lnTo>
                <a:close/>
                <a:moveTo>
                  <a:pt x="7281797" y="188079"/>
                </a:moveTo>
                <a:lnTo>
                  <a:pt x="7281591" y="188079"/>
                </a:lnTo>
                <a:lnTo>
                  <a:pt x="7281616" y="188148"/>
                </a:lnTo>
                <a:lnTo>
                  <a:pt x="7281802" y="188092"/>
                </a:lnTo>
                <a:close/>
                <a:moveTo>
                  <a:pt x="8113267" y="188079"/>
                </a:moveTo>
                <a:cubicBezTo>
                  <a:pt x="8103515" y="188079"/>
                  <a:pt x="8113267" y="195223"/>
                  <a:pt x="8103515" y="195223"/>
                </a:cubicBezTo>
                <a:cubicBezTo>
                  <a:pt x="8113267" y="195223"/>
                  <a:pt x="8113267" y="195223"/>
                  <a:pt x="8113267" y="188079"/>
                </a:cubicBezTo>
                <a:close/>
                <a:moveTo>
                  <a:pt x="8262327" y="188079"/>
                </a:moveTo>
                <a:cubicBezTo>
                  <a:pt x="8262327" y="188079"/>
                  <a:pt x="8272079" y="195223"/>
                  <a:pt x="8262327" y="195223"/>
                </a:cubicBezTo>
                <a:cubicBezTo>
                  <a:pt x="8262327" y="202367"/>
                  <a:pt x="8262327" y="202367"/>
                  <a:pt x="8262327" y="202367"/>
                </a:cubicBezTo>
                <a:cubicBezTo>
                  <a:pt x="8262327" y="198795"/>
                  <a:pt x="8269641" y="198795"/>
                  <a:pt x="8275736" y="198795"/>
                </a:cubicBezTo>
                <a:lnTo>
                  <a:pt x="8279403" y="196646"/>
                </a:lnTo>
                <a:lnTo>
                  <a:pt x="8275736" y="194330"/>
                </a:lnTo>
                <a:cubicBezTo>
                  <a:pt x="8272079" y="191651"/>
                  <a:pt x="8267203" y="188079"/>
                  <a:pt x="8262327" y="188079"/>
                </a:cubicBezTo>
                <a:close/>
                <a:moveTo>
                  <a:pt x="8341734" y="188079"/>
                </a:moveTo>
                <a:cubicBezTo>
                  <a:pt x="8330588" y="188079"/>
                  <a:pt x="8320837" y="195223"/>
                  <a:pt x="8320837" y="202367"/>
                </a:cubicBezTo>
                <a:lnTo>
                  <a:pt x="8330588" y="202367"/>
                </a:lnTo>
                <a:lnTo>
                  <a:pt x="8330588" y="195223"/>
                </a:lnTo>
                <a:cubicBezTo>
                  <a:pt x="8330588" y="195223"/>
                  <a:pt x="8330588" y="195223"/>
                  <a:pt x="8341734" y="195223"/>
                </a:cubicBezTo>
                <a:cubicBezTo>
                  <a:pt x="8341734" y="188079"/>
                  <a:pt x="8341734" y="188079"/>
                  <a:pt x="8341734" y="188079"/>
                </a:cubicBezTo>
                <a:close/>
                <a:moveTo>
                  <a:pt x="8380740" y="188079"/>
                </a:moveTo>
                <a:cubicBezTo>
                  <a:pt x="8380740" y="189865"/>
                  <a:pt x="8381959" y="191204"/>
                  <a:pt x="8383635" y="192321"/>
                </a:cubicBezTo>
                <a:lnTo>
                  <a:pt x="8386097" y="193588"/>
                </a:lnTo>
                <a:lnTo>
                  <a:pt x="8385616" y="191651"/>
                </a:lnTo>
                <a:cubicBezTo>
                  <a:pt x="8385616" y="189865"/>
                  <a:pt x="8385616" y="188079"/>
                  <a:pt x="8380740" y="188079"/>
                </a:cubicBezTo>
                <a:close/>
                <a:moveTo>
                  <a:pt x="7103270" y="187988"/>
                </a:moveTo>
                <a:lnTo>
                  <a:pt x="7103238" y="188079"/>
                </a:lnTo>
                <a:lnTo>
                  <a:pt x="7103276" y="188079"/>
                </a:lnTo>
                <a:close/>
                <a:moveTo>
                  <a:pt x="5054111" y="187930"/>
                </a:moveTo>
                <a:cubicBezTo>
                  <a:pt x="5054111" y="187930"/>
                  <a:pt x="5054111" y="195102"/>
                  <a:pt x="5044356" y="195102"/>
                </a:cubicBezTo>
                <a:cubicBezTo>
                  <a:pt x="5044356" y="187930"/>
                  <a:pt x="5044356" y="195102"/>
                  <a:pt x="5034590" y="195102"/>
                </a:cubicBezTo>
                <a:cubicBezTo>
                  <a:pt x="5034590" y="191516"/>
                  <a:pt x="5034590" y="189723"/>
                  <a:pt x="5034590" y="187930"/>
                </a:cubicBezTo>
                <a:cubicBezTo>
                  <a:pt x="5034590" y="195102"/>
                  <a:pt x="5024827" y="195102"/>
                  <a:pt x="5024827" y="195102"/>
                </a:cubicBezTo>
                <a:cubicBezTo>
                  <a:pt x="5034590" y="195102"/>
                  <a:pt x="5044356" y="202274"/>
                  <a:pt x="5044356" y="202274"/>
                </a:cubicBezTo>
                <a:cubicBezTo>
                  <a:pt x="5044356" y="195102"/>
                  <a:pt x="5054111" y="195102"/>
                  <a:pt x="5054111" y="195102"/>
                </a:cubicBezTo>
                <a:cubicBezTo>
                  <a:pt x="5054111" y="187930"/>
                  <a:pt x="5054111" y="187930"/>
                  <a:pt x="5054111" y="187930"/>
                </a:cubicBezTo>
                <a:close/>
                <a:moveTo>
                  <a:pt x="7172824" y="187781"/>
                </a:moveTo>
                <a:lnTo>
                  <a:pt x="7172775" y="187877"/>
                </a:lnTo>
                <a:lnTo>
                  <a:pt x="7172861" y="187886"/>
                </a:lnTo>
                <a:close/>
                <a:moveTo>
                  <a:pt x="5018679" y="186950"/>
                </a:moveTo>
                <a:lnTo>
                  <a:pt x="5018728" y="187034"/>
                </a:lnTo>
                <a:lnTo>
                  <a:pt x="5018130" y="187180"/>
                </a:lnTo>
                <a:close/>
                <a:moveTo>
                  <a:pt x="2525608" y="186746"/>
                </a:moveTo>
                <a:cubicBezTo>
                  <a:pt x="2525608" y="194126"/>
                  <a:pt x="2525608" y="209941"/>
                  <a:pt x="2515540" y="209941"/>
                </a:cubicBezTo>
                <a:cubicBezTo>
                  <a:pt x="2523091" y="215476"/>
                  <a:pt x="2530642" y="216860"/>
                  <a:pt x="2533945" y="223433"/>
                </a:cubicBezTo>
                <a:lnTo>
                  <a:pt x="2535509" y="231248"/>
                </a:lnTo>
                <a:lnTo>
                  <a:pt x="2535706" y="231264"/>
                </a:lnTo>
                <a:lnTo>
                  <a:pt x="2535833" y="227815"/>
                </a:lnTo>
                <a:cubicBezTo>
                  <a:pt x="2536305" y="224701"/>
                  <a:pt x="2538193" y="224701"/>
                  <a:pt x="2545744" y="224701"/>
                </a:cubicBezTo>
                <a:cubicBezTo>
                  <a:pt x="2545744" y="217321"/>
                  <a:pt x="2545744" y="209941"/>
                  <a:pt x="2535676" y="209941"/>
                </a:cubicBezTo>
                <a:cubicBezTo>
                  <a:pt x="2535676" y="202561"/>
                  <a:pt x="2525608" y="202561"/>
                  <a:pt x="2525608" y="202561"/>
                </a:cubicBezTo>
                <a:cubicBezTo>
                  <a:pt x="2525608" y="194126"/>
                  <a:pt x="2535676" y="194126"/>
                  <a:pt x="2535676" y="194126"/>
                </a:cubicBezTo>
                <a:cubicBezTo>
                  <a:pt x="2535676" y="186746"/>
                  <a:pt x="2535676" y="186746"/>
                  <a:pt x="2525608" y="186746"/>
                </a:cubicBezTo>
                <a:close/>
                <a:moveTo>
                  <a:pt x="2525608" y="186746"/>
                </a:moveTo>
                <a:cubicBezTo>
                  <a:pt x="2515540" y="186746"/>
                  <a:pt x="2515540" y="186746"/>
                  <a:pt x="2505472" y="186746"/>
                </a:cubicBezTo>
                <a:cubicBezTo>
                  <a:pt x="2505472" y="186746"/>
                  <a:pt x="2515540" y="202561"/>
                  <a:pt x="2505472" y="202561"/>
                </a:cubicBezTo>
                <a:cubicBezTo>
                  <a:pt x="2515540" y="202561"/>
                  <a:pt x="2515540" y="194126"/>
                  <a:pt x="2525608" y="186746"/>
                </a:cubicBezTo>
                <a:close/>
                <a:moveTo>
                  <a:pt x="2719778" y="186746"/>
                </a:moveTo>
                <a:cubicBezTo>
                  <a:pt x="2719778" y="194126"/>
                  <a:pt x="2719778" y="194126"/>
                  <a:pt x="2719778" y="202561"/>
                </a:cubicBezTo>
                <a:cubicBezTo>
                  <a:pt x="2729846" y="194126"/>
                  <a:pt x="2729846" y="194126"/>
                  <a:pt x="2729846" y="194126"/>
                </a:cubicBezTo>
                <a:cubicBezTo>
                  <a:pt x="2729846" y="194126"/>
                  <a:pt x="2729846" y="186746"/>
                  <a:pt x="2719778" y="186746"/>
                </a:cubicBezTo>
                <a:close/>
                <a:moveTo>
                  <a:pt x="2811828" y="186746"/>
                </a:moveTo>
                <a:cubicBezTo>
                  <a:pt x="2811828" y="186746"/>
                  <a:pt x="2811199" y="187207"/>
                  <a:pt x="2810412" y="188030"/>
                </a:cubicBezTo>
                <a:lnTo>
                  <a:pt x="2808970" y="190146"/>
                </a:lnTo>
                <a:lnTo>
                  <a:pt x="2810256" y="189974"/>
                </a:lnTo>
                <a:cubicBezTo>
                  <a:pt x="2811199" y="189513"/>
                  <a:pt x="2811828" y="188590"/>
                  <a:pt x="2811828" y="186746"/>
                </a:cubicBezTo>
                <a:close/>
                <a:moveTo>
                  <a:pt x="11799883" y="186746"/>
                </a:moveTo>
                <a:cubicBezTo>
                  <a:pt x="11799883" y="194126"/>
                  <a:pt x="11799883" y="209941"/>
                  <a:pt x="11789816" y="209941"/>
                </a:cubicBezTo>
                <a:cubicBezTo>
                  <a:pt x="11797367" y="215476"/>
                  <a:pt x="11804917" y="216860"/>
                  <a:pt x="11808221" y="223433"/>
                </a:cubicBezTo>
                <a:lnTo>
                  <a:pt x="11809785" y="231248"/>
                </a:lnTo>
                <a:lnTo>
                  <a:pt x="11809982" y="231264"/>
                </a:lnTo>
                <a:lnTo>
                  <a:pt x="11810109" y="227815"/>
                </a:lnTo>
                <a:cubicBezTo>
                  <a:pt x="11810581" y="224701"/>
                  <a:pt x="11812469" y="224701"/>
                  <a:pt x="11820019" y="224701"/>
                </a:cubicBezTo>
                <a:cubicBezTo>
                  <a:pt x="11820019" y="217321"/>
                  <a:pt x="11820019" y="209941"/>
                  <a:pt x="11809952" y="209941"/>
                </a:cubicBezTo>
                <a:cubicBezTo>
                  <a:pt x="11809952" y="202561"/>
                  <a:pt x="11799883" y="202561"/>
                  <a:pt x="11799883" y="202561"/>
                </a:cubicBezTo>
                <a:cubicBezTo>
                  <a:pt x="11799883" y="194126"/>
                  <a:pt x="11809952" y="194126"/>
                  <a:pt x="11809952" y="194126"/>
                </a:cubicBezTo>
                <a:cubicBezTo>
                  <a:pt x="11809952" y="186746"/>
                  <a:pt x="11809952" y="186746"/>
                  <a:pt x="11799883" y="186746"/>
                </a:cubicBezTo>
                <a:close/>
                <a:moveTo>
                  <a:pt x="11799883" y="186746"/>
                </a:moveTo>
                <a:cubicBezTo>
                  <a:pt x="11789816" y="186746"/>
                  <a:pt x="11789816" y="186746"/>
                  <a:pt x="11779748" y="186746"/>
                </a:cubicBezTo>
                <a:cubicBezTo>
                  <a:pt x="11779748" y="186746"/>
                  <a:pt x="11789816" y="202561"/>
                  <a:pt x="11779748" y="202561"/>
                </a:cubicBezTo>
                <a:cubicBezTo>
                  <a:pt x="11789816" y="202561"/>
                  <a:pt x="11789816" y="194126"/>
                  <a:pt x="11799883" y="186746"/>
                </a:cubicBezTo>
                <a:close/>
                <a:moveTo>
                  <a:pt x="11994053" y="186746"/>
                </a:moveTo>
                <a:cubicBezTo>
                  <a:pt x="11994053" y="194126"/>
                  <a:pt x="11994053" y="194126"/>
                  <a:pt x="11994053" y="202561"/>
                </a:cubicBezTo>
                <a:cubicBezTo>
                  <a:pt x="12004121" y="194126"/>
                  <a:pt x="12004121" y="194126"/>
                  <a:pt x="12004121" y="194126"/>
                </a:cubicBezTo>
                <a:cubicBezTo>
                  <a:pt x="12004121" y="194126"/>
                  <a:pt x="12004121" y="186746"/>
                  <a:pt x="11994053" y="186746"/>
                </a:cubicBezTo>
                <a:close/>
                <a:moveTo>
                  <a:pt x="12086104" y="186746"/>
                </a:moveTo>
                <a:cubicBezTo>
                  <a:pt x="12086104" y="186746"/>
                  <a:pt x="12085475" y="187207"/>
                  <a:pt x="12084688" y="188030"/>
                </a:cubicBezTo>
                <a:lnTo>
                  <a:pt x="12083246" y="190146"/>
                </a:lnTo>
                <a:lnTo>
                  <a:pt x="12084531" y="189974"/>
                </a:lnTo>
                <a:cubicBezTo>
                  <a:pt x="12085475" y="189513"/>
                  <a:pt x="12086104" y="188590"/>
                  <a:pt x="12086104" y="186746"/>
                </a:cubicBezTo>
                <a:close/>
                <a:moveTo>
                  <a:pt x="1821007" y="186732"/>
                </a:moveTo>
                <a:lnTo>
                  <a:pt x="1811125" y="186732"/>
                </a:lnTo>
                <a:lnTo>
                  <a:pt x="1813791" y="188597"/>
                </a:lnTo>
                <a:cubicBezTo>
                  <a:pt x="1815988" y="189063"/>
                  <a:pt x="1818498" y="188597"/>
                  <a:pt x="1821007" y="186732"/>
                </a:cubicBezTo>
                <a:close/>
                <a:moveTo>
                  <a:pt x="11095283" y="186732"/>
                </a:moveTo>
                <a:lnTo>
                  <a:pt x="11085401" y="186732"/>
                </a:lnTo>
                <a:lnTo>
                  <a:pt x="11088067" y="188597"/>
                </a:lnTo>
                <a:cubicBezTo>
                  <a:pt x="11090263" y="189063"/>
                  <a:pt x="11092773" y="188597"/>
                  <a:pt x="11095283" y="186732"/>
                </a:cubicBezTo>
                <a:close/>
                <a:moveTo>
                  <a:pt x="2443625" y="186713"/>
                </a:moveTo>
                <a:lnTo>
                  <a:pt x="2443625" y="186746"/>
                </a:lnTo>
                <a:lnTo>
                  <a:pt x="2443650" y="186727"/>
                </a:lnTo>
                <a:close/>
                <a:moveTo>
                  <a:pt x="11717901" y="186713"/>
                </a:moveTo>
                <a:lnTo>
                  <a:pt x="11717901" y="186746"/>
                </a:lnTo>
                <a:lnTo>
                  <a:pt x="11717926" y="186727"/>
                </a:lnTo>
                <a:close/>
                <a:moveTo>
                  <a:pt x="1811005" y="186649"/>
                </a:moveTo>
                <a:lnTo>
                  <a:pt x="1810968" y="186732"/>
                </a:lnTo>
                <a:lnTo>
                  <a:pt x="1811125" y="186732"/>
                </a:lnTo>
                <a:close/>
                <a:moveTo>
                  <a:pt x="11085281" y="186649"/>
                </a:moveTo>
                <a:lnTo>
                  <a:pt x="11085243" y="186732"/>
                </a:lnTo>
                <a:lnTo>
                  <a:pt x="11085401" y="186732"/>
                </a:lnTo>
                <a:close/>
                <a:moveTo>
                  <a:pt x="195880" y="186621"/>
                </a:moveTo>
                <a:cubicBezTo>
                  <a:pt x="195880" y="186621"/>
                  <a:pt x="185528" y="186621"/>
                  <a:pt x="185528" y="194192"/>
                </a:cubicBezTo>
                <a:cubicBezTo>
                  <a:pt x="195880" y="194192"/>
                  <a:pt x="195880" y="194192"/>
                  <a:pt x="195880" y="186621"/>
                </a:cubicBezTo>
                <a:close/>
                <a:moveTo>
                  <a:pt x="501871" y="186621"/>
                </a:moveTo>
                <a:cubicBezTo>
                  <a:pt x="501871" y="194192"/>
                  <a:pt x="501871" y="194192"/>
                  <a:pt x="512215" y="194192"/>
                </a:cubicBezTo>
                <a:cubicBezTo>
                  <a:pt x="512215" y="186621"/>
                  <a:pt x="501871" y="186621"/>
                  <a:pt x="501871" y="186621"/>
                </a:cubicBezTo>
                <a:close/>
                <a:moveTo>
                  <a:pt x="829830" y="186621"/>
                </a:moveTo>
                <a:cubicBezTo>
                  <a:pt x="818270" y="186621"/>
                  <a:pt x="818270" y="186621"/>
                  <a:pt x="818270" y="186621"/>
                </a:cubicBezTo>
                <a:cubicBezTo>
                  <a:pt x="829830" y="186621"/>
                  <a:pt x="829830" y="194192"/>
                  <a:pt x="829830" y="186621"/>
                </a:cubicBezTo>
                <a:close/>
                <a:moveTo>
                  <a:pt x="910633" y="186621"/>
                </a:moveTo>
                <a:cubicBezTo>
                  <a:pt x="900411" y="186621"/>
                  <a:pt x="910633" y="193895"/>
                  <a:pt x="922316" y="202210"/>
                </a:cubicBezTo>
                <a:cubicBezTo>
                  <a:pt x="922316" y="193895"/>
                  <a:pt x="910633" y="186621"/>
                  <a:pt x="910633" y="186621"/>
                </a:cubicBezTo>
                <a:close/>
                <a:moveTo>
                  <a:pt x="1482704" y="186621"/>
                </a:moveTo>
                <a:cubicBezTo>
                  <a:pt x="1472969" y="186621"/>
                  <a:pt x="1472969" y="186621"/>
                  <a:pt x="1472969" y="186621"/>
                </a:cubicBezTo>
                <a:cubicBezTo>
                  <a:pt x="1472969" y="186621"/>
                  <a:pt x="1472969" y="186621"/>
                  <a:pt x="1472969" y="194192"/>
                </a:cubicBezTo>
                <a:cubicBezTo>
                  <a:pt x="1482704" y="194192"/>
                  <a:pt x="1482704" y="194192"/>
                  <a:pt x="1482704" y="186621"/>
                </a:cubicBezTo>
                <a:close/>
                <a:moveTo>
                  <a:pt x="1544767" y="186621"/>
                </a:moveTo>
                <a:cubicBezTo>
                  <a:pt x="1544767" y="186621"/>
                  <a:pt x="1544767" y="186621"/>
                  <a:pt x="1544767" y="194192"/>
                </a:cubicBezTo>
                <a:cubicBezTo>
                  <a:pt x="1555111" y="194192"/>
                  <a:pt x="1555111" y="194192"/>
                  <a:pt x="1555111" y="194192"/>
                </a:cubicBezTo>
                <a:cubicBezTo>
                  <a:pt x="1555111" y="186621"/>
                  <a:pt x="1555111" y="186621"/>
                  <a:pt x="1544767" y="186621"/>
                </a:cubicBezTo>
                <a:close/>
                <a:moveTo>
                  <a:pt x="1565150" y="186621"/>
                </a:moveTo>
                <a:cubicBezTo>
                  <a:pt x="1565150" y="186621"/>
                  <a:pt x="1555111" y="193895"/>
                  <a:pt x="1555111" y="202210"/>
                </a:cubicBezTo>
                <a:cubicBezTo>
                  <a:pt x="1565150" y="202210"/>
                  <a:pt x="1565150" y="202210"/>
                  <a:pt x="1565150" y="202210"/>
                </a:cubicBezTo>
                <a:cubicBezTo>
                  <a:pt x="1575190" y="202210"/>
                  <a:pt x="1575190" y="202210"/>
                  <a:pt x="1575190" y="202210"/>
                </a:cubicBezTo>
                <a:cubicBezTo>
                  <a:pt x="1575190" y="193895"/>
                  <a:pt x="1565150" y="186621"/>
                  <a:pt x="1565150" y="186621"/>
                </a:cubicBezTo>
                <a:close/>
                <a:moveTo>
                  <a:pt x="1738865" y="186621"/>
                </a:moveTo>
                <a:cubicBezTo>
                  <a:pt x="1738865" y="193895"/>
                  <a:pt x="1738865" y="193895"/>
                  <a:pt x="1748904" y="202210"/>
                </a:cubicBezTo>
                <a:cubicBezTo>
                  <a:pt x="1748904" y="202210"/>
                  <a:pt x="1758944" y="202210"/>
                  <a:pt x="1758944" y="193895"/>
                </a:cubicBezTo>
                <a:cubicBezTo>
                  <a:pt x="1748904" y="193895"/>
                  <a:pt x="1748904" y="186621"/>
                  <a:pt x="1738865" y="186621"/>
                </a:cubicBezTo>
                <a:close/>
                <a:moveTo>
                  <a:pt x="1831047" y="186621"/>
                </a:moveTo>
                <a:cubicBezTo>
                  <a:pt x="1831047" y="193895"/>
                  <a:pt x="1821007" y="193895"/>
                  <a:pt x="1821007" y="202210"/>
                </a:cubicBezTo>
                <a:cubicBezTo>
                  <a:pt x="1831047" y="202210"/>
                  <a:pt x="1831047" y="193895"/>
                  <a:pt x="1841086" y="202210"/>
                </a:cubicBezTo>
                <a:cubicBezTo>
                  <a:pt x="1841086" y="193895"/>
                  <a:pt x="1831047" y="186621"/>
                  <a:pt x="1831047" y="186621"/>
                </a:cubicBezTo>
                <a:close/>
                <a:moveTo>
                  <a:pt x="1861166" y="186621"/>
                </a:moveTo>
                <a:cubicBezTo>
                  <a:pt x="1861166" y="186621"/>
                  <a:pt x="1851430" y="186621"/>
                  <a:pt x="1851430" y="194192"/>
                </a:cubicBezTo>
                <a:cubicBezTo>
                  <a:pt x="1861166" y="194192"/>
                  <a:pt x="1861166" y="194192"/>
                  <a:pt x="1861166" y="186621"/>
                </a:cubicBezTo>
                <a:close/>
                <a:moveTo>
                  <a:pt x="2137202" y="186621"/>
                </a:moveTo>
                <a:cubicBezTo>
                  <a:pt x="2137202" y="186621"/>
                  <a:pt x="2137202" y="193990"/>
                  <a:pt x="2117325" y="193990"/>
                </a:cubicBezTo>
                <a:cubicBezTo>
                  <a:pt x="2117325" y="202412"/>
                  <a:pt x="2117325" y="209781"/>
                  <a:pt x="2127263" y="202412"/>
                </a:cubicBezTo>
                <a:cubicBezTo>
                  <a:pt x="2117325" y="193990"/>
                  <a:pt x="2137202" y="193990"/>
                  <a:pt x="2137202" y="193990"/>
                </a:cubicBezTo>
                <a:cubicBezTo>
                  <a:pt x="2147140" y="186621"/>
                  <a:pt x="2137202" y="186621"/>
                  <a:pt x="2137202" y="186621"/>
                </a:cubicBezTo>
                <a:close/>
                <a:moveTo>
                  <a:pt x="2301079" y="186621"/>
                </a:moveTo>
                <a:cubicBezTo>
                  <a:pt x="2291344" y="186621"/>
                  <a:pt x="2291344" y="186621"/>
                  <a:pt x="2291344" y="186621"/>
                </a:cubicBezTo>
                <a:cubicBezTo>
                  <a:pt x="2301079" y="194192"/>
                  <a:pt x="2301079" y="194192"/>
                  <a:pt x="2301079" y="194192"/>
                </a:cubicBezTo>
                <a:cubicBezTo>
                  <a:pt x="2301079" y="186621"/>
                  <a:pt x="2301079" y="186621"/>
                  <a:pt x="2301079" y="186621"/>
                </a:cubicBezTo>
                <a:close/>
                <a:moveTo>
                  <a:pt x="2443458" y="186621"/>
                </a:moveTo>
                <a:cubicBezTo>
                  <a:pt x="2433419" y="186621"/>
                  <a:pt x="2433419" y="186621"/>
                  <a:pt x="2433419" y="186621"/>
                </a:cubicBezTo>
                <a:cubicBezTo>
                  <a:pt x="2423379" y="194192"/>
                  <a:pt x="2443458" y="194192"/>
                  <a:pt x="2443458" y="186621"/>
                </a:cubicBezTo>
                <a:close/>
                <a:moveTo>
                  <a:pt x="2689884" y="186621"/>
                </a:moveTo>
                <a:cubicBezTo>
                  <a:pt x="2679662" y="186621"/>
                  <a:pt x="2679662" y="186621"/>
                  <a:pt x="2679662" y="186621"/>
                </a:cubicBezTo>
                <a:cubicBezTo>
                  <a:pt x="2667979" y="186621"/>
                  <a:pt x="2679662" y="186621"/>
                  <a:pt x="2679662" y="194192"/>
                </a:cubicBezTo>
                <a:cubicBezTo>
                  <a:pt x="2679662" y="194192"/>
                  <a:pt x="2679662" y="194192"/>
                  <a:pt x="2689884" y="186621"/>
                </a:cubicBezTo>
                <a:close/>
                <a:moveTo>
                  <a:pt x="2699619" y="186621"/>
                </a:moveTo>
                <a:cubicBezTo>
                  <a:pt x="2689884" y="186621"/>
                  <a:pt x="2689884" y="186621"/>
                  <a:pt x="2689884" y="186621"/>
                </a:cubicBezTo>
                <a:cubicBezTo>
                  <a:pt x="2689884" y="194192"/>
                  <a:pt x="2699619" y="194192"/>
                  <a:pt x="2699619" y="186621"/>
                </a:cubicBezTo>
                <a:close/>
                <a:moveTo>
                  <a:pt x="2862077" y="186621"/>
                </a:moveTo>
                <a:cubicBezTo>
                  <a:pt x="2862077" y="194192"/>
                  <a:pt x="2862077" y="194192"/>
                  <a:pt x="2862077" y="194192"/>
                </a:cubicBezTo>
                <a:cubicBezTo>
                  <a:pt x="2873638" y="194192"/>
                  <a:pt x="2873638" y="194192"/>
                  <a:pt x="2873638" y="194192"/>
                </a:cubicBezTo>
                <a:cubicBezTo>
                  <a:pt x="2873638" y="186621"/>
                  <a:pt x="2862077" y="194192"/>
                  <a:pt x="2862077" y="186621"/>
                </a:cubicBezTo>
                <a:close/>
                <a:moveTo>
                  <a:pt x="3067736" y="186621"/>
                </a:moveTo>
                <a:cubicBezTo>
                  <a:pt x="3067736" y="188513"/>
                  <a:pt x="3067736" y="189933"/>
                  <a:pt x="3067897" y="190998"/>
                </a:cubicBezTo>
                <a:lnTo>
                  <a:pt x="3068971" y="193132"/>
                </a:lnTo>
                <a:lnTo>
                  <a:pt x="3069334" y="193278"/>
                </a:lnTo>
                <a:lnTo>
                  <a:pt x="3078080" y="194192"/>
                </a:lnTo>
                <a:cubicBezTo>
                  <a:pt x="3078080" y="186621"/>
                  <a:pt x="3078080" y="186621"/>
                  <a:pt x="3067736" y="186621"/>
                </a:cubicBezTo>
                <a:close/>
                <a:moveTo>
                  <a:pt x="3935396" y="186621"/>
                </a:moveTo>
                <a:cubicBezTo>
                  <a:pt x="3925254" y="186621"/>
                  <a:pt x="3915114" y="193990"/>
                  <a:pt x="3904973" y="193990"/>
                </a:cubicBezTo>
                <a:cubicBezTo>
                  <a:pt x="3904973" y="193990"/>
                  <a:pt x="3904973" y="193990"/>
                  <a:pt x="3904973" y="202412"/>
                </a:cubicBezTo>
                <a:cubicBezTo>
                  <a:pt x="3915114" y="209781"/>
                  <a:pt x="3915114" y="202412"/>
                  <a:pt x="3935396" y="202412"/>
                </a:cubicBezTo>
                <a:lnTo>
                  <a:pt x="3935396" y="202210"/>
                </a:lnTo>
                <a:lnTo>
                  <a:pt x="3935396" y="197428"/>
                </a:lnTo>
                <a:cubicBezTo>
                  <a:pt x="3935396" y="193529"/>
                  <a:pt x="3935396" y="192147"/>
                  <a:pt x="3935396" y="186621"/>
                </a:cubicBezTo>
                <a:close/>
                <a:moveTo>
                  <a:pt x="4006890" y="186621"/>
                </a:moveTo>
                <a:cubicBezTo>
                  <a:pt x="3996849" y="194038"/>
                  <a:pt x="3996849" y="194038"/>
                  <a:pt x="4006890" y="202517"/>
                </a:cubicBezTo>
                <a:cubicBezTo>
                  <a:pt x="4006890" y="202517"/>
                  <a:pt x="4016929" y="202517"/>
                  <a:pt x="4026969" y="202517"/>
                </a:cubicBezTo>
                <a:cubicBezTo>
                  <a:pt x="4026969" y="209935"/>
                  <a:pt x="4026969" y="217353"/>
                  <a:pt x="4037008" y="217353"/>
                </a:cubicBezTo>
                <a:cubicBezTo>
                  <a:pt x="4037008" y="209935"/>
                  <a:pt x="4037008" y="209935"/>
                  <a:pt x="4037008" y="202517"/>
                </a:cubicBezTo>
                <a:cubicBezTo>
                  <a:pt x="4016929" y="202517"/>
                  <a:pt x="4016929" y="194038"/>
                  <a:pt x="4006890" y="186621"/>
                </a:cubicBezTo>
                <a:close/>
                <a:moveTo>
                  <a:pt x="9193896" y="186621"/>
                </a:moveTo>
                <a:cubicBezTo>
                  <a:pt x="9203910" y="186621"/>
                  <a:pt x="9203910" y="194192"/>
                  <a:pt x="9203910" y="194192"/>
                </a:cubicBezTo>
                <a:cubicBezTo>
                  <a:pt x="9213962" y="194192"/>
                  <a:pt x="9213962" y="194192"/>
                  <a:pt x="9213962" y="194192"/>
                </a:cubicBezTo>
                <a:cubicBezTo>
                  <a:pt x="9213962" y="194192"/>
                  <a:pt x="9203910" y="186621"/>
                  <a:pt x="9193896" y="186621"/>
                </a:cubicBezTo>
                <a:close/>
                <a:moveTo>
                  <a:pt x="9470155" y="186621"/>
                </a:moveTo>
                <a:cubicBezTo>
                  <a:pt x="9470155" y="186621"/>
                  <a:pt x="9459804" y="186621"/>
                  <a:pt x="9459804" y="194192"/>
                </a:cubicBezTo>
                <a:cubicBezTo>
                  <a:pt x="9470155" y="194192"/>
                  <a:pt x="9470155" y="194192"/>
                  <a:pt x="9470155" y="186621"/>
                </a:cubicBezTo>
                <a:close/>
                <a:moveTo>
                  <a:pt x="9776147" y="186621"/>
                </a:moveTo>
                <a:cubicBezTo>
                  <a:pt x="9776147" y="194192"/>
                  <a:pt x="9776147" y="194192"/>
                  <a:pt x="9786491" y="194192"/>
                </a:cubicBezTo>
                <a:cubicBezTo>
                  <a:pt x="9786491" y="186621"/>
                  <a:pt x="9776147" y="186621"/>
                  <a:pt x="9776147" y="186621"/>
                </a:cubicBezTo>
                <a:close/>
                <a:moveTo>
                  <a:pt x="10104106" y="186621"/>
                </a:moveTo>
                <a:cubicBezTo>
                  <a:pt x="10092545" y="186621"/>
                  <a:pt x="10092545" y="186621"/>
                  <a:pt x="10092545" y="186621"/>
                </a:cubicBezTo>
                <a:cubicBezTo>
                  <a:pt x="10104106" y="186621"/>
                  <a:pt x="10104106" y="194192"/>
                  <a:pt x="10104106" y="186621"/>
                </a:cubicBezTo>
                <a:close/>
                <a:moveTo>
                  <a:pt x="10184909" y="186621"/>
                </a:moveTo>
                <a:cubicBezTo>
                  <a:pt x="10174687" y="186621"/>
                  <a:pt x="10184909" y="193895"/>
                  <a:pt x="10196591" y="202210"/>
                </a:cubicBezTo>
                <a:cubicBezTo>
                  <a:pt x="10196591" y="193895"/>
                  <a:pt x="10184909" y="186621"/>
                  <a:pt x="10184909" y="186621"/>
                </a:cubicBezTo>
                <a:close/>
                <a:moveTo>
                  <a:pt x="10756980" y="186621"/>
                </a:moveTo>
                <a:cubicBezTo>
                  <a:pt x="10747245" y="186621"/>
                  <a:pt x="10747245" y="186621"/>
                  <a:pt x="10747245" y="186621"/>
                </a:cubicBezTo>
                <a:cubicBezTo>
                  <a:pt x="10747245" y="186621"/>
                  <a:pt x="10747245" y="186621"/>
                  <a:pt x="10747245" y="194192"/>
                </a:cubicBezTo>
                <a:cubicBezTo>
                  <a:pt x="10756980" y="194192"/>
                  <a:pt x="10756980" y="194192"/>
                  <a:pt x="10756980" y="186621"/>
                </a:cubicBezTo>
                <a:close/>
                <a:moveTo>
                  <a:pt x="10819043" y="186621"/>
                </a:moveTo>
                <a:cubicBezTo>
                  <a:pt x="10819043" y="186621"/>
                  <a:pt x="10819043" y="186621"/>
                  <a:pt x="10819043" y="194192"/>
                </a:cubicBezTo>
                <a:cubicBezTo>
                  <a:pt x="10829387" y="194192"/>
                  <a:pt x="10829387" y="194192"/>
                  <a:pt x="10829387" y="194192"/>
                </a:cubicBezTo>
                <a:cubicBezTo>
                  <a:pt x="10829387" y="186621"/>
                  <a:pt x="10829387" y="186621"/>
                  <a:pt x="10819043" y="186621"/>
                </a:cubicBezTo>
                <a:close/>
                <a:moveTo>
                  <a:pt x="10839426" y="186621"/>
                </a:moveTo>
                <a:cubicBezTo>
                  <a:pt x="10839426" y="186621"/>
                  <a:pt x="10829387" y="193895"/>
                  <a:pt x="10829387" y="202210"/>
                </a:cubicBezTo>
                <a:cubicBezTo>
                  <a:pt x="10839426" y="202210"/>
                  <a:pt x="10839426" y="202210"/>
                  <a:pt x="10839426" y="202210"/>
                </a:cubicBezTo>
                <a:cubicBezTo>
                  <a:pt x="10849466" y="202210"/>
                  <a:pt x="10849466" y="202210"/>
                  <a:pt x="10849466" y="202210"/>
                </a:cubicBezTo>
                <a:cubicBezTo>
                  <a:pt x="10849466" y="193895"/>
                  <a:pt x="10839426" y="186621"/>
                  <a:pt x="10839426" y="186621"/>
                </a:cubicBezTo>
                <a:close/>
                <a:moveTo>
                  <a:pt x="11013141" y="186621"/>
                </a:moveTo>
                <a:cubicBezTo>
                  <a:pt x="11013141" y="193895"/>
                  <a:pt x="11013141" y="193895"/>
                  <a:pt x="11023180" y="202210"/>
                </a:cubicBezTo>
                <a:cubicBezTo>
                  <a:pt x="11023180" y="202210"/>
                  <a:pt x="11033220" y="202210"/>
                  <a:pt x="11033220" y="193895"/>
                </a:cubicBezTo>
                <a:cubicBezTo>
                  <a:pt x="11023180" y="193895"/>
                  <a:pt x="11023180" y="186621"/>
                  <a:pt x="11013141" y="186621"/>
                </a:cubicBezTo>
                <a:close/>
                <a:moveTo>
                  <a:pt x="11105323" y="186621"/>
                </a:moveTo>
                <a:cubicBezTo>
                  <a:pt x="11105323" y="193895"/>
                  <a:pt x="11095283" y="193895"/>
                  <a:pt x="11095283" y="202210"/>
                </a:cubicBezTo>
                <a:cubicBezTo>
                  <a:pt x="11105323" y="202210"/>
                  <a:pt x="11105323" y="193895"/>
                  <a:pt x="11115362" y="202210"/>
                </a:cubicBezTo>
                <a:cubicBezTo>
                  <a:pt x="11115362" y="193895"/>
                  <a:pt x="11105323" y="186621"/>
                  <a:pt x="11105323" y="186621"/>
                </a:cubicBezTo>
                <a:close/>
                <a:moveTo>
                  <a:pt x="11135441" y="186621"/>
                </a:moveTo>
                <a:cubicBezTo>
                  <a:pt x="11135441" y="186621"/>
                  <a:pt x="11125706" y="186621"/>
                  <a:pt x="11125706" y="194192"/>
                </a:cubicBezTo>
                <a:cubicBezTo>
                  <a:pt x="11135441" y="194192"/>
                  <a:pt x="11135441" y="194192"/>
                  <a:pt x="11135441" y="186621"/>
                </a:cubicBezTo>
                <a:close/>
                <a:moveTo>
                  <a:pt x="11411477" y="186621"/>
                </a:moveTo>
                <a:cubicBezTo>
                  <a:pt x="11411477" y="186621"/>
                  <a:pt x="11411477" y="193990"/>
                  <a:pt x="11391601" y="193990"/>
                </a:cubicBezTo>
                <a:cubicBezTo>
                  <a:pt x="11391601" y="202412"/>
                  <a:pt x="11391601" y="209781"/>
                  <a:pt x="11401539" y="202412"/>
                </a:cubicBezTo>
                <a:cubicBezTo>
                  <a:pt x="11391601" y="193990"/>
                  <a:pt x="11411477" y="193990"/>
                  <a:pt x="11411477" y="193990"/>
                </a:cubicBezTo>
                <a:cubicBezTo>
                  <a:pt x="11421415" y="186621"/>
                  <a:pt x="11411477" y="186621"/>
                  <a:pt x="11411477" y="186621"/>
                </a:cubicBezTo>
                <a:close/>
                <a:moveTo>
                  <a:pt x="11575355" y="186621"/>
                </a:moveTo>
                <a:cubicBezTo>
                  <a:pt x="11565620" y="186621"/>
                  <a:pt x="11565620" y="186621"/>
                  <a:pt x="11565620" y="186621"/>
                </a:cubicBezTo>
                <a:cubicBezTo>
                  <a:pt x="11575355" y="194192"/>
                  <a:pt x="11575355" y="194192"/>
                  <a:pt x="11575355" y="194192"/>
                </a:cubicBezTo>
                <a:cubicBezTo>
                  <a:pt x="11575355" y="186621"/>
                  <a:pt x="11575355" y="186621"/>
                  <a:pt x="11575355" y="186621"/>
                </a:cubicBezTo>
                <a:close/>
                <a:moveTo>
                  <a:pt x="11717734" y="186621"/>
                </a:moveTo>
                <a:cubicBezTo>
                  <a:pt x="11707695" y="186621"/>
                  <a:pt x="11707695" y="186621"/>
                  <a:pt x="11707695" y="186621"/>
                </a:cubicBezTo>
                <a:cubicBezTo>
                  <a:pt x="11697655" y="194192"/>
                  <a:pt x="11717734" y="194192"/>
                  <a:pt x="11717734" y="186621"/>
                </a:cubicBezTo>
                <a:close/>
                <a:moveTo>
                  <a:pt x="11964159" y="186621"/>
                </a:moveTo>
                <a:cubicBezTo>
                  <a:pt x="11953937" y="186621"/>
                  <a:pt x="11953937" y="186621"/>
                  <a:pt x="11953937" y="186621"/>
                </a:cubicBezTo>
                <a:cubicBezTo>
                  <a:pt x="11942255" y="186621"/>
                  <a:pt x="11953937" y="186621"/>
                  <a:pt x="11953937" y="194192"/>
                </a:cubicBezTo>
                <a:cubicBezTo>
                  <a:pt x="11953937" y="194192"/>
                  <a:pt x="11953937" y="194192"/>
                  <a:pt x="11964159" y="186621"/>
                </a:cubicBezTo>
                <a:close/>
                <a:moveTo>
                  <a:pt x="11973895" y="186621"/>
                </a:moveTo>
                <a:cubicBezTo>
                  <a:pt x="11964159" y="186621"/>
                  <a:pt x="11964159" y="186621"/>
                  <a:pt x="11964159" y="186621"/>
                </a:cubicBezTo>
                <a:cubicBezTo>
                  <a:pt x="11964159" y="194192"/>
                  <a:pt x="11973895" y="194192"/>
                  <a:pt x="11973895" y="186621"/>
                </a:cubicBezTo>
                <a:close/>
                <a:moveTo>
                  <a:pt x="12136352" y="186621"/>
                </a:moveTo>
                <a:cubicBezTo>
                  <a:pt x="12136352" y="194192"/>
                  <a:pt x="12136352" y="194192"/>
                  <a:pt x="12136352" y="194192"/>
                </a:cubicBezTo>
                <a:cubicBezTo>
                  <a:pt x="12147913" y="194192"/>
                  <a:pt x="12147913" y="194192"/>
                  <a:pt x="12147913" y="194192"/>
                </a:cubicBezTo>
                <a:cubicBezTo>
                  <a:pt x="12147913" y="186621"/>
                  <a:pt x="12136352" y="194192"/>
                  <a:pt x="12136352" y="186621"/>
                </a:cubicBezTo>
                <a:close/>
                <a:moveTo>
                  <a:pt x="2443458" y="186620"/>
                </a:moveTo>
                <a:lnTo>
                  <a:pt x="2443625" y="186901"/>
                </a:lnTo>
                <a:lnTo>
                  <a:pt x="2443625" y="186746"/>
                </a:lnTo>
                <a:lnTo>
                  <a:pt x="2443550" y="186671"/>
                </a:lnTo>
                <a:close/>
                <a:moveTo>
                  <a:pt x="2893718" y="186620"/>
                </a:moveTo>
                <a:cubicBezTo>
                  <a:pt x="2883678" y="186620"/>
                  <a:pt x="2873638" y="202210"/>
                  <a:pt x="2883678" y="202210"/>
                </a:cubicBezTo>
                <a:cubicBezTo>
                  <a:pt x="2883678" y="202210"/>
                  <a:pt x="2893718" y="193895"/>
                  <a:pt x="2893718" y="186620"/>
                </a:cubicBezTo>
                <a:close/>
                <a:moveTo>
                  <a:pt x="11717734" y="186620"/>
                </a:moveTo>
                <a:lnTo>
                  <a:pt x="11717901" y="186901"/>
                </a:lnTo>
                <a:lnTo>
                  <a:pt x="11717901" y="186746"/>
                </a:lnTo>
                <a:lnTo>
                  <a:pt x="11717825" y="186671"/>
                </a:lnTo>
                <a:close/>
                <a:moveTo>
                  <a:pt x="12167993" y="186620"/>
                </a:moveTo>
                <a:cubicBezTo>
                  <a:pt x="12157954" y="186620"/>
                  <a:pt x="12147914" y="202210"/>
                  <a:pt x="12157954" y="202210"/>
                </a:cubicBezTo>
                <a:cubicBezTo>
                  <a:pt x="12157954" y="202210"/>
                  <a:pt x="12167993" y="193895"/>
                  <a:pt x="12167993" y="186620"/>
                </a:cubicBezTo>
                <a:close/>
                <a:moveTo>
                  <a:pt x="1953346" y="186435"/>
                </a:moveTo>
                <a:cubicBezTo>
                  <a:pt x="1953346" y="186435"/>
                  <a:pt x="1953346" y="186435"/>
                  <a:pt x="1943307" y="186435"/>
                </a:cubicBezTo>
                <a:cubicBezTo>
                  <a:pt x="1943307" y="186435"/>
                  <a:pt x="1933268" y="186435"/>
                  <a:pt x="1923228" y="186435"/>
                </a:cubicBezTo>
                <a:cubicBezTo>
                  <a:pt x="1923228" y="193796"/>
                  <a:pt x="1933268" y="186435"/>
                  <a:pt x="1933268" y="193796"/>
                </a:cubicBezTo>
                <a:cubicBezTo>
                  <a:pt x="1933268" y="193796"/>
                  <a:pt x="1933268" y="193796"/>
                  <a:pt x="1933268" y="202210"/>
                </a:cubicBezTo>
                <a:cubicBezTo>
                  <a:pt x="1943307" y="202210"/>
                  <a:pt x="1943307" y="193796"/>
                  <a:pt x="1943307" y="193796"/>
                </a:cubicBezTo>
                <a:cubicBezTo>
                  <a:pt x="1943307" y="193796"/>
                  <a:pt x="1963386" y="193796"/>
                  <a:pt x="1953346" y="186435"/>
                </a:cubicBezTo>
                <a:close/>
                <a:moveTo>
                  <a:pt x="11227622" y="186435"/>
                </a:moveTo>
                <a:cubicBezTo>
                  <a:pt x="11227622" y="186435"/>
                  <a:pt x="11227622" y="186435"/>
                  <a:pt x="11217583" y="186435"/>
                </a:cubicBezTo>
                <a:cubicBezTo>
                  <a:pt x="11217583" y="186435"/>
                  <a:pt x="11207543" y="186435"/>
                  <a:pt x="11197504" y="186435"/>
                </a:cubicBezTo>
                <a:cubicBezTo>
                  <a:pt x="11197504" y="193796"/>
                  <a:pt x="11207543" y="186435"/>
                  <a:pt x="11207543" y="193796"/>
                </a:cubicBezTo>
                <a:cubicBezTo>
                  <a:pt x="11207543" y="193796"/>
                  <a:pt x="11207543" y="193796"/>
                  <a:pt x="11207543" y="202210"/>
                </a:cubicBezTo>
                <a:cubicBezTo>
                  <a:pt x="11217583" y="202210"/>
                  <a:pt x="11217583" y="193796"/>
                  <a:pt x="11217583" y="193796"/>
                </a:cubicBezTo>
                <a:cubicBezTo>
                  <a:pt x="11217583" y="193796"/>
                  <a:pt x="11237662" y="193796"/>
                  <a:pt x="11227622" y="186435"/>
                </a:cubicBezTo>
                <a:close/>
                <a:moveTo>
                  <a:pt x="4817297" y="186097"/>
                </a:moveTo>
                <a:cubicBezTo>
                  <a:pt x="4814682" y="186097"/>
                  <a:pt x="4811899" y="187876"/>
                  <a:pt x="4806324" y="187876"/>
                </a:cubicBezTo>
                <a:cubicBezTo>
                  <a:pt x="4806324" y="187876"/>
                  <a:pt x="4796576" y="187876"/>
                  <a:pt x="4796576" y="194995"/>
                </a:cubicBezTo>
                <a:cubicBezTo>
                  <a:pt x="4817466" y="187876"/>
                  <a:pt x="4806324" y="194995"/>
                  <a:pt x="4827220" y="194995"/>
                </a:cubicBezTo>
                <a:cubicBezTo>
                  <a:pt x="4822343" y="187876"/>
                  <a:pt x="4819909" y="186097"/>
                  <a:pt x="4817297" y="186097"/>
                </a:cubicBezTo>
                <a:close/>
                <a:moveTo>
                  <a:pt x="7909622" y="185874"/>
                </a:moveTo>
                <a:cubicBezTo>
                  <a:pt x="7904996" y="186542"/>
                  <a:pt x="7903144" y="193215"/>
                  <a:pt x="7895742" y="187876"/>
                </a:cubicBezTo>
                <a:cubicBezTo>
                  <a:pt x="7895742" y="187876"/>
                  <a:pt x="7895742" y="189656"/>
                  <a:pt x="7894508" y="191435"/>
                </a:cubicBezTo>
                <a:lnTo>
                  <a:pt x="7891694" y="193785"/>
                </a:lnTo>
                <a:lnTo>
                  <a:pt x="7892830" y="193549"/>
                </a:lnTo>
                <a:cubicBezTo>
                  <a:pt x="7895009" y="193437"/>
                  <a:pt x="7897052" y="193660"/>
                  <a:pt x="7898981" y="194105"/>
                </a:cubicBezTo>
                <a:lnTo>
                  <a:pt x="7906598" y="197384"/>
                </a:lnTo>
                <a:lnTo>
                  <a:pt x="7905612" y="194995"/>
                </a:lnTo>
                <a:cubicBezTo>
                  <a:pt x="7915484" y="187876"/>
                  <a:pt x="7915484" y="187876"/>
                  <a:pt x="7915484" y="187876"/>
                </a:cubicBezTo>
                <a:cubicBezTo>
                  <a:pt x="7913016" y="186097"/>
                  <a:pt x="7911166" y="185652"/>
                  <a:pt x="7909622" y="185874"/>
                </a:cubicBezTo>
                <a:close/>
                <a:moveTo>
                  <a:pt x="8674321" y="185086"/>
                </a:moveTo>
                <a:cubicBezTo>
                  <a:pt x="8672193" y="185306"/>
                  <a:pt x="8669762" y="186187"/>
                  <a:pt x="8667332" y="187948"/>
                </a:cubicBezTo>
                <a:cubicBezTo>
                  <a:pt x="8667332" y="187948"/>
                  <a:pt x="8677055" y="187948"/>
                  <a:pt x="8677055" y="194995"/>
                </a:cubicBezTo>
                <a:cubicBezTo>
                  <a:pt x="8684349" y="189710"/>
                  <a:pt x="8680702" y="184425"/>
                  <a:pt x="8674321" y="185086"/>
                </a:cubicBezTo>
                <a:close/>
                <a:moveTo>
                  <a:pt x="8124542" y="185065"/>
                </a:moveTo>
                <a:cubicBezTo>
                  <a:pt x="8123628" y="185400"/>
                  <a:pt x="8123018" y="186293"/>
                  <a:pt x="8123018" y="188079"/>
                </a:cubicBezTo>
                <a:cubicBezTo>
                  <a:pt x="8113267" y="188079"/>
                  <a:pt x="8123018" y="188079"/>
                  <a:pt x="8123018" y="195223"/>
                </a:cubicBezTo>
                <a:cubicBezTo>
                  <a:pt x="8132770" y="195223"/>
                  <a:pt x="8132770" y="195223"/>
                  <a:pt x="8132770" y="188079"/>
                </a:cubicBezTo>
                <a:cubicBezTo>
                  <a:pt x="8132770" y="188079"/>
                  <a:pt x="8127284" y="184060"/>
                  <a:pt x="8124542" y="185065"/>
                </a:cubicBezTo>
                <a:close/>
                <a:moveTo>
                  <a:pt x="8436681" y="185065"/>
                </a:moveTo>
                <a:cubicBezTo>
                  <a:pt x="8435158" y="185400"/>
                  <a:pt x="8433330" y="186293"/>
                  <a:pt x="8430892" y="188079"/>
                </a:cubicBezTo>
                <a:cubicBezTo>
                  <a:pt x="8430892" y="188079"/>
                  <a:pt x="8430892" y="189865"/>
                  <a:pt x="8429499" y="191651"/>
                </a:cubicBezTo>
                <a:lnTo>
                  <a:pt x="8428804" y="192167"/>
                </a:lnTo>
                <a:lnTo>
                  <a:pt x="8436998" y="193177"/>
                </a:lnTo>
                <a:lnTo>
                  <a:pt x="8450395" y="195054"/>
                </a:lnTo>
                <a:lnTo>
                  <a:pt x="8450395" y="194330"/>
                </a:lnTo>
                <a:cubicBezTo>
                  <a:pt x="8450395" y="193437"/>
                  <a:pt x="8450395" y="191651"/>
                  <a:pt x="8450395" y="188079"/>
                </a:cubicBezTo>
                <a:cubicBezTo>
                  <a:pt x="8443082" y="188079"/>
                  <a:pt x="8441253" y="184060"/>
                  <a:pt x="8436681" y="185065"/>
                </a:cubicBezTo>
                <a:close/>
                <a:moveTo>
                  <a:pt x="8797556" y="184985"/>
                </a:moveTo>
                <a:cubicBezTo>
                  <a:pt x="8796507" y="185207"/>
                  <a:pt x="8795807" y="186097"/>
                  <a:pt x="8795807" y="187876"/>
                </a:cubicBezTo>
                <a:cubicBezTo>
                  <a:pt x="8801405" y="187876"/>
                  <a:pt x="8804206" y="189656"/>
                  <a:pt x="8805605" y="191435"/>
                </a:cubicBezTo>
                <a:lnTo>
                  <a:pt x="8806181" y="192587"/>
                </a:lnTo>
                <a:lnTo>
                  <a:pt x="8805254" y="189878"/>
                </a:lnTo>
                <a:cubicBezTo>
                  <a:pt x="8803156" y="186764"/>
                  <a:pt x="8799656" y="184540"/>
                  <a:pt x="8797556" y="184985"/>
                </a:cubicBezTo>
                <a:close/>
                <a:moveTo>
                  <a:pt x="7874949" y="184365"/>
                </a:moveTo>
                <a:lnTo>
                  <a:pt x="7874690" y="184985"/>
                </a:lnTo>
                <a:cubicBezTo>
                  <a:pt x="7873640" y="186097"/>
                  <a:pt x="7872242" y="186987"/>
                  <a:pt x="7870842" y="187876"/>
                </a:cubicBezTo>
                <a:lnTo>
                  <a:pt x="7870072" y="188455"/>
                </a:lnTo>
                <a:lnTo>
                  <a:pt x="7876440" y="187876"/>
                </a:lnTo>
                <a:close/>
                <a:moveTo>
                  <a:pt x="7986278" y="184300"/>
                </a:moveTo>
                <a:lnTo>
                  <a:pt x="7986132" y="184425"/>
                </a:lnTo>
                <a:cubicBezTo>
                  <a:pt x="7984879" y="186259"/>
                  <a:pt x="7984879" y="188092"/>
                  <a:pt x="7984879" y="188092"/>
                </a:cubicBezTo>
                <a:close/>
                <a:moveTo>
                  <a:pt x="2257006" y="183631"/>
                </a:moveTo>
                <a:cubicBezTo>
                  <a:pt x="2254490" y="183978"/>
                  <a:pt x="2251972" y="184901"/>
                  <a:pt x="2249455" y="186746"/>
                </a:cubicBezTo>
                <a:cubicBezTo>
                  <a:pt x="2249455" y="186746"/>
                  <a:pt x="2259524" y="186746"/>
                  <a:pt x="2259524" y="194126"/>
                </a:cubicBezTo>
                <a:cubicBezTo>
                  <a:pt x="2269592" y="194126"/>
                  <a:pt x="2269592" y="186746"/>
                  <a:pt x="2279660" y="186746"/>
                </a:cubicBezTo>
                <a:cubicBezTo>
                  <a:pt x="2272108" y="186746"/>
                  <a:pt x="2264558" y="182594"/>
                  <a:pt x="2257006" y="183631"/>
                </a:cubicBezTo>
                <a:close/>
                <a:moveTo>
                  <a:pt x="11531282" y="183631"/>
                </a:moveTo>
                <a:cubicBezTo>
                  <a:pt x="11528765" y="183978"/>
                  <a:pt x="11526248" y="184901"/>
                  <a:pt x="11523731" y="186746"/>
                </a:cubicBezTo>
                <a:cubicBezTo>
                  <a:pt x="11523731" y="186746"/>
                  <a:pt x="11533799" y="186746"/>
                  <a:pt x="11533799" y="194126"/>
                </a:cubicBezTo>
                <a:cubicBezTo>
                  <a:pt x="11543867" y="194126"/>
                  <a:pt x="11543867" y="186746"/>
                  <a:pt x="11553935" y="186746"/>
                </a:cubicBezTo>
                <a:cubicBezTo>
                  <a:pt x="11546384" y="186746"/>
                  <a:pt x="11538833" y="182594"/>
                  <a:pt x="11531282" y="183631"/>
                </a:cubicBezTo>
                <a:close/>
                <a:moveTo>
                  <a:pt x="1510570" y="183426"/>
                </a:moveTo>
                <a:cubicBezTo>
                  <a:pt x="1509001" y="183781"/>
                  <a:pt x="1507119" y="184728"/>
                  <a:pt x="1504609" y="186621"/>
                </a:cubicBezTo>
                <a:cubicBezTo>
                  <a:pt x="1514649" y="186621"/>
                  <a:pt x="1504609" y="186621"/>
                  <a:pt x="1504609" y="194192"/>
                </a:cubicBezTo>
                <a:cubicBezTo>
                  <a:pt x="1514649" y="194192"/>
                  <a:pt x="1514649" y="186621"/>
                  <a:pt x="1524688" y="186621"/>
                </a:cubicBezTo>
                <a:cubicBezTo>
                  <a:pt x="1517159" y="186621"/>
                  <a:pt x="1515276" y="182362"/>
                  <a:pt x="1510570" y="183426"/>
                </a:cubicBezTo>
                <a:close/>
                <a:moveTo>
                  <a:pt x="1681342" y="183426"/>
                </a:moveTo>
                <a:cubicBezTo>
                  <a:pt x="1677106" y="182362"/>
                  <a:pt x="1677106" y="186621"/>
                  <a:pt x="1677106" y="186621"/>
                </a:cubicBezTo>
                <a:cubicBezTo>
                  <a:pt x="1667067" y="194192"/>
                  <a:pt x="1687146" y="186621"/>
                  <a:pt x="1687146" y="186621"/>
                </a:cubicBezTo>
                <a:cubicBezTo>
                  <a:pt x="1684636" y="184728"/>
                  <a:pt x="1682754" y="183781"/>
                  <a:pt x="1681342" y="183426"/>
                </a:cubicBezTo>
                <a:close/>
                <a:moveTo>
                  <a:pt x="10784846" y="183426"/>
                </a:moveTo>
                <a:cubicBezTo>
                  <a:pt x="10783277" y="183781"/>
                  <a:pt x="10781395" y="184728"/>
                  <a:pt x="10778885" y="186621"/>
                </a:cubicBezTo>
                <a:cubicBezTo>
                  <a:pt x="10788924" y="186621"/>
                  <a:pt x="10778885" y="186621"/>
                  <a:pt x="10778885" y="194192"/>
                </a:cubicBezTo>
                <a:cubicBezTo>
                  <a:pt x="10788924" y="194192"/>
                  <a:pt x="10788924" y="186621"/>
                  <a:pt x="10798964" y="186621"/>
                </a:cubicBezTo>
                <a:cubicBezTo>
                  <a:pt x="10791435" y="186621"/>
                  <a:pt x="10789552" y="182362"/>
                  <a:pt x="10784846" y="183426"/>
                </a:cubicBezTo>
                <a:close/>
                <a:moveTo>
                  <a:pt x="10955618" y="183426"/>
                </a:moveTo>
                <a:cubicBezTo>
                  <a:pt x="10951382" y="182362"/>
                  <a:pt x="10951382" y="186621"/>
                  <a:pt x="10951382" y="186621"/>
                </a:cubicBezTo>
                <a:cubicBezTo>
                  <a:pt x="10941343" y="194192"/>
                  <a:pt x="10961422" y="186621"/>
                  <a:pt x="10961422" y="186621"/>
                </a:cubicBezTo>
                <a:cubicBezTo>
                  <a:pt x="10958912" y="184728"/>
                  <a:pt x="10957030" y="183781"/>
                  <a:pt x="10955618" y="183426"/>
                </a:cubicBezTo>
                <a:close/>
                <a:moveTo>
                  <a:pt x="7987872" y="182950"/>
                </a:moveTo>
                <a:lnTo>
                  <a:pt x="7986444" y="183852"/>
                </a:lnTo>
                <a:lnTo>
                  <a:pt x="7986278" y="184300"/>
                </a:lnTo>
                <a:close/>
                <a:moveTo>
                  <a:pt x="6291104" y="182138"/>
                </a:moveTo>
                <a:lnTo>
                  <a:pt x="6292253" y="184479"/>
                </a:lnTo>
                <a:cubicBezTo>
                  <a:pt x="6292950" y="185382"/>
                  <a:pt x="6293994" y="186286"/>
                  <a:pt x="6295561" y="186963"/>
                </a:cubicBezTo>
                <a:lnTo>
                  <a:pt x="6301928" y="188079"/>
                </a:lnTo>
                <a:lnTo>
                  <a:pt x="6291104" y="188079"/>
                </a:lnTo>
                <a:cubicBezTo>
                  <a:pt x="6291104" y="188079"/>
                  <a:pt x="6291104" y="188079"/>
                  <a:pt x="6291104" y="185065"/>
                </a:cubicBezTo>
                <a:close/>
                <a:moveTo>
                  <a:pt x="7989716" y="181783"/>
                </a:moveTo>
                <a:lnTo>
                  <a:pt x="7989104" y="181904"/>
                </a:lnTo>
                <a:lnTo>
                  <a:pt x="7987872" y="182950"/>
                </a:lnTo>
                <a:close/>
                <a:moveTo>
                  <a:pt x="7443311" y="181778"/>
                </a:moveTo>
                <a:lnTo>
                  <a:pt x="7444941" y="182251"/>
                </a:lnTo>
                <a:lnTo>
                  <a:pt x="7444060" y="181828"/>
                </a:lnTo>
                <a:close/>
                <a:moveTo>
                  <a:pt x="6114005" y="180949"/>
                </a:moveTo>
                <a:lnTo>
                  <a:pt x="6109810" y="184573"/>
                </a:lnTo>
                <a:lnTo>
                  <a:pt x="6109304" y="186934"/>
                </a:lnTo>
                <a:cubicBezTo>
                  <a:pt x="6109826" y="187599"/>
                  <a:pt x="6111220" y="188042"/>
                  <a:pt x="6114005" y="188042"/>
                </a:cubicBezTo>
                <a:cubicBezTo>
                  <a:pt x="6114005" y="184495"/>
                  <a:pt x="6114005" y="182722"/>
                  <a:pt x="6114005" y="180949"/>
                </a:cubicBezTo>
                <a:close/>
                <a:moveTo>
                  <a:pt x="5608490" y="180935"/>
                </a:moveTo>
                <a:lnTo>
                  <a:pt x="5605783" y="182813"/>
                </a:lnTo>
                <a:lnTo>
                  <a:pt x="5606264" y="183229"/>
                </a:lnTo>
                <a:close/>
                <a:moveTo>
                  <a:pt x="6004128" y="180935"/>
                </a:moveTo>
                <a:cubicBezTo>
                  <a:pt x="5994376" y="188079"/>
                  <a:pt x="5994376" y="188079"/>
                  <a:pt x="5994376" y="188079"/>
                </a:cubicBezTo>
                <a:cubicBezTo>
                  <a:pt x="6004128" y="188079"/>
                  <a:pt x="6004128" y="188079"/>
                  <a:pt x="6004128" y="188079"/>
                </a:cubicBezTo>
                <a:cubicBezTo>
                  <a:pt x="6004128" y="180935"/>
                  <a:pt x="6004128" y="180935"/>
                  <a:pt x="6004128" y="180935"/>
                </a:cubicBezTo>
                <a:close/>
                <a:moveTo>
                  <a:pt x="6410910" y="180935"/>
                </a:moveTo>
                <a:cubicBezTo>
                  <a:pt x="6401158" y="180935"/>
                  <a:pt x="6401158" y="180935"/>
                  <a:pt x="6401158" y="188079"/>
                </a:cubicBezTo>
                <a:lnTo>
                  <a:pt x="6401158" y="190758"/>
                </a:lnTo>
                <a:cubicBezTo>
                  <a:pt x="6403596" y="188079"/>
                  <a:pt x="6406034" y="184507"/>
                  <a:pt x="6410910" y="180935"/>
                </a:cubicBezTo>
                <a:close/>
                <a:moveTo>
                  <a:pt x="7023452" y="180935"/>
                </a:moveTo>
                <a:lnTo>
                  <a:pt x="7014118" y="180935"/>
                </a:lnTo>
                <a:cubicBezTo>
                  <a:pt x="7014118" y="188079"/>
                  <a:pt x="7014118" y="195223"/>
                  <a:pt x="7004367" y="195223"/>
                </a:cubicBezTo>
                <a:cubicBezTo>
                  <a:pt x="7004367" y="202367"/>
                  <a:pt x="7004367" y="202367"/>
                  <a:pt x="7004367" y="202367"/>
                </a:cubicBezTo>
                <a:cubicBezTo>
                  <a:pt x="7011680" y="207725"/>
                  <a:pt x="7008024" y="205046"/>
                  <a:pt x="7009852" y="203372"/>
                </a:cubicBezTo>
                <a:lnTo>
                  <a:pt x="7012196" y="202820"/>
                </a:lnTo>
                <a:lnTo>
                  <a:pt x="7011680" y="201028"/>
                </a:lnTo>
                <a:lnTo>
                  <a:pt x="7020564" y="192517"/>
                </a:lnTo>
                <a:lnTo>
                  <a:pt x="7018369" y="190768"/>
                </a:lnTo>
                <a:cubicBezTo>
                  <a:pt x="7016012" y="188544"/>
                  <a:pt x="7016012" y="187209"/>
                  <a:pt x="7018369" y="184985"/>
                </a:cubicBezTo>
                <a:close/>
                <a:moveTo>
                  <a:pt x="7420900" y="180935"/>
                </a:moveTo>
                <a:cubicBezTo>
                  <a:pt x="7420900" y="180935"/>
                  <a:pt x="7420900" y="180935"/>
                  <a:pt x="7411148" y="180935"/>
                </a:cubicBezTo>
                <a:lnTo>
                  <a:pt x="7411451" y="181533"/>
                </a:lnTo>
                <a:close/>
                <a:moveTo>
                  <a:pt x="8113267" y="180935"/>
                </a:moveTo>
                <a:cubicBezTo>
                  <a:pt x="8103515" y="180935"/>
                  <a:pt x="8093763" y="188079"/>
                  <a:pt x="8093763" y="188079"/>
                </a:cubicBezTo>
                <a:cubicBezTo>
                  <a:pt x="8093763" y="195223"/>
                  <a:pt x="8093763" y="195223"/>
                  <a:pt x="8103515" y="195223"/>
                </a:cubicBezTo>
                <a:cubicBezTo>
                  <a:pt x="8093763" y="188079"/>
                  <a:pt x="8113267" y="188079"/>
                  <a:pt x="8113267" y="180935"/>
                </a:cubicBezTo>
                <a:close/>
                <a:moveTo>
                  <a:pt x="8033794" y="180931"/>
                </a:moveTo>
                <a:cubicBezTo>
                  <a:pt x="8033794" y="184468"/>
                  <a:pt x="8034406" y="187564"/>
                  <a:pt x="8035476" y="190327"/>
                </a:cubicBezTo>
                <a:lnTo>
                  <a:pt x="8037205" y="193215"/>
                </a:lnTo>
                <a:lnTo>
                  <a:pt x="8039451" y="191985"/>
                </a:lnTo>
                <a:cubicBezTo>
                  <a:pt x="8043580" y="190659"/>
                  <a:pt x="8043580" y="193312"/>
                  <a:pt x="8043580" y="188006"/>
                </a:cubicBezTo>
                <a:cubicBezTo>
                  <a:pt x="8043580" y="188006"/>
                  <a:pt x="8033794" y="188006"/>
                  <a:pt x="8033794" y="180931"/>
                </a:cubicBezTo>
                <a:close/>
                <a:moveTo>
                  <a:pt x="8053366" y="180931"/>
                </a:moveTo>
                <a:cubicBezTo>
                  <a:pt x="8043580" y="180931"/>
                  <a:pt x="8043580" y="180931"/>
                  <a:pt x="8043580" y="180931"/>
                </a:cubicBezTo>
                <a:cubicBezTo>
                  <a:pt x="8043580" y="180931"/>
                  <a:pt x="8053366" y="180931"/>
                  <a:pt x="8053366" y="188006"/>
                </a:cubicBezTo>
                <a:cubicBezTo>
                  <a:pt x="8053366" y="180931"/>
                  <a:pt x="8053366" y="180931"/>
                  <a:pt x="8053366" y="180931"/>
                </a:cubicBezTo>
                <a:close/>
                <a:moveTo>
                  <a:pt x="8164332" y="180902"/>
                </a:moveTo>
                <a:lnTo>
                  <a:pt x="8163448" y="180902"/>
                </a:lnTo>
                <a:lnTo>
                  <a:pt x="8164353" y="181069"/>
                </a:lnTo>
                <a:close/>
                <a:moveTo>
                  <a:pt x="5490268" y="180795"/>
                </a:moveTo>
                <a:lnTo>
                  <a:pt x="5490239" y="180817"/>
                </a:lnTo>
                <a:lnTo>
                  <a:pt x="5490248" y="180847"/>
                </a:lnTo>
                <a:lnTo>
                  <a:pt x="5490300" y="180820"/>
                </a:lnTo>
                <a:close/>
                <a:moveTo>
                  <a:pt x="4519002" y="180758"/>
                </a:moveTo>
                <a:cubicBezTo>
                  <a:pt x="4509574" y="180758"/>
                  <a:pt x="4509574" y="180758"/>
                  <a:pt x="4509574" y="180758"/>
                </a:cubicBezTo>
                <a:cubicBezTo>
                  <a:pt x="4509574" y="188092"/>
                  <a:pt x="4519002" y="188092"/>
                  <a:pt x="4519002" y="180758"/>
                </a:cubicBezTo>
                <a:close/>
                <a:moveTo>
                  <a:pt x="4687562" y="180758"/>
                </a:moveTo>
                <a:cubicBezTo>
                  <a:pt x="4687562" y="187948"/>
                  <a:pt x="4687562" y="187948"/>
                  <a:pt x="4668114" y="187948"/>
                </a:cubicBezTo>
                <a:cubicBezTo>
                  <a:pt x="4677832" y="195138"/>
                  <a:pt x="4677832" y="195138"/>
                  <a:pt x="4677832" y="202328"/>
                </a:cubicBezTo>
                <a:cubicBezTo>
                  <a:pt x="4677832" y="202328"/>
                  <a:pt x="4677832" y="202328"/>
                  <a:pt x="4687562" y="195138"/>
                </a:cubicBezTo>
                <a:cubicBezTo>
                  <a:pt x="4677832" y="195138"/>
                  <a:pt x="4677832" y="195138"/>
                  <a:pt x="4677832" y="195138"/>
                </a:cubicBezTo>
                <a:cubicBezTo>
                  <a:pt x="4687562" y="187948"/>
                  <a:pt x="4687562" y="187948"/>
                  <a:pt x="4687562" y="187948"/>
                </a:cubicBezTo>
                <a:cubicBezTo>
                  <a:pt x="4687562" y="180758"/>
                  <a:pt x="4687562" y="180758"/>
                  <a:pt x="4687562" y="180758"/>
                </a:cubicBezTo>
                <a:close/>
                <a:moveTo>
                  <a:pt x="4757380" y="180758"/>
                </a:moveTo>
                <a:cubicBezTo>
                  <a:pt x="4747661" y="188092"/>
                  <a:pt x="4767109" y="188092"/>
                  <a:pt x="4767109" y="188092"/>
                </a:cubicBezTo>
                <a:cubicBezTo>
                  <a:pt x="4757380" y="188092"/>
                  <a:pt x="4757380" y="180758"/>
                  <a:pt x="4757380" y="180758"/>
                </a:cubicBezTo>
                <a:close/>
                <a:moveTo>
                  <a:pt x="4965125" y="180758"/>
                </a:moveTo>
                <a:cubicBezTo>
                  <a:pt x="4965125" y="187876"/>
                  <a:pt x="4974552" y="187876"/>
                  <a:pt x="4965125" y="194995"/>
                </a:cubicBezTo>
                <a:cubicBezTo>
                  <a:pt x="4974552" y="194995"/>
                  <a:pt x="4974552" y="187876"/>
                  <a:pt x="4974552" y="187876"/>
                </a:cubicBezTo>
                <a:cubicBezTo>
                  <a:pt x="4965125" y="187876"/>
                  <a:pt x="4974552" y="180758"/>
                  <a:pt x="4965125" y="180758"/>
                </a:cubicBezTo>
                <a:close/>
                <a:moveTo>
                  <a:pt x="5143101" y="180758"/>
                </a:moveTo>
                <a:cubicBezTo>
                  <a:pt x="5143101" y="187948"/>
                  <a:pt x="5152827" y="195138"/>
                  <a:pt x="5152827" y="202328"/>
                </a:cubicBezTo>
                <a:cubicBezTo>
                  <a:pt x="5162549" y="195138"/>
                  <a:pt x="5162549" y="195138"/>
                  <a:pt x="5162549" y="187948"/>
                </a:cubicBezTo>
                <a:cubicBezTo>
                  <a:pt x="5162549" y="187948"/>
                  <a:pt x="5162549" y="187948"/>
                  <a:pt x="5152827" y="195138"/>
                </a:cubicBezTo>
                <a:cubicBezTo>
                  <a:pt x="5152827" y="187948"/>
                  <a:pt x="5152827" y="180758"/>
                  <a:pt x="5143101" y="180758"/>
                </a:cubicBezTo>
                <a:close/>
                <a:moveTo>
                  <a:pt x="5647455" y="180758"/>
                </a:moveTo>
                <a:cubicBezTo>
                  <a:pt x="5658770" y="180758"/>
                  <a:pt x="5647455" y="187877"/>
                  <a:pt x="5647455" y="194995"/>
                </a:cubicBezTo>
                <a:cubicBezTo>
                  <a:pt x="5647455" y="194995"/>
                  <a:pt x="5637554" y="194995"/>
                  <a:pt x="5637554" y="187877"/>
                </a:cubicBezTo>
                <a:cubicBezTo>
                  <a:pt x="5647455" y="187877"/>
                  <a:pt x="5647455" y="187877"/>
                  <a:pt x="5647455" y="187877"/>
                </a:cubicBezTo>
                <a:cubicBezTo>
                  <a:pt x="5647455" y="187877"/>
                  <a:pt x="5647455" y="187877"/>
                  <a:pt x="5647455" y="180758"/>
                </a:cubicBezTo>
                <a:close/>
                <a:moveTo>
                  <a:pt x="5727133" y="180758"/>
                </a:moveTo>
                <a:cubicBezTo>
                  <a:pt x="5727133" y="188092"/>
                  <a:pt x="5717409" y="188092"/>
                  <a:pt x="5717409" y="188092"/>
                </a:cubicBezTo>
                <a:cubicBezTo>
                  <a:pt x="5707685" y="188092"/>
                  <a:pt x="5717409" y="180758"/>
                  <a:pt x="5717409" y="180758"/>
                </a:cubicBezTo>
                <a:cubicBezTo>
                  <a:pt x="5717409" y="180758"/>
                  <a:pt x="5717409" y="180758"/>
                  <a:pt x="5727133" y="180758"/>
                </a:cubicBezTo>
                <a:close/>
                <a:moveTo>
                  <a:pt x="5786656" y="180758"/>
                </a:moveTo>
                <a:cubicBezTo>
                  <a:pt x="5786656" y="187877"/>
                  <a:pt x="5786656" y="187877"/>
                  <a:pt x="5786656" y="194995"/>
                </a:cubicBezTo>
                <a:cubicBezTo>
                  <a:pt x="5786656" y="187877"/>
                  <a:pt x="5777227" y="187877"/>
                  <a:pt x="5777227" y="187877"/>
                </a:cubicBezTo>
                <a:cubicBezTo>
                  <a:pt x="5777227" y="180758"/>
                  <a:pt x="5777227" y="180758"/>
                  <a:pt x="5786656" y="180758"/>
                </a:cubicBezTo>
                <a:close/>
                <a:moveTo>
                  <a:pt x="5796675" y="180758"/>
                </a:moveTo>
                <a:cubicBezTo>
                  <a:pt x="5806104" y="180758"/>
                  <a:pt x="5806104" y="180758"/>
                  <a:pt x="5806104" y="188092"/>
                </a:cubicBezTo>
                <a:cubicBezTo>
                  <a:pt x="5796675" y="188092"/>
                  <a:pt x="5796675" y="188092"/>
                  <a:pt x="5796675" y="188092"/>
                </a:cubicBezTo>
                <a:cubicBezTo>
                  <a:pt x="5796675" y="180758"/>
                  <a:pt x="5796675" y="180758"/>
                  <a:pt x="5796675" y="180758"/>
                </a:cubicBezTo>
                <a:close/>
                <a:moveTo>
                  <a:pt x="5876235" y="180758"/>
                </a:moveTo>
                <a:lnTo>
                  <a:pt x="5875941" y="180758"/>
                </a:lnTo>
                <a:lnTo>
                  <a:pt x="5875963" y="180935"/>
                </a:lnTo>
                <a:lnTo>
                  <a:pt x="5876231" y="180882"/>
                </a:lnTo>
                <a:close/>
                <a:moveTo>
                  <a:pt x="5905113" y="180758"/>
                </a:moveTo>
                <a:cubicBezTo>
                  <a:pt x="5905113" y="188092"/>
                  <a:pt x="5905113" y="188092"/>
                  <a:pt x="5915132" y="188092"/>
                </a:cubicBezTo>
                <a:cubicBezTo>
                  <a:pt x="5915132" y="180758"/>
                  <a:pt x="5915132" y="180758"/>
                  <a:pt x="5905113" y="180758"/>
                </a:cubicBezTo>
                <a:close/>
                <a:moveTo>
                  <a:pt x="6133775" y="180758"/>
                </a:moveTo>
                <a:lnTo>
                  <a:pt x="6123756" y="180758"/>
                </a:lnTo>
                <a:cubicBezTo>
                  <a:pt x="6123756" y="180758"/>
                  <a:pt x="6133775" y="188092"/>
                  <a:pt x="6133775" y="180758"/>
                </a:cubicBezTo>
                <a:close/>
                <a:moveTo>
                  <a:pt x="6192119" y="180758"/>
                </a:moveTo>
                <a:cubicBezTo>
                  <a:pt x="6192119" y="180758"/>
                  <a:pt x="6192119" y="180758"/>
                  <a:pt x="6182690" y="180758"/>
                </a:cubicBezTo>
                <a:cubicBezTo>
                  <a:pt x="6192119" y="188092"/>
                  <a:pt x="6192119" y="188092"/>
                  <a:pt x="6192119" y="188092"/>
                </a:cubicBezTo>
                <a:cubicBezTo>
                  <a:pt x="6192119" y="180758"/>
                  <a:pt x="6192119" y="180758"/>
                  <a:pt x="6192119" y="180758"/>
                </a:cubicBezTo>
                <a:close/>
                <a:moveTo>
                  <a:pt x="6232784" y="180758"/>
                </a:moveTo>
                <a:cubicBezTo>
                  <a:pt x="6223060" y="180758"/>
                  <a:pt x="6223060" y="187948"/>
                  <a:pt x="6213335" y="195138"/>
                </a:cubicBezTo>
                <a:cubicBezTo>
                  <a:pt x="6223060" y="195138"/>
                  <a:pt x="6223060" y="202328"/>
                  <a:pt x="6232784" y="202328"/>
                </a:cubicBezTo>
                <a:cubicBezTo>
                  <a:pt x="6232784" y="195138"/>
                  <a:pt x="6223060" y="195138"/>
                  <a:pt x="6223060" y="187948"/>
                </a:cubicBezTo>
                <a:cubicBezTo>
                  <a:pt x="6223060" y="187948"/>
                  <a:pt x="6232784" y="187948"/>
                  <a:pt x="6232784" y="180758"/>
                </a:cubicBezTo>
                <a:close/>
                <a:moveTo>
                  <a:pt x="6271680" y="180758"/>
                </a:moveTo>
                <a:cubicBezTo>
                  <a:pt x="6271680" y="180758"/>
                  <a:pt x="6271680" y="180758"/>
                  <a:pt x="6271680" y="188092"/>
                </a:cubicBezTo>
                <a:cubicBezTo>
                  <a:pt x="6281109" y="180758"/>
                  <a:pt x="6281109" y="180758"/>
                  <a:pt x="6271680" y="180758"/>
                </a:cubicBezTo>
                <a:close/>
                <a:moveTo>
                  <a:pt x="6430506" y="180758"/>
                </a:moveTo>
                <a:cubicBezTo>
                  <a:pt x="6430506" y="187877"/>
                  <a:pt x="6440230" y="194995"/>
                  <a:pt x="6430506" y="194995"/>
                </a:cubicBezTo>
                <a:cubicBezTo>
                  <a:pt x="6430506" y="194995"/>
                  <a:pt x="6430506" y="194995"/>
                  <a:pt x="6420782" y="194995"/>
                </a:cubicBezTo>
                <a:cubicBezTo>
                  <a:pt x="6420782" y="187877"/>
                  <a:pt x="6430506" y="187877"/>
                  <a:pt x="6430506" y="180758"/>
                </a:cubicBezTo>
                <a:close/>
                <a:moveTo>
                  <a:pt x="6835970" y="180758"/>
                </a:moveTo>
                <a:cubicBezTo>
                  <a:pt x="6845694" y="180758"/>
                  <a:pt x="6835970" y="188092"/>
                  <a:pt x="6835970" y="188092"/>
                </a:cubicBezTo>
                <a:cubicBezTo>
                  <a:pt x="6826246" y="188092"/>
                  <a:pt x="6835970" y="180758"/>
                  <a:pt x="6835970" y="180758"/>
                </a:cubicBezTo>
                <a:close/>
                <a:moveTo>
                  <a:pt x="7023673" y="180758"/>
                </a:moveTo>
                <a:lnTo>
                  <a:pt x="7023452" y="180935"/>
                </a:lnTo>
                <a:lnTo>
                  <a:pt x="7023673" y="180935"/>
                </a:lnTo>
                <a:close/>
                <a:moveTo>
                  <a:pt x="7112663" y="180758"/>
                </a:moveTo>
                <a:cubicBezTo>
                  <a:pt x="7103234" y="180758"/>
                  <a:pt x="7103234" y="180758"/>
                  <a:pt x="7103234" y="180758"/>
                </a:cubicBezTo>
                <a:cubicBezTo>
                  <a:pt x="7103234" y="184425"/>
                  <a:pt x="7103234" y="186259"/>
                  <a:pt x="7103234" y="187175"/>
                </a:cubicBezTo>
                <a:lnTo>
                  <a:pt x="7103234" y="187459"/>
                </a:lnTo>
                <a:lnTo>
                  <a:pt x="7103270" y="187988"/>
                </a:lnTo>
                <a:lnTo>
                  <a:pt x="7104707" y="183852"/>
                </a:lnTo>
                <a:cubicBezTo>
                  <a:pt x="7107359" y="180758"/>
                  <a:pt x="7112663" y="180758"/>
                  <a:pt x="7112663" y="180758"/>
                </a:cubicBezTo>
                <a:close/>
                <a:moveTo>
                  <a:pt x="7182682" y="180758"/>
                </a:moveTo>
                <a:lnTo>
                  <a:pt x="7182597" y="180758"/>
                </a:lnTo>
                <a:lnTo>
                  <a:pt x="7182597" y="180918"/>
                </a:lnTo>
                <a:lnTo>
                  <a:pt x="7182682" y="180935"/>
                </a:lnTo>
                <a:close/>
                <a:moveTo>
                  <a:pt x="7628331" y="180758"/>
                </a:moveTo>
                <a:cubicBezTo>
                  <a:pt x="7618901" y="180758"/>
                  <a:pt x="7618901" y="180758"/>
                  <a:pt x="7618901" y="187876"/>
                </a:cubicBezTo>
                <a:cubicBezTo>
                  <a:pt x="7618901" y="194995"/>
                  <a:pt x="7618901" y="194995"/>
                  <a:pt x="7618901" y="194995"/>
                </a:cubicBezTo>
                <a:cubicBezTo>
                  <a:pt x="7618901" y="187876"/>
                  <a:pt x="7628331" y="187876"/>
                  <a:pt x="7628331" y="180758"/>
                </a:cubicBezTo>
                <a:close/>
                <a:moveTo>
                  <a:pt x="7876440" y="180758"/>
                </a:moveTo>
                <a:cubicBezTo>
                  <a:pt x="7865244" y="180758"/>
                  <a:pt x="7865244" y="180758"/>
                  <a:pt x="7865244" y="180758"/>
                </a:cubicBezTo>
                <a:cubicBezTo>
                  <a:pt x="7865244" y="180758"/>
                  <a:pt x="7871542" y="180758"/>
                  <a:pt x="7874690" y="183761"/>
                </a:cubicBezTo>
                <a:lnTo>
                  <a:pt x="7874949" y="184365"/>
                </a:lnTo>
                <a:close/>
                <a:moveTo>
                  <a:pt x="7944804" y="180758"/>
                </a:moveTo>
                <a:cubicBezTo>
                  <a:pt x="7934786" y="180758"/>
                  <a:pt x="7934786" y="187876"/>
                  <a:pt x="7934786" y="194995"/>
                </a:cubicBezTo>
                <a:cubicBezTo>
                  <a:pt x="7944804" y="194995"/>
                  <a:pt x="7934786" y="180758"/>
                  <a:pt x="7944804" y="187876"/>
                </a:cubicBezTo>
                <a:cubicBezTo>
                  <a:pt x="7944804" y="180758"/>
                  <a:pt x="7944804" y="180758"/>
                  <a:pt x="7944804" y="180758"/>
                </a:cubicBezTo>
                <a:close/>
                <a:moveTo>
                  <a:pt x="7994897" y="180758"/>
                </a:moveTo>
                <a:cubicBezTo>
                  <a:pt x="7994897" y="180758"/>
                  <a:pt x="7992393" y="180758"/>
                  <a:pt x="7989889" y="181675"/>
                </a:cubicBezTo>
                <a:lnTo>
                  <a:pt x="7989716" y="181783"/>
                </a:lnTo>
                <a:close/>
                <a:moveTo>
                  <a:pt x="8004327" y="180758"/>
                </a:moveTo>
                <a:cubicBezTo>
                  <a:pt x="7994897" y="180758"/>
                  <a:pt x="7994897" y="180758"/>
                  <a:pt x="7994897" y="180758"/>
                </a:cubicBezTo>
                <a:cubicBezTo>
                  <a:pt x="7994897" y="184425"/>
                  <a:pt x="7994897" y="186259"/>
                  <a:pt x="7994897" y="187175"/>
                </a:cubicBezTo>
                <a:lnTo>
                  <a:pt x="7994897" y="187948"/>
                </a:lnTo>
                <a:lnTo>
                  <a:pt x="7994897" y="188092"/>
                </a:lnTo>
                <a:lnTo>
                  <a:pt x="7994897" y="192217"/>
                </a:lnTo>
                <a:cubicBezTo>
                  <a:pt x="7994897" y="195588"/>
                  <a:pt x="7994897" y="196936"/>
                  <a:pt x="7994897" y="202328"/>
                </a:cubicBezTo>
                <a:cubicBezTo>
                  <a:pt x="8014150" y="202328"/>
                  <a:pt x="8014150" y="202328"/>
                  <a:pt x="8014150" y="202328"/>
                </a:cubicBezTo>
                <a:cubicBezTo>
                  <a:pt x="8004524" y="195138"/>
                  <a:pt x="8004524" y="195138"/>
                  <a:pt x="8004524" y="187948"/>
                </a:cubicBezTo>
                <a:cubicBezTo>
                  <a:pt x="8014150" y="187948"/>
                  <a:pt x="8014150" y="195138"/>
                  <a:pt x="8023775" y="195138"/>
                </a:cubicBezTo>
                <a:lnTo>
                  <a:pt x="8023775" y="199235"/>
                </a:lnTo>
                <a:cubicBezTo>
                  <a:pt x="8023775" y="202329"/>
                  <a:pt x="8023775" y="202329"/>
                  <a:pt x="8023775" y="202329"/>
                </a:cubicBezTo>
                <a:cubicBezTo>
                  <a:pt x="8033794" y="194995"/>
                  <a:pt x="8033794" y="194995"/>
                  <a:pt x="8023775" y="194995"/>
                </a:cubicBezTo>
                <a:lnTo>
                  <a:pt x="8023775" y="190982"/>
                </a:lnTo>
                <a:cubicBezTo>
                  <a:pt x="8023775" y="187948"/>
                  <a:pt x="8023775" y="187948"/>
                  <a:pt x="8023775" y="187948"/>
                </a:cubicBezTo>
                <a:cubicBezTo>
                  <a:pt x="8023775" y="187948"/>
                  <a:pt x="8023775" y="187948"/>
                  <a:pt x="8014150" y="187948"/>
                </a:cubicBezTo>
                <a:cubicBezTo>
                  <a:pt x="8014150" y="193341"/>
                  <a:pt x="8008735" y="186600"/>
                  <a:pt x="8001967" y="185926"/>
                </a:cubicBezTo>
                <a:lnTo>
                  <a:pt x="8001256" y="186129"/>
                </a:lnTo>
                <a:lnTo>
                  <a:pt x="8003149" y="184425"/>
                </a:lnTo>
                <a:cubicBezTo>
                  <a:pt x="8004327" y="182592"/>
                  <a:pt x="8004327" y="180758"/>
                  <a:pt x="8004327" y="180758"/>
                </a:cubicBezTo>
                <a:close/>
                <a:moveTo>
                  <a:pt x="8192326" y="180758"/>
                </a:moveTo>
                <a:cubicBezTo>
                  <a:pt x="8192326" y="187876"/>
                  <a:pt x="8192326" y="187876"/>
                  <a:pt x="8192326" y="194995"/>
                </a:cubicBezTo>
                <a:cubicBezTo>
                  <a:pt x="8192326" y="194995"/>
                  <a:pt x="8192326" y="194995"/>
                  <a:pt x="8202050" y="194995"/>
                </a:cubicBezTo>
                <a:cubicBezTo>
                  <a:pt x="8202050" y="194995"/>
                  <a:pt x="8211774" y="194995"/>
                  <a:pt x="8211774" y="187876"/>
                </a:cubicBezTo>
                <a:cubicBezTo>
                  <a:pt x="8202050" y="187876"/>
                  <a:pt x="8202050" y="180758"/>
                  <a:pt x="8192326" y="180758"/>
                </a:cubicBezTo>
                <a:close/>
                <a:moveTo>
                  <a:pt x="8271886" y="180758"/>
                </a:moveTo>
                <a:cubicBezTo>
                  <a:pt x="8262456" y="180758"/>
                  <a:pt x="8262456" y="180758"/>
                  <a:pt x="8262456" y="188092"/>
                </a:cubicBezTo>
                <a:cubicBezTo>
                  <a:pt x="8271886" y="188092"/>
                  <a:pt x="8271886" y="180758"/>
                  <a:pt x="8271886" y="180758"/>
                </a:cubicBezTo>
                <a:close/>
                <a:moveTo>
                  <a:pt x="8498782" y="180758"/>
                </a:moveTo>
                <a:cubicBezTo>
                  <a:pt x="8498782" y="188092"/>
                  <a:pt x="8508505" y="188092"/>
                  <a:pt x="8518230" y="188092"/>
                </a:cubicBezTo>
                <a:cubicBezTo>
                  <a:pt x="8518230" y="180758"/>
                  <a:pt x="8508505" y="180758"/>
                  <a:pt x="8498782" y="180758"/>
                </a:cubicBezTo>
                <a:close/>
                <a:moveTo>
                  <a:pt x="8717425" y="180758"/>
                </a:moveTo>
                <a:cubicBezTo>
                  <a:pt x="8717425" y="180758"/>
                  <a:pt x="8707995" y="180758"/>
                  <a:pt x="8717425" y="188092"/>
                </a:cubicBezTo>
                <a:cubicBezTo>
                  <a:pt x="8717425" y="188092"/>
                  <a:pt x="8717425" y="183967"/>
                  <a:pt x="8717425" y="184998"/>
                </a:cubicBezTo>
                <a:lnTo>
                  <a:pt x="8717425" y="183852"/>
                </a:lnTo>
                <a:cubicBezTo>
                  <a:pt x="8717425" y="180758"/>
                  <a:pt x="8717425" y="180758"/>
                  <a:pt x="8717425" y="180758"/>
                </a:cubicBezTo>
                <a:close/>
                <a:moveTo>
                  <a:pt x="8776080" y="180758"/>
                </a:moveTo>
                <a:lnTo>
                  <a:pt x="8776063" y="180758"/>
                </a:lnTo>
                <a:lnTo>
                  <a:pt x="8767558" y="180758"/>
                </a:lnTo>
                <a:cubicBezTo>
                  <a:pt x="8766340" y="180758"/>
                  <a:pt x="8766340" y="180758"/>
                  <a:pt x="8766340" y="180758"/>
                </a:cubicBezTo>
                <a:cubicBezTo>
                  <a:pt x="8766340" y="187876"/>
                  <a:pt x="8776080" y="187876"/>
                  <a:pt x="8766340" y="194995"/>
                </a:cubicBezTo>
                <a:cubicBezTo>
                  <a:pt x="8785821" y="194995"/>
                  <a:pt x="8795561" y="209231"/>
                  <a:pt x="8806693" y="202112"/>
                </a:cubicBezTo>
                <a:cubicBezTo>
                  <a:pt x="8806693" y="202112"/>
                  <a:pt x="8806693" y="209231"/>
                  <a:pt x="8816433" y="209231"/>
                </a:cubicBezTo>
                <a:cubicBezTo>
                  <a:pt x="8816433" y="202112"/>
                  <a:pt x="8806693" y="202112"/>
                  <a:pt x="8806693" y="194995"/>
                </a:cubicBezTo>
                <a:cubicBezTo>
                  <a:pt x="8806693" y="194995"/>
                  <a:pt x="8806693" y="187876"/>
                  <a:pt x="8795561" y="187876"/>
                </a:cubicBezTo>
                <a:cubicBezTo>
                  <a:pt x="8795561" y="194995"/>
                  <a:pt x="8795561" y="194995"/>
                  <a:pt x="8795561" y="194995"/>
                </a:cubicBezTo>
                <a:cubicBezTo>
                  <a:pt x="8785821" y="194995"/>
                  <a:pt x="8785821" y="187876"/>
                  <a:pt x="8776080" y="187876"/>
                </a:cubicBezTo>
                <a:cubicBezTo>
                  <a:pt x="8776080" y="187876"/>
                  <a:pt x="8776080" y="187876"/>
                  <a:pt x="8776080" y="180758"/>
                </a:cubicBezTo>
                <a:close/>
                <a:moveTo>
                  <a:pt x="8884797" y="180758"/>
                </a:moveTo>
                <a:cubicBezTo>
                  <a:pt x="8884797" y="184317"/>
                  <a:pt x="8886101" y="187876"/>
                  <a:pt x="8888362" y="190991"/>
                </a:cubicBezTo>
                <a:lnTo>
                  <a:pt x="8893289" y="194994"/>
                </a:lnTo>
                <a:lnTo>
                  <a:pt x="8886368" y="194994"/>
                </a:lnTo>
                <a:cubicBezTo>
                  <a:pt x="8884993" y="194994"/>
                  <a:pt x="8884993" y="194994"/>
                  <a:pt x="8884993" y="194994"/>
                </a:cubicBezTo>
                <a:cubicBezTo>
                  <a:pt x="8875367" y="194994"/>
                  <a:pt x="8875367" y="194994"/>
                  <a:pt x="8875367" y="194994"/>
                </a:cubicBezTo>
                <a:cubicBezTo>
                  <a:pt x="8875367" y="200495"/>
                  <a:pt x="8886969" y="201870"/>
                  <a:pt x="8892771" y="199120"/>
                </a:cubicBezTo>
                <a:lnTo>
                  <a:pt x="8894943" y="196339"/>
                </a:lnTo>
                <a:lnTo>
                  <a:pt x="8897668" y="198554"/>
                </a:lnTo>
                <a:cubicBezTo>
                  <a:pt x="8903408" y="201223"/>
                  <a:pt x="8910517" y="201890"/>
                  <a:pt x="8917822" y="199054"/>
                </a:cubicBezTo>
                <a:lnTo>
                  <a:pt x="8920373" y="197641"/>
                </a:lnTo>
                <a:lnTo>
                  <a:pt x="8915409" y="194995"/>
                </a:lnTo>
                <a:cubicBezTo>
                  <a:pt x="8905669" y="194995"/>
                  <a:pt x="8895928" y="180758"/>
                  <a:pt x="8884797" y="180758"/>
                </a:cubicBezTo>
                <a:close/>
                <a:moveTo>
                  <a:pt x="9024469" y="180758"/>
                </a:moveTo>
                <a:cubicBezTo>
                  <a:pt x="9024469" y="187948"/>
                  <a:pt x="9024469" y="187948"/>
                  <a:pt x="9024469" y="187948"/>
                </a:cubicBezTo>
                <a:cubicBezTo>
                  <a:pt x="9024469" y="195138"/>
                  <a:pt x="9024469" y="195138"/>
                  <a:pt x="9024469" y="195138"/>
                </a:cubicBezTo>
                <a:cubicBezTo>
                  <a:pt x="9024469" y="202328"/>
                  <a:pt x="9024469" y="202328"/>
                  <a:pt x="9024469" y="202328"/>
                </a:cubicBezTo>
                <a:cubicBezTo>
                  <a:pt x="9024469" y="195138"/>
                  <a:pt x="9034194" y="202328"/>
                  <a:pt x="9034194" y="195138"/>
                </a:cubicBezTo>
                <a:cubicBezTo>
                  <a:pt x="9034194" y="187948"/>
                  <a:pt x="9034194" y="187948"/>
                  <a:pt x="9034194" y="187948"/>
                </a:cubicBezTo>
                <a:cubicBezTo>
                  <a:pt x="9034194" y="180758"/>
                  <a:pt x="9024469" y="180758"/>
                  <a:pt x="9024469" y="180758"/>
                </a:cubicBezTo>
                <a:close/>
                <a:moveTo>
                  <a:pt x="9034194" y="180758"/>
                </a:moveTo>
                <a:cubicBezTo>
                  <a:pt x="9034194" y="180758"/>
                  <a:pt x="9034194" y="180758"/>
                  <a:pt x="9034194" y="187948"/>
                </a:cubicBezTo>
                <a:cubicBezTo>
                  <a:pt x="9034194" y="187948"/>
                  <a:pt x="9043917" y="180758"/>
                  <a:pt x="9034194" y="180758"/>
                </a:cubicBezTo>
                <a:close/>
                <a:moveTo>
                  <a:pt x="9072795" y="180758"/>
                </a:moveTo>
                <a:cubicBezTo>
                  <a:pt x="9072795" y="188092"/>
                  <a:pt x="9072795" y="188092"/>
                  <a:pt x="9083993" y="188092"/>
                </a:cubicBezTo>
                <a:cubicBezTo>
                  <a:pt x="9083993" y="188092"/>
                  <a:pt x="9083993" y="180758"/>
                  <a:pt x="9072795" y="180758"/>
                </a:cubicBezTo>
                <a:close/>
                <a:moveTo>
                  <a:pt x="5388006" y="180618"/>
                </a:moveTo>
                <a:lnTo>
                  <a:pt x="5387406" y="180902"/>
                </a:lnTo>
                <a:lnTo>
                  <a:pt x="5383198" y="183719"/>
                </a:lnTo>
                <a:lnTo>
                  <a:pt x="5386202" y="182699"/>
                </a:lnTo>
                <a:close/>
                <a:moveTo>
                  <a:pt x="7227246" y="179950"/>
                </a:moveTo>
                <a:lnTo>
                  <a:pt x="7221589" y="180902"/>
                </a:lnTo>
                <a:cubicBezTo>
                  <a:pt x="7221589" y="180902"/>
                  <a:pt x="7224352" y="180902"/>
                  <a:pt x="7227116" y="180021"/>
                </a:cubicBezTo>
                <a:close/>
                <a:moveTo>
                  <a:pt x="2085686" y="179346"/>
                </a:moveTo>
                <a:lnTo>
                  <a:pt x="2084328" y="183138"/>
                </a:lnTo>
                <a:lnTo>
                  <a:pt x="2084423" y="183057"/>
                </a:lnTo>
                <a:cubicBezTo>
                  <a:pt x="2085686" y="181202"/>
                  <a:pt x="2085686" y="179346"/>
                  <a:pt x="2085686" y="179346"/>
                </a:cubicBezTo>
                <a:close/>
                <a:moveTo>
                  <a:pt x="11359961" y="179346"/>
                </a:moveTo>
                <a:lnTo>
                  <a:pt x="11358604" y="183138"/>
                </a:lnTo>
                <a:lnTo>
                  <a:pt x="11358699" y="183057"/>
                </a:lnTo>
                <a:cubicBezTo>
                  <a:pt x="11359961" y="181202"/>
                  <a:pt x="11359961" y="179346"/>
                  <a:pt x="11359961" y="179346"/>
                </a:cubicBezTo>
                <a:close/>
                <a:moveTo>
                  <a:pt x="5115298" y="179083"/>
                </a:moveTo>
                <a:cubicBezTo>
                  <a:pt x="5114537" y="178750"/>
                  <a:pt x="5113931" y="179194"/>
                  <a:pt x="5113931" y="180974"/>
                </a:cubicBezTo>
                <a:cubicBezTo>
                  <a:pt x="5113931" y="180974"/>
                  <a:pt x="5104205" y="188092"/>
                  <a:pt x="5113931" y="188092"/>
                </a:cubicBezTo>
                <a:cubicBezTo>
                  <a:pt x="5121227" y="188092"/>
                  <a:pt x="5117575" y="180084"/>
                  <a:pt x="5115298" y="179083"/>
                </a:cubicBezTo>
                <a:close/>
                <a:moveTo>
                  <a:pt x="451721" y="179049"/>
                </a:moveTo>
                <a:cubicBezTo>
                  <a:pt x="451721" y="186621"/>
                  <a:pt x="441654" y="186621"/>
                  <a:pt x="451721" y="186621"/>
                </a:cubicBezTo>
                <a:cubicBezTo>
                  <a:pt x="451721" y="186621"/>
                  <a:pt x="461713" y="186621"/>
                  <a:pt x="451721" y="179049"/>
                </a:cubicBezTo>
                <a:close/>
                <a:moveTo>
                  <a:pt x="492177" y="179049"/>
                </a:moveTo>
                <a:cubicBezTo>
                  <a:pt x="481826" y="179049"/>
                  <a:pt x="481826" y="179049"/>
                  <a:pt x="481826" y="179049"/>
                </a:cubicBezTo>
                <a:cubicBezTo>
                  <a:pt x="481826" y="186621"/>
                  <a:pt x="492177" y="186621"/>
                  <a:pt x="492177" y="179049"/>
                </a:cubicBezTo>
                <a:close/>
                <a:moveTo>
                  <a:pt x="1595269" y="179049"/>
                </a:moveTo>
                <a:cubicBezTo>
                  <a:pt x="1585230" y="179049"/>
                  <a:pt x="1575190" y="186621"/>
                  <a:pt x="1585230" y="186621"/>
                </a:cubicBezTo>
                <a:cubicBezTo>
                  <a:pt x="1595269" y="179049"/>
                  <a:pt x="1595269" y="179049"/>
                  <a:pt x="1595269" y="179049"/>
                </a:cubicBezTo>
                <a:close/>
                <a:moveTo>
                  <a:pt x="1891588" y="179049"/>
                </a:moveTo>
                <a:cubicBezTo>
                  <a:pt x="1881549" y="179049"/>
                  <a:pt x="1871509" y="179049"/>
                  <a:pt x="1871509" y="179049"/>
                </a:cubicBezTo>
                <a:cubicBezTo>
                  <a:pt x="1871509" y="186621"/>
                  <a:pt x="1871509" y="186621"/>
                  <a:pt x="1881549" y="186621"/>
                </a:cubicBezTo>
                <a:cubicBezTo>
                  <a:pt x="1881549" y="179049"/>
                  <a:pt x="1891588" y="186621"/>
                  <a:pt x="1891588" y="186621"/>
                </a:cubicBezTo>
                <a:cubicBezTo>
                  <a:pt x="1891588" y="179049"/>
                  <a:pt x="1891588" y="186621"/>
                  <a:pt x="1891588" y="179049"/>
                </a:cubicBezTo>
                <a:close/>
                <a:moveTo>
                  <a:pt x="2097246" y="179049"/>
                </a:moveTo>
                <a:cubicBezTo>
                  <a:pt x="2097246" y="186621"/>
                  <a:pt x="2097246" y="186621"/>
                  <a:pt x="2106982" y="186621"/>
                </a:cubicBezTo>
                <a:cubicBezTo>
                  <a:pt x="2106982" y="179049"/>
                  <a:pt x="2097246" y="179049"/>
                  <a:pt x="2097246" y="179049"/>
                </a:cubicBezTo>
                <a:close/>
                <a:moveTo>
                  <a:pt x="2279783" y="179049"/>
                </a:moveTo>
                <a:cubicBezTo>
                  <a:pt x="2279783" y="186621"/>
                  <a:pt x="2291142" y="179049"/>
                  <a:pt x="2291142" y="186621"/>
                </a:cubicBezTo>
                <a:cubicBezTo>
                  <a:pt x="2301080" y="179049"/>
                  <a:pt x="2279783" y="179049"/>
                  <a:pt x="2279783" y="179049"/>
                </a:cubicBezTo>
                <a:close/>
                <a:moveTo>
                  <a:pt x="2495177" y="179049"/>
                </a:moveTo>
                <a:cubicBezTo>
                  <a:pt x="2495177" y="186621"/>
                  <a:pt x="2505521" y="186621"/>
                  <a:pt x="2515865" y="186621"/>
                </a:cubicBezTo>
                <a:cubicBezTo>
                  <a:pt x="2515865" y="179049"/>
                  <a:pt x="2505521" y="179049"/>
                  <a:pt x="2495177" y="179049"/>
                </a:cubicBezTo>
                <a:close/>
                <a:moveTo>
                  <a:pt x="2750121" y="179049"/>
                </a:moveTo>
                <a:cubicBezTo>
                  <a:pt x="2750121" y="179049"/>
                  <a:pt x="2750121" y="179049"/>
                  <a:pt x="2739777" y="179049"/>
                </a:cubicBezTo>
                <a:cubicBezTo>
                  <a:pt x="2739777" y="186621"/>
                  <a:pt x="2739777" y="194192"/>
                  <a:pt x="2750121" y="194192"/>
                </a:cubicBezTo>
                <a:cubicBezTo>
                  <a:pt x="2750121" y="186621"/>
                  <a:pt x="2739777" y="186621"/>
                  <a:pt x="2750121" y="179049"/>
                </a:cubicBezTo>
                <a:close/>
                <a:moveTo>
                  <a:pt x="3016017" y="179049"/>
                </a:moveTo>
                <a:cubicBezTo>
                  <a:pt x="3016017" y="186621"/>
                  <a:pt x="3016017" y="186621"/>
                  <a:pt x="3026361" y="186621"/>
                </a:cubicBezTo>
                <a:cubicBezTo>
                  <a:pt x="3026361" y="179049"/>
                  <a:pt x="3026361" y="179049"/>
                  <a:pt x="3016017" y="179049"/>
                </a:cubicBezTo>
                <a:close/>
                <a:moveTo>
                  <a:pt x="4161134" y="179049"/>
                </a:moveTo>
                <a:cubicBezTo>
                  <a:pt x="4161134" y="179049"/>
                  <a:pt x="4161134" y="186620"/>
                  <a:pt x="4170869" y="186620"/>
                </a:cubicBezTo>
                <a:cubicBezTo>
                  <a:pt x="4170869" y="179049"/>
                  <a:pt x="4161134" y="179049"/>
                  <a:pt x="4161134" y="179049"/>
                </a:cubicBezTo>
                <a:close/>
                <a:moveTo>
                  <a:pt x="5019464" y="179049"/>
                </a:moveTo>
                <a:lnTo>
                  <a:pt x="5017869" y="181530"/>
                </a:lnTo>
                <a:lnTo>
                  <a:pt x="5015069" y="180758"/>
                </a:lnTo>
                <a:lnTo>
                  <a:pt x="5016637" y="183447"/>
                </a:lnTo>
                <a:lnTo>
                  <a:pt x="5015205" y="185674"/>
                </a:lnTo>
                <a:cubicBezTo>
                  <a:pt x="5014495" y="187093"/>
                  <a:pt x="5014140" y="188277"/>
                  <a:pt x="5014673" y="188631"/>
                </a:cubicBezTo>
                <a:lnTo>
                  <a:pt x="5015690" y="188204"/>
                </a:lnTo>
                <a:lnTo>
                  <a:pt x="5021168" y="190620"/>
                </a:lnTo>
                <a:cubicBezTo>
                  <a:pt x="5024828" y="189723"/>
                  <a:pt x="5029708" y="187930"/>
                  <a:pt x="5034590" y="187930"/>
                </a:cubicBezTo>
                <a:lnTo>
                  <a:pt x="5034590" y="185017"/>
                </a:lnTo>
                <a:cubicBezTo>
                  <a:pt x="5034590" y="183896"/>
                  <a:pt x="5034590" y="182551"/>
                  <a:pt x="5034590" y="180758"/>
                </a:cubicBezTo>
                <a:cubicBezTo>
                  <a:pt x="5029708" y="184344"/>
                  <a:pt x="5027268" y="184344"/>
                  <a:pt x="5024827" y="183448"/>
                </a:cubicBezTo>
                <a:lnTo>
                  <a:pt x="5023065" y="182962"/>
                </a:lnTo>
                <a:lnTo>
                  <a:pt x="5023191" y="182835"/>
                </a:lnTo>
                <a:cubicBezTo>
                  <a:pt x="5021949" y="180942"/>
                  <a:pt x="5019464" y="179049"/>
                  <a:pt x="5019464" y="179049"/>
                </a:cubicBezTo>
                <a:close/>
                <a:moveTo>
                  <a:pt x="9725997" y="179049"/>
                </a:moveTo>
                <a:cubicBezTo>
                  <a:pt x="9725997" y="186621"/>
                  <a:pt x="9715930" y="186621"/>
                  <a:pt x="9725997" y="186621"/>
                </a:cubicBezTo>
                <a:cubicBezTo>
                  <a:pt x="9725997" y="186621"/>
                  <a:pt x="9735989" y="186621"/>
                  <a:pt x="9725997" y="179049"/>
                </a:cubicBezTo>
                <a:close/>
                <a:moveTo>
                  <a:pt x="9766453" y="179049"/>
                </a:moveTo>
                <a:cubicBezTo>
                  <a:pt x="9756101" y="179049"/>
                  <a:pt x="9756101" y="179049"/>
                  <a:pt x="9756101" y="179049"/>
                </a:cubicBezTo>
                <a:lnTo>
                  <a:pt x="9760285" y="183639"/>
                </a:lnTo>
                <a:lnTo>
                  <a:pt x="9757014" y="188092"/>
                </a:lnTo>
                <a:cubicBezTo>
                  <a:pt x="9766444" y="188092"/>
                  <a:pt x="9766444" y="180758"/>
                  <a:pt x="9766444" y="180758"/>
                </a:cubicBezTo>
                <a:lnTo>
                  <a:pt x="9764562" y="181124"/>
                </a:lnTo>
                <a:close/>
                <a:moveTo>
                  <a:pt x="10869545" y="179049"/>
                </a:moveTo>
                <a:cubicBezTo>
                  <a:pt x="10859506" y="179049"/>
                  <a:pt x="10849466" y="186621"/>
                  <a:pt x="10859506" y="186621"/>
                </a:cubicBezTo>
                <a:cubicBezTo>
                  <a:pt x="10869545" y="179049"/>
                  <a:pt x="10869545" y="179049"/>
                  <a:pt x="10869545" y="179049"/>
                </a:cubicBezTo>
                <a:close/>
                <a:moveTo>
                  <a:pt x="11165864" y="179049"/>
                </a:moveTo>
                <a:cubicBezTo>
                  <a:pt x="11155825" y="179049"/>
                  <a:pt x="11145785" y="179049"/>
                  <a:pt x="11145785" y="179049"/>
                </a:cubicBezTo>
                <a:cubicBezTo>
                  <a:pt x="11145785" y="186621"/>
                  <a:pt x="11145785" y="186621"/>
                  <a:pt x="11155825" y="186621"/>
                </a:cubicBezTo>
                <a:cubicBezTo>
                  <a:pt x="11155825" y="179049"/>
                  <a:pt x="11165864" y="186621"/>
                  <a:pt x="11165864" y="186621"/>
                </a:cubicBezTo>
                <a:cubicBezTo>
                  <a:pt x="11165864" y="179049"/>
                  <a:pt x="11165864" y="186621"/>
                  <a:pt x="11165864" y="179049"/>
                </a:cubicBezTo>
                <a:close/>
                <a:moveTo>
                  <a:pt x="11371522" y="179049"/>
                </a:moveTo>
                <a:cubicBezTo>
                  <a:pt x="11371522" y="186621"/>
                  <a:pt x="11371522" y="186621"/>
                  <a:pt x="11381257" y="186621"/>
                </a:cubicBezTo>
                <a:cubicBezTo>
                  <a:pt x="11381257" y="179049"/>
                  <a:pt x="11371522" y="179049"/>
                  <a:pt x="11371522" y="179049"/>
                </a:cubicBezTo>
                <a:close/>
                <a:moveTo>
                  <a:pt x="11554059" y="179049"/>
                </a:moveTo>
                <a:cubicBezTo>
                  <a:pt x="11554059" y="186621"/>
                  <a:pt x="11565417" y="179049"/>
                  <a:pt x="11565417" y="186621"/>
                </a:cubicBezTo>
                <a:cubicBezTo>
                  <a:pt x="11575355" y="179049"/>
                  <a:pt x="11554059" y="179049"/>
                  <a:pt x="11554059" y="179049"/>
                </a:cubicBezTo>
                <a:close/>
                <a:moveTo>
                  <a:pt x="11769453" y="179049"/>
                </a:moveTo>
                <a:cubicBezTo>
                  <a:pt x="11769453" y="186621"/>
                  <a:pt x="11779797" y="186621"/>
                  <a:pt x="11790140" y="186621"/>
                </a:cubicBezTo>
                <a:cubicBezTo>
                  <a:pt x="11790140" y="179049"/>
                  <a:pt x="11779797" y="179049"/>
                  <a:pt x="11769453" y="179049"/>
                </a:cubicBezTo>
                <a:close/>
                <a:moveTo>
                  <a:pt x="12024397" y="179049"/>
                </a:moveTo>
                <a:cubicBezTo>
                  <a:pt x="12024397" y="179049"/>
                  <a:pt x="12024397" y="179049"/>
                  <a:pt x="12014053" y="179049"/>
                </a:cubicBezTo>
                <a:cubicBezTo>
                  <a:pt x="12014053" y="186621"/>
                  <a:pt x="12014053" y="194192"/>
                  <a:pt x="12024397" y="194192"/>
                </a:cubicBezTo>
                <a:cubicBezTo>
                  <a:pt x="12024397" y="186621"/>
                  <a:pt x="12014053" y="186621"/>
                  <a:pt x="12024397" y="179049"/>
                </a:cubicBezTo>
                <a:close/>
                <a:moveTo>
                  <a:pt x="8826599" y="177971"/>
                </a:moveTo>
                <a:cubicBezTo>
                  <a:pt x="8826452" y="178305"/>
                  <a:pt x="8826452" y="179194"/>
                  <a:pt x="8826452" y="180974"/>
                </a:cubicBezTo>
                <a:cubicBezTo>
                  <a:pt x="8826452" y="188092"/>
                  <a:pt x="8826452" y="195210"/>
                  <a:pt x="8826452" y="195210"/>
                </a:cubicBezTo>
                <a:cubicBezTo>
                  <a:pt x="8826452" y="198769"/>
                  <a:pt x="8826452" y="200549"/>
                  <a:pt x="8826452" y="201439"/>
                </a:cubicBezTo>
                <a:lnTo>
                  <a:pt x="8826452" y="202328"/>
                </a:lnTo>
                <a:lnTo>
                  <a:pt x="8826452" y="202329"/>
                </a:lnTo>
                <a:cubicBezTo>
                  <a:pt x="8836177" y="202329"/>
                  <a:pt x="8845900" y="202329"/>
                  <a:pt x="8845900" y="194995"/>
                </a:cubicBezTo>
                <a:cubicBezTo>
                  <a:pt x="8836177" y="202329"/>
                  <a:pt x="8836177" y="194995"/>
                  <a:pt x="8836177" y="194995"/>
                </a:cubicBezTo>
                <a:cubicBezTo>
                  <a:pt x="8833746" y="194995"/>
                  <a:pt x="8831922" y="195453"/>
                  <a:pt x="8830555" y="196141"/>
                </a:cubicBezTo>
                <a:lnTo>
                  <a:pt x="8828324" y="198088"/>
                </a:lnTo>
                <a:lnTo>
                  <a:pt x="8831167" y="191651"/>
                </a:lnTo>
                <a:cubicBezTo>
                  <a:pt x="8833525" y="188092"/>
                  <a:pt x="8835881" y="184533"/>
                  <a:pt x="8835881" y="180974"/>
                </a:cubicBezTo>
                <a:cubicBezTo>
                  <a:pt x="8828810" y="180974"/>
                  <a:pt x="8827041" y="176970"/>
                  <a:pt x="8826599" y="177971"/>
                </a:cubicBezTo>
                <a:close/>
                <a:moveTo>
                  <a:pt x="9105006" y="177971"/>
                </a:moveTo>
                <a:cubicBezTo>
                  <a:pt x="9104066" y="178305"/>
                  <a:pt x="9103441" y="179194"/>
                  <a:pt x="9103441" y="180974"/>
                </a:cubicBezTo>
                <a:cubicBezTo>
                  <a:pt x="9103441" y="180974"/>
                  <a:pt x="9113460" y="188092"/>
                  <a:pt x="9113460" y="180974"/>
                </a:cubicBezTo>
                <a:cubicBezTo>
                  <a:pt x="9113460" y="180974"/>
                  <a:pt x="9107825" y="176970"/>
                  <a:pt x="9105006" y="177971"/>
                </a:cubicBezTo>
                <a:close/>
                <a:moveTo>
                  <a:pt x="5821574" y="177929"/>
                </a:moveTo>
                <a:cubicBezTo>
                  <a:pt x="5825552" y="176939"/>
                  <a:pt x="5825552" y="180902"/>
                  <a:pt x="5825552" y="180902"/>
                </a:cubicBezTo>
                <a:cubicBezTo>
                  <a:pt x="5816123" y="180902"/>
                  <a:pt x="5825552" y="194995"/>
                  <a:pt x="5816123" y="194995"/>
                </a:cubicBezTo>
                <a:cubicBezTo>
                  <a:pt x="5816123" y="180902"/>
                  <a:pt x="5816123" y="187948"/>
                  <a:pt x="5816123" y="180902"/>
                </a:cubicBezTo>
                <a:cubicBezTo>
                  <a:pt x="5818480" y="179141"/>
                  <a:pt x="5820248" y="178260"/>
                  <a:pt x="5821574" y="177929"/>
                </a:cubicBezTo>
                <a:close/>
                <a:moveTo>
                  <a:pt x="7029508" y="177921"/>
                </a:moveTo>
                <a:cubicBezTo>
                  <a:pt x="7028136" y="178256"/>
                  <a:pt x="7026308" y="179149"/>
                  <a:pt x="7023870" y="180935"/>
                </a:cubicBezTo>
                <a:lnTo>
                  <a:pt x="7023673" y="180935"/>
                </a:lnTo>
                <a:lnTo>
                  <a:pt x="7023673" y="184874"/>
                </a:lnTo>
                <a:cubicBezTo>
                  <a:pt x="7023673" y="187877"/>
                  <a:pt x="7023673" y="187877"/>
                  <a:pt x="7023673" y="187877"/>
                </a:cubicBezTo>
                <a:cubicBezTo>
                  <a:pt x="7023673" y="187877"/>
                  <a:pt x="7023673" y="187877"/>
                  <a:pt x="7023673" y="188766"/>
                </a:cubicBezTo>
                <a:lnTo>
                  <a:pt x="7023673" y="190290"/>
                </a:lnTo>
                <a:lnTo>
                  <a:pt x="7027365" y="187653"/>
                </a:lnTo>
                <a:cubicBezTo>
                  <a:pt x="7029622" y="185790"/>
                  <a:pt x="7031793" y="183614"/>
                  <a:pt x="7033622" y="180935"/>
                </a:cubicBezTo>
                <a:cubicBezTo>
                  <a:pt x="7033622" y="180935"/>
                  <a:pt x="7033622" y="176916"/>
                  <a:pt x="7029508" y="177921"/>
                </a:cubicBezTo>
                <a:close/>
                <a:moveTo>
                  <a:pt x="6206862" y="177846"/>
                </a:moveTo>
                <a:cubicBezTo>
                  <a:pt x="6202138" y="176876"/>
                  <a:pt x="6202138" y="180758"/>
                  <a:pt x="6202138" y="180758"/>
                </a:cubicBezTo>
                <a:cubicBezTo>
                  <a:pt x="6213335" y="180758"/>
                  <a:pt x="6213335" y="180758"/>
                  <a:pt x="6213335" y="180758"/>
                </a:cubicBezTo>
                <a:cubicBezTo>
                  <a:pt x="6210536" y="179033"/>
                  <a:pt x="6208437" y="178170"/>
                  <a:pt x="6206862" y="177846"/>
                </a:cubicBezTo>
                <a:close/>
                <a:moveTo>
                  <a:pt x="7629896" y="176876"/>
                </a:moveTo>
                <a:lnTo>
                  <a:pt x="7628332" y="180758"/>
                </a:lnTo>
                <a:lnTo>
                  <a:pt x="7633340" y="180758"/>
                </a:lnTo>
                <a:cubicBezTo>
                  <a:pt x="7633340" y="180758"/>
                  <a:pt x="7633340" y="180758"/>
                  <a:pt x="7638350" y="180758"/>
                </a:cubicBezTo>
                <a:cubicBezTo>
                  <a:pt x="7638350" y="175581"/>
                  <a:pt x="7632714" y="174287"/>
                  <a:pt x="7629896" y="176876"/>
                </a:cubicBezTo>
                <a:close/>
                <a:moveTo>
                  <a:pt x="9057253" y="176548"/>
                </a:moveTo>
                <a:lnTo>
                  <a:pt x="9057103" y="177307"/>
                </a:lnTo>
                <a:cubicBezTo>
                  <a:pt x="9055852" y="179033"/>
                  <a:pt x="9053347" y="180758"/>
                  <a:pt x="9053347" y="180758"/>
                </a:cubicBezTo>
                <a:cubicBezTo>
                  <a:pt x="9063365" y="180758"/>
                  <a:pt x="9063365" y="180758"/>
                  <a:pt x="9063365" y="180758"/>
                </a:cubicBezTo>
                <a:cubicBezTo>
                  <a:pt x="9060860" y="179033"/>
                  <a:pt x="9058982" y="177738"/>
                  <a:pt x="9057573" y="176768"/>
                </a:cubicBezTo>
                <a:close/>
                <a:moveTo>
                  <a:pt x="2769610" y="176171"/>
                </a:moveTo>
                <a:cubicBezTo>
                  <a:pt x="2766359" y="175138"/>
                  <a:pt x="2759856" y="179272"/>
                  <a:pt x="2759856" y="179272"/>
                </a:cubicBezTo>
                <a:cubicBezTo>
                  <a:pt x="2759856" y="179272"/>
                  <a:pt x="2759856" y="186621"/>
                  <a:pt x="2771417" y="186621"/>
                </a:cubicBezTo>
                <a:cubicBezTo>
                  <a:pt x="2771417" y="179272"/>
                  <a:pt x="2771417" y="179272"/>
                  <a:pt x="2771417" y="179272"/>
                </a:cubicBezTo>
                <a:cubicBezTo>
                  <a:pt x="2771417" y="177434"/>
                  <a:pt x="2770694" y="176515"/>
                  <a:pt x="2769610" y="176171"/>
                </a:cubicBezTo>
                <a:close/>
                <a:moveTo>
                  <a:pt x="12043886" y="176171"/>
                </a:moveTo>
                <a:cubicBezTo>
                  <a:pt x="12040635" y="175138"/>
                  <a:pt x="12034132" y="179272"/>
                  <a:pt x="12034132" y="179272"/>
                </a:cubicBezTo>
                <a:cubicBezTo>
                  <a:pt x="12034132" y="179272"/>
                  <a:pt x="12034132" y="186621"/>
                  <a:pt x="12045693" y="186621"/>
                </a:cubicBezTo>
                <a:cubicBezTo>
                  <a:pt x="12045693" y="179272"/>
                  <a:pt x="12045693" y="179272"/>
                  <a:pt x="12045693" y="179272"/>
                </a:cubicBezTo>
                <a:cubicBezTo>
                  <a:pt x="12045693" y="177434"/>
                  <a:pt x="12044970" y="176515"/>
                  <a:pt x="12043886" y="176171"/>
                </a:cubicBezTo>
                <a:close/>
                <a:moveTo>
                  <a:pt x="4400543" y="173856"/>
                </a:moveTo>
                <a:cubicBezTo>
                  <a:pt x="4391115" y="173856"/>
                  <a:pt x="4391115" y="173856"/>
                  <a:pt x="4391115" y="173856"/>
                </a:cubicBezTo>
                <a:cubicBezTo>
                  <a:pt x="4391115" y="175635"/>
                  <a:pt x="4391115" y="177415"/>
                  <a:pt x="4391115" y="178972"/>
                </a:cubicBezTo>
                <a:lnTo>
                  <a:pt x="4391115" y="179049"/>
                </a:lnTo>
                <a:lnTo>
                  <a:pt x="4385046" y="179049"/>
                </a:lnTo>
                <a:cubicBezTo>
                  <a:pt x="4395389" y="179049"/>
                  <a:pt x="4395389" y="186620"/>
                  <a:pt x="4405733" y="186620"/>
                </a:cubicBezTo>
                <a:cubicBezTo>
                  <a:pt x="4405733" y="186620"/>
                  <a:pt x="4405733" y="186620"/>
                  <a:pt x="4405733" y="179049"/>
                </a:cubicBezTo>
                <a:lnTo>
                  <a:pt x="4396612" y="179049"/>
                </a:lnTo>
                <a:close/>
                <a:moveTo>
                  <a:pt x="4796576" y="173856"/>
                </a:moveTo>
                <a:cubicBezTo>
                  <a:pt x="4796576" y="173856"/>
                  <a:pt x="4796576" y="180758"/>
                  <a:pt x="4806005" y="180758"/>
                </a:cubicBezTo>
                <a:cubicBezTo>
                  <a:pt x="4806005" y="173856"/>
                  <a:pt x="4806005" y="173856"/>
                  <a:pt x="4796576" y="173856"/>
                </a:cubicBezTo>
                <a:close/>
                <a:moveTo>
                  <a:pt x="4817200" y="173856"/>
                </a:moveTo>
                <a:cubicBezTo>
                  <a:pt x="4817200" y="173856"/>
                  <a:pt x="4806005" y="173856"/>
                  <a:pt x="4817200" y="180758"/>
                </a:cubicBezTo>
                <a:cubicBezTo>
                  <a:pt x="4817200" y="173856"/>
                  <a:pt x="4817200" y="173856"/>
                  <a:pt x="4817200" y="173856"/>
                </a:cubicBezTo>
                <a:close/>
                <a:moveTo>
                  <a:pt x="4916208" y="173856"/>
                </a:moveTo>
                <a:cubicBezTo>
                  <a:pt x="4916208" y="180902"/>
                  <a:pt x="4926034" y="187948"/>
                  <a:pt x="4916208" y="194995"/>
                </a:cubicBezTo>
                <a:cubicBezTo>
                  <a:pt x="4926034" y="194995"/>
                  <a:pt x="4935851" y="194995"/>
                  <a:pt x="4945677" y="194995"/>
                </a:cubicBezTo>
                <a:cubicBezTo>
                  <a:pt x="4926034" y="194995"/>
                  <a:pt x="4926034" y="187948"/>
                  <a:pt x="4926034" y="180902"/>
                </a:cubicBezTo>
                <a:cubicBezTo>
                  <a:pt x="4926034" y="180902"/>
                  <a:pt x="4926034" y="173856"/>
                  <a:pt x="4916208" y="173856"/>
                </a:cubicBezTo>
                <a:close/>
                <a:moveTo>
                  <a:pt x="4955403" y="173856"/>
                </a:moveTo>
                <a:lnTo>
                  <a:pt x="4945677" y="173856"/>
                </a:lnTo>
                <a:lnTo>
                  <a:pt x="4955403" y="194995"/>
                </a:lnTo>
                <a:cubicBezTo>
                  <a:pt x="4965125" y="187948"/>
                  <a:pt x="4955403" y="180902"/>
                  <a:pt x="4955403" y="173856"/>
                </a:cubicBezTo>
                <a:close/>
                <a:moveTo>
                  <a:pt x="5181997" y="173856"/>
                </a:moveTo>
                <a:cubicBezTo>
                  <a:pt x="5181997" y="180974"/>
                  <a:pt x="5181997" y="188092"/>
                  <a:pt x="5193195" y="188092"/>
                </a:cubicBezTo>
                <a:cubicBezTo>
                  <a:pt x="5193195" y="180974"/>
                  <a:pt x="5193195" y="180974"/>
                  <a:pt x="5193195" y="180974"/>
                </a:cubicBezTo>
                <a:cubicBezTo>
                  <a:pt x="5181997" y="173856"/>
                  <a:pt x="5181997" y="173856"/>
                  <a:pt x="5181997" y="173856"/>
                </a:cubicBezTo>
                <a:close/>
                <a:moveTo>
                  <a:pt x="5271576" y="173856"/>
                </a:moveTo>
                <a:cubicBezTo>
                  <a:pt x="5282578" y="173856"/>
                  <a:pt x="5282578" y="180758"/>
                  <a:pt x="5292203" y="180758"/>
                </a:cubicBezTo>
                <a:cubicBezTo>
                  <a:pt x="5292203" y="173856"/>
                  <a:pt x="5282578" y="173856"/>
                  <a:pt x="5271576" y="173856"/>
                </a:cubicBezTo>
                <a:close/>
                <a:moveTo>
                  <a:pt x="5360566" y="173856"/>
                </a:moveTo>
                <a:cubicBezTo>
                  <a:pt x="5350548" y="173856"/>
                  <a:pt x="5350548" y="173856"/>
                  <a:pt x="5350548" y="173856"/>
                </a:cubicBezTo>
                <a:cubicBezTo>
                  <a:pt x="5350548" y="180758"/>
                  <a:pt x="5360566" y="173856"/>
                  <a:pt x="5360566" y="173856"/>
                </a:cubicBezTo>
                <a:close/>
                <a:moveTo>
                  <a:pt x="5430108" y="173856"/>
                </a:moveTo>
                <a:cubicBezTo>
                  <a:pt x="5430108" y="180974"/>
                  <a:pt x="5430108" y="188092"/>
                  <a:pt x="5440127" y="188092"/>
                </a:cubicBezTo>
                <a:cubicBezTo>
                  <a:pt x="5440127" y="180974"/>
                  <a:pt x="5440127" y="173856"/>
                  <a:pt x="5430108" y="173856"/>
                </a:cubicBezTo>
                <a:close/>
                <a:moveTo>
                  <a:pt x="5637554" y="173856"/>
                </a:moveTo>
                <a:cubicBezTo>
                  <a:pt x="5637554" y="173856"/>
                  <a:pt x="5637554" y="173856"/>
                  <a:pt x="5637554" y="180758"/>
                </a:cubicBezTo>
                <a:cubicBezTo>
                  <a:pt x="5637554" y="180758"/>
                  <a:pt x="5628125" y="180758"/>
                  <a:pt x="5637554" y="173856"/>
                </a:cubicBezTo>
                <a:close/>
                <a:moveTo>
                  <a:pt x="6370688" y="173856"/>
                </a:moveTo>
                <a:cubicBezTo>
                  <a:pt x="6360964" y="173856"/>
                  <a:pt x="6360964" y="173856"/>
                  <a:pt x="6351240" y="173856"/>
                </a:cubicBezTo>
                <a:cubicBezTo>
                  <a:pt x="6351240" y="180758"/>
                  <a:pt x="6351240" y="180758"/>
                  <a:pt x="6360964" y="180758"/>
                </a:cubicBezTo>
                <a:cubicBezTo>
                  <a:pt x="6360964" y="173856"/>
                  <a:pt x="6360964" y="173856"/>
                  <a:pt x="6370688" y="173856"/>
                </a:cubicBezTo>
                <a:close/>
                <a:moveTo>
                  <a:pt x="6380439" y="173856"/>
                </a:moveTo>
                <a:cubicBezTo>
                  <a:pt x="6380439" y="180902"/>
                  <a:pt x="6380439" y="187948"/>
                  <a:pt x="6370688" y="187948"/>
                </a:cubicBezTo>
                <a:cubicBezTo>
                  <a:pt x="6380439" y="194995"/>
                  <a:pt x="6401334" y="180902"/>
                  <a:pt x="6380439" y="173856"/>
                </a:cubicBezTo>
                <a:close/>
                <a:moveTo>
                  <a:pt x="6459678" y="173856"/>
                </a:moveTo>
                <a:cubicBezTo>
                  <a:pt x="6459678" y="180974"/>
                  <a:pt x="6459678" y="188092"/>
                  <a:pt x="6459678" y="188092"/>
                </a:cubicBezTo>
                <a:cubicBezTo>
                  <a:pt x="6469107" y="188092"/>
                  <a:pt x="6469107" y="180974"/>
                  <a:pt x="6469107" y="180974"/>
                </a:cubicBezTo>
                <a:cubicBezTo>
                  <a:pt x="6469107" y="173856"/>
                  <a:pt x="6469107" y="180974"/>
                  <a:pt x="6459678" y="173856"/>
                </a:cubicBezTo>
                <a:close/>
                <a:moveTo>
                  <a:pt x="6678322" y="173856"/>
                </a:moveTo>
                <a:cubicBezTo>
                  <a:pt x="6678322" y="175617"/>
                  <a:pt x="6678322" y="176939"/>
                  <a:pt x="6678322" y="178150"/>
                </a:cubicBezTo>
                <a:lnTo>
                  <a:pt x="6678322" y="178173"/>
                </a:lnTo>
                <a:lnTo>
                  <a:pt x="6680647" y="176135"/>
                </a:lnTo>
                <a:lnTo>
                  <a:pt x="6681862" y="174596"/>
                </a:lnTo>
                <a:close/>
                <a:moveTo>
                  <a:pt x="6736665" y="173856"/>
                </a:moveTo>
                <a:cubicBezTo>
                  <a:pt x="6736665" y="180758"/>
                  <a:pt x="6746684" y="173856"/>
                  <a:pt x="6746684" y="180758"/>
                </a:cubicBezTo>
                <a:cubicBezTo>
                  <a:pt x="6746684" y="173856"/>
                  <a:pt x="6736665" y="173856"/>
                  <a:pt x="6736665" y="173856"/>
                </a:cubicBezTo>
                <a:close/>
                <a:moveTo>
                  <a:pt x="7122682" y="173856"/>
                </a:moveTo>
                <a:cubicBezTo>
                  <a:pt x="7122682" y="180758"/>
                  <a:pt x="7112663" y="173856"/>
                  <a:pt x="7112663" y="180758"/>
                </a:cubicBezTo>
                <a:cubicBezTo>
                  <a:pt x="7122682" y="180758"/>
                  <a:pt x="7122682" y="180758"/>
                  <a:pt x="7122682" y="180758"/>
                </a:cubicBezTo>
                <a:cubicBezTo>
                  <a:pt x="7122682" y="173856"/>
                  <a:pt x="7122682" y="173856"/>
                  <a:pt x="7122682" y="173856"/>
                </a:cubicBezTo>
                <a:close/>
                <a:moveTo>
                  <a:pt x="7242317" y="173856"/>
                </a:moveTo>
                <a:cubicBezTo>
                  <a:pt x="7242317" y="180902"/>
                  <a:pt x="7242317" y="180902"/>
                  <a:pt x="7242317" y="187948"/>
                </a:cubicBezTo>
                <a:cubicBezTo>
                  <a:pt x="7242317" y="187948"/>
                  <a:pt x="7232644" y="187948"/>
                  <a:pt x="7232644" y="180902"/>
                </a:cubicBezTo>
                <a:cubicBezTo>
                  <a:pt x="7224352" y="186187"/>
                  <a:pt x="7216838" y="187508"/>
                  <a:pt x="7217681" y="190811"/>
                </a:cubicBezTo>
                <a:lnTo>
                  <a:pt x="7221589" y="194995"/>
                </a:lnTo>
                <a:lnTo>
                  <a:pt x="7221723" y="194995"/>
                </a:lnTo>
                <a:cubicBezTo>
                  <a:pt x="7211983" y="202132"/>
                  <a:pt x="7211983" y="202132"/>
                  <a:pt x="7211983" y="202132"/>
                </a:cubicBezTo>
                <a:cubicBezTo>
                  <a:pt x="7211983" y="209270"/>
                  <a:pt x="7221723" y="209270"/>
                  <a:pt x="7221723" y="209270"/>
                </a:cubicBezTo>
                <a:cubicBezTo>
                  <a:pt x="7221723" y="202132"/>
                  <a:pt x="7242595" y="209270"/>
                  <a:pt x="7232855" y="194995"/>
                </a:cubicBezTo>
                <a:cubicBezTo>
                  <a:pt x="7242595" y="202132"/>
                  <a:pt x="7252336" y="202132"/>
                  <a:pt x="7252336" y="202132"/>
                </a:cubicBezTo>
                <a:cubicBezTo>
                  <a:pt x="7232855" y="209270"/>
                  <a:pt x="7232855" y="209270"/>
                  <a:pt x="7221723" y="209270"/>
                </a:cubicBezTo>
                <a:cubicBezTo>
                  <a:pt x="7232855" y="209270"/>
                  <a:pt x="7232855" y="217427"/>
                  <a:pt x="7232855" y="217427"/>
                </a:cubicBezTo>
                <a:cubicBezTo>
                  <a:pt x="7232855" y="217427"/>
                  <a:pt x="7221723" y="209270"/>
                  <a:pt x="7221723" y="217427"/>
                </a:cubicBezTo>
                <a:cubicBezTo>
                  <a:pt x="7221723" y="209270"/>
                  <a:pt x="7221723" y="209270"/>
                  <a:pt x="7202242" y="209270"/>
                </a:cubicBezTo>
                <a:lnTo>
                  <a:pt x="7202242" y="213970"/>
                </a:lnTo>
                <a:cubicBezTo>
                  <a:pt x="7202242" y="217428"/>
                  <a:pt x="7202242" y="217428"/>
                  <a:pt x="7202242" y="217428"/>
                </a:cubicBezTo>
                <a:cubicBezTo>
                  <a:pt x="7192223" y="217428"/>
                  <a:pt x="7192223" y="217428"/>
                  <a:pt x="7192223" y="209231"/>
                </a:cubicBezTo>
                <a:cubicBezTo>
                  <a:pt x="7192223" y="209231"/>
                  <a:pt x="7192223" y="209231"/>
                  <a:pt x="7202242" y="209231"/>
                </a:cubicBezTo>
                <a:lnTo>
                  <a:pt x="7202242" y="209270"/>
                </a:lnTo>
                <a:cubicBezTo>
                  <a:pt x="7211983" y="202132"/>
                  <a:pt x="7211983" y="202132"/>
                  <a:pt x="7211983" y="194995"/>
                </a:cubicBezTo>
                <a:lnTo>
                  <a:pt x="7221588" y="194995"/>
                </a:lnTo>
                <a:lnTo>
                  <a:pt x="7215996" y="191031"/>
                </a:lnTo>
                <a:cubicBezTo>
                  <a:pt x="7211915" y="188389"/>
                  <a:pt x="7211915" y="189710"/>
                  <a:pt x="7211915" y="194995"/>
                </a:cubicBezTo>
                <a:lnTo>
                  <a:pt x="7211915" y="180902"/>
                </a:lnTo>
                <a:lnTo>
                  <a:pt x="7211915" y="173856"/>
                </a:lnTo>
                <a:cubicBezTo>
                  <a:pt x="7211915" y="173856"/>
                  <a:pt x="7211915" y="173856"/>
                  <a:pt x="7221589" y="173856"/>
                </a:cubicBezTo>
                <a:cubicBezTo>
                  <a:pt x="7211915" y="173856"/>
                  <a:pt x="7211915" y="173856"/>
                  <a:pt x="7211915" y="180902"/>
                </a:cubicBezTo>
                <a:cubicBezTo>
                  <a:pt x="7221589" y="180902"/>
                  <a:pt x="7221589" y="173856"/>
                  <a:pt x="7232644" y="173856"/>
                </a:cubicBezTo>
                <a:cubicBezTo>
                  <a:pt x="7232644" y="175617"/>
                  <a:pt x="7231953" y="176939"/>
                  <a:pt x="7230916" y="177929"/>
                </a:cubicBezTo>
                <a:lnTo>
                  <a:pt x="7227246" y="179950"/>
                </a:lnTo>
                <a:lnTo>
                  <a:pt x="7228131" y="179801"/>
                </a:lnTo>
                <a:cubicBezTo>
                  <a:pt x="7233248" y="177819"/>
                  <a:pt x="7235062" y="173856"/>
                  <a:pt x="7242317" y="173856"/>
                </a:cubicBezTo>
                <a:close/>
                <a:moveTo>
                  <a:pt x="7479524" y="173856"/>
                </a:moveTo>
                <a:cubicBezTo>
                  <a:pt x="7479524" y="173856"/>
                  <a:pt x="7479524" y="173856"/>
                  <a:pt x="7469799" y="173856"/>
                </a:cubicBezTo>
                <a:cubicBezTo>
                  <a:pt x="7469799" y="173856"/>
                  <a:pt x="7469799" y="173856"/>
                  <a:pt x="7469799" y="180902"/>
                </a:cubicBezTo>
                <a:cubicBezTo>
                  <a:pt x="7469799" y="187948"/>
                  <a:pt x="7469799" y="187948"/>
                  <a:pt x="7469799" y="187948"/>
                </a:cubicBezTo>
                <a:cubicBezTo>
                  <a:pt x="7469799" y="187948"/>
                  <a:pt x="7469799" y="194995"/>
                  <a:pt x="7479524" y="194995"/>
                </a:cubicBezTo>
                <a:cubicBezTo>
                  <a:pt x="7489248" y="187948"/>
                  <a:pt x="7479524" y="187948"/>
                  <a:pt x="7479524" y="173856"/>
                </a:cubicBezTo>
                <a:close/>
                <a:moveTo>
                  <a:pt x="7529618" y="173856"/>
                </a:moveTo>
                <a:cubicBezTo>
                  <a:pt x="7529618" y="180974"/>
                  <a:pt x="7529618" y="173856"/>
                  <a:pt x="7519893" y="173856"/>
                </a:cubicBezTo>
                <a:cubicBezTo>
                  <a:pt x="7529618" y="180974"/>
                  <a:pt x="7519893" y="180974"/>
                  <a:pt x="7519893" y="188092"/>
                </a:cubicBezTo>
                <a:cubicBezTo>
                  <a:pt x="7529618" y="188092"/>
                  <a:pt x="7529618" y="180974"/>
                  <a:pt x="7539341" y="188092"/>
                </a:cubicBezTo>
                <a:cubicBezTo>
                  <a:pt x="7539341" y="180974"/>
                  <a:pt x="7529618" y="173856"/>
                  <a:pt x="7529618" y="173856"/>
                </a:cubicBezTo>
                <a:close/>
                <a:moveTo>
                  <a:pt x="7539341" y="173856"/>
                </a:moveTo>
                <a:cubicBezTo>
                  <a:pt x="7539341" y="173856"/>
                  <a:pt x="7541699" y="175581"/>
                  <a:pt x="7544056" y="176444"/>
                </a:cubicBezTo>
                <a:lnTo>
                  <a:pt x="7546911" y="176729"/>
                </a:lnTo>
                <a:lnTo>
                  <a:pt x="7544793" y="174934"/>
                </a:lnTo>
                <a:cubicBezTo>
                  <a:pt x="7543467" y="174287"/>
                  <a:pt x="7541699" y="173856"/>
                  <a:pt x="7539341" y="173856"/>
                </a:cubicBezTo>
                <a:close/>
                <a:moveTo>
                  <a:pt x="7548770" y="173856"/>
                </a:moveTo>
                <a:cubicBezTo>
                  <a:pt x="7548770" y="175581"/>
                  <a:pt x="7548182" y="176444"/>
                  <a:pt x="7547298" y="176768"/>
                </a:cubicBezTo>
                <a:lnTo>
                  <a:pt x="7546911" y="176729"/>
                </a:lnTo>
                <a:lnTo>
                  <a:pt x="7547592" y="177307"/>
                </a:lnTo>
                <a:cubicBezTo>
                  <a:pt x="7548770" y="179033"/>
                  <a:pt x="7548770" y="180758"/>
                  <a:pt x="7548770" y="180758"/>
                </a:cubicBezTo>
                <a:cubicBezTo>
                  <a:pt x="7548770" y="180758"/>
                  <a:pt x="7548770" y="180758"/>
                  <a:pt x="7548770" y="173856"/>
                </a:cubicBezTo>
                <a:close/>
                <a:moveTo>
                  <a:pt x="7608883" y="173856"/>
                </a:moveTo>
                <a:cubicBezTo>
                  <a:pt x="7599258" y="173856"/>
                  <a:pt x="7599258" y="173856"/>
                  <a:pt x="7599258" y="173856"/>
                </a:cubicBezTo>
                <a:cubicBezTo>
                  <a:pt x="7599258" y="180974"/>
                  <a:pt x="7599258" y="180974"/>
                  <a:pt x="7588256" y="180974"/>
                </a:cubicBezTo>
                <a:cubicBezTo>
                  <a:pt x="7599258" y="180974"/>
                  <a:pt x="7599258" y="188092"/>
                  <a:pt x="7608883" y="188092"/>
                </a:cubicBezTo>
                <a:cubicBezTo>
                  <a:pt x="7608883" y="180974"/>
                  <a:pt x="7608883" y="180974"/>
                  <a:pt x="7608883" y="173856"/>
                </a:cubicBezTo>
                <a:close/>
                <a:moveTo>
                  <a:pt x="7766432" y="173856"/>
                </a:moveTo>
                <a:cubicBezTo>
                  <a:pt x="7756610" y="180974"/>
                  <a:pt x="7756610" y="180974"/>
                  <a:pt x="7756610" y="180974"/>
                </a:cubicBezTo>
                <a:cubicBezTo>
                  <a:pt x="7756610" y="180974"/>
                  <a:pt x="7756610" y="173856"/>
                  <a:pt x="7746788" y="173856"/>
                </a:cubicBezTo>
                <a:cubicBezTo>
                  <a:pt x="7746788" y="180974"/>
                  <a:pt x="7746788" y="180974"/>
                  <a:pt x="7746788" y="180974"/>
                </a:cubicBezTo>
                <a:cubicBezTo>
                  <a:pt x="7746788" y="180974"/>
                  <a:pt x="7746788" y="188092"/>
                  <a:pt x="7756610" y="188092"/>
                </a:cubicBezTo>
                <a:cubicBezTo>
                  <a:pt x="7756610" y="188092"/>
                  <a:pt x="7776254" y="180974"/>
                  <a:pt x="7766432" y="173856"/>
                </a:cubicBezTo>
                <a:close/>
                <a:moveTo>
                  <a:pt x="7806899" y="173856"/>
                </a:moveTo>
                <a:cubicBezTo>
                  <a:pt x="7806899" y="173856"/>
                  <a:pt x="7806899" y="173856"/>
                  <a:pt x="7796881" y="173856"/>
                </a:cubicBezTo>
                <a:cubicBezTo>
                  <a:pt x="7796881" y="173856"/>
                  <a:pt x="7796881" y="180758"/>
                  <a:pt x="7806899" y="180758"/>
                </a:cubicBezTo>
                <a:cubicBezTo>
                  <a:pt x="7806899" y="173856"/>
                  <a:pt x="7806899" y="173856"/>
                  <a:pt x="7806899" y="173856"/>
                </a:cubicBezTo>
                <a:close/>
                <a:moveTo>
                  <a:pt x="7845500" y="173856"/>
                </a:moveTo>
                <a:cubicBezTo>
                  <a:pt x="7835777" y="173856"/>
                  <a:pt x="7835777" y="173856"/>
                  <a:pt x="7835777" y="173856"/>
                </a:cubicBezTo>
                <a:cubicBezTo>
                  <a:pt x="7835777" y="180974"/>
                  <a:pt x="7845500" y="188092"/>
                  <a:pt x="7855226" y="188092"/>
                </a:cubicBezTo>
                <a:cubicBezTo>
                  <a:pt x="7855226" y="180974"/>
                  <a:pt x="7845500" y="180974"/>
                  <a:pt x="7845500" y="173856"/>
                </a:cubicBezTo>
                <a:close/>
                <a:moveTo>
                  <a:pt x="7905319" y="173856"/>
                </a:moveTo>
                <a:cubicBezTo>
                  <a:pt x="7895890" y="173856"/>
                  <a:pt x="7895890" y="173856"/>
                  <a:pt x="7895890" y="173856"/>
                </a:cubicBezTo>
                <a:cubicBezTo>
                  <a:pt x="7905319" y="173856"/>
                  <a:pt x="7905319" y="180758"/>
                  <a:pt x="7905319" y="173856"/>
                </a:cubicBezTo>
                <a:close/>
                <a:moveTo>
                  <a:pt x="7944804" y="173856"/>
                </a:moveTo>
                <a:cubicBezTo>
                  <a:pt x="7944804" y="173856"/>
                  <a:pt x="7944804" y="180758"/>
                  <a:pt x="7954232" y="180758"/>
                </a:cubicBezTo>
                <a:cubicBezTo>
                  <a:pt x="7944804" y="173856"/>
                  <a:pt x="7954232" y="173856"/>
                  <a:pt x="7944804" y="173856"/>
                </a:cubicBezTo>
                <a:close/>
                <a:moveTo>
                  <a:pt x="8043224" y="173856"/>
                </a:moveTo>
                <a:cubicBezTo>
                  <a:pt x="8033500" y="173856"/>
                  <a:pt x="8033500" y="173856"/>
                  <a:pt x="8033500" y="173856"/>
                </a:cubicBezTo>
                <a:cubicBezTo>
                  <a:pt x="8033500" y="173856"/>
                  <a:pt x="8033500" y="173856"/>
                  <a:pt x="8023775" y="173856"/>
                </a:cubicBezTo>
                <a:cubicBezTo>
                  <a:pt x="8023775" y="180758"/>
                  <a:pt x="8043224" y="180758"/>
                  <a:pt x="8043224" y="173856"/>
                </a:cubicBezTo>
                <a:close/>
                <a:moveTo>
                  <a:pt x="8074335" y="173856"/>
                </a:moveTo>
                <a:cubicBezTo>
                  <a:pt x="8064549" y="173856"/>
                  <a:pt x="8064549" y="173856"/>
                  <a:pt x="8053366" y="180931"/>
                </a:cubicBezTo>
                <a:cubicBezTo>
                  <a:pt x="8053366" y="180931"/>
                  <a:pt x="8064549" y="180931"/>
                  <a:pt x="8064549" y="188006"/>
                </a:cubicBezTo>
                <a:cubicBezTo>
                  <a:pt x="8053366" y="188006"/>
                  <a:pt x="8053366" y="188006"/>
                  <a:pt x="8053366" y="188006"/>
                </a:cubicBezTo>
                <a:cubicBezTo>
                  <a:pt x="8043580" y="188006"/>
                  <a:pt x="8053366" y="195081"/>
                  <a:pt x="8043580" y="195081"/>
                </a:cubicBezTo>
                <a:lnTo>
                  <a:pt x="8038322" y="195081"/>
                </a:lnTo>
                <a:lnTo>
                  <a:pt x="8039910" y="197734"/>
                </a:lnTo>
                <a:cubicBezTo>
                  <a:pt x="8043580" y="202156"/>
                  <a:pt x="8048473" y="205693"/>
                  <a:pt x="8053366" y="209231"/>
                </a:cubicBezTo>
                <a:cubicBezTo>
                  <a:pt x="8064549" y="209231"/>
                  <a:pt x="8064549" y="202156"/>
                  <a:pt x="8064549" y="202156"/>
                </a:cubicBezTo>
                <a:cubicBezTo>
                  <a:pt x="8064549" y="209231"/>
                  <a:pt x="8064549" y="209231"/>
                  <a:pt x="8064549" y="209231"/>
                </a:cubicBezTo>
                <a:lnTo>
                  <a:pt x="8074223" y="209231"/>
                </a:lnTo>
                <a:lnTo>
                  <a:pt x="8084005" y="209231"/>
                </a:lnTo>
                <a:lnTo>
                  <a:pt x="8084121" y="209231"/>
                </a:lnTo>
                <a:cubicBezTo>
                  <a:pt x="8084121" y="202156"/>
                  <a:pt x="8084121" y="202156"/>
                  <a:pt x="8093906" y="202156"/>
                </a:cubicBezTo>
                <a:cubicBezTo>
                  <a:pt x="8093906" y="202156"/>
                  <a:pt x="8093906" y="202156"/>
                  <a:pt x="8093906" y="195081"/>
                </a:cubicBezTo>
                <a:cubicBezTo>
                  <a:pt x="8084121" y="195081"/>
                  <a:pt x="8084121" y="202156"/>
                  <a:pt x="8084121" y="195081"/>
                </a:cubicBezTo>
                <a:cubicBezTo>
                  <a:pt x="8074335" y="195081"/>
                  <a:pt x="8074335" y="180931"/>
                  <a:pt x="8064549" y="180931"/>
                </a:cubicBezTo>
                <a:cubicBezTo>
                  <a:pt x="8064549" y="180931"/>
                  <a:pt x="8074335" y="180931"/>
                  <a:pt x="8074335" y="173856"/>
                </a:cubicBezTo>
                <a:close/>
                <a:moveTo>
                  <a:pt x="8182700" y="173856"/>
                </a:moveTo>
                <a:cubicBezTo>
                  <a:pt x="8182700" y="177415"/>
                  <a:pt x="8177887" y="179194"/>
                  <a:pt x="8174277" y="180974"/>
                </a:cubicBezTo>
                <a:lnTo>
                  <a:pt x="8170983" y="183507"/>
                </a:lnTo>
                <a:lnTo>
                  <a:pt x="8168310" y="181801"/>
                </a:lnTo>
                <a:lnTo>
                  <a:pt x="8164353" y="181069"/>
                </a:lnTo>
                <a:lnTo>
                  <a:pt x="8164663" y="183598"/>
                </a:lnTo>
                <a:cubicBezTo>
                  <a:pt x="8165271" y="184946"/>
                  <a:pt x="8166183" y="186070"/>
                  <a:pt x="8167550" y="186856"/>
                </a:cubicBezTo>
                <a:lnTo>
                  <a:pt x="8173059" y="188067"/>
                </a:lnTo>
                <a:lnTo>
                  <a:pt x="8173074" y="188092"/>
                </a:lnTo>
                <a:lnTo>
                  <a:pt x="8173129" y="188082"/>
                </a:lnTo>
                <a:lnTo>
                  <a:pt x="8173172" y="188092"/>
                </a:lnTo>
                <a:lnTo>
                  <a:pt x="8173166" y="188076"/>
                </a:lnTo>
                <a:lnTo>
                  <a:pt x="8179992" y="186869"/>
                </a:lnTo>
                <a:cubicBezTo>
                  <a:pt x="8186309" y="184533"/>
                  <a:pt x="8189919" y="179194"/>
                  <a:pt x="8182700" y="173856"/>
                </a:cubicBezTo>
                <a:close/>
                <a:moveTo>
                  <a:pt x="8211774" y="173856"/>
                </a:moveTo>
                <a:cubicBezTo>
                  <a:pt x="8211774" y="180758"/>
                  <a:pt x="8211774" y="180758"/>
                  <a:pt x="8221792" y="180758"/>
                </a:cubicBezTo>
                <a:cubicBezTo>
                  <a:pt x="8221792" y="173856"/>
                  <a:pt x="8221792" y="173856"/>
                  <a:pt x="8211774" y="173856"/>
                </a:cubicBezTo>
                <a:close/>
                <a:moveTo>
                  <a:pt x="8310784" y="173856"/>
                </a:moveTo>
                <a:cubicBezTo>
                  <a:pt x="8301059" y="173856"/>
                  <a:pt x="8301059" y="173856"/>
                  <a:pt x="8301059" y="173856"/>
                </a:cubicBezTo>
                <a:cubicBezTo>
                  <a:pt x="8301059" y="180974"/>
                  <a:pt x="8301059" y="188092"/>
                  <a:pt x="8291334" y="188092"/>
                </a:cubicBezTo>
                <a:cubicBezTo>
                  <a:pt x="8291334" y="188092"/>
                  <a:pt x="8291334" y="202328"/>
                  <a:pt x="8301059" y="195210"/>
                </a:cubicBezTo>
                <a:cubicBezTo>
                  <a:pt x="8310784" y="195210"/>
                  <a:pt x="8310784" y="195210"/>
                  <a:pt x="8310784" y="195210"/>
                </a:cubicBezTo>
                <a:cubicBezTo>
                  <a:pt x="8301059" y="188092"/>
                  <a:pt x="8301059" y="188092"/>
                  <a:pt x="8301059" y="188092"/>
                </a:cubicBezTo>
                <a:cubicBezTo>
                  <a:pt x="8310784" y="188092"/>
                  <a:pt x="8310784" y="188092"/>
                  <a:pt x="8310784" y="188092"/>
                </a:cubicBezTo>
                <a:cubicBezTo>
                  <a:pt x="8310784" y="188092"/>
                  <a:pt x="8310784" y="180974"/>
                  <a:pt x="8310784" y="173856"/>
                </a:cubicBezTo>
                <a:close/>
                <a:moveTo>
                  <a:pt x="8320803" y="173856"/>
                </a:moveTo>
                <a:cubicBezTo>
                  <a:pt x="8320803" y="180974"/>
                  <a:pt x="8320803" y="180974"/>
                  <a:pt x="8320803" y="180974"/>
                </a:cubicBezTo>
                <a:cubicBezTo>
                  <a:pt x="8330232" y="180974"/>
                  <a:pt x="8320803" y="188092"/>
                  <a:pt x="8330232" y="188092"/>
                </a:cubicBezTo>
                <a:cubicBezTo>
                  <a:pt x="8330232" y="180974"/>
                  <a:pt x="8330232" y="180974"/>
                  <a:pt x="8320803" y="173856"/>
                </a:cubicBezTo>
                <a:close/>
                <a:moveTo>
                  <a:pt x="8638158" y="173856"/>
                </a:moveTo>
                <a:cubicBezTo>
                  <a:pt x="8638158" y="180902"/>
                  <a:pt x="8638158" y="180902"/>
                  <a:pt x="8638158" y="187948"/>
                </a:cubicBezTo>
                <a:cubicBezTo>
                  <a:pt x="8638158" y="180902"/>
                  <a:pt x="8628435" y="180902"/>
                  <a:pt x="8628435" y="180902"/>
                </a:cubicBezTo>
                <a:cubicBezTo>
                  <a:pt x="8628435" y="187948"/>
                  <a:pt x="8638158" y="187948"/>
                  <a:pt x="8638158" y="194995"/>
                </a:cubicBezTo>
                <a:cubicBezTo>
                  <a:pt x="8647883" y="194995"/>
                  <a:pt x="8647883" y="187948"/>
                  <a:pt x="8647883" y="187948"/>
                </a:cubicBezTo>
                <a:cubicBezTo>
                  <a:pt x="8657607" y="187948"/>
                  <a:pt x="8657607" y="194995"/>
                  <a:pt x="8657607" y="194995"/>
                </a:cubicBezTo>
                <a:cubicBezTo>
                  <a:pt x="8667332" y="194995"/>
                  <a:pt x="8667332" y="194995"/>
                  <a:pt x="8677055" y="194995"/>
                </a:cubicBezTo>
                <a:cubicBezTo>
                  <a:pt x="8657607" y="187948"/>
                  <a:pt x="8657607" y="173856"/>
                  <a:pt x="8638158" y="173856"/>
                </a:cubicBezTo>
                <a:close/>
                <a:moveTo>
                  <a:pt x="8667627" y="173856"/>
                </a:moveTo>
                <a:cubicBezTo>
                  <a:pt x="8667627" y="173856"/>
                  <a:pt x="8657902" y="173856"/>
                  <a:pt x="8667627" y="180758"/>
                </a:cubicBezTo>
                <a:cubicBezTo>
                  <a:pt x="8667627" y="180758"/>
                  <a:pt x="8667627" y="180758"/>
                  <a:pt x="8677350" y="180758"/>
                </a:cubicBezTo>
                <a:cubicBezTo>
                  <a:pt x="8677350" y="173856"/>
                  <a:pt x="8677350" y="173856"/>
                  <a:pt x="8667627" y="173856"/>
                </a:cubicBezTo>
                <a:close/>
                <a:moveTo>
                  <a:pt x="8696680" y="173856"/>
                </a:moveTo>
                <a:cubicBezTo>
                  <a:pt x="8696680" y="173856"/>
                  <a:pt x="8686780" y="173856"/>
                  <a:pt x="8686780" y="180974"/>
                </a:cubicBezTo>
                <a:cubicBezTo>
                  <a:pt x="8696680" y="180974"/>
                  <a:pt x="8707995" y="188092"/>
                  <a:pt x="8707995" y="188092"/>
                </a:cubicBezTo>
                <a:cubicBezTo>
                  <a:pt x="8707995" y="180974"/>
                  <a:pt x="8696680" y="180974"/>
                  <a:pt x="8696680" y="173856"/>
                </a:cubicBezTo>
                <a:close/>
                <a:moveTo>
                  <a:pt x="8915442" y="173856"/>
                </a:moveTo>
                <a:cubicBezTo>
                  <a:pt x="8915442" y="180974"/>
                  <a:pt x="8915442" y="180974"/>
                  <a:pt x="8915442" y="180974"/>
                </a:cubicBezTo>
                <a:cubicBezTo>
                  <a:pt x="8925460" y="180974"/>
                  <a:pt x="8915442" y="188092"/>
                  <a:pt x="8925460" y="188092"/>
                </a:cubicBezTo>
                <a:cubicBezTo>
                  <a:pt x="8925460" y="180974"/>
                  <a:pt x="8925460" y="173856"/>
                  <a:pt x="8915442" y="173856"/>
                </a:cubicBezTo>
                <a:close/>
                <a:moveTo>
                  <a:pt x="8964357" y="173856"/>
                </a:moveTo>
                <a:cubicBezTo>
                  <a:pt x="8954634" y="173856"/>
                  <a:pt x="8954634" y="173856"/>
                  <a:pt x="8954634" y="173856"/>
                </a:cubicBezTo>
                <a:cubicBezTo>
                  <a:pt x="8944909" y="173856"/>
                  <a:pt x="8944909" y="180758"/>
                  <a:pt x="8954634" y="180758"/>
                </a:cubicBezTo>
                <a:cubicBezTo>
                  <a:pt x="8954634" y="173856"/>
                  <a:pt x="8964357" y="180758"/>
                  <a:pt x="8964357" y="173856"/>
                </a:cubicBezTo>
                <a:close/>
                <a:moveTo>
                  <a:pt x="9053347" y="173856"/>
                </a:moveTo>
                <a:cubicBezTo>
                  <a:pt x="9053347" y="173856"/>
                  <a:pt x="9053347" y="173856"/>
                  <a:pt x="9054598" y="174718"/>
                </a:cubicBezTo>
                <a:lnTo>
                  <a:pt x="9057253" y="176548"/>
                </a:lnTo>
                <a:lnTo>
                  <a:pt x="9057573" y="174934"/>
                </a:lnTo>
                <a:cubicBezTo>
                  <a:pt x="9057103" y="174287"/>
                  <a:pt x="9055852" y="173856"/>
                  <a:pt x="9053347" y="173856"/>
                </a:cubicBezTo>
                <a:close/>
                <a:moveTo>
                  <a:pt x="9310887" y="173855"/>
                </a:moveTo>
                <a:cubicBezTo>
                  <a:pt x="9310887" y="180974"/>
                  <a:pt x="9310887" y="188092"/>
                  <a:pt x="9320906" y="188092"/>
                </a:cubicBezTo>
                <a:cubicBezTo>
                  <a:pt x="9320906" y="180974"/>
                  <a:pt x="9320906" y="180974"/>
                  <a:pt x="9320906" y="180974"/>
                </a:cubicBezTo>
                <a:cubicBezTo>
                  <a:pt x="9310887" y="180974"/>
                  <a:pt x="9320906" y="173855"/>
                  <a:pt x="9310887" y="173855"/>
                </a:cubicBezTo>
                <a:close/>
                <a:moveTo>
                  <a:pt x="6013879" y="173790"/>
                </a:moveTo>
                <a:cubicBezTo>
                  <a:pt x="6013879" y="180935"/>
                  <a:pt x="6004128" y="173790"/>
                  <a:pt x="6004128" y="180935"/>
                </a:cubicBezTo>
                <a:cubicBezTo>
                  <a:pt x="6013879" y="180935"/>
                  <a:pt x="6013879" y="180935"/>
                  <a:pt x="6013879" y="180935"/>
                </a:cubicBezTo>
                <a:cubicBezTo>
                  <a:pt x="6013879" y="180935"/>
                  <a:pt x="6013879" y="180935"/>
                  <a:pt x="6004128" y="188079"/>
                </a:cubicBezTo>
                <a:cubicBezTo>
                  <a:pt x="6013879" y="188079"/>
                  <a:pt x="6013879" y="188079"/>
                  <a:pt x="6013879" y="188079"/>
                </a:cubicBezTo>
                <a:cubicBezTo>
                  <a:pt x="6013879" y="180935"/>
                  <a:pt x="6025024" y="180935"/>
                  <a:pt x="6013879" y="173790"/>
                </a:cubicBezTo>
                <a:close/>
                <a:moveTo>
                  <a:pt x="7093524" y="173790"/>
                </a:moveTo>
                <a:cubicBezTo>
                  <a:pt x="7083773" y="180935"/>
                  <a:pt x="7093524" y="180935"/>
                  <a:pt x="7093524" y="180935"/>
                </a:cubicBezTo>
                <a:cubicBezTo>
                  <a:pt x="7093524" y="188079"/>
                  <a:pt x="7093524" y="188079"/>
                  <a:pt x="7093524" y="188079"/>
                </a:cubicBezTo>
                <a:lnTo>
                  <a:pt x="7103234" y="188079"/>
                </a:lnTo>
                <a:lnTo>
                  <a:pt x="7103234" y="187459"/>
                </a:lnTo>
                <a:lnTo>
                  <a:pt x="7103124" y="185846"/>
                </a:lnTo>
                <a:cubicBezTo>
                  <a:pt x="7102666" y="181827"/>
                  <a:pt x="7100838" y="173790"/>
                  <a:pt x="7093524" y="173790"/>
                </a:cubicBezTo>
                <a:close/>
                <a:moveTo>
                  <a:pt x="7163179" y="173790"/>
                </a:moveTo>
                <a:cubicBezTo>
                  <a:pt x="7163179" y="175577"/>
                  <a:pt x="7163789" y="176916"/>
                  <a:pt x="7164703" y="178032"/>
                </a:cubicBezTo>
                <a:lnTo>
                  <a:pt x="7167649" y="180583"/>
                </a:lnTo>
                <a:lnTo>
                  <a:pt x="7172931" y="180935"/>
                </a:lnTo>
                <a:lnTo>
                  <a:pt x="7171497" y="184087"/>
                </a:lnTo>
                <a:lnTo>
                  <a:pt x="7172824" y="187781"/>
                </a:lnTo>
                <a:lnTo>
                  <a:pt x="7174310" y="184874"/>
                </a:lnTo>
                <a:cubicBezTo>
                  <a:pt x="7177073" y="183873"/>
                  <a:pt x="7182597" y="187877"/>
                  <a:pt x="7182597" y="187877"/>
                </a:cubicBezTo>
                <a:cubicBezTo>
                  <a:pt x="7182597" y="187877"/>
                  <a:pt x="7182597" y="187877"/>
                  <a:pt x="7182597" y="184874"/>
                </a:cubicBezTo>
                <a:lnTo>
                  <a:pt x="7182597" y="180918"/>
                </a:lnTo>
                <a:lnTo>
                  <a:pt x="7176892" y="179818"/>
                </a:lnTo>
                <a:cubicBezTo>
                  <a:pt x="7172321" y="177809"/>
                  <a:pt x="7170493" y="173790"/>
                  <a:pt x="7163179" y="173790"/>
                </a:cubicBezTo>
                <a:close/>
                <a:moveTo>
                  <a:pt x="7489161" y="173790"/>
                </a:moveTo>
                <a:cubicBezTo>
                  <a:pt x="7489161" y="180935"/>
                  <a:pt x="7498913" y="180935"/>
                  <a:pt x="7498913" y="180935"/>
                </a:cubicBezTo>
                <a:cubicBezTo>
                  <a:pt x="7498913" y="180935"/>
                  <a:pt x="7498913" y="173790"/>
                  <a:pt x="7489161" y="173790"/>
                </a:cubicBezTo>
                <a:close/>
                <a:moveTo>
                  <a:pt x="7657726" y="173790"/>
                </a:moveTo>
                <a:cubicBezTo>
                  <a:pt x="7657726" y="173790"/>
                  <a:pt x="7647974" y="180935"/>
                  <a:pt x="7638222" y="173790"/>
                </a:cubicBezTo>
                <a:cubicBezTo>
                  <a:pt x="7647974" y="180935"/>
                  <a:pt x="7647974" y="195223"/>
                  <a:pt x="7657726" y="195223"/>
                </a:cubicBezTo>
                <a:cubicBezTo>
                  <a:pt x="7662601" y="198795"/>
                  <a:pt x="7665040" y="200581"/>
                  <a:pt x="7666259" y="201474"/>
                </a:cubicBezTo>
                <a:lnTo>
                  <a:pt x="7667207" y="202169"/>
                </a:lnTo>
                <a:lnTo>
                  <a:pt x="7666259" y="195223"/>
                </a:lnTo>
                <a:cubicBezTo>
                  <a:pt x="7665040" y="189865"/>
                  <a:pt x="7662601" y="184507"/>
                  <a:pt x="7657726" y="180935"/>
                </a:cubicBezTo>
                <a:cubicBezTo>
                  <a:pt x="7657726" y="188079"/>
                  <a:pt x="7657726" y="188079"/>
                  <a:pt x="7657726" y="188079"/>
                </a:cubicBezTo>
                <a:cubicBezTo>
                  <a:pt x="7657726" y="180935"/>
                  <a:pt x="7647974" y="188079"/>
                  <a:pt x="7647974" y="180935"/>
                </a:cubicBezTo>
                <a:lnTo>
                  <a:pt x="7657726" y="180935"/>
                </a:lnTo>
                <a:lnTo>
                  <a:pt x="7667478" y="180935"/>
                </a:lnTo>
                <a:cubicBezTo>
                  <a:pt x="7667478" y="173790"/>
                  <a:pt x="7667478" y="173790"/>
                  <a:pt x="7657726" y="173790"/>
                </a:cubicBezTo>
                <a:close/>
                <a:moveTo>
                  <a:pt x="8400243" y="173790"/>
                </a:moveTo>
                <a:cubicBezTo>
                  <a:pt x="8390492" y="180935"/>
                  <a:pt x="8400243" y="188079"/>
                  <a:pt x="8390492" y="195223"/>
                </a:cubicBezTo>
                <a:lnTo>
                  <a:pt x="8388013" y="194575"/>
                </a:lnTo>
                <a:lnTo>
                  <a:pt x="8389272" y="195223"/>
                </a:lnTo>
                <a:cubicBezTo>
                  <a:pt x="8392930" y="197009"/>
                  <a:pt x="8395367" y="198795"/>
                  <a:pt x="8390492" y="202367"/>
                </a:cubicBezTo>
                <a:cubicBezTo>
                  <a:pt x="8380740" y="195223"/>
                  <a:pt x="8370988" y="188079"/>
                  <a:pt x="8370988" y="180935"/>
                </a:cubicBezTo>
                <a:cubicBezTo>
                  <a:pt x="8370988" y="188079"/>
                  <a:pt x="8361237" y="202367"/>
                  <a:pt x="8370988" y="202367"/>
                </a:cubicBezTo>
                <a:cubicBezTo>
                  <a:pt x="8361237" y="202367"/>
                  <a:pt x="8351485" y="202367"/>
                  <a:pt x="8341734" y="202367"/>
                </a:cubicBezTo>
                <a:cubicBezTo>
                  <a:pt x="8341734" y="202367"/>
                  <a:pt x="8341734" y="202367"/>
                  <a:pt x="8341734" y="209511"/>
                </a:cubicBezTo>
                <a:cubicBezTo>
                  <a:pt x="8341734" y="209511"/>
                  <a:pt x="8351485" y="217676"/>
                  <a:pt x="8361237" y="217676"/>
                </a:cubicBezTo>
                <a:cubicBezTo>
                  <a:pt x="8351485" y="217676"/>
                  <a:pt x="8351485" y="217676"/>
                  <a:pt x="8351485" y="217676"/>
                </a:cubicBezTo>
                <a:cubicBezTo>
                  <a:pt x="8351485" y="224820"/>
                  <a:pt x="8351485" y="224820"/>
                  <a:pt x="8351485" y="224820"/>
                </a:cubicBezTo>
                <a:cubicBezTo>
                  <a:pt x="8351485" y="231965"/>
                  <a:pt x="8351485" y="231965"/>
                  <a:pt x="8351485" y="231965"/>
                </a:cubicBezTo>
                <a:cubicBezTo>
                  <a:pt x="8351485" y="224820"/>
                  <a:pt x="8351485" y="224820"/>
                  <a:pt x="8341734" y="217676"/>
                </a:cubicBezTo>
                <a:cubicBezTo>
                  <a:pt x="8341734" y="217676"/>
                  <a:pt x="8341734" y="224820"/>
                  <a:pt x="8330588" y="224820"/>
                </a:cubicBezTo>
                <a:cubicBezTo>
                  <a:pt x="8330588" y="219462"/>
                  <a:pt x="8330588" y="213530"/>
                  <a:pt x="8330588" y="204871"/>
                </a:cubicBezTo>
                <a:lnTo>
                  <a:pt x="8330588" y="202367"/>
                </a:lnTo>
                <a:cubicBezTo>
                  <a:pt x="8320837" y="209511"/>
                  <a:pt x="8320837" y="217676"/>
                  <a:pt x="8320837" y="217676"/>
                </a:cubicBezTo>
                <a:cubicBezTo>
                  <a:pt x="8320837" y="224820"/>
                  <a:pt x="8311085" y="224820"/>
                  <a:pt x="8311085" y="224820"/>
                </a:cubicBezTo>
                <a:cubicBezTo>
                  <a:pt x="8318399" y="224820"/>
                  <a:pt x="8320227" y="224820"/>
                  <a:pt x="8324798" y="227834"/>
                </a:cubicBezTo>
                <a:lnTo>
                  <a:pt x="8330426" y="231849"/>
                </a:lnTo>
                <a:lnTo>
                  <a:pt x="8335804" y="230990"/>
                </a:lnTo>
                <a:cubicBezTo>
                  <a:pt x="8335803" y="230100"/>
                  <a:pt x="8335803" y="228321"/>
                  <a:pt x="8341376" y="224761"/>
                </a:cubicBezTo>
                <a:cubicBezTo>
                  <a:pt x="8341376" y="231880"/>
                  <a:pt x="8341376" y="231880"/>
                  <a:pt x="8341376" y="231880"/>
                </a:cubicBezTo>
                <a:cubicBezTo>
                  <a:pt x="8351127" y="238998"/>
                  <a:pt x="8351127" y="231880"/>
                  <a:pt x="8360877" y="231880"/>
                </a:cubicBezTo>
                <a:cubicBezTo>
                  <a:pt x="8360877" y="238998"/>
                  <a:pt x="8360877" y="238998"/>
                  <a:pt x="8360877" y="238998"/>
                </a:cubicBezTo>
                <a:cubicBezTo>
                  <a:pt x="8370675" y="231846"/>
                  <a:pt x="8360877" y="224693"/>
                  <a:pt x="8370675" y="217541"/>
                </a:cubicBezTo>
                <a:cubicBezTo>
                  <a:pt x="8370675" y="224693"/>
                  <a:pt x="8380473" y="217541"/>
                  <a:pt x="8380473" y="217541"/>
                </a:cubicBezTo>
                <a:cubicBezTo>
                  <a:pt x="8380473" y="209367"/>
                  <a:pt x="8370675" y="209367"/>
                  <a:pt x="8380473" y="202215"/>
                </a:cubicBezTo>
                <a:cubicBezTo>
                  <a:pt x="8390270" y="209367"/>
                  <a:pt x="8390270" y="202215"/>
                  <a:pt x="8400068" y="209367"/>
                </a:cubicBezTo>
                <a:cubicBezTo>
                  <a:pt x="8409866" y="202215"/>
                  <a:pt x="8400068" y="202215"/>
                  <a:pt x="8400068" y="195063"/>
                </a:cubicBezTo>
                <a:cubicBezTo>
                  <a:pt x="8409866" y="195063"/>
                  <a:pt x="8409866" y="195063"/>
                  <a:pt x="8409866" y="195063"/>
                </a:cubicBezTo>
                <a:cubicBezTo>
                  <a:pt x="8409866" y="187911"/>
                  <a:pt x="8400068" y="187911"/>
                  <a:pt x="8400068" y="180758"/>
                </a:cubicBezTo>
                <a:cubicBezTo>
                  <a:pt x="8409866" y="180758"/>
                  <a:pt x="8409866" y="187911"/>
                  <a:pt x="8409866" y="195063"/>
                </a:cubicBezTo>
                <a:cubicBezTo>
                  <a:pt x="8412315" y="193275"/>
                  <a:pt x="8414152" y="192381"/>
                  <a:pt x="8415705" y="192046"/>
                </a:cubicBezTo>
                <a:lnTo>
                  <a:pt x="8419746" y="192786"/>
                </a:lnTo>
                <a:lnTo>
                  <a:pt x="8419746" y="190981"/>
                </a:lnTo>
                <a:cubicBezTo>
                  <a:pt x="8419746" y="187632"/>
                  <a:pt x="8419746" y="186293"/>
                  <a:pt x="8419746" y="180935"/>
                </a:cubicBezTo>
                <a:cubicBezTo>
                  <a:pt x="8409995" y="180935"/>
                  <a:pt x="8400243" y="180935"/>
                  <a:pt x="8400243" y="173790"/>
                </a:cubicBezTo>
                <a:close/>
                <a:moveTo>
                  <a:pt x="5400641" y="173712"/>
                </a:moveTo>
                <a:cubicBezTo>
                  <a:pt x="5391016" y="180902"/>
                  <a:pt x="5391016" y="173712"/>
                  <a:pt x="5391016" y="173712"/>
                </a:cubicBezTo>
                <a:cubicBezTo>
                  <a:pt x="5391016" y="175509"/>
                  <a:pt x="5390414" y="177307"/>
                  <a:pt x="5389512" y="178880"/>
                </a:cubicBezTo>
                <a:lnTo>
                  <a:pt x="5388006" y="180618"/>
                </a:lnTo>
                <a:lnTo>
                  <a:pt x="5393573" y="177981"/>
                </a:lnTo>
                <a:cubicBezTo>
                  <a:pt x="5395829" y="176857"/>
                  <a:pt x="5398235" y="175509"/>
                  <a:pt x="5400641" y="173712"/>
                </a:cubicBezTo>
                <a:close/>
                <a:moveTo>
                  <a:pt x="8529389" y="173668"/>
                </a:moveTo>
                <a:cubicBezTo>
                  <a:pt x="8518230" y="173668"/>
                  <a:pt x="8518230" y="173668"/>
                  <a:pt x="8518230" y="173668"/>
                </a:cubicBezTo>
                <a:cubicBezTo>
                  <a:pt x="8518230" y="173668"/>
                  <a:pt x="8518230" y="173668"/>
                  <a:pt x="8518230" y="180791"/>
                </a:cubicBezTo>
                <a:cubicBezTo>
                  <a:pt x="8529389" y="187915"/>
                  <a:pt x="8529389" y="187915"/>
                  <a:pt x="8529389" y="187915"/>
                </a:cubicBezTo>
                <a:cubicBezTo>
                  <a:pt x="8529389" y="195039"/>
                  <a:pt x="8539154" y="202162"/>
                  <a:pt x="8539154" y="217427"/>
                </a:cubicBezTo>
                <a:cubicBezTo>
                  <a:pt x="8539154" y="209286"/>
                  <a:pt x="8548919" y="209286"/>
                  <a:pt x="8548919" y="209286"/>
                </a:cubicBezTo>
                <a:cubicBezTo>
                  <a:pt x="8539154" y="209286"/>
                  <a:pt x="8548919" y="202162"/>
                  <a:pt x="8539154" y="202162"/>
                </a:cubicBezTo>
                <a:cubicBezTo>
                  <a:pt x="8539154" y="195039"/>
                  <a:pt x="8548919" y="195039"/>
                  <a:pt x="8548919" y="195039"/>
                </a:cubicBezTo>
                <a:cubicBezTo>
                  <a:pt x="8548919" y="195039"/>
                  <a:pt x="8548919" y="187915"/>
                  <a:pt x="8558684" y="187915"/>
                </a:cubicBezTo>
                <a:cubicBezTo>
                  <a:pt x="8558684" y="187915"/>
                  <a:pt x="8558074" y="187024"/>
                  <a:pt x="8557312" y="185689"/>
                </a:cubicBezTo>
                <a:lnTo>
                  <a:pt x="8556890" y="184787"/>
                </a:lnTo>
                <a:lnTo>
                  <a:pt x="8552581" y="184353"/>
                </a:lnTo>
                <a:cubicBezTo>
                  <a:pt x="8548919" y="184353"/>
                  <a:pt x="8544037" y="184353"/>
                  <a:pt x="8539154" y="180791"/>
                </a:cubicBezTo>
                <a:cubicBezTo>
                  <a:pt x="8529389" y="180791"/>
                  <a:pt x="8529389" y="180791"/>
                  <a:pt x="8529389" y="173668"/>
                </a:cubicBezTo>
                <a:close/>
                <a:moveTo>
                  <a:pt x="8548919" y="173668"/>
                </a:moveTo>
                <a:cubicBezTo>
                  <a:pt x="8539154" y="173668"/>
                  <a:pt x="8539154" y="180791"/>
                  <a:pt x="8539154" y="180791"/>
                </a:cubicBezTo>
                <a:cubicBezTo>
                  <a:pt x="8539154" y="180791"/>
                  <a:pt x="8548919" y="180791"/>
                  <a:pt x="8548919" y="173668"/>
                </a:cubicBezTo>
                <a:close/>
                <a:moveTo>
                  <a:pt x="6143499" y="173640"/>
                </a:moveTo>
                <a:cubicBezTo>
                  <a:pt x="6143499" y="180758"/>
                  <a:pt x="6133775" y="166522"/>
                  <a:pt x="6133775" y="180758"/>
                </a:cubicBezTo>
                <a:cubicBezTo>
                  <a:pt x="6143499" y="173640"/>
                  <a:pt x="6143499" y="180758"/>
                  <a:pt x="6143499" y="180758"/>
                </a:cubicBezTo>
                <a:cubicBezTo>
                  <a:pt x="6153223" y="180758"/>
                  <a:pt x="6153223" y="180758"/>
                  <a:pt x="6153223" y="180758"/>
                </a:cubicBezTo>
                <a:cubicBezTo>
                  <a:pt x="6143499" y="180758"/>
                  <a:pt x="6153223" y="173640"/>
                  <a:pt x="6143499" y="173640"/>
                </a:cubicBezTo>
                <a:close/>
                <a:moveTo>
                  <a:pt x="8717720" y="173640"/>
                </a:moveTo>
                <a:cubicBezTo>
                  <a:pt x="8717720" y="173640"/>
                  <a:pt x="8717720" y="180758"/>
                  <a:pt x="8727443" y="180758"/>
                </a:cubicBezTo>
                <a:cubicBezTo>
                  <a:pt x="8727443" y="173640"/>
                  <a:pt x="8717720" y="173640"/>
                  <a:pt x="8717720" y="173640"/>
                </a:cubicBezTo>
                <a:close/>
                <a:moveTo>
                  <a:pt x="2162910" y="173369"/>
                </a:moveTo>
                <a:cubicBezTo>
                  <a:pt x="2154888" y="171985"/>
                  <a:pt x="2139785" y="183055"/>
                  <a:pt x="2147336" y="194126"/>
                </a:cubicBezTo>
                <a:cubicBezTo>
                  <a:pt x="2157405" y="202561"/>
                  <a:pt x="2157405" y="209941"/>
                  <a:pt x="2167473" y="209941"/>
                </a:cubicBezTo>
                <a:cubicBezTo>
                  <a:pt x="2167473" y="202561"/>
                  <a:pt x="2167473" y="202561"/>
                  <a:pt x="2167473" y="202561"/>
                </a:cubicBezTo>
                <a:cubicBezTo>
                  <a:pt x="2157405" y="202561"/>
                  <a:pt x="2157405" y="202561"/>
                  <a:pt x="2157405" y="202561"/>
                </a:cubicBezTo>
                <a:cubicBezTo>
                  <a:pt x="2157405" y="194126"/>
                  <a:pt x="2157405" y="194126"/>
                  <a:pt x="2157405" y="186746"/>
                </a:cubicBezTo>
                <a:cubicBezTo>
                  <a:pt x="2157405" y="179365"/>
                  <a:pt x="2157405" y="179365"/>
                  <a:pt x="2167473" y="179365"/>
                </a:cubicBezTo>
                <a:cubicBezTo>
                  <a:pt x="2167473" y="175675"/>
                  <a:pt x="2165585" y="173830"/>
                  <a:pt x="2162910" y="173369"/>
                </a:cubicBezTo>
                <a:close/>
                <a:moveTo>
                  <a:pt x="11437186" y="173369"/>
                </a:moveTo>
                <a:cubicBezTo>
                  <a:pt x="11429164" y="171985"/>
                  <a:pt x="11414061" y="183055"/>
                  <a:pt x="11421612" y="194126"/>
                </a:cubicBezTo>
                <a:cubicBezTo>
                  <a:pt x="11431680" y="202561"/>
                  <a:pt x="11431680" y="209941"/>
                  <a:pt x="11441748" y="209941"/>
                </a:cubicBezTo>
                <a:cubicBezTo>
                  <a:pt x="11441748" y="202561"/>
                  <a:pt x="11441748" y="202561"/>
                  <a:pt x="11441748" y="202561"/>
                </a:cubicBezTo>
                <a:cubicBezTo>
                  <a:pt x="11431680" y="202561"/>
                  <a:pt x="11431680" y="202561"/>
                  <a:pt x="11431680" y="202561"/>
                </a:cubicBezTo>
                <a:cubicBezTo>
                  <a:pt x="11431680" y="194126"/>
                  <a:pt x="11431680" y="194126"/>
                  <a:pt x="11431680" y="186746"/>
                </a:cubicBezTo>
                <a:cubicBezTo>
                  <a:pt x="11431680" y="179365"/>
                  <a:pt x="11431680" y="179365"/>
                  <a:pt x="11441748" y="179365"/>
                </a:cubicBezTo>
                <a:cubicBezTo>
                  <a:pt x="11441748" y="175675"/>
                  <a:pt x="11439861" y="173830"/>
                  <a:pt x="11437186" y="173369"/>
                </a:cubicBezTo>
                <a:close/>
                <a:moveTo>
                  <a:pt x="9157375" y="172012"/>
                </a:moveTo>
                <a:cubicBezTo>
                  <a:pt x="9156134" y="171709"/>
                  <a:pt x="9154785" y="171720"/>
                  <a:pt x="9153440" y="172155"/>
                </a:cubicBezTo>
                <a:cubicBezTo>
                  <a:pt x="9149750" y="173314"/>
                  <a:pt x="9145938" y="177490"/>
                  <a:pt x="9143380" y="186769"/>
                </a:cubicBezTo>
                <a:cubicBezTo>
                  <a:pt x="9170154" y="191640"/>
                  <a:pt x="9166166" y="174134"/>
                  <a:pt x="9157375" y="172012"/>
                </a:cubicBezTo>
                <a:close/>
                <a:moveTo>
                  <a:pt x="389915" y="171923"/>
                </a:moveTo>
                <a:cubicBezTo>
                  <a:pt x="389915" y="179049"/>
                  <a:pt x="399964" y="179049"/>
                  <a:pt x="410030" y="179049"/>
                </a:cubicBezTo>
                <a:cubicBezTo>
                  <a:pt x="410030" y="171923"/>
                  <a:pt x="399964" y="171923"/>
                  <a:pt x="389915" y="171923"/>
                </a:cubicBezTo>
                <a:close/>
                <a:moveTo>
                  <a:pt x="625997" y="171923"/>
                </a:moveTo>
                <a:cubicBezTo>
                  <a:pt x="625997" y="179049"/>
                  <a:pt x="635732" y="179049"/>
                  <a:pt x="635732" y="179049"/>
                </a:cubicBezTo>
                <a:cubicBezTo>
                  <a:pt x="635732" y="179049"/>
                  <a:pt x="635732" y="171923"/>
                  <a:pt x="625997" y="171923"/>
                </a:cubicBezTo>
                <a:close/>
                <a:moveTo>
                  <a:pt x="695969" y="171923"/>
                </a:moveTo>
                <a:cubicBezTo>
                  <a:pt x="695969" y="179049"/>
                  <a:pt x="695969" y="179049"/>
                  <a:pt x="695969" y="179049"/>
                </a:cubicBezTo>
                <a:cubicBezTo>
                  <a:pt x="706313" y="179049"/>
                  <a:pt x="706313" y="171923"/>
                  <a:pt x="695969" y="171923"/>
                </a:cubicBezTo>
                <a:close/>
                <a:moveTo>
                  <a:pt x="1023928" y="171923"/>
                </a:moveTo>
                <a:cubicBezTo>
                  <a:pt x="1012976" y="171923"/>
                  <a:pt x="1012976" y="179272"/>
                  <a:pt x="1012976" y="179272"/>
                </a:cubicBezTo>
                <a:cubicBezTo>
                  <a:pt x="1012976" y="179272"/>
                  <a:pt x="1023928" y="186621"/>
                  <a:pt x="1023928" y="179272"/>
                </a:cubicBezTo>
                <a:cubicBezTo>
                  <a:pt x="1023928" y="179272"/>
                  <a:pt x="1023928" y="179272"/>
                  <a:pt x="1023928" y="171923"/>
                </a:cubicBezTo>
                <a:close/>
                <a:moveTo>
                  <a:pt x="1534829" y="171923"/>
                </a:moveTo>
                <a:cubicBezTo>
                  <a:pt x="1534829" y="171923"/>
                  <a:pt x="1534829" y="179272"/>
                  <a:pt x="1524688" y="171923"/>
                </a:cubicBezTo>
                <a:cubicBezTo>
                  <a:pt x="1524688" y="186621"/>
                  <a:pt x="1555111" y="171923"/>
                  <a:pt x="1534829" y="171923"/>
                </a:cubicBezTo>
                <a:close/>
                <a:moveTo>
                  <a:pt x="1841086" y="171923"/>
                </a:moveTo>
                <a:cubicBezTo>
                  <a:pt x="1841086" y="179272"/>
                  <a:pt x="1841086" y="179272"/>
                  <a:pt x="1830742" y="179272"/>
                </a:cubicBezTo>
                <a:cubicBezTo>
                  <a:pt x="1841086" y="186621"/>
                  <a:pt x="1841086" y="186621"/>
                  <a:pt x="1851430" y="186621"/>
                </a:cubicBezTo>
                <a:cubicBezTo>
                  <a:pt x="1851430" y="186621"/>
                  <a:pt x="1851430" y="186621"/>
                  <a:pt x="1851430" y="179272"/>
                </a:cubicBezTo>
                <a:cubicBezTo>
                  <a:pt x="1841086" y="186621"/>
                  <a:pt x="1841086" y="179272"/>
                  <a:pt x="1841086" y="171923"/>
                </a:cubicBezTo>
                <a:close/>
                <a:moveTo>
                  <a:pt x="1943307" y="171923"/>
                </a:moveTo>
                <a:cubicBezTo>
                  <a:pt x="1933268" y="179049"/>
                  <a:pt x="1933268" y="171923"/>
                  <a:pt x="1933268" y="171923"/>
                </a:cubicBezTo>
                <a:cubicBezTo>
                  <a:pt x="1933268" y="171923"/>
                  <a:pt x="1923228" y="171923"/>
                  <a:pt x="1923228" y="179049"/>
                </a:cubicBezTo>
                <a:cubicBezTo>
                  <a:pt x="1943307" y="179049"/>
                  <a:pt x="1943307" y="179049"/>
                  <a:pt x="1943307" y="179049"/>
                </a:cubicBezTo>
                <a:cubicBezTo>
                  <a:pt x="1943307" y="171923"/>
                  <a:pt x="1943307" y="171923"/>
                  <a:pt x="1943307" y="171923"/>
                </a:cubicBezTo>
                <a:close/>
                <a:moveTo>
                  <a:pt x="2045528" y="171923"/>
                </a:moveTo>
                <a:cubicBezTo>
                  <a:pt x="2045528" y="171923"/>
                  <a:pt x="2045528" y="179049"/>
                  <a:pt x="2035184" y="171923"/>
                </a:cubicBezTo>
                <a:cubicBezTo>
                  <a:pt x="2035184" y="179049"/>
                  <a:pt x="2045528" y="179049"/>
                  <a:pt x="2045528" y="179049"/>
                </a:cubicBezTo>
                <a:cubicBezTo>
                  <a:pt x="2045528" y="179049"/>
                  <a:pt x="2045528" y="179049"/>
                  <a:pt x="2045528" y="171923"/>
                </a:cubicBezTo>
                <a:close/>
                <a:moveTo>
                  <a:pt x="2065485" y="171923"/>
                </a:moveTo>
                <a:cubicBezTo>
                  <a:pt x="2065485" y="179346"/>
                  <a:pt x="2055384" y="186769"/>
                  <a:pt x="2055384" y="186769"/>
                </a:cubicBezTo>
                <a:cubicBezTo>
                  <a:pt x="2045284" y="186769"/>
                  <a:pt x="2035184" y="186769"/>
                  <a:pt x="2035184" y="194192"/>
                </a:cubicBezTo>
                <a:cubicBezTo>
                  <a:pt x="2045284" y="186769"/>
                  <a:pt x="2065485" y="186769"/>
                  <a:pt x="2075585" y="194192"/>
                </a:cubicBezTo>
                <a:cubicBezTo>
                  <a:pt x="2075585" y="188624"/>
                  <a:pt x="2081267" y="187233"/>
                  <a:pt x="2084107" y="183753"/>
                </a:cubicBezTo>
                <a:lnTo>
                  <a:pt x="2084328" y="183138"/>
                </a:lnTo>
                <a:lnTo>
                  <a:pt x="2081424" y="185609"/>
                </a:lnTo>
                <a:cubicBezTo>
                  <a:pt x="2080004" y="186305"/>
                  <a:pt x="2078110" y="186769"/>
                  <a:pt x="2075585" y="186769"/>
                </a:cubicBezTo>
                <a:cubicBezTo>
                  <a:pt x="2075585" y="179346"/>
                  <a:pt x="2075585" y="179346"/>
                  <a:pt x="2065485" y="171923"/>
                </a:cubicBezTo>
                <a:close/>
                <a:moveTo>
                  <a:pt x="2249360" y="171923"/>
                </a:moveTo>
                <a:cubicBezTo>
                  <a:pt x="2239321" y="179272"/>
                  <a:pt x="2239321" y="179272"/>
                  <a:pt x="2229281" y="179272"/>
                </a:cubicBezTo>
                <a:cubicBezTo>
                  <a:pt x="2239321" y="179272"/>
                  <a:pt x="2239321" y="186621"/>
                  <a:pt x="2249360" y="186621"/>
                </a:cubicBezTo>
                <a:cubicBezTo>
                  <a:pt x="2249360" y="179272"/>
                  <a:pt x="2249360" y="171923"/>
                  <a:pt x="2249360" y="171923"/>
                </a:cubicBezTo>
                <a:close/>
                <a:moveTo>
                  <a:pt x="2535741" y="171923"/>
                </a:moveTo>
                <a:cubicBezTo>
                  <a:pt x="2535741" y="179272"/>
                  <a:pt x="2525803" y="179272"/>
                  <a:pt x="2515865" y="179272"/>
                </a:cubicBezTo>
                <a:cubicBezTo>
                  <a:pt x="2515865" y="186621"/>
                  <a:pt x="2515865" y="186621"/>
                  <a:pt x="2515865" y="186621"/>
                </a:cubicBezTo>
                <a:cubicBezTo>
                  <a:pt x="2525803" y="186621"/>
                  <a:pt x="2535741" y="179272"/>
                  <a:pt x="2535741" y="179272"/>
                </a:cubicBezTo>
                <a:cubicBezTo>
                  <a:pt x="2535741" y="179272"/>
                  <a:pt x="2545680" y="171923"/>
                  <a:pt x="2535741" y="171923"/>
                </a:cubicBezTo>
                <a:close/>
                <a:moveTo>
                  <a:pt x="2555719" y="171923"/>
                </a:moveTo>
                <a:cubicBezTo>
                  <a:pt x="2555719" y="179049"/>
                  <a:pt x="2545679" y="179049"/>
                  <a:pt x="2545679" y="179049"/>
                </a:cubicBezTo>
                <a:cubicBezTo>
                  <a:pt x="2555719" y="179049"/>
                  <a:pt x="2555719" y="179049"/>
                  <a:pt x="2565758" y="179049"/>
                </a:cubicBezTo>
                <a:cubicBezTo>
                  <a:pt x="2565758" y="171923"/>
                  <a:pt x="2555719" y="179049"/>
                  <a:pt x="2555719" y="171923"/>
                </a:cubicBezTo>
                <a:close/>
                <a:moveTo>
                  <a:pt x="2720002" y="171923"/>
                </a:moveTo>
                <a:cubicBezTo>
                  <a:pt x="2720002" y="171923"/>
                  <a:pt x="2720002" y="179049"/>
                  <a:pt x="2709962" y="179049"/>
                </a:cubicBezTo>
                <a:cubicBezTo>
                  <a:pt x="2720002" y="179049"/>
                  <a:pt x="2730042" y="171923"/>
                  <a:pt x="2720002" y="171923"/>
                </a:cubicBezTo>
                <a:close/>
                <a:moveTo>
                  <a:pt x="2862077" y="171923"/>
                </a:moveTo>
                <a:cubicBezTo>
                  <a:pt x="2862077" y="179049"/>
                  <a:pt x="2862077" y="179049"/>
                  <a:pt x="2862077" y="179049"/>
                </a:cubicBezTo>
                <a:cubicBezTo>
                  <a:pt x="2873759" y="179049"/>
                  <a:pt x="2873759" y="179049"/>
                  <a:pt x="2883981" y="179049"/>
                </a:cubicBezTo>
                <a:cubicBezTo>
                  <a:pt x="2883981" y="171923"/>
                  <a:pt x="2873759" y="171923"/>
                  <a:pt x="2862077" y="171923"/>
                </a:cubicBezTo>
                <a:close/>
                <a:moveTo>
                  <a:pt x="9664191" y="171923"/>
                </a:moveTo>
                <a:cubicBezTo>
                  <a:pt x="9664191" y="179049"/>
                  <a:pt x="9674240" y="179049"/>
                  <a:pt x="9684306" y="179049"/>
                </a:cubicBezTo>
                <a:cubicBezTo>
                  <a:pt x="9684306" y="171923"/>
                  <a:pt x="9674240" y="171923"/>
                  <a:pt x="9664191" y="171923"/>
                </a:cubicBezTo>
                <a:close/>
                <a:moveTo>
                  <a:pt x="9900273" y="171923"/>
                </a:moveTo>
                <a:cubicBezTo>
                  <a:pt x="9900273" y="179049"/>
                  <a:pt x="9910008" y="179049"/>
                  <a:pt x="9910008" y="179049"/>
                </a:cubicBezTo>
                <a:cubicBezTo>
                  <a:pt x="9910008" y="179049"/>
                  <a:pt x="9910008" y="171923"/>
                  <a:pt x="9900273" y="171923"/>
                </a:cubicBezTo>
                <a:close/>
                <a:moveTo>
                  <a:pt x="9970245" y="171923"/>
                </a:moveTo>
                <a:cubicBezTo>
                  <a:pt x="9970245" y="179049"/>
                  <a:pt x="9970245" y="179049"/>
                  <a:pt x="9970245" y="179049"/>
                </a:cubicBezTo>
                <a:cubicBezTo>
                  <a:pt x="9980589" y="179049"/>
                  <a:pt x="9980589" y="171923"/>
                  <a:pt x="9970245" y="171923"/>
                </a:cubicBezTo>
                <a:close/>
                <a:moveTo>
                  <a:pt x="10298204" y="171923"/>
                </a:moveTo>
                <a:cubicBezTo>
                  <a:pt x="10287251" y="171923"/>
                  <a:pt x="10287251" y="179272"/>
                  <a:pt x="10287251" y="179272"/>
                </a:cubicBezTo>
                <a:cubicBezTo>
                  <a:pt x="10287251" y="179272"/>
                  <a:pt x="10298204" y="186621"/>
                  <a:pt x="10298204" y="179272"/>
                </a:cubicBezTo>
                <a:cubicBezTo>
                  <a:pt x="10298204" y="179272"/>
                  <a:pt x="10298204" y="179272"/>
                  <a:pt x="10298204" y="171923"/>
                </a:cubicBezTo>
                <a:close/>
                <a:moveTo>
                  <a:pt x="10809105" y="171923"/>
                </a:moveTo>
                <a:cubicBezTo>
                  <a:pt x="10809105" y="171923"/>
                  <a:pt x="10809105" y="179272"/>
                  <a:pt x="10798964" y="171923"/>
                </a:cubicBezTo>
                <a:cubicBezTo>
                  <a:pt x="10798964" y="186621"/>
                  <a:pt x="10829387" y="171923"/>
                  <a:pt x="10809105" y="171923"/>
                </a:cubicBezTo>
                <a:close/>
                <a:moveTo>
                  <a:pt x="11115362" y="171923"/>
                </a:moveTo>
                <a:cubicBezTo>
                  <a:pt x="11115362" y="179272"/>
                  <a:pt x="11115362" y="179272"/>
                  <a:pt x="11105018" y="179272"/>
                </a:cubicBezTo>
                <a:cubicBezTo>
                  <a:pt x="11115362" y="186621"/>
                  <a:pt x="11115362" y="186621"/>
                  <a:pt x="11125706" y="186621"/>
                </a:cubicBezTo>
                <a:cubicBezTo>
                  <a:pt x="11125706" y="186621"/>
                  <a:pt x="11125706" y="186621"/>
                  <a:pt x="11125706" y="179272"/>
                </a:cubicBezTo>
                <a:cubicBezTo>
                  <a:pt x="11115362" y="186621"/>
                  <a:pt x="11115362" y="179272"/>
                  <a:pt x="11115362" y="171923"/>
                </a:cubicBezTo>
                <a:close/>
                <a:moveTo>
                  <a:pt x="11217583" y="171923"/>
                </a:moveTo>
                <a:cubicBezTo>
                  <a:pt x="11207543" y="179049"/>
                  <a:pt x="11207543" y="171923"/>
                  <a:pt x="11207543" y="171923"/>
                </a:cubicBezTo>
                <a:cubicBezTo>
                  <a:pt x="11207543" y="171923"/>
                  <a:pt x="11197504" y="171923"/>
                  <a:pt x="11197504" y="179049"/>
                </a:cubicBezTo>
                <a:cubicBezTo>
                  <a:pt x="11217583" y="179049"/>
                  <a:pt x="11217583" y="179049"/>
                  <a:pt x="11217583" y="179049"/>
                </a:cubicBezTo>
                <a:cubicBezTo>
                  <a:pt x="11217583" y="171923"/>
                  <a:pt x="11217583" y="171923"/>
                  <a:pt x="11217583" y="171923"/>
                </a:cubicBezTo>
                <a:close/>
                <a:moveTo>
                  <a:pt x="11319803" y="171923"/>
                </a:moveTo>
                <a:cubicBezTo>
                  <a:pt x="11319803" y="171923"/>
                  <a:pt x="11319803" y="179049"/>
                  <a:pt x="11309459" y="171923"/>
                </a:cubicBezTo>
                <a:cubicBezTo>
                  <a:pt x="11309459" y="179049"/>
                  <a:pt x="11319803" y="179049"/>
                  <a:pt x="11319803" y="179049"/>
                </a:cubicBezTo>
                <a:cubicBezTo>
                  <a:pt x="11319803" y="179049"/>
                  <a:pt x="11319803" y="179049"/>
                  <a:pt x="11319803" y="171923"/>
                </a:cubicBezTo>
                <a:close/>
                <a:moveTo>
                  <a:pt x="11339760" y="171923"/>
                </a:moveTo>
                <a:cubicBezTo>
                  <a:pt x="11339760" y="179346"/>
                  <a:pt x="11329660" y="186769"/>
                  <a:pt x="11329660" y="186769"/>
                </a:cubicBezTo>
                <a:cubicBezTo>
                  <a:pt x="11319560" y="186769"/>
                  <a:pt x="11309459" y="186769"/>
                  <a:pt x="11309459" y="194192"/>
                </a:cubicBezTo>
                <a:cubicBezTo>
                  <a:pt x="11319560" y="186769"/>
                  <a:pt x="11339760" y="186769"/>
                  <a:pt x="11349861" y="194192"/>
                </a:cubicBezTo>
                <a:cubicBezTo>
                  <a:pt x="11349861" y="188624"/>
                  <a:pt x="11355543" y="187233"/>
                  <a:pt x="11358383" y="183753"/>
                </a:cubicBezTo>
                <a:lnTo>
                  <a:pt x="11358604" y="183138"/>
                </a:lnTo>
                <a:lnTo>
                  <a:pt x="11355700" y="185609"/>
                </a:lnTo>
                <a:cubicBezTo>
                  <a:pt x="11354280" y="186305"/>
                  <a:pt x="11352386" y="186769"/>
                  <a:pt x="11349861" y="186769"/>
                </a:cubicBezTo>
                <a:cubicBezTo>
                  <a:pt x="11349861" y="179346"/>
                  <a:pt x="11349861" y="179346"/>
                  <a:pt x="11339760" y="171923"/>
                </a:cubicBezTo>
                <a:close/>
                <a:moveTo>
                  <a:pt x="11523636" y="171923"/>
                </a:moveTo>
                <a:cubicBezTo>
                  <a:pt x="11513597" y="179272"/>
                  <a:pt x="11513597" y="179272"/>
                  <a:pt x="11503557" y="179272"/>
                </a:cubicBezTo>
                <a:cubicBezTo>
                  <a:pt x="11513597" y="179272"/>
                  <a:pt x="11513597" y="186621"/>
                  <a:pt x="11523636" y="186621"/>
                </a:cubicBezTo>
                <a:cubicBezTo>
                  <a:pt x="11523636" y="179272"/>
                  <a:pt x="11523636" y="171923"/>
                  <a:pt x="11523636" y="171923"/>
                </a:cubicBezTo>
                <a:close/>
                <a:moveTo>
                  <a:pt x="11810017" y="171923"/>
                </a:moveTo>
                <a:cubicBezTo>
                  <a:pt x="11810017" y="179272"/>
                  <a:pt x="11800079" y="179272"/>
                  <a:pt x="11790140" y="179272"/>
                </a:cubicBezTo>
                <a:cubicBezTo>
                  <a:pt x="11790140" y="186621"/>
                  <a:pt x="11790140" y="186621"/>
                  <a:pt x="11790140" y="186621"/>
                </a:cubicBezTo>
                <a:cubicBezTo>
                  <a:pt x="11800079" y="186621"/>
                  <a:pt x="11810017" y="179272"/>
                  <a:pt x="11810017" y="179272"/>
                </a:cubicBezTo>
                <a:cubicBezTo>
                  <a:pt x="11810017" y="179272"/>
                  <a:pt x="11819955" y="171923"/>
                  <a:pt x="11810017" y="171923"/>
                </a:cubicBezTo>
                <a:close/>
                <a:moveTo>
                  <a:pt x="11829995" y="171923"/>
                </a:moveTo>
                <a:cubicBezTo>
                  <a:pt x="11829995" y="179049"/>
                  <a:pt x="11819955" y="179049"/>
                  <a:pt x="11819955" y="179049"/>
                </a:cubicBezTo>
                <a:cubicBezTo>
                  <a:pt x="11829995" y="179049"/>
                  <a:pt x="11829995" y="179049"/>
                  <a:pt x="11840034" y="179049"/>
                </a:cubicBezTo>
                <a:cubicBezTo>
                  <a:pt x="11840034" y="171923"/>
                  <a:pt x="11829995" y="179049"/>
                  <a:pt x="11829995" y="171923"/>
                </a:cubicBezTo>
                <a:close/>
                <a:moveTo>
                  <a:pt x="11994278" y="171923"/>
                </a:moveTo>
                <a:cubicBezTo>
                  <a:pt x="11994278" y="171923"/>
                  <a:pt x="11994278" y="179049"/>
                  <a:pt x="11984238" y="179049"/>
                </a:cubicBezTo>
                <a:cubicBezTo>
                  <a:pt x="11994278" y="179049"/>
                  <a:pt x="12004317" y="171923"/>
                  <a:pt x="11994278" y="171923"/>
                </a:cubicBezTo>
                <a:close/>
                <a:moveTo>
                  <a:pt x="12136352" y="171923"/>
                </a:moveTo>
                <a:cubicBezTo>
                  <a:pt x="12136352" y="179049"/>
                  <a:pt x="12136352" y="179049"/>
                  <a:pt x="12136352" y="179049"/>
                </a:cubicBezTo>
                <a:cubicBezTo>
                  <a:pt x="12148035" y="179049"/>
                  <a:pt x="12148035" y="179049"/>
                  <a:pt x="12158257" y="179049"/>
                </a:cubicBezTo>
                <a:cubicBezTo>
                  <a:pt x="12158257" y="171923"/>
                  <a:pt x="12148035" y="171923"/>
                  <a:pt x="12136352" y="171923"/>
                </a:cubicBezTo>
                <a:close/>
                <a:moveTo>
                  <a:pt x="5059825" y="171922"/>
                </a:moveTo>
                <a:cubicBezTo>
                  <a:pt x="5059825" y="171922"/>
                  <a:pt x="5049481" y="171922"/>
                  <a:pt x="5049481" y="179049"/>
                </a:cubicBezTo>
                <a:cubicBezTo>
                  <a:pt x="5049481" y="179049"/>
                  <a:pt x="5059825" y="179049"/>
                  <a:pt x="5059825" y="171922"/>
                </a:cubicBezTo>
                <a:close/>
                <a:moveTo>
                  <a:pt x="8357083" y="171802"/>
                </a:moveTo>
                <a:cubicBezTo>
                  <a:pt x="8355549" y="171465"/>
                  <a:pt x="8353706" y="171914"/>
                  <a:pt x="8351251" y="173712"/>
                </a:cubicBezTo>
                <a:cubicBezTo>
                  <a:pt x="8351251" y="180902"/>
                  <a:pt x="8341428" y="180902"/>
                  <a:pt x="8341428" y="180902"/>
                </a:cubicBezTo>
                <a:cubicBezTo>
                  <a:pt x="8341428" y="188092"/>
                  <a:pt x="8351251" y="188092"/>
                  <a:pt x="8351251" y="188092"/>
                </a:cubicBezTo>
                <a:cubicBezTo>
                  <a:pt x="8356162" y="188092"/>
                  <a:pt x="8356162" y="188092"/>
                  <a:pt x="8354934" y="188092"/>
                </a:cubicBezTo>
                <a:lnTo>
                  <a:pt x="8359845" y="188092"/>
                </a:lnTo>
                <a:cubicBezTo>
                  <a:pt x="8361073" y="188092"/>
                  <a:pt x="8361073" y="188092"/>
                  <a:pt x="8361073" y="188092"/>
                </a:cubicBezTo>
                <a:cubicBezTo>
                  <a:pt x="8361073" y="188092"/>
                  <a:pt x="8351251" y="188092"/>
                  <a:pt x="8351251" y="180902"/>
                </a:cubicBezTo>
                <a:cubicBezTo>
                  <a:pt x="8361073" y="180902"/>
                  <a:pt x="8361073" y="180902"/>
                  <a:pt x="8370896" y="180902"/>
                </a:cubicBezTo>
                <a:cubicBezTo>
                  <a:pt x="8363529" y="180902"/>
                  <a:pt x="8361687" y="172813"/>
                  <a:pt x="8357083" y="171802"/>
                </a:cubicBezTo>
                <a:close/>
                <a:moveTo>
                  <a:pt x="6505701" y="171638"/>
                </a:moveTo>
                <a:cubicBezTo>
                  <a:pt x="6504136" y="171416"/>
                  <a:pt x="6502257" y="171860"/>
                  <a:pt x="6499753" y="173640"/>
                </a:cubicBezTo>
                <a:cubicBezTo>
                  <a:pt x="6509771" y="173640"/>
                  <a:pt x="6509771" y="173640"/>
                  <a:pt x="6509771" y="180758"/>
                </a:cubicBezTo>
                <a:cubicBezTo>
                  <a:pt x="6519790" y="180758"/>
                  <a:pt x="6519790" y="180758"/>
                  <a:pt x="6519790" y="180758"/>
                </a:cubicBezTo>
                <a:cubicBezTo>
                  <a:pt x="6519790" y="173640"/>
                  <a:pt x="6519790" y="173640"/>
                  <a:pt x="6519790" y="173640"/>
                </a:cubicBezTo>
                <a:cubicBezTo>
                  <a:pt x="6512276" y="178979"/>
                  <a:pt x="6510398" y="172305"/>
                  <a:pt x="6505701" y="171638"/>
                </a:cubicBezTo>
                <a:close/>
                <a:moveTo>
                  <a:pt x="6771524" y="171638"/>
                </a:moveTo>
                <a:cubicBezTo>
                  <a:pt x="6770914" y="171416"/>
                  <a:pt x="6769696" y="171860"/>
                  <a:pt x="6767258" y="173640"/>
                </a:cubicBezTo>
                <a:cubicBezTo>
                  <a:pt x="6756114" y="173640"/>
                  <a:pt x="6767258" y="180758"/>
                  <a:pt x="6767258" y="187876"/>
                </a:cubicBezTo>
                <a:cubicBezTo>
                  <a:pt x="6756114" y="187876"/>
                  <a:pt x="6756114" y="187876"/>
                  <a:pt x="6756114" y="187876"/>
                </a:cubicBezTo>
                <a:cubicBezTo>
                  <a:pt x="6756114" y="194994"/>
                  <a:pt x="6756114" y="194994"/>
                  <a:pt x="6756114" y="194994"/>
                </a:cubicBezTo>
                <a:cubicBezTo>
                  <a:pt x="6767258" y="194994"/>
                  <a:pt x="6767258" y="187876"/>
                  <a:pt x="6777009" y="194994"/>
                </a:cubicBezTo>
                <a:cubicBezTo>
                  <a:pt x="6786759" y="187876"/>
                  <a:pt x="6777009" y="180758"/>
                  <a:pt x="6777009" y="173640"/>
                </a:cubicBezTo>
                <a:cubicBezTo>
                  <a:pt x="6769696" y="178978"/>
                  <a:pt x="6773352" y="172305"/>
                  <a:pt x="6771524" y="171638"/>
                </a:cubicBezTo>
                <a:close/>
                <a:moveTo>
                  <a:pt x="6320208" y="170762"/>
                </a:moveTo>
                <a:cubicBezTo>
                  <a:pt x="6317390" y="169731"/>
                  <a:pt x="6311754" y="173856"/>
                  <a:pt x="6311754" y="173856"/>
                </a:cubicBezTo>
                <a:cubicBezTo>
                  <a:pt x="6311754" y="173856"/>
                  <a:pt x="6311754" y="173856"/>
                  <a:pt x="6321773" y="173856"/>
                </a:cubicBezTo>
                <a:cubicBezTo>
                  <a:pt x="6321773" y="172022"/>
                  <a:pt x="6321147" y="171106"/>
                  <a:pt x="6320208" y="170762"/>
                </a:cubicBezTo>
                <a:close/>
                <a:moveTo>
                  <a:pt x="5172411" y="170637"/>
                </a:moveTo>
                <a:cubicBezTo>
                  <a:pt x="5171946" y="169636"/>
                  <a:pt x="5170063" y="173640"/>
                  <a:pt x="5162549" y="173640"/>
                </a:cubicBezTo>
                <a:cubicBezTo>
                  <a:pt x="5162549" y="180758"/>
                  <a:pt x="5162549" y="180758"/>
                  <a:pt x="5162549" y="180758"/>
                </a:cubicBezTo>
                <a:cubicBezTo>
                  <a:pt x="5162549" y="173640"/>
                  <a:pt x="5172568" y="173640"/>
                  <a:pt x="5172568" y="173640"/>
                </a:cubicBezTo>
                <a:cubicBezTo>
                  <a:pt x="5172568" y="171860"/>
                  <a:pt x="5172568" y="170971"/>
                  <a:pt x="5172411" y="170637"/>
                </a:cubicBezTo>
                <a:close/>
                <a:moveTo>
                  <a:pt x="1903463" y="169642"/>
                </a:moveTo>
                <a:cubicBezTo>
                  <a:pt x="1903149" y="169412"/>
                  <a:pt x="1903149" y="169872"/>
                  <a:pt x="1903149" y="171712"/>
                </a:cubicBezTo>
                <a:cubicBezTo>
                  <a:pt x="1903149" y="179074"/>
                  <a:pt x="1903149" y="179074"/>
                  <a:pt x="1913188" y="186435"/>
                </a:cubicBezTo>
                <a:cubicBezTo>
                  <a:pt x="1913188" y="186435"/>
                  <a:pt x="1913188" y="186435"/>
                  <a:pt x="1923228" y="186435"/>
                </a:cubicBezTo>
                <a:cubicBezTo>
                  <a:pt x="1923228" y="182755"/>
                  <a:pt x="1923228" y="180914"/>
                  <a:pt x="1923228" y="179074"/>
                </a:cubicBezTo>
                <a:lnTo>
                  <a:pt x="1923228" y="179049"/>
                </a:lnTo>
                <a:lnTo>
                  <a:pt x="1923228" y="176083"/>
                </a:lnTo>
                <a:cubicBezTo>
                  <a:pt x="1923228" y="174933"/>
                  <a:pt x="1923228" y="173553"/>
                  <a:pt x="1923228" y="171712"/>
                </a:cubicBezTo>
                <a:cubicBezTo>
                  <a:pt x="1908168" y="177233"/>
                  <a:pt x="1904404" y="170332"/>
                  <a:pt x="1903463" y="169642"/>
                </a:cubicBezTo>
                <a:close/>
                <a:moveTo>
                  <a:pt x="11177739" y="169642"/>
                </a:moveTo>
                <a:cubicBezTo>
                  <a:pt x="11177425" y="169412"/>
                  <a:pt x="11177425" y="169872"/>
                  <a:pt x="11177425" y="171712"/>
                </a:cubicBezTo>
                <a:cubicBezTo>
                  <a:pt x="11177425" y="179074"/>
                  <a:pt x="11177425" y="179074"/>
                  <a:pt x="11187464" y="186435"/>
                </a:cubicBezTo>
                <a:cubicBezTo>
                  <a:pt x="11187464" y="186435"/>
                  <a:pt x="11187464" y="186435"/>
                  <a:pt x="11197504" y="186435"/>
                </a:cubicBezTo>
                <a:cubicBezTo>
                  <a:pt x="11197504" y="182755"/>
                  <a:pt x="11197504" y="180914"/>
                  <a:pt x="11197504" y="179074"/>
                </a:cubicBezTo>
                <a:lnTo>
                  <a:pt x="11197504" y="179049"/>
                </a:lnTo>
                <a:lnTo>
                  <a:pt x="11197504" y="176083"/>
                </a:lnTo>
                <a:cubicBezTo>
                  <a:pt x="11197504" y="174933"/>
                  <a:pt x="11197504" y="173553"/>
                  <a:pt x="11197504" y="171712"/>
                </a:cubicBezTo>
                <a:cubicBezTo>
                  <a:pt x="11182444" y="177233"/>
                  <a:pt x="11178680" y="170332"/>
                  <a:pt x="11177739" y="169642"/>
                </a:cubicBezTo>
                <a:close/>
                <a:moveTo>
                  <a:pt x="2437647" y="168871"/>
                </a:moveTo>
                <a:cubicBezTo>
                  <a:pt x="2432928" y="167833"/>
                  <a:pt x="2431040" y="171985"/>
                  <a:pt x="2423489" y="171985"/>
                </a:cubicBezTo>
                <a:cubicBezTo>
                  <a:pt x="2433557" y="179365"/>
                  <a:pt x="2423489" y="186746"/>
                  <a:pt x="2423489" y="186746"/>
                </a:cubicBezTo>
                <a:cubicBezTo>
                  <a:pt x="2423489" y="186746"/>
                  <a:pt x="2434816" y="182594"/>
                  <a:pt x="2440479" y="183632"/>
                </a:cubicBezTo>
                <a:lnTo>
                  <a:pt x="2443550" y="186671"/>
                </a:lnTo>
                <a:lnTo>
                  <a:pt x="2443625" y="186713"/>
                </a:lnTo>
                <a:lnTo>
                  <a:pt x="2443625" y="176598"/>
                </a:lnTo>
                <a:cubicBezTo>
                  <a:pt x="2443625" y="173830"/>
                  <a:pt x="2443625" y="171985"/>
                  <a:pt x="2443625" y="171985"/>
                </a:cubicBezTo>
                <a:cubicBezTo>
                  <a:pt x="2441108" y="170140"/>
                  <a:pt x="2439220" y="169217"/>
                  <a:pt x="2437647" y="168871"/>
                </a:cubicBezTo>
                <a:close/>
                <a:moveTo>
                  <a:pt x="11711923" y="168871"/>
                </a:moveTo>
                <a:cubicBezTo>
                  <a:pt x="11707203" y="167833"/>
                  <a:pt x="11705316" y="171985"/>
                  <a:pt x="11697765" y="171985"/>
                </a:cubicBezTo>
                <a:cubicBezTo>
                  <a:pt x="11707833" y="179365"/>
                  <a:pt x="11697765" y="186746"/>
                  <a:pt x="11697765" y="186746"/>
                </a:cubicBezTo>
                <a:cubicBezTo>
                  <a:pt x="11697765" y="186746"/>
                  <a:pt x="11709091" y="182594"/>
                  <a:pt x="11714755" y="183632"/>
                </a:cubicBezTo>
                <a:lnTo>
                  <a:pt x="11717825" y="186671"/>
                </a:lnTo>
                <a:lnTo>
                  <a:pt x="11717901" y="186713"/>
                </a:lnTo>
                <a:lnTo>
                  <a:pt x="11717901" y="176598"/>
                </a:lnTo>
                <a:cubicBezTo>
                  <a:pt x="11717901" y="173830"/>
                  <a:pt x="11717901" y="171985"/>
                  <a:pt x="11717901" y="171985"/>
                </a:cubicBezTo>
                <a:cubicBezTo>
                  <a:pt x="11715384" y="170140"/>
                  <a:pt x="11713496" y="169217"/>
                  <a:pt x="11711923" y="168871"/>
                </a:cubicBezTo>
                <a:close/>
                <a:moveTo>
                  <a:pt x="1819071" y="168667"/>
                </a:moveTo>
                <a:lnTo>
                  <a:pt x="1816772" y="170646"/>
                </a:lnTo>
                <a:cubicBezTo>
                  <a:pt x="1815360" y="171345"/>
                  <a:pt x="1813478" y="171811"/>
                  <a:pt x="1810968" y="171811"/>
                </a:cubicBezTo>
                <a:cubicBezTo>
                  <a:pt x="1805948" y="175541"/>
                  <a:pt x="1805948" y="181137"/>
                  <a:pt x="1808458" y="184868"/>
                </a:cubicBezTo>
                <a:lnTo>
                  <a:pt x="1811005" y="186649"/>
                </a:lnTo>
                <a:close/>
                <a:moveTo>
                  <a:pt x="11093347" y="168667"/>
                </a:moveTo>
                <a:lnTo>
                  <a:pt x="11091048" y="170646"/>
                </a:lnTo>
                <a:cubicBezTo>
                  <a:pt x="11089636" y="171345"/>
                  <a:pt x="11087753" y="171811"/>
                  <a:pt x="11085243" y="171811"/>
                </a:cubicBezTo>
                <a:cubicBezTo>
                  <a:pt x="11080224" y="175541"/>
                  <a:pt x="11080224" y="181137"/>
                  <a:pt x="11082733" y="184868"/>
                </a:cubicBezTo>
                <a:lnTo>
                  <a:pt x="11085281" y="186649"/>
                </a:lnTo>
                <a:close/>
                <a:moveTo>
                  <a:pt x="2522272" y="168599"/>
                </a:moveTo>
                <a:cubicBezTo>
                  <a:pt x="2516093" y="167566"/>
                  <a:pt x="2502783" y="171700"/>
                  <a:pt x="2495177" y="171700"/>
                </a:cubicBezTo>
                <a:cubicBezTo>
                  <a:pt x="2495177" y="179049"/>
                  <a:pt x="2515459" y="171700"/>
                  <a:pt x="2525600" y="171700"/>
                </a:cubicBezTo>
                <a:cubicBezTo>
                  <a:pt x="2525600" y="169863"/>
                  <a:pt x="2524332" y="168944"/>
                  <a:pt x="2522272" y="168599"/>
                </a:cubicBezTo>
                <a:close/>
                <a:moveTo>
                  <a:pt x="11796548" y="168599"/>
                </a:moveTo>
                <a:cubicBezTo>
                  <a:pt x="11790369" y="167566"/>
                  <a:pt x="11777059" y="171700"/>
                  <a:pt x="11769453" y="171700"/>
                </a:cubicBezTo>
                <a:cubicBezTo>
                  <a:pt x="11769453" y="179049"/>
                  <a:pt x="11789735" y="171700"/>
                  <a:pt x="11799876" y="171700"/>
                </a:cubicBezTo>
                <a:cubicBezTo>
                  <a:pt x="11799876" y="169863"/>
                  <a:pt x="11798608" y="168944"/>
                  <a:pt x="11796548" y="168599"/>
                </a:cubicBezTo>
                <a:close/>
                <a:moveTo>
                  <a:pt x="6717596" y="167885"/>
                </a:moveTo>
                <a:lnTo>
                  <a:pt x="6718609" y="170218"/>
                </a:lnTo>
                <a:cubicBezTo>
                  <a:pt x="6719828" y="172005"/>
                  <a:pt x="6722266" y="173790"/>
                  <a:pt x="6727142" y="173790"/>
                </a:cubicBezTo>
                <a:cubicBezTo>
                  <a:pt x="6725923" y="172005"/>
                  <a:pt x="6724399" y="170665"/>
                  <a:pt x="6722666" y="169674"/>
                </a:cubicBezTo>
                <a:close/>
                <a:moveTo>
                  <a:pt x="5242107" y="166646"/>
                </a:moveTo>
                <a:cubicBezTo>
                  <a:pt x="5232355" y="166646"/>
                  <a:pt x="5232355" y="166646"/>
                  <a:pt x="5222604" y="173790"/>
                </a:cubicBezTo>
                <a:cubicBezTo>
                  <a:pt x="5225042" y="175577"/>
                  <a:pt x="5227480" y="176916"/>
                  <a:pt x="5230070" y="178032"/>
                </a:cubicBezTo>
                <a:lnTo>
                  <a:pt x="5234277" y="179489"/>
                </a:lnTo>
                <a:lnTo>
                  <a:pt x="5237993" y="176693"/>
                </a:lnTo>
                <a:cubicBezTo>
                  <a:pt x="5242107" y="173344"/>
                  <a:pt x="5242107" y="172005"/>
                  <a:pt x="5242107" y="166646"/>
                </a:cubicBezTo>
                <a:close/>
                <a:moveTo>
                  <a:pt x="5767302" y="166646"/>
                </a:moveTo>
                <a:cubicBezTo>
                  <a:pt x="5767302" y="166646"/>
                  <a:pt x="5767302" y="168432"/>
                  <a:pt x="5768521" y="169325"/>
                </a:cubicBezTo>
                <a:lnTo>
                  <a:pt x="5771344" y="169652"/>
                </a:lnTo>
                <a:lnTo>
                  <a:pt x="5771416" y="168879"/>
                </a:lnTo>
                <a:cubicBezTo>
                  <a:pt x="5770959" y="167539"/>
                  <a:pt x="5769740" y="166646"/>
                  <a:pt x="5767302" y="166646"/>
                </a:cubicBezTo>
                <a:close/>
                <a:moveTo>
                  <a:pt x="6598977" y="166646"/>
                </a:moveTo>
                <a:lnTo>
                  <a:pt x="6617313" y="181423"/>
                </a:lnTo>
                <a:lnTo>
                  <a:pt x="6618480" y="180935"/>
                </a:lnTo>
                <a:cubicBezTo>
                  <a:pt x="6608729" y="173790"/>
                  <a:pt x="6608729" y="173790"/>
                  <a:pt x="6598977" y="166646"/>
                </a:cubicBezTo>
                <a:close/>
                <a:moveTo>
                  <a:pt x="6717390" y="166646"/>
                </a:moveTo>
                <a:lnTo>
                  <a:pt x="6716420" y="167646"/>
                </a:lnTo>
                <a:lnTo>
                  <a:pt x="6716933" y="167651"/>
                </a:lnTo>
                <a:lnTo>
                  <a:pt x="6717596" y="167885"/>
                </a:lnTo>
                <a:lnTo>
                  <a:pt x="6717543" y="167763"/>
                </a:lnTo>
                <a:cubicBezTo>
                  <a:pt x="6717390" y="167093"/>
                  <a:pt x="6717390" y="166646"/>
                  <a:pt x="6717390" y="166646"/>
                </a:cubicBezTo>
                <a:close/>
                <a:moveTo>
                  <a:pt x="7143308" y="166630"/>
                </a:moveTo>
                <a:cubicBezTo>
                  <a:pt x="7133557" y="166630"/>
                  <a:pt x="7133557" y="166630"/>
                  <a:pt x="7133557" y="166630"/>
                </a:cubicBezTo>
                <a:cubicBezTo>
                  <a:pt x="7133557" y="173856"/>
                  <a:pt x="7133557" y="166630"/>
                  <a:pt x="7133557" y="173856"/>
                </a:cubicBezTo>
                <a:cubicBezTo>
                  <a:pt x="7143308" y="173856"/>
                  <a:pt x="7143308" y="173856"/>
                  <a:pt x="7143308" y="173856"/>
                </a:cubicBezTo>
                <a:cubicBezTo>
                  <a:pt x="7143308" y="166630"/>
                  <a:pt x="7143308" y="166630"/>
                  <a:pt x="7143308" y="166630"/>
                </a:cubicBezTo>
                <a:close/>
                <a:moveTo>
                  <a:pt x="8618670" y="166544"/>
                </a:moveTo>
                <a:cubicBezTo>
                  <a:pt x="8618670" y="173668"/>
                  <a:pt x="8618670" y="173668"/>
                  <a:pt x="8618670" y="173668"/>
                </a:cubicBezTo>
                <a:cubicBezTo>
                  <a:pt x="8607511" y="173668"/>
                  <a:pt x="8618670" y="173668"/>
                  <a:pt x="8618670" y="180791"/>
                </a:cubicBezTo>
                <a:cubicBezTo>
                  <a:pt x="8618670" y="180791"/>
                  <a:pt x="8618670" y="180791"/>
                  <a:pt x="8628435" y="180791"/>
                </a:cubicBezTo>
                <a:cubicBezTo>
                  <a:pt x="8618670" y="173668"/>
                  <a:pt x="8628435" y="166544"/>
                  <a:pt x="8618670" y="166544"/>
                </a:cubicBezTo>
                <a:close/>
                <a:moveTo>
                  <a:pt x="4490126" y="166522"/>
                </a:moveTo>
                <a:cubicBezTo>
                  <a:pt x="4490126" y="173640"/>
                  <a:pt x="4480117" y="173640"/>
                  <a:pt x="4480117" y="180758"/>
                </a:cubicBezTo>
                <a:cubicBezTo>
                  <a:pt x="4490126" y="180758"/>
                  <a:pt x="4490126" y="180758"/>
                  <a:pt x="4490126" y="180758"/>
                </a:cubicBezTo>
                <a:cubicBezTo>
                  <a:pt x="4490126" y="173640"/>
                  <a:pt x="4490126" y="166522"/>
                  <a:pt x="4490126" y="166522"/>
                </a:cubicBezTo>
                <a:close/>
                <a:moveTo>
                  <a:pt x="4668308" y="166522"/>
                </a:moveTo>
                <a:cubicBezTo>
                  <a:pt x="4668308" y="173856"/>
                  <a:pt x="4658675" y="173856"/>
                  <a:pt x="4668308" y="173856"/>
                </a:cubicBezTo>
                <a:cubicBezTo>
                  <a:pt x="4668308" y="173856"/>
                  <a:pt x="4677929" y="173856"/>
                  <a:pt x="4687562" y="173856"/>
                </a:cubicBezTo>
                <a:cubicBezTo>
                  <a:pt x="4677929" y="166522"/>
                  <a:pt x="4677929" y="166522"/>
                  <a:pt x="4668308" y="166522"/>
                </a:cubicBezTo>
                <a:close/>
                <a:moveTo>
                  <a:pt x="4728225" y="166522"/>
                </a:moveTo>
                <a:cubicBezTo>
                  <a:pt x="4728225" y="166522"/>
                  <a:pt x="4728225" y="173856"/>
                  <a:pt x="4737653" y="173856"/>
                </a:cubicBezTo>
                <a:cubicBezTo>
                  <a:pt x="4737653" y="173856"/>
                  <a:pt x="4737653" y="166522"/>
                  <a:pt x="4728225" y="166522"/>
                </a:cubicBezTo>
                <a:close/>
                <a:moveTo>
                  <a:pt x="4856096" y="166522"/>
                </a:moveTo>
                <a:lnTo>
                  <a:pt x="4856534" y="169632"/>
                </a:lnTo>
                <a:lnTo>
                  <a:pt x="4855383" y="171700"/>
                </a:lnTo>
                <a:lnTo>
                  <a:pt x="4856883" y="172111"/>
                </a:lnTo>
                <a:lnTo>
                  <a:pt x="4857348" y="175419"/>
                </a:lnTo>
                <a:lnTo>
                  <a:pt x="4864009" y="174068"/>
                </a:lnTo>
                <a:lnTo>
                  <a:pt x="4865422" y="174456"/>
                </a:lnTo>
                <a:cubicBezTo>
                  <a:pt x="4867932" y="175374"/>
                  <a:pt x="4870442" y="175374"/>
                  <a:pt x="4875463" y="171700"/>
                </a:cubicBezTo>
                <a:cubicBezTo>
                  <a:pt x="4871697" y="171700"/>
                  <a:pt x="4867932" y="170666"/>
                  <a:pt x="4864697" y="169762"/>
                </a:cubicBezTo>
                <a:lnTo>
                  <a:pt x="4863703" y="169610"/>
                </a:lnTo>
                <a:close/>
                <a:moveTo>
                  <a:pt x="5212937" y="166522"/>
                </a:moveTo>
                <a:cubicBezTo>
                  <a:pt x="5212937" y="173640"/>
                  <a:pt x="5203213" y="180758"/>
                  <a:pt x="5212937" y="180758"/>
                </a:cubicBezTo>
                <a:cubicBezTo>
                  <a:pt x="5212937" y="173640"/>
                  <a:pt x="5212937" y="173640"/>
                  <a:pt x="5222661" y="173640"/>
                </a:cubicBezTo>
                <a:cubicBezTo>
                  <a:pt x="5212937" y="166522"/>
                  <a:pt x="5222661" y="166522"/>
                  <a:pt x="5212937" y="166522"/>
                </a:cubicBezTo>
                <a:close/>
                <a:moveTo>
                  <a:pt x="5311651" y="166522"/>
                </a:moveTo>
                <a:cubicBezTo>
                  <a:pt x="5302026" y="166522"/>
                  <a:pt x="5292399" y="173640"/>
                  <a:pt x="5282774" y="166522"/>
                </a:cubicBezTo>
                <a:cubicBezTo>
                  <a:pt x="5282774" y="173640"/>
                  <a:pt x="5287587" y="175420"/>
                  <a:pt x="5293603" y="175420"/>
                </a:cubicBezTo>
                <a:lnTo>
                  <a:pt x="5302312" y="174602"/>
                </a:lnTo>
                <a:lnTo>
                  <a:pt x="5303401" y="183643"/>
                </a:lnTo>
                <a:cubicBezTo>
                  <a:pt x="5304579" y="186313"/>
                  <a:pt x="5306937" y="188092"/>
                  <a:pt x="5311651" y="188092"/>
                </a:cubicBezTo>
                <a:cubicBezTo>
                  <a:pt x="5311651" y="182754"/>
                  <a:pt x="5311651" y="177415"/>
                  <a:pt x="5307674" y="175079"/>
                </a:cubicBezTo>
                <a:lnTo>
                  <a:pt x="5304546" y="174377"/>
                </a:lnTo>
                <a:lnTo>
                  <a:pt x="5311651" y="173640"/>
                </a:lnTo>
                <a:cubicBezTo>
                  <a:pt x="5311651" y="166522"/>
                  <a:pt x="5311651" y="166522"/>
                  <a:pt x="5311651" y="166522"/>
                </a:cubicBezTo>
                <a:close/>
                <a:moveTo>
                  <a:pt x="5321670" y="166522"/>
                </a:moveTo>
                <a:lnTo>
                  <a:pt x="5330179" y="167439"/>
                </a:lnTo>
                <a:cubicBezTo>
                  <a:pt x="5331394" y="168355"/>
                  <a:pt x="5331394" y="170189"/>
                  <a:pt x="5331394" y="173856"/>
                </a:cubicBezTo>
                <a:cubicBezTo>
                  <a:pt x="5341118" y="173856"/>
                  <a:pt x="5341118" y="173856"/>
                  <a:pt x="5341118" y="173856"/>
                </a:cubicBezTo>
                <a:cubicBezTo>
                  <a:pt x="5341118" y="170189"/>
                  <a:pt x="5338687" y="168355"/>
                  <a:pt x="5335041" y="167439"/>
                </a:cubicBezTo>
                <a:close/>
                <a:moveTo>
                  <a:pt x="5381389" y="166522"/>
                </a:moveTo>
                <a:cubicBezTo>
                  <a:pt x="5371764" y="173712"/>
                  <a:pt x="5381389" y="180902"/>
                  <a:pt x="5371764" y="180902"/>
                </a:cubicBezTo>
                <a:cubicBezTo>
                  <a:pt x="5371764" y="180902"/>
                  <a:pt x="5371764" y="188092"/>
                  <a:pt x="5381389" y="188092"/>
                </a:cubicBezTo>
                <a:cubicBezTo>
                  <a:pt x="5381389" y="186294"/>
                  <a:pt x="5381991" y="184946"/>
                  <a:pt x="5383044" y="183823"/>
                </a:cubicBezTo>
                <a:lnTo>
                  <a:pt x="5383198" y="183719"/>
                </a:lnTo>
                <a:lnTo>
                  <a:pt x="5382894" y="183823"/>
                </a:lnTo>
                <a:cubicBezTo>
                  <a:pt x="5381991" y="183598"/>
                  <a:pt x="5381389" y="182699"/>
                  <a:pt x="5381389" y="180902"/>
                </a:cubicBezTo>
                <a:cubicBezTo>
                  <a:pt x="5381389" y="180902"/>
                  <a:pt x="5381389" y="180902"/>
                  <a:pt x="5381389" y="173712"/>
                </a:cubicBezTo>
                <a:cubicBezTo>
                  <a:pt x="5371764" y="173712"/>
                  <a:pt x="5391016" y="166522"/>
                  <a:pt x="5381389" y="166522"/>
                </a:cubicBezTo>
                <a:close/>
                <a:moveTo>
                  <a:pt x="5410660" y="166522"/>
                </a:moveTo>
                <a:lnTo>
                  <a:pt x="5400641" y="166522"/>
                </a:lnTo>
                <a:lnTo>
                  <a:pt x="5402206" y="170791"/>
                </a:lnTo>
                <a:cubicBezTo>
                  <a:pt x="5405024" y="174161"/>
                  <a:pt x="5410660" y="175509"/>
                  <a:pt x="5410660" y="180902"/>
                </a:cubicBezTo>
                <a:cubicBezTo>
                  <a:pt x="5410660" y="188092"/>
                  <a:pt x="5410660" y="180902"/>
                  <a:pt x="5420678" y="180902"/>
                </a:cubicBezTo>
                <a:cubicBezTo>
                  <a:pt x="5420678" y="173712"/>
                  <a:pt x="5410660" y="173712"/>
                  <a:pt x="5410660" y="173712"/>
                </a:cubicBezTo>
                <a:cubicBezTo>
                  <a:pt x="5410660" y="166522"/>
                  <a:pt x="5400641" y="173712"/>
                  <a:pt x="5410660" y="166522"/>
                </a:cubicBezTo>
                <a:close/>
                <a:moveTo>
                  <a:pt x="5757779" y="166522"/>
                </a:moveTo>
                <a:cubicBezTo>
                  <a:pt x="5747878" y="166522"/>
                  <a:pt x="5736563" y="166522"/>
                  <a:pt x="5736563" y="180758"/>
                </a:cubicBezTo>
                <a:cubicBezTo>
                  <a:pt x="5747878" y="173640"/>
                  <a:pt x="5757779" y="173640"/>
                  <a:pt x="5757779" y="166522"/>
                </a:cubicBezTo>
                <a:close/>
                <a:moveTo>
                  <a:pt x="6054214" y="166522"/>
                </a:moveTo>
                <a:cubicBezTo>
                  <a:pt x="6044785" y="166522"/>
                  <a:pt x="6054214" y="173856"/>
                  <a:pt x="6044785" y="173856"/>
                </a:cubicBezTo>
                <a:cubicBezTo>
                  <a:pt x="6044785" y="173856"/>
                  <a:pt x="6054214" y="173856"/>
                  <a:pt x="6054214" y="166522"/>
                </a:cubicBezTo>
                <a:close/>
                <a:moveTo>
                  <a:pt x="6093307" y="166522"/>
                </a:moveTo>
                <a:cubicBezTo>
                  <a:pt x="6083485" y="166522"/>
                  <a:pt x="6083485" y="166522"/>
                  <a:pt x="6083485" y="166522"/>
                </a:cubicBezTo>
                <a:cubicBezTo>
                  <a:pt x="6073663" y="173640"/>
                  <a:pt x="6083485" y="173640"/>
                  <a:pt x="6083485" y="180758"/>
                </a:cubicBezTo>
                <a:cubicBezTo>
                  <a:pt x="6093307" y="180758"/>
                  <a:pt x="6093307" y="180758"/>
                  <a:pt x="6093307" y="180758"/>
                </a:cubicBezTo>
                <a:cubicBezTo>
                  <a:pt x="6093307" y="173640"/>
                  <a:pt x="6103129" y="166522"/>
                  <a:pt x="6093307" y="166522"/>
                </a:cubicBezTo>
                <a:close/>
                <a:moveTo>
                  <a:pt x="6252232" y="166522"/>
                </a:moveTo>
                <a:cubicBezTo>
                  <a:pt x="6252232" y="166522"/>
                  <a:pt x="6252232" y="173856"/>
                  <a:pt x="6261661" y="173856"/>
                </a:cubicBezTo>
                <a:cubicBezTo>
                  <a:pt x="6261661" y="173856"/>
                  <a:pt x="6261661" y="166522"/>
                  <a:pt x="6252232" y="166522"/>
                </a:cubicBezTo>
                <a:close/>
                <a:moveTo>
                  <a:pt x="6449954" y="166522"/>
                </a:moveTo>
                <a:cubicBezTo>
                  <a:pt x="6449954" y="173640"/>
                  <a:pt x="6449954" y="173640"/>
                  <a:pt x="6440229" y="173640"/>
                </a:cubicBezTo>
                <a:cubicBezTo>
                  <a:pt x="6440229" y="180758"/>
                  <a:pt x="6440229" y="180758"/>
                  <a:pt x="6449954" y="180758"/>
                </a:cubicBezTo>
                <a:cubicBezTo>
                  <a:pt x="6459678" y="173640"/>
                  <a:pt x="6459678" y="173640"/>
                  <a:pt x="6459678" y="173640"/>
                </a:cubicBezTo>
                <a:cubicBezTo>
                  <a:pt x="6449954" y="173640"/>
                  <a:pt x="6449954" y="166522"/>
                  <a:pt x="6449954" y="166522"/>
                </a:cubicBezTo>
                <a:close/>
                <a:moveTo>
                  <a:pt x="6469107" y="166522"/>
                </a:moveTo>
                <a:cubicBezTo>
                  <a:pt x="6459678" y="166522"/>
                  <a:pt x="6459678" y="166522"/>
                  <a:pt x="6459678" y="166522"/>
                </a:cubicBezTo>
                <a:cubicBezTo>
                  <a:pt x="6459678" y="166522"/>
                  <a:pt x="6459678" y="173856"/>
                  <a:pt x="6469107" y="166522"/>
                </a:cubicBezTo>
                <a:close/>
                <a:moveTo>
                  <a:pt x="6915235" y="166522"/>
                </a:moveTo>
                <a:cubicBezTo>
                  <a:pt x="6905216" y="166522"/>
                  <a:pt x="6905216" y="180758"/>
                  <a:pt x="6915235" y="180758"/>
                </a:cubicBezTo>
                <a:cubicBezTo>
                  <a:pt x="6915235" y="173640"/>
                  <a:pt x="6915235" y="166522"/>
                  <a:pt x="6915235" y="166522"/>
                </a:cubicBezTo>
                <a:close/>
                <a:moveTo>
                  <a:pt x="7192223" y="166522"/>
                </a:moveTo>
                <a:cubicBezTo>
                  <a:pt x="7192223" y="166522"/>
                  <a:pt x="7202242" y="166522"/>
                  <a:pt x="7202242" y="173856"/>
                </a:cubicBezTo>
                <a:cubicBezTo>
                  <a:pt x="7192223" y="173856"/>
                  <a:pt x="7192223" y="173856"/>
                  <a:pt x="7192223" y="173856"/>
                </a:cubicBezTo>
                <a:cubicBezTo>
                  <a:pt x="7182794" y="173856"/>
                  <a:pt x="7182794" y="166522"/>
                  <a:pt x="7182794" y="166522"/>
                </a:cubicBezTo>
                <a:cubicBezTo>
                  <a:pt x="7192223" y="166522"/>
                  <a:pt x="7192223" y="166522"/>
                  <a:pt x="7192223" y="166522"/>
                </a:cubicBezTo>
                <a:close/>
                <a:moveTo>
                  <a:pt x="7618607" y="166522"/>
                </a:moveTo>
                <a:cubicBezTo>
                  <a:pt x="7618607" y="173640"/>
                  <a:pt x="7618607" y="173640"/>
                  <a:pt x="7618607" y="173640"/>
                </a:cubicBezTo>
                <a:cubicBezTo>
                  <a:pt x="7618607" y="173640"/>
                  <a:pt x="7618607" y="166522"/>
                  <a:pt x="7608883" y="166522"/>
                </a:cubicBezTo>
                <a:cubicBezTo>
                  <a:pt x="7618607" y="173640"/>
                  <a:pt x="7608883" y="180758"/>
                  <a:pt x="7618607" y="180758"/>
                </a:cubicBezTo>
                <a:lnTo>
                  <a:pt x="7628331" y="180758"/>
                </a:lnTo>
                <a:lnTo>
                  <a:pt x="7628332" y="180758"/>
                </a:lnTo>
                <a:lnTo>
                  <a:pt x="7623469" y="170971"/>
                </a:lnTo>
                <a:cubicBezTo>
                  <a:pt x="7623469" y="168301"/>
                  <a:pt x="7623469" y="166522"/>
                  <a:pt x="7618607" y="166522"/>
                </a:cubicBezTo>
                <a:close/>
                <a:moveTo>
                  <a:pt x="7925356" y="166522"/>
                </a:moveTo>
                <a:cubicBezTo>
                  <a:pt x="7925356" y="166522"/>
                  <a:pt x="7915337" y="166522"/>
                  <a:pt x="7915337" y="173856"/>
                </a:cubicBezTo>
                <a:cubicBezTo>
                  <a:pt x="7925356" y="173856"/>
                  <a:pt x="7925356" y="173856"/>
                  <a:pt x="7925356" y="166522"/>
                </a:cubicBezTo>
                <a:close/>
                <a:moveTo>
                  <a:pt x="8083888" y="166522"/>
                </a:moveTo>
                <a:cubicBezTo>
                  <a:pt x="8083888" y="166522"/>
                  <a:pt x="8073869" y="166522"/>
                  <a:pt x="8073869" y="173640"/>
                </a:cubicBezTo>
                <a:cubicBezTo>
                  <a:pt x="8083888" y="173640"/>
                  <a:pt x="8093906" y="173640"/>
                  <a:pt x="8083888" y="180758"/>
                </a:cubicBezTo>
                <a:cubicBezTo>
                  <a:pt x="8083888" y="180758"/>
                  <a:pt x="8093906" y="180758"/>
                  <a:pt x="8093906" y="173640"/>
                </a:cubicBezTo>
                <a:cubicBezTo>
                  <a:pt x="8083888" y="173640"/>
                  <a:pt x="8093906" y="166522"/>
                  <a:pt x="8083888" y="166522"/>
                </a:cubicBezTo>
                <a:close/>
                <a:moveTo>
                  <a:pt x="8122784" y="166522"/>
                </a:moveTo>
                <a:cubicBezTo>
                  <a:pt x="8122784" y="173856"/>
                  <a:pt x="8122784" y="173856"/>
                  <a:pt x="8122784" y="173856"/>
                </a:cubicBezTo>
                <a:cubicBezTo>
                  <a:pt x="8132803" y="173856"/>
                  <a:pt x="8132803" y="166522"/>
                  <a:pt x="8122784" y="166522"/>
                </a:cubicBezTo>
                <a:close/>
                <a:moveTo>
                  <a:pt x="8122784" y="166522"/>
                </a:moveTo>
                <a:cubicBezTo>
                  <a:pt x="8113355" y="166522"/>
                  <a:pt x="8113355" y="166522"/>
                  <a:pt x="8113355" y="166522"/>
                </a:cubicBezTo>
                <a:cubicBezTo>
                  <a:pt x="8122784" y="173856"/>
                  <a:pt x="8122784" y="166522"/>
                  <a:pt x="8122784" y="166522"/>
                </a:cubicBezTo>
                <a:close/>
                <a:moveTo>
                  <a:pt x="8153430" y="166522"/>
                </a:moveTo>
                <a:cubicBezTo>
                  <a:pt x="8142232" y="166522"/>
                  <a:pt x="8142232" y="173640"/>
                  <a:pt x="8142232" y="173640"/>
                </a:cubicBezTo>
                <a:cubicBezTo>
                  <a:pt x="8142232" y="180758"/>
                  <a:pt x="8142232" y="180758"/>
                  <a:pt x="8153430" y="180758"/>
                </a:cubicBezTo>
                <a:cubicBezTo>
                  <a:pt x="8153430" y="173640"/>
                  <a:pt x="8153430" y="173640"/>
                  <a:pt x="8153430" y="166522"/>
                </a:cubicBezTo>
                <a:close/>
                <a:moveTo>
                  <a:pt x="8173172" y="166522"/>
                </a:moveTo>
                <a:cubicBezTo>
                  <a:pt x="8163448" y="173712"/>
                  <a:pt x="8163448" y="166522"/>
                  <a:pt x="8173172" y="173712"/>
                </a:cubicBezTo>
                <a:cubicBezTo>
                  <a:pt x="8163448" y="173712"/>
                  <a:pt x="8163448" y="173712"/>
                  <a:pt x="8163448" y="173712"/>
                </a:cubicBezTo>
                <a:lnTo>
                  <a:pt x="8164332" y="180902"/>
                </a:lnTo>
                <a:lnTo>
                  <a:pt x="8171957" y="180902"/>
                </a:lnTo>
                <a:cubicBezTo>
                  <a:pt x="8173172" y="180902"/>
                  <a:pt x="8173172" y="180902"/>
                  <a:pt x="8173172" y="180902"/>
                </a:cubicBezTo>
                <a:cubicBezTo>
                  <a:pt x="8182896" y="173712"/>
                  <a:pt x="8182896" y="166522"/>
                  <a:pt x="8173172" y="166522"/>
                </a:cubicBezTo>
                <a:close/>
                <a:moveTo>
                  <a:pt x="8202345" y="166522"/>
                </a:moveTo>
                <a:cubicBezTo>
                  <a:pt x="8192326" y="166522"/>
                  <a:pt x="8192326" y="173856"/>
                  <a:pt x="8192326" y="173856"/>
                </a:cubicBezTo>
                <a:cubicBezTo>
                  <a:pt x="8202345" y="173856"/>
                  <a:pt x="8202345" y="173856"/>
                  <a:pt x="8202345" y="166522"/>
                </a:cubicBezTo>
                <a:close/>
                <a:moveTo>
                  <a:pt x="8211774" y="166522"/>
                </a:moveTo>
                <a:lnTo>
                  <a:pt x="8211930" y="170762"/>
                </a:lnTo>
                <a:cubicBezTo>
                  <a:pt x="8212400" y="173856"/>
                  <a:pt x="8214278" y="173856"/>
                  <a:pt x="8221792" y="173856"/>
                </a:cubicBezTo>
                <a:cubicBezTo>
                  <a:pt x="8221792" y="170189"/>
                  <a:pt x="8221792" y="168355"/>
                  <a:pt x="8220540" y="167439"/>
                </a:cubicBezTo>
                <a:close/>
                <a:moveTo>
                  <a:pt x="8211774" y="166522"/>
                </a:moveTo>
                <a:cubicBezTo>
                  <a:pt x="8211774" y="173640"/>
                  <a:pt x="8202344" y="173640"/>
                  <a:pt x="8202344" y="180758"/>
                </a:cubicBezTo>
                <a:cubicBezTo>
                  <a:pt x="8202344" y="180758"/>
                  <a:pt x="8202344" y="180758"/>
                  <a:pt x="8211774" y="180758"/>
                </a:cubicBezTo>
                <a:cubicBezTo>
                  <a:pt x="8211774" y="178089"/>
                  <a:pt x="8211774" y="176420"/>
                  <a:pt x="8211774" y="175002"/>
                </a:cubicBezTo>
                <a:lnTo>
                  <a:pt x="8211774" y="173856"/>
                </a:lnTo>
                <a:lnTo>
                  <a:pt x="8211774" y="170748"/>
                </a:lnTo>
                <a:close/>
                <a:moveTo>
                  <a:pt x="8281905" y="166522"/>
                </a:moveTo>
                <a:cubicBezTo>
                  <a:pt x="8281905" y="173856"/>
                  <a:pt x="8272181" y="166522"/>
                  <a:pt x="8272181" y="166522"/>
                </a:cubicBezTo>
                <a:cubicBezTo>
                  <a:pt x="8262456" y="166522"/>
                  <a:pt x="8262456" y="166522"/>
                  <a:pt x="8262456" y="173856"/>
                </a:cubicBezTo>
                <a:cubicBezTo>
                  <a:pt x="8262456" y="173856"/>
                  <a:pt x="8272181" y="173856"/>
                  <a:pt x="8281905" y="173856"/>
                </a:cubicBezTo>
                <a:cubicBezTo>
                  <a:pt x="8281905" y="166522"/>
                  <a:pt x="8281905" y="166522"/>
                  <a:pt x="8281905" y="166522"/>
                </a:cubicBezTo>
                <a:close/>
                <a:moveTo>
                  <a:pt x="8341547" y="166522"/>
                </a:moveTo>
                <a:cubicBezTo>
                  <a:pt x="8341547" y="173856"/>
                  <a:pt x="8341547" y="166522"/>
                  <a:pt x="8330232" y="166522"/>
                </a:cubicBezTo>
                <a:cubicBezTo>
                  <a:pt x="8330232" y="173856"/>
                  <a:pt x="8351447" y="173856"/>
                  <a:pt x="8341547" y="166522"/>
                </a:cubicBezTo>
                <a:close/>
                <a:moveTo>
                  <a:pt x="8479333" y="166522"/>
                </a:moveTo>
                <a:cubicBezTo>
                  <a:pt x="8479333" y="173640"/>
                  <a:pt x="8479333" y="173640"/>
                  <a:pt x="8489352" y="180758"/>
                </a:cubicBezTo>
                <a:cubicBezTo>
                  <a:pt x="8489352" y="173640"/>
                  <a:pt x="8479333" y="166522"/>
                  <a:pt x="8479333" y="166522"/>
                </a:cubicBezTo>
                <a:close/>
                <a:moveTo>
                  <a:pt x="8785788" y="166522"/>
                </a:moveTo>
                <a:cubicBezTo>
                  <a:pt x="8776063" y="166522"/>
                  <a:pt x="8776063" y="166522"/>
                  <a:pt x="8766340" y="166522"/>
                </a:cubicBezTo>
                <a:cubicBezTo>
                  <a:pt x="8776063" y="166522"/>
                  <a:pt x="8776063" y="180758"/>
                  <a:pt x="8776063" y="180758"/>
                </a:cubicBezTo>
                <a:cubicBezTo>
                  <a:pt x="8776063" y="173640"/>
                  <a:pt x="8785788" y="173640"/>
                  <a:pt x="8785788" y="166522"/>
                </a:cubicBezTo>
                <a:close/>
                <a:moveTo>
                  <a:pt x="8826452" y="166522"/>
                </a:moveTo>
                <a:cubicBezTo>
                  <a:pt x="8821590" y="166522"/>
                  <a:pt x="8819159" y="166522"/>
                  <a:pt x="8817943" y="166522"/>
                </a:cubicBezTo>
                <a:lnTo>
                  <a:pt x="8816729" y="166522"/>
                </a:lnTo>
                <a:lnTo>
                  <a:pt x="8812626" y="170762"/>
                </a:lnTo>
                <a:cubicBezTo>
                  <a:pt x="8811258" y="173856"/>
                  <a:pt x="8816729" y="173856"/>
                  <a:pt x="8816729" y="173856"/>
                </a:cubicBezTo>
                <a:cubicBezTo>
                  <a:pt x="8816729" y="173856"/>
                  <a:pt x="8826452" y="173856"/>
                  <a:pt x="8826452" y="166522"/>
                </a:cubicBezTo>
                <a:close/>
                <a:moveTo>
                  <a:pt x="8835881" y="166522"/>
                </a:moveTo>
                <a:cubicBezTo>
                  <a:pt x="8835881" y="166522"/>
                  <a:pt x="8835881" y="173856"/>
                  <a:pt x="8845900" y="173856"/>
                </a:cubicBezTo>
                <a:cubicBezTo>
                  <a:pt x="8845900" y="166522"/>
                  <a:pt x="8835881" y="166522"/>
                  <a:pt x="8835881" y="166522"/>
                </a:cubicBezTo>
                <a:close/>
                <a:moveTo>
                  <a:pt x="8934890" y="166522"/>
                </a:moveTo>
                <a:cubicBezTo>
                  <a:pt x="8934890" y="173856"/>
                  <a:pt x="8934890" y="166522"/>
                  <a:pt x="8944909" y="173856"/>
                </a:cubicBezTo>
                <a:cubicBezTo>
                  <a:pt x="8944909" y="166522"/>
                  <a:pt x="8934890" y="166522"/>
                  <a:pt x="8934890" y="166522"/>
                </a:cubicBezTo>
                <a:close/>
                <a:moveTo>
                  <a:pt x="9072795" y="166522"/>
                </a:moveTo>
                <a:cubicBezTo>
                  <a:pt x="9072795" y="173856"/>
                  <a:pt x="9072795" y="173856"/>
                  <a:pt x="9072795" y="173856"/>
                </a:cubicBezTo>
                <a:cubicBezTo>
                  <a:pt x="9083993" y="173856"/>
                  <a:pt x="9083993" y="166522"/>
                  <a:pt x="9072795" y="166522"/>
                </a:cubicBezTo>
                <a:close/>
                <a:moveTo>
                  <a:pt x="9172982" y="166522"/>
                </a:moveTo>
                <a:cubicBezTo>
                  <a:pt x="9162374" y="166522"/>
                  <a:pt x="9162374" y="166522"/>
                  <a:pt x="9162374" y="173856"/>
                </a:cubicBezTo>
                <a:cubicBezTo>
                  <a:pt x="9162374" y="173856"/>
                  <a:pt x="9172982" y="173856"/>
                  <a:pt x="9172982" y="166522"/>
                </a:cubicBezTo>
                <a:close/>
                <a:moveTo>
                  <a:pt x="2566671" y="166244"/>
                </a:moveTo>
                <a:cubicBezTo>
                  <a:pt x="2561347" y="166244"/>
                  <a:pt x="2556023" y="168137"/>
                  <a:pt x="2556023" y="171923"/>
                </a:cubicBezTo>
                <a:cubicBezTo>
                  <a:pt x="2565961" y="171923"/>
                  <a:pt x="2577319" y="171923"/>
                  <a:pt x="2577319" y="171923"/>
                </a:cubicBezTo>
                <a:cubicBezTo>
                  <a:pt x="2577319" y="168137"/>
                  <a:pt x="2571995" y="166244"/>
                  <a:pt x="2566671" y="166244"/>
                </a:cubicBezTo>
                <a:close/>
                <a:moveTo>
                  <a:pt x="11840947" y="166244"/>
                </a:moveTo>
                <a:cubicBezTo>
                  <a:pt x="11835623" y="166244"/>
                  <a:pt x="11830299" y="168137"/>
                  <a:pt x="11830299" y="171923"/>
                </a:cubicBezTo>
                <a:cubicBezTo>
                  <a:pt x="11840237" y="171923"/>
                  <a:pt x="11851595" y="171923"/>
                  <a:pt x="11851595" y="171923"/>
                </a:cubicBezTo>
                <a:cubicBezTo>
                  <a:pt x="11851595" y="168137"/>
                  <a:pt x="11846271" y="166244"/>
                  <a:pt x="11840947" y="166244"/>
                </a:cubicBezTo>
                <a:close/>
                <a:moveTo>
                  <a:pt x="6171179" y="164721"/>
                </a:moveTo>
                <a:cubicBezTo>
                  <a:pt x="6162431" y="166414"/>
                  <a:pt x="6160590" y="177253"/>
                  <a:pt x="6153223" y="188092"/>
                </a:cubicBezTo>
                <a:cubicBezTo>
                  <a:pt x="6163045" y="188092"/>
                  <a:pt x="6153223" y="180866"/>
                  <a:pt x="6163045" y="180866"/>
                </a:cubicBezTo>
                <a:cubicBezTo>
                  <a:pt x="6172867" y="180866"/>
                  <a:pt x="6172867" y="173640"/>
                  <a:pt x="6182690" y="166414"/>
                </a:cubicBezTo>
                <a:cubicBezTo>
                  <a:pt x="6177778" y="164608"/>
                  <a:pt x="6174095" y="164156"/>
                  <a:pt x="6171179" y="164721"/>
                </a:cubicBezTo>
                <a:close/>
                <a:moveTo>
                  <a:pt x="6186668" y="164574"/>
                </a:moveTo>
                <a:cubicBezTo>
                  <a:pt x="6182690" y="165605"/>
                  <a:pt x="6182690" y="173856"/>
                  <a:pt x="6182690" y="173856"/>
                </a:cubicBezTo>
                <a:cubicBezTo>
                  <a:pt x="6192119" y="173856"/>
                  <a:pt x="6182690" y="166522"/>
                  <a:pt x="6192119" y="166522"/>
                </a:cubicBezTo>
                <a:cubicBezTo>
                  <a:pt x="6189762" y="164688"/>
                  <a:pt x="6187994" y="164230"/>
                  <a:pt x="6186668" y="164574"/>
                </a:cubicBezTo>
                <a:close/>
                <a:moveTo>
                  <a:pt x="1738865" y="164499"/>
                </a:moveTo>
                <a:cubicBezTo>
                  <a:pt x="1728825" y="179049"/>
                  <a:pt x="1708746" y="157224"/>
                  <a:pt x="1698707" y="171774"/>
                </a:cubicBezTo>
                <a:cubicBezTo>
                  <a:pt x="1708746" y="171774"/>
                  <a:pt x="1708746" y="171774"/>
                  <a:pt x="1718786" y="179049"/>
                </a:cubicBezTo>
                <a:cubicBezTo>
                  <a:pt x="1728825" y="179049"/>
                  <a:pt x="1738865" y="171774"/>
                  <a:pt x="1738865" y="179049"/>
                </a:cubicBezTo>
                <a:cubicBezTo>
                  <a:pt x="1738865" y="171774"/>
                  <a:pt x="1738865" y="171774"/>
                  <a:pt x="1738865" y="164499"/>
                </a:cubicBezTo>
                <a:close/>
                <a:moveTo>
                  <a:pt x="11013141" y="164499"/>
                </a:moveTo>
                <a:cubicBezTo>
                  <a:pt x="11003101" y="179049"/>
                  <a:pt x="10983022" y="157224"/>
                  <a:pt x="10972982" y="171774"/>
                </a:cubicBezTo>
                <a:cubicBezTo>
                  <a:pt x="10983022" y="171774"/>
                  <a:pt x="10983022" y="171774"/>
                  <a:pt x="10993062" y="179049"/>
                </a:cubicBezTo>
                <a:cubicBezTo>
                  <a:pt x="11003101" y="179049"/>
                  <a:pt x="11013141" y="171774"/>
                  <a:pt x="11013141" y="179049"/>
                </a:cubicBezTo>
                <a:cubicBezTo>
                  <a:pt x="11013141" y="171774"/>
                  <a:pt x="11013141" y="171774"/>
                  <a:pt x="11013141" y="164499"/>
                </a:cubicBezTo>
                <a:close/>
                <a:moveTo>
                  <a:pt x="9006422" y="164447"/>
                </a:moveTo>
                <a:cubicBezTo>
                  <a:pt x="9005343" y="164111"/>
                  <a:pt x="9004727" y="164559"/>
                  <a:pt x="9004727" y="166349"/>
                </a:cubicBezTo>
                <a:cubicBezTo>
                  <a:pt x="9004727" y="166349"/>
                  <a:pt x="9014599" y="173511"/>
                  <a:pt x="9014599" y="180672"/>
                </a:cubicBezTo>
                <a:cubicBezTo>
                  <a:pt x="9004727" y="187833"/>
                  <a:pt x="8994855" y="180672"/>
                  <a:pt x="8984984" y="180672"/>
                </a:cubicBezTo>
                <a:cubicBezTo>
                  <a:pt x="8984984" y="184253"/>
                  <a:pt x="8984984" y="187833"/>
                  <a:pt x="8986218" y="190519"/>
                </a:cubicBezTo>
                <a:lnTo>
                  <a:pt x="8989316" y="192124"/>
                </a:lnTo>
                <a:lnTo>
                  <a:pt x="8979683" y="202210"/>
                </a:lnTo>
                <a:cubicBezTo>
                  <a:pt x="8989836" y="202210"/>
                  <a:pt x="8989836" y="202210"/>
                  <a:pt x="8999988" y="202210"/>
                </a:cubicBezTo>
                <a:cubicBezTo>
                  <a:pt x="9002511" y="196420"/>
                  <a:pt x="9002511" y="192537"/>
                  <a:pt x="9001086" y="190218"/>
                </a:cubicBezTo>
                <a:lnTo>
                  <a:pt x="8996671" y="188668"/>
                </a:lnTo>
                <a:lnTo>
                  <a:pt x="9004727" y="187833"/>
                </a:lnTo>
                <a:cubicBezTo>
                  <a:pt x="9004727" y="187833"/>
                  <a:pt x="9004727" y="187833"/>
                  <a:pt x="9014599" y="194995"/>
                </a:cubicBezTo>
                <a:cubicBezTo>
                  <a:pt x="9014599" y="180672"/>
                  <a:pt x="9014599" y="180672"/>
                  <a:pt x="9024469" y="173511"/>
                </a:cubicBezTo>
                <a:cubicBezTo>
                  <a:pt x="9017066" y="173511"/>
                  <a:pt x="9009663" y="165454"/>
                  <a:pt x="9006422" y="164447"/>
                </a:cubicBezTo>
                <a:close/>
                <a:moveTo>
                  <a:pt x="646076" y="164350"/>
                </a:moveTo>
                <a:cubicBezTo>
                  <a:pt x="646076" y="171923"/>
                  <a:pt x="646076" y="171923"/>
                  <a:pt x="646076" y="171923"/>
                </a:cubicBezTo>
                <a:cubicBezTo>
                  <a:pt x="655811" y="171923"/>
                  <a:pt x="655811" y="171923"/>
                  <a:pt x="655811" y="171923"/>
                </a:cubicBezTo>
                <a:cubicBezTo>
                  <a:pt x="646076" y="164350"/>
                  <a:pt x="646076" y="164350"/>
                  <a:pt x="646076" y="164350"/>
                </a:cubicBezTo>
                <a:close/>
                <a:moveTo>
                  <a:pt x="932051" y="164350"/>
                </a:moveTo>
                <a:cubicBezTo>
                  <a:pt x="932051" y="171923"/>
                  <a:pt x="932051" y="171923"/>
                  <a:pt x="942395" y="171923"/>
                </a:cubicBezTo>
                <a:cubicBezTo>
                  <a:pt x="942395" y="171923"/>
                  <a:pt x="942395" y="164350"/>
                  <a:pt x="932051" y="164350"/>
                </a:cubicBezTo>
                <a:close/>
                <a:moveTo>
                  <a:pt x="1298828" y="164350"/>
                </a:moveTo>
                <a:cubicBezTo>
                  <a:pt x="1298828" y="171700"/>
                  <a:pt x="1288606" y="171700"/>
                  <a:pt x="1288606" y="179049"/>
                </a:cubicBezTo>
                <a:cubicBezTo>
                  <a:pt x="1288606" y="179049"/>
                  <a:pt x="1310511" y="171700"/>
                  <a:pt x="1298828" y="164350"/>
                </a:cubicBezTo>
                <a:close/>
                <a:moveTo>
                  <a:pt x="1606762" y="164350"/>
                </a:moveTo>
                <a:cubicBezTo>
                  <a:pt x="1606762" y="171811"/>
                  <a:pt x="1606762" y="171811"/>
                  <a:pt x="1606762" y="179272"/>
                </a:cubicBezTo>
                <a:cubicBezTo>
                  <a:pt x="1595269" y="179272"/>
                  <a:pt x="1595269" y="186732"/>
                  <a:pt x="1595269" y="186732"/>
                </a:cubicBezTo>
                <a:cubicBezTo>
                  <a:pt x="1606762" y="186732"/>
                  <a:pt x="1606762" y="194192"/>
                  <a:pt x="1606762" y="194192"/>
                </a:cubicBezTo>
                <a:cubicBezTo>
                  <a:pt x="1616819" y="194192"/>
                  <a:pt x="1624361" y="192327"/>
                  <a:pt x="1630646" y="191395"/>
                </a:cubicBezTo>
                <a:lnTo>
                  <a:pt x="1646795" y="194159"/>
                </a:lnTo>
                <a:lnTo>
                  <a:pt x="1646810" y="194126"/>
                </a:lnTo>
                <a:lnTo>
                  <a:pt x="1646821" y="194164"/>
                </a:lnTo>
                <a:lnTo>
                  <a:pt x="1646988" y="194192"/>
                </a:lnTo>
                <a:cubicBezTo>
                  <a:pt x="1636932" y="186732"/>
                  <a:pt x="1616818" y="186732"/>
                  <a:pt x="1616818" y="171811"/>
                </a:cubicBezTo>
                <a:cubicBezTo>
                  <a:pt x="1606762" y="171811"/>
                  <a:pt x="1606762" y="164350"/>
                  <a:pt x="1606762" y="164350"/>
                </a:cubicBezTo>
                <a:close/>
                <a:moveTo>
                  <a:pt x="1821007" y="164350"/>
                </a:moveTo>
                <a:lnTo>
                  <a:pt x="1819071" y="168667"/>
                </a:lnTo>
                <a:lnTo>
                  <a:pt x="1819752" y="168081"/>
                </a:lnTo>
                <a:cubicBezTo>
                  <a:pt x="1821007" y="166216"/>
                  <a:pt x="1821007" y="164350"/>
                  <a:pt x="1821007" y="164350"/>
                </a:cubicBezTo>
                <a:close/>
                <a:moveTo>
                  <a:pt x="1851430" y="164350"/>
                </a:moveTo>
                <a:cubicBezTo>
                  <a:pt x="1841086" y="164350"/>
                  <a:pt x="1841086" y="164350"/>
                  <a:pt x="1841086" y="164350"/>
                </a:cubicBezTo>
                <a:cubicBezTo>
                  <a:pt x="1841086" y="171923"/>
                  <a:pt x="1841086" y="171923"/>
                  <a:pt x="1851430" y="171923"/>
                </a:cubicBezTo>
                <a:cubicBezTo>
                  <a:pt x="1851430" y="164350"/>
                  <a:pt x="1851430" y="164350"/>
                  <a:pt x="1851430" y="164350"/>
                </a:cubicBezTo>
                <a:close/>
                <a:moveTo>
                  <a:pt x="2137404" y="164350"/>
                </a:moveTo>
                <a:cubicBezTo>
                  <a:pt x="2117325" y="164350"/>
                  <a:pt x="2117325" y="164350"/>
                  <a:pt x="2097246" y="164350"/>
                </a:cubicBezTo>
                <a:cubicBezTo>
                  <a:pt x="2107286" y="171700"/>
                  <a:pt x="2117325" y="171700"/>
                  <a:pt x="2127365" y="179049"/>
                </a:cubicBezTo>
                <a:cubicBezTo>
                  <a:pt x="2127365" y="171700"/>
                  <a:pt x="2137404" y="171700"/>
                  <a:pt x="2137404" y="164350"/>
                </a:cubicBezTo>
                <a:close/>
                <a:moveTo>
                  <a:pt x="2189123" y="164350"/>
                </a:moveTo>
                <a:cubicBezTo>
                  <a:pt x="2177765" y="164350"/>
                  <a:pt x="2167827" y="164350"/>
                  <a:pt x="2167827" y="164350"/>
                </a:cubicBezTo>
                <a:cubicBezTo>
                  <a:pt x="2167827" y="171700"/>
                  <a:pt x="2167827" y="179049"/>
                  <a:pt x="2177765" y="179049"/>
                </a:cubicBezTo>
                <a:cubicBezTo>
                  <a:pt x="2177765" y="171700"/>
                  <a:pt x="2189123" y="171700"/>
                  <a:pt x="2189123" y="171700"/>
                </a:cubicBezTo>
                <a:cubicBezTo>
                  <a:pt x="2189123" y="171700"/>
                  <a:pt x="2189123" y="171700"/>
                  <a:pt x="2189123" y="164350"/>
                </a:cubicBezTo>
                <a:close/>
                <a:moveTo>
                  <a:pt x="2403300" y="164350"/>
                </a:moveTo>
                <a:cubicBezTo>
                  <a:pt x="2403300" y="171700"/>
                  <a:pt x="2403300" y="171700"/>
                  <a:pt x="2403300" y="179049"/>
                </a:cubicBezTo>
                <a:cubicBezTo>
                  <a:pt x="2413340" y="171700"/>
                  <a:pt x="2413340" y="171700"/>
                  <a:pt x="2413340" y="179049"/>
                </a:cubicBezTo>
                <a:cubicBezTo>
                  <a:pt x="2423379" y="171700"/>
                  <a:pt x="2423379" y="164350"/>
                  <a:pt x="2403300" y="164350"/>
                </a:cubicBezTo>
                <a:close/>
                <a:moveTo>
                  <a:pt x="2423379" y="164350"/>
                </a:moveTo>
                <a:cubicBezTo>
                  <a:pt x="2413644" y="164350"/>
                  <a:pt x="2423379" y="171923"/>
                  <a:pt x="2423379" y="171923"/>
                </a:cubicBezTo>
                <a:cubicBezTo>
                  <a:pt x="2423379" y="164350"/>
                  <a:pt x="2423379" y="164350"/>
                  <a:pt x="2423379" y="164350"/>
                </a:cubicBezTo>
                <a:close/>
                <a:moveTo>
                  <a:pt x="2463538" y="164350"/>
                </a:moveTo>
                <a:cubicBezTo>
                  <a:pt x="2463538" y="164350"/>
                  <a:pt x="2453802" y="164350"/>
                  <a:pt x="2453802" y="171923"/>
                </a:cubicBezTo>
                <a:cubicBezTo>
                  <a:pt x="2463538" y="171923"/>
                  <a:pt x="2463538" y="171923"/>
                  <a:pt x="2463538" y="171923"/>
                </a:cubicBezTo>
                <a:cubicBezTo>
                  <a:pt x="2463538" y="164350"/>
                  <a:pt x="2463538" y="164350"/>
                  <a:pt x="2463538" y="164350"/>
                </a:cubicBezTo>
                <a:close/>
                <a:moveTo>
                  <a:pt x="2904060" y="164350"/>
                </a:moveTo>
                <a:cubicBezTo>
                  <a:pt x="2904060" y="164350"/>
                  <a:pt x="2904060" y="164350"/>
                  <a:pt x="2893717" y="164350"/>
                </a:cubicBezTo>
                <a:cubicBezTo>
                  <a:pt x="2893717" y="164350"/>
                  <a:pt x="2893717" y="171923"/>
                  <a:pt x="2904060" y="171923"/>
                </a:cubicBezTo>
                <a:cubicBezTo>
                  <a:pt x="2904060" y="164350"/>
                  <a:pt x="2904060" y="164350"/>
                  <a:pt x="2904060" y="164350"/>
                </a:cubicBezTo>
                <a:close/>
                <a:moveTo>
                  <a:pt x="4273090" y="164350"/>
                </a:moveTo>
                <a:cubicBezTo>
                  <a:pt x="4263050" y="164350"/>
                  <a:pt x="4263050" y="164350"/>
                  <a:pt x="4253011" y="164350"/>
                </a:cubicBezTo>
                <a:cubicBezTo>
                  <a:pt x="4253011" y="171923"/>
                  <a:pt x="4253011" y="171923"/>
                  <a:pt x="4253011" y="171923"/>
                </a:cubicBezTo>
                <a:cubicBezTo>
                  <a:pt x="4263050" y="171923"/>
                  <a:pt x="4263050" y="171923"/>
                  <a:pt x="4273090" y="164350"/>
                </a:cubicBezTo>
                <a:close/>
                <a:moveTo>
                  <a:pt x="9920352" y="164350"/>
                </a:moveTo>
                <a:cubicBezTo>
                  <a:pt x="9920352" y="171923"/>
                  <a:pt x="9920352" y="171923"/>
                  <a:pt x="9920352" y="171923"/>
                </a:cubicBezTo>
                <a:cubicBezTo>
                  <a:pt x="9930087" y="171923"/>
                  <a:pt x="9930087" y="171923"/>
                  <a:pt x="9930087" y="171923"/>
                </a:cubicBezTo>
                <a:cubicBezTo>
                  <a:pt x="9920352" y="164350"/>
                  <a:pt x="9920352" y="164350"/>
                  <a:pt x="9920352" y="164350"/>
                </a:cubicBezTo>
                <a:close/>
                <a:moveTo>
                  <a:pt x="10206327" y="164350"/>
                </a:moveTo>
                <a:cubicBezTo>
                  <a:pt x="10206327" y="171923"/>
                  <a:pt x="10206327" y="171923"/>
                  <a:pt x="10216670" y="171923"/>
                </a:cubicBezTo>
                <a:cubicBezTo>
                  <a:pt x="10216670" y="171923"/>
                  <a:pt x="10216670" y="164350"/>
                  <a:pt x="10206327" y="164350"/>
                </a:cubicBezTo>
                <a:close/>
                <a:moveTo>
                  <a:pt x="10573104" y="164350"/>
                </a:moveTo>
                <a:cubicBezTo>
                  <a:pt x="10573104" y="171700"/>
                  <a:pt x="10562882" y="171700"/>
                  <a:pt x="10562882" y="179049"/>
                </a:cubicBezTo>
                <a:cubicBezTo>
                  <a:pt x="10562882" y="179049"/>
                  <a:pt x="10584787" y="171700"/>
                  <a:pt x="10573104" y="164350"/>
                </a:cubicBezTo>
                <a:close/>
                <a:moveTo>
                  <a:pt x="10881038" y="164350"/>
                </a:moveTo>
                <a:cubicBezTo>
                  <a:pt x="10881038" y="171811"/>
                  <a:pt x="10881038" y="171811"/>
                  <a:pt x="10881038" y="179272"/>
                </a:cubicBezTo>
                <a:cubicBezTo>
                  <a:pt x="10869545" y="179272"/>
                  <a:pt x="10869545" y="186732"/>
                  <a:pt x="10869545" y="186732"/>
                </a:cubicBezTo>
                <a:cubicBezTo>
                  <a:pt x="10881038" y="186732"/>
                  <a:pt x="10881038" y="194192"/>
                  <a:pt x="10881038" y="194192"/>
                </a:cubicBezTo>
                <a:cubicBezTo>
                  <a:pt x="10891094" y="194192"/>
                  <a:pt x="10898637" y="192327"/>
                  <a:pt x="10904922" y="191395"/>
                </a:cubicBezTo>
                <a:lnTo>
                  <a:pt x="10921070" y="194159"/>
                </a:lnTo>
                <a:lnTo>
                  <a:pt x="10921086" y="194126"/>
                </a:lnTo>
                <a:lnTo>
                  <a:pt x="10921097" y="194164"/>
                </a:lnTo>
                <a:lnTo>
                  <a:pt x="10921264" y="194192"/>
                </a:lnTo>
                <a:cubicBezTo>
                  <a:pt x="10911207" y="186732"/>
                  <a:pt x="10891094" y="186732"/>
                  <a:pt x="10891094" y="171811"/>
                </a:cubicBezTo>
                <a:cubicBezTo>
                  <a:pt x="10881038" y="171811"/>
                  <a:pt x="10881038" y="164350"/>
                  <a:pt x="10881038" y="164350"/>
                </a:cubicBezTo>
                <a:close/>
                <a:moveTo>
                  <a:pt x="11095283" y="164350"/>
                </a:moveTo>
                <a:lnTo>
                  <a:pt x="11093347" y="168667"/>
                </a:lnTo>
                <a:lnTo>
                  <a:pt x="11094028" y="168081"/>
                </a:lnTo>
                <a:cubicBezTo>
                  <a:pt x="11095283" y="166216"/>
                  <a:pt x="11095283" y="164350"/>
                  <a:pt x="11095283" y="164350"/>
                </a:cubicBezTo>
                <a:close/>
                <a:moveTo>
                  <a:pt x="11125706" y="164350"/>
                </a:moveTo>
                <a:cubicBezTo>
                  <a:pt x="11115362" y="164350"/>
                  <a:pt x="11115362" y="164350"/>
                  <a:pt x="11115362" y="164350"/>
                </a:cubicBezTo>
                <a:cubicBezTo>
                  <a:pt x="11115362" y="171923"/>
                  <a:pt x="11115362" y="171923"/>
                  <a:pt x="11125706" y="171923"/>
                </a:cubicBezTo>
                <a:cubicBezTo>
                  <a:pt x="11125706" y="164350"/>
                  <a:pt x="11125706" y="164350"/>
                  <a:pt x="11125706" y="164350"/>
                </a:cubicBezTo>
                <a:close/>
                <a:moveTo>
                  <a:pt x="11411680" y="164350"/>
                </a:moveTo>
                <a:cubicBezTo>
                  <a:pt x="11391601" y="164350"/>
                  <a:pt x="11391601" y="164350"/>
                  <a:pt x="11371522" y="164350"/>
                </a:cubicBezTo>
                <a:cubicBezTo>
                  <a:pt x="11381562" y="171700"/>
                  <a:pt x="11391601" y="171700"/>
                  <a:pt x="11401641" y="179049"/>
                </a:cubicBezTo>
                <a:cubicBezTo>
                  <a:pt x="11401641" y="171700"/>
                  <a:pt x="11411680" y="171700"/>
                  <a:pt x="11411680" y="164350"/>
                </a:cubicBezTo>
                <a:close/>
                <a:moveTo>
                  <a:pt x="11463399" y="164350"/>
                </a:moveTo>
                <a:cubicBezTo>
                  <a:pt x="11452041" y="164350"/>
                  <a:pt x="11442103" y="164350"/>
                  <a:pt x="11442103" y="164350"/>
                </a:cubicBezTo>
                <a:cubicBezTo>
                  <a:pt x="11442103" y="171700"/>
                  <a:pt x="11442103" y="179049"/>
                  <a:pt x="11452041" y="179049"/>
                </a:cubicBezTo>
                <a:cubicBezTo>
                  <a:pt x="11452041" y="171700"/>
                  <a:pt x="11463399" y="171700"/>
                  <a:pt x="11463399" y="171700"/>
                </a:cubicBezTo>
                <a:cubicBezTo>
                  <a:pt x="11463399" y="171700"/>
                  <a:pt x="11463399" y="171700"/>
                  <a:pt x="11463399" y="164350"/>
                </a:cubicBezTo>
                <a:close/>
                <a:moveTo>
                  <a:pt x="11677576" y="164350"/>
                </a:moveTo>
                <a:cubicBezTo>
                  <a:pt x="11677576" y="171700"/>
                  <a:pt x="11677576" y="171700"/>
                  <a:pt x="11677576" y="179049"/>
                </a:cubicBezTo>
                <a:cubicBezTo>
                  <a:pt x="11687616" y="171700"/>
                  <a:pt x="11687616" y="171700"/>
                  <a:pt x="11687616" y="179049"/>
                </a:cubicBezTo>
                <a:cubicBezTo>
                  <a:pt x="11697655" y="171700"/>
                  <a:pt x="11697655" y="164350"/>
                  <a:pt x="11677576" y="164350"/>
                </a:cubicBezTo>
                <a:close/>
                <a:moveTo>
                  <a:pt x="11697655" y="164350"/>
                </a:moveTo>
                <a:cubicBezTo>
                  <a:pt x="11687920" y="164350"/>
                  <a:pt x="11697655" y="171923"/>
                  <a:pt x="11697655" y="171923"/>
                </a:cubicBezTo>
                <a:cubicBezTo>
                  <a:pt x="11697655" y="164350"/>
                  <a:pt x="11697655" y="164350"/>
                  <a:pt x="11697655" y="164350"/>
                </a:cubicBezTo>
                <a:close/>
                <a:moveTo>
                  <a:pt x="11737813" y="164350"/>
                </a:moveTo>
                <a:cubicBezTo>
                  <a:pt x="11737813" y="164350"/>
                  <a:pt x="11728078" y="164350"/>
                  <a:pt x="11728078" y="171923"/>
                </a:cubicBezTo>
                <a:cubicBezTo>
                  <a:pt x="11737813" y="171923"/>
                  <a:pt x="11737813" y="171923"/>
                  <a:pt x="11737813" y="171923"/>
                </a:cubicBezTo>
                <a:cubicBezTo>
                  <a:pt x="11737813" y="164350"/>
                  <a:pt x="11737813" y="164350"/>
                  <a:pt x="11737813" y="164350"/>
                </a:cubicBezTo>
                <a:close/>
                <a:moveTo>
                  <a:pt x="12178336" y="164350"/>
                </a:moveTo>
                <a:cubicBezTo>
                  <a:pt x="12178336" y="164350"/>
                  <a:pt x="12178336" y="164350"/>
                  <a:pt x="12167993" y="164350"/>
                </a:cubicBezTo>
                <a:cubicBezTo>
                  <a:pt x="12167993" y="164350"/>
                  <a:pt x="12167993" y="171923"/>
                  <a:pt x="12178336" y="171923"/>
                </a:cubicBezTo>
                <a:cubicBezTo>
                  <a:pt x="12178336" y="164350"/>
                  <a:pt x="12178336" y="164350"/>
                  <a:pt x="12178336" y="164350"/>
                </a:cubicBezTo>
                <a:close/>
                <a:moveTo>
                  <a:pt x="5036335" y="163428"/>
                </a:moveTo>
                <a:cubicBezTo>
                  <a:pt x="5035271" y="163772"/>
                  <a:pt x="5034664" y="164688"/>
                  <a:pt x="5034664" y="166522"/>
                </a:cubicBezTo>
                <a:cubicBezTo>
                  <a:pt x="5044392" y="166522"/>
                  <a:pt x="5054112" y="173856"/>
                  <a:pt x="5054112" y="166522"/>
                </a:cubicBezTo>
                <a:cubicBezTo>
                  <a:pt x="5046825" y="166522"/>
                  <a:pt x="5039528" y="162397"/>
                  <a:pt x="5036335" y="163428"/>
                </a:cubicBezTo>
                <a:close/>
                <a:moveTo>
                  <a:pt x="7748307" y="163428"/>
                </a:moveTo>
                <a:cubicBezTo>
                  <a:pt x="7747395" y="163772"/>
                  <a:pt x="7746788" y="164688"/>
                  <a:pt x="7746788" y="166522"/>
                </a:cubicBezTo>
                <a:cubicBezTo>
                  <a:pt x="7746788" y="166522"/>
                  <a:pt x="7746788" y="166522"/>
                  <a:pt x="7756512" y="166522"/>
                </a:cubicBezTo>
                <a:cubicBezTo>
                  <a:pt x="7756512" y="166522"/>
                  <a:pt x="7751041" y="162397"/>
                  <a:pt x="7748307" y="163428"/>
                </a:cubicBezTo>
                <a:close/>
                <a:moveTo>
                  <a:pt x="6282633" y="163366"/>
                </a:moveTo>
                <a:cubicBezTo>
                  <a:pt x="6281719" y="163704"/>
                  <a:pt x="6281109" y="164608"/>
                  <a:pt x="6281109" y="166414"/>
                </a:cubicBezTo>
                <a:cubicBezTo>
                  <a:pt x="6290860" y="166414"/>
                  <a:pt x="6290860" y="166414"/>
                  <a:pt x="6290860" y="166414"/>
                </a:cubicBezTo>
                <a:cubicBezTo>
                  <a:pt x="6290860" y="166414"/>
                  <a:pt x="6285375" y="162350"/>
                  <a:pt x="6282633" y="163366"/>
                </a:cubicBezTo>
                <a:close/>
                <a:moveTo>
                  <a:pt x="6862664" y="163345"/>
                </a:moveTo>
                <a:cubicBezTo>
                  <a:pt x="6861145" y="163682"/>
                  <a:pt x="6859322" y="164581"/>
                  <a:pt x="6856890" y="166378"/>
                </a:cubicBezTo>
                <a:cubicBezTo>
                  <a:pt x="6856890" y="173568"/>
                  <a:pt x="6856890" y="173568"/>
                  <a:pt x="6856890" y="180758"/>
                </a:cubicBezTo>
                <a:cubicBezTo>
                  <a:pt x="6866614" y="180758"/>
                  <a:pt x="6876339" y="173568"/>
                  <a:pt x="6876339" y="166378"/>
                </a:cubicBezTo>
                <a:cubicBezTo>
                  <a:pt x="6869046" y="166378"/>
                  <a:pt x="6867222" y="162334"/>
                  <a:pt x="6862664" y="163345"/>
                </a:cubicBezTo>
                <a:close/>
                <a:moveTo>
                  <a:pt x="7569950" y="162754"/>
                </a:moveTo>
                <a:cubicBezTo>
                  <a:pt x="7563043" y="162963"/>
                  <a:pt x="7556137" y="171860"/>
                  <a:pt x="7568415" y="180758"/>
                </a:cubicBezTo>
                <a:cubicBezTo>
                  <a:pt x="7568415" y="173640"/>
                  <a:pt x="7568415" y="173640"/>
                  <a:pt x="7578237" y="173640"/>
                </a:cubicBezTo>
                <a:cubicBezTo>
                  <a:pt x="7578237" y="165632"/>
                  <a:pt x="7574094" y="162629"/>
                  <a:pt x="7569950" y="162754"/>
                </a:cubicBezTo>
                <a:close/>
                <a:moveTo>
                  <a:pt x="4962546" y="159844"/>
                </a:moveTo>
                <a:lnTo>
                  <a:pt x="4958092" y="160627"/>
                </a:lnTo>
                <a:cubicBezTo>
                  <a:pt x="4951729" y="162963"/>
                  <a:pt x="4948096" y="168301"/>
                  <a:pt x="4955369" y="173640"/>
                </a:cubicBezTo>
                <a:cubicBezTo>
                  <a:pt x="4965053" y="173640"/>
                  <a:pt x="4974745" y="180758"/>
                  <a:pt x="4984438" y="180758"/>
                </a:cubicBezTo>
                <a:cubicBezTo>
                  <a:pt x="4984438" y="173640"/>
                  <a:pt x="4984438" y="173640"/>
                  <a:pt x="4984438" y="173640"/>
                </a:cubicBezTo>
                <a:cubicBezTo>
                  <a:pt x="4994122" y="173640"/>
                  <a:pt x="4994122" y="180758"/>
                  <a:pt x="5005196" y="180758"/>
                </a:cubicBezTo>
                <a:cubicBezTo>
                  <a:pt x="5005196" y="173640"/>
                  <a:pt x="5005196" y="173640"/>
                  <a:pt x="4994122" y="166522"/>
                </a:cubicBezTo>
                <a:cubicBezTo>
                  <a:pt x="4994122" y="173640"/>
                  <a:pt x="4974745" y="166522"/>
                  <a:pt x="4965053" y="173640"/>
                </a:cubicBezTo>
                <a:cubicBezTo>
                  <a:pt x="4962631" y="171860"/>
                  <a:pt x="4961420" y="169636"/>
                  <a:pt x="4961118" y="167189"/>
                </a:cubicBezTo>
                <a:close/>
                <a:moveTo>
                  <a:pt x="5261610" y="159502"/>
                </a:moveTo>
                <a:lnTo>
                  <a:pt x="5234312" y="179502"/>
                </a:lnTo>
                <a:lnTo>
                  <a:pt x="5237941" y="180758"/>
                </a:lnTo>
                <a:lnTo>
                  <a:pt x="5232596" y="180758"/>
                </a:lnTo>
                <a:lnTo>
                  <a:pt x="5234312" y="179502"/>
                </a:lnTo>
                <a:lnTo>
                  <a:pt x="5234277" y="179489"/>
                </a:lnTo>
                <a:lnTo>
                  <a:pt x="5232590" y="180758"/>
                </a:lnTo>
                <a:lnTo>
                  <a:pt x="5232090" y="180758"/>
                </a:lnTo>
                <a:cubicBezTo>
                  <a:pt x="5242109" y="187948"/>
                  <a:pt x="5242109" y="195138"/>
                  <a:pt x="5232090" y="195138"/>
                </a:cubicBezTo>
                <a:cubicBezTo>
                  <a:pt x="5232090" y="195138"/>
                  <a:pt x="5232090" y="202328"/>
                  <a:pt x="5242109" y="202328"/>
                </a:cubicBezTo>
                <a:cubicBezTo>
                  <a:pt x="5242109" y="196936"/>
                  <a:pt x="5247745" y="195588"/>
                  <a:pt x="5250562" y="189184"/>
                </a:cubicBezTo>
                <a:lnTo>
                  <a:pt x="5251390" y="184731"/>
                </a:lnTo>
                <a:lnTo>
                  <a:pt x="5261610" y="188079"/>
                </a:lnTo>
                <a:cubicBezTo>
                  <a:pt x="5271362" y="195223"/>
                  <a:pt x="5271362" y="188079"/>
                  <a:pt x="5282506" y="188079"/>
                </a:cubicBezTo>
                <a:cubicBezTo>
                  <a:pt x="5271362" y="180935"/>
                  <a:pt x="5271362" y="188079"/>
                  <a:pt x="5271362" y="188079"/>
                </a:cubicBezTo>
                <a:cubicBezTo>
                  <a:pt x="5271362" y="180935"/>
                  <a:pt x="5261610" y="180935"/>
                  <a:pt x="5251859" y="173790"/>
                </a:cubicBezTo>
                <a:cubicBezTo>
                  <a:pt x="5261610" y="173790"/>
                  <a:pt x="5261610" y="166646"/>
                  <a:pt x="5261610" y="166646"/>
                </a:cubicBezTo>
                <a:cubicBezTo>
                  <a:pt x="5271362" y="166646"/>
                  <a:pt x="5271362" y="173790"/>
                  <a:pt x="5282506" y="166646"/>
                </a:cubicBezTo>
                <a:cubicBezTo>
                  <a:pt x="5282506" y="159502"/>
                  <a:pt x="5271362" y="166646"/>
                  <a:pt x="5271362" y="166646"/>
                </a:cubicBezTo>
                <a:cubicBezTo>
                  <a:pt x="5271362" y="166646"/>
                  <a:pt x="5261610" y="166646"/>
                  <a:pt x="5261610" y="159502"/>
                </a:cubicBezTo>
                <a:close/>
                <a:moveTo>
                  <a:pt x="8390492" y="159502"/>
                </a:moveTo>
                <a:cubicBezTo>
                  <a:pt x="8390492" y="166646"/>
                  <a:pt x="8390492" y="166646"/>
                  <a:pt x="8390492" y="166646"/>
                </a:cubicBezTo>
                <a:cubicBezTo>
                  <a:pt x="8419746" y="166646"/>
                  <a:pt x="8419746" y="180935"/>
                  <a:pt x="8430892" y="188079"/>
                </a:cubicBezTo>
                <a:cubicBezTo>
                  <a:pt x="8430892" y="180935"/>
                  <a:pt x="8430892" y="180935"/>
                  <a:pt x="8430892" y="173790"/>
                </a:cubicBezTo>
                <a:cubicBezTo>
                  <a:pt x="8419746" y="173790"/>
                  <a:pt x="8409995" y="166646"/>
                  <a:pt x="8390492" y="159502"/>
                </a:cubicBezTo>
                <a:close/>
                <a:moveTo>
                  <a:pt x="5559863" y="159476"/>
                </a:moveTo>
                <a:cubicBezTo>
                  <a:pt x="5559863" y="159476"/>
                  <a:pt x="5539135" y="159476"/>
                  <a:pt x="5548808" y="166666"/>
                </a:cubicBezTo>
                <a:cubicBezTo>
                  <a:pt x="5548808" y="166666"/>
                  <a:pt x="5548808" y="159476"/>
                  <a:pt x="5559863" y="159476"/>
                </a:cubicBezTo>
                <a:close/>
                <a:moveTo>
                  <a:pt x="6965328" y="159476"/>
                </a:moveTo>
                <a:cubicBezTo>
                  <a:pt x="6965328" y="160824"/>
                  <a:pt x="6965328" y="161414"/>
                  <a:pt x="6965391" y="161529"/>
                </a:cubicBezTo>
                <a:lnTo>
                  <a:pt x="6965399" y="161514"/>
                </a:lnTo>
                <a:close/>
                <a:moveTo>
                  <a:pt x="5707665" y="159456"/>
                </a:moveTo>
                <a:lnTo>
                  <a:pt x="5707399" y="159502"/>
                </a:lnTo>
                <a:lnTo>
                  <a:pt x="5707520" y="159838"/>
                </a:lnTo>
                <a:close/>
                <a:moveTo>
                  <a:pt x="8529389" y="159420"/>
                </a:moveTo>
                <a:cubicBezTo>
                  <a:pt x="8518230" y="166544"/>
                  <a:pt x="8529389" y="166544"/>
                  <a:pt x="8529389" y="173668"/>
                </a:cubicBezTo>
                <a:cubicBezTo>
                  <a:pt x="8529389" y="173668"/>
                  <a:pt x="8539154" y="180791"/>
                  <a:pt x="8539154" y="173668"/>
                </a:cubicBezTo>
                <a:cubicBezTo>
                  <a:pt x="8534272" y="173668"/>
                  <a:pt x="8531831" y="171887"/>
                  <a:pt x="8530610" y="169215"/>
                </a:cubicBezTo>
                <a:lnTo>
                  <a:pt x="8530294" y="166677"/>
                </a:lnTo>
                <a:lnTo>
                  <a:pt x="8535200" y="167553"/>
                </a:lnTo>
                <a:cubicBezTo>
                  <a:pt x="8539759" y="169272"/>
                  <a:pt x="8541582" y="172022"/>
                  <a:pt x="8548875" y="166522"/>
                </a:cubicBezTo>
                <a:cubicBezTo>
                  <a:pt x="8544013" y="166522"/>
                  <a:pt x="8541582" y="166522"/>
                  <a:pt x="8539151" y="166522"/>
                </a:cubicBezTo>
                <a:lnTo>
                  <a:pt x="8530274" y="166522"/>
                </a:lnTo>
                <a:close/>
                <a:moveTo>
                  <a:pt x="5777227" y="159404"/>
                </a:moveTo>
                <a:lnTo>
                  <a:pt x="5777227" y="159470"/>
                </a:lnTo>
                <a:lnTo>
                  <a:pt x="5777250" y="159466"/>
                </a:lnTo>
                <a:close/>
                <a:moveTo>
                  <a:pt x="7301052" y="159404"/>
                </a:moveTo>
                <a:cubicBezTo>
                  <a:pt x="7301052" y="159404"/>
                  <a:pt x="7301052" y="166522"/>
                  <a:pt x="7310679" y="166522"/>
                </a:cubicBezTo>
                <a:cubicBezTo>
                  <a:pt x="7310679" y="159404"/>
                  <a:pt x="7301052" y="159404"/>
                  <a:pt x="7301052" y="159404"/>
                </a:cubicBezTo>
                <a:close/>
                <a:moveTo>
                  <a:pt x="4648664" y="159188"/>
                </a:moveTo>
                <a:cubicBezTo>
                  <a:pt x="4648664" y="159188"/>
                  <a:pt x="4639227" y="166522"/>
                  <a:pt x="4648664" y="166522"/>
                </a:cubicBezTo>
                <a:cubicBezTo>
                  <a:pt x="4648664" y="166522"/>
                  <a:pt x="4648664" y="166522"/>
                  <a:pt x="4648664" y="159188"/>
                </a:cubicBezTo>
                <a:close/>
                <a:moveTo>
                  <a:pt x="4707301" y="159188"/>
                </a:moveTo>
                <a:cubicBezTo>
                  <a:pt x="4697583" y="159188"/>
                  <a:pt x="4697583" y="159188"/>
                  <a:pt x="4697583" y="159188"/>
                </a:cubicBezTo>
                <a:cubicBezTo>
                  <a:pt x="4707301" y="159188"/>
                  <a:pt x="4707301" y="166522"/>
                  <a:pt x="4717019" y="166522"/>
                </a:cubicBezTo>
                <a:cubicBezTo>
                  <a:pt x="4717019" y="159188"/>
                  <a:pt x="4707301" y="166522"/>
                  <a:pt x="4707301" y="159188"/>
                </a:cubicBezTo>
                <a:close/>
                <a:moveTo>
                  <a:pt x="4846475" y="159188"/>
                </a:moveTo>
                <a:cubicBezTo>
                  <a:pt x="4846475" y="166378"/>
                  <a:pt x="4836843" y="166378"/>
                  <a:pt x="4836843" y="166378"/>
                </a:cubicBezTo>
                <a:cubicBezTo>
                  <a:pt x="4836843" y="159188"/>
                  <a:pt x="4836843" y="159188"/>
                  <a:pt x="4836843" y="159188"/>
                </a:cubicBezTo>
                <a:cubicBezTo>
                  <a:pt x="4827220" y="159188"/>
                  <a:pt x="4827220" y="166378"/>
                  <a:pt x="4827220" y="166378"/>
                </a:cubicBezTo>
                <a:cubicBezTo>
                  <a:pt x="4827220" y="166378"/>
                  <a:pt x="4827220" y="173568"/>
                  <a:pt x="4827220" y="180758"/>
                </a:cubicBezTo>
                <a:cubicBezTo>
                  <a:pt x="4836843" y="180758"/>
                  <a:pt x="4846475" y="180758"/>
                  <a:pt x="4846475" y="180758"/>
                </a:cubicBezTo>
                <a:cubicBezTo>
                  <a:pt x="4846475" y="173568"/>
                  <a:pt x="4836843" y="180758"/>
                  <a:pt x="4836843" y="173568"/>
                </a:cubicBezTo>
                <a:cubicBezTo>
                  <a:pt x="4836843" y="166378"/>
                  <a:pt x="4846475" y="173568"/>
                  <a:pt x="4846475" y="166378"/>
                </a:cubicBezTo>
                <a:cubicBezTo>
                  <a:pt x="4846475" y="166378"/>
                  <a:pt x="4856096" y="159188"/>
                  <a:pt x="4846475" y="159188"/>
                </a:cubicBezTo>
                <a:close/>
                <a:moveTo>
                  <a:pt x="4925637" y="159188"/>
                </a:moveTo>
                <a:lnTo>
                  <a:pt x="4932693" y="164350"/>
                </a:lnTo>
                <a:lnTo>
                  <a:pt x="4927790" y="164350"/>
                </a:lnTo>
                <a:cubicBezTo>
                  <a:pt x="4927790" y="168025"/>
                  <a:pt x="4927790" y="171700"/>
                  <a:pt x="4929007" y="174456"/>
                </a:cubicBezTo>
                <a:lnTo>
                  <a:pt x="4935656" y="178041"/>
                </a:lnTo>
                <a:lnTo>
                  <a:pt x="4935656" y="179895"/>
                </a:lnTo>
                <a:cubicBezTo>
                  <a:pt x="4935656" y="180758"/>
                  <a:pt x="4935656" y="180758"/>
                  <a:pt x="4935656" y="180758"/>
                </a:cubicBezTo>
                <a:cubicBezTo>
                  <a:pt x="4935656" y="180758"/>
                  <a:pt x="4935656" y="180758"/>
                  <a:pt x="4945677" y="180758"/>
                </a:cubicBezTo>
                <a:cubicBezTo>
                  <a:pt x="4945677" y="177307"/>
                  <a:pt x="4945677" y="175581"/>
                  <a:pt x="4945677" y="174718"/>
                </a:cubicBezTo>
                <a:lnTo>
                  <a:pt x="4945677" y="173856"/>
                </a:lnTo>
                <a:lnTo>
                  <a:pt x="4937525" y="173856"/>
                </a:lnTo>
                <a:lnTo>
                  <a:pt x="4937525" y="171700"/>
                </a:lnTo>
                <a:lnTo>
                  <a:pt x="4937525" y="170871"/>
                </a:lnTo>
                <a:lnTo>
                  <a:pt x="4945677" y="173856"/>
                </a:lnTo>
                <a:cubicBezTo>
                  <a:pt x="4945677" y="170189"/>
                  <a:pt x="4945677" y="168355"/>
                  <a:pt x="4944427" y="167439"/>
                </a:cubicBezTo>
                <a:lnTo>
                  <a:pt x="4937525" y="166717"/>
                </a:lnTo>
                <a:lnTo>
                  <a:pt x="4937525" y="164578"/>
                </a:lnTo>
                <a:lnTo>
                  <a:pt x="4939731" y="162282"/>
                </a:lnTo>
                <a:cubicBezTo>
                  <a:pt x="4940666" y="159188"/>
                  <a:pt x="4933151" y="159188"/>
                  <a:pt x="4925637" y="159188"/>
                </a:cubicBezTo>
                <a:close/>
                <a:moveTo>
                  <a:pt x="5203213" y="159188"/>
                </a:moveTo>
                <a:cubicBezTo>
                  <a:pt x="5193194" y="159188"/>
                  <a:pt x="5193194" y="159188"/>
                  <a:pt x="5193194" y="159188"/>
                </a:cubicBezTo>
                <a:cubicBezTo>
                  <a:pt x="5193194" y="166522"/>
                  <a:pt x="5193194" y="166522"/>
                  <a:pt x="5193194" y="166522"/>
                </a:cubicBezTo>
                <a:cubicBezTo>
                  <a:pt x="5193194" y="166522"/>
                  <a:pt x="5193194" y="166522"/>
                  <a:pt x="5193194" y="173856"/>
                </a:cubicBezTo>
                <a:cubicBezTo>
                  <a:pt x="5193194" y="166522"/>
                  <a:pt x="5203213" y="166522"/>
                  <a:pt x="5203213" y="159188"/>
                </a:cubicBezTo>
                <a:close/>
                <a:moveTo>
                  <a:pt x="5282774" y="159188"/>
                </a:moveTo>
                <a:cubicBezTo>
                  <a:pt x="5282774" y="159188"/>
                  <a:pt x="5271576" y="159188"/>
                  <a:pt x="5271576" y="166522"/>
                </a:cubicBezTo>
                <a:cubicBezTo>
                  <a:pt x="5282774" y="159188"/>
                  <a:pt x="5282774" y="159188"/>
                  <a:pt x="5282774" y="159188"/>
                </a:cubicBezTo>
                <a:close/>
                <a:moveTo>
                  <a:pt x="5350548" y="159188"/>
                </a:moveTo>
                <a:cubicBezTo>
                  <a:pt x="5350548" y="166522"/>
                  <a:pt x="5350548" y="166522"/>
                  <a:pt x="5350548" y="173856"/>
                </a:cubicBezTo>
                <a:cubicBezTo>
                  <a:pt x="5360448" y="166522"/>
                  <a:pt x="5360448" y="166522"/>
                  <a:pt x="5371764" y="166522"/>
                </a:cubicBezTo>
                <a:cubicBezTo>
                  <a:pt x="5371764" y="159188"/>
                  <a:pt x="5350548" y="166522"/>
                  <a:pt x="5350548" y="159188"/>
                </a:cubicBezTo>
                <a:close/>
                <a:moveTo>
                  <a:pt x="5390917" y="159188"/>
                </a:moveTo>
                <a:cubicBezTo>
                  <a:pt x="5390917" y="166522"/>
                  <a:pt x="5381193" y="166522"/>
                  <a:pt x="5390917" y="166522"/>
                </a:cubicBezTo>
                <a:lnTo>
                  <a:pt x="5400641" y="166522"/>
                </a:lnTo>
                <a:lnTo>
                  <a:pt x="5395020" y="165376"/>
                </a:lnTo>
                <a:cubicBezTo>
                  <a:pt x="5390917" y="163313"/>
                  <a:pt x="5390917" y="159188"/>
                  <a:pt x="5390917" y="159188"/>
                </a:cubicBezTo>
                <a:close/>
                <a:moveTo>
                  <a:pt x="5459575" y="159188"/>
                </a:moveTo>
                <a:cubicBezTo>
                  <a:pt x="5449851" y="159188"/>
                  <a:pt x="5440127" y="159188"/>
                  <a:pt x="5440127" y="159188"/>
                </a:cubicBezTo>
                <a:cubicBezTo>
                  <a:pt x="5440127" y="159188"/>
                  <a:pt x="5449851" y="166522"/>
                  <a:pt x="5459575" y="159188"/>
                </a:cubicBezTo>
                <a:close/>
                <a:moveTo>
                  <a:pt x="5598658" y="159188"/>
                </a:moveTo>
                <a:cubicBezTo>
                  <a:pt x="5588934" y="159188"/>
                  <a:pt x="5588934" y="159188"/>
                  <a:pt x="5588934" y="159188"/>
                </a:cubicBezTo>
                <a:cubicBezTo>
                  <a:pt x="5588934" y="159188"/>
                  <a:pt x="5588934" y="159188"/>
                  <a:pt x="5579210" y="166522"/>
                </a:cubicBezTo>
                <a:cubicBezTo>
                  <a:pt x="5588934" y="166522"/>
                  <a:pt x="5588934" y="159188"/>
                  <a:pt x="5598658" y="159188"/>
                </a:cubicBezTo>
                <a:close/>
                <a:moveTo>
                  <a:pt x="5825796" y="159188"/>
                </a:moveTo>
                <a:cubicBezTo>
                  <a:pt x="5831324" y="159188"/>
                  <a:pt x="5831324" y="161022"/>
                  <a:pt x="5829942" y="163772"/>
                </a:cubicBezTo>
                <a:lnTo>
                  <a:pt x="5825961" y="173454"/>
                </a:lnTo>
                <a:lnTo>
                  <a:pt x="5826446" y="173434"/>
                </a:lnTo>
                <a:lnTo>
                  <a:pt x="5832338" y="169616"/>
                </a:lnTo>
                <a:cubicBezTo>
                  <a:pt x="5837456" y="166522"/>
                  <a:pt x="5839269" y="166522"/>
                  <a:pt x="5846524" y="166522"/>
                </a:cubicBezTo>
                <a:cubicBezTo>
                  <a:pt x="5851361" y="170189"/>
                  <a:pt x="5846179" y="172022"/>
                  <a:pt x="5838578" y="172939"/>
                </a:cubicBezTo>
                <a:lnTo>
                  <a:pt x="5826446" y="173434"/>
                </a:lnTo>
                <a:lnTo>
                  <a:pt x="5825796" y="173856"/>
                </a:lnTo>
                <a:lnTo>
                  <a:pt x="5825961" y="173454"/>
                </a:lnTo>
                <a:lnTo>
                  <a:pt x="5816123" y="173856"/>
                </a:lnTo>
                <a:cubicBezTo>
                  <a:pt x="5816123" y="166522"/>
                  <a:pt x="5816123" y="166522"/>
                  <a:pt x="5816123" y="166522"/>
                </a:cubicBezTo>
                <a:cubicBezTo>
                  <a:pt x="5825796" y="166522"/>
                  <a:pt x="5825796" y="166522"/>
                  <a:pt x="5825796" y="159188"/>
                </a:cubicBezTo>
                <a:close/>
                <a:moveTo>
                  <a:pt x="5935758" y="159188"/>
                </a:moveTo>
                <a:cubicBezTo>
                  <a:pt x="5924561" y="159188"/>
                  <a:pt x="5924561" y="159188"/>
                  <a:pt x="5924561" y="159188"/>
                </a:cubicBezTo>
                <a:cubicBezTo>
                  <a:pt x="5924561" y="166522"/>
                  <a:pt x="5924561" y="166522"/>
                  <a:pt x="5924561" y="166522"/>
                </a:cubicBezTo>
                <a:cubicBezTo>
                  <a:pt x="5924561" y="159188"/>
                  <a:pt x="5935758" y="166522"/>
                  <a:pt x="5935758" y="159188"/>
                </a:cubicBezTo>
                <a:close/>
                <a:moveTo>
                  <a:pt x="6024748" y="159188"/>
                </a:moveTo>
                <a:cubicBezTo>
                  <a:pt x="6013747" y="166522"/>
                  <a:pt x="6013747" y="166522"/>
                  <a:pt x="6004121" y="166522"/>
                </a:cubicBezTo>
                <a:cubicBezTo>
                  <a:pt x="6004121" y="173856"/>
                  <a:pt x="6004121" y="173856"/>
                  <a:pt x="6004121" y="173856"/>
                </a:cubicBezTo>
                <a:cubicBezTo>
                  <a:pt x="6013747" y="173856"/>
                  <a:pt x="6013747" y="173856"/>
                  <a:pt x="6013747" y="173856"/>
                </a:cubicBezTo>
                <a:cubicBezTo>
                  <a:pt x="6013747" y="173856"/>
                  <a:pt x="6024748" y="166522"/>
                  <a:pt x="6024748" y="159188"/>
                </a:cubicBezTo>
                <a:close/>
                <a:moveTo>
                  <a:pt x="6073663" y="159188"/>
                </a:moveTo>
                <a:cubicBezTo>
                  <a:pt x="6073663" y="166522"/>
                  <a:pt x="6073663" y="166522"/>
                  <a:pt x="6073663" y="166522"/>
                </a:cubicBezTo>
                <a:cubicBezTo>
                  <a:pt x="6073663" y="166522"/>
                  <a:pt x="6083681" y="159188"/>
                  <a:pt x="6073663" y="159188"/>
                </a:cubicBezTo>
                <a:close/>
                <a:moveTo>
                  <a:pt x="6162652" y="159188"/>
                </a:moveTo>
                <a:cubicBezTo>
                  <a:pt x="6153223" y="159188"/>
                  <a:pt x="6153223" y="159188"/>
                  <a:pt x="6153223" y="159188"/>
                </a:cubicBezTo>
                <a:cubicBezTo>
                  <a:pt x="6153223" y="166522"/>
                  <a:pt x="6153223" y="166522"/>
                  <a:pt x="6162652" y="166522"/>
                </a:cubicBezTo>
                <a:cubicBezTo>
                  <a:pt x="6162652" y="159188"/>
                  <a:pt x="6162652" y="159188"/>
                  <a:pt x="6162652" y="159188"/>
                </a:cubicBezTo>
                <a:close/>
                <a:moveTo>
                  <a:pt x="6213335" y="159188"/>
                </a:moveTo>
                <a:cubicBezTo>
                  <a:pt x="6202138" y="159188"/>
                  <a:pt x="6202138" y="159188"/>
                  <a:pt x="6202138" y="159188"/>
                </a:cubicBezTo>
                <a:cubicBezTo>
                  <a:pt x="6202138" y="166522"/>
                  <a:pt x="6213335" y="166522"/>
                  <a:pt x="6213335" y="159188"/>
                </a:cubicBezTo>
                <a:close/>
                <a:moveTo>
                  <a:pt x="6360670" y="159188"/>
                </a:moveTo>
                <a:cubicBezTo>
                  <a:pt x="6360670" y="166522"/>
                  <a:pt x="6360670" y="166522"/>
                  <a:pt x="6360670" y="166522"/>
                </a:cubicBezTo>
                <a:cubicBezTo>
                  <a:pt x="6370688" y="166522"/>
                  <a:pt x="6370688" y="159188"/>
                  <a:pt x="6360670" y="159188"/>
                </a:cubicBezTo>
                <a:close/>
                <a:moveTo>
                  <a:pt x="6589037" y="159188"/>
                </a:moveTo>
                <a:cubicBezTo>
                  <a:pt x="6579313" y="166378"/>
                  <a:pt x="6579313" y="173568"/>
                  <a:pt x="6579313" y="180758"/>
                </a:cubicBezTo>
                <a:cubicBezTo>
                  <a:pt x="6589037" y="180758"/>
                  <a:pt x="6589037" y="173568"/>
                  <a:pt x="6598761" y="173568"/>
                </a:cubicBezTo>
                <a:cubicBezTo>
                  <a:pt x="6598761" y="166378"/>
                  <a:pt x="6598761" y="159188"/>
                  <a:pt x="6589037" y="159188"/>
                </a:cubicBezTo>
                <a:close/>
                <a:moveTo>
                  <a:pt x="6717217" y="159188"/>
                </a:moveTo>
                <a:cubicBezTo>
                  <a:pt x="6707788" y="159188"/>
                  <a:pt x="6707788" y="159188"/>
                  <a:pt x="6707788" y="166522"/>
                </a:cubicBezTo>
                <a:cubicBezTo>
                  <a:pt x="6707788" y="166522"/>
                  <a:pt x="6717217" y="166522"/>
                  <a:pt x="6717217" y="159188"/>
                </a:cubicBezTo>
                <a:close/>
                <a:moveTo>
                  <a:pt x="6767311" y="159188"/>
                </a:moveTo>
                <a:cubicBezTo>
                  <a:pt x="6767311" y="166522"/>
                  <a:pt x="6767311" y="166522"/>
                  <a:pt x="6767311" y="166522"/>
                </a:cubicBezTo>
                <a:cubicBezTo>
                  <a:pt x="6777330" y="166522"/>
                  <a:pt x="6777330" y="159188"/>
                  <a:pt x="6767311" y="159188"/>
                </a:cubicBezTo>
                <a:close/>
                <a:moveTo>
                  <a:pt x="7054613" y="159188"/>
                </a:moveTo>
                <a:cubicBezTo>
                  <a:pt x="7064337" y="159188"/>
                  <a:pt x="7044889" y="173856"/>
                  <a:pt x="7064337" y="173856"/>
                </a:cubicBezTo>
                <a:cubicBezTo>
                  <a:pt x="7054613" y="173856"/>
                  <a:pt x="7054613" y="173856"/>
                  <a:pt x="7054613" y="173856"/>
                </a:cubicBezTo>
                <a:cubicBezTo>
                  <a:pt x="7054613" y="166522"/>
                  <a:pt x="7054613" y="166522"/>
                  <a:pt x="7054613" y="159188"/>
                </a:cubicBezTo>
                <a:close/>
                <a:moveTo>
                  <a:pt x="7420590" y="159188"/>
                </a:moveTo>
                <a:cubicBezTo>
                  <a:pt x="7420590" y="166522"/>
                  <a:pt x="7410866" y="159188"/>
                  <a:pt x="7420590" y="166522"/>
                </a:cubicBezTo>
                <a:cubicBezTo>
                  <a:pt x="7420590" y="166522"/>
                  <a:pt x="7410866" y="173856"/>
                  <a:pt x="7420590" y="173856"/>
                </a:cubicBezTo>
                <a:cubicBezTo>
                  <a:pt x="7430314" y="173856"/>
                  <a:pt x="7430314" y="173856"/>
                  <a:pt x="7430314" y="173856"/>
                </a:cubicBezTo>
                <a:cubicBezTo>
                  <a:pt x="7430314" y="166522"/>
                  <a:pt x="7430314" y="166522"/>
                  <a:pt x="7420590" y="159188"/>
                </a:cubicBezTo>
                <a:close/>
                <a:moveTo>
                  <a:pt x="7588256" y="159188"/>
                </a:moveTo>
                <a:cubicBezTo>
                  <a:pt x="7578237" y="159188"/>
                  <a:pt x="7578237" y="166522"/>
                  <a:pt x="7588256" y="166522"/>
                </a:cubicBezTo>
                <a:cubicBezTo>
                  <a:pt x="7588256" y="159188"/>
                  <a:pt x="7588256" y="159188"/>
                  <a:pt x="7588256" y="159188"/>
                </a:cubicBezTo>
                <a:close/>
                <a:moveTo>
                  <a:pt x="7707891" y="159188"/>
                </a:moveTo>
                <a:cubicBezTo>
                  <a:pt x="7707891" y="159188"/>
                  <a:pt x="7707891" y="166522"/>
                  <a:pt x="7717321" y="166522"/>
                </a:cubicBezTo>
                <a:cubicBezTo>
                  <a:pt x="7707891" y="166522"/>
                  <a:pt x="7717321" y="159188"/>
                  <a:pt x="7707891" y="159188"/>
                </a:cubicBezTo>
                <a:close/>
                <a:moveTo>
                  <a:pt x="7826052" y="159188"/>
                </a:moveTo>
                <a:cubicBezTo>
                  <a:pt x="7826052" y="159188"/>
                  <a:pt x="7826052" y="159188"/>
                  <a:pt x="7816328" y="159188"/>
                </a:cubicBezTo>
                <a:cubicBezTo>
                  <a:pt x="7816328" y="166522"/>
                  <a:pt x="7816328" y="166522"/>
                  <a:pt x="7816328" y="166522"/>
                </a:cubicBezTo>
                <a:cubicBezTo>
                  <a:pt x="7826052" y="166522"/>
                  <a:pt x="7835777" y="159188"/>
                  <a:pt x="7826052" y="159188"/>
                </a:cubicBezTo>
                <a:close/>
                <a:moveTo>
                  <a:pt x="8262456" y="159188"/>
                </a:moveTo>
                <a:cubicBezTo>
                  <a:pt x="8252438" y="159188"/>
                  <a:pt x="8252438" y="159188"/>
                  <a:pt x="8242419" y="159188"/>
                </a:cubicBezTo>
                <a:cubicBezTo>
                  <a:pt x="8242419" y="166522"/>
                  <a:pt x="8262456" y="159188"/>
                  <a:pt x="8262456" y="159188"/>
                </a:cubicBezTo>
                <a:close/>
                <a:moveTo>
                  <a:pt x="8272181" y="159188"/>
                </a:moveTo>
                <a:cubicBezTo>
                  <a:pt x="8281905" y="166522"/>
                  <a:pt x="8272181" y="166522"/>
                  <a:pt x="8281905" y="166522"/>
                </a:cubicBezTo>
                <a:cubicBezTo>
                  <a:pt x="8281905" y="166522"/>
                  <a:pt x="8281905" y="159188"/>
                  <a:pt x="8272181" y="159188"/>
                </a:cubicBezTo>
                <a:close/>
                <a:moveTo>
                  <a:pt x="8360877" y="159188"/>
                </a:moveTo>
                <a:cubicBezTo>
                  <a:pt x="8360877" y="159188"/>
                  <a:pt x="8360877" y="166522"/>
                  <a:pt x="8370896" y="166522"/>
                </a:cubicBezTo>
                <a:cubicBezTo>
                  <a:pt x="8370896" y="159188"/>
                  <a:pt x="8360877" y="159188"/>
                  <a:pt x="8360877" y="159188"/>
                </a:cubicBezTo>
                <a:close/>
                <a:moveTo>
                  <a:pt x="8638454" y="159188"/>
                </a:moveTo>
                <a:cubicBezTo>
                  <a:pt x="8628435" y="159188"/>
                  <a:pt x="8628435" y="166522"/>
                  <a:pt x="8638454" y="166522"/>
                </a:cubicBezTo>
                <a:cubicBezTo>
                  <a:pt x="8638454" y="159188"/>
                  <a:pt x="8638454" y="159188"/>
                  <a:pt x="8638454" y="159188"/>
                </a:cubicBezTo>
                <a:close/>
                <a:moveTo>
                  <a:pt x="8657902" y="159188"/>
                </a:moveTo>
                <a:cubicBezTo>
                  <a:pt x="8647883" y="159188"/>
                  <a:pt x="8647883" y="159188"/>
                  <a:pt x="8647883" y="159188"/>
                </a:cubicBezTo>
                <a:cubicBezTo>
                  <a:pt x="8647883" y="159188"/>
                  <a:pt x="8657902" y="166522"/>
                  <a:pt x="8657902" y="159188"/>
                </a:cubicBezTo>
                <a:close/>
                <a:moveTo>
                  <a:pt x="8667332" y="159188"/>
                </a:moveTo>
                <a:cubicBezTo>
                  <a:pt x="8667332" y="166522"/>
                  <a:pt x="8667332" y="166522"/>
                  <a:pt x="8667332" y="173856"/>
                </a:cubicBezTo>
                <a:cubicBezTo>
                  <a:pt x="8677350" y="166522"/>
                  <a:pt x="8667332" y="159188"/>
                  <a:pt x="8667332" y="159188"/>
                </a:cubicBezTo>
                <a:close/>
                <a:moveTo>
                  <a:pt x="8686780" y="159188"/>
                </a:moveTo>
                <a:cubicBezTo>
                  <a:pt x="8686780" y="159188"/>
                  <a:pt x="8686780" y="159188"/>
                  <a:pt x="8677350" y="159188"/>
                </a:cubicBezTo>
                <a:cubicBezTo>
                  <a:pt x="8677350" y="166522"/>
                  <a:pt x="8677350" y="166522"/>
                  <a:pt x="8677350" y="166522"/>
                </a:cubicBezTo>
                <a:cubicBezTo>
                  <a:pt x="8686780" y="166522"/>
                  <a:pt x="8686780" y="166522"/>
                  <a:pt x="8686780" y="159188"/>
                </a:cubicBezTo>
                <a:close/>
                <a:moveTo>
                  <a:pt x="8737168" y="159188"/>
                </a:moveTo>
                <a:cubicBezTo>
                  <a:pt x="8746892" y="159188"/>
                  <a:pt x="8746892" y="159188"/>
                  <a:pt x="8746892" y="166349"/>
                </a:cubicBezTo>
                <a:cubicBezTo>
                  <a:pt x="8746892" y="173511"/>
                  <a:pt x="8746892" y="180672"/>
                  <a:pt x="8737168" y="180672"/>
                </a:cubicBezTo>
                <a:cubicBezTo>
                  <a:pt x="8727443" y="180672"/>
                  <a:pt x="8727443" y="180672"/>
                  <a:pt x="8727443" y="180672"/>
                </a:cubicBezTo>
                <a:cubicBezTo>
                  <a:pt x="8737168" y="187833"/>
                  <a:pt x="8746892" y="187833"/>
                  <a:pt x="8756617" y="194995"/>
                </a:cubicBezTo>
                <a:cubicBezTo>
                  <a:pt x="8756617" y="187833"/>
                  <a:pt x="8756617" y="187833"/>
                  <a:pt x="8756617" y="180672"/>
                </a:cubicBezTo>
                <a:cubicBezTo>
                  <a:pt x="8756617" y="180672"/>
                  <a:pt x="8746892" y="180672"/>
                  <a:pt x="8746892" y="173511"/>
                </a:cubicBezTo>
                <a:cubicBezTo>
                  <a:pt x="8756617" y="166349"/>
                  <a:pt x="8756617" y="166349"/>
                  <a:pt x="8756617" y="166349"/>
                </a:cubicBezTo>
                <a:cubicBezTo>
                  <a:pt x="8766340" y="159188"/>
                  <a:pt x="8746892" y="159188"/>
                  <a:pt x="8737168" y="159188"/>
                </a:cubicBezTo>
                <a:close/>
                <a:moveTo>
                  <a:pt x="8807004" y="159188"/>
                </a:moveTo>
                <a:cubicBezTo>
                  <a:pt x="8795807" y="159188"/>
                  <a:pt x="8807004" y="173568"/>
                  <a:pt x="8795807" y="166378"/>
                </a:cubicBezTo>
                <a:cubicBezTo>
                  <a:pt x="8795807" y="173568"/>
                  <a:pt x="8795807" y="180758"/>
                  <a:pt x="8807004" y="180758"/>
                </a:cubicBezTo>
                <a:cubicBezTo>
                  <a:pt x="8795807" y="173568"/>
                  <a:pt x="8807004" y="166378"/>
                  <a:pt x="8807004" y="159188"/>
                </a:cubicBezTo>
                <a:close/>
                <a:moveTo>
                  <a:pt x="8835881" y="159188"/>
                </a:moveTo>
                <a:cubicBezTo>
                  <a:pt x="8826452" y="159188"/>
                  <a:pt x="8826452" y="166522"/>
                  <a:pt x="8826452" y="166522"/>
                </a:cubicBezTo>
                <a:cubicBezTo>
                  <a:pt x="8826452" y="173856"/>
                  <a:pt x="8835881" y="166522"/>
                  <a:pt x="8835881" y="159188"/>
                </a:cubicBezTo>
                <a:close/>
                <a:moveTo>
                  <a:pt x="8895995" y="159188"/>
                </a:moveTo>
                <a:cubicBezTo>
                  <a:pt x="8884993" y="166522"/>
                  <a:pt x="8884993" y="159188"/>
                  <a:pt x="8875367" y="159188"/>
                </a:cubicBezTo>
                <a:cubicBezTo>
                  <a:pt x="8884993" y="166522"/>
                  <a:pt x="8875367" y="166522"/>
                  <a:pt x="8875367" y="173856"/>
                </a:cubicBezTo>
                <a:cubicBezTo>
                  <a:pt x="8884993" y="173856"/>
                  <a:pt x="8884993" y="166522"/>
                  <a:pt x="8895995" y="159188"/>
                </a:cubicBezTo>
                <a:close/>
                <a:moveTo>
                  <a:pt x="1805795" y="159005"/>
                </a:moveTo>
                <a:cubicBezTo>
                  <a:pt x="1803361" y="159005"/>
                  <a:pt x="1800927" y="160787"/>
                  <a:pt x="1800927" y="164350"/>
                </a:cubicBezTo>
                <a:cubicBezTo>
                  <a:pt x="1810662" y="164350"/>
                  <a:pt x="1810662" y="164350"/>
                  <a:pt x="1810662" y="164350"/>
                </a:cubicBezTo>
                <a:cubicBezTo>
                  <a:pt x="1810662" y="160787"/>
                  <a:pt x="1808229" y="159005"/>
                  <a:pt x="1805795" y="159005"/>
                </a:cubicBezTo>
                <a:close/>
                <a:moveTo>
                  <a:pt x="11080071" y="159005"/>
                </a:moveTo>
                <a:cubicBezTo>
                  <a:pt x="11077637" y="159005"/>
                  <a:pt x="11075203" y="160787"/>
                  <a:pt x="11075203" y="164350"/>
                </a:cubicBezTo>
                <a:cubicBezTo>
                  <a:pt x="11084938" y="164350"/>
                  <a:pt x="11084938" y="164350"/>
                  <a:pt x="11084938" y="164350"/>
                </a:cubicBezTo>
                <a:cubicBezTo>
                  <a:pt x="11084938" y="160787"/>
                  <a:pt x="11082505" y="159005"/>
                  <a:pt x="11080071" y="159005"/>
                </a:cubicBezTo>
                <a:close/>
                <a:moveTo>
                  <a:pt x="4963614" y="157916"/>
                </a:moveTo>
                <a:lnTo>
                  <a:pt x="4962631" y="159404"/>
                </a:lnTo>
                <a:lnTo>
                  <a:pt x="4962546" y="159844"/>
                </a:lnTo>
                <a:lnTo>
                  <a:pt x="4965053" y="159404"/>
                </a:lnTo>
                <a:close/>
                <a:moveTo>
                  <a:pt x="5545560" y="157747"/>
                </a:moveTo>
                <a:lnTo>
                  <a:pt x="5548587" y="159502"/>
                </a:lnTo>
                <a:cubicBezTo>
                  <a:pt x="5548587" y="159502"/>
                  <a:pt x="5547978" y="159056"/>
                  <a:pt x="5547063" y="158497"/>
                </a:cubicBezTo>
                <a:close/>
                <a:moveTo>
                  <a:pt x="8326254" y="157566"/>
                </a:moveTo>
                <a:cubicBezTo>
                  <a:pt x="8324928" y="157229"/>
                  <a:pt x="8323159" y="157678"/>
                  <a:pt x="8320803" y="159476"/>
                </a:cubicBezTo>
                <a:cubicBezTo>
                  <a:pt x="8320803" y="159476"/>
                  <a:pt x="8330232" y="173856"/>
                  <a:pt x="8330232" y="166666"/>
                </a:cubicBezTo>
                <a:cubicBezTo>
                  <a:pt x="8330232" y="166666"/>
                  <a:pt x="8330232" y="158577"/>
                  <a:pt x="8326254" y="157566"/>
                </a:cubicBezTo>
                <a:close/>
                <a:moveTo>
                  <a:pt x="6969306" y="157453"/>
                </a:moveTo>
                <a:cubicBezTo>
                  <a:pt x="6967317" y="157791"/>
                  <a:pt x="6966323" y="159644"/>
                  <a:pt x="6965826" y="160740"/>
                </a:cubicBezTo>
                <a:lnTo>
                  <a:pt x="6965399" y="161514"/>
                </a:lnTo>
                <a:lnTo>
                  <a:pt x="6965476" y="163745"/>
                </a:lnTo>
                <a:cubicBezTo>
                  <a:pt x="6965918" y="167115"/>
                  <a:pt x="6967686" y="168463"/>
                  <a:pt x="6974758" y="173856"/>
                </a:cubicBezTo>
                <a:cubicBezTo>
                  <a:pt x="6974758" y="166666"/>
                  <a:pt x="6974758" y="166666"/>
                  <a:pt x="6974758" y="159476"/>
                </a:cubicBezTo>
                <a:cubicBezTo>
                  <a:pt x="6972400" y="157678"/>
                  <a:pt x="6970632" y="157229"/>
                  <a:pt x="6969306" y="157453"/>
                </a:cubicBezTo>
                <a:close/>
                <a:moveTo>
                  <a:pt x="452006" y="157224"/>
                </a:moveTo>
                <a:cubicBezTo>
                  <a:pt x="441939" y="157224"/>
                  <a:pt x="441939" y="157224"/>
                  <a:pt x="431898" y="157224"/>
                </a:cubicBezTo>
                <a:cubicBezTo>
                  <a:pt x="431898" y="164350"/>
                  <a:pt x="452006" y="164350"/>
                  <a:pt x="452006" y="157224"/>
                </a:cubicBezTo>
                <a:close/>
                <a:moveTo>
                  <a:pt x="604092" y="157224"/>
                </a:moveTo>
                <a:cubicBezTo>
                  <a:pt x="604092" y="157224"/>
                  <a:pt x="604092" y="157224"/>
                  <a:pt x="594357" y="157224"/>
                </a:cubicBezTo>
                <a:cubicBezTo>
                  <a:pt x="594357" y="164350"/>
                  <a:pt x="594357" y="164350"/>
                  <a:pt x="604092" y="164350"/>
                </a:cubicBezTo>
                <a:cubicBezTo>
                  <a:pt x="604092" y="164350"/>
                  <a:pt x="604092" y="164350"/>
                  <a:pt x="604092" y="157224"/>
                </a:cubicBezTo>
                <a:close/>
                <a:moveTo>
                  <a:pt x="798494" y="157224"/>
                </a:moveTo>
                <a:cubicBezTo>
                  <a:pt x="788455" y="164573"/>
                  <a:pt x="798494" y="171923"/>
                  <a:pt x="808534" y="171923"/>
                </a:cubicBezTo>
                <a:cubicBezTo>
                  <a:pt x="798494" y="164573"/>
                  <a:pt x="808534" y="157224"/>
                  <a:pt x="798494" y="157224"/>
                </a:cubicBezTo>
                <a:close/>
                <a:moveTo>
                  <a:pt x="1646988" y="157224"/>
                </a:moveTo>
                <a:cubicBezTo>
                  <a:pt x="1636644" y="157224"/>
                  <a:pt x="1636644" y="157224"/>
                  <a:pt x="1636644" y="164350"/>
                </a:cubicBezTo>
                <a:cubicBezTo>
                  <a:pt x="1646988" y="164350"/>
                  <a:pt x="1646988" y="164350"/>
                  <a:pt x="1646988" y="157224"/>
                </a:cubicBezTo>
                <a:close/>
                <a:moveTo>
                  <a:pt x="1738864" y="157224"/>
                </a:moveTo>
                <a:cubicBezTo>
                  <a:pt x="1729129" y="157224"/>
                  <a:pt x="1729129" y="157224"/>
                  <a:pt x="1729129" y="157224"/>
                </a:cubicBezTo>
                <a:cubicBezTo>
                  <a:pt x="1729129" y="164350"/>
                  <a:pt x="1738864" y="164350"/>
                  <a:pt x="1738864" y="157224"/>
                </a:cubicBezTo>
                <a:close/>
                <a:moveTo>
                  <a:pt x="1769288" y="157224"/>
                </a:moveTo>
                <a:cubicBezTo>
                  <a:pt x="1769288" y="164350"/>
                  <a:pt x="1779023" y="164350"/>
                  <a:pt x="1779023" y="164350"/>
                </a:cubicBezTo>
                <a:cubicBezTo>
                  <a:pt x="1779023" y="164350"/>
                  <a:pt x="1779023" y="164350"/>
                  <a:pt x="1769288" y="157224"/>
                </a:cubicBezTo>
                <a:close/>
                <a:moveTo>
                  <a:pt x="2025144" y="157224"/>
                </a:moveTo>
                <a:cubicBezTo>
                  <a:pt x="2015104" y="157224"/>
                  <a:pt x="2015104" y="164573"/>
                  <a:pt x="2015104" y="171923"/>
                </a:cubicBezTo>
                <a:cubicBezTo>
                  <a:pt x="2025144" y="171923"/>
                  <a:pt x="2035184" y="164573"/>
                  <a:pt x="2025144" y="157224"/>
                </a:cubicBezTo>
                <a:close/>
                <a:moveTo>
                  <a:pt x="2209202" y="157224"/>
                </a:moveTo>
                <a:cubicBezTo>
                  <a:pt x="2209202" y="164350"/>
                  <a:pt x="2219546" y="164350"/>
                  <a:pt x="2219546" y="164350"/>
                </a:cubicBezTo>
                <a:cubicBezTo>
                  <a:pt x="2219546" y="157224"/>
                  <a:pt x="2219546" y="157224"/>
                  <a:pt x="2209202" y="157224"/>
                </a:cubicBezTo>
                <a:close/>
                <a:moveTo>
                  <a:pt x="2279783" y="157224"/>
                </a:moveTo>
                <a:cubicBezTo>
                  <a:pt x="2269439" y="164350"/>
                  <a:pt x="2269439" y="157224"/>
                  <a:pt x="2269439" y="157224"/>
                </a:cubicBezTo>
                <a:cubicBezTo>
                  <a:pt x="2269439" y="164350"/>
                  <a:pt x="2269439" y="164350"/>
                  <a:pt x="2269439" y="164350"/>
                </a:cubicBezTo>
                <a:cubicBezTo>
                  <a:pt x="2269439" y="164350"/>
                  <a:pt x="2279783" y="164350"/>
                  <a:pt x="2279783" y="157224"/>
                </a:cubicBezTo>
                <a:close/>
                <a:moveTo>
                  <a:pt x="2535944" y="157224"/>
                </a:moveTo>
                <a:cubicBezTo>
                  <a:pt x="2545679" y="157224"/>
                  <a:pt x="2535944" y="164350"/>
                  <a:pt x="2545679" y="164350"/>
                </a:cubicBezTo>
                <a:cubicBezTo>
                  <a:pt x="2545679" y="164350"/>
                  <a:pt x="2545679" y="157224"/>
                  <a:pt x="2535944" y="157224"/>
                </a:cubicBezTo>
                <a:close/>
                <a:moveTo>
                  <a:pt x="2556023" y="157224"/>
                </a:moveTo>
                <a:cubicBezTo>
                  <a:pt x="2556023" y="171923"/>
                  <a:pt x="2556023" y="164573"/>
                  <a:pt x="2565758" y="164573"/>
                </a:cubicBezTo>
                <a:cubicBezTo>
                  <a:pt x="2565758" y="157224"/>
                  <a:pt x="2556023" y="157224"/>
                  <a:pt x="2556023" y="157224"/>
                </a:cubicBezTo>
                <a:close/>
                <a:moveTo>
                  <a:pt x="9726282" y="157224"/>
                </a:moveTo>
                <a:cubicBezTo>
                  <a:pt x="9716215" y="157224"/>
                  <a:pt x="9716215" y="157224"/>
                  <a:pt x="9706174" y="157224"/>
                </a:cubicBezTo>
                <a:cubicBezTo>
                  <a:pt x="9706174" y="164350"/>
                  <a:pt x="9726282" y="164350"/>
                  <a:pt x="9726282" y="157224"/>
                </a:cubicBezTo>
                <a:close/>
                <a:moveTo>
                  <a:pt x="9878368" y="157224"/>
                </a:moveTo>
                <a:cubicBezTo>
                  <a:pt x="9878368" y="157224"/>
                  <a:pt x="9878368" y="157224"/>
                  <a:pt x="9868633" y="157224"/>
                </a:cubicBezTo>
                <a:cubicBezTo>
                  <a:pt x="9868633" y="164350"/>
                  <a:pt x="9868633" y="164350"/>
                  <a:pt x="9878368" y="164350"/>
                </a:cubicBezTo>
                <a:cubicBezTo>
                  <a:pt x="9878368" y="164350"/>
                  <a:pt x="9878368" y="164350"/>
                  <a:pt x="9878368" y="157224"/>
                </a:cubicBezTo>
                <a:close/>
                <a:moveTo>
                  <a:pt x="10072770" y="157224"/>
                </a:moveTo>
                <a:cubicBezTo>
                  <a:pt x="10062731" y="164573"/>
                  <a:pt x="10072770" y="171923"/>
                  <a:pt x="10082810" y="171923"/>
                </a:cubicBezTo>
                <a:cubicBezTo>
                  <a:pt x="10072770" y="164573"/>
                  <a:pt x="10082810" y="157224"/>
                  <a:pt x="10072770" y="157224"/>
                </a:cubicBezTo>
                <a:close/>
                <a:moveTo>
                  <a:pt x="10921264" y="157224"/>
                </a:moveTo>
                <a:cubicBezTo>
                  <a:pt x="10910920" y="157224"/>
                  <a:pt x="10910920" y="157224"/>
                  <a:pt x="10910920" y="164350"/>
                </a:cubicBezTo>
                <a:cubicBezTo>
                  <a:pt x="10921264" y="164350"/>
                  <a:pt x="10921264" y="164350"/>
                  <a:pt x="10921264" y="157224"/>
                </a:cubicBezTo>
                <a:close/>
                <a:moveTo>
                  <a:pt x="11013140" y="157224"/>
                </a:moveTo>
                <a:cubicBezTo>
                  <a:pt x="11003405" y="157224"/>
                  <a:pt x="11003405" y="157224"/>
                  <a:pt x="11003405" y="157224"/>
                </a:cubicBezTo>
                <a:cubicBezTo>
                  <a:pt x="11003405" y="164350"/>
                  <a:pt x="11013140" y="164350"/>
                  <a:pt x="11013140" y="157224"/>
                </a:cubicBezTo>
                <a:close/>
                <a:moveTo>
                  <a:pt x="11043563" y="157224"/>
                </a:moveTo>
                <a:cubicBezTo>
                  <a:pt x="11043563" y="164350"/>
                  <a:pt x="11053299" y="164350"/>
                  <a:pt x="11053299" y="164350"/>
                </a:cubicBezTo>
                <a:cubicBezTo>
                  <a:pt x="11053299" y="164350"/>
                  <a:pt x="11053299" y="164350"/>
                  <a:pt x="11043563" y="157224"/>
                </a:cubicBezTo>
                <a:close/>
                <a:moveTo>
                  <a:pt x="11299419" y="157224"/>
                </a:moveTo>
                <a:cubicBezTo>
                  <a:pt x="11289380" y="157224"/>
                  <a:pt x="11289380" y="164573"/>
                  <a:pt x="11289380" y="171923"/>
                </a:cubicBezTo>
                <a:cubicBezTo>
                  <a:pt x="11299419" y="171923"/>
                  <a:pt x="11309459" y="164573"/>
                  <a:pt x="11299419" y="157224"/>
                </a:cubicBezTo>
                <a:close/>
                <a:moveTo>
                  <a:pt x="11483478" y="157224"/>
                </a:moveTo>
                <a:cubicBezTo>
                  <a:pt x="11483478" y="164350"/>
                  <a:pt x="11493822" y="164350"/>
                  <a:pt x="11493822" y="164350"/>
                </a:cubicBezTo>
                <a:cubicBezTo>
                  <a:pt x="11493822" y="157224"/>
                  <a:pt x="11493822" y="157224"/>
                  <a:pt x="11483478" y="157224"/>
                </a:cubicBezTo>
                <a:close/>
                <a:moveTo>
                  <a:pt x="11554059" y="157224"/>
                </a:moveTo>
                <a:cubicBezTo>
                  <a:pt x="11543715" y="164350"/>
                  <a:pt x="11543715" y="157224"/>
                  <a:pt x="11543715" y="157224"/>
                </a:cubicBezTo>
                <a:cubicBezTo>
                  <a:pt x="11543715" y="164350"/>
                  <a:pt x="11543715" y="164350"/>
                  <a:pt x="11543715" y="164350"/>
                </a:cubicBezTo>
                <a:cubicBezTo>
                  <a:pt x="11543715" y="164350"/>
                  <a:pt x="11554059" y="164350"/>
                  <a:pt x="11554059" y="157224"/>
                </a:cubicBezTo>
                <a:close/>
                <a:moveTo>
                  <a:pt x="11810220" y="157224"/>
                </a:moveTo>
                <a:cubicBezTo>
                  <a:pt x="11819955" y="157224"/>
                  <a:pt x="11810220" y="164350"/>
                  <a:pt x="11819955" y="164350"/>
                </a:cubicBezTo>
                <a:cubicBezTo>
                  <a:pt x="11819955" y="164350"/>
                  <a:pt x="11819955" y="157224"/>
                  <a:pt x="11810220" y="157224"/>
                </a:cubicBezTo>
                <a:close/>
                <a:moveTo>
                  <a:pt x="11830299" y="157224"/>
                </a:moveTo>
                <a:cubicBezTo>
                  <a:pt x="11830299" y="171923"/>
                  <a:pt x="11830299" y="164573"/>
                  <a:pt x="11840034" y="164573"/>
                </a:cubicBezTo>
                <a:cubicBezTo>
                  <a:pt x="11840034" y="157224"/>
                  <a:pt x="11830299" y="157224"/>
                  <a:pt x="11830299" y="157224"/>
                </a:cubicBezTo>
                <a:close/>
                <a:moveTo>
                  <a:pt x="4529250" y="157223"/>
                </a:moveTo>
                <a:cubicBezTo>
                  <a:pt x="4517689" y="157223"/>
                  <a:pt x="4517689" y="157223"/>
                  <a:pt x="4517689" y="157223"/>
                </a:cubicBezTo>
                <a:cubicBezTo>
                  <a:pt x="4517689" y="164350"/>
                  <a:pt x="4517689" y="164350"/>
                  <a:pt x="4517689" y="164350"/>
                </a:cubicBezTo>
                <a:cubicBezTo>
                  <a:pt x="4517689" y="164350"/>
                  <a:pt x="4529250" y="164350"/>
                  <a:pt x="4529250" y="157223"/>
                </a:cubicBezTo>
                <a:close/>
                <a:moveTo>
                  <a:pt x="4875463" y="157223"/>
                </a:moveTo>
                <a:cubicBezTo>
                  <a:pt x="4875463" y="164350"/>
                  <a:pt x="4875463" y="164350"/>
                  <a:pt x="4885807" y="164350"/>
                </a:cubicBezTo>
                <a:cubicBezTo>
                  <a:pt x="4885807" y="164350"/>
                  <a:pt x="4885807" y="157223"/>
                  <a:pt x="4875463" y="157223"/>
                </a:cubicBezTo>
                <a:close/>
                <a:moveTo>
                  <a:pt x="8216000" y="156512"/>
                </a:moveTo>
                <a:cubicBezTo>
                  <a:pt x="8213887" y="156178"/>
                  <a:pt x="8212830" y="157346"/>
                  <a:pt x="8212302" y="159265"/>
                </a:cubicBezTo>
                <a:lnTo>
                  <a:pt x="8211774" y="166522"/>
                </a:lnTo>
                <a:lnTo>
                  <a:pt x="8211930" y="165410"/>
                </a:lnTo>
                <a:cubicBezTo>
                  <a:pt x="8212400" y="163408"/>
                  <a:pt x="8214278" y="159404"/>
                  <a:pt x="8221792" y="159404"/>
                </a:cubicBezTo>
                <a:cubicBezTo>
                  <a:pt x="8219288" y="157624"/>
                  <a:pt x="8217409" y="156735"/>
                  <a:pt x="8216000" y="156512"/>
                </a:cubicBezTo>
                <a:close/>
                <a:moveTo>
                  <a:pt x="6436127" y="156468"/>
                </a:moveTo>
                <a:cubicBezTo>
                  <a:pt x="6434760" y="156694"/>
                  <a:pt x="6432936" y="157597"/>
                  <a:pt x="6430505" y="159404"/>
                </a:cubicBezTo>
                <a:cubicBezTo>
                  <a:pt x="6440229" y="159404"/>
                  <a:pt x="6430505" y="166630"/>
                  <a:pt x="6430505" y="166630"/>
                </a:cubicBezTo>
                <a:cubicBezTo>
                  <a:pt x="6430505" y="159404"/>
                  <a:pt x="6420781" y="166630"/>
                  <a:pt x="6420781" y="159404"/>
                </a:cubicBezTo>
                <a:lnTo>
                  <a:pt x="6420781" y="173856"/>
                </a:lnTo>
                <a:cubicBezTo>
                  <a:pt x="6430505" y="173856"/>
                  <a:pt x="6430505" y="173856"/>
                  <a:pt x="6430505" y="173856"/>
                </a:cubicBezTo>
                <a:cubicBezTo>
                  <a:pt x="6430505" y="173856"/>
                  <a:pt x="6430505" y="166630"/>
                  <a:pt x="6440229" y="166630"/>
                </a:cubicBezTo>
                <a:cubicBezTo>
                  <a:pt x="6440229" y="161210"/>
                  <a:pt x="6440229" y="155791"/>
                  <a:pt x="6436127" y="156468"/>
                </a:cubicBezTo>
                <a:close/>
                <a:moveTo>
                  <a:pt x="5577547" y="156443"/>
                </a:moveTo>
                <a:cubicBezTo>
                  <a:pt x="5574373" y="155431"/>
                  <a:pt x="5567118" y="159476"/>
                  <a:pt x="5559863" y="159476"/>
                </a:cubicBezTo>
                <a:cubicBezTo>
                  <a:pt x="5548808" y="166666"/>
                  <a:pt x="5548808" y="166666"/>
                  <a:pt x="5559863" y="166666"/>
                </a:cubicBezTo>
                <a:cubicBezTo>
                  <a:pt x="5559863" y="166666"/>
                  <a:pt x="5559863" y="159476"/>
                  <a:pt x="5569536" y="159476"/>
                </a:cubicBezTo>
                <a:cubicBezTo>
                  <a:pt x="5559863" y="166666"/>
                  <a:pt x="5569536" y="173856"/>
                  <a:pt x="5569536" y="173856"/>
                </a:cubicBezTo>
                <a:cubicBezTo>
                  <a:pt x="5569536" y="173856"/>
                  <a:pt x="5569536" y="173856"/>
                  <a:pt x="5579210" y="166666"/>
                </a:cubicBezTo>
                <a:cubicBezTo>
                  <a:pt x="5569536" y="166666"/>
                  <a:pt x="5569536" y="159476"/>
                  <a:pt x="5579210" y="159476"/>
                </a:cubicBezTo>
                <a:cubicBezTo>
                  <a:pt x="5579210" y="157678"/>
                  <a:pt x="5578605" y="156779"/>
                  <a:pt x="5577547" y="156443"/>
                </a:cubicBezTo>
                <a:close/>
                <a:moveTo>
                  <a:pt x="5161033" y="156401"/>
                </a:moveTo>
                <a:cubicBezTo>
                  <a:pt x="5158297" y="155400"/>
                  <a:pt x="5152827" y="159404"/>
                  <a:pt x="5152827" y="159404"/>
                </a:cubicBezTo>
                <a:cubicBezTo>
                  <a:pt x="5143109" y="166522"/>
                  <a:pt x="5152827" y="159404"/>
                  <a:pt x="5162557" y="159404"/>
                </a:cubicBezTo>
                <a:cubicBezTo>
                  <a:pt x="5162557" y="157624"/>
                  <a:pt x="5161942" y="156735"/>
                  <a:pt x="5161033" y="156401"/>
                </a:cubicBezTo>
                <a:close/>
                <a:moveTo>
                  <a:pt x="6017376" y="156276"/>
                </a:moveTo>
                <a:cubicBezTo>
                  <a:pt x="6015251" y="156600"/>
                  <a:pt x="6013936" y="157462"/>
                  <a:pt x="6013936" y="159188"/>
                </a:cubicBezTo>
                <a:lnTo>
                  <a:pt x="6024748" y="159188"/>
                </a:lnTo>
                <a:lnTo>
                  <a:pt x="6044785" y="159188"/>
                </a:lnTo>
                <a:cubicBezTo>
                  <a:pt x="6037424" y="159188"/>
                  <a:pt x="6023752" y="155305"/>
                  <a:pt x="6017376" y="156276"/>
                </a:cubicBezTo>
                <a:close/>
                <a:moveTo>
                  <a:pt x="8729009" y="156276"/>
                </a:moveTo>
                <a:cubicBezTo>
                  <a:pt x="8728070" y="156600"/>
                  <a:pt x="8727443" y="157462"/>
                  <a:pt x="8727443" y="159188"/>
                </a:cubicBezTo>
                <a:cubicBezTo>
                  <a:pt x="8732454" y="159188"/>
                  <a:pt x="8734959" y="159188"/>
                  <a:pt x="8736211" y="159188"/>
                </a:cubicBezTo>
                <a:lnTo>
                  <a:pt x="8737168" y="159188"/>
                </a:lnTo>
                <a:lnTo>
                  <a:pt x="8737462" y="159188"/>
                </a:lnTo>
                <a:cubicBezTo>
                  <a:pt x="8737462" y="159188"/>
                  <a:pt x="8731827" y="155305"/>
                  <a:pt x="8729009" y="156276"/>
                </a:cubicBezTo>
                <a:close/>
                <a:moveTo>
                  <a:pt x="1868356" y="154176"/>
                </a:moveTo>
                <a:cubicBezTo>
                  <a:pt x="1857642" y="153828"/>
                  <a:pt x="1853914" y="160787"/>
                  <a:pt x="1861368" y="171923"/>
                </a:cubicBezTo>
                <a:cubicBezTo>
                  <a:pt x="1871307" y="171923"/>
                  <a:pt x="1881245" y="164499"/>
                  <a:pt x="1881245" y="157075"/>
                </a:cubicBezTo>
                <a:cubicBezTo>
                  <a:pt x="1876276" y="155220"/>
                  <a:pt x="1871928" y="154292"/>
                  <a:pt x="1868356" y="154176"/>
                </a:cubicBezTo>
                <a:close/>
                <a:moveTo>
                  <a:pt x="11142632" y="154176"/>
                </a:moveTo>
                <a:cubicBezTo>
                  <a:pt x="11131917" y="153828"/>
                  <a:pt x="11128190" y="160787"/>
                  <a:pt x="11135644" y="171923"/>
                </a:cubicBezTo>
                <a:cubicBezTo>
                  <a:pt x="11145582" y="171923"/>
                  <a:pt x="11155521" y="164499"/>
                  <a:pt x="11155521" y="157075"/>
                </a:cubicBezTo>
                <a:cubicBezTo>
                  <a:pt x="11150551" y="155220"/>
                  <a:pt x="11146203" y="154292"/>
                  <a:pt x="11142632" y="154176"/>
                </a:cubicBezTo>
                <a:close/>
                <a:moveTo>
                  <a:pt x="8542797" y="154065"/>
                </a:moveTo>
                <a:cubicBezTo>
                  <a:pt x="8539151" y="154065"/>
                  <a:pt x="8534290" y="155845"/>
                  <a:pt x="8529426" y="159404"/>
                </a:cubicBezTo>
                <a:cubicBezTo>
                  <a:pt x="8529426" y="166522"/>
                  <a:pt x="8539151" y="159404"/>
                  <a:pt x="8548875" y="159404"/>
                </a:cubicBezTo>
                <a:cubicBezTo>
                  <a:pt x="8548875" y="155845"/>
                  <a:pt x="8546444" y="154065"/>
                  <a:pt x="8542797" y="154065"/>
                </a:cubicBezTo>
                <a:close/>
                <a:moveTo>
                  <a:pt x="7475796" y="153903"/>
                </a:moveTo>
                <a:cubicBezTo>
                  <a:pt x="7472127" y="153903"/>
                  <a:pt x="7469681" y="155694"/>
                  <a:pt x="7469681" y="159274"/>
                </a:cubicBezTo>
                <a:cubicBezTo>
                  <a:pt x="7479465" y="159274"/>
                  <a:pt x="7479465" y="166436"/>
                  <a:pt x="7479465" y="166436"/>
                </a:cubicBezTo>
                <a:cubicBezTo>
                  <a:pt x="7489248" y="159274"/>
                  <a:pt x="7489248" y="159274"/>
                  <a:pt x="7489248" y="159274"/>
                </a:cubicBezTo>
                <a:cubicBezTo>
                  <a:pt x="7484356" y="155694"/>
                  <a:pt x="7479465" y="153903"/>
                  <a:pt x="7475796" y="153903"/>
                </a:cubicBezTo>
                <a:close/>
                <a:moveTo>
                  <a:pt x="4621355" y="153820"/>
                </a:moveTo>
                <a:lnTo>
                  <a:pt x="4618012" y="159188"/>
                </a:lnTo>
                <a:cubicBezTo>
                  <a:pt x="4623027" y="159188"/>
                  <a:pt x="4625534" y="157463"/>
                  <a:pt x="4625534" y="155737"/>
                </a:cubicBezTo>
                <a:close/>
                <a:moveTo>
                  <a:pt x="2083404" y="152529"/>
                </a:moveTo>
                <a:cubicBezTo>
                  <a:pt x="2080707" y="153438"/>
                  <a:pt x="2080707" y="157076"/>
                  <a:pt x="2085741" y="164350"/>
                </a:cubicBezTo>
                <a:lnTo>
                  <a:pt x="2085741" y="153296"/>
                </a:lnTo>
                <a:close/>
                <a:moveTo>
                  <a:pt x="11357680" y="152529"/>
                </a:moveTo>
                <a:cubicBezTo>
                  <a:pt x="11354983" y="153438"/>
                  <a:pt x="11354983" y="157076"/>
                  <a:pt x="11360016" y="164350"/>
                </a:cubicBezTo>
                <a:lnTo>
                  <a:pt x="11360016" y="153297"/>
                </a:lnTo>
                <a:close/>
                <a:moveTo>
                  <a:pt x="5261610" y="152358"/>
                </a:moveTo>
                <a:cubicBezTo>
                  <a:pt x="5261610" y="159502"/>
                  <a:pt x="5261610" y="159502"/>
                  <a:pt x="5261610" y="159502"/>
                </a:cubicBezTo>
                <a:cubicBezTo>
                  <a:pt x="5261610" y="159502"/>
                  <a:pt x="5271362" y="152358"/>
                  <a:pt x="5261610" y="152358"/>
                </a:cubicBezTo>
                <a:close/>
                <a:moveTo>
                  <a:pt x="5480325" y="152358"/>
                </a:moveTo>
                <a:cubicBezTo>
                  <a:pt x="5480325" y="152358"/>
                  <a:pt x="5490077" y="159502"/>
                  <a:pt x="5490077" y="166646"/>
                </a:cubicBezTo>
                <a:cubicBezTo>
                  <a:pt x="5499829" y="166646"/>
                  <a:pt x="5499829" y="166646"/>
                  <a:pt x="5499829" y="166646"/>
                </a:cubicBezTo>
                <a:cubicBezTo>
                  <a:pt x="5499829" y="159502"/>
                  <a:pt x="5490077" y="152358"/>
                  <a:pt x="5480325" y="152358"/>
                </a:cubicBezTo>
                <a:close/>
                <a:moveTo>
                  <a:pt x="6548826" y="152358"/>
                </a:moveTo>
                <a:cubicBezTo>
                  <a:pt x="6539075" y="152358"/>
                  <a:pt x="6539075" y="152358"/>
                  <a:pt x="6539075" y="152358"/>
                </a:cubicBezTo>
                <a:cubicBezTo>
                  <a:pt x="6539075" y="159502"/>
                  <a:pt x="6539075" y="152358"/>
                  <a:pt x="6548826" y="159502"/>
                </a:cubicBezTo>
                <a:cubicBezTo>
                  <a:pt x="6539075" y="159502"/>
                  <a:pt x="6548826" y="166646"/>
                  <a:pt x="6539075" y="166646"/>
                </a:cubicBezTo>
                <a:cubicBezTo>
                  <a:pt x="6539075" y="159502"/>
                  <a:pt x="6529323" y="166646"/>
                  <a:pt x="6519571" y="166646"/>
                </a:cubicBezTo>
                <a:cubicBezTo>
                  <a:pt x="6519571" y="173790"/>
                  <a:pt x="6529323" y="173790"/>
                  <a:pt x="6529323" y="180935"/>
                </a:cubicBezTo>
                <a:cubicBezTo>
                  <a:pt x="6539075" y="173790"/>
                  <a:pt x="6539075" y="188079"/>
                  <a:pt x="6548826" y="188079"/>
                </a:cubicBezTo>
                <a:cubicBezTo>
                  <a:pt x="6558578" y="188079"/>
                  <a:pt x="6548826" y="180935"/>
                  <a:pt x="6558578" y="180935"/>
                </a:cubicBezTo>
                <a:cubicBezTo>
                  <a:pt x="6558578" y="173790"/>
                  <a:pt x="6558578" y="173790"/>
                  <a:pt x="6568329" y="173790"/>
                </a:cubicBezTo>
                <a:cubicBezTo>
                  <a:pt x="6568329" y="173790"/>
                  <a:pt x="6568329" y="180935"/>
                  <a:pt x="6579474" y="188079"/>
                </a:cubicBezTo>
                <a:cubicBezTo>
                  <a:pt x="6579474" y="180935"/>
                  <a:pt x="6568329" y="173790"/>
                  <a:pt x="6579474" y="159502"/>
                </a:cubicBezTo>
                <a:cubicBezTo>
                  <a:pt x="6568329" y="166646"/>
                  <a:pt x="6568329" y="166646"/>
                  <a:pt x="6568329" y="166646"/>
                </a:cubicBezTo>
                <a:cubicBezTo>
                  <a:pt x="6568329" y="166646"/>
                  <a:pt x="6568329" y="159502"/>
                  <a:pt x="6558578" y="159502"/>
                </a:cubicBezTo>
                <a:cubicBezTo>
                  <a:pt x="6558578" y="166646"/>
                  <a:pt x="6568329" y="166646"/>
                  <a:pt x="6558578" y="166646"/>
                </a:cubicBezTo>
                <a:cubicBezTo>
                  <a:pt x="6548826" y="166646"/>
                  <a:pt x="6548826" y="159502"/>
                  <a:pt x="6548826" y="152358"/>
                </a:cubicBezTo>
                <a:close/>
                <a:moveTo>
                  <a:pt x="7103276" y="152358"/>
                </a:moveTo>
                <a:cubicBezTo>
                  <a:pt x="7093524" y="152358"/>
                  <a:pt x="7093524" y="159502"/>
                  <a:pt x="7083773" y="159502"/>
                </a:cubicBezTo>
                <a:cubicBezTo>
                  <a:pt x="7093524" y="159502"/>
                  <a:pt x="7093524" y="159502"/>
                  <a:pt x="7093524" y="159502"/>
                </a:cubicBezTo>
                <a:cubicBezTo>
                  <a:pt x="7093524" y="159502"/>
                  <a:pt x="7103276" y="159502"/>
                  <a:pt x="7103276" y="152358"/>
                </a:cubicBezTo>
                <a:close/>
                <a:moveTo>
                  <a:pt x="4608582" y="152286"/>
                </a:moveTo>
                <a:cubicBezTo>
                  <a:pt x="4608582" y="159188"/>
                  <a:pt x="4608582" y="159188"/>
                  <a:pt x="4618012" y="159188"/>
                </a:cubicBezTo>
                <a:cubicBezTo>
                  <a:pt x="4618012" y="152286"/>
                  <a:pt x="4618012" y="152286"/>
                  <a:pt x="4608582" y="152286"/>
                </a:cubicBezTo>
                <a:close/>
                <a:moveTo>
                  <a:pt x="4618012" y="152286"/>
                </a:moveTo>
                <a:lnTo>
                  <a:pt x="4621355" y="153820"/>
                </a:lnTo>
                <a:lnTo>
                  <a:pt x="4621773" y="153149"/>
                </a:lnTo>
                <a:cubicBezTo>
                  <a:pt x="4623027" y="152286"/>
                  <a:pt x="4623027" y="152286"/>
                  <a:pt x="4618012" y="152286"/>
                </a:cubicBezTo>
                <a:close/>
                <a:moveTo>
                  <a:pt x="4757093" y="152286"/>
                </a:moveTo>
                <a:cubicBezTo>
                  <a:pt x="4747371" y="152286"/>
                  <a:pt x="4747371" y="152286"/>
                  <a:pt x="4747371" y="152286"/>
                </a:cubicBezTo>
                <a:cubicBezTo>
                  <a:pt x="4747371" y="159404"/>
                  <a:pt x="4737653" y="166522"/>
                  <a:pt x="4747371" y="166522"/>
                </a:cubicBezTo>
                <a:cubicBezTo>
                  <a:pt x="4747371" y="159404"/>
                  <a:pt x="4757093" y="166522"/>
                  <a:pt x="4757093" y="159404"/>
                </a:cubicBezTo>
                <a:cubicBezTo>
                  <a:pt x="4757093" y="152286"/>
                  <a:pt x="4757093" y="152286"/>
                  <a:pt x="4757093" y="152286"/>
                </a:cubicBezTo>
                <a:close/>
                <a:moveTo>
                  <a:pt x="5034664" y="152286"/>
                </a:moveTo>
                <a:cubicBezTo>
                  <a:pt x="5044093" y="159188"/>
                  <a:pt x="5044093" y="159188"/>
                  <a:pt x="5044093" y="159188"/>
                </a:cubicBezTo>
                <a:cubicBezTo>
                  <a:pt x="5044093" y="152286"/>
                  <a:pt x="5044093" y="152286"/>
                  <a:pt x="5034664" y="152286"/>
                </a:cubicBezTo>
                <a:close/>
                <a:moveTo>
                  <a:pt x="5094193" y="152286"/>
                </a:moveTo>
                <a:cubicBezTo>
                  <a:pt x="5083579" y="152286"/>
                  <a:pt x="5083579" y="152286"/>
                  <a:pt x="5083579" y="159188"/>
                </a:cubicBezTo>
                <a:cubicBezTo>
                  <a:pt x="5083579" y="159188"/>
                  <a:pt x="5083579" y="159188"/>
                  <a:pt x="5094193" y="152286"/>
                </a:cubicBezTo>
                <a:close/>
                <a:moveTo>
                  <a:pt x="5133672" y="152286"/>
                </a:moveTo>
                <a:cubicBezTo>
                  <a:pt x="5123661" y="152286"/>
                  <a:pt x="5123661" y="152286"/>
                  <a:pt x="5123661" y="152286"/>
                </a:cubicBezTo>
                <a:cubicBezTo>
                  <a:pt x="5123661" y="159188"/>
                  <a:pt x="5123661" y="159188"/>
                  <a:pt x="5123661" y="159188"/>
                </a:cubicBezTo>
                <a:cubicBezTo>
                  <a:pt x="5133672" y="159188"/>
                  <a:pt x="5133672" y="159188"/>
                  <a:pt x="5133672" y="152286"/>
                </a:cubicBezTo>
                <a:close/>
                <a:moveTo>
                  <a:pt x="5203213" y="152286"/>
                </a:moveTo>
                <a:cubicBezTo>
                  <a:pt x="5203213" y="159188"/>
                  <a:pt x="5203213" y="159188"/>
                  <a:pt x="5203213" y="159188"/>
                </a:cubicBezTo>
                <a:cubicBezTo>
                  <a:pt x="5212643" y="159188"/>
                  <a:pt x="5212643" y="159188"/>
                  <a:pt x="5212643" y="159188"/>
                </a:cubicBezTo>
                <a:cubicBezTo>
                  <a:pt x="5212643" y="152286"/>
                  <a:pt x="5203213" y="152286"/>
                  <a:pt x="5203213" y="152286"/>
                </a:cubicBezTo>
                <a:close/>
                <a:moveTo>
                  <a:pt x="5331099" y="152286"/>
                </a:moveTo>
                <a:cubicBezTo>
                  <a:pt x="5331099" y="157624"/>
                  <a:pt x="5325795" y="158959"/>
                  <a:pt x="5323143" y="162296"/>
                </a:cubicBezTo>
                <a:lnTo>
                  <a:pt x="5321670" y="166522"/>
                </a:lnTo>
                <a:lnTo>
                  <a:pt x="5327121" y="162296"/>
                </a:lnTo>
                <a:cubicBezTo>
                  <a:pt x="5331099" y="158959"/>
                  <a:pt x="5331099" y="157624"/>
                  <a:pt x="5331099" y="152286"/>
                </a:cubicBezTo>
                <a:close/>
                <a:moveTo>
                  <a:pt x="5341118" y="152286"/>
                </a:moveTo>
                <a:cubicBezTo>
                  <a:pt x="5341118" y="152286"/>
                  <a:pt x="5341118" y="159188"/>
                  <a:pt x="5350548" y="159188"/>
                </a:cubicBezTo>
                <a:cubicBezTo>
                  <a:pt x="5350548" y="152286"/>
                  <a:pt x="5341118" y="152286"/>
                  <a:pt x="5341118" y="152286"/>
                </a:cubicBezTo>
                <a:close/>
                <a:moveTo>
                  <a:pt x="5371764" y="152286"/>
                </a:moveTo>
                <a:cubicBezTo>
                  <a:pt x="5371764" y="152286"/>
                  <a:pt x="5371764" y="159188"/>
                  <a:pt x="5381193" y="159188"/>
                </a:cubicBezTo>
                <a:cubicBezTo>
                  <a:pt x="5381193" y="152286"/>
                  <a:pt x="5381193" y="152286"/>
                  <a:pt x="5371764" y="152286"/>
                </a:cubicBezTo>
                <a:close/>
                <a:moveTo>
                  <a:pt x="5420679" y="152286"/>
                </a:moveTo>
                <a:cubicBezTo>
                  <a:pt x="5410660" y="152286"/>
                  <a:pt x="5410660" y="152286"/>
                  <a:pt x="5410660" y="152286"/>
                </a:cubicBezTo>
                <a:cubicBezTo>
                  <a:pt x="5420679" y="152286"/>
                  <a:pt x="5420679" y="159188"/>
                  <a:pt x="5410660" y="159188"/>
                </a:cubicBezTo>
                <a:cubicBezTo>
                  <a:pt x="5420679" y="159188"/>
                  <a:pt x="5420679" y="159188"/>
                  <a:pt x="5420679" y="159188"/>
                </a:cubicBezTo>
                <a:cubicBezTo>
                  <a:pt x="5420679" y="152286"/>
                  <a:pt x="5420679" y="152286"/>
                  <a:pt x="5420679" y="152286"/>
                </a:cubicBezTo>
                <a:close/>
                <a:moveTo>
                  <a:pt x="5687844" y="152286"/>
                </a:moveTo>
                <a:cubicBezTo>
                  <a:pt x="5687844" y="159476"/>
                  <a:pt x="5697666" y="166666"/>
                  <a:pt x="5687844" y="173856"/>
                </a:cubicBezTo>
                <a:cubicBezTo>
                  <a:pt x="5687844" y="166666"/>
                  <a:pt x="5687844" y="159476"/>
                  <a:pt x="5678022" y="166666"/>
                </a:cubicBezTo>
                <a:cubicBezTo>
                  <a:pt x="5678022" y="159476"/>
                  <a:pt x="5668200" y="159476"/>
                  <a:pt x="5668200" y="152286"/>
                </a:cubicBezTo>
                <a:cubicBezTo>
                  <a:pt x="5687844" y="152286"/>
                  <a:pt x="5687844" y="152286"/>
                  <a:pt x="5687844" y="152286"/>
                </a:cubicBezTo>
                <a:close/>
                <a:moveTo>
                  <a:pt x="5856198" y="152286"/>
                </a:moveTo>
                <a:cubicBezTo>
                  <a:pt x="5856198" y="159188"/>
                  <a:pt x="5856198" y="159188"/>
                  <a:pt x="5856198" y="159188"/>
                </a:cubicBezTo>
                <a:cubicBezTo>
                  <a:pt x="5846474" y="159188"/>
                  <a:pt x="5846474" y="159188"/>
                  <a:pt x="5836750" y="152286"/>
                </a:cubicBezTo>
                <a:cubicBezTo>
                  <a:pt x="5856198" y="152286"/>
                  <a:pt x="5856198" y="152286"/>
                  <a:pt x="5856198" y="152286"/>
                </a:cubicBezTo>
                <a:close/>
                <a:moveTo>
                  <a:pt x="6004121" y="152286"/>
                </a:moveTo>
                <a:cubicBezTo>
                  <a:pt x="5994102" y="152286"/>
                  <a:pt x="5994102" y="152286"/>
                  <a:pt x="5994102" y="152286"/>
                </a:cubicBezTo>
                <a:cubicBezTo>
                  <a:pt x="5994102" y="159404"/>
                  <a:pt x="5994102" y="159404"/>
                  <a:pt x="5994102" y="159404"/>
                </a:cubicBezTo>
                <a:cubicBezTo>
                  <a:pt x="5994102" y="159404"/>
                  <a:pt x="5994102" y="159404"/>
                  <a:pt x="5994102" y="166522"/>
                </a:cubicBezTo>
                <a:cubicBezTo>
                  <a:pt x="5994102" y="159404"/>
                  <a:pt x="6004121" y="159404"/>
                  <a:pt x="6004121" y="152286"/>
                </a:cubicBezTo>
                <a:close/>
                <a:moveTo>
                  <a:pt x="6054509" y="152286"/>
                </a:moveTo>
                <a:cubicBezTo>
                  <a:pt x="6054509" y="152286"/>
                  <a:pt x="6044785" y="152286"/>
                  <a:pt x="6044785" y="159188"/>
                </a:cubicBezTo>
                <a:cubicBezTo>
                  <a:pt x="6054509" y="159188"/>
                  <a:pt x="6054509" y="159188"/>
                  <a:pt x="6064234" y="159188"/>
                </a:cubicBezTo>
                <a:cubicBezTo>
                  <a:pt x="6064234" y="152286"/>
                  <a:pt x="6054509" y="152286"/>
                  <a:pt x="6054509" y="152286"/>
                </a:cubicBezTo>
                <a:close/>
                <a:moveTo>
                  <a:pt x="6073663" y="152286"/>
                </a:moveTo>
                <a:cubicBezTo>
                  <a:pt x="6064233" y="152286"/>
                  <a:pt x="6064233" y="152286"/>
                  <a:pt x="6064233" y="152286"/>
                </a:cubicBezTo>
                <a:cubicBezTo>
                  <a:pt x="6064233" y="159188"/>
                  <a:pt x="6073663" y="152286"/>
                  <a:pt x="6073663" y="152286"/>
                </a:cubicBezTo>
                <a:close/>
                <a:moveTo>
                  <a:pt x="6093406" y="152286"/>
                </a:moveTo>
                <a:cubicBezTo>
                  <a:pt x="6083681" y="159188"/>
                  <a:pt x="6103130" y="159188"/>
                  <a:pt x="6103130" y="159188"/>
                </a:cubicBezTo>
                <a:cubicBezTo>
                  <a:pt x="6093406" y="159188"/>
                  <a:pt x="6093406" y="152286"/>
                  <a:pt x="6093406" y="152286"/>
                </a:cubicBezTo>
                <a:close/>
                <a:moveTo>
                  <a:pt x="6133775" y="152286"/>
                </a:moveTo>
                <a:cubicBezTo>
                  <a:pt x="6124051" y="159404"/>
                  <a:pt x="6124051" y="159404"/>
                  <a:pt x="6124051" y="159404"/>
                </a:cubicBezTo>
                <a:cubicBezTo>
                  <a:pt x="6114327" y="159404"/>
                  <a:pt x="6114327" y="159404"/>
                  <a:pt x="6114327" y="159404"/>
                </a:cubicBezTo>
                <a:cubicBezTo>
                  <a:pt x="6114327" y="159404"/>
                  <a:pt x="6124051" y="159404"/>
                  <a:pt x="6133775" y="166522"/>
                </a:cubicBezTo>
                <a:cubicBezTo>
                  <a:pt x="6133775" y="159404"/>
                  <a:pt x="6133775" y="152286"/>
                  <a:pt x="6133775" y="152286"/>
                </a:cubicBezTo>
                <a:close/>
                <a:moveTo>
                  <a:pt x="6391416" y="152286"/>
                </a:moveTo>
                <a:cubicBezTo>
                  <a:pt x="6391416" y="152286"/>
                  <a:pt x="6391416" y="152286"/>
                  <a:pt x="6380361" y="152286"/>
                </a:cubicBezTo>
                <a:cubicBezTo>
                  <a:pt x="6380361" y="166666"/>
                  <a:pt x="6380361" y="159476"/>
                  <a:pt x="6370688" y="159476"/>
                </a:cubicBezTo>
                <a:cubicBezTo>
                  <a:pt x="6380361" y="159476"/>
                  <a:pt x="6380361" y="166666"/>
                  <a:pt x="6380361" y="166666"/>
                </a:cubicBezTo>
                <a:cubicBezTo>
                  <a:pt x="6380361" y="166666"/>
                  <a:pt x="6380361" y="166666"/>
                  <a:pt x="6391416" y="166666"/>
                </a:cubicBezTo>
                <a:cubicBezTo>
                  <a:pt x="6391416" y="159476"/>
                  <a:pt x="6391416" y="159476"/>
                  <a:pt x="6391416" y="159476"/>
                </a:cubicBezTo>
                <a:cubicBezTo>
                  <a:pt x="6401090" y="166666"/>
                  <a:pt x="6391416" y="173856"/>
                  <a:pt x="6401090" y="173856"/>
                </a:cubicBezTo>
                <a:cubicBezTo>
                  <a:pt x="6410763" y="166666"/>
                  <a:pt x="6391416" y="159476"/>
                  <a:pt x="6391416" y="152286"/>
                </a:cubicBezTo>
                <a:close/>
                <a:moveTo>
                  <a:pt x="6449659" y="152286"/>
                </a:moveTo>
                <a:cubicBezTo>
                  <a:pt x="6449659" y="159188"/>
                  <a:pt x="6459383" y="159188"/>
                  <a:pt x="6469107" y="159188"/>
                </a:cubicBezTo>
                <a:cubicBezTo>
                  <a:pt x="6469107" y="152286"/>
                  <a:pt x="6459383" y="152286"/>
                  <a:pt x="6449659" y="152286"/>
                </a:cubicBezTo>
                <a:close/>
                <a:moveTo>
                  <a:pt x="6469107" y="152286"/>
                </a:moveTo>
                <a:cubicBezTo>
                  <a:pt x="6469107" y="159188"/>
                  <a:pt x="6479126" y="159188"/>
                  <a:pt x="6479126" y="159188"/>
                </a:cubicBezTo>
                <a:cubicBezTo>
                  <a:pt x="6479126" y="152286"/>
                  <a:pt x="6479126" y="152286"/>
                  <a:pt x="6469107" y="152286"/>
                </a:cubicBezTo>
                <a:close/>
                <a:moveTo>
                  <a:pt x="6796871" y="152286"/>
                </a:moveTo>
                <a:cubicBezTo>
                  <a:pt x="6796871" y="152286"/>
                  <a:pt x="6796871" y="159434"/>
                  <a:pt x="6787101" y="159434"/>
                </a:cubicBezTo>
                <a:cubicBezTo>
                  <a:pt x="6787101" y="159434"/>
                  <a:pt x="6787101" y="152286"/>
                  <a:pt x="6777330" y="159434"/>
                </a:cubicBezTo>
                <a:cubicBezTo>
                  <a:pt x="6787101" y="159434"/>
                  <a:pt x="6787101" y="166584"/>
                  <a:pt x="6787101" y="166584"/>
                </a:cubicBezTo>
                <a:cubicBezTo>
                  <a:pt x="6787101" y="173733"/>
                  <a:pt x="6787101" y="180881"/>
                  <a:pt x="6787101" y="188030"/>
                </a:cubicBezTo>
                <a:cubicBezTo>
                  <a:pt x="6796871" y="188030"/>
                  <a:pt x="6787101" y="195179"/>
                  <a:pt x="6796871" y="195179"/>
                </a:cubicBezTo>
                <a:cubicBezTo>
                  <a:pt x="6787101" y="180881"/>
                  <a:pt x="6796871" y="173733"/>
                  <a:pt x="6796871" y="159434"/>
                </a:cubicBezTo>
                <a:cubicBezTo>
                  <a:pt x="6796871" y="166584"/>
                  <a:pt x="6796871" y="159434"/>
                  <a:pt x="6806642" y="159434"/>
                </a:cubicBezTo>
                <a:cubicBezTo>
                  <a:pt x="6796871" y="166584"/>
                  <a:pt x="6806642" y="166584"/>
                  <a:pt x="6806642" y="166584"/>
                </a:cubicBezTo>
                <a:cubicBezTo>
                  <a:pt x="6806642" y="173733"/>
                  <a:pt x="6806642" y="180881"/>
                  <a:pt x="6796871" y="180881"/>
                </a:cubicBezTo>
                <a:cubicBezTo>
                  <a:pt x="6806642" y="188030"/>
                  <a:pt x="6816413" y="173733"/>
                  <a:pt x="6816413" y="180881"/>
                </a:cubicBezTo>
                <a:cubicBezTo>
                  <a:pt x="6806642" y="180881"/>
                  <a:pt x="6816413" y="188030"/>
                  <a:pt x="6816413" y="188030"/>
                </a:cubicBezTo>
                <a:cubicBezTo>
                  <a:pt x="6826183" y="188030"/>
                  <a:pt x="6816413" y="180881"/>
                  <a:pt x="6826183" y="180881"/>
                </a:cubicBezTo>
                <a:cubicBezTo>
                  <a:pt x="6826183" y="188030"/>
                  <a:pt x="6826183" y="188030"/>
                  <a:pt x="6826183" y="188030"/>
                </a:cubicBezTo>
                <a:cubicBezTo>
                  <a:pt x="6826183" y="188030"/>
                  <a:pt x="6816413" y="188030"/>
                  <a:pt x="6816413" y="195179"/>
                </a:cubicBezTo>
                <a:cubicBezTo>
                  <a:pt x="6826183" y="188030"/>
                  <a:pt x="6835954" y="195179"/>
                  <a:pt x="6845724" y="195179"/>
                </a:cubicBezTo>
                <a:cubicBezTo>
                  <a:pt x="6845724" y="202328"/>
                  <a:pt x="6845724" y="202328"/>
                  <a:pt x="6845724" y="202328"/>
                </a:cubicBezTo>
                <a:cubicBezTo>
                  <a:pt x="6854099" y="202328"/>
                  <a:pt x="6849912" y="198307"/>
                  <a:pt x="6852006" y="196297"/>
                </a:cubicBezTo>
                <a:lnTo>
                  <a:pt x="6856699" y="195223"/>
                </a:lnTo>
                <a:lnTo>
                  <a:pt x="6856891" y="195179"/>
                </a:lnTo>
                <a:cubicBezTo>
                  <a:pt x="6856891" y="195179"/>
                  <a:pt x="6845724" y="195179"/>
                  <a:pt x="6845724" y="188030"/>
                </a:cubicBezTo>
                <a:cubicBezTo>
                  <a:pt x="6856891" y="188030"/>
                  <a:pt x="6845724" y="180881"/>
                  <a:pt x="6845724" y="173733"/>
                </a:cubicBezTo>
                <a:cubicBezTo>
                  <a:pt x="6845724" y="173733"/>
                  <a:pt x="6835954" y="173733"/>
                  <a:pt x="6826183" y="173733"/>
                </a:cubicBezTo>
                <a:cubicBezTo>
                  <a:pt x="6826183" y="171945"/>
                  <a:pt x="6826183" y="170158"/>
                  <a:pt x="6826183" y="166584"/>
                </a:cubicBezTo>
                <a:cubicBezTo>
                  <a:pt x="6816413" y="166584"/>
                  <a:pt x="6826183" y="166584"/>
                  <a:pt x="6816413" y="166584"/>
                </a:cubicBezTo>
                <a:cubicBezTo>
                  <a:pt x="6806642" y="159434"/>
                  <a:pt x="6806642" y="152286"/>
                  <a:pt x="6796871" y="152286"/>
                </a:cubicBezTo>
                <a:close/>
                <a:moveTo>
                  <a:pt x="6845575" y="152286"/>
                </a:moveTo>
                <a:cubicBezTo>
                  <a:pt x="6835674" y="152286"/>
                  <a:pt x="6835674" y="159404"/>
                  <a:pt x="6835674" y="159404"/>
                </a:cubicBezTo>
                <a:cubicBezTo>
                  <a:pt x="6845575" y="166522"/>
                  <a:pt x="6845575" y="159404"/>
                  <a:pt x="6845575" y="159404"/>
                </a:cubicBezTo>
                <a:cubicBezTo>
                  <a:pt x="6845575" y="152286"/>
                  <a:pt x="6856890" y="152286"/>
                  <a:pt x="6845575" y="152286"/>
                </a:cubicBezTo>
                <a:close/>
                <a:moveTo>
                  <a:pt x="6944112" y="152286"/>
                </a:moveTo>
                <a:cubicBezTo>
                  <a:pt x="6934683" y="152286"/>
                  <a:pt x="6934683" y="152286"/>
                  <a:pt x="6934683" y="152286"/>
                </a:cubicBezTo>
                <a:cubicBezTo>
                  <a:pt x="6934683" y="152286"/>
                  <a:pt x="6944112" y="159188"/>
                  <a:pt x="6944112" y="152286"/>
                </a:cubicBezTo>
                <a:close/>
                <a:moveTo>
                  <a:pt x="7281801" y="152286"/>
                </a:moveTo>
                <a:cubicBezTo>
                  <a:pt x="7281801" y="152286"/>
                  <a:pt x="7291427" y="159404"/>
                  <a:pt x="7291427" y="166522"/>
                </a:cubicBezTo>
                <a:cubicBezTo>
                  <a:pt x="7301052" y="166522"/>
                  <a:pt x="7291427" y="159404"/>
                  <a:pt x="7301052" y="159404"/>
                </a:cubicBezTo>
                <a:cubicBezTo>
                  <a:pt x="7291427" y="152286"/>
                  <a:pt x="7291427" y="152286"/>
                  <a:pt x="7281801" y="152286"/>
                </a:cubicBezTo>
                <a:close/>
                <a:moveTo>
                  <a:pt x="7321875" y="152286"/>
                </a:moveTo>
                <a:cubicBezTo>
                  <a:pt x="7321875" y="155845"/>
                  <a:pt x="7321875" y="157624"/>
                  <a:pt x="7321875" y="158514"/>
                </a:cubicBezTo>
                <a:lnTo>
                  <a:pt x="7321875" y="159188"/>
                </a:lnTo>
                <a:lnTo>
                  <a:pt x="7321875" y="159404"/>
                </a:lnTo>
                <a:cubicBezTo>
                  <a:pt x="7331698" y="159404"/>
                  <a:pt x="7331698" y="159404"/>
                  <a:pt x="7331698" y="159404"/>
                </a:cubicBezTo>
                <a:cubicBezTo>
                  <a:pt x="7331698" y="166522"/>
                  <a:pt x="7331698" y="166522"/>
                  <a:pt x="7331698" y="166522"/>
                </a:cubicBezTo>
                <a:cubicBezTo>
                  <a:pt x="7351343" y="166522"/>
                  <a:pt x="7351343" y="166522"/>
                  <a:pt x="7351343" y="166522"/>
                </a:cubicBezTo>
                <a:cubicBezTo>
                  <a:pt x="7341520" y="159404"/>
                  <a:pt x="7341520" y="152286"/>
                  <a:pt x="7321875" y="152286"/>
                </a:cubicBezTo>
                <a:close/>
                <a:moveTo>
                  <a:pt x="7390239" y="152286"/>
                </a:moveTo>
                <a:cubicBezTo>
                  <a:pt x="7390239" y="159404"/>
                  <a:pt x="7390239" y="166522"/>
                  <a:pt x="7390239" y="166522"/>
                </a:cubicBezTo>
                <a:cubicBezTo>
                  <a:pt x="7399668" y="159404"/>
                  <a:pt x="7399668" y="159404"/>
                  <a:pt x="7390239" y="152286"/>
                </a:cubicBezTo>
                <a:close/>
                <a:moveTo>
                  <a:pt x="7608883" y="152286"/>
                </a:moveTo>
                <a:cubicBezTo>
                  <a:pt x="7598864" y="152286"/>
                  <a:pt x="7598864" y="152286"/>
                  <a:pt x="7598864" y="152286"/>
                </a:cubicBezTo>
                <a:cubicBezTo>
                  <a:pt x="7598864" y="152286"/>
                  <a:pt x="7598864" y="159188"/>
                  <a:pt x="7608883" y="159188"/>
                </a:cubicBezTo>
                <a:cubicBezTo>
                  <a:pt x="7608883" y="152286"/>
                  <a:pt x="7608883" y="152286"/>
                  <a:pt x="7608883" y="152286"/>
                </a:cubicBezTo>
                <a:close/>
                <a:moveTo>
                  <a:pt x="7915337" y="152286"/>
                </a:moveTo>
                <a:cubicBezTo>
                  <a:pt x="7915337" y="159188"/>
                  <a:pt x="7915337" y="159188"/>
                  <a:pt x="7915337" y="159188"/>
                </a:cubicBezTo>
                <a:cubicBezTo>
                  <a:pt x="7915337" y="159188"/>
                  <a:pt x="7915337" y="159188"/>
                  <a:pt x="7925356" y="159188"/>
                </a:cubicBezTo>
                <a:cubicBezTo>
                  <a:pt x="7925356" y="152286"/>
                  <a:pt x="7925356" y="152286"/>
                  <a:pt x="7915337" y="152286"/>
                </a:cubicBezTo>
                <a:close/>
                <a:moveTo>
                  <a:pt x="8064440" y="152286"/>
                </a:moveTo>
                <a:cubicBezTo>
                  <a:pt x="8064440" y="152286"/>
                  <a:pt x="8064440" y="159188"/>
                  <a:pt x="8053242" y="159188"/>
                </a:cubicBezTo>
                <a:cubicBezTo>
                  <a:pt x="8064440" y="159188"/>
                  <a:pt x="8064440" y="159188"/>
                  <a:pt x="8064440" y="159188"/>
                </a:cubicBezTo>
                <a:cubicBezTo>
                  <a:pt x="8064440" y="152286"/>
                  <a:pt x="8064440" y="152286"/>
                  <a:pt x="8064440" y="152286"/>
                </a:cubicBezTo>
                <a:close/>
                <a:moveTo>
                  <a:pt x="8093907" y="152286"/>
                </a:moveTo>
                <a:cubicBezTo>
                  <a:pt x="8083888" y="152286"/>
                  <a:pt x="8083888" y="159188"/>
                  <a:pt x="8083888" y="159188"/>
                </a:cubicBezTo>
                <a:cubicBezTo>
                  <a:pt x="8093907" y="159188"/>
                  <a:pt x="8093907" y="159188"/>
                  <a:pt x="8093907" y="152286"/>
                </a:cubicBezTo>
                <a:close/>
                <a:moveTo>
                  <a:pt x="8103630" y="152286"/>
                </a:moveTo>
                <a:cubicBezTo>
                  <a:pt x="8103630" y="152286"/>
                  <a:pt x="8103630" y="152286"/>
                  <a:pt x="8093906" y="159188"/>
                </a:cubicBezTo>
                <a:cubicBezTo>
                  <a:pt x="8113355" y="159188"/>
                  <a:pt x="8113355" y="152286"/>
                  <a:pt x="8103630" y="152286"/>
                </a:cubicBezTo>
                <a:close/>
                <a:moveTo>
                  <a:pt x="8320801" y="152286"/>
                </a:moveTo>
                <a:cubicBezTo>
                  <a:pt x="8311078" y="152286"/>
                  <a:pt x="8311078" y="152286"/>
                  <a:pt x="8311078" y="152286"/>
                </a:cubicBezTo>
                <a:cubicBezTo>
                  <a:pt x="8320801" y="159404"/>
                  <a:pt x="8301353" y="159404"/>
                  <a:pt x="8301353" y="159404"/>
                </a:cubicBezTo>
                <a:cubicBezTo>
                  <a:pt x="8301353" y="159404"/>
                  <a:pt x="8291629" y="159404"/>
                  <a:pt x="8291629" y="152286"/>
                </a:cubicBezTo>
                <a:cubicBezTo>
                  <a:pt x="8291629" y="152286"/>
                  <a:pt x="8291629" y="152286"/>
                  <a:pt x="8281904" y="152286"/>
                </a:cubicBezTo>
                <a:cubicBezTo>
                  <a:pt x="8291629" y="159404"/>
                  <a:pt x="8291629" y="166522"/>
                  <a:pt x="8311078" y="166522"/>
                </a:cubicBezTo>
                <a:cubicBezTo>
                  <a:pt x="8311078" y="159404"/>
                  <a:pt x="8320801" y="159404"/>
                  <a:pt x="8320801" y="152286"/>
                </a:cubicBezTo>
                <a:close/>
                <a:moveTo>
                  <a:pt x="8351153" y="152286"/>
                </a:moveTo>
                <a:cubicBezTo>
                  <a:pt x="8351153" y="152286"/>
                  <a:pt x="8341428" y="152286"/>
                  <a:pt x="8351153" y="159188"/>
                </a:cubicBezTo>
                <a:cubicBezTo>
                  <a:pt x="8360877" y="159188"/>
                  <a:pt x="8360877" y="159188"/>
                  <a:pt x="8360877" y="159188"/>
                </a:cubicBezTo>
                <a:cubicBezTo>
                  <a:pt x="8360877" y="152286"/>
                  <a:pt x="8360877" y="152286"/>
                  <a:pt x="8351153" y="152286"/>
                </a:cubicBezTo>
                <a:close/>
                <a:moveTo>
                  <a:pt x="8419811" y="152286"/>
                </a:moveTo>
                <a:cubicBezTo>
                  <a:pt x="8419811" y="159188"/>
                  <a:pt x="8419811" y="159188"/>
                  <a:pt x="8431007" y="159188"/>
                </a:cubicBezTo>
                <a:cubicBezTo>
                  <a:pt x="8431007" y="152286"/>
                  <a:pt x="8431007" y="152286"/>
                  <a:pt x="8419811" y="152286"/>
                </a:cubicBezTo>
                <a:close/>
                <a:moveTo>
                  <a:pt x="8419811" y="152286"/>
                </a:moveTo>
                <a:cubicBezTo>
                  <a:pt x="8409792" y="152286"/>
                  <a:pt x="8409792" y="152286"/>
                  <a:pt x="8409792" y="152286"/>
                </a:cubicBezTo>
                <a:cubicBezTo>
                  <a:pt x="8409792" y="159188"/>
                  <a:pt x="8419811" y="159188"/>
                  <a:pt x="8419811" y="152286"/>
                </a:cubicBezTo>
                <a:close/>
                <a:moveTo>
                  <a:pt x="8558894" y="152286"/>
                </a:moveTo>
                <a:lnTo>
                  <a:pt x="8558894" y="156401"/>
                </a:lnTo>
                <a:cubicBezTo>
                  <a:pt x="8558894" y="159404"/>
                  <a:pt x="8558894" y="159404"/>
                  <a:pt x="8558894" y="159404"/>
                </a:cubicBezTo>
                <a:cubicBezTo>
                  <a:pt x="8558894" y="166522"/>
                  <a:pt x="8558894" y="159404"/>
                  <a:pt x="8568913" y="159404"/>
                </a:cubicBezTo>
                <a:cubicBezTo>
                  <a:pt x="8558894" y="159404"/>
                  <a:pt x="8568913" y="152286"/>
                  <a:pt x="8558894" y="152286"/>
                </a:cubicBezTo>
                <a:close/>
                <a:moveTo>
                  <a:pt x="8657902" y="152286"/>
                </a:moveTo>
                <a:lnTo>
                  <a:pt x="8658049" y="153364"/>
                </a:lnTo>
                <a:cubicBezTo>
                  <a:pt x="8658492" y="155305"/>
                  <a:pt x="8660259" y="159188"/>
                  <a:pt x="8667332" y="159188"/>
                </a:cubicBezTo>
                <a:cubicBezTo>
                  <a:pt x="8660259" y="159188"/>
                  <a:pt x="8663796" y="155305"/>
                  <a:pt x="8662027" y="153364"/>
                </a:cubicBezTo>
                <a:close/>
                <a:moveTo>
                  <a:pt x="8717720" y="152286"/>
                </a:moveTo>
                <a:cubicBezTo>
                  <a:pt x="8707995" y="159404"/>
                  <a:pt x="8717720" y="166522"/>
                  <a:pt x="8707995" y="173640"/>
                </a:cubicBezTo>
                <a:cubicBezTo>
                  <a:pt x="8707995" y="173640"/>
                  <a:pt x="8707995" y="180758"/>
                  <a:pt x="8717720" y="180758"/>
                </a:cubicBezTo>
                <a:cubicBezTo>
                  <a:pt x="8717720" y="173640"/>
                  <a:pt x="8707995" y="173640"/>
                  <a:pt x="8717720" y="173640"/>
                </a:cubicBezTo>
                <a:cubicBezTo>
                  <a:pt x="8717720" y="166522"/>
                  <a:pt x="8717720" y="166522"/>
                  <a:pt x="8727443" y="166522"/>
                </a:cubicBezTo>
                <a:cubicBezTo>
                  <a:pt x="8727443" y="159404"/>
                  <a:pt x="8727443" y="159404"/>
                  <a:pt x="8717720" y="152286"/>
                </a:cubicBezTo>
                <a:close/>
                <a:moveTo>
                  <a:pt x="8785788" y="152286"/>
                </a:moveTo>
                <a:cubicBezTo>
                  <a:pt x="8785788" y="152286"/>
                  <a:pt x="8785788" y="152286"/>
                  <a:pt x="8776359" y="152286"/>
                </a:cubicBezTo>
                <a:cubicBezTo>
                  <a:pt x="8776359" y="159188"/>
                  <a:pt x="8785788" y="159188"/>
                  <a:pt x="8785788" y="152286"/>
                </a:cubicBezTo>
                <a:close/>
                <a:moveTo>
                  <a:pt x="8816729" y="152286"/>
                </a:moveTo>
                <a:cubicBezTo>
                  <a:pt x="8807004" y="152286"/>
                  <a:pt x="8807004" y="152286"/>
                  <a:pt x="8807004" y="152286"/>
                </a:cubicBezTo>
                <a:cubicBezTo>
                  <a:pt x="8807004" y="157624"/>
                  <a:pt x="8812474" y="158959"/>
                  <a:pt x="8815209" y="162296"/>
                </a:cubicBezTo>
                <a:lnTo>
                  <a:pt x="8816729" y="166522"/>
                </a:lnTo>
                <a:lnTo>
                  <a:pt x="8820830" y="162296"/>
                </a:lnTo>
                <a:cubicBezTo>
                  <a:pt x="8822198" y="158959"/>
                  <a:pt x="8816729" y="157624"/>
                  <a:pt x="8816729" y="152286"/>
                </a:cubicBezTo>
                <a:close/>
                <a:moveTo>
                  <a:pt x="8835881" y="152286"/>
                </a:moveTo>
                <a:cubicBezTo>
                  <a:pt x="8835881" y="159188"/>
                  <a:pt x="8835881" y="159188"/>
                  <a:pt x="8835881" y="159188"/>
                </a:cubicBezTo>
                <a:cubicBezTo>
                  <a:pt x="8845900" y="159188"/>
                  <a:pt x="8845900" y="152286"/>
                  <a:pt x="8835881" y="152286"/>
                </a:cubicBezTo>
                <a:close/>
                <a:moveTo>
                  <a:pt x="9034194" y="152286"/>
                </a:moveTo>
                <a:cubicBezTo>
                  <a:pt x="9034194" y="159404"/>
                  <a:pt x="9034194" y="159404"/>
                  <a:pt x="9024469" y="166522"/>
                </a:cubicBezTo>
                <a:cubicBezTo>
                  <a:pt x="9034194" y="166522"/>
                  <a:pt x="9034194" y="166522"/>
                  <a:pt x="9034194" y="166522"/>
                </a:cubicBezTo>
                <a:cubicBezTo>
                  <a:pt x="9043917" y="166522"/>
                  <a:pt x="9034194" y="159404"/>
                  <a:pt x="9034194" y="159404"/>
                </a:cubicBezTo>
                <a:cubicBezTo>
                  <a:pt x="9034194" y="152286"/>
                  <a:pt x="9034194" y="152286"/>
                  <a:pt x="9034194" y="152286"/>
                </a:cubicBezTo>
                <a:close/>
                <a:moveTo>
                  <a:pt x="7122413" y="152178"/>
                </a:moveTo>
                <a:cubicBezTo>
                  <a:pt x="7122413" y="152178"/>
                  <a:pt x="7112662" y="159404"/>
                  <a:pt x="7112662" y="166630"/>
                </a:cubicBezTo>
                <a:cubicBezTo>
                  <a:pt x="7122413" y="166630"/>
                  <a:pt x="7122413" y="173856"/>
                  <a:pt x="7122413" y="173856"/>
                </a:cubicBezTo>
                <a:cubicBezTo>
                  <a:pt x="7133557" y="166630"/>
                  <a:pt x="7122413" y="166630"/>
                  <a:pt x="7133557" y="166630"/>
                </a:cubicBezTo>
                <a:cubicBezTo>
                  <a:pt x="7122413" y="159404"/>
                  <a:pt x="7122413" y="159404"/>
                  <a:pt x="7122413" y="159404"/>
                </a:cubicBezTo>
                <a:cubicBezTo>
                  <a:pt x="7122413" y="159404"/>
                  <a:pt x="7122413" y="155791"/>
                  <a:pt x="7122413" y="153081"/>
                </a:cubicBezTo>
                <a:close/>
                <a:moveTo>
                  <a:pt x="5311651" y="152142"/>
                </a:moveTo>
                <a:cubicBezTo>
                  <a:pt x="5301927" y="159332"/>
                  <a:pt x="5292203" y="152142"/>
                  <a:pt x="5292203" y="159332"/>
                </a:cubicBezTo>
                <a:cubicBezTo>
                  <a:pt x="5301927" y="159332"/>
                  <a:pt x="5292203" y="166522"/>
                  <a:pt x="5292203" y="166522"/>
                </a:cubicBezTo>
                <a:cubicBezTo>
                  <a:pt x="5301927" y="166522"/>
                  <a:pt x="5311651" y="159332"/>
                  <a:pt x="5311651" y="159332"/>
                </a:cubicBezTo>
                <a:cubicBezTo>
                  <a:pt x="5311651" y="159332"/>
                  <a:pt x="5311651" y="157534"/>
                  <a:pt x="5311651" y="154838"/>
                </a:cubicBezTo>
                <a:close/>
                <a:moveTo>
                  <a:pt x="8014346" y="152070"/>
                </a:moveTo>
                <a:lnTo>
                  <a:pt x="8009701" y="154066"/>
                </a:lnTo>
                <a:lnTo>
                  <a:pt x="8009838" y="154103"/>
                </a:lnTo>
                <a:cubicBezTo>
                  <a:pt x="8011041" y="153988"/>
                  <a:pt x="8012523" y="153405"/>
                  <a:pt x="8014346" y="152070"/>
                </a:cubicBezTo>
                <a:close/>
                <a:moveTo>
                  <a:pt x="6693667" y="151041"/>
                </a:moveTo>
                <a:lnTo>
                  <a:pt x="6690602" y="151641"/>
                </a:lnTo>
                <a:lnTo>
                  <a:pt x="6691692" y="152142"/>
                </a:lnTo>
                <a:cubicBezTo>
                  <a:pt x="6695339" y="153904"/>
                  <a:pt x="6697770" y="155665"/>
                  <a:pt x="6697770" y="159188"/>
                </a:cubicBezTo>
                <a:cubicBezTo>
                  <a:pt x="6697770" y="159188"/>
                  <a:pt x="6697770" y="159188"/>
                  <a:pt x="6697770" y="152142"/>
                </a:cubicBezTo>
                <a:cubicBezTo>
                  <a:pt x="6695339" y="152142"/>
                  <a:pt x="6694123" y="151702"/>
                  <a:pt x="6693667" y="151041"/>
                </a:cubicBezTo>
                <a:close/>
                <a:moveTo>
                  <a:pt x="6688045" y="150466"/>
                </a:moveTo>
                <a:lnTo>
                  <a:pt x="6688045" y="152142"/>
                </a:lnTo>
                <a:lnTo>
                  <a:pt x="6690602" y="151641"/>
                </a:lnTo>
                <a:close/>
                <a:moveTo>
                  <a:pt x="7149073" y="150179"/>
                </a:moveTo>
                <a:cubicBezTo>
                  <a:pt x="7147857" y="149846"/>
                  <a:pt x="7146034" y="150290"/>
                  <a:pt x="7143603" y="152070"/>
                </a:cubicBezTo>
                <a:cubicBezTo>
                  <a:pt x="7143603" y="152070"/>
                  <a:pt x="7133879" y="159188"/>
                  <a:pt x="7143603" y="159188"/>
                </a:cubicBezTo>
                <a:cubicBezTo>
                  <a:pt x="7150896" y="159188"/>
                  <a:pt x="7152719" y="151180"/>
                  <a:pt x="7149073" y="150179"/>
                </a:cubicBezTo>
                <a:close/>
                <a:moveTo>
                  <a:pt x="8004774" y="150068"/>
                </a:moveTo>
                <a:cubicBezTo>
                  <a:pt x="8004622" y="149846"/>
                  <a:pt x="8004622" y="150290"/>
                  <a:pt x="8004622" y="152070"/>
                </a:cubicBezTo>
                <a:cubicBezTo>
                  <a:pt x="7997328" y="152070"/>
                  <a:pt x="8000975" y="156074"/>
                  <a:pt x="8007357" y="155073"/>
                </a:cubicBezTo>
                <a:lnTo>
                  <a:pt x="8009701" y="154066"/>
                </a:lnTo>
                <a:lnTo>
                  <a:pt x="8006996" y="153321"/>
                </a:lnTo>
                <a:cubicBezTo>
                  <a:pt x="8005572" y="152237"/>
                  <a:pt x="8005002" y="150402"/>
                  <a:pt x="8004774" y="150068"/>
                </a:cubicBezTo>
                <a:close/>
                <a:moveTo>
                  <a:pt x="1186995" y="149653"/>
                </a:moveTo>
                <a:cubicBezTo>
                  <a:pt x="1186995" y="149653"/>
                  <a:pt x="1186995" y="149653"/>
                  <a:pt x="1176651" y="149653"/>
                </a:cubicBezTo>
                <a:cubicBezTo>
                  <a:pt x="1176651" y="149653"/>
                  <a:pt x="1176651" y="157224"/>
                  <a:pt x="1186995" y="157224"/>
                </a:cubicBezTo>
                <a:cubicBezTo>
                  <a:pt x="1176651" y="149653"/>
                  <a:pt x="1186995" y="157224"/>
                  <a:pt x="1186995" y="149653"/>
                </a:cubicBezTo>
                <a:close/>
                <a:moveTo>
                  <a:pt x="1595269" y="149653"/>
                </a:moveTo>
                <a:cubicBezTo>
                  <a:pt x="1574987" y="157046"/>
                  <a:pt x="1564846" y="171834"/>
                  <a:pt x="1564846" y="186621"/>
                </a:cubicBezTo>
                <a:cubicBezTo>
                  <a:pt x="1574987" y="186621"/>
                  <a:pt x="1574987" y="179227"/>
                  <a:pt x="1585128" y="171834"/>
                </a:cubicBezTo>
                <a:cubicBezTo>
                  <a:pt x="1574987" y="171834"/>
                  <a:pt x="1574987" y="171834"/>
                  <a:pt x="1574987" y="171834"/>
                </a:cubicBezTo>
                <a:cubicBezTo>
                  <a:pt x="1574987" y="164439"/>
                  <a:pt x="1585128" y="157046"/>
                  <a:pt x="1595269" y="149653"/>
                </a:cubicBezTo>
                <a:close/>
                <a:moveTo>
                  <a:pt x="1646988" y="149653"/>
                </a:moveTo>
                <a:cubicBezTo>
                  <a:pt x="1656723" y="149653"/>
                  <a:pt x="1646988" y="157224"/>
                  <a:pt x="1656723" y="157224"/>
                </a:cubicBezTo>
                <a:cubicBezTo>
                  <a:pt x="1656723" y="157224"/>
                  <a:pt x="1656723" y="149653"/>
                  <a:pt x="1646988" y="149653"/>
                </a:cubicBezTo>
                <a:close/>
                <a:moveTo>
                  <a:pt x="2045527" y="149653"/>
                </a:moveTo>
                <a:cubicBezTo>
                  <a:pt x="2045527" y="157001"/>
                  <a:pt x="2055262" y="157001"/>
                  <a:pt x="2045527" y="164350"/>
                </a:cubicBezTo>
                <a:cubicBezTo>
                  <a:pt x="2055262" y="164350"/>
                  <a:pt x="2055262" y="164350"/>
                  <a:pt x="2055262" y="164350"/>
                </a:cubicBezTo>
                <a:cubicBezTo>
                  <a:pt x="2055262" y="157001"/>
                  <a:pt x="2055262" y="149653"/>
                  <a:pt x="2045527" y="149653"/>
                </a:cubicBezTo>
                <a:close/>
                <a:moveTo>
                  <a:pt x="2127061" y="149653"/>
                </a:moveTo>
                <a:cubicBezTo>
                  <a:pt x="2117021" y="149653"/>
                  <a:pt x="2106982" y="149653"/>
                  <a:pt x="2106982" y="149653"/>
                </a:cubicBezTo>
                <a:cubicBezTo>
                  <a:pt x="2106982" y="157224"/>
                  <a:pt x="2106982" y="157224"/>
                  <a:pt x="2106982" y="157224"/>
                </a:cubicBezTo>
                <a:cubicBezTo>
                  <a:pt x="2127061" y="157224"/>
                  <a:pt x="2127061" y="157224"/>
                  <a:pt x="2127061" y="157224"/>
                </a:cubicBezTo>
                <a:cubicBezTo>
                  <a:pt x="2127061" y="149653"/>
                  <a:pt x="2127061" y="149653"/>
                  <a:pt x="2127061" y="149653"/>
                </a:cubicBezTo>
                <a:close/>
                <a:moveTo>
                  <a:pt x="2219546" y="149653"/>
                </a:moveTo>
                <a:cubicBezTo>
                  <a:pt x="2219546" y="157224"/>
                  <a:pt x="2219546" y="157224"/>
                  <a:pt x="2219546" y="157224"/>
                </a:cubicBezTo>
                <a:cubicBezTo>
                  <a:pt x="2219546" y="157224"/>
                  <a:pt x="2229281" y="149653"/>
                  <a:pt x="2219546" y="149653"/>
                </a:cubicBezTo>
                <a:close/>
                <a:moveTo>
                  <a:pt x="2361925" y="149653"/>
                </a:moveTo>
                <a:cubicBezTo>
                  <a:pt x="2361925" y="149653"/>
                  <a:pt x="2361925" y="149653"/>
                  <a:pt x="2351581" y="149653"/>
                </a:cubicBezTo>
                <a:cubicBezTo>
                  <a:pt x="2351581" y="164350"/>
                  <a:pt x="2361925" y="157001"/>
                  <a:pt x="2361925" y="149653"/>
                </a:cubicBezTo>
                <a:close/>
                <a:moveTo>
                  <a:pt x="2393565" y="149653"/>
                </a:moveTo>
                <a:cubicBezTo>
                  <a:pt x="2393565" y="157001"/>
                  <a:pt x="2393565" y="157001"/>
                  <a:pt x="2393565" y="164350"/>
                </a:cubicBezTo>
                <a:lnTo>
                  <a:pt x="2403300" y="164350"/>
                </a:lnTo>
                <a:lnTo>
                  <a:pt x="2403503" y="164350"/>
                </a:lnTo>
                <a:cubicBezTo>
                  <a:pt x="2393565" y="157001"/>
                  <a:pt x="2423379" y="164350"/>
                  <a:pt x="2413441" y="157001"/>
                </a:cubicBezTo>
                <a:cubicBezTo>
                  <a:pt x="2403503" y="164350"/>
                  <a:pt x="2403503" y="149653"/>
                  <a:pt x="2393565" y="149653"/>
                </a:cubicBezTo>
                <a:close/>
                <a:moveTo>
                  <a:pt x="2607590" y="149653"/>
                </a:moveTo>
                <a:cubicBezTo>
                  <a:pt x="2617782" y="164439"/>
                  <a:pt x="2597398" y="171834"/>
                  <a:pt x="2597398" y="186621"/>
                </a:cubicBezTo>
                <a:cubicBezTo>
                  <a:pt x="2617782" y="186621"/>
                  <a:pt x="2607590" y="171834"/>
                  <a:pt x="2617782" y="171834"/>
                </a:cubicBezTo>
                <a:cubicBezTo>
                  <a:pt x="2627973" y="179227"/>
                  <a:pt x="2638165" y="171834"/>
                  <a:pt x="2638165" y="171834"/>
                </a:cubicBezTo>
                <a:cubicBezTo>
                  <a:pt x="2617782" y="171834"/>
                  <a:pt x="2617782" y="157046"/>
                  <a:pt x="2607590" y="149653"/>
                </a:cubicBezTo>
                <a:close/>
                <a:moveTo>
                  <a:pt x="8949473" y="149653"/>
                </a:moveTo>
                <a:cubicBezTo>
                  <a:pt x="8942049" y="155219"/>
                  <a:pt x="8951358" y="164963"/>
                  <a:pt x="8960661" y="163223"/>
                </a:cubicBezTo>
                <a:lnTo>
                  <a:pt x="8965042" y="160120"/>
                </a:lnTo>
                <a:lnTo>
                  <a:pt x="8969072" y="165605"/>
                </a:lnTo>
                <a:cubicBezTo>
                  <a:pt x="8971429" y="166522"/>
                  <a:pt x="8973786" y="166522"/>
                  <a:pt x="8973786" y="166522"/>
                </a:cubicBezTo>
                <a:cubicBezTo>
                  <a:pt x="8973786" y="166522"/>
                  <a:pt x="8973786" y="166522"/>
                  <a:pt x="8973786" y="159188"/>
                </a:cubicBezTo>
                <a:lnTo>
                  <a:pt x="8966358" y="159188"/>
                </a:lnTo>
                <a:lnTo>
                  <a:pt x="8969342" y="157075"/>
                </a:lnTo>
                <a:cubicBezTo>
                  <a:pt x="8969342" y="149653"/>
                  <a:pt x="8959423" y="149653"/>
                  <a:pt x="8949473" y="149653"/>
                </a:cubicBezTo>
                <a:close/>
                <a:moveTo>
                  <a:pt x="10461270" y="149653"/>
                </a:moveTo>
                <a:cubicBezTo>
                  <a:pt x="10461270" y="149653"/>
                  <a:pt x="10461270" y="149653"/>
                  <a:pt x="10450926" y="149653"/>
                </a:cubicBezTo>
                <a:cubicBezTo>
                  <a:pt x="10450926" y="149653"/>
                  <a:pt x="10450926" y="157224"/>
                  <a:pt x="10461270" y="157224"/>
                </a:cubicBezTo>
                <a:cubicBezTo>
                  <a:pt x="10450926" y="149653"/>
                  <a:pt x="10461270" y="157224"/>
                  <a:pt x="10461270" y="149653"/>
                </a:cubicBezTo>
                <a:close/>
                <a:moveTo>
                  <a:pt x="10869545" y="149653"/>
                </a:moveTo>
                <a:cubicBezTo>
                  <a:pt x="10849263" y="157046"/>
                  <a:pt x="10839122" y="171834"/>
                  <a:pt x="10839122" y="186621"/>
                </a:cubicBezTo>
                <a:cubicBezTo>
                  <a:pt x="10849263" y="186621"/>
                  <a:pt x="10849263" y="179227"/>
                  <a:pt x="10859404" y="171834"/>
                </a:cubicBezTo>
                <a:cubicBezTo>
                  <a:pt x="10849263" y="171834"/>
                  <a:pt x="10849263" y="171834"/>
                  <a:pt x="10849263" y="171834"/>
                </a:cubicBezTo>
                <a:cubicBezTo>
                  <a:pt x="10849263" y="164439"/>
                  <a:pt x="10859404" y="157046"/>
                  <a:pt x="10869545" y="149653"/>
                </a:cubicBezTo>
                <a:close/>
                <a:moveTo>
                  <a:pt x="10921264" y="149653"/>
                </a:moveTo>
                <a:cubicBezTo>
                  <a:pt x="10930999" y="149653"/>
                  <a:pt x="10921264" y="157224"/>
                  <a:pt x="10930999" y="157224"/>
                </a:cubicBezTo>
                <a:cubicBezTo>
                  <a:pt x="10930999" y="157224"/>
                  <a:pt x="10930999" y="149653"/>
                  <a:pt x="10921264" y="149653"/>
                </a:cubicBezTo>
                <a:close/>
                <a:moveTo>
                  <a:pt x="11319803" y="149653"/>
                </a:moveTo>
                <a:cubicBezTo>
                  <a:pt x="11319803" y="157001"/>
                  <a:pt x="11329538" y="157001"/>
                  <a:pt x="11319803" y="164350"/>
                </a:cubicBezTo>
                <a:cubicBezTo>
                  <a:pt x="11329538" y="164350"/>
                  <a:pt x="11329538" y="164350"/>
                  <a:pt x="11329538" y="164350"/>
                </a:cubicBezTo>
                <a:cubicBezTo>
                  <a:pt x="11329538" y="157001"/>
                  <a:pt x="11329538" y="149653"/>
                  <a:pt x="11319803" y="149653"/>
                </a:cubicBezTo>
                <a:close/>
                <a:moveTo>
                  <a:pt x="11401337" y="149653"/>
                </a:moveTo>
                <a:cubicBezTo>
                  <a:pt x="11391297" y="149653"/>
                  <a:pt x="11381257" y="149653"/>
                  <a:pt x="11381257" y="149653"/>
                </a:cubicBezTo>
                <a:cubicBezTo>
                  <a:pt x="11381257" y="157224"/>
                  <a:pt x="11381257" y="157224"/>
                  <a:pt x="11381257" y="157224"/>
                </a:cubicBezTo>
                <a:cubicBezTo>
                  <a:pt x="11401337" y="157224"/>
                  <a:pt x="11401337" y="157224"/>
                  <a:pt x="11401337" y="157224"/>
                </a:cubicBezTo>
                <a:cubicBezTo>
                  <a:pt x="11401337" y="149653"/>
                  <a:pt x="11401337" y="149653"/>
                  <a:pt x="11401337" y="149653"/>
                </a:cubicBezTo>
                <a:close/>
                <a:moveTo>
                  <a:pt x="11493821" y="149653"/>
                </a:moveTo>
                <a:cubicBezTo>
                  <a:pt x="11493821" y="157224"/>
                  <a:pt x="11493821" y="157224"/>
                  <a:pt x="11493821" y="157224"/>
                </a:cubicBezTo>
                <a:cubicBezTo>
                  <a:pt x="11493821" y="157224"/>
                  <a:pt x="11503557" y="149653"/>
                  <a:pt x="11493821" y="149653"/>
                </a:cubicBezTo>
                <a:close/>
                <a:moveTo>
                  <a:pt x="11636201" y="149653"/>
                </a:moveTo>
                <a:cubicBezTo>
                  <a:pt x="11636201" y="149653"/>
                  <a:pt x="11636201" y="149653"/>
                  <a:pt x="11625857" y="149653"/>
                </a:cubicBezTo>
                <a:cubicBezTo>
                  <a:pt x="11625857" y="164350"/>
                  <a:pt x="11636201" y="157001"/>
                  <a:pt x="11636201" y="149653"/>
                </a:cubicBezTo>
                <a:close/>
                <a:moveTo>
                  <a:pt x="11667840" y="149653"/>
                </a:moveTo>
                <a:cubicBezTo>
                  <a:pt x="11667840" y="157001"/>
                  <a:pt x="11667840" y="157001"/>
                  <a:pt x="11667840" y="164350"/>
                </a:cubicBezTo>
                <a:lnTo>
                  <a:pt x="11677576" y="164350"/>
                </a:lnTo>
                <a:lnTo>
                  <a:pt x="11677779" y="164350"/>
                </a:lnTo>
                <a:cubicBezTo>
                  <a:pt x="11667840" y="157001"/>
                  <a:pt x="11697655" y="164350"/>
                  <a:pt x="11687717" y="157001"/>
                </a:cubicBezTo>
                <a:cubicBezTo>
                  <a:pt x="11677779" y="164350"/>
                  <a:pt x="11677779" y="149653"/>
                  <a:pt x="11667840" y="149653"/>
                </a:cubicBezTo>
                <a:close/>
                <a:moveTo>
                  <a:pt x="11881866" y="149653"/>
                </a:moveTo>
                <a:cubicBezTo>
                  <a:pt x="11892057" y="164439"/>
                  <a:pt x="11871674" y="171834"/>
                  <a:pt x="11871674" y="186621"/>
                </a:cubicBezTo>
                <a:cubicBezTo>
                  <a:pt x="11892057" y="186621"/>
                  <a:pt x="11881866" y="171834"/>
                  <a:pt x="11892057" y="171834"/>
                </a:cubicBezTo>
                <a:cubicBezTo>
                  <a:pt x="11902249" y="179227"/>
                  <a:pt x="11912441" y="171834"/>
                  <a:pt x="11912441" y="171834"/>
                </a:cubicBezTo>
                <a:cubicBezTo>
                  <a:pt x="11892057" y="171834"/>
                  <a:pt x="11892057" y="157046"/>
                  <a:pt x="11881866" y="149653"/>
                </a:cubicBezTo>
                <a:close/>
                <a:moveTo>
                  <a:pt x="7448978" y="149603"/>
                </a:moveTo>
                <a:lnTo>
                  <a:pt x="7450351" y="152286"/>
                </a:lnTo>
                <a:cubicBezTo>
                  <a:pt x="7450351" y="152286"/>
                  <a:pt x="7450351" y="150506"/>
                  <a:pt x="7449099" y="149617"/>
                </a:cubicBezTo>
                <a:close/>
                <a:moveTo>
                  <a:pt x="6372192" y="149192"/>
                </a:moveTo>
                <a:cubicBezTo>
                  <a:pt x="6371290" y="149535"/>
                  <a:pt x="6370688" y="150452"/>
                  <a:pt x="6370688" y="152286"/>
                </a:cubicBezTo>
                <a:cubicBezTo>
                  <a:pt x="6370688" y="152286"/>
                  <a:pt x="6391315" y="152286"/>
                  <a:pt x="6380314" y="152286"/>
                </a:cubicBezTo>
                <a:cubicBezTo>
                  <a:pt x="6380314" y="152286"/>
                  <a:pt x="6374899" y="148160"/>
                  <a:pt x="6372192" y="149192"/>
                </a:cubicBezTo>
                <a:close/>
                <a:moveTo>
                  <a:pt x="6921008" y="149178"/>
                </a:moveTo>
                <a:cubicBezTo>
                  <a:pt x="6919489" y="149401"/>
                  <a:pt x="6917666" y="150290"/>
                  <a:pt x="6915234" y="152070"/>
                </a:cubicBezTo>
                <a:cubicBezTo>
                  <a:pt x="6924959" y="152070"/>
                  <a:pt x="6915234" y="159188"/>
                  <a:pt x="6934683" y="159188"/>
                </a:cubicBezTo>
                <a:cubicBezTo>
                  <a:pt x="6927390" y="153849"/>
                  <a:pt x="6925566" y="148511"/>
                  <a:pt x="6921008" y="149178"/>
                </a:cubicBezTo>
                <a:close/>
                <a:moveTo>
                  <a:pt x="7732961" y="149067"/>
                </a:moveTo>
                <a:cubicBezTo>
                  <a:pt x="7731594" y="149401"/>
                  <a:pt x="7729771" y="150290"/>
                  <a:pt x="7727339" y="152070"/>
                </a:cubicBezTo>
                <a:cubicBezTo>
                  <a:pt x="7737063" y="159188"/>
                  <a:pt x="7737063" y="159188"/>
                  <a:pt x="7737063" y="159188"/>
                </a:cubicBezTo>
                <a:cubicBezTo>
                  <a:pt x="7737063" y="152070"/>
                  <a:pt x="7746788" y="152070"/>
                  <a:pt x="7737063" y="152070"/>
                </a:cubicBezTo>
                <a:cubicBezTo>
                  <a:pt x="7737063" y="152070"/>
                  <a:pt x="7737063" y="148066"/>
                  <a:pt x="7732961" y="149067"/>
                </a:cubicBezTo>
                <a:close/>
                <a:moveTo>
                  <a:pt x="8590031" y="149067"/>
                </a:moveTo>
                <a:cubicBezTo>
                  <a:pt x="8588968" y="149400"/>
                  <a:pt x="8588361" y="150290"/>
                  <a:pt x="8588361" y="152070"/>
                </a:cubicBezTo>
                <a:cubicBezTo>
                  <a:pt x="8588361" y="159188"/>
                  <a:pt x="8598084" y="159188"/>
                  <a:pt x="8598084" y="159188"/>
                </a:cubicBezTo>
                <a:cubicBezTo>
                  <a:pt x="8598084" y="152070"/>
                  <a:pt x="8598084" y="152070"/>
                  <a:pt x="8598084" y="152070"/>
                </a:cubicBezTo>
                <a:cubicBezTo>
                  <a:pt x="8598084" y="152070"/>
                  <a:pt x="8607809" y="152070"/>
                  <a:pt x="8607809" y="159188"/>
                </a:cubicBezTo>
                <a:cubicBezTo>
                  <a:pt x="8607809" y="159188"/>
                  <a:pt x="8607809" y="159188"/>
                  <a:pt x="8607809" y="152070"/>
                </a:cubicBezTo>
                <a:cubicBezTo>
                  <a:pt x="8600515" y="152070"/>
                  <a:pt x="8593223" y="148066"/>
                  <a:pt x="8590031" y="149067"/>
                </a:cubicBezTo>
                <a:close/>
                <a:moveTo>
                  <a:pt x="8043520" y="147639"/>
                </a:moveTo>
                <a:lnTo>
                  <a:pt x="8043573" y="149067"/>
                </a:lnTo>
                <a:cubicBezTo>
                  <a:pt x="8044034" y="152070"/>
                  <a:pt x="8045875" y="152070"/>
                  <a:pt x="8053242" y="152070"/>
                </a:cubicBezTo>
                <a:cubicBezTo>
                  <a:pt x="8050787" y="150291"/>
                  <a:pt x="8048331" y="148956"/>
                  <a:pt x="8045875" y="148066"/>
                </a:cubicBezTo>
                <a:close/>
                <a:moveTo>
                  <a:pt x="8036516" y="147092"/>
                </a:moveTo>
                <a:lnTo>
                  <a:pt x="8031142" y="148066"/>
                </a:lnTo>
                <a:cubicBezTo>
                  <a:pt x="8028686" y="148956"/>
                  <a:pt x="8026231" y="150291"/>
                  <a:pt x="8023775" y="152070"/>
                </a:cubicBezTo>
                <a:cubicBezTo>
                  <a:pt x="8033597" y="152070"/>
                  <a:pt x="8033597" y="152070"/>
                  <a:pt x="8043420" y="159188"/>
                </a:cubicBezTo>
                <a:cubicBezTo>
                  <a:pt x="8043420" y="152070"/>
                  <a:pt x="8033597" y="152070"/>
                  <a:pt x="8033597" y="152070"/>
                </a:cubicBezTo>
                <a:cubicBezTo>
                  <a:pt x="8033597" y="152070"/>
                  <a:pt x="8033597" y="150291"/>
                  <a:pt x="8034825" y="148511"/>
                </a:cubicBezTo>
                <a:close/>
                <a:moveTo>
                  <a:pt x="2432107" y="146890"/>
                </a:moveTo>
                <a:cubicBezTo>
                  <a:pt x="2429198" y="146201"/>
                  <a:pt x="2423379" y="151712"/>
                  <a:pt x="2423379" y="157224"/>
                </a:cubicBezTo>
                <a:cubicBezTo>
                  <a:pt x="2433723" y="149875"/>
                  <a:pt x="2433723" y="149875"/>
                  <a:pt x="2433723" y="149875"/>
                </a:cubicBezTo>
                <a:cubicBezTo>
                  <a:pt x="2433723" y="148038"/>
                  <a:pt x="2433077" y="147119"/>
                  <a:pt x="2432107" y="146890"/>
                </a:cubicBezTo>
                <a:close/>
                <a:moveTo>
                  <a:pt x="11706383" y="146890"/>
                </a:moveTo>
                <a:cubicBezTo>
                  <a:pt x="11703474" y="146201"/>
                  <a:pt x="11697655" y="151712"/>
                  <a:pt x="11697655" y="157224"/>
                </a:cubicBezTo>
                <a:cubicBezTo>
                  <a:pt x="11707999" y="149875"/>
                  <a:pt x="11707999" y="149875"/>
                  <a:pt x="11707999" y="149875"/>
                </a:cubicBezTo>
                <a:cubicBezTo>
                  <a:pt x="11707999" y="148038"/>
                  <a:pt x="11707352" y="147119"/>
                  <a:pt x="11706383" y="146890"/>
                </a:cubicBezTo>
                <a:close/>
                <a:moveTo>
                  <a:pt x="5603667" y="146785"/>
                </a:moveTo>
                <a:cubicBezTo>
                  <a:pt x="5606172" y="146785"/>
                  <a:pt x="5608677" y="148619"/>
                  <a:pt x="5608677" y="152286"/>
                </a:cubicBezTo>
                <a:cubicBezTo>
                  <a:pt x="5598658" y="152286"/>
                  <a:pt x="5598658" y="152286"/>
                  <a:pt x="5598658" y="152286"/>
                </a:cubicBezTo>
                <a:cubicBezTo>
                  <a:pt x="5598658" y="148619"/>
                  <a:pt x="5601163" y="146785"/>
                  <a:pt x="5603667" y="146785"/>
                </a:cubicBezTo>
                <a:close/>
                <a:moveTo>
                  <a:pt x="8220540" y="146785"/>
                </a:moveTo>
                <a:cubicBezTo>
                  <a:pt x="8216783" y="146785"/>
                  <a:pt x="8211774" y="148619"/>
                  <a:pt x="8211774" y="152286"/>
                </a:cubicBezTo>
                <a:cubicBezTo>
                  <a:pt x="8221792" y="152286"/>
                  <a:pt x="8221792" y="152286"/>
                  <a:pt x="8221792" y="152286"/>
                </a:cubicBezTo>
                <a:cubicBezTo>
                  <a:pt x="8226802" y="148619"/>
                  <a:pt x="8224297" y="146785"/>
                  <a:pt x="8220540" y="146785"/>
                </a:cubicBezTo>
                <a:close/>
                <a:moveTo>
                  <a:pt x="7083773" y="145214"/>
                </a:moveTo>
                <a:cubicBezTo>
                  <a:pt x="7083773" y="152358"/>
                  <a:pt x="7083773" y="145214"/>
                  <a:pt x="7074021" y="152358"/>
                </a:cubicBezTo>
                <a:cubicBezTo>
                  <a:pt x="7074021" y="159502"/>
                  <a:pt x="7083773" y="166646"/>
                  <a:pt x="7074021" y="166646"/>
                </a:cubicBezTo>
                <a:cubicBezTo>
                  <a:pt x="7074021" y="173790"/>
                  <a:pt x="7083773" y="173790"/>
                  <a:pt x="7083773" y="173790"/>
                </a:cubicBezTo>
                <a:cubicBezTo>
                  <a:pt x="7093524" y="166646"/>
                  <a:pt x="7093524" y="166646"/>
                  <a:pt x="7093524" y="166646"/>
                </a:cubicBezTo>
                <a:cubicBezTo>
                  <a:pt x="7093524" y="173790"/>
                  <a:pt x="7103276" y="166646"/>
                  <a:pt x="7103276" y="166646"/>
                </a:cubicBezTo>
                <a:cubicBezTo>
                  <a:pt x="7103276" y="166646"/>
                  <a:pt x="7093524" y="166646"/>
                  <a:pt x="7083773" y="159502"/>
                </a:cubicBezTo>
                <a:cubicBezTo>
                  <a:pt x="7083773" y="152358"/>
                  <a:pt x="7093524" y="145214"/>
                  <a:pt x="7083773" y="145214"/>
                </a:cubicBezTo>
                <a:close/>
                <a:moveTo>
                  <a:pt x="5589229" y="145168"/>
                </a:moveTo>
                <a:cubicBezTo>
                  <a:pt x="5598658" y="145168"/>
                  <a:pt x="5589229" y="152286"/>
                  <a:pt x="5589229" y="152286"/>
                </a:cubicBezTo>
                <a:cubicBezTo>
                  <a:pt x="5589229" y="145168"/>
                  <a:pt x="5589229" y="145168"/>
                  <a:pt x="5589229" y="145168"/>
                </a:cubicBezTo>
                <a:close/>
                <a:moveTo>
                  <a:pt x="5242296" y="145142"/>
                </a:moveTo>
                <a:cubicBezTo>
                  <a:pt x="5232525" y="152268"/>
                  <a:pt x="5232525" y="145142"/>
                  <a:pt x="5232525" y="145142"/>
                </a:cubicBezTo>
                <a:cubicBezTo>
                  <a:pt x="5232525" y="152268"/>
                  <a:pt x="5222754" y="166522"/>
                  <a:pt x="5232525" y="159395"/>
                </a:cubicBezTo>
                <a:cubicBezTo>
                  <a:pt x="5232525" y="159395"/>
                  <a:pt x="5242296" y="159395"/>
                  <a:pt x="5242296" y="152268"/>
                </a:cubicBezTo>
                <a:cubicBezTo>
                  <a:pt x="5242296" y="152268"/>
                  <a:pt x="5242296" y="159395"/>
                  <a:pt x="5252066" y="152268"/>
                </a:cubicBezTo>
                <a:cubicBezTo>
                  <a:pt x="5252066" y="145142"/>
                  <a:pt x="5242296" y="145142"/>
                  <a:pt x="5242296" y="145142"/>
                </a:cubicBezTo>
                <a:close/>
                <a:moveTo>
                  <a:pt x="4648664" y="144952"/>
                </a:moveTo>
                <a:cubicBezTo>
                  <a:pt x="4639033" y="144952"/>
                  <a:pt x="4639033" y="144952"/>
                  <a:pt x="4628042" y="144952"/>
                </a:cubicBezTo>
                <a:cubicBezTo>
                  <a:pt x="4639033" y="152286"/>
                  <a:pt x="4648664" y="144952"/>
                  <a:pt x="4648664" y="144952"/>
                </a:cubicBezTo>
                <a:close/>
                <a:moveTo>
                  <a:pt x="4668114" y="144952"/>
                </a:moveTo>
                <a:cubicBezTo>
                  <a:pt x="4658675" y="144952"/>
                  <a:pt x="4658675" y="159188"/>
                  <a:pt x="4668114" y="159188"/>
                </a:cubicBezTo>
                <a:cubicBezTo>
                  <a:pt x="4668114" y="152070"/>
                  <a:pt x="4668114" y="144952"/>
                  <a:pt x="4668114" y="144952"/>
                </a:cubicBezTo>
                <a:close/>
                <a:moveTo>
                  <a:pt x="4856097" y="144952"/>
                </a:moveTo>
                <a:cubicBezTo>
                  <a:pt x="4846379" y="144952"/>
                  <a:pt x="4836649" y="144952"/>
                  <a:pt x="4836649" y="152286"/>
                </a:cubicBezTo>
                <a:cubicBezTo>
                  <a:pt x="4846379" y="152286"/>
                  <a:pt x="4846379" y="152286"/>
                  <a:pt x="4846379" y="152286"/>
                </a:cubicBezTo>
                <a:cubicBezTo>
                  <a:pt x="4846379" y="144952"/>
                  <a:pt x="4856097" y="144952"/>
                  <a:pt x="4856097" y="144952"/>
                </a:cubicBezTo>
                <a:close/>
                <a:moveTo>
                  <a:pt x="4994206" y="144952"/>
                </a:moveTo>
                <a:cubicBezTo>
                  <a:pt x="4994206" y="152070"/>
                  <a:pt x="4984572" y="144952"/>
                  <a:pt x="4994206" y="159188"/>
                </a:cubicBezTo>
                <a:cubicBezTo>
                  <a:pt x="4994206" y="152070"/>
                  <a:pt x="5005206" y="144952"/>
                  <a:pt x="4994206" y="144952"/>
                </a:cubicBezTo>
                <a:close/>
                <a:moveTo>
                  <a:pt x="5172568" y="144952"/>
                </a:moveTo>
                <a:cubicBezTo>
                  <a:pt x="5172568" y="152070"/>
                  <a:pt x="5162549" y="152070"/>
                  <a:pt x="5172568" y="159188"/>
                </a:cubicBezTo>
                <a:cubicBezTo>
                  <a:pt x="5172568" y="152070"/>
                  <a:pt x="5172568" y="144952"/>
                  <a:pt x="5172568" y="144952"/>
                </a:cubicBezTo>
                <a:close/>
                <a:moveTo>
                  <a:pt x="5271308" y="144952"/>
                </a:moveTo>
                <a:cubicBezTo>
                  <a:pt x="5271308" y="152070"/>
                  <a:pt x="5261558" y="144952"/>
                  <a:pt x="5261558" y="152070"/>
                </a:cubicBezTo>
                <a:cubicBezTo>
                  <a:pt x="5271308" y="144952"/>
                  <a:pt x="5282452" y="159188"/>
                  <a:pt x="5292203" y="152070"/>
                </a:cubicBezTo>
                <a:cubicBezTo>
                  <a:pt x="5282452" y="152070"/>
                  <a:pt x="5282452" y="144952"/>
                  <a:pt x="5271308" y="144952"/>
                </a:cubicBezTo>
                <a:close/>
                <a:moveTo>
                  <a:pt x="5311651" y="144952"/>
                </a:moveTo>
                <a:cubicBezTo>
                  <a:pt x="5301927" y="144952"/>
                  <a:pt x="5301927" y="144952"/>
                  <a:pt x="5301927" y="152142"/>
                </a:cubicBezTo>
                <a:cubicBezTo>
                  <a:pt x="5301927" y="152142"/>
                  <a:pt x="5301927" y="152142"/>
                  <a:pt x="5311651" y="152142"/>
                </a:cubicBezTo>
                <a:close/>
                <a:moveTo>
                  <a:pt x="5459456" y="144952"/>
                </a:moveTo>
                <a:cubicBezTo>
                  <a:pt x="5449556" y="152286"/>
                  <a:pt x="5459456" y="152286"/>
                  <a:pt x="5470772" y="152286"/>
                </a:cubicBezTo>
                <a:cubicBezTo>
                  <a:pt x="5470772" y="152286"/>
                  <a:pt x="5470772" y="144952"/>
                  <a:pt x="5459456" y="144952"/>
                </a:cubicBezTo>
                <a:close/>
                <a:moveTo>
                  <a:pt x="5499649" y="144952"/>
                </a:moveTo>
                <a:cubicBezTo>
                  <a:pt x="5490220" y="144952"/>
                  <a:pt x="5490220" y="152070"/>
                  <a:pt x="5499649" y="159188"/>
                </a:cubicBezTo>
                <a:cubicBezTo>
                  <a:pt x="5499649" y="152070"/>
                  <a:pt x="5499649" y="152070"/>
                  <a:pt x="5499649" y="144952"/>
                </a:cubicBezTo>
                <a:close/>
                <a:moveTo>
                  <a:pt x="5885664" y="144952"/>
                </a:moveTo>
                <a:cubicBezTo>
                  <a:pt x="5885664" y="150344"/>
                  <a:pt x="5891189" y="151692"/>
                  <a:pt x="5893952" y="155063"/>
                </a:cubicBezTo>
                <a:lnTo>
                  <a:pt x="5895451" y="159234"/>
                </a:lnTo>
                <a:lnTo>
                  <a:pt x="5889891" y="160334"/>
                </a:lnTo>
                <a:cubicBezTo>
                  <a:pt x="5885664" y="162397"/>
                  <a:pt x="5885664" y="166522"/>
                  <a:pt x="5885664" y="166522"/>
                </a:cubicBezTo>
                <a:cubicBezTo>
                  <a:pt x="5885664" y="166522"/>
                  <a:pt x="5885664" y="173856"/>
                  <a:pt x="5895683" y="173856"/>
                </a:cubicBezTo>
                <a:cubicBezTo>
                  <a:pt x="5895683" y="168355"/>
                  <a:pt x="5890048" y="166980"/>
                  <a:pt x="5891457" y="163543"/>
                </a:cubicBezTo>
                <a:lnTo>
                  <a:pt x="5895532" y="159344"/>
                </a:lnTo>
                <a:lnTo>
                  <a:pt x="5899784" y="160455"/>
                </a:lnTo>
                <a:cubicBezTo>
                  <a:pt x="5901625" y="162477"/>
                  <a:pt x="5897942" y="166522"/>
                  <a:pt x="5905309" y="166522"/>
                </a:cubicBezTo>
                <a:cubicBezTo>
                  <a:pt x="5915131" y="159331"/>
                  <a:pt x="5915131" y="159331"/>
                  <a:pt x="5915131" y="159331"/>
                </a:cubicBezTo>
                <a:cubicBezTo>
                  <a:pt x="5905309" y="166522"/>
                  <a:pt x="5905309" y="159331"/>
                  <a:pt x="5905309" y="159331"/>
                </a:cubicBezTo>
                <a:cubicBezTo>
                  <a:pt x="5905309" y="152142"/>
                  <a:pt x="5915131" y="152142"/>
                  <a:pt x="5905309" y="152142"/>
                </a:cubicBezTo>
                <a:cubicBezTo>
                  <a:pt x="5905309" y="152142"/>
                  <a:pt x="5895486" y="144952"/>
                  <a:pt x="5885664" y="144952"/>
                </a:cubicBezTo>
                <a:close/>
                <a:moveTo>
                  <a:pt x="5955501" y="144952"/>
                </a:moveTo>
                <a:cubicBezTo>
                  <a:pt x="5955501" y="144952"/>
                  <a:pt x="5945776" y="144952"/>
                  <a:pt x="5945776" y="152070"/>
                </a:cubicBezTo>
                <a:cubicBezTo>
                  <a:pt x="5945776" y="152070"/>
                  <a:pt x="5945776" y="159188"/>
                  <a:pt x="5955501" y="159188"/>
                </a:cubicBezTo>
                <a:cubicBezTo>
                  <a:pt x="5955501" y="159188"/>
                  <a:pt x="5955501" y="152070"/>
                  <a:pt x="5965225" y="152070"/>
                </a:cubicBezTo>
                <a:cubicBezTo>
                  <a:pt x="5955501" y="144952"/>
                  <a:pt x="5955501" y="144952"/>
                  <a:pt x="5955501" y="144952"/>
                </a:cubicBezTo>
                <a:close/>
                <a:moveTo>
                  <a:pt x="5984673" y="144952"/>
                </a:moveTo>
                <a:lnTo>
                  <a:pt x="5974949" y="144952"/>
                </a:lnTo>
                <a:cubicBezTo>
                  <a:pt x="5984673" y="144952"/>
                  <a:pt x="5965225" y="144952"/>
                  <a:pt x="5974949" y="152286"/>
                </a:cubicBezTo>
                <a:cubicBezTo>
                  <a:pt x="5974949" y="152286"/>
                  <a:pt x="5980419" y="152286"/>
                  <a:pt x="5983153" y="149192"/>
                </a:cubicBezTo>
                <a:close/>
                <a:moveTo>
                  <a:pt x="5994102" y="144952"/>
                </a:moveTo>
                <a:lnTo>
                  <a:pt x="5984673" y="144952"/>
                </a:lnTo>
                <a:lnTo>
                  <a:pt x="5986146" y="149192"/>
                </a:lnTo>
                <a:cubicBezTo>
                  <a:pt x="5988798" y="152286"/>
                  <a:pt x="5994102" y="152286"/>
                  <a:pt x="5994102" y="152286"/>
                </a:cubicBezTo>
                <a:cubicBezTo>
                  <a:pt x="5994102" y="144952"/>
                  <a:pt x="5994102" y="144952"/>
                  <a:pt x="5994102" y="144952"/>
                </a:cubicBezTo>
                <a:close/>
                <a:moveTo>
                  <a:pt x="6311754" y="144952"/>
                </a:moveTo>
                <a:cubicBezTo>
                  <a:pt x="6302129" y="152286"/>
                  <a:pt x="6291127" y="144952"/>
                  <a:pt x="6291127" y="152286"/>
                </a:cubicBezTo>
                <a:cubicBezTo>
                  <a:pt x="6291127" y="152286"/>
                  <a:pt x="6311754" y="152286"/>
                  <a:pt x="6311754" y="144952"/>
                </a:cubicBezTo>
                <a:close/>
                <a:moveTo>
                  <a:pt x="6440229" y="144952"/>
                </a:moveTo>
                <a:cubicBezTo>
                  <a:pt x="6440229" y="144952"/>
                  <a:pt x="6440229" y="144952"/>
                  <a:pt x="6430505" y="144952"/>
                </a:cubicBezTo>
                <a:cubicBezTo>
                  <a:pt x="6430505" y="152178"/>
                  <a:pt x="6430505" y="152178"/>
                  <a:pt x="6430505" y="152178"/>
                </a:cubicBezTo>
                <a:cubicBezTo>
                  <a:pt x="6430505" y="152178"/>
                  <a:pt x="6430505" y="152178"/>
                  <a:pt x="6420781" y="152178"/>
                </a:cubicBezTo>
                <a:lnTo>
                  <a:pt x="6420781" y="159404"/>
                </a:lnTo>
                <a:cubicBezTo>
                  <a:pt x="6430505" y="159404"/>
                  <a:pt x="6430505" y="152178"/>
                  <a:pt x="6440229" y="152178"/>
                </a:cubicBezTo>
                <a:cubicBezTo>
                  <a:pt x="6440229" y="144952"/>
                  <a:pt x="6440229" y="144952"/>
                  <a:pt x="6440229" y="144952"/>
                </a:cubicBezTo>
                <a:close/>
                <a:moveTo>
                  <a:pt x="6568312" y="144952"/>
                </a:moveTo>
                <a:cubicBezTo>
                  <a:pt x="6568312" y="152070"/>
                  <a:pt x="6568312" y="152070"/>
                  <a:pt x="6568312" y="152070"/>
                </a:cubicBezTo>
                <a:cubicBezTo>
                  <a:pt x="6568312" y="152070"/>
                  <a:pt x="6568312" y="159188"/>
                  <a:pt x="6579313" y="159188"/>
                </a:cubicBezTo>
                <a:cubicBezTo>
                  <a:pt x="6579313" y="152070"/>
                  <a:pt x="6568312" y="152070"/>
                  <a:pt x="6568312" y="144952"/>
                </a:cubicBezTo>
                <a:close/>
                <a:moveTo>
                  <a:pt x="6637968" y="144952"/>
                </a:moveTo>
                <a:cubicBezTo>
                  <a:pt x="6637968" y="152178"/>
                  <a:pt x="6637968" y="152178"/>
                  <a:pt x="6628227" y="152178"/>
                </a:cubicBezTo>
                <a:cubicBezTo>
                  <a:pt x="6628227" y="152178"/>
                  <a:pt x="6628227" y="152178"/>
                  <a:pt x="6628227" y="159404"/>
                </a:cubicBezTo>
                <a:cubicBezTo>
                  <a:pt x="6628227" y="159404"/>
                  <a:pt x="6628227" y="166630"/>
                  <a:pt x="6637968" y="166630"/>
                </a:cubicBezTo>
                <a:cubicBezTo>
                  <a:pt x="6637968" y="159404"/>
                  <a:pt x="6637968" y="159404"/>
                  <a:pt x="6647708" y="159404"/>
                </a:cubicBezTo>
                <a:cubicBezTo>
                  <a:pt x="6637968" y="152178"/>
                  <a:pt x="6637968" y="152178"/>
                  <a:pt x="6637968" y="152178"/>
                </a:cubicBezTo>
                <a:cubicBezTo>
                  <a:pt x="6647708" y="152178"/>
                  <a:pt x="6647708" y="159404"/>
                  <a:pt x="6647708" y="159404"/>
                </a:cubicBezTo>
                <a:cubicBezTo>
                  <a:pt x="6647708" y="164824"/>
                  <a:pt x="6647708" y="166178"/>
                  <a:pt x="6647708" y="169566"/>
                </a:cubicBezTo>
                <a:lnTo>
                  <a:pt x="6647708" y="173628"/>
                </a:lnTo>
                <a:lnTo>
                  <a:pt x="6636255" y="172398"/>
                </a:lnTo>
                <a:cubicBezTo>
                  <a:pt x="6627464" y="170027"/>
                  <a:pt x="6625613" y="164608"/>
                  <a:pt x="6618209" y="159188"/>
                </a:cubicBezTo>
                <a:cubicBezTo>
                  <a:pt x="6618209" y="166414"/>
                  <a:pt x="6618209" y="173640"/>
                  <a:pt x="6618209" y="173640"/>
                </a:cubicBezTo>
                <a:cubicBezTo>
                  <a:pt x="6628081" y="173640"/>
                  <a:pt x="6628081" y="166414"/>
                  <a:pt x="6628081" y="173640"/>
                </a:cubicBezTo>
                <a:cubicBezTo>
                  <a:pt x="6628081" y="180866"/>
                  <a:pt x="6628081" y="180866"/>
                  <a:pt x="6628081" y="180866"/>
                </a:cubicBezTo>
                <a:cubicBezTo>
                  <a:pt x="6637952" y="180866"/>
                  <a:pt x="6628081" y="180866"/>
                  <a:pt x="6637952" y="180866"/>
                </a:cubicBezTo>
                <a:cubicBezTo>
                  <a:pt x="6637952" y="188092"/>
                  <a:pt x="6637952" y="188092"/>
                  <a:pt x="6637952" y="188092"/>
                </a:cubicBezTo>
                <a:cubicBezTo>
                  <a:pt x="6647823" y="173640"/>
                  <a:pt x="6647823" y="188092"/>
                  <a:pt x="6657695" y="188092"/>
                </a:cubicBezTo>
                <a:cubicBezTo>
                  <a:pt x="6657695" y="182673"/>
                  <a:pt x="6652142" y="181318"/>
                  <a:pt x="6649366" y="177931"/>
                </a:cubicBezTo>
                <a:lnTo>
                  <a:pt x="6647901" y="173856"/>
                </a:lnTo>
                <a:lnTo>
                  <a:pt x="6668581" y="173856"/>
                </a:lnTo>
                <a:cubicBezTo>
                  <a:pt x="6678321" y="173856"/>
                  <a:pt x="6678321" y="173856"/>
                  <a:pt x="6678321" y="166630"/>
                </a:cubicBezTo>
                <a:cubicBezTo>
                  <a:pt x="6668581" y="166630"/>
                  <a:pt x="6657449" y="166630"/>
                  <a:pt x="6657449" y="166630"/>
                </a:cubicBezTo>
                <a:cubicBezTo>
                  <a:pt x="6657449" y="159404"/>
                  <a:pt x="6657449" y="159404"/>
                  <a:pt x="6668581" y="159404"/>
                </a:cubicBezTo>
                <a:cubicBezTo>
                  <a:pt x="6668581" y="159404"/>
                  <a:pt x="6668581" y="166630"/>
                  <a:pt x="6678321" y="166630"/>
                </a:cubicBezTo>
                <a:cubicBezTo>
                  <a:pt x="6678321" y="159404"/>
                  <a:pt x="6668581" y="152178"/>
                  <a:pt x="6657449" y="152178"/>
                </a:cubicBezTo>
                <a:cubicBezTo>
                  <a:pt x="6657449" y="159404"/>
                  <a:pt x="6657449" y="159404"/>
                  <a:pt x="6657449" y="159404"/>
                </a:cubicBezTo>
                <a:cubicBezTo>
                  <a:pt x="6647708" y="152178"/>
                  <a:pt x="6647708" y="144952"/>
                  <a:pt x="6637968" y="144952"/>
                </a:cubicBezTo>
                <a:close/>
                <a:moveTo>
                  <a:pt x="6717453" y="144952"/>
                </a:moveTo>
                <a:cubicBezTo>
                  <a:pt x="6707788" y="152142"/>
                  <a:pt x="6717453" y="152142"/>
                  <a:pt x="6717453" y="159332"/>
                </a:cubicBezTo>
                <a:cubicBezTo>
                  <a:pt x="6717453" y="159332"/>
                  <a:pt x="6717453" y="159332"/>
                  <a:pt x="6727118" y="159332"/>
                </a:cubicBezTo>
                <a:cubicBezTo>
                  <a:pt x="6727118" y="166522"/>
                  <a:pt x="6727118" y="166522"/>
                  <a:pt x="6727118" y="166522"/>
                </a:cubicBezTo>
                <a:cubicBezTo>
                  <a:pt x="6736783" y="166522"/>
                  <a:pt x="6746448" y="159332"/>
                  <a:pt x="6746448" y="166522"/>
                </a:cubicBezTo>
                <a:cubicBezTo>
                  <a:pt x="6746448" y="166522"/>
                  <a:pt x="6746448" y="166522"/>
                  <a:pt x="6756114" y="159332"/>
                </a:cubicBezTo>
                <a:cubicBezTo>
                  <a:pt x="6751281" y="159332"/>
                  <a:pt x="6747052" y="158883"/>
                  <a:pt x="6743277" y="158096"/>
                </a:cubicBezTo>
                <a:lnTo>
                  <a:pt x="6742586" y="157874"/>
                </a:lnTo>
                <a:lnTo>
                  <a:pt x="6745254" y="155642"/>
                </a:lnTo>
                <a:cubicBezTo>
                  <a:pt x="6746481" y="153868"/>
                  <a:pt x="6746481" y="152095"/>
                  <a:pt x="6746481" y="152095"/>
                </a:cubicBezTo>
                <a:cubicBezTo>
                  <a:pt x="6744027" y="153868"/>
                  <a:pt x="6742187" y="155198"/>
                  <a:pt x="6740806" y="156196"/>
                </a:cubicBezTo>
                <a:lnTo>
                  <a:pt x="6739748" y="156960"/>
                </a:lnTo>
                <a:lnTo>
                  <a:pt x="6733159" y="154838"/>
                </a:lnTo>
                <a:cubicBezTo>
                  <a:pt x="6727118" y="152142"/>
                  <a:pt x="6722286" y="148547"/>
                  <a:pt x="6717453" y="144952"/>
                </a:cubicBezTo>
                <a:close/>
                <a:moveTo>
                  <a:pt x="6816226" y="144952"/>
                </a:moveTo>
                <a:cubicBezTo>
                  <a:pt x="6816226" y="152070"/>
                  <a:pt x="6816226" y="152070"/>
                  <a:pt x="6816226" y="152070"/>
                </a:cubicBezTo>
                <a:cubicBezTo>
                  <a:pt x="6816226" y="152070"/>
                  <a:pt x="6816226" y="159188"/>
                  <a:pt x="6826245" y="159188"/>
                </a:cubicBezTo>
                <a:cubicBezTo>
                  <a:pt x="6826245" y="152070"/>
                  <a:pt x="6826245" y="144952"/>
                  <a:pt x="6816226" y="144952"/>
                </a:cubicBezTo>
                <a:close/>
                <a:moveTo>
                  <a:pt x="6994500" y="144952"/>
                </a:moveTo>
                <a:cubicBezTo>
                  <a:pt x="6994500" y="152142"/>
                  <a:pt x="6984776" y="152142"/>
                  <a:pt x="6984776" y="159332"/>
                </a:cubicBezTo>
                <a:cubicBezTo>
                  <a:pt x="6994500" y="159332"/>
                  <a:pt x="6994500" y="159332"/>
                  <a:pt x="6994500" y="166522"/>
                </a:cubicBezTo>
                <a:cubicBezTo>
                  <a:pt x="7004224" y="159332"/>
                  <a:pt x="7004224" y="159332"/>
                  <a:pt x="7004224" y="159332"/>
                </a:cubicBezTo>
                <a:cubicBezTo>
                  <a:pt x="7004224" y="159332"/>
                  <a:pt x="6994500" y="152142"/>
                  <a:pt x="6994500" y="144952"/>
                </a:cubicBezTo>
                <a:close/>
                <a:moveTo>
                  <a:pt x="7221689" y="144952"/>
                </a:moveTo>
                <a:cubicBezTo>
                  <a:pt x="7211670" y="144952"/>
                  <a:pt x="7211670" y="144952"/>
                  <a:pt x="7211670" y="144952"/>
                </a:cubicBezTo>
                <a:cubicBezTo>
                  <a:pt x="7211670" y="152070"/>
                  <a:pt x="7211670" y="152070"/>
                  <a:pt x="7221689" y="159188"/>
                </a:cubicBezTo>
                <a:cubicBezTo>
                  <a:pt x="7221689" y="152070"/>
                  <a:pt x="7221689" y="144952"/>
                  <a:pt x="7221689" y="144952"/>
                </a:cubicBezTo>
                <a:close/>
                <a:moveTo>
                  <a:pt x="7301249" y="144952"/>
                </a:moveTo>
                <a:cubicBezTo>
                  <a:pt x="7301249" y="152070"/>
                  <a:pt x="7301249" y="159188"/>
                  <a:pt x="7321875" y="159188"/>
                </a:cubicBezTo>
                <a:cubicBezTo>
                  <a:pt x="7310874" y="152070"/>
                  <a:pt x="7310874" y="144952"/>
                  <a:pt x="7301249" y="144952"/>
                </a:cubicBezTo>
                <a:close/>
                <a:moveTo>
                  <a:pt x="7370791" y="144952"/>
                </a:moveTo>
                <a:cubicBezTo>
                  <a:pt x="7361066" y="144952"/>
                  <a:pt x="7361066" y="152142"/>
                  <a:pt x="7351343" y="152142"/>
                </a:cubicBezTo>
                <a:cubicBezTo>
                  <a:pt x="7351343" y="159332"/>
                  <a:pt x="7351343" y="166522"/>
                  <a:pt x="7361066" y="159332"/>
                </a:cubicBezTo>
                <a:cubicBezTo>
                  <a:pt x="7361066" y="152142"/>
                  <a:pt x="7361066" y="152142"/>
                  <a:pt x="7370791" y="144952"/>
                </a:cubicBezTo>
                <a:close/>
                <a:moveTo>
                  <a:pt x="7430608" y="144952"/>
                </a:moveTo>
                <a:cubicBezTo>
                  <a:pt x="7430608" y="152286"/>
                  <a:pt x="7430608" y="152286"/>
                  <a:pt x="7420885" y="152286"/>
                </a:cubicBezTo>
                <a:cubicBezTo>
                  <a:pt x="7430608" y="152286"/>
                  <a:pt x="7430608" y="152286"/>
                  <a:pt x="7430608" y="152286"/>
                </a:cubicBezTo>
                <a:cubicBezTo>
                  <a:pt x="7440332" y="144952"/>
                  <a:pt x="7430608" y="144952"/>
                  <a:pt x="7430608" y="144952"/>
                </a:cubicBezTo>
                <a:close/>
                <a:moveTo>
                  <a:pt x="7459899" y="144952"/>
                </a:moveTo>
                <a:cubicBezTo>
                  <a:pt x="7459899" y="152113"/>
                  <a:pt x="7450116" y="159274"/>
                  <a:pt x="7459899" y="159274"/>
                </a:cubicBezTo>
                <a:cubicBezTo>
                  <a:pt x="7459899" y="159274"/>
                  <a:pt x="7450116" y="159274"/>
                  <a:pt x="7440332" y="159274"/>
                </a:cubicBezTo>
                <a:lnTo>
                  <a:pt x="7447466" y="167107"/>
                </a:lnTo>
                <a:lnTo>
                  <a:pt x="7442994" y="167874"/>
                </a:lnTo>
                <a:cubicBezTo>
                  <a:pt x="7436137" y="170218"/>
                  <a:pt x="7430652" y="175577"/>
                  <a:pt x="7430652" y="180935"/>
                </a:cubicBezTo>
                <a:lnTo>
                  <a:pt x="7443311" y="181778"/>
                </a:lnTo>
                <a:lnTo>
                  <a:pt x="7440404" y="180935"/>
                </a:lnTo>
                <a:cubicBezTo>
                  <a:pt x="7450155" y="180935"/>
                  <a:pt x="7440404" y="173790"/>
                  <a:pt x="7450155" y="173790"/>
                </a:cubicBezTo>
                <a:cubicBezTo>
                  <a:pt x="7450155" y="173790"/>
                  <a:pt x="7444670" y="169772"/>
                  <a:pt x="7446041" y="167763"/>
                </a:cubicBezTo>
                <a:lnTo>
                  <a:pt x="7447662" y="167323"/>
                </a:lnTo>
                <a:lnTo>
                  <a:pt x="7459899" y="180758"/>
                </a:lnTo>
                <a:cubicBezTo>
                  <a:pt x="7459899" y="173597"/>
                  <a:pt x="7459899" y="180758"/>
                  <a:pt x="7469681" y="173597"/>
                </a:cubicBezTo>
                <a:cubicBezTo>
                  <a:pt x="7469681" y="166436"/>
                  <a:pt x="7479465" y="173597"/>
                  <a:pt x="7479465" y="166436"/>
                </a:cubicBezTo>
                <a:cubicBezTo>
                  <a:pt x="7469681" y="166436"/>
                  <a:pt x="7469681" y="159274"/>
                  <a:pt x="7469681" y="159274"/>
                </a:cubicBezTo>
                <a:cubicBezTo>
                  <a:pt x="7459899" y="152113"/>
                  <a:pt x="7469681" y="144952"/>
                  <a:pt x="7459899" y="144952"/>
                </a:cubicBezTo>
                <a:close/>
                <a:moveTo>
                  <a:pt x="7498677" y="144952"/>
                </a:moveTo>
                <a:cubicBezTo>
                  <a:pt x="7489248" y="152286"/>
                  <a:pt x="7489248" y="152286"/>
                  <a:pt x="7489248" y="152286"/>
                </a:cubicBezTo>
                <a:cubicBezTo>
                  <a:pt x="7498677" y="152286"/>
                  <a:pt x="7498677" y="152286"/>
                  <a:pt x="7498677" y="144952"/>
                </a:cubicBezTo>
                <a:close/>
                <a:moveTo>
                  <a:pt x="7667226" y="144952"/>
                </a:moveTo>
                <a:cubicBezTo>
                  <a:pt x="7667226" y="144952"/>
                  <a:pt x="7667226" y="152286"/>
                  <a:pt x="7677246" y="152286"/>
                </a:cubicBezTo>
                <a:cubicBezTo>
                  <a:pt x="7677246" y="144952"/>
                  <a:pt x="7677246" y="144952"/>
                  <a:pt x="7667226" y="144952"/>
                </a:cubicBezTo>
                <a:close/>
                <a:moveTo>
                  <a:pt x="8043420" y="144952"/>
                </a:moveTo>
                <a:cubicBezTo>
                  <a:pt x="8040964" y="144952"/>
                  <a:pt x="8039122" y="145397"/>
                  <a:pt x="8037741" y="146064"/>
                </a:cubicBezTo>
                <a:lnTo>
                  <a:pt x="8036516" y="147092"/>
                </a:lnTo>
                <a:lnTo>
                  <a:pt x="8038509" y="146732"/>
                </a:lnTo>
                <a:lnTo>
                  <a:pt x="8043520" y="147639"/>
                </a:lnTo>
                <a:close/>
                <a:moveTo>
                  <a:pt x="8142428" y="144952"/>
                </a:moveTo>
                <a:cubicBezTo>
                  <a:pt x="8142428" y="144952"/>
                  <a:pt x="8132802" y="144952"/>
                  <a:pt x="8132802" y="152286"/>
                </a:cubicBezTo>
                <a:cubicBezTo>
                  <a:pt x="8142428" y="152286"/>
                  <a:pt x="8142428" y="152286"/>
                  <a:pt x="8153430" y="152286"/>
                </a:cubicBezTo>
                <a:cubicBezTo>
                  <a:pt x="8153430" y="152286"/>
                  <a:pt x="8142428" y="152286"/>
                  <a:pt x="8142428" y="144952"/>
                </a:cubicBezTo>
                <a:close/>
                <a:moveTo>
                  <a:pt x="8192325" y="144952"/>
                </a:moveTo>
                <a:cubicBezTo>
                  <a:pt x="8182896" y="144952"/>
                  <a:pt x="8182896" y="144952"/>
                  <a:pt x="8182896" y="144952"/>
                </a:cubicBezTo>
                <a:cubicBezTo>
                  <a:pt x="8182896" y="144952"/>
                  <a:pt x="8182896" y="144952"/>
                  <a:pt x="8182896" y="152070"/>
                </a:cubicBezTo>
                <a:cubicBezTo>
                  <a:pt x="8182896" y="159188"/>
                  <a:pt x="8192325" y="152070"/>
                  <a:pt x="8192325" y="152070"/>
                </a:cubicBezTo>
                <a:cubicBezTo>
                  <a:pt x="8192325" y="152070"/>
                  <a:pt x="8182896" y="144952"/>
                  <a:pt x="8192325" y="144952"/>
                </a:cubicBezTo>
                <a:close/>
                <a:moveTo>
                  <a:pt x="8252438" y="144952"/>
                </a:moveTo>
                <a:cubicBezTo>
                  <a:pt x="8242812" y="144952"/>
                  <a:pt x="8242812" y="144952"/>
                  <a:pt x="8231811" y="152286"/>
                </a:cubicBezTo>
                <a:cubicBezTo>
                  <a:pt x="8242812" y="144952"/>
                  <a:pt x="8242812" y="152286"/>
                  <a:pt x="8242812" y="152286"/>
                </a:cubicBezTo>
                <a:cubicBezTo>
                  <a:pt x="8242812" y="152286"/>
                  <a:pt x="8242812" y="144952"/>
                  <a:pt x="8252438" y="144952"/>
                </a:cubicBezTo>
                <a:close/>
                <a:moveTo>
                  <a:pt x="8370600" y="144952"/>
                </a:moveTo>
                <a:cubicBezTo>
                  <a:pt x="8380325" y="144952"/>
                  <a:pt x="8360877" y="152070"/>
                  <a:pt x="8380325" y="159188"/>
                </a:cubicBezTo>
                <a:cubicBezTo>
                  <a:pt x="8380325" y="152070"/>
                  <a:pt x="8380325" y="144952"/>
                  <a:pt x="8370600" y="144952"/>
                </a:cubicBezTo>
                <a:close/>
                <a:moveTo>
                  <a:pt x="8479333" y="144952"/>
                </a:moveTo>
                <a:cubicBezTo>
                  <a:pt x="8479333" y="144952"/>
                  <a:pt x="8469904" y="152286"/>
                  <a:pt x="8479333" y="152286"/>
                </a:cubicBezTo>
                <a:cubicBezTo>
                  <a:pt x="8479333" y="144952"/>
                  <a:pt x="8479333" y="144952"/>
                  <a:pt x="8479333" y="144952"/>
                </a:cubicBezTo>
                <a:close/>
                <a:moveTo>
                  <a:pt x="8549170" y="144952"/>
                </a:moveTo>
                <a:cubicBezTo>
                  <a:pt x="8539445" y="152286"/>
                  <a:pt x="8549170" y="152286"/>
                  <a:pt x="8558894" y="152286"/>
                </a:cubicBezTo>
                <a:cubicBezTo>
                  <a:pt x="8549170" y="144952"/>
                  <a:pt x="8549170" y="144952"/>
                  <a:pt x="8549170" y="144952"/>
                </a:cubicBezTo>
                <a:close/>
                <a:moveTo>
                  <a:pt x="8657902" y="144952"/>
                </a:moveTo>
                <a:cubicBezTo>
                  <a:pt x="8648179" y="144952"/>
                  <a:pt x="8648179" y="144952"/>
                  <a:pt x="8638454" y="144952"/>
                </a:cubicBezTo>
                <a:cubicBezTo>
                  <a:pt x="8648179" y="144952"/>
                  <a:pt x="8638454" y="152286"/>
                  <a:pt x="8648179" y="152286"/>
                </a:cubicBezTo>
                <a:cubicBezTo>
                  <a:pt x="8648179" y="152286"/>
                  <a:pt x="8648179" y="152286"/>
                  <a:pt x="8657902" y="144952"/>
                </a:cubicBezTo>
                <a:close/>
                <a:moveTo>
                  <a:pt x="8687074" y="144952"/>
                </a:moveTo>
                <a:cubicBezTo>
                  <a:pt x="8687074" y="144952"/>
                  <a:pt x="8687074" y="144952"/>
                  <a:pt x="8677350" y="152070"/>
                </a:cubicBezTo>
                <a:cubicBezTo>
                  <a:pt x="8687074" y="152070"/>
                  <a:pt x="8687074" y="152070"/>
                  <a:pt x="8687074" y="152070"/>
                </a:cubicBezTo>
                <a:cubicBezTo>
                  <a:pt x="8687074" y="152070"/>
                  <a:pt x="8677350" y="152070"/>
                  <a:pt x="8677350" y="159188"/>
                </a:cubicBezTo>
                <a:cubicBezTo>
                  <a:pt x="8687074" y="159188"/>
                  <a:pt x="8687074" y="159188"/>
                  <a:pt x="8696799" y="152070"/>
                </a:cubicBezTo>
                <a:cubicBezTo>
                  <a:pt x="8687074" y="152070"/>
                  <a:pt x="8687074" y="152070"/>
                  <a:pt x="8687074" y="144952"/>
                </a:cubicBezTo>
                <a:close/>
                <a:moveTo>
                  <a:pt x="8746892" y="144952"/>
                </a:moveTo>
                <a:cubicBezTo>
                  <a:pt x="8756617" y="152070"/>
                  <a:pt x="8746892" y="144952"/>
                  <a:pt x="8746892" y="152070"/>
                </a:cubicBezTo>
                <a:cubicBezTo>
                  <a:pt x="8756617" y="152070"/>
                  <a:pt x="8756617" y="159188"/>
                  <a:pt x="8756617" y="159188"/>
                </a:cubicBezTo>
                <a:cubicBezTo>
                  <a:pt x="8756617" y="152070"/>
                  <a:pt x="8766340" y="152070"/>
                  <a:pt x="8766340" y="152070"/>
                </a:cubicBezTo>
                <a:cubicBezTo>
                  <a:pt x="8756617" y="144952"/>
                  <a:pt x="8756617" y="144952"/>
                  <a:pt x="8746892" y="144952"/>
                </a:cubicBezTo>
                <a:close/>
                <a:moveTo>
                  <a:pt x="1564846" y="142526"/>
                </a:moveTo>
                <a:cubicBezTo>
                  <a:pt x="1564846" y="149875"/>
                  <a:pt x="1564846" y="149875"/>
                  <a:pt x="1564846" y="157224"/>
                </a:cubicBezTo>
                <a:cubicBezTo>
                  <a:pt x="1575190" y="157224"/>
                  <a:pt x="1575190" y="142526"/>
                  <a:pt x="1564846" y="142526"/>
                </a:cubicBezTo>
                <a:close/>
                <a:moveTo>
                  <a:pt x="1656723" y="142526"/>
                </a:moveTo>
                <a:cubicBezTo>
                  <a:pt x="1656723" y="142526"/>
                  <a:pt x="1656723" y="142526"/>
                  <a:pt x="1656723" y="149653"/>
                </a:cubicBezTo>
                <a:cubicBezTo>
                  <a:pt x="1667067" y="149653"/>
                  <a:pt x="1667067" y="149653"/>
                  <a:pt x="1667067" y="149653"/>
                </a:cubicBezTo>
                <a:cubicBezTo>
                  <a:pt x="1667067" y="142526"/>
                  <a:pt x="1656723" y="142526"/>
                  <a:pt x="1656723" y="142526"/>
                </a:cubicBezTo>
                <a:close/>
                <a:moveTo>
                  <a:pt x="1891588" y="142526"/>
                </a:moveTo>
                <a:cubicBezTo>
                  <a:pt x="1891588" y="149875"/>
                  <a:pt x="1881244" y="149875"/>
                  <a:pt x="1881244" y="149875"/>
                </a:cubicBezTo>
                <a:cubicBezTo>
                  <a:pt x="1881244" y="149875"/>
                  <a:pt x="1881244" y="157224"/>
                  <a:pt x="1891588" y="157224"/>
                </a:cubicBezTo>
                <a:cubicBezTo>
                  <a:pt x="1891588" y="149875"/>
                  <a:pt x="1891588" y="149875"/>
                  <a:pt x="1891588" y="142526"/>
                </a:cubicBezTo>
                <a:close/>
                <a:moveTo>
                  <a:pt x="1923227" y="142526"/>
                </a:moveTo>
                <a:cubicBezTo>
                  <a:pt x="1912883" y="142526"/>
                  <a:pt x="1912883" y="142526"/>
                  <a:pt x="1912883" y="142526"/>
                </a:cubicBezTo>
                <a:cubicBezTo>
                  <a:pt x="1912883" y="149653"/>
                  <a:pt x="1923227" y="149653"/>
                  <a:pt x="1923227" y="142526"/>
                </a:cubicBezTo>
                <a:close/>
                <a:moveTo>
                  <a:pt x="2085741" y="142526"/>
                </a:moveTo>
                <a:lnTo>
                  <a:pt x="2085741" y="153296"/>
                </a:lnTo>
                <a:lnTo>
                  <a:pt x="2097246" y="157076"/>
                </a:lnTo>
                <a:cubicBezTo>
                  <a:pt x="2097246" y="149801"/>
                  <a:pt x="2085741" y="142526"/>
                  <a:pt x="2085741" y="142526"/>
                </a:cubicBezTo>
                <a:close/>
                <a:moveTo>
                  <a:pt x="2199467" y="142526"/>
                </a:moveTo>
                <a:cubicBezTo>
                  <a:pt x="2199467" y="142526"/>
                  <a:pt x="2199467" y="157224"/>
                  <a:pt x="2209202" y="149875"/>
                </a:cubicBezTo>
                <a:cubicBezTo>
                  <a:pt x="2199467" y="142526"/>
                  <a:pt x="2199467" y="142526"/>
                  <a:pt x="2199467" y="142526"/>
                </a:cubicBezTo>
                <a:close/>
                <a:moveTo>
                  <a:pt x="2301080" y="142526"/>
                </a:moveTo>
                <a:cubicBezTo>
                  <a:pt x="2291142" y="149875"/>
                  <a:pt x="2291142" y="142526"/>
                  <a:pt x="2279783" y="149875"/>
                </a:cubicBezTo>
                <a:cubicBezTo>
                  <a:pt x="2279783" y="157224"/>
                  <a:pt x="2291142" y="157224"/>
                  <a:pt x="2301080" y="157224"/>
                </a:cubicBezTo>
                <a:cubicBezTo>
                  <a:pt x="2301080" y="149875"/>
                  <a:pt x="2301080" y="149875"/>
                  <a:pt x="2301080" y="142526"/>
                </a:cubicBezTo>
                <a:close/>
                <a:moveTo>
                  <a:pt x="2393565" y="142526"/>
                </a:moveTo>
                <a:lnTo>
                  <a:pt x="2393717" y="146646"/>
                </a:lnTo>
                <a:cubicBezTo>
                  <a:pt x="2394173" y="149653"/>
                  <a:pt x="2395998" y="149653"/>
                  <a:pt x="2403300" y="149653"/>
                </a:cubicBezTo>
                <a:cubicBezTo>
                  <a:pt x="2403300" y="142526"/>
                  <a:pt x="2403300" y="142526"/>
                  <a:pt x="2393565" y="142526"/>
                </a:cubicBezTo>
                <a:close/>
                <a:moveTo>
                  <a:pt x="9051484" y="142526"/>
                </a:moveTo>
                <a:cubicBezTo>
                  <a:pt x="9041474" y="142526"/>
                  <a:pt x="9041474" y="149875"/>
                  <a:pt x="9031422" y="149875"/>
                </a:cubicBezTo>
                <a:cubicBezTo>
                  <a:pt x="9041474" y="149875"/>
                  <a:pt x="9041474" y="157224"/>
                  <a:pt x="9051484" y="157224"/>
                </a:cubicBezTo>
                <a:cubicBezTo>
                  <a:pt x="9051484" y="149875"/>
                  <a:pt x="9051484" y="149875"/>
                  <a:pt x="9051484" y="142526"/>
                </a:cubicBezTo>
                <a:close/>
                <a:moveTo>
                  <a:pt x="10839122" y="142526"/>
                </a:moveTo>
                <a:cubicBezTo>
                  <a:pt x="10839122" y="149875"/>
                  <a:pt x="10839122" y="149875"/>
                  <a:pt x="10839122" y="157224"/>
                </a:cubicBezTo>
                <a:cubicBezTo>
                  <a:pt x="10849466" y="157224"/>
                  <a:pt x="10849466" y="142526"/>
                  <a:pt x="10839122" y="142526"/>
                </a:cubicBezTo>
                <a:close/>
                <a:moveTo>
                  <a:pt x="10930999" y="142526"/>
                </a:moveTo>
                <a:cubicBezTo>
                  <a:pt x="10930999" y="142526"/>
                  <a:pt x="10930999" y="142526"/>
                  <a:pt x="10930999" y="149653"/>
                </a:cubicBezTo>
                <a:cubicBezTo>
                  <a:pt x="10941343" y="149653"/>
                  <a:pt x="10941343" y="149653"/>
                  <a:pt x="10941343" y="149653"/>
                </a:cubicBezTo>
                <a:cubicBezTo>
                  <a:pt x="10941343" y="142526"/>
                  <a:pt x="10930999" y="142526"/>
                  <a:pt x="10930999" y="142526"/>
                </a:cubicBezTo>
                <a:close/>
                <a:moveTo>
                  <a:pt x="11165863" y="142526"/>
                </a:moveTo>
                <a:cubicBezTo>
                  <a:pt x="11165863" y="149875"/>
                  <a:pt x="11155519" y="149875"/>
                  <a:pt x="11155519" y="149875"/>
                </a:cubicBezTo>
                <a:cubicBezTo>
                  <a:pt x="11155519" y="149875"/>
                  <a:pt x="11155519" y="157224"/>
                  <a:pt x="11165863" y="157224"/>
                </a:cubicBezTo>
                <a:cubicBezTo>
                  <a:pt x="11165863" y="149875"/>
                  <a:pt x="11165863" y="149875"/>
                  <a:pt x="11165863" y="142526"/>
                </a:cubicBezTo>
                <a:close/>
                <a:moveTo>
                  <a:pt x="11197503" y="142526"/>
                </a:moveTo>
                <a:cubicBezTo>
                  <a:pt x="11187159" y="142526"/>
                  <a:pt x="11187159" y="142526"/>
                  <a:pt x="11187159" y="142526"/>
                </a:cubicBezTo>
                <a:cubicBezTo>
                  <a:pt x="11187159" y="149653"/>
                  <a:pt x="11197503" y="149653"/>
                  <a:pt x="11197503" y="142526"/>
                </a:cubicBezTo>
                <a:close/>
                <a:moveTo>
                  <a:pt x="11360016" y="142526"/>
                </a:moveTo>
                <a:lnTo>
                  <a:pt x="11360016" y="153297"/>
                </a:lnTo>
                <a:lnTo>
                  <a:pt x="11371522" y="157076"/>
                </a:lnTo>
                <a:cubicBezTo>
                  <a:pt x="11371522" y="149801"/>
                  <a:pt x="11360016" y="142526"/>
                  <a:pt x="11360016" y="142526"/>
                </a:cubicBezTo>
                <a:close/>
                <a:moveTo>
                  <a:pt x="11473743" y="142526"/>
                </a:moveTo>
                <a:cubicBezTo>
                  <a:pt x="11473743" y="142526"/>
                  <a:pt x="11473743" y="157224"/>
                  <a:pt x="11483478" y="149875"/>
                </a:cubicBezTo>
                <a:cubicBezTo>
                  <a:pt x="11473743" y="142526"/>
                  <a:pt x="11473743" y="142526"/>
                  <a:pt x="11473743" y="142526"/>
                </a:cubicBezTo>
                <a:close/>
                <a:moveTo>
                  <a:pt x="11575355" y="142526"/>
                </a:moveTo>
                <a:cubicBezTo>
                  <a:pt x="11565417" y="149875"/>
                  <a:pt x="11565417" y="142526"/>
                  <a:pt x="11554059" y="149875"/>
                </a:cubicBezTo>
                <a:cubicBezTo>
                  <a:pt x="11554059" y="157224"/>
                  <a:pt x="11565417" y="157224"/>
                  <a:pt x="11575355" y="157224"/>
                </a:cubicBezTo>
                <a:cubicBezTo>
                  <a:pt x="11575355" y="149875"/>
                  <a:pt x="11575355" y="149875"/>
                  <a:pt x="11575355" y="142526"/>
                </a:cubicBezTo>
                <a:close/>
                <a:moveTo>
                  <a:pt x="11667840" y="142526"/>
                </a:moveTo>
                <a:lnTo>
                  <a:pt x="11667992" y="146646"/>
                </a:lnTo>
                <a:cubicBezTo>
                  <a:pt x="11668449" y="149653"/>
                  <a:pt x="11670274" y="149653"/>
                  <a:pt x="11677576" y="149653"/>
                </a:cubicBezTo>
                <a:cubicBezTo>
                  <a:pt x="11677576" y="142526"/>
                  <a:pt x="11677576" y="142526"/>
                  <a:pt x="11667840" y="142526"/>
                </a:cubicBezTo>
                <a:close/>
                <a:moveTo>
                  <a:pt x="8686951" y="142491"/>
                </a:moveTo>
                <a:lnTo>
                  <a:pt x="8687023" y="144952"/>
                </a:lnTo>
                <a:lnTo>
                  <a:pt x="8690073" y="143271"/>
                </a:lnTo>
                <a:close/>
                <a:moveTo>
                  <a:pt x="5924735" y="142164"/>
                </a:moveTo>
                <a:cubicBezTo>
                  <a:pt x="5924560" y="142498"/>
                  <a:pt x="5924560" y="143388"/>
                  <a:pt x="5924560" y="145168"/>
                </a:cubicBezTo>
                <a:cubicBezTo>
                  <a:pt x="5924560" y="145168"/>
                  <a:pt x="5935758" y="152286"/>
                  <a:pt x="5935758" y="145168"/>
                </a:cubicBezTo>
                <a:cubicBezTo>
                  <a:pt x="5927360" y="145168"/>
                  <a:pt x="5925260" y="141164"/>
                  <a:pt x="5924735" y="142164"/>
                </a:cubicBezTo>
                <a:close/>
                <a:moveTo>
                  <a:pt x="8504573" y="142123"/>
                </a:moveTo>
                <a:cubicBezTo>
                  <a:pt x="8503165" y="142453"/>
                  <a:pt x="8501287" y="143334"/>
                  <a:pt x="8498782" y="145096"/>
                </a:cubicBezTo>
                <a:cubicBezTo>
                  <a:pt x="8498782" y="145096"/>
                  <a:pt x="8498782" y="145096"/>
                  <a:pt x="8498782" y="152142"/>
                </a:cubicBezTo>
                <a:cubicBezTo>
                  <a:pt x="8498782" y="152142"/>
                  <a:pt x="8498782" y="152142"/>
                  <a:pt x="8498782" y="159188"/>
                </a:cubicBezTo>
                <a:lnTo>
                  <a:pt x="8499076" y="159188"/>
                </a:lnTo>
                <a:lnTo>
                  <a:pt x="8495430" y="160105"/>
                </a:lnTo>
                <a:cubicBezTo>
                  <a:pt x="8496645" y="161021"/>
                  <a:pt x="8499076" y="162855"/>
                  <a:pt x="8499076" y="166522"/>
                </a:cubicBezTo>
                <a:cubicBezTo>
                  <a:pt x="8508801" y="166522"/>
                  <a:pt x="8508801" y="166522"/>
                  <a:pt x="8508801" y="166522"/>
                </a:cubicBezTo>
                <a:cubicBezTo>
                  <a:pt x="8508801" y="162855"/>
                  <a:pt x="8508801" y="161021"/>
                  <a:pt x="8507584" y="160105"/>
                </a:cubicBezTo>
                <a:lnTo>
                  <a:pt x="8499079" y="159188"/>
                </a:lnTo>
                <a:lnTo>
                  <a:pt x="8507547" y="159188"/>
                </a:lnTo>
                <a:cubicBezTo>
                  <a:pt x="8508801" y="159188"/>
                  <a:pt x="8508801" y="159188"/>
                  <a:pt x="8508801" y="159188"/>
                </a:cubicBezTo>
                <a:cubicBezTo>
                  <a:pt x="8508801" y="152142"/>
                  <a:pt x="8508801" y="152142"/>
                  <a:pt x="8508801" y="145096"/>
                </a:cubicBezTo>
                <a:cubicBezTo>
                  <a:pt x="8508801" y="145096"/>
                  <a:pt x="8508801" y="141132"/>
                  <a:pt x="8504573" y="142123"/>
                </a:cubicBezTo>
                <a:close/>
                <a:moveTo>
                  <a:pt x="5042626" y="142040"/>
                </a:moveTo>
                <a:cubicBezTo>
                  <a:pt x="5039976" y="141069"/>
                  <a:pt x="5034664" y="144952"/>
                  <a:pt x="5034664" y="144952"/>
                </a:cubicBezTo>
                <a:cubicBezTo>
                  <a:pt x="5044092" y="144952"/>
                  <a:pt x="5044092" y="144952"/>
                  <a:pt x="5044092" y="144952"/>
                </a:cubicBezTo>
                <a:cubicBezTo>
                  <a:pt x="5044092" y="143226"/>
                  <a:pt x="5043509" y="142363"/>
                  <a:pt x="5042626" y="142040"/>
                </a:cubicBezTo>
                <a:close/>
                <a:moveTo>
                  <a:pt x="6845536" y="142040"/>
                </a:moveTo>
                <a:cubicBezTo>
                  <a:pt x="6845066" y="141069"/>
                  <a:pt x="6843188" y="144952"/>
                  <a:pt x="6835674" y="144952"/>
                </a:cubicBezTo>
                <a:cubicBezTo>
                  <a:pt x="6845693" y="144952"/>
                  <a:pt x="6845693" y="144952"/>
                  <a:pt x="6845693" y="144952"/>
                </a:cubicBezTo>
                <a:cubicBezTo>
                  <a:pt x="6845693" y="143226"/>
                  <a:pt x="6845693" y="142363"/>
                  <a:pt x="6845536" y="142040"/>
                </a:cubicBezTo>
                <a:close/>
                <a:moveTo>
                  <a:pt x="7370937" y="142040"/>
                </a:moveTo>
                <a:cubicBezTo>
                  <a:pt x="7370791" y="142363"/>
                  <a:pt x="7370791" y="143226"/>
                  <a:pt x="7370791" y="144952"/>
                </a:cubicBezTo>
                <a:lnTo>
                  <a:pt x="7371794" y="142309"/>
                </a:lnTo>
                <a:close/>
                <a:moveTo>
                  <a:pt x="7232526" y="140516"/>
                </a:moveTo>
                <a:lnTo>
                  <a:pt x="7232886" y="144952"/>
                </a:lnTo>
                <a:cubicBezTo>
                  <a:pt x="7232886" y="143172"/>
                  <a:pt x="7232886" y="141838"/>
                  <a:pt x="7232712" y="140837"/>
                </a:cubicBezTo>
                <a:close/>
                <a:moveTo>
                  <a:pt x="7375505" y="139775"/>
                </a:moveTo>
                <a:cubicBezTo>
                  <a:pt x="7374326" y="139775"/>
                  <a:pt x="7373147" y="140207"/>
                  <a:pt x="7372263" y="141069"/>
                </a:cubicBezTo>
                <a:lnTo>
                  <a:pt x="7371794" y="142309"/>
                </a:lnTo>
                <a:lnTo>
                  <a:pt x="7371969" y="142363"/>
                </a:lnTo>
                <a:cubicBezTo>
                  <a:pt x="7373147" y="143226"/>
                  <a:pt x="7375505" y="144952"/>
                  <a:pt x="7380220" y="144952"/>
                </a:cubicBezTo>
                <a:cubicBezTo>
                  <a:pt x="7380220" y="141501"/>
                  <a:pt x="7377863" y="139775"/>
                  <a:pt x="7375505" y="139775"/>
                </a:cubicBezTo>
                <a:close/>
                <a:moveTo>
                  <a:pt x="2032203" y="139318"/>
                </a:moveTo>
                <a:cubicBezTo>
                  <a:pt x="2027026" y="138629"/>
                  <a:pt x="2017614" y="144141"/>
                  <a:pt x="2025144" y="149653"/>
                </a:cubicBezTo>
                <a:cubicBezTo>
                  <a:pt x="2035184" y="149653"/>
                  <a:pt x="2035184" y="142304"/>
                  <a:pt x="2035184" y="142304"/>
                </a:cubicBezTo>
                <a:cubicBezTo>
                  <a:pt x="2035184" y="140467"/>
                  <a:pt x="2033928" y="139548"/>
                  <a:pt x="2032203" y="139318"/>
                </a:cubicBezTo>
                <a:close/>
                <a:moveTo>
                  <a:pt x="11306479" y="139318"/>
                </a:moveTo>
                <a:cubicBezTo>
                  <a:pt x="11301302" y="138629"/>
                  <a:pt x="11291890" y="144141"/>
                  <a:pt x="11299419" y="149653"/>
                </a:cubicBezTo>
                <a:cubicBezTo>
                  <a:pt x="11309459" y="149653"/>
                  <a:pt x="11309459" y="142304"/>
                  <a:pt x="11309459" y="142304"/>
                </a:cubicBezTo>
                <a:cubicBezTo>
                  <a:pt x="11309459" y="140467"/>
                  <a:pt x="11308204" y="139548"/>
                  <a:pt x="11306479" y="139318"/>
                </a:cubicBezTo>
                <a:close/>
                <a:moveTo>
                  <a:pt x="2063881" y="139203"/>
                </a:moveTo>
                <a:cubicBezTo>
                  <a:pt x="2060586" y="138170"/>
                  <a:pt x="2053057" y="142304"/>
                  <a:pt x="2045527" y="142304"/>
                </a:cubicBezTo>
                <a:cubicBezTo>
                  <a:pt x="2055567" y="142304"/>
                  <a:pt x="2055567" y="149653"/>
                  <a:pt x="2055567" y="149653"/>
                </a:cubicBezTo>
                <a:cubicBezTo>
                  <a:pt x="2065606" y="149653"/>
                  <a:pt x="2065606" y="149653"/>
                  <a:pt x="2065606" y="142304"/>
                </a:cubicBezTo>
                <a:cubicBezTo>
                  <a:pt x="2065606" y="140467"/>
                  <a:pt x="2064979" y="139548"/>
                  <a:pt x="2063881" y="139203"/>
                </a:cubicBezTo>
                <a:close/>
                <a:moveTo>
                  <a:pt x="11338156" y="139203"/>
                </a:moveTo>
                <a:cubicBezTo>
                  <a:pt x="11334862" y="138170"/>
                  <a:pt x="11327333" y="142304"/>
                  <a:pt x="11319803" y="142304"/>
                </a:cubicBezTo>
                <a:cubicBezTo>
                  <a:pt x="11329843" y="142304"/>
                  <a:pt x="11329843" y="149653"/>
                  <a:pt x="11329843" y="149653"/>
                </a:cubicBezTo>
                <a:cubicBezTo>
                  <a:pt x="11339882" y="149653"/>
                  <a:pt x="11339882" y="149653"/>
                  <a:pt x="11339882" y="142304"/>
                </a:cubicBezTo>
                <a:cubicBezTo>
                  <a:pt x="11339882" y="140467"/>
                  <a:pt x="11339255" y="139548"/>
                  <a:pt x="11338156" y="139203"/>
                </a:cubicBezTo>
                <a:close/>
                <a:moveTo>
                  <a:pt x="5676233" y="138946"/>
                </a:moveTo>
                <a:cubicBezTo>
                  <a:pt x="5679125" y="139613"/>
                  <a:pt x="5682778" y="141393"/>
                  <a:pt x="5687648" y="144952"/>
                </a:cubicBezTo>
                <a:cubicBezTo>
                  <a:pt x="5677907" y="144952"/>
                  <a:pt x="5668167" y="137834"/>
                  <a:pt x="5677907" y="152070"/>
                </a:cubicBezTo>
                <a:cubicBezTo>
                  <a:pt x="5668167" y="152070"/>
                  <a:pt x="5668167" y="152070"/>
                  <a:pt x="5658426" y="144952"/>
                </a:cubicBezTo>
                <a:cubicBezTo>
                  <a:pt x="5658426" y="152070"/>
                  <a:pt x="5668167" y="152070"/>
                  <a:pt x="5668167" y="159188"/>
                </a:cubicBezTo>
                <a:lnTo>
                  <a:pt x="5668301" y="159188"/>
                </a:lnTo>
                <a:cubicBezTo>
                  <a:pt x="5663464" y="162769"/>
                  <a:pt x="5665883" y="166349"/>
                  <a:pt x="5668301" y="169930"/>
                </a:cubicBezTo>
                <a:lnTo>
                  <a:pt x="5668301" y="173511"/>
                </a:lnTo>
                <a:lnTo>
                  <a:pt x="5668301" y="180672"/>
                </a:lnTo>
                <a:cubicBezTo>
                  <a:pt x="5677974" y="187833"/>
                  <a:pt x="5677974" y="180672"/>
                  <a:pt x="5687647" y="180672"/>
                </a:cubicBezTo>
                <a:cubicBezTo>
                  <a:pt x="5687647" y="187833"/>
                  <a:pt x="5677974" y="187833"/>
                  <a:pt x="5668301" y="194995"/>
                </a:cubicBezTo>
                <a:cubicBezTo>
                  <a:pt x="5668301" y="187833"/>
                  <a:pt x="5668301" y="180672"/>
                  <a:pt x="5668301" y="180672"/>
                </a:cubicBezTo>
                <a:cubicBezTo>
                  <a:pt x="5658628" y="180672"/>
                  <a:pt x="5658628" y="180672"/>
                  <a:pt x="5658628" y="180672"/>
                </a:cubicBezTo>
                <a:cubicBezTo>
                  <a:pt x="5658628" y="180672"/>
                  <a:pt x="5647573" y="180672"/>
                  <a:pt x="5647573" y="173511"/>
                </a:cubicBezTo>
                <a:cubicBezTo>
                  <a:pt x="5658628" y="173511"/>
                  <a:pt x="5658628" y="173511"/>
                  <a:pt x="5668301" y="173511"/>
                </a:cubicBezTo>
                <a:cubicBezTo>
                  <a:pt x="5658628" y="166349"/>
                  <a:pt x="5658628" y="166349"/>
                  <a:pt x="5658628" y="159188"/>
                </a:cubicBezTo>
                <a:lnTo>
                  <a:pt x="5668167" y="159188"/>
                </a:lnTo>
                <a:cubicBezTo>
                  <a:pt x="5658426" y="152070"/>
                  <a:pt x="5658426" y="152070"/>
                  <a:pt x="5647295" y="152070"/>
                </a:cubicBezTo>
                <a:cubicBezTo>
                  <a:pt x="5637554" y="144952"/>
                  <a:pt x="5647295" y="152070"/>
                  <a:pt x="5658426" y="144952"/>
                </a:cubicBezTo>
                <a:cubicBezTo>
                  <a:pt x="5665732" y="144952"/>
                  <a:pt x="5667558" y="136944"/>
                  <a:pt x="5676233" y="138946"/>
                </a:cubicBezTo>
                <a:close/>
                <a:moveTo>
                  <a:pt x="4628042" y="138049"/>
                </a:moveTo>
                <a:cubicBezTo>
                  <a:pt x="4628042" y="144952"/>
                  <a:pt x="4628042" y="144952"/>
                  <a:pt x="4628042" y="144952"/>
                </a:cubicBezTo>
                <a:cubicBezTo>
                  <a:pt x="4639227" y="144952"/>
                  <a:pt x="4639227" y="138049"/>
                  <a:pt x="4628042" y="138049"/>
                </a:cubicBezTo>
                <a:close/>
                <a:moveTo>
                  <a:pt x="4955369" y="138049"/>
                </a:moveTo>
                <a:cubicBezTo>
                  <a:pt x="4955369" y="138049"/>
                  <a:pt x="4945676" y="138049"/>
                  <a:pt x="4945676" y="145167"/>
                </a:cubicBezTo>
                <a:cubicBezTo>
                  <a:pt x="4955369" y="145167"/>
                  <a:pt x="4955369" y="145167"/>
                  <a:pt x="4965053" y="145167"/>
                </a:cubicBezTo>
                <a:cubicBezTo>
                  <a:pt x="4965053" y="150506"/>
                  <a:pt x="4959605" y="151841"/>
                  <a:pt x="4960970" y="155177"/>
                </a:cubicBezTo>
                <a:lnTo>
                  <a:pt x="4963614" y="157916"/>
                </a:lnTo>
                <a:lnTo>
                  <a:pt x="4967783" y="151618"/>
                </a:lnTo>
                <a:cubicBezTo>
                  <a:pt x="4969904" y="149171"/>
                  <a:pt x="4972324" y="146947"/>
                  <a:pt x="4974745" y="145167"/>
                </a:cubicBezTo>
                <a:cubicBezTo>
                  <a:pt x="4965053" y="145167"/>
                  <a:pt x="4965053" y="138049"/>
                  <a:pt x="4955369" y="138049"/>
                </a:cubicBezTo>
                <a:close/>
                <a:moveTo>
                  <a:pt x="5104213" y="138049"/>
                </a:moveTo>
                <a:cubicBezTo>
                  <a:pt x="5104213" y="144952"/>
                  <a:pt x="5094193" y="144952"/>
                  <a:pt x="5104213" y="144952"/>
                </a:cubicBezTo>
                <a:cubicBezTo>
                  <a:pt x="5104213" y="138049"/>
                  <a:pt x="5104213" y="138049"/>
                  <a:pt x="5104213" y="138049"/>
                </a:cubicBezTo>
                <a:close/>
                <a:moveTo>
                  <a:pt x="5162751" y="138049"/>
                </a:moveTo>
                <a:cubicBezTo>
                  <a:pt x="5162751" y="138049"/>
                  <a:pt x="5143101" y="145167"/>
                  <a:pt x="5152924" y="152286"/>
                </a:cubicBezTo>
                <a:cubicBezTo>
                  <a:pt x="5152924" y="145167"/>
                  <a:pt x="5172568" y="138049"/>
                  <a:pt x="5162751" y="138049"/>
                </a:cubicBezTo>
                <a:close/>
                <a:moveTo>
                  <a:pt x="5331099" y="138049"/>
                </a:moveTo>
                <a:cubicBezTo>
                  <a:pt x="5321670" y="138049"/>
                  <a:pt x="5321670" y="138049"/>
                  <a:pt x="5321670" y="138049"/>
                </a:cubicBezTo>
                <a:cubicBezTo>
                  <a:pt x="5331099" y="144952"/>
                  <a:pt x="5321670" y="144952"/>
                  <a:pt x="5321670" y="144952"/>
                </a:cubicBezTo>
                <a:cubicBezTo>
                  <a:pt x="5331099" y="144952"/>
                  <a:pt x="5331099" y="144952"/>
                  <a:pt x="5331099" y="138049"/>
                </a:cubicBezTo>
                <a:close/>
                <a:moveTo>
                  <a:pt x="5400641" y="138049"/>
                </a:moveTo>
                <a:cubicBezTo>
                  <a:pt x="5390917" y="138049"/>
                  <a:pt x="5390917" y="138049"/>
                  <a:pt x="5390917" y="138049"/>
                </a:cubicBezTo>
                <a:cubicBezTo>
                  <a:pt x="5381193" y="138049"/>
                  <a:pt x="5390917" y="144952"/>
                  <a:pt x="5390917" y="144952"/>
                </a:cubicBezTo>
                <a:cubicBezTo>
                  <a:pt x="5390917" y="144952"/>
                  <a:pt x="5400641" y="144952"/>
                  <a:pt x="5400641" y="138049"/>
                </a:cubicBezTo>
                <a:close/>
                <a:moveTo>
                  <a:pt x="5569780" y="138049"/>
                </a:moveTo>
                <a:cubicBezTo>
                  <a:pt x="5559761" y="138049"/>
                  <a:pt x="5559761" y="144952"/>
                  <a:pt x="5559761" y="144952"/>
                </a:cubicBezTo>
                <a:cubicBezTo>
                  <a:pt x="5559761" y="144952"/>
                  <a:pt x="5559761" y="144952"/>
                  <a:pt x="5569780" y="144952"/>
                </a:cubicBezTo>
                <a:cubicBezTo>
                  <a:pt x="5569780" y="138049"/>
                  <a:pt x="5569780" y="138049"/>
                  <a:pt x="5569780" y="138049"/>
                </a:cubicBezTo>
                <a:close/>
                <a:moveTo>
                  <a:pt x="5777227" y="138049"/>
                </a:moveTo>
                <a:cubicBezTo>
                  <a:pt x="5767208" y="138049"/>
                  <a:pt x="5767208" y="138049"/>
                  <a:pt x="5767208" y="138049"/>
                </a:cubicBezTo>
                <a:cubicBezTo>
                  <a:pt x="5767208" y="144952"/>
                  <a:pt x="5777227" y="144952"/>
                  <a:pt x="5777227" y="138049"/>
                </a:cubicBezTo>
                <a:close/>
                <a:moveTo>
                  <a:pt x="5846474" y="138049"/>
                </a:moveTo>
                <a:cubicBezTo>
                  <a:pt x="5846474" y="145168"/>
                  <a:pt x="5836750" y="138049"/>
                  <a:pt x="5836750" y="145168"/>
                </a:cubicBezTo>
                <a:cubicBezTo>
                  <a:pt x="5836750" y="152286"/>
                  <a:pt x="5846474" y="145168"/>
                  <a:pt x="5856198" y="145168"/>
                </a:cubicBezTo>
                <a:cubicBezTo>
                  <a:pt x="5856198" y="138049"/>
                  <a:pt x="5856198" y="138049"/>
                  <a:pt x="5846474" y="138049"/>
                </a:cubicBezTo>
                <a:close/>
                <a:moveTo>
                  <a:pt x="5876235" y="138049"/>
                </a:moveTo>
                <a:cubicBezTo>
                  <a:pt x="5876235" y="138049"/>
                  <a:pt x="5876235" y="144952"/>
                  <a:pt x="5885664" y="144952"/>
                </a:cubicBezTo>
                <a:cubicBezTo>
                  <a:pt x="5885664" y="138049"/>
                  <a:pt x="5876235" y="138049"/>
                  <a:pt x="5876235" y="138049"/>
                </a:cubicBezTo>
                <a:close/>
                <a:moveTo>
                  <a:pt x="6083681" y="138049"/>
                </a:moveTo>
                <a:cubicBezTo>
                  <a:pt x="6073957" y="138049"/>
                  <a:pt x="6073957" y="138049"/>
                  <a:pt x="6064233" y="138049"/>
                </a:cubicBezTo>
                <a:cubicBezTo>
                  <a:pt x="6073957" y="138049"/>
                  <a:pt x="6073957" y="138049"/>
                  <a:pt x="6073957" y="144952"/>
                </a:cubicBezTo>
                <a:cubicBezTo>
                  <a:pt x="6083681" y="138049"/>
                  <a:pt x="6083681" y="138049"/>
                  <a:pt x="6083681" y="138049"/>
                </a:cubicBezTo>
                <a:close/>
                <a:moveTo>
                  <a:pt x="6093405" y="138049"/>
                </a:moveTo>
                <a:cubicBezTo>
                  <a:pt x="6093405" y="145168"/>
                  <a:pt x="6083681" y="145168"/>
                  <a:pt x="6083681" y="145168"/>
                </a:cubicBezTo>
                <a:cubicBezTo>
                  <a:pt x="6093405" y="152286"/>
                  <a:pt x="6103129" y="138049"/>
                  <a:pt x="6093405" y="138049"/>
                </a:cubicBezTo>
                <a:close/>
                <a:moveTo>
                  <a:pt x="6114327" y="138049"/>
                </a:moveTo>
                <a:cubicBezTo>
                  <a:pt x="6103129" y="138049"/>
                  <a:pt x="6103129" y="145168"/>
                  <a:pt x="6103129" y="145168"/>
                </a:cubicBezTo>
                <a:cubicBezTo>
                  <a:pt x="6103129" y="145168"/>
                  <a:pt x="6103129" y="152286"/>
                  <a:pt x="6114327" y="152286"/>
                </a:cubicBezTo>
                <a:cubicBezTo>
                  <a:pt x="6114327" y="145168"/>
                  <a:pt x="6114327" y="145168"/>
                  <a:pt x="6114327" y="138049"/>
                </a:cubicBezTo>
                <a:close/>
                <a:moveTo>
                  <a:pt x="6490323" y="138049"/>
                </a:moveTo>
                <a:cubicBezTo>
                  <a:pt x="6490323" y="145168"/>
                  <a:pt x="6490323" y="145168"/>
                  <a:pt x="6490323" y="145168"/>
                </a:cubicBezTo>
                <a:cubicBezTo>
                  <a:pt x="6490323" y="145168"/>
                  <a:pt x="6490323" y="145168"/>
                  <a:pt x="6490323" y="152286"/>
                </a:cubicBezTo>
                <a:cubicBezTo>
                  <a:pt x="6499752" y="152286"/>
                  <a:pt x="6499752" y="145168"/>
                  <a:pt x="6499752" y="145168"/>
                </a:cubicBezTo>
                <a:cubicBezTo>
                  <a:pt x="6490323" y="145168"/>
                  <a:pt x="6499752" y="138049"/>
                  <a:pt x="6490323" y="138049"/>
                </a:cubicBezTo>
                <a:close/>
                <a:moveTo>
                  <a:pt x="6688045" y="138049"/>
                </a:moveTo>
                <a:cubicBezTo>
                  <a:pt x="6688045" y="145096"/>
                  <a:pt x="6678321" y="145096"/>
                  <a:pt x="6678321" y="145096"/>
                </a:cubicBezTo>
                <a:cubicBezTo>
                  <a:pt x="6680752" y="146857"/>
                  <a:pt x="6683183" y="148179"/>
                  <a:pt x="6685462" y="149279"/>
                </a:cubicBezTo>
                <a:lnTo>
                  <a:pt x="6688045" y="150466"/>
                </a:lnTo>
                <a:lnTo>
                  <a:pt x="6688045" y="142453"/>
                </a:lnTo>
                <a:cubicBezTo>
                  <a:pt x="6688045" y="139811"/>
                  <a:pt x="6688045" y="138049"/>
                  <a:pt x="6688045" y="138049"/>
                </a:cubicBezTo>
                <a:close/>
                <a:moveTo>
                  <a:pt x="6736666" y="138049"/>
                </a:moveTo>
                <a:cubicBezTo>
                  <a:pt x="6726942" y="138049"/>
                  <a:pt x="6726942" y="138049"/>
                  <a:pt x="6726942" y="138049"/>
                </a:cubicBezTo>
                <a:cubicBezTo>
                  <a:pt x="6726942" y="138049"/>
                  <a:pt x="6717217" y="145168"/>
                  <a:pt x="6726942" y="145168"/>
                </a:cubicBezTo>
                <a:cubicBezTo>
                  <a:pt x="6736666" y="152286"/>
                  <a:pt x="6726942" y="138049"/>
                  <a:pt x="6736666" y="138049"/>
                </a:cubicBezTo>
                <a:close/>
                <a:moveTo>
                  <a:pt x="6826244" y="138049"/>
                </a:moveTo>
                <a:cubicBezTo>
                  <a:pt x="6826244" y="145168"/>
                  <a:pt x="6826244" y="152286"/>
                  <a:pt x="6835674" y="152286"/>
                </a:cubicBezTo>
                <a:cubicBezTo>
                  <a:pt x="6835674" y="145168"/>
                  <a:pt x="6835674" y="138049"/>
                  <a:pt x="6826244" y="138049"/>
                </a:cubicBezTo>
                <a:close/>
                <a:moveTo>
                  <a:pt x="6886062" y="138049"/>
                </a:moveTo>
                <a:cubicBezTo>
                  <a:pt x="6876338" y="145168"/>
                  <a:pt x="6886062" y="152286"/>
                  <a:pt x="6886062" y="159404"/>
                </a:cubicBezTo>
                <a:cubicBezTo>
                  <a:pt x="6886062" y="166522"/>
                  <a:pt x="6886062" y="159404"/>
                  <a:pt x="6895786" y="166522"/>
                </a:cubicBezTo>
                <a:cubicBezTo>
                  <a:pt x="6895786" y="159404"/>
                  <a:pt x="6895786" y="152286"/>
                  <a:pt x="6895786" y="152286"/>
                </a:cubicBezTo>
                <a:cubicBezTo>
                  <a:pt x="6886062" y="152286"/>
                  <a:pt x="6895786" y="145168"/>
                  <a:pt x="6895786" y="145168"/>
                </a:cubicBezTo>
                <a:cubicBezTo>
                  <a:pt x="6895786" y="138049"/>
                  <a:pt x="6895786" y="138049"/>
                  <a:pt x="6886062" y="138049"/>
                </a:cubicBezTo>
                <a:close/>
                <a:moveTo>
                  <a:pt x="6905510" y="138049"/>
                </a:moveTo>
                <a:cubicBezTo>
                  <a:pt x="6895786" y="145168"/>
                  <a:pt x="6905510" y="145168"/>
                  <a:pt x="6905510" y="152286"/>
                </a:cubicBezTo>
                <a:cubicBezTo>
                  <a:pt x="6905510" y="152286"/>
                  <a:pt x="6905510" y="152286"/>
                  <a:pt x="6915234" y="152286"/>
                </a:cubicBezTo>
                <a:cubicBezTo>
                  <a:pt x="6915234" y="145168"/>
                  <a:pt x="6915234" y="138049"/>
                  <a:pt x="6905510" y="138049"/>
                </a:cubicBezTo>
                <a:close/>
                <a:moveTo>
                  <a:pt x="6915234" y="138049"/>
                </a:moveTo>
                <a:cubicBezTo>
                  <a:pt x="6915234" y="138049"/>
                  <a:pt x="6915234" y="144952"/>
                  <a:pt x="6924664" y="144952"/>
                </a:cubicBezTo>
                <a:cubicBezTo>
                  <a:pt x="6924664" y="138049"/>
                  <a:pt x="6924664" y="138049"/>
                  <a:pt x="6915234" y="138049"/>
                </a:cubicBezTo>
                <a:close/>
                <a:moveTo>
                  <a:pt x="7242315" y="138049"/>
                </a:moveTo>
                <a:cubicBezTo>
                  <a:pt x="7242315" y="145168"/>
                  <a:pt x="7242315" y="159404"/>
                  <a:pt x="7252187" y="159404"/>
                </a:cubicBezTo>
                <a:cubicBezTo>
                  <a:pt x="7252187" y="152286"/>
                  <a:pt x="7252187" y="152286"/>
                  <a:pt x="7252187" y="152286"/>
                </a:cubicBezTo>
                <a:cubicBezTo>
                  <a:pt x="7252187" y="152286"/>
                  <a:pt x="7262058" y="152286"/>
                  <a:pt x="7262058" y="159404"/>
                </a:cubicBezTo>
                <a:cubicBezTo>
                  <a:pt x="7271930" y="152286"/>
                  <a:pt x="7262058" y="166522"/>
                  <a:pt x="7271930" y="166522"/>
                </a:cubicBezTo>
                <a:cubicBezTo>
                  <a:pt x="7271930" y="159404"/>
                  <a:pt x="7281801" y="152286"/>
                  <a:pt x="7271930" y="152286"/>
                </a:cubicBezTo>
                <a:cubicBezTo>
                  <a:pt x="7271930" y="159404"/>
                  <a:pt x="7271930" y="159404"/>
                  <a:pt x="7271930" y="159404"/>
                </a:cubicBezTo>
                <a:cubicBezTo>
                  <a:pt x="7262058" y="152286"/>
                  <a:pt x="7262058" y="145168"/>
                  <a:pt x="7262058" y="145168"/>
                </a:cubicBezTo>
                <a:cubicBezTo>
                  <a:pt x="7252187" y="145168"/>
                  <a:pt x="7252187" y="145168"/>
                  <a:pt x="7242315" y="138049"/>
                </a:cubicBezTo>
                <a:close/>
                <a:moveTo>
                  <a:pt x="7351343" y="138049"/>
                </a:moveTo>
                <a:cubicBezTo>
                  <a:pt x="7341527" y="138049"/>
                  <a:pt x="7341527" y="138049"/>
                  <a:pt x="7341527" y="138049"/>
                </a:cubicBezTo>
                <a:cubicBezTo>
                  <a:pt x="7331712" y="138049"/>
                  <a:pt x="7331712" y="145168"/>
                  <a:pt x="7331712" y="145168"/>
                </a:cubicBezTo>
                <a:cubicBezTo>
                  <a:pt x="7331712" y="138049"/>
                  <a:pt x="7321896" y="138049"/>
                  <a:pt x="7310678" y="138049"/>
                </a:cubicBezTo>
                <a:cubicBezTo>
                  <a:pt x="7321896" y="145168"/>
                  <a:pt x="7341527" y="145168"/>
                  <a:pt x="7341527" y="152286"/>
                </a:cubicBezTo>
                <a:cubicBezTo>
                  <a:pt x="7351343" y="152286"/>
                  <a:pt x="7351343" y="145168"/>
                  <a:pt x="7351343" y="138049"/>
                </a:cubicBezTo>
                <a:close/>
                <a:moveTo>
                  <a:pt x="7440332" y="138049"/>
                </a:moveTo>
                <a:cubicBezTo>
                  <a:pt x="7440332" y="138049"/>
                  <a:pt x="7440332" y="145168"/>
                  <a:pt x="7440332" y="152286"/>
                </a:cubicBezTo>
                <a:cubicBezTo>
                  <a:pt x="7442836" y="150506"/>
                  <a:pt x="7444716" y="149617"/>
                  <a:pt x="7446124" y="149283"/>
                </a:cubicBezTo>
                <a:lnTo>
                  <a:pt x="7448978" y="149603"/>
                </a:lnTo>
                <a:lnTo>
                  <a:pt x="7445342" y="142498"/>
                </a:lnTo>
                <a:cubicBezTo>
                  <a:pt x="7445342" y="139829"/>
                  <a:pt x="7445342" y="138049"/>
                  <a:pt x="7440332" y="138049"/>
                </a:cubicBezTo>
                <a:close/>
                <a:moveTo>
                  <a:pt x="7756511" y="138049"/>
                </a:moveTo>
                <a:cubicBezTo>
                  <a:pt x="7746787" y="145168"/>
                  <a:pt x="7746787" y="145168"/>
                  <a:pt x="7756511" y="152286"/>
                </a:cubicBezTo>
                <a:cubicBezTo>
                  <a:pt x="7756511" y="145168"/>
                  <a:pt x="7756511" y="145168"/>
                  <a:pt x="7766235" y="145168"/>
                </a:cubicBezTo>
                <a:cubicBezTo>
                  <a:pt x="7756511" y="145168"/>
                  <a:pt x="7756511" y="138049"/>
                  <a:pt x="7756511" y="138049"/>
                </a:cubicBezTo>
                <a:close/>
                <a:moveTo>
                  <a:pt x="8064439" y="138049"/>
                </a:moveTo>
                <a:cubicBezTo>
                  <a:pt x="8064439" y="145096"/>
                  <a:pt x="8074164" y="152142"/>
                  <a:pt x="8074164" y="159188"/>
                </a:cubicBezTo>
                <a:cubicBezTo>
                  <a:pt x="8074164" y="152142"/>
                  <a:pt x="8083888" y="159188"/>
                  <a:pt x="8083888" y="152142"/>
                </a:cubicBezTo>
                <a:cubicBezTo>
                  <a:pt x="8074164" y="152142"/>
                  <a:pt x="8074164" y="145096"/>
                  <a:pt x="8064439" y="138049"/>
                </a:cubicBezTo>
                <a:close/>
                <a:moveTo>
                  <a:pt x="8202344" y="138049"/>
                </a:moveTo>
                <a:cubicBezTo>
                  <a:pt x="8202344" y="138049"/>
                  <a:pt x="8202344" y="144952"/>
                  <a:pt x="8211774" y="144952"/>
                </a:cubicBezTo>
                <a:cubicBezTo>
                  <a:pt x="8211774" y="144952"/>
                  <a:pt x="8211774" y="138049"/>
                  <a:pt x="8202344" y="138049"/>
                </a:cubicBezTo>
                <a:close/>
                <a:moveTo>
                  <a:pt x="8262162" y="138049"/>
                </a:moveTo>
                <a:cubicBezTo>
                  <a:pt x="8262162" y="145167"/>
                  <a:pt x="8252438" y="145167"/>
                  <a:pt x="8252438" y="145167"/>
                </a:cubicBezTo>
                <a:cubicBezTo>
                  <a:pt x="8262162" y="145167"/>
                  <a:pt x="8252438" y="152286"/>
                  <a:pt x="8271886" y="152286"/>
                </a:cubicBezTo>
                <a:cubicBezTo>
                  <a:pt x="8262162" y="145167"/>
                  <a:pt x="8262162" y="145167"/>
                  <a:pt x="8262162" y="138049"/>
                </a:cubicBezTo>
                <a:close/>
                <a:moveTo>
                  <a:pt x="8281905" y="138049"/>
                </a:moveTo>
                <a:cubicBezTo>
                  <a:pt x="8271886" y="138049"/>
                  <a:pt x="8271886" y="138049"/>
                  <a:pt x="8271886" y="138049"/>
                </a:cubicBezTo>
                <a:cubicBezTo>
                  <a:pt x="8271886" y="138049"/>
                  <a:pt x="8281905" y="144952"/>
                  <a:pt x="8281905" y="138049"/>
                </a:cubicBezTo>
                <a:close/>
                <a:moveTo>
                  <a:pt x="8320801" y="138049"/>
                </a:moveTo>
                <a:cubicBezTo>
                  <a:pt x="8320801" y="145168"/>
                  <a:pt x="8330428" y="152286"/>
                  <a:pt x="8341428" y="145168"/>
                </a:cubicBezTo>
                <a:cubicBezTo>
                  <a:pt x="8330428" y="145168"/>
                  <a:pt x="8330428" y="138049"/>
                  <a:pt x="8320801" y="138049"/>
                </a:cubicBezTo>
                <a:close/>
                <a:moveTo>
                  <a:pt x="8419810" y="138049"/>
                </a:moveTo>
                <a:cubicBezTo>
                  <a:pt x="8440538" y="145168"/>
                  <a:pt x="8440538" y="159404"/>
                  <a:pt x="8459885" y="166522"/>
                </a:cubicBezTo>
                <a:cubicBezTo>
                  <a:pt x="8459885" y="152286"/>
                  <a:pt x="8440538" y="152286"/>
                  <a:pt x="8440538" y="145168"/>
                </a:cubicBezTo>
                <a:cubicBezTo>
                  <a:pt x="8430865" y="138049"/>
                  <a:pt x="8430865" y="138049"/>
                  <a:pt x="8419810" y="138049"/>
                </a:cubicBezTo>
                <a:close/>
                <a:moveTo>
                  <a:pt x="8440538" y="138049"/>
                </a:moveTo>
                <a:cubicBezTo>
                  <a:pt x="8440538" y="145168"/>
                  <a:pt x="8440538" y="145168"/>
                  <a:pt x="8440538" y="145168"/>
                </a:cubicBezTo>
                <a:cubicBezTo>
                  <a:pt x="8450212" y="145168"/>
                  <a:pt x="8450212" y="159404"/>
                  <a:pt x="8459885" y="152286"/>
                </a:cubicBezTo>
                <a:cubicBezTo>
                  <a:pt x="8450212" y="145168"/>
                  <a:pt x="8450212" y="138049"/>
                  <a:pt x="8440538" y="138049"/>
                </a:cubicBezTo>
                <a:close/>
                <a:moveTo>
                  <a:pt x="8469904" y="138049"/>
                </a:moveTo>
                <a:cubicBezTo>
                  <a:pt x="8459885" y="138049"/>
                  <a:pt x="8459885" y="138049"/>
                  <a:pt x="8459885" y="138049"/>
                </a:cubicBezTo>
                <a:cubicBezTo>
                  <a:pt x="8459885" y="144952"/>
                  <a:pt x="8469904" y="144952"/>
                  <a:pt x="8469904" y="138049"/>
                </a:cubicBezTo>
                <a:close/>
                <a:moveTo>
                  <a:pt x="8518230" y="138049"/>
                </a:moveTo>
                <a:cubicBezTo>
                  <a:pt x="8518230" y="145168"/>
                  <a:pt x="8518230" y="152286"/>
                  <a:pt x="8529426" y="152286"/>
                </a:cubicBezTo>
                <a:cubicBezTo>
                  <a:pt x="8529426" y="145168"/>
                  <a:pt x="8529426" y="145168"/>
                  <a:pt x="8529426" y="145168"/>
                </a:cubicBezTo>
                <a:cubicBezTo>
                  <a:pt x="8518230" y="138049"/>
                  <a:pt x="8518230" y="138049"/>
                  <a:pt x="8518230" y="138049"/>
                </a:cubicBezTo>
                <a:close/>
                <a:moveTo>
                  <a:pt x="8558684" y="138049"/>
                </a:moveTo>
                <a:cubicBezTo>
                  <a:pt x="8558684" y="141611"/>
                  <a:pt x="8561126" y="143392"/>
                  <a:pt x="8563567" y="144283"/>
                </a:cubicBezTo>
                <a:lnTo>
                  <a:pt x="8564544" y="144461"/>
                </a:lnTo>
                <a:close/>
                <a:moveTo>
                  <a:pt x="8667332" y="138049"/>
                </a:moveTo>
                <a:cubicBezTo>
                  <a:pt x="8657902" y="138049"/>
                  <a:pt x="8657902" y="138049"/>
                  <a:pt x="8657902" y="138049"/>
                </a:cubicBezTo>
                <a:cubicBezTo>
                  <a:pt x="8664973" y="143388"/>
                  <a:pt x="8661438" y="144723"/>
                  <a:pt x="8659228" y="148059"/>
                </a:cubicBezTo>
                <a:lnTo>
                  <a:pt x="8657902" y="152286"/>
                </a:lnTo>
                <a:lnTo>
                  <a:pt x="8663353" y="151062"/>
                </a:lnTo>
                <a:cubicBezTo>
                  <a:pt x="8667332" y="148727"/>
                  <a:pt x="8667332" y="143388"/>
                  <a:pt x="8667332" y="138049"/>
                </a:cubicBezTo>
                <a:close/>
                <a:moveTo>
                  <a:pt x="8766340" y="138049"/>
                </a:moveTo>
                <a:cubicBezTo>
                  <a:pt x="8766340" y="144952"/>
                  <a:pt x="8776359" y="144952"/>
                  <a:pt x="8776359" y="144952"/>
                </a:cubicBezTo>
                <a:cubicBezTo>
                  <a:pt x="8776359" y="138049"/>
                  <a:pt x="8776359" y="138049"/>
                  <a:pt x="8766340" y="138049"/>
                </a:cubicBezTo>
                <a:close/>
                <a:moveTo>
                  <a:pt x="7025257" y="137834"/>
                </a:moveTo>
                <a:cubicBezTo>
                  <a:pt x="7018947" y="137834"/>
                  <a:pt x="7014039" y="141393"/>
                  <a:pt x="7014039" y="152070"/>
                </a:cubicBezTo>
                <a:cubicBezTo>
                  <a:pt x="7004224" y="152070"/>
                  <a:pt x="7004224" y="152070"/>
                  <a:pt x="7004224" y="152070"/>
                </a:cubicBezTo>
                <a:cubicBezTo>
                  <a:pt x="7004224" y="159188"/>
                  <a:pt x="7004224" y="159188"/>
                  <a:pt x="7014039" y="159188"/>
                </a:cubicBezTo>
                <a:cubicBezTo>
                  <a:pt x="7014039" y="152070"/>
                  <a:pt x="7044888" y="159188"/>
                  <a:pt x="7044888" y="144952"/>
                </a:cubicBezTo>
                <a:cubicBezTo>
                  <a:pt x="7039280" y="141393"/>
                  <a:pt x="7031567" y="137834"/>
                  <a:pt x="7025257" y="137834"/>
                </a:cubicBezTo>
                <a:close/>
                <a:moveTo>
                  <a:pt x="8717425" y="137834"/>
                </a:moveTo>
                <a:cubicBezTo>
                  <a:pt x="8710171" y="137834"/>
                  <a:pt x="8702139" y="137834"/>
                  <a:pt x="8694494" y="140836"/>
                </a:cubicBezTo>
                <a:lnTo>
                  <a:pt x="8690073" y="143271"/>
                </a:lnTo>
                <a:lnTo>
                  <a:pt x="8693242" y="144062"/>
                </a:lnTo>
                <a:cubicBezTo>
                  <a:pt x="8699460" y="144952"/>
                  <a:pt x="8707061" y="144952"/>
                  <a:pt x="8717425" y="144952"/>
                </a:cubicBezTo>
                <a:cubicBezTo>
                  <a:pt x="8707752" y="144952"/>
                  <a:pt x="8717425" y="137834"/>
                  <a:pt x="8717425" y="137834"/>
                </a:cubicBezTo>
                <a:close/>
                <a:moveTo>
                  <a:pt x="2005522" y="137440"/>
                </a:moveTo>
                <a:lnTo>
                  <a:pt x="2006377" y="140237"/>
                </a:lnTo>
                <a:cubicBezTo>
                  <a:pt x="2009286" y="145060"/>
                  <a:pt x="2015104" y="147816"/>
                  <a:pt x="2015104" y="142304"/>
                </a:cubicBezTo>
                <a:cubicBezTo>
                  <a:pt x="2009932" y="142304"/>
                  <a:pt x="2007346" y="140467"/>
                  <a:pt x="2006054" y="138629"/>
                </a:cubicBezTo>
                <a:close/>
                <a:moveTo>
                  <a:pt x="11279797" y="137440"/>
                </a:moveTo>
                <a:lnTo>
                  <a:pt x="11280653" y="140237"/>
                </a:lnTo>
                <a:cubicBezTo>
                  <a:pt x="11283562" y="145060"/>
                  <a:pt x="11289380" y="147816"/>
                  <a:pt x="11289380" y="142304"/>
                </a:cubicBezTo>
                <a:cubicBezTo>
                  <a:pt x="11284208" y="142304"/>
                  <a:pt x="11281622" y="140467"/>
                  <a:pt x="11280330" y="138629"/>
                </a:cubicBezTo>
                <a:close/>
                <a:moveTo>
                  <a:pt x="7494123" y="137025"/>
                </a:moveTo>
                <a:lnTo>
                  <a:pt x="7489248" y="138049"/>
                </a:lnTo>
                <a:cubicBezTo>
                  <a:pt x="7489248" y="138049"/>
                  <a:pt x="7491605" y="138049"/>
                  <a:pt x="7493961" y="137133"/>
                </a:cubicBezTo>
                <a:close/>
                <a:moveTo>
                  <a:pt x="7495859" y="135858"/>
                </a:moveTo>
                <a:lnTo>
                  <a:pt x="7494123" y="137025"/>
                </a:lnTo>
                <a:lnTo>
                  <a:pt x="7494698" y="136903"/>
                </a:lnTo>
                <a:close/>
                <a:moveTo>
                  <a:pt x="5467851" y="135822"/>
                </a:moveTo>
                <a:lnTo>
                  <a:pt x="5465174" y="137834"/>
                </a:lnTo>
                <a:cubicBezTo>
                  <a:pt x="5462374" y="139613"/>
                  <a:pt x="5459575" y="141393"/>
                  <a:pt x="5459575" y="144952"/>
                </a:cubicBezTo>
                <a:cubicBezTo>
                  <a:pt x="5459575" y="144952"/>
                  <a:pt x="5462374" y="143172"/>
                  <a:pt x="5465174" y="140503"/>
                </a:cubicBezTo>
                <a:close/>
                <a:moveTo>
                  <a:pt x="5141004" y="135084"/>
                </a:moveTo>
                <a:lnTo>
                  <a:pt x="5139128" y="136721"/>
                </a:lnTo>
                <a:cubicBezTo>
                  <a:pt x="5137797" y="137389"/>
                  <a:pt x="5136030" y="137834"/>
                  <a:pt x="5133671" y="137834"/>
                </a:cubicBezTo>
                <a:cubicBezTo>
                  <a:pt x="5133671" y="144952"/>
                  <a:pt x="5133671" y="144952"/>
                  <a:pt x="5133671" y="144952"/>
                </a:cubicBezTo>
                <a:cubicBezTo>
                  <a:pt x="5138390" y="144952"/>
                  <a:pt x="5138390" y="143172"/>
                  <a:pt x="5138390" y="140503"/>
                </a:cubicBezTo>
                <a:close/>
                <a:moveTo>
                  <a:pt x="5814557" y="134956"/>
                </a:moveTo>
                <a:cubicBezTo>
                  <a:pt x="5811740" y="133924"/>
                  <a:pt x="5806104" y="138049"/>
                  <a:pt x="5806104" y="138049"/>
                </a:cubicBezTo>
                <a:cubicBezTo>
                  <a:pt x="5816123" y="138049"/>
                  <a:pt x="5816123" y="138049"/>
                  <a:pt x="5816123" y="138049"/>
                </a:cubicBezTo>
                <a:cubicBezTo>
                  <a:pt x="5816123" y="136216"/>
                  <a:pt x="5815497" y="135299"/>
                  <a:pt x="5814557" y="134956"/>
                </a:cubicBezTo>
                <a:close/>
                <a:moveTo>
                  <a:pt x="7284241" y="134956"/>
                </a:moveTo>
                <a:cubicBezTo>
                  <a:pt x="7277859" y="133924"/>
                  <a:pt x="7274213" y="138049"/>
                  <a:pt x="7281506" y="138049"/>
                </a:cubicBezTo>
                <a:cubicBezTo>
                  <a:pt x="7281506" y="138049"/>
                  <a:pt x="7281506" y="138049"/>
                  <a:pt x="7291231" y="138049"/>
                </a:cubicBezTo>
                <a:cubicBezTo>
                  <a:pt x="7288800" y="136216"/>
                  <a:pt x="7286368" y="135299"/>
                  <a:pt x="7284241" y="134956"/>
                </a:cubicBezTo>
                <a:close/>
                <a:moveTo>
                  <a:pt x="972209" y="134955"/>
                </a:moveTo>
                <a:cubicBezTo>
                  <a:pt x="972209" y="142526"/>
                  <a:pt x="982553" y="142526"/>
                  <a:pt x="982553" y="142526"/>
                </a:cubicBezTo>
                <a:cubicBezTo>
                  <a:pt x="982553" y="134955"/>
                  <a:pt x="972209" y="134955"/>
                  <a:pt x="972209" y="134955"/>
                </a:cubicBezTo>
                <a:close/>
                <a:moveTo>
                  <a:pt x="1983465" y="134955"/>
                </a:moveTo>
                <a:lnTo>
                  <a:pt x="1983464" y="134955"/>
                </a:lnTo>
                <a:lnTo>
                  <a:pt x="1973121" y="134955"/>
                </a:lnTo>
                <a:cubicBezTo>
                  <a:pt x="1973121" y="142526"/>
                  <a:pt x="1973121" y="142526"/>
                  <a:pt x="1973121" y="142526"/>
                </a:cubicBezTo>
                <a:cubicBezTo>
                  <a:pt x="1973121" y="142526"/>
                  <a:pt x="1973121" y="142526"/>
                  <a:pt x="1983465" y="134955"/>
                </a:cubicBezTo>
                <a:close/>
                <a:moveTo>
                  <a:pt x="2004760" y="134955"/>
                </a:moveTo>
                <a:cubicBezTo>
                  <a:pt x="2004760" y="134955"/>
                  <a:pt x="2004760" y="135414"/>
                  <a:pt x="2004922" y="136103"/>
                </a:cubicBezTo>
                <a:lnTo>
                  <a:pt x="2005522" y="137440"/>
                </a:lnTo>
                <a:close/>
                <a:moveTo>
                  <a:pt x="2291344" y="134955"/>
                </a:moveTo>
                <a:cubicBezTo>
                  <a:pt x="2279662" y="134955"/>
                  <a:pt x="2269439" y="134955"/>
                  <a:pt x="2269439" y="134955"/>
                </a:cubicBezTo>
                <a:cubicBezTo>
                  <a:pt x="2269439" y="142526"/>
                  <a:pt x="2291344" y="142526"/>
                  <a:pt x="2291344" y="134955"/>
                </a:cubicBezTo>
                <a:close/>
                <a:moveTo>
                  <a:pt x="2393565" y="134955"/>
                </a:moveTo>
                <a:cubicBezTo>
                  <a:pt x="2383221" y="134955"/>
                  <a:pt x="2383221" y="134955"/>
                  <a:pt x="2383221" y="142526"/>
                </a:cubicBezTo>
                <a:lnTo>
                  <a:pt x="2393565" y="142526"/>
                </a:lnTo>
                <a:lnTo>
                  <a:pt x="2387746" y="141343"/>
                </a:lnTo>
                <a:cubicBezTo>
                  <a:pt x="2383868" y="139214"/>
                  <a:pt x="2385807" y="134955"/>
                  <a:pt x="2393565" y="134955"/>
                </a:cubicBezTo>
                <a:close/>
                <a:moveTo>
                  <a:pt x="10246485" y="134955"/>
                </a:moveTo>
                <a:cubicBezTo>
                  <a:pt x="10246485" y="142526"/>
                  <a:pt x="10256829" y="142526"/>
                  <a:pt x="10256829" y="142526"/>
                </a:cubicBezTo>
                <a:cubicBezTo>
                  <a:pt x="10256829" y="134955"/>
                  <a:pt x="10246485" y="134955"/>
                  <a:pt x="10246485" y="134955"/>
                </a:cubicBezTo>
                <a:close/>
                <a:moveTo>
                  <a:pt x="11257741" y="134955"/>
                </a:moveTo>
                <a:lnTo>
                  <a:pt x="11257740" y="134955"/>
                </a:lnTo>
                <a:lnTo>
                  <a:pt x="11247396" y="134955"/>
                </a:lnTo>
                <a:cubicBezTo>
                  <a:pt x="11247396" y="142526"/>
                  <a:pt x="11247396" y="142526"/>
                  <a:pt x="11247396" y="142526"/>
                </a:cubicBezTo>
                <a:cubicBezTo>
                  <a:pt x="11247396" y="142526"/>
                  <a:pt x="11247396" y="142526"/>
                  <a:pt x="11257741" y="134955"/>
                </a:cubicBezTo>
                <a:close/>
                <a:moveTo>
                  <a:pt x="11279036" y="134955"/>
                </a:moveTo>
                <a:cubicBezTo>
                  <a:pt x="11279036" y="134955"/>
                  <a:pt x="11279036" y="135414"/>
                  <a:pt x="11279198" y="136103"/>
                </a:cubicBezTo>
                <a:lnTo>
                  <a:pt x="11279797" y="137440"/>
                </a:lnTo>
                <a:close/>
                <a:moveTo>
                  <a:pt x="11565620" y="134955"/>
                </a:moveTo>
                <a:cubicBezTo>
                  <a:pt x="11553937" y="134955"/>
                  <a:pt x="11543715" y="134955"/>
                  <a:pt x="11543715" y="134955"/>
                </a:cubicBezTo>
                <a:cubicBezTo>
                  <a:pt x="11543715" y="142526"/>
                  <a:pt x="11565620" y="142526"/>
                  <a:pt x="11565620" y="134955"/>
                </a:cubicBezTo>
                <a:close/>
                <a:moveTo>
                  <a:pt x="11667841" y="134955"/>
                </a:moveTo>
                <a:cubicBezTo>
                  <a:pt x="11657497" y="134955"/>
                  <a:pt x="11657497" y="134955"/>
                  <a:pt x="11657497" y="142526"/>
                </a:cubicBezTo>
                <a:lnTo>
                  <a:pt x="11667840" y="142526"/>
                </a:lnTo>
                <a:lnTo>
                  <a:pt x="11662022" y="141343"/>
                </a:lnTo>
                <a:cubicBezTo>
                  <a:pt x="11658143" y="139214"/>
                  <a:pt x="11660083" y="134955"/>
                  <a:pt x="11667841" y="134955"/>
                </a:cubicBezTo>
                <a:close/>
                <a:moveTo>
                  <a:pt x="6040559" y="134942"/>
                </a:moveTo>
                <a:cubicBezTo>
                  <a:pt x="6039150" y="135164"/>
                  <a:pt x="6037271" y="136054"/>
                  <a:pt x="6034766" y="137834"/>
                </a:cubicBezTo>
                <a:cubicBezTo>
                  <a:pt x="6044785" y="130715"/>
                  <a:pt x="6034766" y="144952"/>
                  <a:pt x="6044785" y="144952"/>
                </a:cubicBezTo>
                <a:cubicBezTo>
                  <a:pt x="6044785" y="139613"/>
                  <a:pt x="6044785" y="134275"/>
                  <a:pt x="6040559" y="134942"/>
                </a:cubicBezTo>
                <a:close/>
                <a:moveTo>
                  <a:pt x="7228162" y="134942"/>
                </a:moveTo>
                <a:cubicBezTo>
                  <a:pt x="7226588" y="135164"/>
                  <a:pt x="7224488" y="136054"/>
                  <a:pt x="7221689" y="137834"/>
                </a:cubicBezTo>
                <a:cubicBezTo>
                  <a:pt x="7227288" y="137834"/>
                  <a:pt x="7230087" y="137834"/>
                  <a:pt x="7231487" y="138724"/>
                </a:cubicBezTo>
                <a:lnTo>
                  <a:pt x="7232526" y="140516"/>
                </a:lnTo>
                <a:lnTo>
                  <a:pt x="7232296" y="137695"/>
                </a:lnTo>
                <a:cubicBezTo>
                  <a:pt x="7231706" y="135776"/>
                  <a:pt x="7230525" y="134608"/>
                  <a:pt x="7228162" y="134942"/>
                </a:cubicBezTo>
                <a:close/>
                <a:moveTo>
                  <a:pt x="8682943" y="134942"/>
                </a:moveTo>
                <a:cubicBezTo>
                  <a:pt x="8681583" y="135164"/>
                  <a:pt x="8679768" y="136054"/>
                  <a:pt x="8677350" y="137834"/>
                </a:cubicBezTo>
                <a:cubicBezTo>
                  <a:pt x="8679768" y="139613"/>
                  <a:pt x="8682187" y="140948"/>
                  <a:pt x="8684778" y="141949"/>
                </a:cubicBezTo>
                <a:lnTo>
                  <a:pt x="8686951" y="142491"/>
                </a:lnTo>
                <a:lnTo>
                  <a:pt x="8686872" y="139836"/>
                </a:lnTo>
                <a:cubicBezTo>
                  <a:pt x="8686569" y="136721"/>
                  <a:pt x="8685663" y="134497"/>
                  <a:pt x="8682943" y="134942"/>
                </a:cubicBezTo>
                <a:close/>
                <a:moveTo>
                  <a:pt x="6618352" y="134831"/>
                </a:moveTo>
                <a:cubicBezTo>
                  <a:pt x="6617896" y="133830"/>
                  <a:pt x="6616073" y="137834"/>
                  <a:pt x="6608780" y="137834"/>
                </a:cubicBezTo>
                <a:cubicBezTo>
                  <a:pt x="6608780" y="137834"/>
                  <a:pt x="6618504" y="137834"/>
                  <a:pt x="6618504" y="144952"/>
                </a:cubicBezTo>
                <a:cubicBezTo>
                  <a:pt x="6618504" y="144952"/>
                  <a:pt x="6618504" y="144952"/>
                  <a:pt x="6628228" y="144952"/>
                </a:cubicBezTo>
                <a:cubicBezTo>
                  <a:pt x="6628228" y="137834"/>
                  <a:pt x="6618504" y="137834"/>
                  <a:pt x="6618504" y="137834"/>
                </a:cubicBezTo>
                <a:cubicBezTo>
                  <a:pt x="6618504" y="136054"/>
                  <a:pt x="6618504" y="135164"/>
                  <a:pt x="6618352" y="134831"/>
                </a:cubicBezTo>
                <a:close/>
                <a:moveTo>
                  <a:pt x="8298702" y="134831"/>
                </a:moveTo>
                <a:cubicBezTo>
                  <a:pt x="8296246" y="135164"/>
                  <a:pt x="8293789" y="136054"/>
                  <a:pt x="8291334" y="137834"/>
                </a:cubicBezTo>
                <a:cubicBezTo>
                  <a:pt x="8301157" y="137834"/>
                  <a:pt x="8310980" y="137834"/>
                  <a:pt x="8301157" y="144952"/>
                </a:cubicBezTo>
                <a:cubicBezTo>
                  <a:pt x="8310980" y="144952"/>
                  <a:pt x="8310980" y="144952"/>
                  <a:pt x="8320801" y="144952"/>
                </a:cubicBezTo>
                <a:cubicBezTo>
                  <a:pt x="8310980" y="144952"/>
                  <a:pt x="8320801" y="144952"/>
                  <a:pt x="8320801" y="137834"/>
                </a:cubicBezTo>
                <a:cubicBezTo>
                  <a:pt x="8313434" y="137834"/>
                  <a:pt x="8306069" y="133830"/>
                  <a:pt x="8298702" y="134831"/>
                </a:cubicBezTo>
                <a:close/>
                <a:moveTo>
                  <a:pt x="7497358" y="134508"/>
                </a:moveTo>
                <a:lnTo>
                  <a:pt x="7495859" y="135858"/>
                </a:lnTo>
                <a:lnTo>
                  <a:pt x="7497203" y="134956"/>
                </a:lnTo>
                <a:close/>
                <a:moveTo>
                  <a:pt x="8804077" y="134015"/>
                </a:moveTo>
                <a:lnTo>
                  <a:pt x="8806120" y="135902"/>
                </a:lnTo>
                <a:cubicBezTo>
                  <a:pt x="8811277" y="139598"/>
                  <a:pt x="8816433" y="141383"/>
                  <a:pt x="8816433" y="137814"/>
                </a:cubicBezTo>
                <a:cubicBezTo>
                  <a:pt x="8814027" y="137814"/>
                  <a:pt x="8811534" y="137368"/>
                  <a:pt x="8809149" y="136571"/>
                </a:cubicBezTo>
                <a:close/>
                <a:moveTo>
                  <a:pt x="5903900" y="134003"/>
                </a:moveTo>
                <a:lnTo>
                  <a:pt x="5903608" y="134803"/>
                </a:lnTo>
                <a:cubicBezTo>
                  <a:pt x="5900901" y="137814"/>
                  <a:pt x="5895487" y="137814"/>
                  <a:pt x="5895487" y="137814"/>
                </a:cubicBezTo>
                <a:cubicBezTo>
                  <a:pt x="5905112" y="137814"/>
                  <a:pt x="5905112" y="144952"/>
                  <a:pt x="5905112" y="137814"/>
                </a:cubicBezTo>
                <a:close/>
                <a:moveTo>
                  <a:pt x="8801535" y="131667"/>
                </a:moveTo>
                <a:lnTo>
                  <a:pt x="8802510" y="133226"/>
                </a:lnTo>
                <a:lnTo>
                  <a:pt x="8804077" y="134015"/>
                </a:lnTo>
                <a:close/>
                <a:moveTo>
                  <a:pt x="1985170" y="131458"/>
                </a:moveTo>
                <a:lnTo>
                  <a:pt x="1983464" y="134955"/>
                </a:lnTo>
                <a:cubicBezTo>
                  <a:pt x="1989245" y="134955"/>
                  <a:pt x="1989245" y="134955"/>
                  <a:pt x="1987800" y="133897"/>
                </a:cubicBezTo>
                <a:close/>
                <a:moveTo>
                  <a:pt x="11259446" y="131458"/>
                </a:moveTo>
                <a:lnTo>
                  <a:pt x="11257740" y="134955"/>
                </a:lnTo>
                <a:cubicBezTo>
                  <a:pt x="11263521" y="134955"/>
                  <a:pt x="11263521" y="134955"/>
                  <a:pt x="11262076" y="133897"/>
                </a:cubicBezTo>
                <a:close/>
                <a:moveTo>
                  <a:pt x="5509580" y="130925"/>
                </a:moveTo>
                <a:cubicBezTo>
                  <a:pt x="5509580" y="138069"/>
                  <a:pt x="5509580" y="138069"/>
                  <a:pt x="5519332" y="138069"/>
                </a:cubicBezTo>
                <a:cubicBezTo>
                  <a:pt x="5519332" y="130925"/>
                  <a:pt x="5519332" y="130925"/>
                  <a:pt x="5509580" y="130925"/>
                </a:cubicBezTo>
                <a:close/>
                <a:moveTo>
                  <a:pt x="5222754" y="130888"/>
                </a:moveTo>
                <a:cubicBezTo>
                  <a:pt x="5203213" y="138015"/>
                  <a:pt x="5212984" y="145142"/>
                  <a:pt x="5222754" y="145142"/>
                </a:cubicBezTo>
                <a:cubicBezTo>
                  <a:pt x="5222754" y="145142"/>
                  <a:pt x="5222754" y="145142"/>
                  <a:pt x="5222754" y="138015"/>
                </a:cubicBezTo>
                <a:cubicBezTo>
                  <a:pt x="5222754" y="130888"/>
                  <a:pt x="5222754" y="130888"/>
                  <a:pt x="5222754" y="130888"/>
                </a:cubicBezTo>
                <a:close/>
                <a:moveTo>
                  <a:pt x="5470772" y="130716"/>
                </a:moveTo>
                <a:lnTo>
                  <a:pt x="5467851" y="135822"/>
                </a:lnTo>
                <a:lnTo>
                  <a:pt x="5469022" y="134942"/>
                </a:lnTo>
                <a:close/>
                <a:moveTo>
                  <a:pt x="4757093" y="130715"/>
                </a:moveTo>
                <a:cubicBezTo>
                  <a:pt x="4757093" y="138049"/>
                  <a:pt x="4747673" y="138049"/>
                  <a:pt x="4757093" y="138049"/>
                </a:cubicBezTo>
                <a:cubicBezTo>
                  <a:pt x="4757093" y="130715"/>
                  <a:pt x="4757093" y="130715"/>
                  <a:pt x="4757093" y="130715"/>
                </a:cubicBezTo>
                <a:close/>
                <a:moveTo>
                  <a:pt x="5083579" y="130715"/>
                </a:moveTo>
                <a:cubicBezTo>
                  <a:pt x="5083579" y="137834"/>
                  <a:pt x="5094193" y="137834"/>
                  <a:pt x="5094193" y="137834"/>
                </a:cubicBezTo>
                <a:cubicBezTo>
                  <a:pt x="5094193" y="137834"/>
                  <a:pt x="5094193" y="130715"/>
                  <a:pt x="5083579" y="130715"/>
                </a:cubicBezTo>
                <a:close/>
                <a:moveTo>
                  <a:pt x="5114223" y="130715"/>
                </a:moveTo>
                <a:cubicBezTo>
                  <a:pt x="5114223" y="130715"/>
                  <a:pt x="5114223" y="130715"/>
                  <a:pt x="5104205" y="130715"/>
                </a:cubicBezTo>
                <a:cubicBezTo>
                  <a:pt x="5104205" y="130715"/>
                  <a:pt x="5104205" y="138049"/>
                  <a:pt x="5114223" y="138049"/>
                </a:cubicBezTo>
                <a:cubicBezTo>
                  <a:pt x="5114223" y="130715"/>
                  <a:pt x="5114223" y="130715"/>
                  <a:pt x="5114223" y="130715"/>
                </a:cubicBezTo>
                <a:close/>
                <a:moveTo>
                  <a:pt x="5123952" y="130715"/>
                </a:moveTo>
                <a:cubicBezTo>
                  <a:pt x="5123952" y="130715"/>
                  <a:pt x="5114223" y="130715"/>
                  <a:pt x="5114223" y="138049"/>
                </a:cubicBezTo>
                <a:cubicBezTo>
                  <a:pt x="5123952" y="138049"/>
                  <a:pt x="5123952" y="138049"/>
                  <a:pt x="5123952" y="138049"/>
                </a:cubicBezTo>
                <a:cubicBezTo>
                  <a:pt x="5123952" y="138049"/>
                  <a:pt x="5133672" y="138049"/>
                  <a:pt x="5123952" y="130715"/>
                </a:cubicBezTo>
                <a:close/>
                <a:moveTo>
                  <a:pt x="5143101" y="130715"/>
                </a:moveTo>
                <a:lnTo>
                  <a:pt x="5141004" y="135084"/>
                </a:lnTo>
                <a:lnTo>
                  <a:pt x="5141924" y="134275"/>
                </a:lnTo>
                <a:cubicBezTo>
                  <a:pt x="5143101" y="132495"/>
                  <a:pt x="5143101" y="130715"/>
                  <a:pt x="5143101" y="130715"/>
                </a:cubicBezTo>
                <a:close/>
                <a:moveTo>
                  <a:pt x="5559761" y="130715"/>
                </a:moveTo>
                <a:cubicBezTo>
                  <a:pt x="5548564" y="130715"/>
                  <a:pt x="5548564" y="130715"/>
                  <a:pt x="5548564" y="130715"/>
                </a:cubicBezTo>
                <a:cubicBezTo>
                  <a:pt x="5548564" y="138049"/>
                  <a:pt x="5559761" y="138049"/>
                  <a:pt x="5559761" y="138049"/>
                </a:cubicBezTo>
                <a:cubicBezTo>
                  <a:pt x="5559761" y="130715"/>
                  <a:pt x="5559761" y="130715"/>
                  <a:pt x="5559761" y="130715"/>
                </a:cubicBezTo>
                <a:close/>
                <a:moveTo>
                  <a:pt x="5717114" y="130715"/>
                </a:moveTo>
                <a:cubicBezTo>
                  <a:pt x="5717114" y="138049"/>
                  <a:pt x="5717114" y="138049"/>
                  <a:pt x="5717114" y="138049"/>
                </a:cubicBezTo>
                <a:cubicBezTo>
                  <a:pt x="5727133" y="138049"/>
                  <a:pt x="5727133" y="138049"/>
                  <a:pt x="5727133" y="138049"/>
                </a:cubicBezTo>
                <a:cubicBezTo>
                  <a:pt x="5727133" y="138049"/>
                  <a:pt x="5727133" y="130715"/>
                  <a:pt x="5717114" y="130715"/>
                </a:cubicBezTo>
                <a:close/>
                <a:moveTo>
                  <a:pt x="5757778" y="130715"/>
                </a:moveTo>
                <a:cubicBezTo>
                  <a:pt x="5747759" y="130715"/>
                  <a:pt x="5747759" y="130715"/>
                  <a:pt x="5747759" y="130715"/>
                </a:cubicBezTo>
                <a:cubicBezTo>
                  <a:pt x="5757778" y="130715"/>
                  <a:pt x="5747759" y="138049"/>
                  <a:pt x="5757778" y="138049"/>
                </a:cubicBezTo>
                <a:cubicBezTo>
                  <a:pt x="5757778" y="138049"/>
                  <a:pt x="5757778" y="138049"/>
                  <a:pt x="5757778" y="130715"/>
                </a:cubicBezTo>
                <a:close/>
                <a:moveTo>
                  <a:pt x="5885664" y="130715"/>
                </a:moveTo>
                <a:cubicBezTo>
                  <a:pt x="5885664" y="138049"/>
                  <a:pt x="5885664" y="138049"/>
                  <a:pt x="5895683" y="138049"/>
                </a:cubicBezTo>
                <a:cubicBezTo>
                  <a:pt x="5895683" y="138049"/>
                  <a:pt x="5895683" y="138049"/>
                  <a:pt x="5885664" y="130715"/>
                </a:cubicBezTo>
                <a:close/>
                <a:moveTo>
                  <a:pt x="6459678" y="130715"/>
                </a:moveTo>
                <a:cubicBezTo>
                  <a:pt x="6449659" y="130715"/>
                  <a:pt x="6449659" y="130715"/>
                  <a:pt x="6449659" y="130715"/>
                </a:cubicBezTo>
                <a:cubicBezTo>
                  <a:pt x="6449659" y="138049"/>
                  <a:pt x="6459678" y="138049"/>
                  <a:pt x="6459678" y="138049"/>
                </a:cubicBezTo>
                <a:cubicBezTo>
                  <a:pt x="6459678" y="130715"/>
                  <a:pt x="6459678" y="130715"/>
                  <a:pt x="6459678" y="130715"/>
                </a:cubicBezTo>
                <a:close/>
                <a:moveTo>
                  <a:pt x="6529219" y="130715"/>
                </a:moveTo>
                <a:cubicBezTo>
                  <a:pt x="6529219" y="137834"/>
                  <a:pt x="6529219" y="137834"/>
                  <a:pt x="6529219" y="137834"/>
                </a:cubicBezTo>
                <a:cubicBezTo>
                  <a:pt x="6538943" y="137834"/>
                  <a:pt x="6538943" y="144952"/>
                  <a:pt x="6538943" y="144952"/>
                </a:cubicBezTo>
                <a:cubicBezTo>
                  <a:pt x="6548667" y="130715"/>
                  <a:pt x="6529219" y="137834"/>
                  <a:pt x="6529219" y="130715"/>
                </a:cubicBezTo>
                <a:close/>
                <a:moveTo>
                  <a:pt x="6558686" y="130715"/>
                </a:moveTo>
                <a:cubicBezTo>
                  <a:pt x="6558686" y="130715"/>
                  <a:pt x="6558686" y="137834"/>
                  <a:pt x="6558686" y="144952"/>
                </a:cubicBezTo>
                <a:cubicBezTo>
                  <a:pt x="6558686" y="144952"/>
                  <a:pt x="6568312" y="137834"/>
                  <a:pt x="6568312" y="144952"/>
                </a:cubicBezTo>
                <a:cubicBezTo>
                  <a:pt x="6568312" y="144952"/>
                  <a:pt x="6579313" y="144952"/>
                  <a:pt x="6579313" y="137834"/>
                </a:cubicBezTo>
                <a:cubicBezTo>
                  <a:pt x="6568312" y="137834"/>
                  <a:pt x="6568312" y="137834"/>
                  <a:pt x="6568312" y="137834"/>
                </a:cubicBezTo>
                <a:cubicBezTo>
                  <a:pt x="6568312" y="137834"/>
                  <a:pt x="6568312" y="130715"/>
                  <a:pt x="6558686" y="130715"/>
                </a:cubicBezTo>
                <a:close/>
                <a:moveTo>
                  <a:pt x="6786759" y="130715"/>
                </a:moveTo>
                <a:cubicBezTo>
                  <a:pt x="6796483" y="137834"/>
                  <a:pt x="6786759" y="137834"/>
                  <a:pt x="6786759" y="144952"/>
                </a:cubicBezTo>
                <a:cubicBezTo>
                  <a:pt x="6796483" y="144952"/>
                  <a:pt x="6796483" y="137834"/>
                  <a:pt x="6806207" y="137834"/>
                </a:cubicBezTo>
                <a:cubicBezTo>
                  <a:pt x="6786759" y="130715"/>
                  <a:pt x="6786759" y="130715"/>
                  <a:pt x="6786759" y="130715"/>
                </a:cubicBezTo>
                <a:lnTo>
                  <a:pt x="6790224" y="133252"/>
                </a:lnTo>
                <a:lnTo>
                  <a:pt x="6790406" y="133385"/>
                </a:lnTo>
                <a:cubicBezTo>
                  <a:pt x="6791013" y="133830"/>
                  <a:pt x="6791317" y="134052"/>
                  <a:pt x="6790862" y="133719"/>
                </a:cubicBezTo>
                <a:lnTo>
                  <a:pt x="6790224" y="133252"/>
                </a:lnTo>
                <a:lnTo>
                  <a:pt x="6788127" y="131717"/>
                </a:lnTo>
                <a:cubicBezTo>
                  <a:pt x="6787367" y="131160"/>
                  <a:pt x="6786759" y="130715"/>
                  <a:pt x="6786759" y="130715"/>
                </a:cubicBezTo>
                <a:close/>
                <a:moveTo>
                  <a:pt x="6806207" y="130715"/>
                </a:moveTo>
                <a:cubicBezTo>
                  <a:pt x="6816226" y="138049"/>
                  <a:pt x="6816226" y="138049"/>
                  <a:pt x="6816226" y="138049"/>
                </a:cubicBezTo>
                <a:cubicBezTo>
                  <a:pt x="6816226" y="130715"/>
                  <a:pt x="6816226" y="130715"/>
                  <a:pt x="6806207" y="130715"/>
                </a:cubicBezTo>
                <a:close/>
                <a:moveTo>
                  <a:pt x="6856694" y="130715"/>
                </a:moveTo>
                <a:cubicBezTo>
                  <a:pt x="6845693" y="130715"/>
                  <a:pt x="6845693" y="144952"/>
                  <a:pt x="6856694" y="144952"/>
                </a:cubicBezTo>
                <a:cubicBezTo>
                  <a:pt x="6866320" y="144952"/>
                  <a:pt x="6866320" y="137834"/>
                  <a:pt x="6866320" y="137834"/>
                </a:cubicBezTo>
                <a:cubicBezTo>
                  <a:pt x="6856694" y="137834"/>
                  <a:pt x="6856694" y="130715"/>
                  <a:pt x="6856694" y="130715"/>
                </a:cubicBezTo>
                <a:close/>
                <a:moveTo>
                  <a:pt x="6885768" y="130715"/>
                </a:moveTo>
                <a:cubicBezTo>
                  <a:pt x="6876338" y="130715"/>
                  <a:pt x="6876338" y="130715"/>
                  <a:pt x="6876338" y="130715"/>
                </a:cubicBezTo>
                <a:cubicBezTo>
                  <a:pt x="6876338" y="138049"/>
                  <a:pt x="6876338" y="138049"/>
                  <a:pt x="6876338" y="138049"/>
                </a:cubicBezTo>
                <a:cubicBezTo>
                  <a:pt x="6885768" y="130715"/>
                  <a:pt x="6885768" y="130715"/>
                  <a:pt x="6885768" y="130715"/>
                </a:cubicBezTo>
                <a:close/>
                <a:moveTo>
                  <a:pt x="6944112" y="130715"/>
                </a:moveTo>
                <a:cubicBezTo>
                  <a:pt x="6934682" y="130715"/>
                  <a:pt x="6934682" y="130715"/>
                  <a:pt x="6934682" y="130715"/>
                </a:cubicBezTo>
                <a:cubicBezTo>
                  <a:pt x="6934682" y="137834"/>
                  <a:pt x="6934682" y="137834"/>
                  <a:pt x="6934682" y="144952"/>
                </a:cubicBezTo>
                <a:cubicBezTo>
                  <a:pt x="6944112" y="144952"/>
                  <a:pt x="6944112" y="144952"/>
                  <a:pt x="6944112" y="144952"/>
                </a:cubicBezTo>
                <a:cubicBezTo>
                  <a:pt x="6944112" y="137834"/>
                  <a:pt x="6944112" y="137834"/>
                  <a:pt x="6944112" y="130715"/>
                </a:cubicBezTo>
                <a:close/>
                <a:moveTo>
                  <a:pt x="7093509" y="130715"/>
                </a:moveTo>
                <a:cubicBezTo>
                  <a:pt x="7083785" y="138049"/>
                  <a:pt x="7093509" y="138049"/>
                  <a:pt x="7093509" y="138049"/>
                </a:cubicBezTo>
                <a:cubicBezTo>
                  <a:pt x="7103233" y="138049"/>
                  <a:pt x="7093509" y="130715"/>
                  <a:pt x="7093509" y="130715"/>
                </a:cubicBezTo>
                <a:close/>
                <a:moveTo>
                  <a:pt x="7112662" y="130715"/>
                </a:moveTo>
                <a:cubicBezTo>
                  <a:pt x="7103233" y="130715"/>
                  <a:pt x="7103233" y="130715"/>
                  <a:pt x="7103233" y="130715"/>
                </a:cubicBezTo>
                <a:cubicBezTo>
                  <a:pt x="7112662" y="130715"/>
                  <a:pt x="7103233" y="137834"/>
                  <a:pt x="7103233" y="137834"/>
                </a:cubicBezTo>
                <a:cubicBezTo>
                  <a:pt x="7103233" y="137834"/>
                  <a:pt x="7103233" y="137834"/>
                  <a:pt x="7103233" y="144952"/>
                </a:cubicBezTo>
                <a:cubicBezTo>
                  <a:pt x="7112662" y="137834"/>
                  <a:pt x="7112662" y="137834"/>
                  <a:pt x="7112662" y="130715"/>
                </a:cubicBezTo>
                <a:close/>
                <a:moveTo>
                  <a:pt x="7202045" y="130715"/>
                </a:moveTo>
                <a:cubicBezTo>
                  <a:pt x="7202045" y="137834"/>
                  <a:pt x="7182793" y="137834"/>
                  <a:pt x="7192418" y="144952"/>
                </a:cubicBezTo>
                <a:cubicBezTo>
                  <a:pt x="7202045" y="144952"/>
                  <a:pt x="7202045" y="144952"/>
                  <a:pt x="7202045" y="144952"/>
                </a:cubicBezTo>
                <a:cubicBezTo>
                  <a:pt x="7192418" y="144952"/>
                  <a:pt x="7211670" y="130715"/>
                  <a:pt x="7202045" y="130715"/>
                </a:cubicBezTo>
                <a:close/>
                <a:moveTo>
                  <a:pt x="7221689" y="130715"/>
                </a:moveTo>
                <a:cubicBezTo>
                  <a:pt x="7211670" y="130715"/>
                  <a:pt x="7211670" y="138049"/>
                  <a:pt x="7211670" y="138049"/>
                </a:cubicBezTo>
                <a:cubicBezTo>
                  <a:pt x="7221689" y="138049"/>
                  <a:pt x="7211670" y="138049"/>
                  <a:pt x="7221689" y="138049"/>
                </a:cubicBezTo>
                <a:lnTo>
                  <a:pt x="7221689" y="137834"/>
                </a:lnTo>
                <a:lnTo>
                  <a:pt x="7221689" y="133810"/>
                </a:lnTo>
                <a:cubicBezTo>
                  <a:pt x="7221689" y="130715"/>
                  <a:pt x="7221689" y="130715"/>
                  <a:pt x="7221689" y="130715"/>
                </a:cubicBezTo>
                <a:close/>
                <a:moveTo>
                  <a:pt x="7399668" y="130715"/>
                </a:moveTo>
                <a:cubicBezTo>
                  <a:pt x="7390239" y="130715"/>
                  <a:pt x="7390239" y="137834"/>
                  <a:pt x="7390239" y="137834"/>
                </a:cubicBezTo>
                <a:cubicBezTo>
                  <a:pt x="7399668" y="144952"/>
                  <a:pt x="7390239" y="137834"/>
                  <a:pt x="7399668" y="130715"/>
                </a:cubicBezTo>
                <a:close/>
                <a:moveTo>
                  <a:pt x="7498677" y="130715"/>
                </a:moveTo>
                <a:lnTo>
                  <a:pt x="7497358" y="134508"/>
                </a:lnTo>
                <a:lnTo>
                  <a:pt x="7497498" y="134382"/>
                </a:lnTo>
                <a:cubicBezTo>
                  <a:pt x="7498677" y="132549"/>
                  <a:pt x="7498677" y="130715"/>
                  <a:pt x="7498677" y="130715"/>
                </a:cubicBezTo>
                <a:close/>
                <a:moveTo>
                  <a:pt x="7578237" y="130715"/>
                </a:moveTo>
                <a:cubicBezTo>
                  <a:pt x="7578237" y="130715"/>
                  <a:pt x="7578237" y="137834"/>
                  <a:pt x="7568219" y="144952"/>
                </a:cubicBezTo>
                <a:cubicBezTo>
                  <a:pt x="7578237" y="144952"/>
                  <a:pt x="7578237" y="144952"/>
                  <a:pt x="7578237" y="144952"/>
                </a:cubicBezTo>
                <a:cubicBezTo>
                  <a:pt x="7588255" y="137834"/>
                  <a:pt x="7588255" y="130715"/>
                  <a:pt x="7578237" y="130715"/>
                </a:cubicBezTo>
                <a:close/>
                <a:moveTo>
                  <a:pt x="7697872" y="130715"/>
                </a:moveTo>
                <a:cubicBezTo>
                  <a:pt x="7697872" y="138049"/>
                  <a:pt x="7697872" y="138049"/>
                  <a:pt x="7707891" y="138049"/>
                </a:cubicBezTo>
                <a:cubicBezTo>
                  <a:pt x="7707891" y="130715"/>
                  <a:pt x="7707891" y="130715"/>
                  <a:pt x="7697872" y="130715"/>
                </a:cubicBezTo>
                <a:close/>
                <a:moveTo>
                  <a:pt x="8153429" y="130715"/>
                </a:moveTo>
                <a:cubicBezTo>
                  <a:pt x="8153429" y="138049"/>
                  <a:pt x="8163448" y="138049"/>
                  <a:pt x="8163448" y="138049"/>
                </a:cubicBezTo>
                <a:cubicBezTo>
                  <a:pt x="8163448" y="138049"/>
                  <a:pt x="8163448" y="130715"/>
                  <a:pt x="8153429" y="130715"/>
                </a:cubicBezTo>
                <a:close/>
                <a:moveTo>
                  <a:pt x="8231811" y="130715"/>
                </a:moveTo>
                <a:cubicBezTo>
                  <a:pt x="8231811" y="138049"/>
                  <a:pt x="8242419" y="138049"/>
                  <a:pt x="8242419" y="138049"/>
                </a:cubicBezTo>
                <a:cubicBezTo>
                  <a:pt x="8242419" y="138049"/>
                  <a:pt x="8242419" y="130715"/>
                  <a:pt x="8231811" y="130715"/>
                </a:cubicBezTo>
                <a:close/>
                <a:moveTo>
                  <a:pt x="8597790" y="130715"/>
                </a:moveTo>
                <a:cubicBezTo>
                  <a:pt x="8597790" y="138049"/>
                  <a:pt x="8597790" y="138049"/>
                  <a:pt x="8607809" y="138049"/>
                </a:cubicBezTo>
                <a:cubicBezTo>
                  <a:pt x="8607809" y="130715"/>
                  <a:pt x="8597790" y="130715"/>
                  <a:pt x="8597790" y="130715"/>
                </a:cubicBezTo>
                <a:close/>
                <a:moveTo>
                  <a:pt x="8658492" y="130715"/>
                </a:moveTo>
                <a:lnTo>
                  <a:pt x="8657902" y="130715"/>
                </a:lnTo>
                <a:lnTo>
                  <a:pt x="8657902" y="131147"/>
                </a:lnTo>
                <a:lnTo>
                  <a:pt x="8658492" y="131147"/>
                </a:lnTo>
                <a:close/>
                <a:moveTo>
                  <a:pt x="8727443" y="130715"/>
                </a:moveTo>
                <a:cubicBezTo>
                  <a:pt x="8737462" y="137834"/>
                  <a:pt x="8727443" y="137834"/>
                  <a:pt x="8727443" y="137834"/>
                </a:cubicBezTo>
                <a:cubicBezTo>
                  <a:pt x="8737462" y="137834"/>
                  <a:pt x="8727443" y="144952"/>
                  <a:pt x="8737462" y="144952"/>
                </a:cubicBezTo>
                <a:cubicBezTo>
                  <a:pt x="8737462" y="137834"/>
                  <a:pt x="8737462" y="130715"/>
                  <a:pt x="8727443" y="130715"/>
                </a:cubicBezTo>
                <a:close/>
                <a:moveTo>
                  <a:pt x="5901439" y="130093"/>
                </a:moveTo>
                <a:lnTo>
                  <a:pt x="5901503" y="130549"/>
                </a:lnTo>
                <a:cubicBezTo>
                  <a:pt x="5902104" y="131505"/>
                  <a:pt x="5903007" y="132429"/>
                  <a:pt x="5903759" y="133560"/>
                </a:cubicBezTo>
                <a:lnTo>
                  <a:pt x="5903900" y="134003"/>
                </a:lnTo>
                <a:lnTo>
                  <a:pt x="5905112" y="130676"/>
                </a:lnTo>
                <a:close/>
                <a:moveTo>
                  <a:pt x="8733405" y="128451"/>
                </a:moveTo>
                <a:lnTo>
                  <a:pt x="8733235" y="129457"/>
                </a:lnTo>
                <a:cubicBezTo>
                  <a:pt x="8733705" y="130212"/>
                  <a:pt x="8734957" y="130715"/>
                  <a:pt x="8737462" y="130715"/>
                </a:cubicBezTo>
                <a:close/>
                <a:moveTo>
                  <a:pt x="4983011" y="127308"/>
                </a:moveTo>
                <a:cubicBezTo>
                  <a:pt x="4980191" y="126143"/>
                  <a:pt x="4974552" y="130802"/>
                  <a:pt x="4974552" y="130802"/>
                </a:cubicBezTo>
                <a:cubicBezTo>
                  <a:pt x="4974552" y="138049"/>
                  <a:pt x="4984572" y="130802"/>
                  <a:pt x="4984572" y="130802"/>
                </a:cubicBezTo>
                <a:cubicBezTo>
                  <a:pt x="4984572" y="128731"/>
                  <a:pt x="4983944" y="127696"/>
                  <a:pt x="4983011" y="127308"/>
                </a:cubicBezTo>
                <a:close/>
                <a:moveTo>
                  <a:pt x="4960877" y="127258"/>
                </a:moveTo>
                <a:cubicBezTo>
                  <a:pt x="4959364" y="127642"/>
                  <a:pt x="4957536" y="128667"/>
                  <a:pt x="4955104" y="130716"/>
                </a:cubicBezTo>
                <a:cubicBezTo>
                  <a:pt x="4974552" y="130716"/>
                  <a:pt x="4974552" y="130716"/>
                  <a:pt x="4974552" y="130716"/>
                </a:cubicBezTo>
                <a:cubicBezTo>
                  <a:pt x="4967267" y="130716"/>
                  <a:pt x="4965439" y="126105"/>
                  <a:pt x="4960877" y="127258"/>
                </a:cubicBezTo>
                <a:close/>
                <a:moveTo>
                  <a:pt x="5817596" y="127258"/>
                </a:moveTo>
                <a:cubicBezTo>
                  <a:pt x="5816712" y="127642"/>
                  <a:pt x="5816122" y="128666"/>
                  <a:pt x="5816122" y="130716"/>
                </a:cubicBezTo>
                <a:cubicBezTo>
                  <a:pt x="5816122" y="130716"/>
                  <a:pt x="5816122" y="130716"/>
                  <a:pt x="5825552" y="130716"/>
                </a:cubicBezTo>
                <a:cubicBezTo>
                  <a:pt x="5825552" y="130716"/>
                  <a:pt x="5820248" y="126105"/>
                  <a:pt x="5817596" y="127258"/>
                </a:cubicBezTo>
                <a:close/>
                <a:moveTo>
                  <a:pt x="1943002" y="126492"/>
                </a:moveTo>
                <a:cubicBezTo>
                  <a:pt x="1943002" y="134914"/>
                  <a:pt x="1932963" y="134914"/>
                  <a:pt x="1932963" y="134914"/>
                </a:cubicBezTo>
                <a:cubicBezTo>
                  <a:pt x="1943002" y="134914"/>
                  <a:pt x="1943002" y="142283"/>
                  <a:pt x="1943002" y="142283"/>
                </a:cubicBezTo>
                <a:cubicBezTo>
                  <a:pt x="1953042" y="149653"/>
                  <a:pt x="1953042" y="142283"/>
                  <a:pt x="1953042" y="134914"/>
                </a:cubicBezTo>
                <a:cubicBezTo>
                  <a:pt x="1943002" y="142283"/>
                  <a:pt x="1943002" y="126492"/>
                  <a:pt x="1943002" y="126492"/>
                </a:cubicBezTo>
                <a:close/>
                <a:moveTo>
                  <a:pt x="1995025" y="126492"/>
                </a:moveTo>
                <a:cubicBezTo>
                  <a:pt x="1983464" y="126492"/>
                  <a:pt x="1983464" y="126492"/>
                  <a:pt x="1983464" y="126492"/>
                </a:cubicBezTo>
                <a:cubicBezTo>
                  <a:pt x="1983464" y="128608"/>
                  <a:pt x="1984187" y="130193"/>
                  <a:pt x="1985090" y="131384"/>
                </a:cubicBezTo>
                <a:lnTo>
                  <a:pt x="1985170" y="131458"/>
                </a:lnTo>
                <a:lnTo>
                  <a:pt x="1985271" y="131252"/>
                </a:lnTo>
                <a:cubicBezTo>
                  <a:pt x="1988522" y="129665"/>
                  <a:pt x="1995025" y="132838"/>
                  <a:pt x="1995025" y="126492"/>
                </a:cubicBezTo>
                <a:close/>
                <a:moveTo>
                  <a:pt x="2259502" y="126492"/>
                </a:moveTo>
                <a:cubicBezTo>
                  <a:pt x="2249563" y="126492"/>
                  <a:pt x="2239625" y="126492"/>
                  <a:pt x="2249563" y="134955"/>
                </a:cubicBezTo>
                <a:cubicBezTo>
                  <a:pt x="2259502" y="134955"/>
                  <a:pt x="2269440" y="126492"/>
                  <a:pt x="2259502" y="126492"/>
                </a:cubicBezTo>
                <a:close/>
                <a:moveTo>
                  <a:pt x="11217278" y="126492"/>
                </a:moveTo>
                <a:cubicBezTo>
                  <a:pt x="11217278" y="134914"/>
                  <a:pt x="11207239" y="134914"/>
                  <a:pt x="11207239" y="134914"/>
                </a:cubicBezTo>
                <a:cubicBezTo>
                  <a:pt x="11217278" y="134914"/>
                  <a:pt x="11217278" y="142283"/>
                  <a:pt x="11217278" y="142283"/>
                </a:cubicBezTo>
                <a:cubicBezTo>
                  <a:pt x="11227318" y="149653"/>
                  <a:pt x="11227318" y="142283"/>
                  <a:pt x="11227318" y="134914"/>
                </a:cubicBezTo>
                <a:cubicBezTo>
                  <a:pt x="11217278" y="142283"/>
                  <a:pt x="11217278" y="126492"/>
                  <a:pt x="11217278" y="126492"/>
                </a:cubicBezTo>
                <a:close/>
                <a:moveTo>
                  <a:pt x="11269301" y="126492"/>
                </a:moveTo>
                <a:cubicBezTo>
                  <a:pt x="11257740" y="126492"/>
                  <a:pt x="11257740" y="126492"/>
                  <a:pt x="11257740" y="126492"/>
                </a:cubicBezTo>
                <a:cubicBezTo>
                  <a:pt x="11257740" y="128608"/>
                  <a:pt x="11258463" y="130193"/>
                  <a:pt x="11259366" y="131384"/>
                </a:cubicBezTo>
                <a:lnTo>
                  <a:pt x="11259446" y="131458"/>
                </a:lnTo>
                <a:lnTo>
                  <a:pt x="11259547" y="131252"/>
                </a:lnTo>
                <a:cubicBezTo>
                  <a:pt x="11262798" y="129665"/>
                  <a:pt x="11269301" y="132838"/>
                  <a:pt x="11269301" y="126492"/>
                </a:cubicBezTo>
                <a:close/>
                <a:moveTo>
                  <a:pt x="11533777" y="126492"/>
                </a:moveTo>
                <a:cubicBezTo>
                  <a:pt x="11523839" y="126492"/>
                  <a:pt x="11513901" y="126492"/>
                  <a:pt x="11523839" y="134955"/>
                </a:cubicBezTo>
                <a:cubicBezTo>
                  <a:pt x="11533777" y="134955"/>
                  <a:pt x="11543716" y="126492"/>
                  <a:pt x="11533777" y="126492"/>
                </a:cubicBezTo>
                <a:close/>
                <a:moveTo>
                  <a:pt x="6514781" y="124590"/>
                </a:moveTo>
                <a:cubicBezTo>
                  <a:pt x="6512276" y="124590"/>
                  <a:pt x="6509771" y="126660"/>
                  <a:pt x="6509771" y="130802"/>
                </a:cubicBezTo>
                <a:cubicBezTo>
                  <a:pt x="6519790" y="130802"/>
                  <a:pt x="6519790" y="138049"/>
                  <a:pt x="6519790" y="138049"/>
                </a:cubicBezTo>
                <a:cubicBezTo>
                  <a:pt x="6519790" y="130802"/>
                  <a:pt x="6519790" y="130802"/>
                  <a:pt x="6519790" y="130802"/>
                </a:cubicBezTo>
                <a:cubicBezTo>
                  <a:pt x="6519790" y="126660"/>
                  <a:pt x="6517285" y="124590"/>
                  <a:pt x="6514781" y="124590"/>
                </a:cubicBezTo>
                <a:close/>
                <a:moveTo>
                  <a:pt x="5538835" y="122760"/>
                </a:moveTo>
                <a:cubicBezTo>
                  <a:pt x="5538835" y="130925"/>
                  <a:pt x="5519332" y="122760"/>
                  <a:pt x="5519332" y="130925"/>
                </a:cubicBezTo>
                <a:cubicBezTo>
                  <a:pt x="5529084" y="130925"/>
                  <a:pt x="5529084" y="122760"/>
                  <a:pt x="5529084" y="130925"/>
                </a:cubicBezTo>
                <a:cubicBezTo>
                  <a:pt x="5529084" y="130925"/>
                  <a:pt x="5529084" y="138069"/>
                  <a:pt x="5519332" y="138069"/>
                </a:cubicBezTo>
                <a:cubicBezTo>
                  <a:pt x="5529084" y="145214"/>
                  <a:pt x="5538835" y="138069"/>
                  <a:pt x="5538835" y="138069"/>
                </a:cubicBezTo>
                <a:cubicBezTo>
                  <a:pt x="5538835" y="138069"/>
                  <a:pt x="5538835" y="130925"/>
                  <a:pt x="5538835" y="122760"/>
                </a:cubicBezTo>
                <a:close/>
                <a:moveTo>
                  <a:pt x="5252066" y="122743"/>
                </a:moveTo>
                <a:cubicBezTo>
                  <a:pt x="5242296" y="122743"/>
                  <a:pt x="5242296" y="130888"/>
                  <a:pt x="5242296" y="130888"/>
                </a:cubicBezTo>
                <a:cubicBezTo>
                  <a:pt x="5242296" y="130888"/>
                  <a:pt x="5252066" y="130888"/>
                  <a:pt x="5252066" y="122743"/>
                </a:cubicBezTo>
                <a:close/>
                <a:moveTo>
                  <a:pt x="4648664" y="122519"/>
                </a:moveTo>
                <a:cubicBezTo>
                  <a:pt x="4648664" y="130716"/>
                  <a:pt x="4648664" y="130716"/>
                  <a:pt x="4648664" y="130716"/>
                </a:cubicBezTo>
                <a:cubicBezTo>
                  <a:pt x="4658675" y="130716"/>
                  <a:pt x="4658675" y="130716"/>
                  <a:pt x="4658675" y="130716"/>
                </a:cubicBezTo>
                <a:cubicBezTo>
                  <a:pt x="4658675" y="122519"/>
                  <a:pt x="4658675" y="122519"/>
                  <a:pt x="4648664" y="122519"/>
                </a:cubicBezTo>
                <a:close/>
                <a:moveTo>
                  <a:pt x="4707010" y="122519"/>
                </a:moveTo>
                <a:cubicBezTo>
                  <a:pt x="4707010" y="122519"/>
                  <a:pt x="4717019" y="122519"/>
                  <a:pt x="4717019" y="130716"/>
                </a:cubicBezTo>
                <a:cubicBezTo>
                  <a:pt x="4717019" y="122519"/>
                  <a:pt x="4717019" y="122519"/>
                  <a:pt x="4707010" y="122519"/>
                </a:cubicBezTo>
                <a:close/>
                <a:moveTo>
                  <a:pt x="4707010" y="122519"/>
                </a:moveTo>
                <a:cubicBezTo>
                  <a:pt x="4707010" y="130716"/>
                  <a:pt x="4697583" y="130716"/>
                  <a:pt x="4707010" y="130716"/>
                </a:cubicBezTo>
                <a:cubicBezTo>
                  <a:pt x="4707010" y="130716"/>
                  <a:pt x="4707010" y="130716"/>
                  <a:pt x="4707010" y="122519"/>
                </a:cubicBezTo>
                <a:close/>
                <a:moveTo>
                  <a:pt x="4875545" y="122519"/>
                </a:moveTo>
                <a:cubicBezTo>
                  <a:pt x="4875545" y="130716"/>
                  <a:pt x="4875545" y="122519"/>
                  <a:pt x="4875545" y="130716"/>
                </a:cubicBezTo>
                <a:cubicBezTo>
                  <a:pt x="4875545" y="130716"/>
                  <a:pt x="4885566" y="122519"/>
                  <a:pt x="4875545" y="122519"/>
                </a:cubicBezTo>
                <a:close/>
                <a:moveTo>
                  <a:pt x="4895296" y="122519"/>
                </a:moveTo>
                <a:cubicBezTo>
                  <a:pt x="4895296" y="122519"/>
                  <a:pt x="4885566" y="130716"/>
                  <a:pt x="4895296" y="130716"/>
                </a:cubicBezTo>
                <a:cubicBezTo>
                  <a:pt x="4895296" y="130716"/>
                  <a:pt x="4895296" y="130716"/>
                  <a:pt x="4905014" y="130716"/>
                </a:cubicBezTo>
                <a:cubicBezTo>
                  <a:pt x="4905014" y="130716"/>
                  <a:pt x="4905014" y="122519"/>
                  <a:pt x="4895296" y="122519"/>
                </a:cubicBezTo>
                <a:close/>
                <a:moveTo>
                  <a:pt x="4925637" y="122519"/>
                </a:moveTo>
                <a:cubicBezTo>
                  <a:pt x="4925637" y="122519"/>
                  <a:pt x="4925637" y="130802"/>
                  <a:pt x="4916208" y="130802"/>
                </a:cubicBezTo>
                <a:cubicBezTo>
                  <a:pt x="4916208" y="138049"/>
                  <a:pt x="4916208" y="138049"/>
                  <a:pt x="4925637" y="138049"/>
                </a:cubicBezTo>
                <a:cubicBezTo>
                  <a:pt x="4925637" y="130802"/>
                  <a:pt x="4925637" y="130802"/>
                  <a:pt x="4925637" y="122519"/>
                </a:cubicBezTo>
                <a:close/>
                <a:moveTo>
                  <a:pt x="4945677" y="122519"/>
                </a:moveTo>
                <a:cubicBezTo>
                  <a:pt x="4945677" y="130802"/>
                  <a:pt x="4935656" y="130802"/>
                  <a:pt x="4945677" y="138049"/>
                </a:cubicBezTo>
                <a:cubicBezTo>
                  <a:pt x="4945677" y="130802"/>
                  <a:pt x="4945677" y="130802"/>
                  <a:pt x="4945677" y="122519"/>
                </a:cubicBezTo>
                <a:close/>
                <a:moveTo>
                  <a:pt x="5133380" y="122519"/>
                </a:moveTo>
                <a:cubicBezTo>
                  <a:pt x="5123661" y="122519"/>
                  <a:pt x="5123661" y="122519"/>
                  <a:pt x="5123661" y="122519"/>
                </a:cubicBezTo>
                <a:cubicBezTo>
                  <a:pt x="5123661" y="130716"/>
                  <a:pt x="5123661" y="130716"/>
                  <a:pt x="5133380" y="130716"/>
                </a:cubicBezTo>
                <a:cubicBezTo>
                  <a:pt x="5133380" y="130716"/>
                  <a:pt x="5143109" y="130716"/>
                  <a:pt x="5133380" y="122519"/>
                </a:cubicBezTo>
                <a:close/>
                <a:moveTo>
                  <a:pt x="5162549" y="122519"/>
                </a:moveTo>
                <a:cubicBezTo>
                  <a:pt x="5162549" y="122519"/>
                  <a:pt x="5162549" y="130716"/>
                  <a:pt x="5172568" y="130716"/>
                </a:cubicBezTo>
                <a:cubicBezTo>
                  <a:pt x="5172568" y="130716"/>
                  <a:pt x="5172568" y="122519"/>
                  <a:pt x="5162549" y="122519"/>
                </a:cubicBezTo>
                <a:close/>
                <a:moveTo>
                  <a:pt x="5282774" y="122519"/>
                </a:moveTo>
                <a:cubicBezTo>
                  <a:pt x="5282774" y="130716"/>
                  <a:pt x="5282774" y="122519"/>
                  <a:pt x="5282774" y="130716"/>
                </a:cubicBezTo>
                <a:cubicBezTo>
                  <a:pt x="5292203" y="130716"/>
                  <a:pt x="5292203" y="130716"/>
                  <a:pt x="5292203" y="130716"/>
                </a:cubicBezTo>
                <a:cubicBezTo>
                  <a:pt x="5282774" y="130716"/>
                  <a:pt x="5282774" y="122519"/>
                  <a:pt x="5282774" y="122519"/>
                </a:cubicBezTo>
                <a:close/>
                <a:moveTo>
                  <a:pt x="5420678" y="122519"/>
                </a:moveTo>
                <a:cubicBezTo>
                  <a:pt x="5420678" y="122519"/>
                  <a:pt x="5420678" y="130716"/>
                  <a:pt x="5410659" y="130716"/>
                </a:cubicBezTo>
                <a:cubicBezTo>
                  <a:pt x="5420678" y="130716"/>
                  <a:pt x="5420678" y="130716"/>
                  <a:pt x="5420678" y="130716"/>
                </a:cubicBezTo>
                <a:cubicBezTo>
                  <a:pt x="5420678" y="130716"/>
                  <a:pt x="5420678" y="130716"/>
                  <a:pt x="5420678" y="122519"/>
                </a:cubicBezTo>
                <a:close/>
                <a:moveTo>
                  <a:pt x="5589228" y="122519"/>
                </a:moveTo>
                <a:cubicBezTo>
                  <a:pt x="5579504" y="122519"/>
                  <a:pt x="5579504" y="122519"/>
                  <a:pt x="5569780" y="122519"/>
                </a:cubicBezTo>
                <a:cubicBezTo>
                  <a:pt x="5579504" y="122519"/>
                  <a:pt x="5569780" y="130802"/>
                  <a:pt x="5569780" y="130802"/>
                </a:cubicBezTo>
                <a:cubicBezTo>
                  <a:pt x="5574642" y="134426"/>
                  <a:pt x="5577073" y="134426"/>
                  <a:pt x="5579504" y="132484"/>
                </a:cubicBezTo>
                <a:lnTo>
                  <a:pt x="5579688" y="132290"/>
                </a:lnTo>
                <a:lnTo>
                  <a:pt x="5580606" y="135056"/>
                </a:lnTo>
                <a:cubicBezTo>
                  <a:pt x="5582892" y="138069"/>
                  <a:pt x="5586549" y="138069"/>
                  <a:pt x="5579235" y="138069"/>
                </a:cubicBezTo>
                <a:cubicBezTo>
                  <a:pt x="5579235" y="145214"/>
                  <a:pt x="5588986" y="138069"/>
                  <a:pt x="5588986" y="145214"/>
                </a:cubicBezTo>
                <a:cubicBezTo>
                  <a:pt x="5579235" y="145214"/>
                  <a:pt x="5579235" y="152358"/>
                  <a:pt x="5579235" y="159502"/>
                </a:cubicBezTo>
                <a:cubicBezTo>
                  <a:pt x="5579235" y="152358"/>
                  <a:pt x="5588986" y="159502"/>
                  <a:pt x="5598738" y="152358"/>
                </a:cubicBezTo>
                <a:cubicBezTo>
                  <a:pt x="5598738" y="159502"/>
                  <a:pt x="5608490" y="152358"/>
                  <a:pt x="5608490" y="159502"/>
                </a:cubicBezTo>
                <a:cubicBezTo>
                  <a:pt x="5598738" y="159502"/>
                  <a:pt x="5598738" y="166646"/>
                  <a:pt x="5588986" y="173790"/>
                </a:cubicBezTo>
                <a:cubicBezTo>
                  <a:pt x="5598738" y="173790"/>
                  <a:pt x="5598738" y="180935"/>
                  <a:pt x="5588986" y="180935"/>
                </a:cubicBezTo>
                <a:cubicBezTo>
                  <a:pt x="5596300" y="186293"/>
                  <a:pt x="5598129" y="187632"/>
                  <a:pt x="5602700" y="184953"/>
                </a:cubicBezTo>
                <a:lnTo>
                  <a:pt x="5605783" y="182813"/>
                </a:lnTo>
                <a:lnTo>
                  <a:pt x="5603614" y="180935"/>
                </a:lnTo>
                <a:cubicBezTo>
                  <a:pt x="5601176" y="179149"/>
                  <a:pt x="5598738" y="177363"/>
                  <a:pt x="5598738" y="173790"/>
                </a:cubicBezTo>
                <a:cubicBezTo>
                  <a:pt x="5608490" y="173790"/>
                  <a:pt x="5608490" y="173790"/>
                  <a:pt x="5608490" y="173790"/>
                </a:cubicBezTo>
                <a:cubicBezTo>
                  <a:pt x="5618241" y="173790"/>
                  <a:pt x="5618241" y="166646"/>
                  <a:pt x="5618241" y="159502"/>
                </a:cubicBezTo>
                <a:cubicBezTo>
                  <a:pt x="5608490" y="159502"/>
                  <a:pt x="5608490" y="152358"/>
                  <a:pt x="5608490" y="152358"/>
                </a:cubicBezTo>
                <a:cubicBezTo>
                  <a:pt x="5618241" y="152358"/>
                  <a:pt x="5608490" y="159502"/>
                  <a:pt x="5618241" y="159502"/>
                </a:cubicBezTo>
                <a:cubicBezTo>
                  <a:pt x="5618241" y="152358"/>
                  <a:pt x="5627993" y="152358"/>
                  <a:pt x="5627993" y="145214"/>
                </a:cubicBezTo>
                <a:cubicBezTo>
                  <a:pt x="5618241" y="152358"/>
                  <a:pt x="5618241" y="145214"/>
                  <a:pt x="5618241" y="145214"/>
                </a:cubicBezTo>
                <a:cubicBezTo>
                  <a:pt x="5608490" y="138069"/>
                  <a:pt x="5608490" y="145214"/>
                  <a:pt x="5608490" y="145214"/>
                </a:cubicBezTo>
                <a:cubicBezTo>
                  <a:pt x="5608490" y="145214"/>
                  <a:pt x="5598738" y="145214"/>
                  <a:pt x="5608490" y="138069"/>
                </a:cubicBezTo>
                <a:cubicBezTo>
                  <a:pt x="5608490" y="138069"/>
                  <a:pt x="5608490" y="138069"/>
                  <a:pt x="5618241" y="130925"/>
                </a:cubicBezTo>
                <a:cubicBezTo>
                  <a:pt x="5608490" y="130925"/>
                  <a:pt x="5598738" y="138069"/>
                  <a:pt x="5598738" y="130925"/>
                </a:cubicBezTo>
                <a:cubicBezTo>
                  <a:pt x="5591424" y="130925"/>
                  <a:pt x="5589596" y="134944"/>
                  <a:pt x="5585025" y="133939"/>
                </a:cubicBezTo>
                <a:lnTo>
                  <a:pt x="5580406" y="131535"/>
                </a:lnTo>
                <a:lnTo>
                  <a:pt x="5583455" y="128327"/>
                </a:lnTo>
                <a:cubicBezTo>
                  <a:pt x="5584974" y="126596"/>
                  <a:pt x="5586797" y="124590"/>
                  <a:pt x="5589228" y="122519"/>
                </a:cubicBezTo>
                <a:close/>
                <a:moveTo>
                  <a:pt x="5608676" y="122519"/>
                </a:moveTo>
                <a:cubicBezTo>
                  <a:pt x="5598658" y="130716"/>
                  <a:pt x="5598658" y="130716"/>
                  <a:pt x="5608676" y="130716"/>
                </a:cubicBezTo>
                <a:cubicBezTo>
                  <a:pt x="5608676" y="122519"/>
                  <a:pt x="5608676" y="122519"/>
                  <a:pt x="5608676" y="122519"/>
                </a:cubicBezTo>
                <a:close/>
                <a:moveTo>
                  <a:pt x="5658770" y="122519"/>
                </a:moveTo>
                <a:cubicBezTo>
                  <a:pt x="5647552" y="122519"/>
                  <a:pt x="5647552" y="122519"/>
                  <a:pt x="5647552" y="122519"/>
                </a:cubicBezTo>
                <a:cubicBezTo>
                  <a:pt x="5637736" y="130802"/>
                  <a:pt x="5627921" y="130802"/>
                  <a:pt x="5618105" y="138049"/>
                </a:cubicBezTo>
                <a:cubicBezTo>
                  <a:pt x="5627921" y="138049"/>
                  <a:pt x="5627921" y="138049"/>
                  <a:pt x="5637736" y="138049"/>
                </a:cubicBezTo>
                <a:cubicBezTo>
                  <a:pt x="5637736" y="130802"/>
                  <a:pt x="5647552" y="122519"/>
                  <a:pt x="5658770" y="122519"/>
                </a:cubicBezTo>
                <a:close/>
                <a:moveTo>
                  <a:pt x="5866216" y="122519"/>
                </a:moveTo>
                <a:cubicBezTo>
                  <a:pt x="5856197" y="122519"/>
                  <a:pt x="5856197" y="122519"/>
                  <a:pt x="5856197" y="130802"/>
                </a:cubicBezTo>
                <a:cubicBezTo>
                  <a:pt x="5856197" y="130802"/>
                  <a:pt x="5866216" y="138049"/>
                  <a:pt x="5866216" y="130802"/>
                </a:cubicBezTo>
                <a:cubicBezTo>
                  <a:pt x="5866216" y="130802"/>
                  <a:pt x="5866216" y="130802"/>
                  <a:pt x="5866216" y="122519"/>
                </a:cubicBezTo>
                <a:close/>
                <a:moveTo>
                  <a:pt x="5905112" y="122519"/>
                </a:moveTo>
                <a:cubicBezTo>
                  <a:pt x="5885860" y="130676"/>
                  <a:pt x="5885860" y="122519"/>
                  <a:pt x="5876235" y="122519"/>
                </a:cubicBezTo>
                <a:cubicBezTo>
                  <a:pt x="5876235" y="130676"/>
                  <a:pt x="5876235" y="130676"/>
                  <a:pt x="5876235" y="130676"/>
                </a:cubicBezTo>
                <a:cubicBezTo>
                  <a:pt x="5883454" y="124558"/>
                  <a:pt x="5890674" y="127617"/>
                  <a:pt x="5897893" y="129529"/>
                </a:cubicBezTo>
                <a:lnTo>
                  <a:pt x="5901439" y="130093"/>
                </a:lnTo>
                <a:lnTo>
                  <a:pt x="5901051" y="127346"/>
                </a:lnTo>
                <a:cubicBezTo>
                  <a:pt x="5901503" y="126088"/>
                  <a:pt x="5902706" y="124558"/>
                  <a:pt x="5905112" y="122519"/>
                </a:cubicBezTo>
                <a:close/>
                <a:moveTo>
                  <a:pt x="5984673" y="122519"/>
                </a:moveTo>
                <a:cubicBezTo>
                  <a:pt x="5984673" y="130716"/>
                  <a:pt x="5994397" y="130716"/>
                  <a:pt x="5994397" y="130716"/>
                </a:cubicBezTo>
                <a:cubicBezTo>
                  <a:pt x="6004121" y="130716"/>
                  <a:pt x="6004121" y="130716"/>
                  <a:pt x="6004121" y="130716"/>
                </a:cubicBezTo>
                <a:cubicBezTo>
                  <a:pt x="5994397" y="130716"/>
                  <a:pt x="5994397" y="130716"/>
                  <a:pt x="5984673" y="122519"/>
                </a:cubicBezTo>
                <a:close/>
                <a:moveTo>
                  <a:pt x="6114327" y="122519"/>
                </a:moveTo>
                <a:cubicBezTo>
                  <a:pt x="6114327" y="130716"/>
                  <a:pt x="6114327" y="130716"/>
                  <a:pt x="6123756" y="130716"/>
                </a:cubicBezTo>
                <a:cubicBezTo>
                  <a:pt x="6123756" y="130716"/>
                  <a:pt x="6123756" y="122519"/>
                  <a:pt x="6114327" y="122519"/>
                </a:cubicBezTo>
                <a:close/>
                <a:moveTo>
                  <a:pt x="6707493" y="122519"/>
                </a:moveTo>
                <a:cubicBezTo>
                  <a:pt x="6707493" y="122519"/>
                  <a:pt x="6697769" y="130716"/>
                  <a:pt x="6707493" y="130716"/>
                </a:cubicBezTo>
                <a:cubicBezTo>
                  <a:pt x="6707493" y="122519"/>
                  <a:pt x="6717217" y="130716"/>
                  <a:pt x="6717217" y="130716"/>
                </a:cubicBezTo>
                <a:cubicBezTo>
                  <a:pt x="6717217" y="122519"/>
                  <a:pt x="6717217" y="122519"/>
                  <a:pt x="6707493" y="122519"/>
                </a:cubicBezTo>
                <a:close/>
                <a:moveTo>
                  <a:pt x="6746389" y="122519"/>
                </a:moveTo>
                <a:cubicBezTo>
                  <a:pt x="6746389" y="122519"/>
                  <a:pt x="6746389" y="122519"/>
                  <a:pt x="6736665" y="122519"/>
                </a:cubicBezTo>
                <a:cubicBezTo>
                  <a:pt x="6741527" y="126617"/>
                  <a:pt x="6743959" y="128667"/>
                  <a:pt x="6745174" y="129691"/>
                </a:cubicBezTo>
                <a:lnTo>
                  <a:pt x="6745227" y="129736"/>
                </a:lnTo>
                <a:lnTo>
                  <a:pt x="6742800" y="132209"/>
                </a:lnTo>
                <a:cubicBezTo>
                  <a:pt x="6741573" y="135882"/>
                  <a:pt x="6741573" y="141456"/>
                  <a:pt x="6736665" y="145002"/>
                </a:cubicBezTo>
                <a:cubicBezTo>
                  <a:pt x="6736665" y="145002"/>
                  <a:pt x="6736665" y="145002"/>
                  <a:pt x="6746481" y="145002"/>
                </a:cubicBezTo>
                <a:cubicBezTo>
                  <a:pt x="6746481" y="145002"/>
                  <a:pt x="6746481" y="145002"/>
                  <a:pt x="6746481" y="152095"/>
                </a:cubicBezTo>
                <a:cubicBezTo>
                  <a:pt x="6756296" y="159188"/>
                  <a:pt x="6756296" y="159188"/>
                  <a:pt x="6756296" y="159188"/>
                </a:cubicBezTo>
                <a:cubicBezTo>
                  <a:pt x="6767514" y="159188"/>
                  <a:pt x="6767514" y="159188"/>
                  <a:pt x="6767514" y="152095"/>
                </a:cubicBezTo>
                <a:cubicBezTo>
                  <a:pt x="6767514" y="152095"/>
                  <a:pt x="6756296" y="152095"/>
                  <a:pt x="6756296" y="145002"/>
                </a:cubicBezTo>
                <a:cubicBezTo>
                  <a:pt x="6756296" y="145002"/>
                  <a:pt x="6756296" y="137909"/>
                  <a:pt x="6767514" y="137909"/>
                </a:cubicBezTo>
                <a:cubicBezTo>
                  <a:pt x="6767514" y="137909"/>
                  <a:pt x="6756296" y="137909"/>
                  <a:pt x="6756296" y="130816"/>
                </a:cubicBezTo>
                <a:cubicBezTo>
                  <a:pt x="6753842" y="129802"/>
                  <a:pt x="6751848" y="129153"/>
                  <a:pt x="6750219" y="128807"/>
                </a:cubicBezTo>
                <a:lnTo>
                  <a:pt x="6748131" y="128704"/>
                </a:lnTo>
                <a:lnTo>
                  <a:pt x="6750492" y="125977"/>
                </a:lnTo>
                <a:cubicBezTo>
                  <a:pt x="6751859" y="122519"/>
                  <a:pt x="6746389" y="122519"/>
                  <a:pt x="6746389" y="122519"/>
                </a:cubicBezTo>
                <a:close/>
                <a:moveTo>
                  <a:pt x="6924664" y="122519"/>
                </a:moveTo>
                <a:cubicBezTo>
                  <a:pt x="6915234" y="122519"/>
                  <a:pt x="6915234" y="122519"/>
                  <a:pt x="6915234" y="122519"/>
                </a:cubicBezTo>
                <a:cubicBezTo>
                  <a:pt x="6915234" y="130716"/>
                  <a:pt x="6915234" y="130716"/>
                  <a:pt x="6924664" y="130716"/>
                </a:cubicBezTo>
                <a:cubicBezTo>
                  <a:pt x="6924664" y="122519"/>
                  <a:pt x="6924664" y="122519"/>
                  <a:pt x="6924664" y="122519"/>
                </a:cubicBezTo>
                <a:close/>
                <a:moveTo>
                  <a:pt x="7004519" y="122519"/>
                </a:moveTo>
                <a:cubicBezTo>
                  <a:pt x="6994795" y="122519"/>
                  <a:pt x="6994795" y="122519"/>
                  <a:pt x="6994795" y="122519"/>
                </a:cubicBezTo>
                <a:cubicBezTo>
                  <a:pt x="6994795" y="130716"/>
                  <a:pt x="7004519" y="130716"/>
                  <a:pt x="7004519" y="130716"/>
                </a:cubicBezTo>
                <a:cubicBezTo>
                  <a:pt x="7004519" y="130716"/>
                  <a:pt x="7014243" y="122519"/>
                  <a:pt x="7004519" y="122519"/>
                </a:cubicBezTo>
                <a:close/>
                <a:moveTo>
                  <a:pt x="7281801" y="122519"/>
                </a:moveTo>
                <a:cubicBezTo>
                  <a:pt x="7281801" y="130716"/>
                  <a:pt x="7281801" y="130716"/>
                  <a:pt x="7291231" y="130716"/>
                </a:cubicBezTo>
                <a:cubicBezTo>
                  <a:pt x="7291231" y="122519"/>
                  <a:pt x="7281801" y="122519"/>
                  <a:pt x="7281801" y="122519"/>
                </a:cubicBezTo>
                <a:close/>
                <a:moveTo>
                  <a:pt x="7331894" y="122519"/>
                </a:moveTo>
                <a:cubicBezTo>
                  <a:pt x="7331894" y="130802"/>
                  <a:pt x="7331894" y="130802"/>
                  <a:pt x="7331894" y="138049"/>
                </a:cubicBezTo>
                <a:cubicBezTo>
                  <a:pt x="7331894" y="130802"/>
                  <a:pt x="7341324" y="130802"/>
                  <a:pt x="7341324" y="130802"/>
                </a:cubicBezTo>
                <a:cubicBezTo>
                  <a:pt x="7331894" y="122519"/>
                  <a:pt x="7331894" y="122519"/>
                  <a:pt x="7331894" y="122519"/>
                </a:cubicBezTo>
                <a:close/>
                <a:moveTo>
                  <a:pt x="7479229" y="122519"/>
                </a:moveTo>
                <a:cubicBezTo>
                  <a:pt x="7469799" y="122519"/>
                  <a:pt x="7469799" y="130716"/>
                  <a:pt x="7479229" y="130716"/>
                </a:cubicBezTo>
                <a:cubicBezTo>
                  <a:pt x="7479229" y="122519"/>
                  <a:pt x="7479229" y="130716"/>
                  <a:pt x="7479229" y="122519"/>
                </a:cubicBezTo>
                <a:close/>
                <a:moveTo>
                  <a:pt x="7558788" y="122519"/>
                </a:moveTo>
                <a:cubicBezTo>
                  <a:pt x="7558788" y="130802"/>
                  <a:pt x="7558788" y="130802"/>
                  <a:pt x="7558788" y="130802"/>
                </a:cubicBezTo>
                <a:cubicBezTo>
                  <a:pt x="7568219" y="130802"/>
                  <a:pt x="7558788" y="138049"/>
                  <a:pt x="7568219" y="130802"/>
                </a:cubicBezTo>
                <a:cubicBezTo>
                  <a:pt x="7568219" y="130802"/>
                  <a:pt x="7568219" y="122519"/>
                  <a:pt x="7558788" y="122519"/>
                </a:cubicBezTo>
                <a:close/>
                <a:moveTo>
                  <a:pt x="8400363" y="122519"/>
                </a:moveTo>
                <a:cubicBezTo>
                  <a:pt x="8390344" y="122519"/>
                  <a:pt x="8390344" y="130716"/>
                  <a:pt x="8400363" y="130716"/>
                </a:cubicBezTo>
                <a:cubicBezTo>
                  <a:pt x="8400363" y="122519"/>
                  <a:pt x="8400363" y="122519"/>
                  <a:pt x="8400363" y="122519"/>
                </a:cubicBezTo>
                <a:close/>
                <a:moveTo>
                  <a:pt x="8529426" y="122519"/>
                </a:moveTo>
                <a:cubicBezTo>
                  <a:pt x="8529426" y="122519"/>
                  <a:pt x="8529426" y="122519"/>
                  <a:pt x="8529426" y="130715"/>
                </a:cubicBezTo>
                <a:cubicBezTo>
                  <a:pt x="8539151" y="122519"/>
                  <a:pt x="8539151" y="130715"/>
                  <a:pt x="8548875" y="130715"/>
                </a:cubicBezTo>
                <a:cubicBezTo>
                  <a:pt x="8539151" y="130715"/>
                  <a:pt x="8539151" y="122519"/>
                  <a:pt x="8529426" y="122519"/>
                </a:cubicBezTo>
                <a:close/>
                <a:moveTo>
                  <a:pt x="8638454" y="122519"/>
                </a:moveTo>
                <a:cubicBezTo>
                  <a:pt x="8638454" y="122519"/>
                  <a:pt x="8638454" y="130716"/>
                  <a:pt x="8628435" y="130716"/>
                </a:cubicBezTo>
                <a:cubicBezTo>
                  <a:pt x="8638454" y="130716"/>
                  <a:pt x="8638454" y="130716"/>
                  <a:pt x="8638454" y="130716"/>
                </a:cubicBezTo>
                <a:cubicBezTo>
                  <a:pt x="8638454" y="130716"/>
                  <a:pt x="8638454" y="130716"/>
                  <a:pt x="8638454" y="122519"/>
                </a:cubicBezTo>
                <a:close/>
                <a:moveTo>
                  <a:pt x="8776359" y="122519"/>
                </a:moveTo>
                <a:cubicBezTo>
                  <a:pt x="8776359" y="122519"/>
                  <a:pt x="8766340" y="122519"/>
                  <a:pt x="8766340" y="130716"/>
                </a:cubicBezTo>
                <a:cubicBezTo>
                  <a:pt x="8776359" y="130716"/>
                  <a:pt x="8776359" y="130716"/>
                  <a:pt x="8776359" y="130716"/>
                </a:cubicBezTo>
                <a:cubicBezTo>
                  <a:pt x="8776359" y="122519"/>
                  <a:pt x="8776359" y="122519"/>
                  <a:pt x="8776359" y="122519"/>
                </a:cubicBezTo>
                <a:close/>
                <a:moveTo>
                  <a:pt x="8795807" y="122519"/>
                </a:moveTo>
                <a:cubicBezTo>
                  <a:pt x="8795807" y="124558"/>
                  <a:pt x="8797096" y="126980"/>
                  <a:pt x="8799030" y="129354"/>
                </a:cubicBezTo>
                <a:lnTo>
                  <a:pt x="8801535" y="131667"/>
                </a:lnTo>
                <a:close/>
                <a:moveTo>
                  <a:pt x="6990178" y="120985"/>
                </a:moveTo>
                <a:lnTo>
                  <a:pt x="6984776" y="122519"/>
                </a:lnTo>
                <a:cubicBezTo>
                  <a:pt x="6984776" y="122519"/>
                  <a:pt x="6987207" y="122519"/>
                  <a:pt x="6989638" y="121656"/>
                </a:cubicBezTo>
                <a:close/>
                <a:moveTo>
                  <a:pt x="5474787" y="120948"/>
                </a:moveTo>
                <a:cubicBezTo>
                  <a:pt x="5474186" y="120524"/>
                  <a:pt x="5472982" y="120901"/>
                  <a:pt x="5470576" y="122663"/>
                </a:cubicBezTo>
                <a:cubicBezTo>
                  <a:pt x="5470576" y="122663"/>
                  <a:pt x="5470576" y="122663"/>
                  <a:pt x="5459575" y="130716"/>
                </a:cubicBezTo>
                <a:lnTo>
                  <a:pt x="5470772" y="130716"/>
                </a:lnTo>
                <a:lnTo>
                  <a:pt x="5480201" y="130716"/>
                </a:lnTo>
                <a:cubicBezTo>
                  <a:pt x="5472982" y="130716"/>
                  <a:pt x="5476592" y="122222"/>
                  <a:pt x="5474787" y="120948"/>
                </a:cubicBezTo>
                <a:close/>
                <a:moveTo>
                  <a:pt x="4915265" y="120891"/>
                </a:moveTo>
                <a:lnTo>
                  <a:pt x="4914816" y="121656"/>
                </a:lnTo>
                <a:cubicBezTo>
                  <a:pt x="4913413" y="122519"/>
                  <a:pt x="4910617" y="122519"/>
                  <a:pt x="4905014" y="122519"/>
                </a:cubicBezTo>
                <a:cubicBezTo>
                  <a:pt x="4905014" y="122519"/>
                  <a:pt x="4905014" y="122519"/>
                  <a:pt x="4916208" y="122519"/>
                </a:cubicBezTo>
                <a:close/>
                <a:moveTo>
                  <a:pt x="1793816" y="120291"/>
                </a:moveTo>
                <a:cubicBezTo>
                  <a:pt x="1791344" y="120980"/>
                  <a:pt x="1789367" y="122817"/>
                  <a:pt x="1789367" y="126492"/>
                </a:cubicBezTo>
                <a:cubicBezTo>
                  <a:pt x="1813097" y="126492"/>
                  <a:pt x="1801232" y="118225"/>
                  <a:pt x="1793816" y="120291"/>
                </a:cubicBezTo>
                <a:close/>
                <a:moveTo>
                  <a:pt x="11068092" y="120291"/>
                </a:moveTo>
                <a:cubicBezTo>
                  <a:pt x="11065620" y="120980"/>
                  <a:pt x="11063643" y="122817"/>
                  <a:pt x="11063643" y="126492"/>
                </a:cubicBezTo>
                <a:cubicBezTo>
                  <a:pt x="11087373" y="126492"/>
                  <a:pt x="11075507" y="118225"/>
                  <a:pt x="11068092" y="120291"/>
                </a:cubicBezTo>
                <a:close/>
                <a:moveTo>
                  <a:pt x="6769902" y="119844"/>
                </a:moveTo>
                <a:cubicBezTo>
                  <a:pt x="6762607" y="119226"/>
                  <a:pt x="6756296" y="124736"/>
                  <a:pt x="6756296" y="130816"/>
                </a:cubicBezTo>
                <a:cubicBezTo>
                  <a:pt x="6767514" y="130816"/>
                  <a:pt x="6767514" y="122709"/>
                  <a:pt x="6777330" y="122709"/>
                </a:cubicBezTo>
                <a:cubicBezTo>
                  <a:pt x="6774876" y="120936"/>
                  <a:pt x="6772334" y="120050"/>
                  <a:pt x="6769902" y="119844"/>
                </a:cubicBezTo>
                <a:close/>
                <a:moveTo>
                  <a:pt x="7129276" y="119743"/>
                </a:moveTo>
                <a:cubicBezTo>
                  <a:pt x="7127557" y="120078"/>
                  <a:pt x="7125467" y="120970"/>
                  <a:pt x="7122681" y="122754"/>
                </a:cubicBezTo>
                <a:cubicBezTo>
                  <a:pt x="7122681" y="128872"/>
                  <a:pt x="7134434" y="130402"/>
                  <a:pt x="7140311" y="133795"/>
                </a:cubicBezTo>
                <a:lnTo>
                  <a:pt x="7143371" y="137783"/>
                </a:lnTo>
                <a:lnTo>
                  <a:pt x="7143308" y="137915"/>
                </a:lnTo>
                <a:lnTo>
                  <a:pt x="7143487" y="137934"/>
                </a:lnTo>
                <a:lnTo>
                  <a:pt x="7143576" y="138049"/>
                </a:lnTo>
                <a:lnTo>
                  <a:pt x="7143640" y="137950"/>
                </a:lnTo>
                <a:lnTo>
                  <a:pt x="7151945" y="138814"/>
                </a:lnTo>
                <a:cubicBezTo>
                  <a:pt x="7153179" y="139712"/>
                  <a:pt x="7153179" y="141508"/>
                  <a:pt x="7153179" y="145100"/>
                </a:cubicBezTo>
                <a:cubicBezTo>
                  <a:pt x="7160583" y="145100"/>
                  <a:pt x="7162433" y="149142"/>
                  <a:pt x="7167061" y="151163"/>
                </a:cubicBezTo>
                <a:lnTo>
                  <a:pt x="7172783" y="152259"/>
                </a:lnTo>
                <a:lnTo>
                  <a:pt x="7172774" y="152286"/>
                </a:lnTo>
                <a:lnTo>
                  <a:pt x="7173068" y="152286"/>
                </a:lnTo>
                <a:lnTo>
                  <a:pt x="7167447" y="156276"/>
                </a:lnTo>
                <a:cubicBezTo>
                  <a:pt x="7163344" y="159188"/>
                  <a:pt x="7163344" y="159188"/>
                  <a:pt x="7163344" y="159188"/>
                </a:cubicBezTo>
                <a:cubicBezTo>
                  <a:pt x="7163344" y="159188"/>
                  <a:pt x="7163344" y="159188"/>
                  <a:pt x="7173069" y="159188"/>
                </a:cubicBezTo>
                <a:cubicBezTo>
                  <a:pt x="7180362" y="154011"/>
                  <a:pt x="7176715" y="156600"/>
                  <a:pt x="7174436" y="155305"/>
                </a:cubicBezTo>
                <a:lnTo>
                  <a:pt x="7173069" y="152286"/>
                </a:lnTo>
                <a:lnTo>
                  <a:pt x="7192222" y="152286"/>
                </a:lnTo>
                <a:cubicBezTo>
                  <a:pt x="7192222" y="144952"/>
                  <a:pt x="7182498" y="144952"/>
                  <a:pt x="7192222" y="144952"/>
                </a:cubicBezTo>
                <a:cubicBezTo>
                  <a:pt x="7182498" y="144952"/>
                  <a:pt x="7182498" y="144952"/>
                  <a:pt x="7182498" y="144952"/>
                </a:cubicBezTo>
                <a:cubicBezTo>
                  <a:pt x="7182498" y="144952"/>
                  <a:pt x="7177028" y="144952"/>
                  <a:pt x="7174293" y="148046"/>
                </a:cubicBezTo>
                <a:lnTo>
                  <a:pt x="7172922" y="151872"/>
                </a:lnTo>
                <a:lnTo>
                  <a:pt x="7172922" y="148132"/>
                </a:lnTo>
                <a:cubicBezTo>
                  <a:pt x="7172922" y="145100"/>
                  <a:pt x="7172922" y="145100"/>
                  <a:pt x="7172922" y="145100"/>
                </a:cubicBezTo>
                <a:lnTo>
                  <a:pt x="7172922" y="144202"/>
                </a:lnTo>
                <a:cubicBezTo>
                  <a:pt x="7172922" y="143753"/>
                  <a:pt x="7172922" y="143080"/>
                  <a:pt x="7172922" y="142069"/>
                </a:cubicBezTo>
                <a:cubicBezTo>
                  <a:pt x="7172922" y="141059"/>
                  <a:pt x="7172922" y="139712"/>
                  <a:pt x="7172922" y="137915"/>
                </a:cubicBezTo>
                <a:lnTo>
                  <a:pt x="7172922" y="135221"/>
                </a:lnTo>
                <a:cubicBezTo>
                  <a:pt x="7172922" y="132527"/>
                  <a:pt x="7172922" y="130730"/>
                  <a:pt x="7172922" y="130730"/>
                </a:cubicBezTo>
                <a:cubicBezTo>
                  <a:pt x="7182793" y="130730"/>
                  <a:pt x="7172922" y="137915"/>
                  <a:pt x="7172922" y="137915"/>
                </a:cubicBezTo>
                <a:cubicBezTo>
                  <a:pt x="7182793" y="137915"/>
                  <a:pt x="7182793" y="130730"/>
                  <a:pt x="7182793" y="122519"/>
                </a:cubicBezTo>
                <a:cubicBezTo>
                  <a:pt x="7172922" y="130730"/>
                  <a:pt x="7163050" y="122519"/>
                  <a:pt x="7163050" y="130730"/>
                </a:cubicBezTo>
                <a:cubicBezTo>
                  <a:pt x="7153179" y="130730"/>
                  <a:pt x="7163050" y="122519"/>
                  <a:pt x="7153179" y="122519"/>
                </a:cubicBezTo>
                <a:cubicBezTo>
                  <a:pt x="7148244" y="122519"/>
                  <a:pt x="7148244" y="124572"/>
                  <a:pt x="7148244" y="127523"/>
                </a:cubicBezTo>
                <a:lnTo>
                  <a:pt x="7145626" y="133035"/>
                </a:lnTo>
                <a:lnTo>
                  <a:pt x="7143576" y="130784"/>
                </a:lnTo>
                <a:cubicBezTo>
                  <a:pt x="7141138" y="128872"/>
                  <a:pt x="7138700" y="126833"/>
                  <a:pt x="7143576" y="122754"/>
                </a:cubicBezTo>
                <a:cubicBezTo>
                  <a:pt x="7136263" y="122754"/>
                  <a:pt x="7134434" y="118739"/>
                  <a:pt x="7129276" y="119743"/>
                </a:cubicBezTo>
                <a:close/>
                <a:moveTo>
                  <a:pt x="5053978" y="119690"/>
                </a:moveTo>
                <a:cubicBezTo>
                  <a:pt x="5053820" y="120020"/>
                  <a:pt x="5053820" y="120901"/>
                  <a:pt x="5053820" y="122663"/>
                </a:cubicBezTo>
                <a:cubicBezTo>
                  <a:pt x="5044092" y="122663"/>
                  <a:pt x="5044092" y="122663"/>
                  <a:pt x="5053820" y="130716"/>
                </a:cubicBezTo>
                <a:cubicBezTo>
                  <a:pt x="5063541" y="122663"/>
                  <a:pt x="5063541" y="122663"/>
                  <a:pt x="5063541" y="122663"/>
                </a:cubicBezTo>
                <a:cubicBezTo>
                  <a:pt x="5056253" y="122663"/>
                  <a:pt x="5054426" y="118699"/>
                  <a:pt x="5053978" y="119690"/>
                </a:cubicBezTo>
                <a:close/>
                <a:moveTo>
                  <a:pt x="6055734" y="119690"/>
                </a:moveTo>
                <a:cubicBezTo>
                  <a:pt x="6054822" y="120020"/>
                  <a:pt x="6054214" y="120901"/>
                  <a:pt x="6054214" y="122663"/>
                </a:cubicBezTo>
                <a:cubicBezTo>
                  <a:pt x="6054214" y="130716"/>
                  <a:pt x="6063938" y="122663"/>
                  <a:pt x="6063938" y="130716"/>
                </a:cubicBezTo>
                <a:cubicBezTo>
                  <a:pt x="6073663" y="130716"/>
                  <a:pt x="6073663" y="130716"/>
                  <a:pt x="6073663" y="130716"/>
                </a:cubicBezTo>
                <a:cubicBezTo>
                  <a:pt x="6073663" y="122663"/>
                  <a:pt x="6073663" y="122663"/>
                  <a:pt x="6063938" y="122663"/>
                </a:cubicBezTo>
                <a:cubicBezTo>
                  <a:pt x="6063938" y="122663"/>
                  <a:pt x="6058469" y="118699"/>
                  <a:pt x="6055734" y="119690"/>
                </a:cubicBezTo>
                <a:close/>
                <a:moveTo>
                  <a:pt x="8178670" y="119690"/>
                </a:moveTo>
                <a:cubicBezTo>
                  <a:pt x="8177261" y="120020"/>
                  <a:pt x="8175382" y="120901"/>
                  <a:pt x="8172877" y="122663"/>
                </a:cubicBezTo>
                <a:cubicBezTo>
                  <a:pt x="8172877" y="122663"/>
                  <a:pt x="8172877" y="122663"/>
                  <a:pt x="8172877" y="130716"/>
                </a:cubicBezTo>
                <a:cubicBezTo>
                  <a:pt x="8182896" y="130716"/>
                  <a:pt x="8182896" y="122663"/>
                  <a:pt x="8182896" y="122663"/>
                </a:cubicBezTo>
                <a:cubicBezTo>
                  <a:pt x="8182896" y="122663"/>
                  <a:pt x="8182896" y="118699"/>
                  <a:pt x="8178670" y="119690"/>
                </a:cubicBezTo>
                <a:close/>
                <a:moveTo>
                  <a:pt x="1574987" y="119365"/>
                </a:moveTo>
                <a:cubicBezTo>
                  <a:pt x="1574987" y="126735"/>
                  <a:pt x="1574987" y="126735"/>
                  <a:pt x="1564846" y="126735"/>
                </a:cubicBezTo>
                <a:cubicBezTo>
                  <a:pt x="1564846" y="135157"/>
                  <a:pt x="1585128" y="126735"/>
                  <a:pt x="1585128" y="142526"/>
                </a:cubicBezTo>
                <a:cubicBezTo>
                  <a:pt x="1595269" y="142526"/>
                  <a:pt x="1595269" y="135157"/>
                  <a:pt x="1595269" y="135157"/>
                </a:cubicBezTo>
                <a:cubicBezTo>
                  <a:pt x="1585128" y="135157"/>
                  <a:pt x="1585128" y="126735"/>
                  <a:pt x="1574987" y="119365"/>
                </a:cubicBezTo>
                <a:close/>
                <a:moveTo>
                  <a:pt x="2045223" y="119365"/>
                </a:moveTo>
                <a:cubicBezTo>
                  <a:pt x="2045223" y="126640"/>
                  <a:pt x="2035184" y="119365"/>
                  <a:pt x="2035184" y="134955"/>
                </a:cubicBezTo>
                <a:cubicBezTo>
                  <a:pt x="2045223" y="134955"/>
                  <a:pt x="2045223" y="134955"/>
                  <a:pt x="2045223" y="134955"/>
                </a:cubicBezTo>
                <a:cubicBezTo>
                  <a:pt x="2045223" y="126640"/>
                  <a:pt x="2055263" y="119365"/>
                  <a:pt x="2045223" y="119365"/>
                </a:cubicBezTo>
                <a:close/>
                <a:moveTo>
                  <a:pt x="2383221" y="119365"/>
                </a:moveTo>
                <a:cubicBezTo>
                  <a:pt x="2383221" y="126640"/>
                  <a:pt x="2371660" y="126640"/>
                  <a:pt x="2371660" y="126640"/>
                </a:cubicBezTo>
                <a:cubicBezTo>
                  <a:pt x="2371660" y="134955"/>
                  <a:pt x="2383221" y="126640"/>
                  <a:pt x="2383221" y="119365"/>
                </a:cubicBezTo>
                <a:close/>
                <a:moveTo>
                  <a:pt x="10849263" y="119365"/>
                </a:moveTo>
                <a:cubicBezTo>
                  <a:pt x="10849263" y="126735"/>
                  <a:pt x="10849263" y="126735"/>
                  <a:pt x="10839122" y="126735"/>
                </a:cubicBezTo>
                <a:cubicBezTo>
                  <a:pt x="10839122" y="135157"/>
                  <a:pt x="10859404" y="126735"/>
                  <a:pt x="10859404" y="142526"/>
                </a:cubicBezTo>
                <a:cubicBezTo>
                  <a:pt x="10869545" y="142526"/>
                  <a:pt x="10869545" y="135157"/>
                  <a:pt x="10869545" y="135157"/>
                </a:cubicBezTo>
                <a:cubicBezTo>
                  <a:pt x="10859404" y="135157"/>
                  <a:pt x="10859404" y="126735"/>
                  <a:pt x="10849263" y="119365"/>
                </a:cubicBezTo>
                <a:close/>
                <a:moveTo>
                  <a:pt x="11319499" y="119365"/>
                </a:moveTo>
                <a:cubicBezTo>
                  <a:pt x="11319499" y="126640"/>
                  <a:pt x="11309459" y="119365"/>
                  <a:pt x="11309459" y="134955"/>
                </a:cubicBezTo>
                <a:cubicBezTo>
                  <a:pt x="11319499" y="134955"/>
                  <a:pt x="11319499" y="134955"/>
                  <a:pt x="11319499" y="134955"/>
                </a:cubicBezTo>
                <a:cubicBezTo>
                  <a:pt x="11319499" y="126640"/>
                  <a:pt x="11329538" y="119365"/>
                  <a:pt x="11319499" y="119365"/>
                </a:cubicBezTo>
                <a:close/>
                <a:moveTo>
                  <a:pt x="11657497" y="119365"/>
                </a:moveTo>
                <a:cubicBezTo>
                  <a:pt x="11657497" y="126640"/>
                  <a:pt x="11645936" y="126640"/>
                  <a:pt x="11645936" y="126640"/>
                </a:cubicBezTo>
                <a:cubicBezTo>
                  <a:pt x="11645936" y="134955"/>
                  <a:pt x="11657497" y="126640"/>
                  <a:pt x="11657497" y="119365"/>
                </a:cubicBezTo>
                <a:close/>
                <a:moveTo>
                  <a:pt x="5534125" y="117342"/>
                </a:moveTo>
                <a:cubicBezTo>
                  <a:pt x="5531621" y="117342"/>
                  <a:pt x="5529116" y="119068"/>
                  <a:pt x="5529116" y="122519"/>
                </a:cubicBezTo>
                <a:cubicBezTo>
                  <a:pt x="5539135" y="122519"/>
                  <a:pt x="5539135" y="122519"/>
                  <a:pt x="5539135" y="122519"/>
                </a:cubicBezTo>
                <a:cubicBezTo>
                  <a:pt x="5539135" y="119068"/>
                  <a:pt x="5536630" y="117342"/>
                  <a:pt x="5534125" y="117342"/>
                </a:cubicBezTo>
                <a:close/>
                <a:moveTo>
                  <a:pt x="7610135" y="117342"/>
                </a:moveTo>
                <a:cubicBezTo>
                  <a:pt x="7608883" y="117342"/>
                  <a:pt x="7608883" y="119068"/>
                  <a:pt x="7608883" y="122519"/>
                </a:cubicBezTo>
                <a:cubicBezTo>
                  <a:pt x="7618901" y="122519"/>
                  <a:pt x="7618901" y="122519"/>
                  <a:pt x="7618901" y="122519"/>
                </a:cubicBezTo>
                <a:cubicBezTo>
                  <a:pt x="7613891" y="119068"/>
                  <a:pt x="7611387" y="117342"/>
                  <a:pt x="7610135" y="117342"/>
                </a:cubicBezTo>
                <a:close/>
                <a:moveTo>
                  <a:pt x="4916208" y="115616"/>
                </a:moveTo>
                <a:cubicBezTo>
                  <a:pt x="4916208" y="115616"/>
                  <a:pt x="4916208" y="115616"/>
                  <a:pt x="4905014" y="115616"/>
                </a:cubicBezTo>
                <a:cubicBezTo>
                  <a:pt x="4905014" y="120793"/>
                  <a:pt x="4911318" y="118205"/>
                  <a:pt x="4914465" y="119499"/>
                </a:cubicBezTo>
                <a:lnTo>
                  <a:pt x="4915265" y="120891"/>
                </a:lnTo>
                <a:lnTo>
                  <a:pt x="4916039" y="119607"/>
                </a:lnTo>
                <a:cubicBezTo>
                  <a:pt x="4916208" y="118636"/>
                  <a:pt x="4916208" y="117342"/>
                  <a:pt x="4916208" y="115616"/>
                </a:cubicBezTo>
                <a:close/>
                <a:moveTo>
                  <a:pt x="5024945" y="115616"/>
                </a:moveTo>
                <a:cubicBezTo>
                  <a:pt x="5024945" y="122663"/>
                  <a:pt x="5024945" y="122663"/>
                  <a:pt x="5024945" y="122663"/>
                </a:cubicBezTo>
                <a:cubicBezTo>
                  <a:pt x="5015216" y="122663"/>
                  <a:pt x="5015216" y="122663"/>
                  <a:pt x="5015216" y="122663"/>
                </a:cubicBezTo>
                <a:cubicBezTo>
                  <a:pt x="5015216" y="130716"/>
                  <a:pt x="5015216" y="130716"/>
                  <a:pt x="5015216" y="130716"/>
                </a:cubicBezTo>
                <a:cubicBezTo>
                  <a:pt x="5024945" y="130716"/>
                  <a:pt x="5024945" y="130716"/>
                  <a:pt x="5034664" y="130716"/>
                </a:cubicBezTo>
                <a:cubicBezTo>
                  <a:pt x="5034664" y="130716"/>
                  <a:pt x="5034664" y="122663"/>
                  <a:pt x="5024945" y="115616"/>
                </a:cubicBezTo>
                <a:close/>
                <a:moveTo>
                  <a:pt x="5104205" y="115616"/>
                </a:moveTo>
                <a:cubicBezTo>
                  <a:pt x="5114223" y="115616"/>
                  <a:pt x="5104205" y="122519"/>
                  <a:pt x="5114223" y="122519"/>
                </a:cubicBezTo>
                <a:cubicBezTo>
                  <a:pt x="5114223" y="115616"/>
                  <a:pt x="5114223" y="115616"/>
                  <a:pt x="5104205" y="115616"/>
                </a:cubicBezTo>
                <a:close/>
                <a:moveTo>
                  <a:pt x="5203213" y="115616"/>
                </a:moveTo>
                <a:cubicBezTo>
                  <a:pt x="5193312" y="115616"/>
                  <a:pt x="5193312" y="115616"/>
                  <a:pt x="5193312" y="115616"/>
                </a:cubicBezTo>
                <a:cubicBezTo>
                  <a:pt x="5193312" y="122663"/>
                  <a:pt x="5181997" y="130716"/>
                  <a:pt x="5203213" y="130716"/>
                </a:cubicBezTo>
                <a:cubicBezTo>
                  <a:pt x="5203213" y="122663"/>
                  <a:pt x="5193312" y="122663"/>
                  <a:pt x="5203213" y="115616"/>
                </a:cubicBezTo>
                <a:close/>
                <a:moveTo>
                  <a:pt x="5222754" y="115616"/>
                </a:moveTo>
                <a:cubicBezTo>
                  <a:pt x="5222754" y="122743"/>
                  <a:pt x="5222754" y="122743"/>
                  <a:pt x="5222754" y="122743"/>
                </a:cubicBezTo>
                <a:cubicBezTo>
                  <a:pt x="5232525" y="122743"/>
                  <a:pt x="5232525" y="138015"/>
                  <a:pt x="5222754" y="138015"/>
                </a:cubicBezTo>
                <a:cubicBezTo>
                  <a:pt x="5232525" y="138015"/>
                  <a:pt x="5232525" y="138015"/>
                  <a:pt x="5232525" y="138015"/>
                </a:cubicBezTo>
                <a:cubicBezTo>
                  <a:pt x="5232525" y="138015"/>
                  <a:pt x="5242296" y="138015"/>
                  <a:pt x="5242296" y="145142"/>
                </a:cubicBezTo>
                <a:cubicBezTo>
                  <a:pt x="5252066" y="145142"/>
                  <a:pt x="5261837" y="145142"/>
                  <a:pt x="5261837" y="145142"/>
                </a:cubicBezTo>
                <a:cubicBezTo>
                  <a:pt x="5261837" y="138015"/>
                  <a:pt x="5271607" y="138015"/>
                  <a:pt x="5282774" y="138015"/>
                </a:cubicBezTo>
                <a:cubicBezTo>
                  <a:pt x="5282774" y="138015"/>
                  <a:pt x="5282774" y="138015"/>
                  <a:pt x="5282774" y="130888"/>
                </a:cubicBezTo>
                <a:cubicBezTo>
                  <a:pt x="5271607" y="130888"/>
                  <a:pt x="5271607" y="138015"/>
                  <a:pt x="5271607" y="138015"/>
                </a:cubicBezTo>
                <a:cubicBezTo>
                  <a:pt x="5271607" y="130888"/>
                  <a:pt x="5261837" y="130888"/>
                  <a:pt x="5261837" y="130888"/>
                </a:cubicBezTo>
                <a:cubicBezTo>
                  <a:pt x="5261837" y="130888"/>
                  <a:pt x="5252066" y="130888"/>
                  <a:pt x="5252066" y="138015"/>
                </a:cubicBezTo>
                <a:cubicBezTo>
                  <a:pt x="5252066" y="130888"/>
                  <a:pt x="5242296" y="138015"/>
                  <a:pt x="5242296" y="130888"/>
                </a:cubicBezTo>
                <a:cubicBezTo>
                  <a:pt x="5232525" y="130888"/>
                  <a:pt x="5232525" y="122743"/>
                  <a:pt x="5222754" y="115616"/>
                </a:cubicBezTo>
                <a:close/>
                <a:moveTo>
                  <a:pt x="5391212" y="115616"/>
                </a:moveTo>
                <a:cubicBezTo>
                  <a:pt x="5391212" y="115616"/>
                  <a:pt x="5391212" y="115616"/>
                  <a:pt x="5391212" y="122519"/>
                </a:cubicBezTo>
                <a:cubicBezTo>
                  <a:pt x="5400641" y="122519"/>
                  <a:pt x="5400641" y="122519"/>
                  <a:pt x="5400641" y="122519"/>
                </a:cubicBezTo>
                <a:cubicBezTo>
                  <a:pt x="5391212" y="115616"/>
                  <a:pt x="5400641" y="115616"/>
                  <a:pt x="5391212" y="115616"/>
                </a:cubicBezTo>
                <a:close/>
                <a:moveTo>
                  <a:pt x="5400641" y="115616"/>
                </a:moveTo>
                <a:cubicBezTo>
                  <a:pt x="5400641" y="115616"/>
                  <a:pt x="5400641" y="122519"/>
                  <a:pt x="5410660" y="122519"/>
                </a:cubicBezTo>
                <a:cubicBezTo>
                  <a:pt x="5410660" y="122519"/>
                  <a:pt x="5410660" y="115616"/>
                  <a:pt x="5400641" y="115616"/>
                </a:cubicBezTo>
                <a:close/>
                <a:moveTo>
                  <a:pt x="5430108" y="115616"/>
                </a:moveTo>
                <a:cubicBezTo>
                  <a:pt x="5420678" y="115616"/>
                  <a:pt x="5420678" y="115616"/>
                  <a:pt x="5420678" y="122519"/>
                </a:cubicBezTo>
                <a:cubicBezTo>
                  <a:pt x="5420678" y="115616"/>
                  <a:pt x="5430108" y="122519"/>
                  <a:pt x="5430108" y="122519"/>
                </a:cubicBezTo>
                <a:cubicBezTo>
                  <a:pt x="5430108" y="115616"/>
                  <a:pt x="5430108" y="115616"/>
                  <a:pt x="5430108" y="115616"/>
                </a:cubicBezTo>
                <a:close/>
                <a:moveTo>
                  <a:pt x="5628124" y="115616"/>
                </a:moveTo>
                <a:cubicBezTo>
                  <a:pt x="5628124" y="115616"/>
                  <a:pt x="5618105" y="122519"/>
                  <a:pt x="5628124" y="122519"/>
                </a:cubicBezTo>
                <a:cubicBezTo>
                  <a:pt x="5628124" y="122519"/>
                  <a:pt x="5628124" y="122519"/>
                  <a:pt x="5628124" y="115616"/>
                </a:cubicBezTo>
                <a:close/>
                <a:moveTo>
                  <a:pt x="5697647" y="115616"/>
                </a:moveTo>
                <a:cubicBezTo>
                  <a:pt x="5697647" y="122760"/>
                  <a:pt x="5697647" y="122760"/>
                  <a:pt x="5697647" y="122760"/>
                </a:cubicBezTo>
                <a:cubicBezTo>
                  <a:pt x="5678144" y="115616"/>
                  <a:pt x="5668393" y="115616"/>
                  <a:pt x="5658641" y="122760"/>
                </a:cubicBezTo>
                <a:cubicBezTo>
                  <a:pt x="5668393" y="122760"/>
                  <a:pt x="5668393" y="138069"/>
                  <a:pt x="5658641" y="138069"/>
                </a:cubicBezTo>
                <a:cubicBezTo>
                  <a:pt x="5658641" y="138069"/>
                  <a:pt x="5658641" y="130925"/>
                  <a:pt x="5647496" y="130925"/>
                </a:cubicBezTo>
                <a:cubicBezTo>
                  <a:pt x="5647496" y="138069"/>
                  <a:pt x="5647496" y="138069"/>
                  <a:pt x="5647496" y="145214"/>
                </a:cubicBezTo>
                <a:cubicBezTo>
                  <a:pt x="5647496" y="145214"/>
                  <a:pt x="5647496" y="145214"/>
                  <a:pt x="5637745" y="145214"/>
                </a:cubicBezTo>
                <a:cubicBezTo>
                  <a:pt x="5637745" y="152358"/>
                  <a:pt x="5618241" y="145214"/>
                  <a:pt x="5627993" y="159502"/>
                </a:cubicBezTo>
                <a:cubicBezTo>
                  <a:pt x="5618241" y="159502"/>
                  <a:pt x="5618241" y="159502"/>
                  <a:pt x="5618241" y="159502"/>
                </a:cubicBezTo>
                <a:cubicBezTo>
                  <a:pt x="5627993" y="159502"/>
                  <a:pt x="5627993" y="166646"/>
                  <a:pt x="5637745" y="166646"/>
                </a:cubicBezTo>
                <a:cubicBezTo>
                  <a:pt x="5637745" y="166646"/>
                  <a:pt x="5627993" y="159502"/>
                  <a:pt x="5637745" y="159502"/>
                </a:cubicBezTo>
                <a:cubicBezTo>
                  <a:pt x="5637745" y="166646"/>
                  <a:pt x="5658641" y="152358"/>
                  <a:pt x="5658641" y="166646"/>
                </a:cubicBezTo>
                <a:cubicBezTo>
                  <a:pt x="5637745" y="166646"/>
                  <a:pt x="5647496" y="166646"/>
                  <a:pt x="5647496" y="173790"/>
                </a:cubicBezTo>
                <a:cubicBezTo>
                  <a:pt x="5637745" y="173790"/>
                  <a:pt x="5637745" y="173790"/>
                  <a:pt x="5627993" y="173790"/>
                </a:cubicBezTo>
                <a:cubicBezTo>
                  <a:pt x="5627993" y="180935"/>
                  <a:pt x="5627993" y="180935"/>
                  <a:pt x="5627993" y="180935"/>
                </a:cubicBezTo>
                <a:cubicBezTo>
                  <a:pt x="5618241" y="180935"/>
                  <a:pt x="5618241" y="180935"/>
                  <a:pt x="5618241" y="180935"/>
                </a:cubicBezTo>
                <a:cubicBezTo>
                  <a:pt x="5618241" y="180935"/>
                  <a:pt x="5618241" y="180935"/>
                  <a:pt x="5608490" y="188079"/>
                </a:cubicBezTo>
                <a:cubicBezTo>
                  <a:pt x="5608490" y="186293"/>
                  <a:pt x="5607880" y="184953"/>
                  <a:pt x="5606966" y="183837"/>
                </a:cubicBezTo>
                <a:lnTo>
                  <a:pt x="5606264" y="183229"/>
                </a:lnTo>
                <a:lnTo>
                  <a:pt x="5604376" y="185177"/>
                </a:lnTo>
                <a:cubicBezTo>
                  <a:pt x="5603690" y="186851"/>
                  <a:pt x="5604719" y="188023"/>
                  <a:pt x="5605919" y="189446"/>
                </a:cubicBezTo>
                <a:lnTo>
                  <a:pt x="5606528" y="190816"/>
                </a:lnTo>
                <a:lnTo>
                  <a:pt x="5606966" y="191093"/>
                </a:lnTo>
                <a:cubicBezTo>
                  <a:pt x="5607880" y="192097"/>
                  <a:pt x="5608490" y="193437"/>
                  <a:pt x="5608490" y="195223"/>
                </a:cubicBezTo>
                <a:lnTo>
                  <a:pt x="5606528" y="190816"/>
                </a:lnTo>
                <a:lnTo>
                  <a:pt x="5603614" y="188972"/>
                </a:lnTo>
                <a:cubicBezTo>
                  <a:pt x="5601176" y="188079"/>
                  <a:pt x="5598738" y="188079"/>
                  <a:pt x="5598738" y="188079"/>
                </a:cubicBezTo>
                <a:cubicBezTo>
                  <a:pt x="5588986" y="195223"/>
                  <a:pt x="5598738" y="195223"/>
                  <a:pt x="5598738" y="195223"/>
                </a:cubicBezTo>
                <a:cubicBezTo>
                  <a:pt x="5588986" y="195223"/>
                  <a:pt x="5588986" y="195223"/>
                  <a:pt x="5588986" y="195223"/>
                </a:cubicBezTo>
                <a:cubicBezTo>
                  <a:pt x="5579235" y="195223"/>
                  <a:pt x="5579235" y="195223"/>
                  <a:pt x="5579235" y="202367"/>
                </a:cubicBezTo>
                <a:cubicBezTo>
                  <a:pt x="5579235" y="202367"/>
                  <a:pt x="5579235" y="202367"/>
                  <a:pt x="5588986" y="202367"/>
                </a:cubicBezTo>
                <a:cubicBezTo>
                  <a:pt x="5579235" y="202367"/>
                  <a:pt x="5569483" y="209511"/>
                  <a:pt x="5559732" y="202367"/>
                </a:cubicBezTo>
                <a:cubicBezTo>
                  <a:pt x="5559732" y="209511"/>
                  <a:pt x="5559732" y="209511"/>
                  <a:pt x="5559732" y="209511"/>
                </a:cubicBezTo>
                <a:cubicBezTo>
                  <a:pt x="5548587" y="209511"/>
                  <a:pt x="5548587" y="209511"/>
                  <a:pt x="5548587" y="209511"/>
                </a:cubicBezTo>
                <a:cubicBezTo>
                  <a:pt x="5548587" y="202367"/>
                  <a:pt x="5548587" y="202367"/>
                  <a:pt x="5548587" y="202367"/>
                </a:cubicBezTo>
                <a:cubicBezTo>
                  <a:pt x="5559732" y="209511"/>
                  <a:pt x="5559732" y="202367"/>
                  <a:pt x="5559732" y="202367"/>
                </a:cubicBezTo>
                <a:cubicBezTo>
                  <a:pt x="5569483" y="202367"/>
                  <a:pt x="5569483" y="202367"/>
                  <a:pt x="5569483" y="202367"/>
                </a:cubicBezTo>
                <a:cubicBezTo>
                  <a:pt x="5569483" y="202367"/>
                  <a:pt x="5569483" y="188079"/>
                  <a:pt x="5588986" y="188079"/>
                </a:cubicBezTo>
                <a:cubicBezTo>
                  <a:pt x="5588986" y="186293"/>
                  <a:pt x="5588986" y="184953"/>
                  <a:pt x="5588986" y="183837"/>
                </a:cubicBezTo>
                <a:lnTo>
                  <a:pt x="5588986" y="180935"/>
                </a:lnTo>
                <a:cubicBezTo>
                  <a:pt x="5588986" y="179149"/>
                  <a:pt x="5588986" y="177363"/>
                  <a:pt x="5588986" y="173790"/>
                </a:cubicBezTo>
                <a:cubicBezTo>
                  <a:pt x="5579235" y="173790"/>
                  <a:pt x="5579235" y="173790"/>
                  <a:pt x="5579235" y="173790"/>
                </a:cubicBezTo>
                <a:cubicBezTo>
                  <a:pt x="5579235" y="180935"/>
                  <a:pt x="5569483" y="180935"/>
                  <a:pt x="5569483" y="180935"/>
                </a:cubicBezTo>
                <a:cubicBezTo>
                  <a:pt x="5569483" y="180935"/>
                  <a:pt x="5569483" y="188079"/>
                  <a:pt x="5559732" y="188079"/>
                </a:cubicBezTo>
                <a:cubicBezTo>
                  <a:pt x="5559732" y="180935"/>
                  <a:pt x="5559732" y="180935"/>
                  <a:pt x="5559732" y="180935"/>
                </a:cubicBezTo>
                <a:cubicBezTo>
                  <a:pt x="5548587" y="180935"/>
                  <a:pt x="5548587" y="180935"/>
                  <a:pt x="5548587" y="180935"/>
                </a:cubicBezTo>
                <a:cubicBezTo>
                  <a:pt x="5538835" y="173790"/>
                  <a:pt x="5548587" y="173790"/>
                  <a:pt x="5548587" y="173790"/>
                </a:cubicBezTo>
                <a:cubicBezTo>
                  <a:pt x="5538835" y="173790"/>
                  <a:pt x="5538835" y="166646"/>
                  <a:pt x="5538835" y="166646"/>
                </a:cubicBezTo>
                <a:cubicBezTo>
                  <a:pt x="5538835" y="166646"/>
                  <a:pt x="5538835" y="173790"/>
                  <a:pt x="5529084" y="173790"/>
                </a:cubicBezTo>
                <a:cubicBezTo>
                  <a:pt x="5529084" y="173790"/>
                  <a:pt x="5529084" y="173790"/>
                  <a:pt x="5529084" y="166646"/>
                </a:cubicBezTo>
                <a:cubicBezTo>
                  <a:pt x="5529084" y="159502"/>
                  <a:pt x="5538835" y="166646"/>
                  <a:pt x="5538835" y="159502"/>
                </a:cubicBezTo>
                <a:cubicBezTo>
                  <a:pt x="5538835" y="155930"/>
                  <a:pt x="5541273" y="155930"/>
                  <a:pt x="5543711" y="156823"/>
                </a:cubicBezTo>
                <a:lnTo>
                  <a:pt x="5545560" y="157747"/>
                </a:lnTo>
                <a:lnTo>
                  <a:pt x="5541273" y="155260"/>
                </a:lnTo>
                <a:cubicBezTo>
                  <a:pt x="5533959" y="151911"/>
                  <a:pt x="5526646" y="150572"/>
                  <a:pt x="5519332" y="145214"/>
                </a:cubicBezTo>
                <a:lnTo>
                  <a:pt x="5519332" y="142535"/>
                </a:lnTo>
                <a:cubicBezTo>
                  <a:pt x="5519332" y="139855"/>
                  <a:pt x="5519332" y="138069"/>
                  <a:pt x="5519332" y="138069"/>
                </a:cubicBezTo>
                <a:cubicBezTo>
                  <a:pt x="5509580" y="145214"/>
                  <a:pt x="5499829" y="145214"/>
                  <a:pt x="5499829" y="145214"/>
                </a:cubicBezTo>
                <a:cubicBezTo>
                  <a:pt x="5509580" y="145214"/>
                  <a:pt x="5509580" y="152358"/>
                  <a:pt x="5519332" y="152358"/>
                </a:cubicBezTo>
                <a:cubicBezTo>
                  <a:pt x="5519332" y="152358"/>
                  <a:pt x="5519332" y="152358"/>
                  <a:pt x="5529084" y="152358"/>
                </a:cubicBezTo>
                <a:cubicBezTo>
                  <a:pt x="5529084" y="152358"/>
                  <a:pt x="5529084" y="152358"/>
                  <a:pt x="5529084" y="159502"/>
                </a:cubicBezTo>
                <a:cubicBezTo>
                  <a:pt x="5519332" y="159502"/>
                  <a:pt x="5519332" y="166646"/>
                  <a:pt x="5509580" y="173790"/>
                </a:cubicBezTo>
                <a:cubicBezTo>
                  <a:pt x="5509580" y="166646"/>
                  <a:pt x="5509580" y="159502"/>
                  <a:pt x="5509580" y="159502"/>
                </a:cubicBezTo>
                <a:cubicBezTo>
                  <a:pt x="5499829" y="159502"/>
                  <a:pt x="5509580" y="166646"/>
                  <a:pt x="5499829" y="166646"/>
                </a:cubicBezTo>
                <a:cubicBezTo>
                  <a:pt x="5499829" y="173790"/>
                  <a:pt x="5509580" y="173790"/>
                  <a:pt x="5509580" y="180935"/>
                </a:cubicBezTo>
                <a:cubicBezTo>
                  <a:pt x="5499829" y="188079"/>
                  <a:pt x="5499829" y="188079"/>
                  <a:pt x="5499829" y="188079"/>
                </a:cubicBezTo>
                <a:cubicBezTo>
                  <a:pt x="5499829" y="182721"/>
                  <a:pt x="5499829" y="177363"/>
                  <a:pt x="5495715" y="178032"/>
                </a:cubicBezTo>
                <a:lnTo>
                  <a:pt x="5490300" y="180820"/>
                </a:lnTo>
                <a:lnTo>
                  <a:pt x="5495672" y="184985"/>
                </a:lnTo>
                <a:cubicBezTo>
                  <a:pt x="5499649" y="188321"/>
                  <a:pt x="5499649" y="189656"/>
                  <a:pt x="5499649" y="194995"/>
                </a:cubicBezTo>
                <a:cubicBezTo>
                  <a:pt x="5509521" y="194995"/>
                  <a:pt x="5509521" y="187877"/>
                  <a:pt x="5509521" y="187877"/>
                </a:cubicBezTo>
                <a:cubicBezTo>
                  <a:pt x="5519392" y="187877"/>
                  <a:pt x="5519392" y="187877"/>
                  <a:pt x="5519392" y="194995"/>
                </a:cubicBezTo>
                <a:cubicBezTo>
                  <a:pt x="5519392" y="187877"/>
                  <a:pt x="5519392" y="180758"/>
                  <a:pt x="5519392" y="180758"/>
                </a:cubicBezTo>
                <a:cubicBezTo>
                  <a:pt x="5509521" y="180758"/>
                  <a:pt x="5529264" y="180758"/>
                  <a:pt x="5529264" y="180758"/>
                </a:cubicBezTo>
                <a:cubicBezTo>
                  <a:pt x="5521860" y="186097"/>
                  <a:pt x="5520009" y="195439"/>
                  <a:pt x="5527876" y="196774"/>
                </a:cubicBezTo>
                <a:lnTo>
                  <a:pt x="5528885" y="196614"/>
                </a:lnTo>
                <a:lnTo>
                  <a:pt x="5529110" y="196107"/>
                </a:lnTo>
                <a:cubicBezTo>
                  <a:pt x="5529264" y="195439"/>
                  <a:pt x="5529264" y="194995"/>
                  <a:pt x="5529264" y="194995"/>
                </a:cubicBezTo>
                <a:cubicBezTo>
                  <a:pt x="5529264" y="194995"/>
                  <a:pt x="5529264" y="194995"/>
                  <a:pt x="5529264" y="195884"/>
                </a:cubicBezTo>
                <a:lnTo>
                  <a:pt x="5529264" y="196555"/>
                </a:lnTo>
                <a:lnTo>
                  <a:pt x="5539135" y="194995"/>
                </a:lnTo>
                <a:lnTo>
                  <a:pt x="5539135" y="196107"/>
                </a:lnTo>
                <a:cubicBezTo>
                  <a:pt x="5539135" y="202113"/>
                  <a:pt x="5539135" y="202113"/>
                  <a:pt x="5539135" y="202113"/>
                </a:cubicBezTo>
                <a:cubicBezTo>
                  <a:pt x="5539135" y="202113"/>
                  <a:pt x="5529264" y="202113"/>
                  <a:pt x="5529264" y="209231"/>
                </a:cubicBezTo>
                <a:cubicBezTo>
                  <a:pt x="5529264" y="209231"/>
                  <a:pt x="5529264" y="202113"/>
                  <a:pt x="5519392" y="209231"/>
                </a:cubicBezTo>
                <a:cubicBezTo>
                  <a:pt x="5529264" y="202113"/>
                  <a:pt x="5529264" y="209231"/>
                  <a:pt x="5529264" y="202113"/>
                </a:cubicBezTo>
                <a:cubicBezTo>
                  <a:pt x="5529264" y="200333"/>
                  <a:pt x="5529264" y="198999"/>
                  <a:pt x="5529264" y="197998"/>
                </a:cubicBezTo>
                <a:lnTo>
                  <a:pt x="5529264" y="196555"/>
                </a:lnTo>
                <a:lnTo>
                  <a:pt x="5528885" y="196614"/>
                </a:lnTo>
                <a:lnTo>
                  <a:pt x="5528030" y="198554"/>
                </a:lnTo>
                <a:cubicBezTo>
                  <a:pt x="5526796" y="200333"/>
                  <a:pt x="5524328" y="202113"/>
                  <a:pt x="5519392" y="202113"/>
                </a:cubicBezTo>
                <a:cubicBezTo>
                  <a:pt x="5519392" y="194995"/>
                  <a:pt x="5519392" y="194995"/>
                  <a:pt x="5519392" y="194995"/>
                </a:cubicBezTo>
                <a:cubicBezTo>
                  <a:pt x="5509521" y="194995"/>
                  <a:pt x="5509521" y="202113"/>
                  <a:pt x="5509521" y="202113"/>
                </a:cubicBezTo>
                <a:cubicBezTo>
                  <a:pt x="5509521" y="194995"/>
                  <a:pt x="5499649" y="194995"/>
                  <a:pt x="5499649" y="194995"/>
                </a:cubicBezTo>
                <a:cubicBezTo>
                  <a:pt x="5490220" y="194995"/>
                  <a:pt x="5490220" y="194995"/>
                  <a:pt x="5490220" y="194995"/>
                </a:cubicBezTo>
                <a:cubicBezTo>
                  <a:pt x="5497292" y="189656"/>
                  <a:pt x="5493756" y="188321"/>
                  <a:pt x="5491546" y="184985"/>
                </a:cubicBezTo>
                <a:lnTo>
                  <a:pt x="5490248" y="180847"/>
                </a:lnTo>
                <a:lnTo>
                  <a:pt x="5490077" y="180935"/>
                </a:lnTo>
                <a:lnTo>
                  <a:pt x="5490239" y="180817"/>
                </a:lnTo>
                <a:lnTo>
                  <a:pt x="5490220" y="180758"/>
                </a:lnTo>
                <a:lnTo>
                  <a:pt x="5490268" y="180795"/>
                </a:lnTo>
                <a:lnTo>
                  <a:pt x="5495715" y="176804"/>
                </a:lnTo>
                <a:cubicBezTo>
                  <a:pt x="5499829" y="173790"/>
                  <a:pt x="5499829" y="173790"/>
                  <a:pt x="5499829" y="173790"/>
                </a:cubicBezTo>
                <a:cubicBezTo>
                  <a:pt x="5490077" y="173790"/>
                  <a:pt x="5490077" y="173790"/>
                  <a:pt x="5480325" y="180935"/>
                </a:cubicBezTo>
                <a:cubicBezTo>
                  <a:pt x="5480325" y="173790"/>
                  <a:pt x="5480325" y="173790"/>
                  <a:pt x="5480325" y="166646"/>
                </a:cubicBezTo>
                <a:cubicBezTo>
                  <a:pt x="5473012" y="172005"/>
                  <a:pt x="5471183" y="177363"/>
                  <a:pt x="5466025" y="176693"/>
                </a:cubicBezTo>
                <a:lnTo>
                  <a:pt x="5459575" y="173855"/>
                </a:lnTo>
                <a:lnTo>
                  <a:pt x="5459575" y="169616"/>
                </a:lnTo>
                <a:cubicBezTo>
                  <a:pt x="5459575" y="166522"/>
                  <a:pt x="5459575" y="166522"/>
                  <a:pt x="5459575" y="166522"/>
                </a:cubicBezTo>
                <a:cubicBezTo>
                  <a:pt x="5459575" y="166522"/>
                  <a:pt x="5453940" y="170647"/>
                  <a:pt x="5455348" y="172710"/>
                </a:cubicBezTo>
                <a:lnTo>
                  <a:pt x="5459426" y="173815"/>
                </a:lnTo>
                <a:lnTo>
                  <a:pt x="5458210" y="183614"/>
                </a:lnTo>
                <a:cubicBezTo>
                  <a:pt x="5456991" y="186293"/>
                  <a:pt x="5454553" y="188079"/>
                  <a:pt x="5449677" y="188079"/>
                </a:cubicBezTo>
                <a:cubicBezTo>
                  <a:pt x="5449677" y="195223"/>
                  <a:pt x="5449677" y="195223"/>
                  <a:pt x="5449677" y="195223"/>
                </a:cubicBezTo>
                <a:cubicBezTo>
                  <a:pt x="5449677" y="202367"/>
                  <a:pt x="5449677" y="195223"/>
                  <a:pt x="5459429" y="195223"/>
                </a:cubicBezTo>
                <a:cubicBezTo>
                  <a:pt x="5459429" y="188079"/>
                  <a:pt x="5459429" y="180935"/>
                  <a:pt x="5470574" y="180935"/>
                </a:cubicBezTo>
                <a:cubicBezTo>
                  <a:pt x="5470574" y="188079"/>
                  <a:pt x="5459429" y="195223"/>
                  <a:pt x="5459429" y="202367"/>
                </a:cubicBezTo>
                <a:cubicBezTo>
                  <a:pt x="5470574" y="209511"/>
                  <a:pt x="5459429" y="202367"/>
                  <a:pt x="5470574" y="202367"/>
                </a:cubicBezTo>
                <a:cubicBezTo>
                  <a:pt x="5459429" y="195223"/>
                  <a:pt x="5470574" y="188079"/>
                  <a:pt x="5470574" y="188079"/>
                </a:cubicBezTo>
                <a:cubicBezTo>
                  <a:pt x="5480325" y="188079"/>
                  <a:pt x="5480325" y="188079"/>
                  <a:pt x="5480325" y="188079"/>
                </a:cubicBezTo>
                <a:cubicBezTo>
                  <a:pt x="5480325" y="188079"/>
                  <a:pt x="5480325" y="195223"/>
                  <a:pt x="5470574" y="195223"/>
                </a:cubicBezTo>
                <a:cubicBezTo>
                  <a:pt x="5470574" y="202367"/>
                  <a:pt x="5480325" y="202367"/>
                  <a:pt x="5480325" y="209511"/>
                </a:cubicBezTo>
                <a:cubicBezTo>
                  <a:pt x="5470574" y="202367"/>
                  <a:pt x="5470574" y="217676"/>
                  <a:pt x="5459429" y="217676"/>
                </a:cubicBezTo>
                <a:cubicBezTo>
                  <a:pt x="5470574" y="202367"/>
                  <a:pt x="5449677" y="217676"/>
                  <a:pt x="5449677" y="209511"/>
                </a:cubicBezTo>
                <a:cubicBezTo>
                  <a:pt x="5449677" y="202367"/>
                  <a:pt x="5449677" y="209511"/>
                  <a:pt x="5439926" y="209511"/>
                </a:cubicBezTo>
                <a:cubicBezTo>
                  <a:pt x="5439926" y="202367"/>
                  <a:pt x="5439926" y="202367"/>
                  <a:pt x="5439926" y="202367"/>
                </a:cubicBezTo>
                <a:cubicBezTo>
                  <a:pt x="5449677" y="202367"/>
                  <a:pt x="5449677" y="202367"/>
                  <a:pt x="5449677" y="202367"/>
                </a:cubicBezTo>
                <a:cubicBezTo>
                  <a:pt x="5449677" y="195223"/>
                  <a:pt x="5439926" y="195223"/>
                  <a:pt x="5439926" y="195223"/>
                </a:cubicBezTo>
                <a:cubicBezTo>
                  <a:pt x="5430174" y="195223"/>
                  <a:pt x="5430174" y="202367"/>
                  <a:pt x="5430174" y="209511"/>
                </a:cubicBezTo>
                <a:cubicBezTo>
                  <a:pt x="5430174" y="202367"/>
                  <a:pt x="5420423" y="202367"/>
                  <a:pt x="5420423" y="202367"/>
                </a:cubicBezTo>
                <a:cubicBezTo>
                  <a:pt x="5430174" y="195223"/>
                  <a:pt x="5430174" y="188079"/>
                  <a:pt x="5430174" y="188079"/>
                </a:cubicBezTo>
                <a:cubicBezTo>
                  <a:pt x="5420423" y="188079"/>
                  <a:pt x="5420423" y="195223"/>
                  <a:pt x="5420423" y="195223"/>
                </a:cubicBezTo>
                <a:cubicBezTo>
                  <a:pt x="5410671" y="195223"/>
                  <a:pt x="5410671" y="195223"/>
                  <a:pt x="5410671" y="195223"/>
                </a:cubicBezTo>
                <a:cubicBezTo>
                  <a:pt x="5420423" y="202367"/>
                  <a:pt x="5410671" y="202367"/>
                  <a:pt x="5410671" y="209511"/>
                </a:cubicBezTo>
                <a:cubicBezTo>
                  <a:pt x="5410671" y="202367"/>
                  <a:pt x="5400919" y="209511"/>
                  <a:pt x="5400919" y="209511"/>
                </a:cubicBezTo>
                <a:cubicBezTo>
                  <a:pt x="5391168" y="209511"/>
                  <a:pt x="5400919" y="202367"/>
                  <a:pt x="5400919" y="195223"/>
                </a:cubicBezTo>
                <a:cubicBezTo>
                  <a:pt x="5391168" y="202367"/>
                  <a:pt x="5381416" y="202367"/>
                  <a:pt x="5371664" y="202367"/>
                </a:cubicBezTo>
                <a:cubicBezTo>
                  <a:pt x="5371664" y="202367"/>
                  <a:pt x="5371664" y="202367"/>
                  <a:pt x="5371664" y="199353"/>
                </a:cubicBezTo>
                <a:lnTo>
                  <a:pt x="5371664" y="195232"/>
                </a:lnTo>
                <a:lnTo>
                  <a:pt x="5369995" y="199235"/>
                </a:lnTo>
                <a:cubicBezTo>
                  <a:pt x="5366813" y="202329"/>
                  <a:pt x="5360448" y="202329"/>
                  <a:pt x="5360448" y="202329"/>
                </a:cubicBezTo>
                <a:cubicBezTo>
                  <a:pt x="5350547" y="202329"/>
                  <a:pt x="5360448" y="202329"/>
                  <a:pt x="5360448" y="194995"/>
                </a:cubicBezTo>
                <a:lnTo>
                  <a:pt x="5360520" y="194995"/>
                </a:lnTo>
                <a:lnTo>
                  <a:pt x="5360520" y="185400"/>
                </a:lnTo>
                <a:cubicBezTo>
                  <a:pt x="5360520" y="182721"/>
                  <a:pt x="5360520" y="180935"/>
                  <a:pt x="5360520" y="180935"/>
                </a:cubicBezTo>
                <a:cubicBezTo>
                  <a:pt x="5350768" y="188079"/>
                  <a:pt x="5350768" y="195223"/>
                  <a:pt x="5341016" y="195223"/>
                </a:cubicBezTo>
                <a:cubicBezTo>
                  <a:pt x="5341016" y="195223"/>
                  <a:pt x="5331265" y="195223"/>
                  <a:pt x="5331265" y="188079"/>
                </a:cubicBezTo>
                <a:cubicBezTo>
                  <a:pt x="5341016" y="180935"/>
                  <a:pt x="5341016" y="188079"/>
                  <a:pt x="5341016" y="180935"/>
                </a:cubicBezTo>
                <a:cubicBezTo>
                  <a:pt x="5331265" y="180935"/>
                  <a:pt x="5331265" y="180935"/>
                  <a:pt x="5321513" y="173790"/>
                </a:cubicBezTo>
                <a:cubicBezTo>
                  <a:pt x="5331265" y="180935"/>
                  <a:pt x="5321513" y="180935"/>
                  <a:pt x="5311762" y="180935"/>
                </a:cubicBezTo>
                <a:cubicBezTo>
                  <a:pt x="5321513" y="188079"/>
                  <a:pt x="5321513" y="195223"/>
                  <a:pt x="5321513" y="195223"/>
                </a:cubicBezTo>
                <a:cubicBezTo>
                  <a:pt x="5331265" y="195223"/>
                  <a:pt x="5331265" y="202367"/>
                  <a:pt x="5331265" y="202367"/>
                </a:cubicBezTo>
                <a:cubicBezTo>
                  <a:pt x="5331265" y="205939"/>
                  <a:pt x="5326389" y="211553"/>
                  <a:pt x="5323951" y="216273"/>
                </a:cubicBezTo>
                <a:lnTo>
                  <a:pt x="5331099" y="224627"/>
                </a:lnTo>
                <a:lnTo>
                  <a:pt x="5331099" y="218420"/>
                </a:lnTo>
                <a:cubicBezTo>
                  <a:pt x="5331099" y="217514"/>
                  <a:pt x="5331099" y="217514"/>
                  <a:pt x="5331099" y="217514"/>
                </a:cubicBezTo>
                <a:cubicBezTo>
                  <a:pt x="5331099" y="209231"/>
                  <a:pt x="5340823" y="209231"/>
                  <a:pt x="5340823" y="209231"/>
                </a:cubicBezTo>
                <a:cubicBezTo>
                  <a:pt x="5350548" y="217514"/>
                  <a:pt x="5340823" y="209231"/>
                  <a:pt x="5340823" y="217514"/>
                </a:cubicBezTo>
                <a:cubicBezTo>
                  <a:pt x="5340823" y="224761"/>
                  <a:pt x="5340823" y="217514"/>
                  <a:pt x="5350548" y="217514"/>
                </a:cubicBezTo>
                <a:cubicBezTo>
                  <a:pt x="5350548" y="221137"/>
                  <a:pt x="5348117" y="221137"/>
                  <a:pt x="5344470" y="221137"/>
                </a:cubicBezTo>
                <a:lnTo>
                  <a:pt x="5331193" y="224736"/>
                </a:lnTo>
                <a:lnTo>
                  <a:pt x="5331265" y="224820"/>
                </a:lnTo>
                <a:cubicBezTo>
                  <a:pt x="5331265" y="231965"/>
                  <a:pt x="5321513" y="231965"/>
                  <a:pt x="5321513" y="231965"/>
                </a:cubicBezTo>
                <a:cubicBezTo>
                  <a:pt x="5316637" y="224821"/>
                  <a:pt x="5316637" y="217421"/>
                  <a:pt x="5315419" y="210022"/>
                </a:cubicBezTo>
                <a:lnTo>
                  <a:pt x="5314754" y="208934"/>
                </a:lnTo>
                <a:lnTo>
                  <a:pt x="5311762" y="209511"/>
                </a:lnTo>
                <a:cubicBezTo>
                  <a:pt x="5311762" y="209511"/>
                  <a:pt x="5311762" y="209511"/>
                  <a:pt x="5312981" y="208618"/>
                </a:cubicBezTo>
                <a:lnTo>
                  <a:pt x="5314072" y="207819"/>
                </a:lnTo>
                <a:lnTo>
                  <a:pt x="5302010" y="188079"/>
                </a:lnTo>
                <a:cubicBezTo>
                  <a:pt x="5302010" y="195223"/>
                  <a:pt x="5311762" y="202367"/>
                  <a:pt x="5302010" y="202367"/>
                </a:cubicBezTo>
                <a:cubicBezTo>
                  <a:pt x="5302010" y="202367"/>
                  <a:pt x="5302010" y="202367"/>
                  <a:pt x="5292258" y="202367"/>
                </a:cubicBezTo>
                <a:cubicBezTo>
                  <a:pt x="5292258" y="209511"/>
                  <a:pt x="5282506" y="209511"/>
                  <a:pt x="5282506" y="217676"/>
                </a:cubicBezTo>
                <a:cubicBezTo>
                  <a:pt x="5292258" y="217676"/>
                  <a:pt x="5302010" y="209511"/>
                  <a:pt x="5302010" y="217676"/>
                </a:cubicBezTo>
                <a:cubicBezTo>
                  <a:pt x="5297134" y="217676"/>
                  <a:pt x="5292258" y="219462"/>
                  <a:pt x="5288601" y="222142"/>
                </a:cubicBezTo>
                <a:lnTo>
                  <a:pt x="5282539" y="231912"/>
                </a:lnTo>
                <a:lnTo>
                  <a:pt x="5283976" y="236018"/>
                </a:lnTo>
                <a:cubicBezTo>
                  <a:pt x="5286718" y="239456"/>
                  <a:pt x="5292203" y="240831"/>
                  <a:pt x="5292203" y="246332"/>
                </a:cubicBezTo>
                <a:cubicBezTo>
                  <a:pt x="5282452" y="246332"/>
                  <a:pt x="5282452" y="238998"/>
                  <a:pt x="5282452" y="238998"/>
                </a:cubicBezTo>
                <a:cubicBezTo>
                  <a:pt x="5282452" y="238998"/>
                  <a:pt x="5279666" y="238998"/>
                  <a:pt x="5276880" y="239915"/>
                </a:cubicBezTo>
                <a:lnTo>
                  <a:pt x="5271858" y="245699"/>
                </a:lnTo>
                <a:lnTo>
                  <a:pt x="5269648" y="244771"/>
                </a:lnTo>
                <a:lnTo>
                  <a:pt x="5266433" y="241748"/>
                </a:lnTo>
                <a:lnTo>
                  <a:pt x="5261617" y="231786"/>
                </a:lnTo>
                <a:lnTo>
                  <a:pt x="5261610" y="231965"/>
                </a:lnTo>
                <a:cubicBezTo>
                  <a:pt x="5251859" y="224820"/>
                  <a:pt x="5261610" y="224820"/>
                  <a:pt x="5261610" y="224820"/>
                </a:cubicBezTo>
                <a:cubicBezTo>
                  <a:pt x="5261610" y="217676"/>
                  <a:pt x="5261610" y="217676"/>
                  <a:pt x="5261610" y="209511"/>
                </a:cubicBezTo>
                <a:cubicBezTo>
                  <a:pt x="5251859" y="209511"/>
                  <a:pt x="5251859" y="217676"/>
                  <a:pt x="5251859" y="209511"/>
                </a:cubicBezTo>
                <a:cubicBezTo>
                  <a:pt x="5261610" y="209511"/>
                  <a:pt x="5251859" y="195223"/>
                  <a:pt x="5261610" y="188079"/>
                </a:cubicBezTo>
                <a:cubicBezTo>
                  <a:pt x="5261610" y="188079"/>
                  <a:pt x="5251859" y="188079"/>
                  <a:pt x="5251859" y="195223"/>
                </a:cubicBezTo>
                <a:cubicBezTo>
                  <a:pt x="5242107" y="195223"/>
                  <a:pt x="5242107" y="217676"/>
                  <a:pt x="5232355" y="217676"/>
                </a:cubicBezTo>
                <a:cubicBezTo>
                  <a:pt x="5232355" y="209511"/>
                  <a:pt x="5232355" y="202367"/>
                  <a:pt x="5232355" y="202367"/>
                </a:cubicBezTo>
                <a:cubicBezTo>
                  <a:pt x="5222604" y="209511"/>
                  <a:pt x="5222604" y="209511"/>
                  <a:pt x="5212852" y="209511"/>
                </a:cubicBezTo>
                <a:lnTo>
                  <a:pt x="5212852" y="202367"/>
                </a:lnTo>
                <a:cubicBezTo>
                  <a:pt x="5212852" y="202367"/>
                  <a:pt x="5203101" y="202367"/>
                  <a:pt x="5203101" y="195223"/>
                </a:cubicBezTo>
                <a:cubicBezTo>
                  <a:pt x="5193349" y="202367"/>
                  <a:pt x="5203101" y="209511"/>
                  <a:pt x="5203101" y="209511"/>
                </a:cubicBezTo>
                <a:cubicBezTo>
                  <a:pt x="5203101" y="209511"/>
                  <a:pt x="5203101" y="217676"/>
                  <a:pt x="5193349" y="217676"/>
                </a:cubicBezTo>
                <a:cubicBezTo>
                  <a:pt x="5193349" y="209511"/>
                  <a:pt x="5193349" y="209511"/>
                  <a:pt x="5193349" y="209511"/>
                </a:cubicBezTo>
                <a:lnTo>
                  <a:pt x="5186149" y="214033"/>
                </a:lnTo>
                <a:lnTo>
                  <a:pt x="5191860" y="202209"/>
                </a:lnTo>
                <a:cubicBezTo>
                  <a:pt x="5186840" y="202209"/>
                  <a:pt x="5184330" y="204065"/>
                  <a:pt x="5181820" y="205921"/>
                </a:cubicBezTo>
                <a:lnTo>
                  <a:pt x="5177586" y="207486"/>
                </a:lnTo>
                <a:lnTo>
                  <a:pt x="5181997" y="202254"/>
                </a:lnTo>
                <a:cubicBezTo>
                  <a:pt x="5172275" y="202254"/>
                  <a:pt x="5172275" y="209335"/>
                  <a:pt x="5172275" y="209335"/>
                </a:cubicBezTo>
                <a:cubicBezTo>
                  <a:pt x="5172275" y="205795"/>
                  <a:pt x="5172275" y="204024"/>
                  <a:pt x="5172275" y="202254"/>
                </a:cubicBezTo>
                <a:lnTo>
                  <a:pt x="5172275" y="200484"/>
                </a:lnTo>
                <a:lnTo>
                  <a:pt x="5172275" y="199378"/>
                </a:lnTo>
                <a:lnTo>
                  <a:pt x="5172275" y="199156"/>
                </a:lnTo>
                <a:cubicBezTo>
                  <a:pt x="5172275" y="198271"/>
                  <a:pt x="5172275" y="196944"/>
                  <a:pt x="5172275" y="195173"/>
                </a:cubicBezTo>
                <a:lnTo>
                  <a:pt x="5169540" y="194067"/>
                </a:lnTo>
                <a:lnTo>
                  <a:pt x="5162549" y="209335"/>
                </a:lnTo>
                <a:cubicBezTo>
                  <a:pt x="5162549" y="209335"/>
                  <a:pt x="5172275" y="209335"/>
                  <a:pt x="5162549" y="217427"/>
                </a:cubicBezTo>
                <a:lnTo>
                  <a:pt x="5171781" y="211927"/>
                </a:lnTo>
                <a:lnTo>
                  <a:pt x="5171781" y="213344"/>
                </a:lnTo>
                <a:cubicBezTo>
                  <a:pt x="5171781" y="213344"/>
                  <a:pt x="5171781" y="213344"/>
                  <a:pt x="5171781" y="217055"/>
                </a:cubicBezTo>
                <a:lnTo>
                  <a:pt x="5174248" y="217676"/>
                </a:lnTo>
                <a:lnTo>
                  <a:pt x="5162701" y="217676"/>
                </a:lnTo>
                <a:cubicBezTo>
                  <a:pt x="5162701" y="221248"/>
                  <a:pt x="5162701" y="223035"/>
                  <a:pt x="5162701" y="223927"/>
                </a:cubicBezTo>
                <a:lnTo>
                  <a:pt x="5162701" y="224761"/>
                </a:lnTo>
                <a:lnTo>
                  <a:pt x="5172568" y="224761"/>
                </a:lnTo>
                <a:cubicBezTo>
                  <a:pt x="5172568" y="231664"/>
                  <a:pt x="5172568" y="231664"/>
                  <a:pt x="5172568" y="231664"/>
                </a:cubicBezTo>
                <a:cubicBezTo>
                  <a:pt x="5172568" y="226487"/>
                  <a:pt x="5166933" y="229076"/>
                  <a:pt x="5164115" y="227781"/>
                </a:cubicBezTo>
                <a:lnTo>
                  <a:pt x="5162566" y="224794"/>
                </a:lnTo>
                <a:lnTo>
                  <a:pt x="5157064" y="223704"/>
                </a:lnTo>
                <a:cubicBezTo>
                  <a:pt x="5152949" y="221695"/>
                  <a:pt x="5152949" y="217676"/>
                  <a:pt x="5152949" y="217676"/>
                </a:cubicBezTo>
                <a:cubicBezTo>
                  <a:pt x="5152949" y="217676"/>
                  <a:pt x="5152949" y="209511"/>
                  <a:pt x="5162701" y="209511"/>
                </a:cubicBezTo>
                <a:cubicBezTo>
                  <a:pt x="5162701" y="209511"/>
                  <a:pt x="5160263" y="209511"/>
                  <a:pt x="5157825" y="208618"/>
                </a:cubicBezTo>
                <a:lnTo>
                  <a:pt x="5153255" y="202760"/>
                </a:lnTo>
                <a:lnTo>
                  <a:pt x="5153119" y="202760"/>
                </a:lnTo>
                <a:lnTo>
                  <a:pt x="5153119" y="202585"/>
                </a:lnTo>
                <a:lnTo>
                  <a:pt x="5152949" y="202367"/>
                </a:lnTo>
                <a:cubicBezTo>
                  <a:pt x="5143198" y="209511"/>
                  <a:pt x="5143198" y="209511"/>
                  <a:pt x="5143198" y="209511"/>
                </a:cubicBezTo>
                <a:cubicBezTo>
                  <a:pt x="5133446" y="209511"/>
                  <a:pt x="5133446" y="202367"/>
                  <a:pt x="5133446" y="202367"/>
                </a:cubicBezTo>
                <a:lnTo>
                  <a:pt x="5133378" y="202367"/>
                </a:lnTo>
                <a:lnTo>
                  <a:pt x="5133529" y="206549"/>
                </a:lnTo>
                <a:cubicBezTo>
                  <a:pt x="5133985" y="209915"/>
                  <a:pt x="5135808" y="211433"/>
                  <a:pt x="5143101" y="217502"/>
                </a:cubicBezTo>
                <a:cubicBezTo>
                  <a:pt x="5133377" y="217502"/>
                  <a:pt x="5123653" y="217502"/>
                  <a:pt x="5123653" y="224583"/>
                </a:cubicBezTo>
                <a:cubicBezTo>
                  <a:pt x="5123653" y="224583"/>
                  <a:pt x="5123653" y="224583"/>
                  <a:pt x="5113929" y="224583"/>
                </a:cubicBezTo>
                <a:cubicBezTo>
                  <a:pt x="5104205" y="231664"/>
                  <a:pt x="5104205" y="231664"/>
                  <a:pt x="5104205" y="231664"/>
                </a:cubicBezTo>
                <a:cubicBezTo>
                  <a:pt x="5104205" y="224583"/>
                  <a:pt x="5104205" y="224583"/>
                  <a:pt x="5104205" y="217502"/>
                </a:cubicBezTo>
                <a:cubicBezTo>
                  <a:pt x="5113929" y="217502"/>
                  <a:pt x="5113929" y="217502"/>
                  <a:pt x="5113929" y="217502"/>
                </a:cubicBezTo>
                <a:cubicBezTo>
                  <a:pt x="5123653" y="217502"/>
                  <a:pt x="5123653" y="217502"/>
                  <a:pt x="5123653" y="217502"/>
                </a:cubicBezTo>
                <a:cubicBezTo>
                  <a:pt x="5123653" y="217502"/>
                  <a:pt x="5123653" y="208967"/>
                  <a:pt x="5127755" y="204699"/>
                </a:cubicBezTo>
                <a:lnTo>
                  <a:pt x="5133285" y="202367"/>
                </a:lnTo>
                <a:lnTo>
                  <a:pt x="5113943" y="202367"/>
                </a:lnTo>
                <a:cubicBezTo>
                  <a:pt x="5113943" y="195223"/>
                  <a:pt x="5113943" y="195223"/>
                  <a:pt x="5113943" y="195223"/>
                </a:cubicBezTo>
                <a:cubicBezTo>
                  <a:pt x="5104191" y="195223"/>
                  <a:pt x="5094439" y="202367"/>
                  <a:pt x="5083295" y="195223"/>
                </a:cubicBezTo>
                <a:cubicBezTo>
                  <a:pt x="5083295" y="202367"/>
                  <a:pt x="5083295" y="202367"/>
                  <a:pt x="5083295" y="209511"/>
                </a:cubicBezTo>
                <a:cubicBezTo>
                  <a:pt x="5075981" y="204153"/>
                  <a:pt x="5074153" y="215444"/>
                  <a:pt x="5077809" y="221424"/>
                </a:cubicBezTo>
                <a:lnTo>
                  <a:pt x="5079799" y="223553"/>
                </a:lnTo>
                <a:lnTo>
                  <a:pt x="5076378" y="222655"/>
                </a:lnTo>
                <a:cubicBezTo>
                  <a:pt x="5069807" y="223656"/>
                  <a:pt x="5066045" y="231664"/>
                  <a:pt x="5073559" y="231664"/>
                </a:cubicBezTo>
                <a:cubicBezTo>
                  <a:pt x="5073559" y="231664"/>
                  <a:pt x="5073559" y="224546"/>
                  <a:pt x="5083579" y="231664"/>
                </a:cubicBezTo>
                <a:cubicBezTo>
                  <a:pt x="5083579" y="224546"/>
                  <a:pt x="5083579" y="224546"/>
                  <a:pt x="5083579" y="224546"/>
                </a:cubicBezTo>
                <a:lnTo>
                  <a:pt x="5083329" y="224480"/>
                </a:lnTo>
                <a:lnTo>
                  <a:pt x="5083774" y="220102"/>
                </a:lnTo>
                <a:cubicBezTo>
                  <a:pt x="5085907" y="211298"/>
                  <a:pt x="5094439" y="216656"/>
                  <a:pt x="5094439" y="209511"/>
                </a:cubicBezTo>
                <a:cubicBezTo>
                  <a:pt x="5094439" y="213594"/>
                  <a:pt x="5094439" y="215635"/>
                  <a:pt x="5094439" y="217549"/>
                </a:cubicBezTo>
                <a:lnTo>
                  <a:pt x="5094439" y="222159"/>
                </a:lnTo>
                <a:lnTo>
                  <a:pt x="5091465" y="220916"/>
                </a:lnTo>
                <a:cubicBezTo>
                  <a:pt x="5090248" y="219134"/>
                  <a:pt x="5090248" y="217352"/>
                  <a:pt x="5090248" y="217352"/>
                </a:cubicBezTo>
                <a:cubicBezTo>
                  <a:pt x="5090248" y="224479"/>
                  <a:pt x="5090248" y="224479"/>
                  <a:pt x="5090248" y="224479"/>
                </a:cubicBezTo>
                <a:lnTo>
                  <a:pt x="5094439" y="224479"/>
                </a:lnTo>
                <a:lnTo>
                  <a:pt x="5094439" y="224820"/>
                </a:lnTo>
                <a:cubicBezTo>
                  <a:pt x="5083295" y="224820"/>
                  <a:pt x="5083295" y="231965"/>
                  <a:pt x="5083295" y="239109"/>
                </a:cubicBezTo>
                <a:cubicBezTo>
                  <a:pt x="5083295" y="239109"/>
                  <a:pt x="5083295" y="239109"/>
                  <a:pt x="5094439" y="239109"/>
                </a:cubicBezTo>
                <a:cubicBezTo>
                  <a:pt x="5073543" y="246253"/>
                  <a:pt x="5063791" y="239109"/>
                  <a:pt x="5054040" y="231965"/>
                </a:cubicBezTo>
                <a:cubicBezTo>
                  <a:pt x="5044288" y="231965"/>
                  <a:pt x="5044288" y="231965"/>
                  <a:pt x="5044288" y="231965"/>
                </a:cubicBezTo>
                <a:cubicBezTo>
                  <a:pt x="5044288" y="239109"/>
                  <a:pt x="5044288" y="239109"/>
                  <a:pt x="5044288" y="239109"/>
                </a:cubicBezTo>
                <a:cubicBezTo>
                  <a:pt x="5044288" y="246253"/>
                  <a:pt x="5054040" y="246253"/>
                  <a:pt x="5054040" y="253397"/>
                </a:cubicBezTo>
                <a:cubicBezTo>
                  <a:pt x="5063791" y="246253"/>
                  <a:pt x="5054040" y="246253"/>
                  <a:pt x="5063791" y="246253"/>
                </a:cubicBezTo>
                <a:cubicBezTo>
                  <a:pt x="5063791" y="253397"/>
                  <a:pt x="5063791" y="253397"/>
                  <a:pt x="5063791" y="253397"/>
                </a:cubicBezTo>
                <a:cubicBezTo>
                  <a:pt x="5068667" y="256970"/>
                  <a:pt x="5071105" y="256970"/>
                  <a:pt x="5073543" y="256077"/>
                </a:cubicBezTo>
                <a:lnTo>
                  <a:pt x="5073950" y="255904"/>
                </a:lnTo>
                <a:lnTo>
                  <a:pt x="5074762" y="254290"/>
                </a:lnTo>
                <a:lnTo>
                  <a:pt x="5079310" y="253814"/>
                </a:lnTo>
                <a:lnTo>
                  <a:pt x="5078839" y="254118"/>
                </a:lnTo>
                <a:lnTo>
                  <a:pt x="5078594" y="254213"/>
                </a:lnTo>
                <a:lnTo>
                  <a:pt x="5077505" y="254402"/>
                </a:lnTo>
                <a:lnTo>
                  <a:pt x="5073950" y="255904"/>
                </a:lnTo>
                <a:lnTo>
                  <a:pt x="5073882" y="256040"/>
                </a:lnTo>
                <a:lnTo>
                  <a:pt x="5066310" y="258974"/>
                </a:lnTo>
                <a:lnTo>
                  <a:pt x="5044288" y="253397"/>
                </a:lnTo>
                <a:cubicBezTo>
                  <a:pt x="5044288" y="253397"/>
                  <a:pt x="5044288" y="249379"/>
                  <a:pt x="5040174" y="247369"/>
                </a:cubicBezTo>
                <a:lnTo>
                  <a:pt x="5034591" y="246264"/>
                </a:lnTo>
                <a:lnTo>
                  <a:pt x="5034663" y="246116"/>
                </a:lnTo>
                <a:cubicBezTo>
                  <a:pt x="5034663" y="246116"/>
                  <a:pt x="5034663" y="238998"/>
                  <a:pt x="5024939" y="238998"/>
                </a:cubicBezTo>
                <a:cubicBezTo>
                  <a:pt x="5024939" y="246116"/>
                  <a:pt x="5015215" y="246116"/>
                  <a:pt x="5024939" y="253234"/>
                </a:cubicBezTo>
                <a:cubicBezTo>
                  <a:pt x="5024939" y="247896"/>
                  <a:pt x="5030409" y="250565"/>
                  <a:pt x="5033145" y="249230"/>
                </a:cubicBezTo>
                <a:lnTo>
                  <a:pt x="5034537" y="246376"/>
                </a:lnTo>
                <a:lnTo>
                  <a:pt x="5034537" y="250495"/>
                </a:lnTo>
                <a:cubicBezTo>
                  <a:pt x="5034537" y="253844"/>
                  <a:pt x="5034537" y="255183"/>
                  <a:pt x="5034537" y="260542"/>
                </a:cubicBezTo>
                <a:cubicBezTo>
                  <a:pt x="5044288" y="260542"/>
                  <a:pt x="5044288" y="274830"/>
                  <a:pt x="5054040" y="260542"/>
                </a:cubicBezTo>
                <a:cubicBezTo>
                  <a:pt x="5054040" y="267686"/>
                  <a:pt x="5054040" y="274830"/>
                  <a:pt x="5054040" y="274830"/>
                </a:cubicBezTo>
                <a:cubicBezTo>
                  <a:pt x="5044288" y="267686"/>
                  <a:pt x="5034537" y="267686"/>
                  <a:pt x="5034537" y="260542"/>
                </a:cubicBezTo>
                <a:cubicBezTo>
                  <a:pt x="5034537" y="264114"/>
                  <a:pt x="5033318" y="265900"/>
                  <a:pt x="5031489" y="266681"/>
                </a:cubicBezTo>
                <a:lnTo>
                  <a:pt x="5029044" y="266722"/>
                </a:lnTo>
                <a:lnTo>
                  <a:pt x="5028143" y="258685"/>
                </a:lnTo>
                <a:cubicBezTo>
                  <a:pt x="5026885" y="255746"/>
                  <a:pt x="5024369" y="253875"/>
                  <a:pt x="5019335" y="253875"/>
                </a:cubicBezTo>
                <a:cubicBezTo>
                  <a:pt x="5007829" y="253875"/>
                  <a:pt x="5007829" y="253875"/>
                  <a:pt x="4997763" y="261358"/>
                </a:cubicBezTo>
                <a:cubicBezTo>
                  <a:pt x="5002796" y="261358"/>
                  <a:pt x="5002796" y="261358"/>
                  <a:pt x="5002796" y="262427"/>
                </a:cubicBezTo>
                <a:lnTo>
                  <a:pt x="5006950" y="268603"/>
                </a:lnTo>
                <a:lnTo>
                  <a:pt x="5005281" y="267686"/>
                </a:lnTo>
                <a:cubicBezTo>
                  <a:pt x="5005281" y="260542"/>
                  <a:pt x="4994137" y="267686"/>
                  <a:pt x="4994137" y="260542"/>
                </a:cubicBezTo>
                <a:cubicBezTo>
                  <a:pt x="5005281" y="260542"/>
                  <a:pt x="4994137" y="253397"/>
                  <a:pt x="4984386" y="253397"/>
                </a:cubicBezTo>
                <a:cubicBezTo>
                  <a:pt x="4984386" y="253397"/>
                  <a:pt x="4984386" y="260542"/>
                  <a:pt x="4994137" y="267686"/>
                </a:cubicBezTo>
                <a:lnTo>
                  <a:pt x="4984570" y="267686"/>
                </a:lnTo>
                <a:cubicBezTo>
                  <a:pt x="4984570" y="267686"/>
                  <a:pt x="4984570" y="274804"/>
                  <a:pt x="4974846" y="274804"/>
                </a:cubicBezTo>
                <a:cubicBezTo>
                  <a:pt x="4974846" y="274804"/>
                  <a:pt x="4974846" y="274804"/>
                  <a:pt x="4974846" y="267686"/>
                </a:cubicBezTo>
                <a:cubicBezTo>
                  <a:pt x="4974846" y="267686"/>
                  <a:pt x="4974846" y="267686"/>
                  <a:pt x="4965122" y="267686"/>
                </a:cubicBezTo>
                <a:cubicBezTo>
                  <a:pt x="4967553" y="265906"/>
                  <a:pt x="4969376" y="265017"/>
                  <a:pt x="4970896" y="264683"/>
                </a:cubicBezTo>
                <a:cubicBezTo>
                  <a:pt x="4973174" y="264182"/>
                  <a:pt x="4974770" y="264933"/>
                  <a:pt x="4976707" y="265809"/>
                </a:cubicBezTo>
                <a:lnTo>
                  <a:pt x="4984363" y="267637"/>
                </a:lnTo>
                <a:lnTo>
                  <a:pt x="4974634" y="246253"/>
                </a:lnTo>
                <a:cubicBezTo>
                  <a:pt x="4969758" y="249825"/>
                  <a:pt x="4967320" y="253397"/>
                  <a:pt x="4964882" y="256077"/>
                </a:cubicBezTo>
                <a:lnTo>
                  <a:pt x="4958594" y="258956"/>
                </a:lnTo>
                <a:lnTo>
                  <a:pt x="4954222" y="259451"/>
                </a:lnTo>
                <a:lnTo>
                  <a:pt x="4953816" y="259578"/>
                </a:lnTo>
                <a:lnTo>
                  <a:pt x="4950255" y="256970"/>
                </a:lnTo>
                <a:cubicBezTo>
                  <a:pt x="4950255" y="255183"/>
                  <a:pt x="4950255" y="253397"/>
                  <a:pt x="4945379" y="253397"/>
                </a:cubicBezTo>
                <a:cubicBezTo>
                  <a:pt x="4945379" y="246253"/>
                  <a:pt x="4945379" y="246253"/>
                  <a:pt x="4945379" y="246253"/>
                </a:cubicBezTo>
                <a:cubicBezTo>
                  <a:pt x="4935628" y="246253"/>
                  <a:pt x="4935628" y="246253"/>
                  <a:pt x="4935628" y="239109"/>
                </a:cubicBezTo>
                <a:cubicBezTo>
                  <a:pt x="4935628" y="246253"/>
                  <a:pt x="4935628" y="246253"/>
                  <a:pt x="4935628" y="253397"/>
                </a:cubicBezTo>
                <a:cubicBezTo>
                  <a:pt x="4935628" y="253397"/>
                  <a:pt x="4935628" y="253397"/>
                  <a:pt x="4925876" y="253397"/>
                </a:cubicBezTo>
                <a:cubicBezTo>
                  <a:pt x="4925876" y="260542"/>
                  <a:pt x="4935628" y="260542"/>
                  <a:pt x="4925876" y="267686"/>
                </a:cubicBezTo>
                <a:cubicBezTo>
                  <a:pt x="4935628" y="267686"/>
                  <a:pt x="4945379" y="274830"/>
                  <a:pt x="4935628" y="274830"/>
                </a:cubicBezTo>
                <a:cubicBezTo>
                  <a:pt x="4935628" y="274830"/>
                  <a:pt x="4925876" y="274830"/>
                  <a:pt x="4925876" y="267686"/>
                </a:cubicBezTo>
                <a:cubicBezTo>
                  <a:pt x="4925876" y="267686"/>
                  <a:pt x="4925876" y="260542"/>
                  <a:pt x="4916124" y="267686"/>
                </a:cubicBezTo>
                <a:cubicBezTo>
                  <a:pt x="4916124" y="267686"/>
                  <a:pt x="4916124" y="267686"/>
                  <a:pt x="4916124" y="274830"/>
                </a:cubicBezTo>
                <a:cubicBezTo>
                  <a:pt x="4904979" y="267686"/>
                  <a:pt x="4904979" y="267686"/>
                  <a:pt x="4895228" y="274830"/>
                </a:cubicBezTo>
                <a:cubicBezTo>
                  <a:pt x="4895228" y="260542"/>
                  <a:pt x="4916124" y="260542"/>
                  <a:pt x="4925876" y="260542"/>
                </a:cubicBezTo>
                <a:cubicBezTo>
                  <a:pt x="4916124" y="253397"/>
                  <a:pt x="4925876" y="246253"/>
                  <a:pt x="4925876" y="246253"/>
                </a:cubicBezTo>
                <a:cubicBezTo>
                  <a:pt x="4916124" y="246253"/>
                  <a:pt x="4916124" y="246253"/>
                  <a:pt x="4916124" y="246253"/>
                </a:cubicBezTo>
                <a:cubicBezTo>
                  <a:pt x="4904979" y="246253"/>
                  <a:pt x="4916124" y="253397"/>
                  <a:pt x="4916124" y="253397"/>
                </a:cubicBezTo>
                <a:cubicBezTo>
                  <a:pt x="4904979" y="253397"/>
                  <a:pt x="4904979" y="253397"/>
                  <a:pt x="4904979" y="253397"/>
                </a:cubicBezTo>
                <a:cubicBezTo>
                  <a:pt x="4904979" y="260542"/>
                  <a:pt x="4904979" y="260542"/>
                  <a:pt x="4904979" y="260542"/>
                </a:cubicBezTo>
                <a:lnTo>
                  <a:pt x="4904978" y="260542"/>
                </a:lnTo>
                <a:lnTo>
                  <a:pt x="4899219" y="256328"/>
                </a:lnTo>
                <a:cubicBezTo>
                  <a:pt x="4894992" y="253234"/>
                  <a:pt x="4894992" y="253234"/>
                  <a:pt x="4894992" y="253234"/>
                </a:cubicBezTo>
                <a:cubicBezTo>
                  <a:pt x="4894992" y="256901"/>
                  <a:pt x="4897497" y="258734"/>
                  <a:pt x="4900002" y="259651"/>
                </a:cubicBezTo>
                <a:lnTo>
                  <a:pt x="4904947" y="260556"/>
                </a:lnTo>
                <a:lnTo>
                  <a:pt x="4896295" y="264449"/>
                </a:lnTo>
                <a:cubicBezTo>
                  <a:pt x="4886695" y="266793"/>
                  <a:pt x="4875724" y="264114"/>
                  <a:pt x="4875724" y="253397"/>
                </a:cubicBezTo>
                <a:cubicBezTo>
                  <a:pt x="4865972" y="253397"/>
                  <a:pt x="4865972" y="253397"/>
                  <a:pt x="4865972" y="253397"/>
                </a:cubicBezTo>
                <a:cubicBezTo>
                  <a:pt x="4865972" y="260542"/>
                  <a:pt x="4865972" y="260542"/>
                  <a:pt x="4865972" y="260542"/>
                </a:cubicBezTo>
                <a:cubicBezTo>
                  <a:pt x="4856221" y="260542"/>
                  <a:pt x="4856221" y="260542"/>
                  <a:pt x="4856221" y="260542"/>
                </a:cubicBezTo>
                <a:cubicBezTo>
                  <a:pt x="4856221" y="253397"/>
                  <a:pt x="4865972" y="253397"/>
                  <a:pt x="4856221" y="253397"/>
                </a:cubicBezTo>
                <a:cubicBezTo>
                  <a:pt x="4856221" y="260542"/>
                  <a:pt x="4846470" y="253397"/>
                  <a:pt x="4846470" y="260542"/>
                </a:cubicBezTo>
                <a:cubicBezTo>
                  <a:pt x="4846470" y="265899"/>
                  <a:pt x="4846470" y="263221"/>
                  <a:pt x="4850584" y="264560"/>
                </a:cubicBezTo>
                <a:lnTo>
                  <a:pt x="4852104" y="265403"/>
                </a:lnTo>
                <a:lnTo>
                  <a:pt x="4850610" y="265821"/>
                </a:lnTo>
                <a:lnTo>
                  <a:pt x="4838008" y="269340"/>
                </a:lnTo>
                <a:lnTo>
                  <a:pt x="4836718" y="267686"/>
                </a:lnTo>
                <a:lnTo>
                  <a:pt x="4836459" y="269773"/>
                </a:lnTo>
                <a:lnTo>
                  <a:pt x="4835508" y="270038"/>
                </a:lnTo>
                <a:lnTo>
                  <a:pt x="4829491" y="267686"/>
                </a:lnTo>
                <a:lnTo>
                  <a:pt x="4836718" y="267686"/>
                </a:lnTo>
                <a:cubicBezTo>
                  <a:pt x="4836718" y="267686"/>
                  <a:pt x="4846470" y="267686"/>
                  <a:pt x="4846470" y="260542"/>
                </a:cubicBezTo>
                <a:cubicBezTo>
                  <a:pt x="4836718" y="260542"/>
                  <a:pt x="4836718" y="260542"/>
                  <a:pt x="4836718" y="260542"/>
                </a:cubicBezTo>
                <a:cubicBezTo>
                  <a:pt x="4836718" y="260542"/>
                  <a:pt x="4835346" y="259537"/>
                  <a:pt x="4833118" y="258658"/>
                </a:cubicBezTo>
                <a:lnTo>
                  <a:pt x="4826320" y="257779"/>
                </a:lnTo>
                <a:lnTo>
                  <a:pt x="4827777" y="251456"/>
                </a:lnTo>
                <a:lnTo>
                  <a:pt x="4814857" y="247150"/>
                </a:lnTo>
                <a:lnTo>
                  <a:pt x="4815324" y="245697"/>
                </a:lnTo>
                <a:lnTo>
                  <a:pt x="4811197" y="244892"/>
                </a:lnTo>
                <a:cubicBezTo>
                  <a:pt x="4807022" y="242556"/>
                  <a:pt x="4809113" y="237218"/>
                  <a:pt x="4817466" y="231879"/>
                </a:cubicBezTo>
                <a:cubicBezTo>
                  <a:pt x="4816074" y="230990"/>
                  <a:pt x="4815033" y="230545"/>
                  <a:pt x="4814228" y="230434"/>
                </a:cubicBezTo>
                <a:cubicBezTo>
                  <a:pt x="4811820" y="230100"/>
                  <a:pt x="4811591" y="232769"/>
                  <a:pt x="4810678" y="235439"/>
                </a:cubicBezTo>
                <a:lnTo>
                  <a:pt x="4803664" y="240020"/>
                </a:lnTo>
                <a:lnTo>
                  <a:pt x="4803664" y="232051"/>
                </a:lnTo>
                <a:cubicBezTo>
                  <a:pt x="4803664" y="232051"/>
                  <a:pt x="4803664" y="232051"/>
                  <a:pt x="4793928" y="232051"/>
                </a:cubicBezTo>
                <a:lnTo>
                  <a:pt x="4793928" y="236288"/>
                </a:lnTo>
                <a:lnTo>
                  <a:pt x="4786557" y="231664"/>
                </a:lnTo>
                <a:cubicBezTo>
                  <a:pt x="4786557" y="235331"/>
                  <a:pt x="4786557" y="237164"/>
                  <a:pt x="4787806" y="238081"/>
                </a:cubicBezTo>
                <a:lnTo>
                  <a:pt x="4793928" y="238721"/>
                </a:lnTo>
                <a:lnTo>
                  <a:pt x="4793928" y="239400"/>
                </a:lnTo>
                <a:cubicBezTo>
                  <a:pt x="4793928" y="241237"/>
                  <a:pt x="4793928" y="243074"/>
                  <a:pt x="4793928" y="246749"/>
                </a:cubicBezTo>
                <a:lnTo>
                  <a:pt x="4796576" y="246749"/>
                </a:lnTo>
                <a:lnTo>
                  <a:pt x="4796576" y="253234"/>
                </a:lnTo>
                <a:lnTo>
                  <a:pt x="4809702" y="249945"/>
                </a:lnTo>
                <a:lnTo>
                  <a:pt x="4805124" y="253301"/>
                </a:lnTo>
                <a:cubicBezTo>
                  <a:pt x="4803866" y="254223"/>
                  <a:pt x="4803866" y="254223"/>
                  <a:pt x="4803866" y="254223"/>
                </a:cubicBezTo>
                <a:lnTo>
                  <a:pt x="4808546" y="257654"/>
                </a:lnTo>
                <a:lnTo>
                  <a:pt x="4806005" y="260568"/>
                </a:lnTo>
                <a:lnTo>
                  <a:pt x="4806070" y="260543"/>
                </a:lnTo>
                <a:lnTo>
                  <a:pt x="4806070" y="260542"/>
                </a:lnTo>
                <a:lnTo>
                  <a:pt x="4806071" y="260543"/>
                </a:lnTo>
                <a:lnTo>
                  <a:pt x="4810318" y="258953"/>
                </a:lnTo>
                <a:lnTo>
                  <a:pt x="4813934" y="261603"/>
                </a:lnTo>
                <a:lnTo>
                  <a:pt x="4817214" y="261603"/>
                </a:lnTo>
                <a:lnTo>
                  <a:pt x="4817214" y="262886"/>
                </a:lnTo>
                <a:lnTo>
                  <a:pt x="4813934" y="261603"/>
                </a:lnTo>
                <a:lnTo>
                  <a:pt x="4807725" y="261603"/>
                </a:lnTo>
                <a:lnTo>
                  <a:pt x="4806071" y="260543"/>
                </a:lnTo>
                <a:lnTo>
                  <a:pt x="4806070" y="260543"/>
                </a:lnTo>
                <a:lnTo>
                  <a:pt x="4806646" y="261603"/>
                </a:lnTo>
                <a:lnTo>
                  <a:pt x="4795775" y="261603"/>
                </a:lnTo>
                <a:lnTo>
                  <a:pt x="4796319" y="260542"/>
                </a:lnTo>
                <a:cubicBezTo>
                  <a:pt x="4793880" y="258755"/>
                  <a:pt x="4792052" y="257862"/>
                  <a:pt x="4790680" y="257639"/>
                </a:cubicBezTo>
                <a:cubicBezTo>
                  <a:pt x="4788623" y="257305"/>
                  <a:pt x="4787595" y="258477"/>
                  <a:pt x="4787081" y="260402"/>
                </a:cubicBezTo>
                <a:lnTo>
                  <a:pt x="4786996" y="261603"/>
                </a:lnTo>
                <a:lnTo>
                  <a:pt x="4785380" y="261603"/>
                </a:lnTo>
                <a:lnTo>
                  <a:pt x="4785348" y="261435"/>
                </a:lnTo>
                <a:lnTo>
                  <a:pt x="4783687" y="261261"/>
                </a:lnTo>
                <a:lnTo>
                  <a:pt x="4782471" y="251456"/>
                </a:lnTo>
                <a:lnTo>
                  <a:pt x="4775355" y="247729"/>
                </a:lnTo>
                <a:lnTo>
                  <a:pt x="4780417" y="248740"/>
                </a:lnTo>
                <a:cubicBezTo>
                  <a:pt x="4784101" y="249639"/>
                  <a:pt x="4786557" y="249639"/>
                  <a:pt x="4786557" y="246044"/>
                </a:cubicBezTo>
                <a:cubicBezTo>
                  <a:pt x="4776730" y="246044"/>
                  <a:pt x="4776730" y="246044"/>
                  <a:pt x="4776730" y="246044"/>
                </a:cubicBezTo>
                <a:cubicBezTo>
                  <a:pt x="4776730" y="246044"/>
                  <a:pt x="4786557" y="246044"/>
                  <a:pt x="4786557" y="238854"/>
                </a:cubicBezTo>
                <a:cubicBezTo>
                  <a:pt x="4786557" y="238854"/>
                  <a:pt x="4786557" y="231664"/>
                  <a:pt x="4776730" y="231664"/>
                </a:cubicBezTo>
                <a:cubicBezTo>
                  <a:pt x="4776730" y="238854"/>
                  <a:pt x="4766913" y="238854"/>
                  <a:pt x="4757089" y="238854"/>
                </a:cubicBezTo>
                <a:cubicBezTo>
                  <a:pt x="4757089" y="242449"/>
                  <a:pt x="4759545" y="246044"/>
                  <a:pt x="4763228" y="248740"/>
                </a:cubicBezTo>
                <a:lnTo>
                  <a:pt x="4773662" y="252213"/>
                </a:lnTo>
                <a:lnTo>
                  <a:pt x="4773662" y="260813"/>
                </a:lnTo>
                <a:lnTo>
                  <a:pt x="4773662" y="266045"/>
                </a:lnTo>
                <a:lnTo>
                  <a:pt x="4771025" y="264672"/>
                </a:lnTo>
                <a:cubicBezTo>
                  <a:pt x="4766454" y="263667"/>
                  <a:pt x="4764625" y="267686"/>
                  <a:pt x="4757311" y="267686"/>
                </a:cubicBezTo>
                <a:cubicBezTo>
                  <a:pt x="4757311" y="267686"/>
                  <a:pt x="4757311" y="267686"/>
                  <a:pt x="4757311" y="274830"/>
                </a:cubicBezTo>
                <a:cubicBezTo>
                  <a:pt x="4767063" y="274830"/>
                  <a:pt x="4767063" y="274830"/>
                  <a:pt x="4767063" y="274830"/>
                </a:cubicBezTo>
                <a:lnTo>
                  <a:pt x="4774854" y="271568"/>
                </a:lnTo>
                <a:lnTo>
                  <a:pt x="4778696" y="276496"/>
                </a:lnTo>
                <a:lnTo>
                  <a:pt x="4781813" y="277067"/>
                </a:lnTo>
                <a:lnTo>
                  <a:pt x="4773158" y="278402"/>
                </a:lnTo>
                <a:lnTo>
                  <a:pt x="4760461" y="281264"/>
                </a:lnTo>
                <a:lnTo>
                  <a:pt x="4758639" y="279263"/>
                </a:lnTo>
                <a:lnTo>
                  <a:pt x="4756626" y="281472"/>
                </a:lnTo>
                <a:lnTo>
                  <a:pt x="4748779" y="275723"/>
                </a:lnTo>
                <a:cubicBezTo>
                  <a:pt x="4747561" y="274830"/>
                  <a:pt x="4747561" y="274830"/>
                  <a:pt x="4747561" y="274830"/>
                </a:cubicBezTo>
                <a:lnTo>
                  <a:pt x="4747561" y="272387"/>
                </a:lnTo>
                <a:lnTo>
                  <a:pt x="4748701" y="270909"/>
                </a:lnTo>
                <a:cubicBezTo>
                  <a:pt x="4751236" y="269970"/>
                  <a:pt x="4753771" y="269970"/>
                  <a:pt x="4753771" y="269970"/>
                </a:cubicBezTo>
                <a:lnTo>
                  <a:pt x="4753771" y="261386"/>
                </a:lnTo>
                <a:lnTo>
                  <a:pt x="4737196" y="265128"/>
                </a:lnTo>
                <a:lnTo>
                  <a:pt x="4736474" y="261431"/>
                </a:lnTo>
                <a:cubicBezTo>
                  <a:pt x="4735296" y="260568"/>
                  <a:pt x="4732939" y="260568"/>
                  <a:pt x="4728225" y="260568"/>
                </a:cubicBezTo>
                <a:cubicBezTo>
                  <a:pt x="4728225" y="260568"/>
                  <a:pt x="4728225" y="262293"/>
                  <a:pt x="4729404" y="264019"/>
                </a:cubicBezTo>
                <a:lnTo>
                  <a:pt x="4734026" y="265953"/>
                </a:lnTo>
                <a:lnTo>
                  <a:pt x="4723348" y="269970"/>
                </a:lnTo>
                <a:cubicBezTo>
                  <a:pt x="4733488" y="269970"/>
                  <a:pt x="4733488" y="277482"/>
                  <a:pt x="4743630" y="277482"/>
                </a:cubicBezTo>
                <a:lnTo>
                  <a:pt x="4743928" y="277095"/>
                </a:lnTo>
                <a:lnTo>
                  <a:pt x="4747561" y="281974"/>
                </a:lnTo>
                <a:cubicBezTo>
                  <a:pt x="4757311" y="289118"/>
                  <a:pt x="4747561" y="289118"/>
                  <a:pt x="4747561" y="289118"/>
                </a:cubicBezTo>
                <a:cubicBezTo>
                  <a:pt x="4757311" y="296263"/>
                  <a:pt x="4767063" y="281974"/>
                  <a:pt x="4767063" y="289118"/>
                </a:cubicBezTo>
                <a:cubicBezTo>
                  <a:pt x="4757311" y="289118"/>
                  <a:pt x="4767063" y="296263"/>
                  <a:pt x="4757311" y="296263"/>
                </a:cubicBezTo>
                <a:lnTo>
                  <a:pt x="4750100" y="296263"/>
                </a:lnTo>
                <a:lnTo>
                  <a:pt x="4748492" y="295870"/>
                </a:lnTo>
                <a:lnTo>
                  <a:pt x="4735727" y="292751"/>
                </a:lnTo>
                <a:lnTo>
                  <a:pt x="4737809" y="291798"/>
                </a:lnTo>
                <a:cubicBezTo>
                  <a:pt x="4740247" y="289118"/>
                  <a:pt x="4742685" y="285546"/>
                  <a:pt x="4747561" y="281974"/>
                </a:cubicBezTo>
                <a:lnTo>
                  <a:pt x="4738320" y="281974"/>
                </a:lnTo>
                <a:lnTo>
                  <a:pt x="4733390" y="279264"/>
                </a:lnTo>
                <a:lnTo>
                  <a:pt x="4728460" y="281974"/>
                </a:lnTo>
                <a:lnTo>
                  <a:pt x="4728057" y="281974"/>
                </a:lnTo>
                <a:lnTo>
                  <a:pt x="4728145" y="282147"/>
                </a:lnTo>
                <a:lnTo>
                  <a:pt x="4723322" y="284799"/>
                </a:lnTo>
                <a:cubicBezTo>
                  <a:pt x="4723322" y="277419"/>
                  <a:pt x="4711815" y="277419"/>
                  <a:pt x="4711815" y="261603"/>
                </a:cubicBezTo>
                <a:lnTo>
                  <a:pt x="4706413" y="267920"/>
                </a:lnTo>
                <a:lnTo>
                  <a:pt x="4698628" y="270365"/>
                </a:lnTo>
                <a:cubicBezTo>
                  <a:pt x="4697409" y="269472"/>
                  <a:pt x="4697409" y="267686"/>
                  <a:pt x="4697409" y="267686"/>
                </a:cubicBezTo>
                <a:cubicBezTo>
                  <a:pt x="4692533" y="271258"/>
                  <a:pt x="4694971" y="274830"/>
                  <a:pt x="4697409" y="278402"/>
                </a:cubicBezTo>
                <a:lnTo>
                  <a:pt x="4697409" y="279234"/>
                </a:lnTo>
                <a:lnTo>
                  <a:pt x="4696713" y="278341"/>
                </a:lnTo>
                <a:cubicBezTo>
                  <a:pt x="4694196" y="277419"/>
                  <a:pt x="4691679" y="277419"/>
                  <a:pt x="4691679" y="277419"/>
                </a:cubicBezTo>
                <a:cubicBezTo>
                  <a:pt x="4681611" y="277419"/>
                  <a:pt x="4691679" y="277419"/>
                  <a:pt x="4691679" y="284799"/>
                </a:cubicBezTo>
                <a:lnTo>
                  <a:pt x="4687364" y="283649"/>
                </a:lnTo>
                <a:lnTo>
                  <a:pt x="4687657" y="281974"/>
                </a:lnTo>
                <a:lnTo>
                  <a:pt x="4681081" y="281974"/>
                </a:lnTo>
                <a:lnTo>
                  <a:pt x="4677835" y="281109"/>
                </a:lnTo>
                <a:cubicBezTo>
                  <a:pt x="4674059" y="279264"/>
                  <a:pt x="4671542" y="277419"/>
                  <a:pt x="4671542" y="277419"/>
                </a:cubicBezTo>
                <a:cubicBezTo>
                  <a:pt x="4671542" y="281109"/>
                  <a:pt x="4670913" y="283415"/>
                  <a:pt x="4669812" y="284915"/>
                </a:cubicBezTo>
                <a:lnTo>
                  <a:pt x="4665688" y="287312"/>
                </a:lnTo>
                <a:lnTo>
                  <a:pt x="4658402" y="281974"/>
                </a:lnTo>
                <a:lnTo>
                  <a:pt x="4650764" y="276379"/>
                </a:lnTo>
                <a:lnTo>
                  <a:pt x="4651406" y="276496"/>
                </a:lnTo>
                <a:cubicBezTo>
                  <a:pt x="4656440" y="277419"/>
                  <a:pt x="4661474" y="277419"/>
                  <a:pt x="4661474" y="270038"/>
                </a:cubicBezTo>
                <a:cubicBezTo>
                  <a:pt x="4656440" y="270038"/>
                  <a:pt x="4656440" y="270038"/>
                  <a:pt x="4656440" y="268984"/>
                </a:cubicBezTo>
                <a:lnTo>
                  <a:pt x="4654657" y="266369"/>
                </a:lnTo>
                <a:lnTo>
                  <a:pt x="4658675" y="260424"/>
                </a:lnTo>
                <a:cubicBezTo>
                  <a:pt x="4658675" y="267614"/>
                  <a:pt x="4678135" y="267614"/>
                  <a:pt x="4678135" y="267614"/>
                </a:cubicBezTo>
                <a:cubicBezTo>
                  <a:pt x="4668405" y="260424"/>
                  <a:pt x="4668405" y="253234"/>
                  <a:pt x="4658675" y="253234"/>
                </a:cubicBezTo>
                <a:lnTo>
                  <a:pt x="4653513" y="264692"/>
                </a:lnTo>
                <a:lnTo>
                  <a:pt x="4651406" y="261603"/>
                </a:lnTo>
                <a:cubicBezTo>
                  <a:pt x="4651406" y="265821"/>
                  <a:pt x="4651406" y="267930"/>
                  <a:pt x="4651406" y="268984"/>
                </a:cubicBezTo>
                <a:lnTo>
                  <a:pt x="4651406" y="269367"/>
                </a:lnTo>
                <a:lnTo>
                  <a:pt x="4651119" y="270004"/>
                </a:lnTo>
                <a:lnTo>
                  <a:pt x="4642597" y="268984"/>
                </a:lnTo>
                <a:cubicBezTo>
                  <a:pt x="4641338" y="267930"/>
                  <a:pt x="4641338" y="265821"/>
                  <a:pt x="4641338" y="261603"/>
                </a:cubicBezTo>
                <a:cubicBezTo>
                  <a:pt x="4631270" y="261603"/>
                  <a:pt x="4631270" y="261603"/>
                  <a:pt x="4631270" y="270038"/>
                </a:cubicBezTo>
                <a:cubicBezTo>
                  <a:pt x="4631270" y="273728"/>
                  <a:pt x="4633787" y="273728"/>
                  <a:pt x="4636304" y="273728"/>
                </a:cubicBezTo>
                <a:lnTo>
                  <a:pt x="4637771" y="274804"/>
                </a:lnTo>
                <a:lnTo>
                  <a:pt x="4628030" y="274804"/>
                </a:lnTo>
                <a:cubicBezTo>
                  <a:pt x="4628030" y="274804"/>
                  <a:pt x="4630829" y="276529"/>
                  <a:pt x="4633628" y="277392"/>
                </a:cubicBezTo>
                <a:lnTo>
                  <a:pt x="4638334" y="275217"/>
                </a:lnTo>
                <a:lnTo>
                  <a:pt x="4641338" y="277419"/>
                </a:lnTo>
                <a:cubicBezTo>
                  <a:pt x="4641338" y="275574"/>
                  <a:pt x="4642597" y="275112"/>
                  <a:pt x="4644485" y="275228"/>
                </a:cubicBezTo>
                <a:lnTo>
                  <a:pt x="4647383" y="275759"/>
                </a:lnTo>
                <a:lnTo>
                  <a:pt x="4644361" y="277973"/>
                </a:lnTo>
                <a:lnTo>
                  <a:pt x="4641338" y="277419"/>
                </a:lnTo>
                <a:lnTo>
                  <a:pt x="4632794" y="292033"/>
                </a:lnTo>
                <a:lnTo>
                  <a:pt x="4631794" y="292258"/>
                </a:lnTo>
                <a:cubicBezTo>
                  <a:pt x="4629321" y="292467"/>
                  <a:pt x="4627754" y="291797"/>
                  <a:pt x="4627754" y="289118"/>
                </a:cubicBezTo>
                <a:cubicBezTo>
                  <a:pt x="4627754" y="289118"/>
                  <a:pt x="4618002" y="296263"/>
                  <a:pt x="4618002" y="304427"/>
                </a:cubicBezTo>
                <a:cubicBezTo>
                  <a:pt x="4627754" y="304427"/>
                  <a:pt x="4627754" y="296263"/>
                  <a:pt x="4627754" y="296263"/>
                </a:cubicBezTo>
                <a:lnTo>
                  <a:pt x="4629609" y="297708"/>
                </a:lnTo>
                <a:lnTo>
                  <a:pt x="4626573" y="303365"/>
                </a:lnTo>
                <a:cubicBezTo>
                  <a:pt x="4624798" y="305556"/>
                  <a:pt x="4622641" y="306940"/>
                  <a:pt x="4619764" y="306940"/>
                </a:cubicBezTo>
                <a:lnTo>
                  <a:pt x="4619764" y="312229"/>
                </a:lnTo>
                <a:lnTo>
                  <a:pt x="4618070" y="311473"/>
                </a:lnTo>
                <a:lnTo>
                  <a:pt x="4618070" y="312369"/>
                </a:lnTo>
                <a:lnTo>
                  <a:pt x="4615021" y="308857"/>
                </a:lnTo>
                <a:lnTo>
                  <a:pt x="4618010" y="304437"/>
                </a:lnTo>
                <a:lnTo>
                  <a:pt x="4612657" y="306133"/>
                </a:lnTo>
                <a:lnTo>
                  <a:pt x="4610955" y="304173"/>
                </a:lnTo>
                <a:lnTo>
                  <a:pt x="4609906" y="300330"/>
                </a:lnTo>
                <a:lnTo>
                  <a:pt x="4618010" y="304437"/>
                </a:lnTo>
                <a:lnTo>
                  <a:pt x="4612052" y="297833"/>
                </a:lnTo>
                <a:lnTo>
                  <a:pt x="4614730" y="295870"/>
                </a:lnTo>
                <a:cubicBezTo>
                  <a:pt x="4617247" y="295870"/>
                  <a:pt x="4619764" y="295870"/>
                  <a:pt x="4619764" y="292180"/>
                </a:cubicBezTo>
                <a:cubicBezTo>
                  <a:pt x="4609696" y="292180"/>
                  <a:pt x="4609696" y="284799"/>
                  <a:pt x="4609696" y="284799"/>
                </a:cubicBezTo>
                <a:cubicBezTo>
                  <a:pt x="4604662" y="284799"/>
                  <a:pt x="4604662" y="286644"/>
                  <a:pt x="4604662" y="288490"/>
                </a:cubicBezTo>
                <a:lnTo>
                  <a:pt x="4601807" y="290582"/>
                </a:lnTo>
                <a:lnTo>
                  <a:pt x="4598561" y="289040"/>
                </a:lnTo>
                <a:lnTo>
                  <a:pt x="4599322" y="291955"/>
                </a:lnTo>
                <a:lnTo>
                  <a:pt x="4595662" y="289272"/>
                </a:lnTo>
                <a:lnTo>
                  <a:pt x="4598380" y="289307"/>
                </a:lnTo>
                <a:cubicBezTo>
                  <a:pt x="4600365" y="288412"/>
                  <a:pt x="4601176" y="286726"/>
                  <a:pt x="4601078" y="284690"/>
                </a:cubicBezTo>
                <a:lnTo>
                  <a:pt x="4600244" y="282675"/>
                </a:lnTo>
                <a:lnTo>
                  <a:pt x="4605702" y="285832"/>
                </a:lnTo>
                <a:cubicBezTo>
                  <a:pt x="4612539" y="288582"/>
                  <a:pt x="4618010" y="287207"/>
                  <a:pt x="4618010" y="281706"/>
                </a:cubicBezTo>
                <a:lnTo>
                  <a:pt x="4613484" y="281706"/>
                </a:lnTo>
                <a:lnTo>
                  <a:pt x="4619910" y="277333"/>
                </a:lnTo>
                <a:cubicBezTo>
                  <a:pt x="4599628" y="277333"/>
                  <a:pt x="4599628" y="277333"/>
                  <a:pt x="4589487" y="269910"/>
                </a:cubicBezTo>
                <a:lnTo>
                  <a:pt x="4591020" y="271530"/>
                </a:lnTo>
                <a:lnTo>
                  <a:pt x="4589909" y="271090"/>
                </a:lnTo>
                <a:lnTo>
                  <a:pt x="4590189" y="271883"/>
                </a:lnTo>
                <a:cubicBezTo>
                  <a:pt x="4592946" y="275253"/>
                  <a:pt x="4598452" y="276601"/>
                  <a:pt x="4598452" y="281994"/>
                </a:cubicBezTo>
                <a:lnTo>
                  <a:pt x="4590364" y="285388"/>
                </a:lnTo>
                <a:lnTo>
                  <a:pt x="4589560" y="284799"/>
                </a:lnTo>
                <a:cubicBezTo>
                  <a:pt x="4579492" y="284799"/>
                  <a:pt x="4589560" y="292180"/>
                  <a:pt x="4579492" y="292180"/>
                </a:cubicBezTo>
                <a:lnTo>
                  <a:pt x="4569930" y="289564"/>
                </a:lnTo>
                <a:lnTo>
                  <a:pt x="4569395" y="289040"/>
                </a:lnTo>
                <a:lnTo>
                  <a:pt x="4569201" y="289365"/>
                </a:lnTo>
                <a:lnTo>
                  <a:pt x="4567635" y="288936"/>
                </a:lnTo>
                <a:cubicBezTo>
                  <a:pt x="4563328" y="289152"/>
                  <a:pt x="4558491" y="290277"/>
                  <a:pt x="4552592" y="291142"/>
                </a:cubicBezTo>
                <a:lnTo>
                  <a:pt x="4549820" y="291357"/>
                </a:lnTo>
                <a:lnTo>
                  <a:pt x="4553037" y="284823"/>
                </a:lnTo>
                <a:lnTo>
                  <a:pt x="4559665" y="281706"/>
                </a:lnTo>
                <a:lnTo>
                  <a:pt x="4554708" y="281706"/>
                </a:lnTo>
                <a:lnTo>
                  <a:pt x="4559499" y="277283"/>
                </a:lnTo>
                <a:cubicBezTo>
                  <a:pt x="4559499" y="277283"/>
                  <a:pt x="4559499" y="269835"/>
                  <a:pt x="4569582" y="269835"/>
                </a:cubicBezTo>
                <a:cubicBezTo>
                  <a:pt x="4579665" y="261323"/>
                  <a:pt x="4579665" y="269835"/>
                  <a:pt x="4579665" y="269835"/>
                </a:cubicBezTo>
                <a:lnTo>
                  <a:pt x="4582226" y="269835"/>
                </a:lnTo>
                <a:lnTo>
                  <a:pt x="4569095" y="274804"/>
                </a:lnTo>
                <a:cubicBezTo>
                  <a:pt x="4576439" y="274804"/>
                  <a:pt x="4578266" y="274804"/>
                  <a:pt x="4582853" y="271771"/>
                </a:cubicBezTo>
                <a:lnTo>
                  <a:pt x="4585564" y="269835"/>
                </a:lnTo>
                <a:lnTo>
                  <a:pt x="4586746" y="269835"/>
                </a:lnTo>
                <a:lnTo>
                  <a:pt x="4589909" y="271090"/>
                </a:lnTo>
                <a:lnTo>
                  <a:pt x="4589459" y="269835"/>
                </a:lnTo>
                <a:lnTo>
                  <a:pt x="4599830" y="269835"/>
                </a:lnTo>
                <a:cubicBezTo>
                  <a:pt x="4599830" y="253875"/>
                  <a:pt x="4569582" y="253875"/>
                  <a:pt x="4579665" y="261323"/>
                </a:cubicBezTo>
                <a:cubicBezTo>
                  <a:pt x="4569582" y="261323"/>
                  <a:pt x="4569582" y="261323"/>
                  <a:pt x="4569582" y="253875"/>
                </a:cubicBezTo>
                <a:cubicBezTo>
                  <a:pt x="4569582" y="253875"/>
                  <a:pt x="4559499" y="253875"/>
                  <a:pt x="4549415" y="261323"/>
                </a:cubicBezTo>
                <a:cubicBezTo>
                  <a:pt x="4559499" y="261323"/>
                  <a:pt x="4549415" y="269835"/>
                  <a:pt x="4539334" y="269835"/>
                </a:cubicBezTo>
                <a:cubicBezTo>
                  <a:pt x="4539334" y="273559"/>
                  <a:pt x="4541854" y="275421"/>
                  <a:pt x="4544374" y="277283"/>
                </a:cubicBezTo>
                <a:lnTo>
                  <a:pt x="4547368" y="281706"/>
                </a:lnTo>
                <a:lnTo>
                  <a:pt x="4542250" y="281706"/>
                </a:lnTo>
                <a:lnTo>
                  <a:pt x="4540594" y="281007"/>
                </a:lnTo>
                <a:cubicBezTo>
                  <a:pt x="4539334" y="279145"/>
                  <a:pt x="4539334" y="277283"/>
                  <a:pt x="4539334" y="277283"/>
                </a:cubicBezTo>
                <a:lnTo>
                  <a:pt x="4536340" y="281706"/>
                </a:lnTo>
                <a:lnTo>
                  <a:pt x="4529022" y="281706"/>
                </a:lnTo>
                <a:lnTo>
                  <a:pt x="4534573" y="284315"/>
                </a:lnTo>
                <a:lnTo>
                  <a:pt x="4534292" y="284731"/>
                </a:lnTo>
                <a:cubicBezTo>
                  <a:pt x="4531771" y="286593"/>
                  <a:pt x="4529250" y="288455"/>
                  <a:pt x="4529250" y="292179"/>
                </a:cubicBezTo>
                <a:lnTo>
                  <a:pt x="4539408" y="290871"/>
                </a:lnTo>
                <a:lnTo>
                  <a:pt x="4539585" y="292151"/>
                </a:lnTo>
                <a:lnTo>
                  <a:pt x="4539220" y="292180"/>
                </a:lnTo>
                <a:lnTo>
                  <a:pt x="4539602" y="292273"/>
                </a:lnTo>
                <a:lnTo>
                  <a:pt x="4540168" y="296374"/>
                </a:lnTo>
                <a:lnTo>
                  <a:pt x="4541642" y="292771"/>
                </a:lnTo>
                <a:lnTo>
                  <a:pt x="4542996" y="293102"/>
                </a:lnTo>
                <a:cubicBezTo>
                  <a:pt x="4541737" y="294025"/>
                  <a:pt x="4539220" y="295870"/>
                  <a:pt x="4539220" y="299560"/>
                </a:cubicBezTo>
                <a:cubicBezTo>
                  <a:pt x="4549288" y="299560"/>
                  <a:pt x="4549288" y="299560"/>
                  <a:pt x="4559356" y="299560"/>
                </a:cubicBezTo>
                <a:cubicBezTo>
                  <a:pt x="4559356" y="299560"/>
                  <a:pt x="4569424" y="299560"/>
                  <a:pt x="4559356" y="306940"/>
                </a:cubicBezTo>
                <a:lnTo>
                  <a:pt x="4548000" y="311582"/>
                </a:lnTo>
                <a:lnTo>
                  <a:pt x="4535726" y="312390"/>
                </a:lnTo>
                <a:lnTo>
                  <a:pt x="4533290" y="314722"/>
                </a:lnTo>
                <a:lnTo>
                  <a:pt x="4527601" y="314205"/>
                </a:lnTo>
                <a:lnTo>
                  <a:pt x="4518377" y="307475"/>
                </a:lnTo>
                <a:lnTo>
                  <a:pt x="4518259" y="306715"/>
                </a:lnTo>
                <a:lnTo>
                  <a:pt x="4527714" y="303250"/>
                </a:lnTo>
                <a:cubicBezTo>
                  <a:pt x="4529152" y="301405"/>
                  <a:pt x="4529152" y="299560"/>
                  <a:pt x="4529152" y="299560"/>
                </a:cubicBezTo>
                <a:cubicBezTo>
                  <a:pt x="4529152" y="292180"/>
                  <a:pt x="4529152" y="284799"/>
                  <a:pt x="4517645" y="284799"/>
                </a:cubicBezTo>
                <a:cubicBezTo>
                  <a:pt x="4517645" y="284799"/>
                  <a:pt x="4516229" y="283761"/>
                  <a:pt x="4514460" y="282853"/>
                </a:cubicBezTo>
                <a:lnTo>
                  <a:pt x="4509548" y="281773"/>
                </a:lnTo>
                <a:lnTo>
                  <a:pt x="4509574" y="281706"/>
                </a:lnTo>
                <a:lnTo>
                  <a:pt x="4509547" y="281773"/>
                </a:lnTo>
                <a:lnTo>
                  <a:pt x="4509150" y="281686"/>
                </a:lnTo>
                <a:lnTo>
                  <a:pt x="4507586" y="284782"/>
                </a:lnTo>
                <a:lnTo>
                  <a:pt x="4508146" y="285191"/>
                </a:lnTo>
                <a:lnTo>
                  <a:pt x="4507856" y="285901"/>
                </a:lnTo>
                <a:lnTo>
                  <a:pt x="4507904" y="285877"/>
                </a:lnTo>
                <a:lnTo>
                  <a:pt x="4508171" y="285210"/>
                </a:lnTo>
                <a:lnTo>
                  <a:pt x="4513326" y="288971"/>
                </a:lnTo>
                <a:cubicBezTo>
                  <a:pt x="4517690" y="292416"/>
                  <a:pt x="4517690" y="293794"/>
                  <a:pt x="4517690" y="299306"/>
                </a:cubicBezTo>
                <a:cubicBezTo>
                  <a:pt x="4512518" y="299306"/>
                  <a:pt x="4509932" y="297469"/>
                  <a:pt x="4508639" y="294713"/>
                </a:cubicBezTo>
                <a:lnTo>
                  <a:pt x="4507593" y="286540"/>
                </a:lnTo>
                <a:lnTo>
                  <a:pt x="4507856" y="285901"/>
                </a:lnTo>
                <a:lnTo>
                  <a:pt x="4507531" y="286059"/>
                </a:lnTo>
                <a:lnTo>
                  <a:pt x="4507346" y="284608"/>
                </a:lnTo>
                <a:lnTo>
                  <a:pt x="4507566" y="284768"/>
                </a:lnTo>
                <a:lnTo>
                  <a:pt x="4506004" y="280417"/>
                </a:lnTo>
                <a:cubicBezTo>
                  <a:pt x="4503173" y="276957"/>
                  <a:pt x="4497509" y="275573"/>
                  <a:pt x="4497509" y="270038"/>
                </a:cubicBezTo>
                <a:cubicBezTo>
                  <a:pt x="4507577" y="270038"/>
                  <a:pt x="4517645" y="270038"/>
                  <a:pt x="4517645" y="254223"/>
                </a:cubicBezTo>
                <a:cubicBezTo>
                  <a:pt x="4507577" y="261603"/>
                  <a:pt x="4507577" y="270038"/>
                  <a:pt x="4497509" y="261603"/>
                </a:cubicBezTo>
                <a:cubicBezTo>
                  <a:pt x="4497509" y="270038"/>
                  <a:pt x="4497509" y="277419"/>
                  <a:pt x="4487441" y="277419"/>
                </a:cubicBezTo>
                <a:cubicBezTo>
                  <a:pt x="4487441" y="269511"/>
                  <a:pt x="4482407" y="265557"/>
                  <a:pt x="4476114" y="263580"/>
                </a:cubicBezTo>
                <a:lnTo>
                  <a:pt x="4473154" y="263270"/>
                </a:lnTo>
                <a:lnTo>
                  <a:pt x="4470387" y="260568"/>
                </a:lnTo>
                <a:lnTo>
                  <a:pt x="4469338" y="262871"/>
                </a:lnTo>
                <a:lnTo>
                  <a:pt x="4467333" y="262661"/>
                </a:lnTo>
                <a:lnTo>
                  <a:pt x="4460660" y="260568"/>
                </a:lnTo>
                <a:lnTo>
                  <a:pt x="4460660" y="261962"/>
                </a:lnTo>
                <a:lnTo>
                  <a:pt x="4457236" y="261603"/>
                </a:lnTo>
                <a:cubicBezTo>
                  <a:pt x="4457236" y="254223"/>
                  <a:pt x="4467304" y="254223"/>
                  <a:pt x="4457236" y="246843"/>
                </a:cubicBezTo>
                <a:cubicBezTo>
                  <a:pt x="4447168" y="246843"/>
                  <a:pt x="4457236" y="254223"/>
                  <a:pt x="4447168" y="254223"/>
                </a:cubicBezTo>
                <a:cubicBezTo>
                  <a:pt x="4447168" y="254223"/>
                  <a:pt x="4457236" y="254223"/>
                  <a:pt x="4447168" y="261603"/>
                </a:cubicBezTo>
                <a:lnTo>
                  <a:pt x="4460660" y="262631"/>
                </a:lnTo>
                <a:lnTo>
                  <a:pt x="4460660" y="266796"/>
                </a:lnTo>
                <a:cubicBezTo>
                  <a:pt x="4460660" y="267686"/>
                  <a:pt x="4460660" y="267686"/>
                  <a:pt x="4460660" y="267686"/>
                </a:cubicBezTo>
                <a:cubicBezTo>
                  <a:pt x="4460660" y="271245"/>
                  <a:pt x="4463092" y="273025"/>
                  <a:pt x="4465524" y="273025"/>
                </a:cubicBezTo>
                <a:lnTo>
                  <a:pt x="4467749" y="270582"/>
                </a:lnTo>
                <a:lnTo>
                  <a:pt x="4471080" y="274651"/>
                </a:lnTo>
                <a:cubicBezTo>
                  <a:pt x="4472339" y="277419"/>
                  <a:pt x="4472339" y="281109"/>
                  <a:pt x="4467304" y="284799"/>
                </a:cubicBezTo>
                <a:lnTo>
                  <a:pt x="4470218" y="289071"/>
                </a:lnTo>
                <a:lnTo>
                  <a:pt x="4465522" y="289921"/>
                </a:lnTo>
                <a:cubicBezTo>
                  <a:pt x="4463090" y="290802"/>
                  <a:pt x="4460657" y="292563"/>
                  <a:pt x="4460657" y="296086"/>
                </a:cubicBezTo>
                <a:cubicBezTo>
                  <a:pt x="4465522" y="296086"/>
                  <a:pt x="4467955" y="296086"/>
                  <a:pt x="4469171" y="297093"/>
                </a:cubicBezTo>
                <a:lnTo>
                  <a:pt x="4470224" y="303195"/>
                </a:lnTo>
                <a:lnTo>
                  <a:pt x="4467304" y="306940"/>
                </a:lnTo>
                <a:cubicBezTo>
                  <a:pt x="4457236" y="306940"/>
                  <a:pt x="4447168" y="306940"/>
                  <a:pt x="4447168" y="299560"/>
                </a:cubicBezTo>
                <a:cubicBezTo>
                  <a:pt x="4457236" y="299560"/>
                  <a:pt x="4457236" y="299560"/>
                  <a:pt x="4457236" y="299560"/>
                </a:cubicBezTo>
                <a:cubicBezTo>
                  <a:pt x="4447168" y="292180"/>
                  <a:pt x="4447168" y="277419"/>
                  <a:pt x="4415526" y="284799"/>
                </a:cubicBezTo>
                <a:cubicBezTo>
                  <a:pt x="4415526" y="284799"/>
                  <a:pt x="4425594" y="284799"/>
                  <a:pt x="4425594" y="277419"/>
                </a:cubicBezTo>
                <a:lnTo>
                  <a:pt x="4419697" y="277419"/>
                </a:lnTo>
                <a:lnTo>
                  <a:pt x="4419494" y="274449"/>
                </a:lnTo>
                <a:cubicBezTo>
                  <a:pt x="4418997" y="272531"/>
                  <a:pt x="4418004" y="271363"/>
                  <a:pt x="4416018" y="271696"/>
                </a:cubicBezTo>
                <a:cubicBezTo>
                  <a:pt x="4414690" y="271919"/>
                  <a:pt x="4412923" y="272809"/>
                  <a:pt x="4410563" y="274588"/>
                </a:cubicBezTo>
                <a:lnTo>
                  <a:pt x="4411500" y="277419"/>
                </a:lnTo>
                <a:lnTo>
                  <a:pt x="4405458" y="277419"/>
                </a:lnTo>
                <a:cubicBezTo>
                  <a:pt x="4413010" y="288489"/>
                  <a:pt x="4409234" y="291257"/>
                  <a:pt x="4406874" y="295062"/>
                </a:cubicBezTo>
                <a:lnTo>
                  <a:pt x="4405504" y="299413"/>
                </a:lnTo>
                <a:lnTo>
                  <a:pt x="4405637" y="299480"/>
                </a:lnTo>
                <a:lnTo>
                  <a:pt x="4409863" y="297600"/>
                </a:lnTo>
                <a:cubicBezTo>
                  <a:pt x="4411751" y="298637"/>
                  <a:pt x="4407976" y="306940"/>
                  <a:pt x="4415526" y="306940"/>
                </a:cubicBezTo>
                <a:cubicBezTo>
                  <a:pt x="4415526" y="299560"/>
                  <a:pt x="4425594" y="306940"/>
                  <a:pt x="4425594" y="306940"/>
                </a:cubicBezTo>
                <a:cubicBezTo>
                  <a:pt x="4418044" y="306940"/>
                  <a:pt x="4416156" y="311092"/>
                  <a:pt x="4411436" y="313168"/>
                </a:cubicBezTo>
                <a:lnTo>
                  <a:pt x="4406601" y="314100"/>
                </a:lnTo>
                <a:lnTo>
                  <a:pt x="4414252" y="314950"/>
                </a:lnTo>
                <a:cubicBezTo>
                  <a:pt x="4415469" y="315897"/>
                  <a:pt x="4415469" y="317790"/>
                  <a:pt x="4415469" y="321576"/>
                </a:cubicBezTo>
                <a:cubicBezTo>
                  <a:pt x="4415469" y="329148"/>
                  <a:pt x="4415469" y="321576"/>
                  <a:pt x="4405734" y="321576"/>
                </a:cubicBezTo>
                <a:cubicBezTo>
                  <a:pt x="4405734" y="317790"/>
                  <a:pt x="4408167" y="315897"/>
                  <a:pt x="4409384" y="314950"/>
                </a:cubicBezTo>
                <a:lnTo>
                  <a:pt x="4406317" y="314155"/>
                </a:lnTo>
                <a:lnTo>
                  <a:pt x="4405458" y="314321"/>
                </a:lnTo>
                <a:cubicBezTo>
                  <a:pt x="4405458" y="306940"/>
                  <a:pt x="4405458" y="306940"/>
                  <a:pt x="4395390" y="306940"/>
                </a:cubicBezTo>
                <a:cubicBezTo>
                  <a:pt x="4395390" y="306940"/>
                  <a:pt x="4395390" y="306940"/>
                  <a:pt x="4385322" y="314321"/>
                </a:cubicBezTo>
                <a:cubicBezTo>
                  <a:pt x="4375254" y="306940"/>
                  <a:pt x="4375254" y="306940"/>
                  <a:pt x="4365186" y="299560"/>
                </a:cubicBezTo>
                <a:cubicBezTo>
                  <a:pt x="4365186" y="306940"/>
                  <a:pt x="4365186" y="306940"/>
                  <a:pt x="4365186" y="306940"/>
                </a:cubicBezTo>
                <a:cubicBezTo>
                  <a:pt x="4355118" y="306940"/>
                  <a:pt x="4355118" y="299560"/>
                  <a:pt x="4355118" y="299560"/>
                </a:cubicBezTo>
                <a:cubicBezTo>
                  <a:pt x="4365186" y="299560"/>
                  <a:pt x="4355118" y="292180"/>
                  <a:pt x="4365186" y="292180"/>
                </a:cubicBezTo>
                <a:cubicBezTo>
                  <a:pt x="4375254" y="306940"/>
                  <a:pt x="4385322" y="292180"/>
                  <a:pt x="4405458" y="284799"/>
                </a:cubicBezTo>
                <a:cubicBezTo>
                  <a:pt x="4395390" y="292180"/>
                  <a:pt x="4385322" y="284799"/>
                  <a:pt x="4385322" y="277419"/>
                </a:cubicBezTo>
                <a:cubicBezTo>
                  <a:pt x="4375254" y="277419"/>
                  <a:pt x="4375254" y="284799"/>
                  <a:pt x="4365186" y="284799"/>
                </a:cubicBezTo>
                <a:cubicBezTo>
                  <a:pt x="4365186" y="282954"/>
                  <a:pt x="4365186" y="281570"/>
                  <a:pt x="4365186" y="280532"/>
                </a:cubicBezTo>
                <a:lnTo>
                  <a:pt x="4365186" y="279264"/>
                </a:lnTo>
                <a:lnTo>
                  <a:pt x="4363298" y="279610"/>
                </a:lnTo>
                <a:cubicBezTo>
                  <a:pt x="4353860" y="283415"/>
                  <a:pt x="4350084" y="290334"/>
                  <a:pt x="4334982" y="284799"/>
                </a:cubicBezTo>
                <a:cubicBezTo>
                  <a:pt x="4323475" y="284799"/>
                  <a:pt x="4345050" y="292180"/>
                  <a:pt x="4334982" y="292180"/>
                </a:cubicBezTo>
                <a:cubicBezTo>
                  <a:pt x="4323475" y="292180"/>
                  <a:pt x="4323475" y="284799"/>
                  <a:pt x="4303339" y="292180"/>
                </a:cubicBezTo>
                <a:cubicBezTo>
                  <a:pt x="4313407" y="284799"/>
                  <a:pt x="4313407" y="284799"/>
                  <a:pt x="4313407" y="277419"/>
                </a:cubicBezTo>
                <a:cubicBezTo>
                  <a:pt x="4313407" y="284799"/>
                  <a:pt x="4313407" y="277419"/>
                  <a:pt x="4303339" y="277419"/>
                </a:cubicBezTo>
                <a:cubicBezTo>
                  <a:pt x="4293271" y="284799"/>
                  <a:pt x="4283203" y="284799"/>
                  <a:pt x="4283203" y="292180"/>
                </a:cubicBezTo>
                <a:cubicBezTo>
                  <a:pt x="4273135" y="284799"/>
                  <a:pt x="4283203" y="284799"/>
                  <a:pt x="4273135" y="284799"/>
                </a:cubicBezTo>
                <a:cubicBezTo>
                  <a:pt x="4273135" y="277419"/>
                  <a:pt x="4273135" y="277419"/>
                  <a:pt x="4273135" y="277419"/>
                </a:cubicBezTo>
                <a:cubicBezTo>
                  <a:pt x="4273135" y="277419"/>
                  <a:pt x="4283203" y="284799"/>
                  <a:pt x="4283203" y="277419"/>
                </a:cubicBezTo>
                <a:cubicBezTo>
                  <a:pt x="4273135" y="277419"/>
                  <a:pt x="4273135" y="277419"/>
                  <a:pt x="4273135" y="270038"/>
                </a:cubicBezTo>
                <a:cubicBezTo>
                  <a:pt x="4273135" y="270038"/>
                  <a:pt x="4273135" y="270038"/>
                  <a:pt x="4273135" y="261603"/>
                </a:cubicBezTo>
                <a:cubicBezTo>
                  <a:pt x="4263067" y="261603"/>
                  <a:pt x="4263067" y="270038"/>
                  <a:pt x="4252999" y="261603"/>
                </a:cubicBezTo>
                <a:cubicBezTo>
                  <a:pt x="4252999" y="270038"/>
                  <a:pt x="4263067" y="270038"/>
                  <a:pt x="4263067" y="277419"/>
                </a:cubicBezTo>
                <a:lnTo>
                  <a:pt x="4252999" y="277419"/>
                </a:lnTo>
                <a:lnTo>
                  <a:pt x="4252078" y="272556"/>
                </a:lnTo>
                <a:cubicBezTo>
                  <a:pt x="4247921" y="263451"/>
                  <a:pt x="4231295" y="269999"/>
                  <a:pt x="4231295" y="269999"/>
                </a:cubicBezTo>
                <a:cubicBezTo>
                  <a:pt x="4239981" y="269999"/>
                  <a:pt x="4242153" y="274208"/>
                  <a:pt x="4246971" y="276312"/>
                </a:cubicBezTo>
                <a:lnTo>
                  <a:pt x="4252835" y="277447"/>
                </a:lnTo>
                <a:lnTo>
                  <a:pt x="4246998" y="278457"/>
                </a:lnTo>
                <a:cubicBezTo>
                  <a:pt x="4242212" y="280186"/>
                  <a:pt x="4240054" y="282954"/>
                  <a:pt x="4231425" y="277419"/>
                </a:cubicBezTo>
                <a:cubicBezTo>
                  <a:pt x="4223873" y="282954"/>
                  <a:pt x="4216323" y="288489"/>
                  <a:pt x="4204524" y="290911"/>
                </a:cubicBezTo>
                <a:lnTo>
                  <a:pt x="4201221" y="291224"/>
                </a:lnTo>
                <a:lnTo>
                  <a:pt x="4201221" y="292180"/>
                </a:lnTo>
                <a:lnTo>
                  <a:pt x="4197901" y="291539"/>
                </a:lnTo>
                <a:lnTo>
                  <a:pt x="4191153" y="292180"/>
                </a:lnTo>
                <a:cubicBezTo>
                  <a:pt x="4191153" y="299560"/>
                  <a:pt x="4201221" y="292180"/>
                  <a:pt x="4201221" y="299560"/>
                </a:cubicBezTo>
                <a:cubicBezTo>
                  <a:pt x="4201221" y="299560"/>
                  <a:pt x="4191153" y="306940"/>
                  <a:pt x="4181085" y="306940"/>
                </a:cubicBezTo>
                <a:lnTo>
                  <a:pt x="4191128" y="307610"/>
                </a:lnTo>
                <a:lnTo>
                  <a:pt x="4191153" y="306940"/>
                </a:lnTo>
                <a:lnTo>
                  <a:pt x="4191153" y="307611"/>
                </a:lnTo>
                <a:lnTo>
                  <a:pt x="4194928" y="307863"/>
                </a:lnTo>
                <a:cubicBezTo>
                  <a:pt x="4198704" y="308785"/>
                  <a:pt x="4201221" y="310630"/>
                  <a:pt x="4201221" y="314321"/>
                </a:cubicBezTo>
                <a:cubicBezTo>
                  <a:pt x="4201221" y="314321"/>
                  <a:pt x="4201221" y="314321"/>
                  <a:pt x="4191153" y="314321"/>
                </a:cubicBezTo>
                <a:cubicBezTo>
                  <a:pt x="4191153" y="310630"/>
                  <a:pt x="4191153" y="308785"/>
                  <a:pt x="4191153" y="307863"/>
                </a:cubicBezTo>
                <a:lnTo>
                  <a:pt x="4191153" y="307611"/>
                </a:lnTo>
                <a:lnTo>
                  <a:pt x="4191128" y="307610"/>
                </a:lnTo>
                <a:lnTo>
                  <a:pt x="4190995" y="311207"/>
                </a:lnTo>
                <a:cubicBezTo>
                  <a:pt x="4190523" y="314321"/>
                  <a:pt x="4188636" y="314321"/>
                  <a:pt x="4181085" y="314321"/>
                </a:cubicBezTo>
                <a:lnTo>
                  <a:pt x="4161054" y="314321"/>
                </a:lnTo>
                <a:lnTo>
                  <a:pt x="4161167" y="315164"/>
                </a:lnTo>
                <a:cubicBezTo>
                  <a:pt x="4161635" y="317252"/>
                  <a:pt x="4163507" y="321427"/>
                  <a:pt x="4170990" y="321427"/>
                </a:cubicBezTo>
                <a:cubicBezTo>
                  <a:pt x="4161011" y="321427"/>
                  <a:pt x="4161011" y="321427"/>
                  <a:pt x="4161011" y="321427"/>
                </a:cubicBezTo>
                <a:cubicBezTo>
                  <a:pt x="4170990" y="328851"/>
                  <a:pt x="4180970" y="321427"/>
                  <a:pt x="4190948" y="328851"/>
                </a:cubicBezTo>
                <a:cubicBezTo>
                  <a:pt x="4180970" y="336274"/>
                  <a:pt x="4180970" y="336274"/>
                  <a:pt x="4180970" y="336274"/>
                </a:cubicBezTo>
                <a:cubicBezTo>
                  <a:pt x="4170990" y="328851"/>
                  <a:pt x="4180970" y="328851"/>
                  <a:pt x="4180970" y="328851"/>
                </a:cubicBezTo>
                <a:cubicBezTo>
                  <a:pt x="4170990" y="328851"/>
                  <a:pt x="4161011" y="328851"/>
                  <a:pt x="4161011" y="336274"/>
                </a:cubicBezTo>
                <a:cubicBezTo>
                  <a:pt x="4151033" y="336274"/>
                  <a:pt x="4151033" y="336274"/>
                  <a:pt x="4151033" y="336274"/>
                </a:cubicBezTo>
                <a:cubicBezTo>
                  <a:pt x="4151033" y="328851"/>
                  <a:pt x="4151033" y="328851"/>
                  <a:pt x="4141055" y="328851"/>
                </a:cubicBezTo>
                <a:cubicBezTo>
                  <a:pt x="4141055" y="323283"/>
                  <a:pt x="4152280" y="326067"/>
                  <a:pt x="4157893" y="321543"/>
                </a:cubicBezTo>
                <a:lnTo>
                  <a:pt x="4160949" y="314156"/>
                </a:lnTo>
                <a:lnTo>
                  <a:pt x="4160949" y="310054"/>
                </a:lnTo>
                <a:cubicBezTo>
                  <a:pt x="4160949" y="306940"/>
                  <a:pt x="4160949" y="306940"/>
                  <a:pt x="4160949" y="306940"/>
                </a:cubicBezTo>
                <a:cubicBezTo>
                  <a:pt x="4160949" y="314321"/>
                  <a:pt x="4181085" y="314321"/>
                  <a:pt x="4181085" y="306940"/>
                </a:cubicBezTo>
                <a:cubicBezTo>
                  <a:pt x="4181085" y="299560"/>
                  <a:pt x="4160949" y="299560"/>
                  <a:pt x="4171017" y="299560"/>
                </a:cubicBezTo>
                <a:cubicBezTo>
                  <a:pt x="4160949" y="299560"/>
                  <a:pt x="4160949" y="299560"/>
                  <a:pt x="4160949" y="299560"/>
                </a:cubicBezTo>
                <a:cubicBezTo>
                  <a:pt x="4150881" y="299560"/>
                  <a:pt x="4140813" y="306940"/>
                  <a:pt x="4140813" y="306940"/>
                </a:cubicBezTo>
                <a:cubicBezTo>
                  <a:pt x="4129306" y="306940"/>
                  <a:pt x="4119238" y="306940"/>
                  <a:pt x="4119238" y="306940"/>
                </a:cubicBezTo>
                <a:cubicBezTo>
                  <a:pt x="4129306" y="306940"/>
                  <a:pt x="4129306" y="299560"/>
                  <a:pt x="4140813" y="299560"/>
                </a:cubicBezTo>
                <a:cubicBezTo>
                  <a:pt x="4129306" y="292180"/>
                  <a:pt x="4119238" y="292180"/>
                  <a:pt x="4109170" y="299560"/>
                </a:cubicBezTo>
                <a:cubicBezTo>
                  <a:pt x="4119238" y="284799"/>
                  <a:pt x="4109170" y="292180"/>
                  <a:pt x="4099102" y="284799"/>
                </a:cubicBezTo>
                <a:cubicBezTo>
                  <a:pt x="4109170" y="284799"/>
                  <a:pt x="4116721" y="286644"/>
                  <a:pt x="4123193" y="289412"/>
                </a:cubicBezTo>
                <a:lnTo>
                  <a:pt x="4134079" y="295681"/>
                </a:lnTo>
                <a:lnTo>
                  <a:pt x="4133570" y="296374"/>
                </a:lnTo>
                <a:lnTo>
                  <a:pt x="4135005" y="296215"/>
                </a:lnTo>
                <a:lnTo>
                  <a:pt x="4140813" y="299560"/>
                </a:lnTo>
                <a:cubicBezTo>
                  <a:pt x="4145847" y="295870"/>
                  <a:pt x="4145847" y="294025"/>
                  <a:pt x="4144588" y="293102"/>
                </a:cubicBezTo>
                <a:lnTo>
                  <a:pt x="4142352" y="292556"/>
                </a:lnTo>
                <a:lnTo>
                  <a:pt x="4142399" y="292302"/>
                </a:lnTo>
                <a:lnTo>
                  <a:pt x="4164724" y="294025"/>
                </a:lnTo>
                <a:cubicBezTo>
                  <a:pt x="4171017" y="292180"/>
                  <a:pt x="4176051" y="288489"/>
                  <a:pt x="4181085" y="284799"/>
                </a:cubicBezTo>
                <a:cubicBezTo>
                  <a:pt x="4188636" y="284799"/>
                  <a:pt x="4190523" y="288951"/>
                  <a:pt x="4195243" y="291026"/>
                </a:cubicBezTo>
                <a:lnTo>
                  <a:pt x="4197901" y="291539"/>
                </a:lnTo>
                <a:lnTo>
                  <a:pt x="4201221" y="291224"/>
                </a:lnTo>
                <a:lnTo>
                  <a:pt x="4201221" y="287797"/>
                </a:lnTo>
                <a:cubicBezTo>
                  <a:pt x="4201221" y="286644"/>
                  <a:pt x="4201221" y="285722"/>
                  <a:pt x="4201221" y="284799"/>
                </a:cubicBezTo>
                <a:cubicBezTo>
                  <a:pt x="4191153" y="277419"/>
                  <a:pt x="4181085" y="277419"/>
                  <a:pt x="4181085" y="277419"/>
                </a:cubicBezTo>
                <a:cubicBezTo>
                  <a:pt x="4191153" y="270038"/>
                  <a:pt x="4191153" y="261603"/>
                  <a:pt x="4181085" y="261603"/>
                </a:cubicBezTo>
                <a:cubicBezTo>
                  <a:pt x="4171017" y="270038"/>
                  <a:pt x="4171017" y="270038"/>
                  <a:pt x="4160949" y="270038"/>
                </a:cubicBezTo>
                <a:cubicBezTo>
                  <a:pt x="4160949" y="277419"/>
                  <a:pt x="4160949" y="284799"/>
                  <a:pt x="4160949" y="284799"/>
                </a:cubicBezTo>
                <a:cubicBezTo>
                  <a:pt x="4150881" y="284799"/>
                  <a:pt x="4150881" y="277419"/>
                  <a:pt x="4150881" y="270038"/>
                </a:cubicBezTo>
                <a:cubicBezTo>
                  <a:pt x="4140813" y="270038"/>
                  <a:pt x="4140813" y="277419"/>
                  <a:pt x="4140813" y="277419"/>
                </a:cubicBezTo>
                <a:cubicBezTo>
                  <a:pt x="4129306" y="277419"/>
                  <a:pt x="4129306" y="277419"/>
                  <a:pt x="4119238" y="284799"/>
                </a:cubicBezTo>
                <a:cubicBezTo>
                  <a:pt x="4119238" y="277419"/>
                  <a:pt x="4109170" y="277419"/>
                  <a:pt x="4109170" y="270038"/>
                </a:cubicBezTo>
                <a:cubicBezTo>
                  <a:pt x="4099102" y="270038"/>
                  <a:pt x="4099102" y="270038"/>
                  <a:pt x="4089034" y="270038"/>
                </a:cubicBezTo>
                <a:cubicBezTo>
                  <a:pt x="4089034" y="270038"/>
                  <a:pt x="4089034" y="270038"/>
                  <a:pt x="4099102" y="261603"/>
                </a:cubicBezTo>
                <a:cubicBezTo>
                  <a:pt x="4089034" y="261603"/>
                  <a:pt x="4078966" y="254223"/>
                  <a:pt x="4078966" y="246843"/>
                </a:cubicBezTo>
                <a:cubicBezTo>
                  <a:pt x="4078966" y="246843"/>
                  <a:pt x="4068897" y="246843"/>
                  <a:pt x="4068897" y="239462"/>
                </a:cubicBezTo>
                <a:cubicBezTo>
                  <a:pt x="4058829" y="239462"/>
                  <a:pt x="4058829" y="246843"/>
                  <a:pt x="4058829" y="246843"/>
                </a:cubicBezTo>
                <a:cubicBezTo>
                  <a:pt x="4068897" y="246843"/>
                  <a:pt x="4068897" y="261603"/>
                  <a:pt x="4068897" y="270038"/>
                </a:cubicBezTo>
                <a:cubicBezTo>
                  <a:pt x="4058829" y="270038"/>
                  <a:pt x="4058829" y="270038"/>
                  <a:pt x="4048761" y="277419"/>
                </a:cubicBezTo>
                <a:cubicBezTo>
                  <a:pt x="4048761" y="284799"/>
                  <a:pt x="4048761" y="284799"/>
                  <a:pt x="4048761" y="292180"/>
                </a:cubicBezTo>
                <a:cubicBezTo>
                  <a:pt x="4048761" y="299560"/>
                  <a:pt x="4048761" y="284799"/>
                  <a:pt x="4058829" y="292180"/>
                </a:cubicBezTo>
                <a:cubicBezTo>
                  <a:pt x="4048761" y="292180"/>
                  <a:pt x="4048761" y="299560"/>
                  <a:pt x="4048761" y="299560"/>
                </a:cubicBezTo>
                <a:cubicBezTo>
                  <a:pt x="4037255" y="299560"/>
                  <a:pt x="4037255" y="299560"/>
                  <a:pt x="4037255" y="299560"/>
                </a:cubicBezTo>
                <a:cubicBezTo>
                  <a:pt x="4048761" y="292180"/>
                  <a:pt x="4027187" y="292180"/>
                  <a:pt x="4037255" y="284799"/>
                </a:cubicBezTo>
                <a:cubicBezTo>
                  <a:pt x="4017119" y="292180"/>
                  <a:pt x="4017119" y="284799"/>
                  <a:pt x="3996983" y="284799"/>
                </a:cubicBezTo>
                <a:cubicBezTo>
                  <a:pt x="3996983" y="277419"/>
                  <a:pt x="3996983" y="277419"/>
                  <a:pt x="3996983" y="270038"/>
                </a:cubicBezTo>
                <a:cubicBezTo>
                  <a:pt x="3986915" y="277419"/>
                  <a:pt x="3996983" y="284799"/>
                  <a:pt x="3986915" y="292180"/>
                </a:cubicBezTo>
                <a:cubicBezTo>
                  <a:pt x="3986915" y="299560"/>
                  <a:pt x="4007051" y="299560"/>
                  <a:pt x="4007051" y="306940"/>
                </a:cubicBezTo>
                <a:cubicBezTo>
                  <a:pt x="4007051" y="306940"/>
                  <a:pt x="4007051" y="299560"/>
                  <a:pt x="4017119" y="299560"/>
                </a:cubicBezTo>
                <a:cubicBezTo>
                  <a:pt x="4017119" y="306940"/>
                  <a:pt x="4017119" y="306940"/>
                  <a:pt x="4017119" y="306940"/>
                </a:cubicBezTo>
                <a:cubicBezTo>
                  <a:pt x="4007051" y="306940"/>
                  <a:pt x="3996983" y="314321"/>
                  <a:pt x="3996983" y="306940"/>
                </a:cubicBezTo>
                <a:cubicBezTo>
                  <a:pt x="3986915" y="306940"/>
                  <a:pt x="3986915" y="306940"/>
                  <a:pt x="3986915" y="306940"/>
                </a:cubicBezTo>
                <a:cubicBezTo>
                  <a:pt x="3976847" y="314321"/>
                  <a:pt x="3986915" y="314321"/>
                  <a:pt x="3986915" y="314321"/>
                </a:cubicBezTo>
                <a:cubicBezTo>
                  <a:pt x="3976847" y="314321"/>
                  <a:pt x="3966779" y="314321"/>
                  <a:pt x="3966779" y="306940"/>
                </a:cubicBezTo>
                <a:cubicBezTo>
                  <a:pt x="3966779" y="306940"/>
                  <a:pt x="3966779" y="299560"/>
                  <a:pt x="3956711" y="299560"/>
                </a:cubicBezTo>
                <a:cubicBezTo>
                  <a:pt x="3956711" y="306940"/>
                  <a:pt x="3956711" y="310630"/>
                  <a:pt x="3956711" y="313398"/>
                </a:cubicBezTo>
                <a:lnTo>
                  <a:pt x="3956711" y="314321"/>
                </a:lnTo>
                <a:lnTo>
                  <a:pt x="3956711" y="317204"/>
                </a:lnTo>
                <a:cubicBezTo>
                  <a:pt x="3956711" y="318472"/>
                  <a:pt x="3956711" y="319856"/>
                  <a:pt x="3956711" y="321701"/>
                </a:cubicBezTo>
                <a:cubicBezTo>
                  <a:pt x="3956711" y="321701"/>
                  <a:pt x="3935136" y="321701"/>
                  <a:pt x="3935136" y="314321"/>
                </a:cubicBezTo>
                <a:cubicBezTo>
                  <a:pt x="3946643" y="314321"/>
                  <a:pt x="3946643" y="321701"/>
                  <a:pt x="3956711" y="314321"/>
                </a:cubicBezTo>
                <a:cubicBezTo>
                  <a:pt x="3946643" y="314321"/>
                  <a:pt x="3946643" y="299560"/>
                  <a:pt x="3935136" y="299560"/>
                </a:cubicBezTo>
                <a:cubicBezTo>
                  <a:pt x="3935136" y="306940"/>
                  <a:pt x="3946643" y="306940"/>
                  <a:pt x="3935136" y="306940"/>
                </a:cubicBezTo>
                <a:cubicBezTo>
                  <a:pt x="3925068" y="299560"/>
                  <a:pt x="3925068" y="299560"/>
                  <a:pt x="3925068" y="299560"/>
                </a:cubicBezTo>
                <a:cubicBezTo>
                  <a:pt x="3935136" y="292180"/>
                  <a:pt x="3935136" y="299560"/>
                  <a:pt x="3935136" y="299560"/>
                </a:cubicBezTo>
                <a:cubicBezTo>
                  <a:pt x="3935136" y="299560"/>
                  <a:pt x="3935136" y="299560"/>
                  <a:pt x="3935136" y="292180"/>
                </a:cubicBezTo>
                <a:cubicBezTo>
                  <a:pt x="3946643" y="292180"/>
                  <a:pt x="3946643" y="284799"/>
                  <a:pt x="3946643" y="292180"/>
                </a:cubicBezTo>
                <a:cubicBezTo>
                  <a:pt x="3956711" y="284799"/>
                  <a:pt x="3956711" y="277419"/>
                  <a:pt x="3966779" y="277419"/>
                </a:cubicBezTo>
                <a:cubicBezTo>
                  <a:pt x="3976847" y="270038"/>
                  <a:pt x="3966779" y="277419"/>
                  <a:pt x="3966779" y="270038"/>
                </a:cubicBezTo>
                <a:cubicBezTo>
                  <a:pt x="3956711" y="270038"/>
                  <a:pt x="3956711" y="270038"/>
                  <a:pt x="3946643" y="270038"/>
                </a:cubicBezTo>
                <a:lnTo>
                  <a:pt x="3946643" y="284799"/>
                </a:lnTo>
                <a:cubicBezTo>
                  <a:pt x="3935136" y="277419"/>
                  <a:pt x="3935136" y="270038"/>
                  <a:pt x="3925068" y="270038"/>
                </a:cubicBezTo>
                <a:cubicBezTo>
                  <a:pt x="3935136" y="270038"/>
                  <a:pt x="3925068" y="246843"/>
                  <a:pt x="3935136" y="254223"/>
                </a:cubicBezTo>
                <a:cubicBezTo>
                  <a:pt x="3935136" y="246843"/>
                  <a:pt x="3925068" y="254223"/>
                  <a:pt x="3915000" y="254223"/>
                </a:cubicBezTo>
                <a:cubicBezTo>
                  <a:pt x="3904932" y="254223"/>
                  <a:pt x="3894864" y="239462"/>
                  <a:pt x="3884796" y="254223"/>
                </a:cubicBezTo>
                <a:cubicBezTo>
                  <a:pt x="3894864" y="254223"/>
                  <a:pt x="3904932" y="261603"/>
                  <a:pt x="3915000" y="270038"/>
                </a:cubicBezTo>
                <a:cubicBezTo>
                  <a:pt x="3904932" y="277419"/>
                  <a:pt x="3904932" y="270038"/>
                  <a:pt x="3894864" y="270038"/>
                </a:cubicBezTo>
                <a:cubicBezTo>
                  <a:pt x="3894864" y="277419"/>
                  <a:pt x="3884796" y="284799"/>
                  <a:pt x="3894864" y="284799"/>
                </a:cubicBezTo>
                <a:cubicBezTo>
                  <a:pt x="3894864" y="277419"/>
                  <a:pt x="3904932" y="284799"/>
                  <a:pt x="3915000" y="284799"/>
                </a:cubicBezTo>
                <a:cubicBezTo>
                  <a:pt x="3904932" y="277419"/>
                  <a:pt x="3925068" y="270038"/>
                  <a:pt x="3925068" y="277419"/>
                </a:cubicBezTo>
                <a:cubicBezTo>
                  <a:pt x="3915000" y="284799"/>
                  <a:pt x="3925068" y="292180"/>
                  <a:pt x="3925068" y="292180"/>
                </a:cubicBezTo>
                <a:cubicBezTo>
                  <a:pt x="3915000" y="292180"/>
                  <a:pt x="3915000" y="284799"/>
                  <a:pt x="3904932" y="284799"/>
                </a:cubicBezTo>
                <a:cubicBezTo>
                  <a:pt x="3904932" y="299560"/>
                  <a:pt x="3915000" y="299560"/>
                  <a:pt x="3925068" y="306940"/>
                </a:cubicBezTo>
                <a:cubicBezTo>
                  <a:pt x="3925068" y="314321"/>
                  <a:pt x="3925068" y="314321"/>
                  <a:pt x="3935136" y="329081"/>
                </a:cubicBezTo>
                <a:cubicBezTo>
                  <a:pt x="3904932" y="329081"/>
                  <a:pt x="3925068" y="306940"/>
                  <a:pt x="3915000" y="306940"/>
                </a:cubicBezTo>
                <a:cubicBezTo>
                  <a:pt x="3915000" y="314321"/>
                  <a:pt x="3904932" y="314321"/>
                  <a:pt x="3904932" y="314321"/>
                </a:cubicBezTo>
                <a:cubicBezTo>
                  <a:pt x="3915000" y="314321"/>
                  <a:pt x="3915000" y="314321"/>
                  <a:pt x="3915000" y="321701"/>
                </a:cubicBezTo>
                <a:cubicBezTo>
                  <a:pt x="3904932" y="321701"/>
                  <a:pt x="3904932" y="336462"/>
                  <a:pt x="3904932" y="336462"/>
                </a:cubicBezTo>
                <a:cubicBezTo>
                  <a:pt x="3894864" y="336462"/>
                  <a:pt x="3894864" y="336462"/>
                  <a:pt x="3894864" y="336462"/>
                </a:cubicBezTo>
                <a:cubicBezTo>
                  <a:pt x="3904932" y="329081"/>
                  <a:pt x="3904932" y="329081"/>
                  <a:pt x="3904932" y="321701"/>
                </a:cubicBezTo>
                <a:cubicBezTo>
                  <a:pt x="3894864" y="321701"/>
                  <a:pt x="3894864" y="321701"/>
                  <a:pt x="3894864" y="321701"/>
                </a:cubicBezTo>
                <a:cubicBezTo>
                  <a:pt x="3894864" y="314321"/>
                  <a:pt x="3894864" y="314321"/>
                  <a:pt x="3894864" y="314321"/>
                </a:cubicBezTo>
                <a:cubicBezTo>
                  <a:pt x="3894864" y="306940"/>
                  <a:pt x="3915000" y="299560"/>
                  <a:pt x="3894864" y="299560"/>
                </a:cubicBezTo>
                <a:cubicBezTo>
                  <a:pt x="3887313" y="299560"/>
                  <a:pt x="3868435" y="295408"/>
                  <a:pt x="3859468" y="299560"/>
                </a:cubicBezTo>
                <a:lnTo>
                  <a:pt x="3857847" y="302012"/>
                </a:lnTo>
                <a:lnTo>
                  <a:pt x="3860412" y="303942"/>
                </a:lnTo>
                <a:cubicBezTo>
                  <a:pt x="3864659" y="307401"/>
                  <a:pt x="3864659" y="308785"/>
                  <a:pt x="3864659" y="314321"/>
                </a:cubicBezTo>
                <a:cubicBezTo>
                  <a:pt x="3864659" y="321701"/>
                  <a:pt x="3864659" y="314321"/>
                  <a:pt x="3854591" y="314321"/>
                </a:cubicBezTo>
                <a:cubicBezTo>
                  <a:pt x="3864659" y="321701"/>
                  <a:pt x="3854591" y="321701"/>
                  <a:pt x="3854591" y="329081"/>
                </a:cubicBezTo>
                <a:cubicBezTo>
                  <a:pt x="3864659" y="329081"/>
                  <a:pt x="3864659" y="321701"/>
                  <a:pt x="3874728" y="321701"/>
                </a:cubicBezTo>
                <a:cubicBezTo>
                  <a:pt x="3874728" y="321701"/>
                  <a:pt x="3884796" y="321701"/>
                  <a:pt x="3884796" y="329081"/>
                </a:cubicBezTo>
                <a:cubicBezTo>
                  <a:pt x="3874728" y="329081"/>
                  <a:pt x="3854591" y="329081"/>
                  <a:pt x="3854591" y="329081"/>
                </a:cubicBezTo>
                <a:cubicBezTo>
                  <a:pt x="3854591" y="321701"/>
                  <a:pt x="3854591" y="321701"/>
                  <a:pt x="3854591" y="314321"/>
                </a:cubicBezTo>
                <a:cubicBezTo>
                  <a:pt x="3854591" y="314321"/>
                  <a:pt x="3844523" y="314321"/>
                  <a:pt x="3833017" y="314321"/>
                </a:cubicBezTo>
                <a:cubicBezTo>
                  <a:pt x="3833017" y="321701"/>
                  <a:pt x="3833017" y="321701"/>
                  <a:pt x="3833017" y="329081"/>
                </a:cubicBezTo>
                <a:cubicBezTo>
                  <a:pt x="3822949" y="329081"/>
                  <a:pt x="3812881" y="321701"/>
                  <a:pt x="3812881" y="321701"/>
                </a:cubicBezTo>
                <a:cubicBezTo>
                  <a:pt x="3822949" y="321701"/>
                  <a:pt x="3812881" y="306940"/>
                  <a:pt x="3822949" y="314321"/>
                </a:cubicBezTo>
                <a:cubicBezTo>
                  <a:pt x="3822949" y="314321"/>
                  <a:pt x="3822949" y="314321"/>
                  <a:pt x="3833017" y="314321"/>
                </a:cubicBezTo>
                <a:cubicBezTo>
                  <a:pt x="3833017" y="306940"/>
                  <a:pt x="3833017" y="306940"/>
                  <a:pt x="3833017" y="306940"/>
                </a:cubicBezTo>
                <a:cubicBezTo>
                  <a:pt x="3833017" y="306940"/>
                  <a:pt x="3827354" y="306940"/>
                  <a:pt x="3824522" y="303827"/>
                </a:cubicBezTo>
                <a:lnTo>
                  <a:pt x="3823537" y="301154"/>
                </a:lnTo>
                <a:lnTo>
                  <a:pt x="3812413" y="305911"/>
                </a:lnTo>
                <a:lnTo>
                  <a:pt x="3812881" y="306940"/>
                </a:lnTo>
                <a:lnTo>
                  <a:pt x="3810883" y="306565"/>
                </a:lnTo>
                <a:lnTo>
                  <a:pt x="3792746" y="314321"/>
                </a:lnTo>
                <a:cubicBezTo>
                  <a:pt x="3802814" y="306940"/>
                  <a:pt x="3792746" y="306940"/>
                  <a:pt x="3782678" y="299560"/>
                </a:cubicBezTo>
                <a:cubicBezTo>
                  <a:pt x="3797780" y="299560"/>
                  <a:pt x="3801554" y="303711"/>
                  <a:pt x="3806746" y="305787"/>
                </a:cubicBezTo>
                <a:lnTo>
                  <a:pt x="3810883" y="306565"/>
                </a:lnTo>
                <a:lnTo>
                  <a:pt x="3812413" y="305911"/>
                </a:lnTo>
                <a:lnTo>
                  <a:pt x="3802814" y="284799"/>
                </a:lnTo>
                <a:cubicBezTo>
                  <a:pt x="3792746" y="284799"/>
                  <a:pt x="3792746" y="284799"/>
                  <a:pt x="3792746" y="284799"/>
                </a:cubicBezTo>
                <a:cubicBezTo>
                  <a:pt x="3782678" y="284799"/>
                  <a:pt x="3782678" y="277419"/>
                  <a:pt x="3782678" y="270038"/>
                </a:cubicBezTo>
                <a:cubicBezTo>
                  <a:pt x="3792746" y="270038"/>
                  <a:pt x="3792746" y="277419"/>
                  <a:pt x="3792746" y="277419"/>
                </a:cubicBezTo>
                <a:cubicBezTo>
                  <a:pt x="3792746" y="270038"/>
                  <a:pt x="3802814" y="270038"/>
                  <a:pt x="3802814" y="270038"/>
                </a:cubicBezTo>
                <a:cubicBezTo>
                  <a:pt x="3792746" y="261603"/>
                  <a:pt x="3782678" y="270038"/>
                  <a:pt x="3772610" y="270038"/>
                </a:cubicBezTo>
                <a:cubicBezTo>
                  <a:pt x="3772610" y="275573"/>
                  <a:pt x="3766946" y="276957"/>
                  <a:pt x="3764114" y="280417"/>
                </a:cubicBezTo>
                <a:lnTo>
                  <a:pt x="3762611" y="284604"/>
                </a:lnTo>
                <a:lnTo>
                  <a:pt x="3768398" y="283494"/>
                </a:lnTo>
                <a:cubicBezTo>
                  <a:pt x="3772634" y="281490"/>
                  <a:pt x="3772634" y="277481"/>
                  <a:pt x="3772634" y="277481"/>
                </a:cubicBezTo>
                <a:cubicBezTo>
                  <a:pt x="3782674" y="277481"/>
                  <a:pt x="3782674" y="277481"/>
                  <a:pt x="3782674" y="284608"/>
                </a:cubicBezTo>
                <a:lnTo>
                  <a:pt x="3762610" y="284608"/>
                </a:lnTo>
                <a:lnTo>
                  <a:pt x="3762542" y="284799"/>
                </a:lnTo>
                <a:cubicBezTo>
                  <a:pt x="3752473" y="292180"/>
                  <a:pt x="3762542" y="292180"/>
                  <a:pt x="3762542" y="299560"/>
                </a:cubicBezTo>
                <a:cubicBezTo>
                  <a:pt x="3762542" y="299560"/>
                  <a:pt x="3772610" y="299560"/>
                  <a:pt x="3772610" y="306940"/>
                </a:cubicBezTo>
                <a:cubicBezTo>
                  <a:pt x="3762542" y="306940"/>
                  <a:pt x="3772610" y="314321"/>
                  <a:pt x="3762542" y="314321"/>
                </a:cubicBezTo>
                <a:cubicBezTo>
                  <a:pt x="3740966" y="314321"/>
                  <a:pt x="3752473" y="306940"/>
                  <a:pt x="3740966" y="314321"/>
                </a:cubicBezTo>
                <a:cubicBezTo>
                  <a:pt x="3740966" y="306940"/>
                  <a:pt x="3730898" y="306940"/>
                  <a:pt x="3740966" y="292180"/>
                </a:cubicBezTo>
                <a:cubicBezTo>
                  <a:pt x="3730898" y="292180"/>
                  <a:pt x="3730898" y="292180"/>
                  <a:pt x="3720830" y="292180"/>
                </a:cubicBezTo>
                <a:cubicBezTo>
                  <a:pt x="3730898" y="292180"/>
                  <a:pt x="3740966" y="292180"/>
                  <a:pt x="3740966" y="284799"/>
                </a:cubicBezTo>
                <a:cubicBezTo>
                  <a:pt x="3720830" y="292180"/>
                  <a:pt x="3710762" y="277419"/>
                  <a:pt x="3700694" y="284799"/>
                </a:cubicBezTo>
                <a:cubicBezTo>
                  <a:pt x="3710762" y="292180"/>
                  <a:pt x="3720830" y="292180"/>
                  <a:pt x="3730898" y="299560"/>
                </a:cubicBezTo>
                <a:cubicBezTo>
                  <a:pt x="3720830" y="299560"/>
                  <a:pt x="3720830" y="292180"/>
                  <a:pt x="3720830" y="299560"/>
                </a:cubicBezTo>
                <a:cubicBezTo>
                  <a:pt x="3710762" y="306940"/>
                  <a:pt x="3720830" y="306940"/>
                  <a:pt x="3720830" y="314321"/>
                </a:cubicBezTo>
                <a:cubicBezTo>
                  <a:pt x="3700694" y="314321"/>
                  <a:pt x="3700694" y="321701"/>
                  <a:pt x="3680558" y="314321"/>
                </a:cubicBezTo>
                <a:cubicBezTo>
                  <a:pt x="3670490" y="321701"/>
                  <a:pt x="3680558" y="321701"/>
                  <a:pt x="3670490" y="321701"/>
                </a:cubicBezTo>
                <a:cubicBezTo>
                  <a:pt x="3670490" y="321701"/>
                  <a:pt x="3670490" y="321701"/>
                  <a:pt x="3660422" y="321701"/>
                </a:cubicBezTo>
                <a:cubicBezTo>
                  <a:pt x="3660422" y="329081"/>
                  <a:pt x="3650354" y="321701"/>
                  <a:pt x="3650354" y="329081"/>
                </a:cubicBezTo>
                <a:cubicBezTo>
                  <a:pt x="3650354" y="336462"/>
                  <a:pt x="3650354" y="336462"/>
                  <a:pt x="3650354" y="336462"/>
                </a:cubicBezTo>
                <a:cubicBezTo>
                  <a:pt x="3650354" y="329081"/>
                  <a:pt x="3638848" y="329081"/>
                  <a:pt x="3628780" y="329081"/>
                </a:cubicBezTo>
                <a:cubicBezTo>
                  <a:pt x="3638848" y="329081"/>
                  <a:pt x="3638848" y="336462"/>
                  <a:pt x="3638848" y="336462"/>
                </a:cubicBezTo>
                <a:cubicBezTo>
                  <a:pt x="3628780" y="336462"/>
                  <a:pt x="3618712" y="336462"/>
                  <a:pt x="3618712" y="336462"/>
                </a:cubicBezTo>
                <a:cubicBezTo>
                  <a:pt x="3608644" y="329081"/>
                  <a:pt x="3598576" y="321701"/>
                  <a:pt x="3578440" y="321701"/>
                </a:cubicBezTo>
                <a:cubicBezTo>
                  <a:pt x="3578440" y="321701"/>
                  <a:pt x="3578440" y="314321"/>
                  <a:pt x="3588508" y="314321"/>
                </a:cubicBezTo>
                <a:lnTo>
                  <a:pt x="3608339" y="314321"/>
                </a:lnTo>
                <a:lnTo>
                  <a:pt x="3604290" y="318381"/>
                </a:lnTo>
                <a:cubicBezTo>
                  <a:pt x="3602836" y="321576"/>
                  <a:pt x="3608654" y="321576"/>
                  <a:pt x="3608654" y="321576"/>
                </a:cubicBezTo>
                <a:cubicBezTo>
                  <a:pt x="3608654" y="314004"/>
                  <a:pt x="3608654" y="314004"/>
                  <a:pt x="3608654" y="314004"/>
                </a:cubicBezTo>
                <a:lnTo>
                  <a:pt x="3608644" y="314015"/>
                </a:lnTo>
                <a:lnTo>
                  <a:pt x="3608644" y="292180"/>
                </a:lnTo>
                <a:cubicBezTo>
                  <a:pt x="3608644" y="292180"/>
                  <a:pt x="3608644" y="284799"/>
                  <a:pt x="3618712" y="292180"/>
                </a:cubicBezTo>
                <a:cubicBezTo>
                  <a:pt x="3616194" y="290334"/>
                  <a:pt x="3614936" y="288028"/>
                  <a:pt x="3614464" y="285475"/>
                </a:cubicBezTo>
                <a:lnTo>
                  <a:pt x="3614503" y="284799"/>
                </a:lnTo>
                <a:lnTo>
                  <a:pt x="3598576" y="284799"/>
                </a:lnTo>
                <a:lnTo>
                  <a:pt x="3597533" y="283724"/>
                </a:lnTo>
                <a:lnTo>
                  <a:pt x="3598418" y="286875"/>
                </a:lnTo>
                <a:cubicBezTo>
                  <a:pt x="3598576" y="288489"/>
                  <a:pt x="3598576" y="290334"/>
                  <a:pt x="3598576" y="292180"/>
                </a:cubicBezTo>
                <a:cubicBezTo>
                  <a:pt x="3598576" y="292180"/>
                  <a:pt x="3598576" y="292180"/>
                  <a:pt x="3598576" y="299560"/>
                </a:cubicBezTo>
                <a:cubicBezTo>
                  <a:pt x="3588508" y="299560"/>
                  <a:pt x="3588508" y="292180"/>
                  <a:pt x="3578440" y="292180"/>
                </a:cubicBezTo>
                <a:cubicBezTo>
                  <a:pt x="3578440" y="306940"/>
                  <a:pt x="3568371" y="306940"/>
                  <a:pt x="3568371" y="314321"/>
                </a:cubicBezTo>
                <a:cubicBezTo>
                  <a:pt x="3558303" y="314321"/>
                  <a:pt x="3558303" y="314321"/>
                  <a:pt x="3558303" y="314321"/>
                </a:cubicBezTo>
                <a:cubicBezTo>
                  <a:pt x="3558303" y="321701"/>
                  <a:pt x="3568371" y="321701"/>
                  <a:pt x="3558303" y="329081"/>
                </a:cubicBezTo>
                <a:cubicBezTo>
                  <a:pt x="3558303" y="321701"/>
                  <a:pt x="3558303" y="321701"/>
                  <a:pt x="3546797" y="321701"/>
                </a:cubicBezTo>
                <a:cubicBezTo>
                  <a:pt x="3546797" y="314321"/>
                  <a:pt x="3558303" y="314321"/>
                  <a:pt x="3546797" y="306940"/>
                </a:cubicBezTo>
                <a:cubicBezTo>
                  <a:pt x="3536729" y="306940"/>
                  <a:pt x="3546797" y="314321"/>
                  <a:pt x="3536729" y="314321"/>
                </a:cubicBezTo>
                <a:cubicBezTo>
                  <a:pt x="3536729" y="306940"/>
                  <a:pt x="3536729" y="306940"/>
                  <a:pt x="3526661" y="306940"/>
                </a:cubicBezTo>
                <a:cubicBezTo>
                  <a:pt x="3516593" y="314321"/>
                  <a:pt x="3526661" y="306940"/>
                  <a:pt x="3526661" y="314321"/>
                </a:cubicBezTo>
                <a:cubicBezTo>
                  <a:pt x="3526661" y="314321"/>
                  <a:pt x="3516593" y="306940"/>
                  <a:pt x="3516593" y="314321"/>
                </a:cubicBezTo>
                <a:cubicBezTo>
                  <a:pt x="3506524" y="314321"/>
                  <a:pt x="3526661" y="314321"/>
                  <a:pt x="3516593" y="321701"/>
                </a:cubicBezTo>
                <a:cubicBezTo>
                  <a:pt x="3516593" y="314321"/>
                  <a:pt x="3506524" y="321701"/>
                  <a:pt x="3506524" y="314321"/>
                </a:cubicBezTo>
                <a:cubicBezTo>
                  <a:pt x="3506524" y="306940"/>
                  <a:pt x="3516593" y="306940"/>
                  <a:pt x="3516593" y="292180"/>
                </a:cubicBezTo>
                <a:cubicBezTo>
                  <a:pt x="3516593" y="292180"/>
                  <a:pt x="3522256" y="296331"/>
                  <a:pt x="3525088" y="295293"/>
                </a:cubicBezTo>
                <a:lnTo>
                  <a:pt x="3526513" y="292473"/>
                </a:lnTo>
                <a:lnTo>
                  <a:pt x="3526513" y="296428"/>
                </a:lnTo>
                <a:cubicBezTo>
                  <a:pt x="3526513" y="299529"/>
                  <a:pt x="3526513" y="299529"/>
                  <a:pt x="3526513" y="299529"/>
                </a:cubicBezTo>
                <a:cubicBezTo>
                  <a:pt x="3536552" y="299529"/>
                  <a:pt x="3546592" y="306878"/>
                  <a:pt x="3546592" y="306878"/>
                </a:cubicBezTo>
                <a:cubicBezTo>
                  <a:pt x="3546592" y="299529"/>
                  <a:pt x="3526513" y="299529"/>
                  <a:pt x="3536552" y="292180"/>
                </a:cubicBezTo>
                <a:lnTo>
                  <a:pt x="3526817" y="292180"/>
                </a:lnTo>
                <a:lnTo>
                  <a:pt x="3526661" y="292180"/>
                </a:lnTo>
                <a:cubicBezTo>
                  <a:pt x="3516593" y="284799"/>
                  <a:pt x="3506524" y="284799"/>
                  <a:pt x="3506524" y="270038"/>
                </a:cubicBezTo>
                <a:cubicBezTo>
                  <a:pt x="3506524" y="270038"/>
                  <a:pt x="3506524" y="270038"/>
                  <a:pt x="3496456" y="270038"/>
                </a:cubicBezTo>
                <a:cubicBezTo>
                  <a:pt x="3496456" y="277419"/>
                  <a:pt x="3496456" y="277419"/>
                  <a:pt x="3496456" y="284799"/>
                </a:cubicBezTo>
                <a:cubicBezTo>
                  <a:pt x="3486388" y="277419"/>
                  <a:pt x="3496456" y="270038"/>
                  <a:pt x="3486388" y="270038"/>
                </a:cubicBezTo>
                <a:cubicBezTo>
                  <a:pt x="3486388" y="277419"/>
                  <a:pt x="3476320" y="277419"/>
                  <a:pt x="3476320" y="277419"/>
                </a:cubicBezTo>
                <a:cubicBezTo>
                  <a:pt x="3466252" y="277419"/>
                  <a:pt x="3456184" y="284799"/>
                  <a:pt x="3444678" y="284799"/>
                </a:cubicBezTo>
                <a:cubicBezTo>
                  <a:pt x="3456184" y="284799"/>
                  <a:pt x="3476320" y="292180"/>
                  <a:pt x="3476320" y="284799"/>
                </a:cubicBezTo>
                <a:cubicBezTo>
                  <a:pt x="3486388" y="284799"/>
                  <a:pt x="3496456" y="292180"/>
                  <a:pt x="3506524" y="292180"/>
                </a:cubicBezTo>
                <a:cubicBezTo>
                  <a:pt x="3506524" y="299560"/>
                  <a:pt x="3506524" y="299560"/>
                  <a:pt x="3506524" y="299560"/>
                </a:cubicBezTo>
                <a:cubicBezTo>
                  <a:pt x="3496456" y="299560"/>
                  <a:pt x="3496456" y="299560"/>
                  <a:pt x="3496456" y="306940"/>
                </a:cubicBezTo>
                <a:cubicBezTo>
                  <a:pt x="3496456" y="306940"/>
                  <a:pt x="3496456" y="306940"/>
                  <a:pt x="3486388" y="306940"/>
                </a:cubicBezTo>
                <a:cubicBezTo>
                  <a:pt x="3496456" y="314321"/>
                  <a:pt x="3496456" y="321701"/>
                  <a:pt x="3486388" y="321701"/>
                </a:cubicBezTo>
                <a:cubicBezTo>
                  <a:pt x="3486388" y="314321"/>
                  <a:pt x="3486388" y="314321"/>
                  <a:pt x="3476320" y="306940"/>
                </a:cubicBezTo>
                <a:cubicBezTo>
                  <a:pt x="3486388" y="306940"/>
                  <a:pt x="3486388" y="306940"/>
                  <a:pt x="3486388" y="306940"/>
                </a:cubicBezTo>
                <a:cubicBezTo>
                  <a:pt x="3486388" y="299560"/>
                  <a:pt x="3486388" y="292180"/>
                  <a:pt x="3476320" y="292180"/>
                </a:cubicBezTo>
                <a:cubicBezTo>
                  <a:pt x="3476320" y="299560"/>
                  <a:pt x="3476320" y="299560"/>
                  <a:pt x="3466252" y="306940"/>
                </a:cubicBezTo>
                <a:cubicBezTo>
                  <a:pt x="3466252" y="299560"/>
                  <a:pt x="3466252" y="299560"/>
                  <a:pt x="3466252" y="299560"/>
                </a:cubicBezTo>
                <a:cubicBezTo>
                  <a:pt x="3466252" y="299560"/>
                  <a:pt x="3466252" y="299560"/>
                  <a:pt x="3456184" y="299560"/>
                </a:cubicBezTo>
                <a:cubicBezTo>
                  <a:pt x="3456184" y="299560"/>
                  <a:pt x="3456184" y="306940"/>
                  <a:pt x="3444678" y="306940"/>
                </a:cubicBezTo>
                <a:cubicBezTo>
                  <a:pt x="3444678" y="306940"/>
                  <a:pt x="3444678" y="306940"/>
                  <a:pt x="3434610" y="299560"/>
                </a:cubicBezTo>
                <a:cubicBezTo>
                  <a:pt x="3444678" y="299560"/>
                  <a:pt x="3444678" y="299560"/>
                  <a:pt x="3444678" y="299560"/>
                </a:cubicBezTo>
                <a:cubicBezTo>
                  <a:pt x="3456184" y="292180"/>
                  <a:pt x="3434610" y="292180"/>
                  <a:pt x="3424542" y="292180"/>
                </a:cubicBezTo>
                <a:cubicBezTo>
                  <a:pt x="3414474" y="284799"/>
                  <a:pt x="3414474" y="292180"/>
                  <a:pt x="3424542" y="277419"/>
                </a:cubicBezTo>
                <a:cubicBezTo>
                  <a:pt x="3434610" y="277419"/>
                  <a:pt x="3444678" y="277419"/>
                  <a:pt x="3444678" y="277419"/>
                </a:cubicBezTo>
                <a:cubicBezTo>
                  <a:pt x="3437127" y="277419"/>
                  <a:pt x="3435239" y="268522"/>
                  <a:pt x="3439015" y="264075"/>
                </a:cubicBezTo>
                <a:lnTo>
                  <a:pt x="3439330" y="263937"/>
                </a:lnTo>
                <a:lnTo>
                  <a:pt x="3438700" y="264009"/>
                </a:lnTo>
                <a:cubicBezTo>
                  <a:pt x="3433980" y="263119"/>
                  <a:pt x="3432093" y="254223"/>
                  <a:pt x="3424542" y="254223"/>
                </a:cubicBezTo>
                <a:cubicBezTo>
                  <a:pt x="3434610" y="261603"/>
                  <a:pt x="3424542" y="270038"/>
                  <a:pt x="3414474" y="270038"/>
                </a:cubicBezTo>
                <a:cubicBezTo>
                  <a:pt x="3414474" y="261603"/>
                  <a:pt x="3414474" y="261603"/>
                  <a:pt x="3414474" y="261603"/>
                </a:cubicBezTo>
                <a:lnTo>
                  <a:pt x="3410757" y="255245"/>
                </a:lnTo>
                <a:lnTo>
                  <a:pt x="3404406" y="256991"/>
                </a:lnTo>
                <a:cubicBezTo>
                  <a:pt x="3401889" y="257913"/>
                  <a:pt x="3399372" y="257913"/>
                  <a:pt x="3394338" y="254223"/>
                </a:cubicBezTo>
                <a:cubicBezTo>
                  <a:pt x="3404406" y="254223"/>
                  <a:pt x="3394338" y="246843"/>
                  <a:pt x="3394338" y="246843"/>
                </a:cubicBezTo>
                <a:cubicBezTo>
                  <a:pt x="3404406" y="246843"/>
                  <a:pt x="3404406" y="246843"/>
                  <a:pt x="3404406" y="246843"/>
                </a:cubicBezTo>
                <a:cubicBezTo>
                  <a:pt x="3404406" y="246843"/>
                  <a:pt x="3404406" y="239462"/>
                  <a:pt x="3394338" y="239462"/>
                </a:cubicBezTo>
                <a:cubicBezTo>
                  <a:pt x="3394338" y="246843"/>
                  <a:pt x="3384270" y="246843"/>
                  <a:pt x="3384270" y="254223"/>
                </a:cubicBezTo>
                <a:cubicBezTo>
                  <a:pt x="3394338" y="261603"/>
                  <a:pt x="3394338" y="254223"/>
                  <a:pt x="3394338" y="261603"/>
                </a:cubicBezTo>
                <a:cubicBezTo>
                  <a:pt x="3404406" y="270038"/>
                  <a:pt x="3394338" y="270038"/>
                  <a:pt x="3394338" y="270038"/>
                </a:cubicBezTo>
                <a:cubicBezTo>
                  <a:pt x="3384270" y="270038"/>
                  <a:pt x="3384270" y="270038"/>
                  <a:pt x="3374202" y="270038"/>
                </a:cubicBezTo>
                <a:cubicBezTo>
                  <a:pt x="3381753" y="270038"/>
                  <a:pt x="3383640" y="274190"/>
                  <a:pt x="3384112" y="276266"/>
                </a:cubicBezTo>
                <a:lnTo>
                  <a:pt x="3384258" y="277333"/>
                </a:lnTo>
                <a:lnTo>
                  <a:pt x="3404416" y="277333"/>
                </a:lnTo>
                <a:cubicBezTo>
                  <a:pt x="3404416" y="277333"/>
                  <a:pt x="3404416" y="277333"/>
                  <a:pt x="3404416" y="269910"/>
                </a:cubicBezTo>
                <a:cubicBezTo>
                  <a:pt x="3414556" y="269910"/>
                  <a:pt x="3414556" y="284756"/>
                  <a:pt x="3414556" y="284756"/>
                </a:cubicBezTo>
                <a:cubicBezTo>
                  <a:pt x="3414556" y="284756"/>
                  <a:pt x="3404416" y="284756"/>
                  <a:pt x="3414556" y="292180"/>
                </a:cubicBezTo>
                <a:cubicBezTo>
                  <a:pt x="3404416" y="284756"/>
                  <a:pt x="3394274" y="292180"/>
                  <a:pt x="3394274" y="292180"/>
                </a:cubicBezTo>
                <a:cubicBezTo>
                  <a:pt x="3394274" y="286612"/>
                  <a:pt x="3399979" y="285220"/>
                  <a:pt x="3394274" y="281741"/>
                </a:cubicBezTo>
                <a:lnTo>
                  <a:pt x="3384266" y="277390"/>
                </a:lnTo>
                <a:lnTo>
                  <a:pt x="3384270" y="277419"/>
                </a:lnTo>
                <a:cubicBezTo>
                  <a:pt x="3384270" y="284799"/>
                  <a:pt x="3394338" y="284799"/>
                  <a:pt x="3384270" y="284799"/>
                </a:cubicBezTo>
                <a:cubicBezTo>
                  <a:pt x="3384270" y="284799"/>
                  <a:pt x="3374202" y="277419"/>
                  <a:pt x="3364133" y="277419"/>
                </a:cubicBezTo>
                <a:cubicBezTo>
                  <a:pt x="3352627" y="270038"/>
                  <a:pt x="3352627" y="270038"/>
                  <a:pt x="3364133" y="270038"/>
                </a:cubicBezTo>
                <a:cubicBezTo>
                  <a:pt x="3352627" y="270038"/>
                  <a:pt x="3352627" y="270038"/>
                  <a:pt x="3352627" y="270038"/>
                </a:cubicBezTo>
                <a:cubicBezTo>
                  <a:pt x="3352627" y="254223"/>
                  <a:pt x="3364133" y="246843"/>
                  <a:pt x="3374202" y="239462"/>
                </a:cubicBezTo>
                <a:cubicBezTo>
                  <a:pt x="3364133" y="239462"/>
                  <a:pt x="3352627" y="254223"/>
                  <a:pt x="3342559" y="254223"/>
                </a:cubicBezTo>
                <a:cubicBezTo>
                  <a:pt x="3342559" y="261603"/>
                  <a:pt x="3352627" y="261603"/>
                  <a:pt x="3342559" y="270038"/>
                </a:cubicBezTo>
                <a:cubicBezTo>
                  <a:pt x="3342559" y="270038"/>
                  <a:pt x="3342559" y="277419"/>
                  <a:pt x="3332491" y="277419"/>
                </a:cubicBezTo>
                <a:cubicBezTo>
                  <a:pt x="3342559" y="270038"/>
                  <a:pt x="3342559" y="254223"/>
                  <a:pt x="3332491" y="254223"/>
                </a:cubicBezTo>
                <a:cubicBezTo>
                  <a:pt x="3332491" y="254223"/>
                  <a:pt x="3332491" y="270038"/>
                  <a:pt x="3322423" y="270038"/>
                </a:cubicBezTo>
                <a:cubicBezTo>
                  <a:pt x="3322423" y="270038"/>
                  <a:pt x="3312355" y="270038"/>
                  <a:pt x="3322423" y="261603"/>
                </a:cubicBezTo>
                <a:cubicBezTo>
                  <a:pt x="3312355" y="261603"/>
                  <a:pt x="3312355" y="261603"/>
                  <a:pt x="3312355" y="261603"/>
                </a:cubicBezTo>
                <a:cubicBezTo>
                  <a:pt x="3312355" y="261603"/>
                  <a:pt x="3312355" y="261603"/>
                  <a:pt x="3312355" y="254223"/>
                </a:cubicBezTo>
                <a:cubicBezTo>
                  <a:pt x="3302287" y="261603"/>
                  <a:pt x="3302287" y="284799"/>
                  <a:pt x="3322423" y="284799"/>
                </a:cubicBezTo>
                <a:cubicBezTo>
                  <a:pt x="3322423" y="292180"/>
                  <a:pt x="3322423" y="284799"/>
                  <a:pt x="3322423" y="292180"/>
                </a:cubicBezTo>
                <a:cubicBezTo>
                  <a:pt x="3312355" y="284799"/>
                  <a:pt x="3302287" y="292180"/>
                  <a:pt x="3302287" y="284799"/>
                </a:cubicBezTo>
                <a:cubicBezTo>
                  <a:pt x="3302287" y="284799"/>
                  <a:pt x="3312355" y="284799"/>
                  <a:pt x="3302287" y="277419"/>
                </a:cubicBezTo>
                <a:cubicBezTo>
                  <a:pt x="3302287" y="277419"/>
                  <a:pt x="3290960" y="281570"/>
                  <a:pt x="3285297" y="280532"/>
                </a:cubicBezTo>
                <a:lnTo>
                  <a:pt x="3283312" y="278568"/>
                </a:lnTo>
                <a:lnTo>
                  <a:pt x="3279634" y="283877"/>
                </a:lnTo>
                <a:cubicBezTo>
                  <a:pt x="3277117" y="286183"/>
                  <a:pt x="3273970" y="288259"/>
                  <a:pt x="3270824" y="289758"/>
                </a:cubicBezTo>
                <a:lnTo>
                  <a:pt x="3265816" y="291134"/>
                </a:lnTo>
                <a:lnTo>
                  <a:pt x="3265790" y="291257"/>
                </a:lnTo>
                <a:cubicBezTo>
                  <a:pt x="3264532" y="292180"/>
                  <a:pt x="3262014" y="292180"/>
                  <a:pt x="3262014" y="292180"/>
                </a:cubicBezTo>
                <a:lnTo>
                  <a:pt x="3265816" y="291134"/>
                </a:lnTo>
                <a:lnTo>
                  <a:pt x="3266262" y="289066"/>
                </a:lnTo>
                <a:cubicBezTo>
                  <a:pt x="3265790" y="288028"/>
                  <a:pt x="3264532" y="286644"/>
                  <a:pt x="3262014" y="284799"/>
                </a:cubicBezTo>
                <a:cubicBezTo>
                  <a:pt x="3262014" y="284799"/>
                  <a:pt x="3262014" y="299560"/>
                  <a:pt x="3250508" y="292180"/>
                </a:cubicBezTo>
                <a:cubicBezTo>
                  <a:pt x="3262014" y="284799"/>
                  <a:pt x="3262014" y="277419"/>
                  <a:pt x="3272083" y="277419"/>
                </a:cubicBezTo>
                <a:cubicBezTo>
                  <a:pt x="3272083" y="261603"/>
                  <a:pt x="3262014" y="261603"/>
                  <a:pt x="3240440" y="254223"/>
                </a:cubicBezTo>
                <a:cubicBezTo>
                  <a:pt x="3240440" y="261603"/>
                  <a:pt x="3250508" y="261603"/>
                  <a:pt x="3240440" y="261603"/>
                </a:cubicBezTo>
                <a:cubicBezTo>
                  <a:pt x="3240440" y="270038"/>
                  <a:pt x="3250508" y="277419"/>
                  <a:pt x="3230372" y="277419"/>
                </a:cubicBezTo>
                <a:cubicBezTo>
                  <a:pt x="3230372" y="270038"/>
                  <a:pt x="3240440" y="270038"/>
                  <a:pt x="3240440" y="270038"/>
                </a:cubicBezTo>
                <a:cubicBezTo>
                  <a:pt x="3230372" y="270038"/>
                  <a:pt x="3220304" y="270038"/>
                  <a:pt x="3220304" y="261603"/>
                </a:cubicBezTo>
                <a:cubicBezTo>
                  <a:pt x="3230372" y="261603"/>
                  <a:pt x="3240440" y="261603"/>
                  <a:pt x="3240440" y="254223"/>
                </a:cubicBezTo>
                <a:cubicBezTo>
                  <a:pt x="3230372" y="254223"/>
                  <a:pt x="3230372" y="254223"/>
                  <a:pt x="3230372" y="246843"/>
                </a:cubicBezTo>
                <a:cubicBezTo>
                  <a:pt x="3220304" y="246843"/>
                  <a:pt x="3220304" y="254223"/>
                  <a:pt x="3210236" y="246843"/>
                </a:cubicBezTo>
                <a:lnTo>
                  <a:pt x="3210236" y="261603"/>
                </a:lnTo>
                <a:lnTo>
                  <a:pt x="3210236" y="270038"/>
                </a:lnTo>
                <a:cubicBezTo>
                  <a:pt x="3200168" y="270038"/>
                  <a:pt x="3190100" y="270038"/>
                  <a:pt x="3190100" y="261603"/>
                </a:cubicBezTo>
                <a:cubicBezTo>
                  <a:pt x="3190100" y="254223"/>
                  <a:pt x="3180032" y="254223"/>
                  <a:pt x="3180032" y="254223"/>
                </a:cubicBezTo>
                <a:cubicBezTo>
                  <a:pt x="3180032" y="254223"/>
                  <a:pt x="3180032" y="250072"/>
                  <a:pt x="3184280" y="247996"/>
                </a:cubicBezTo>
                <a:lnTo>
                  <a:pt x="3188010" y="247257"/>
                </a:lnTo>
                <a:lnTo>
                  <a:pt x="3183807" y="241307"/>
                </a:lnTo>
                <a:cubicBezTo>
                  <a:pt x="3180032" y="237617"/>
                  <a:pt x="3174998" y="235772"/>
                  <a:pt x="3169964" y="239462"/>
                </a:cubicBezTo>
                <a:cubicBezTo>
                  <a:pt x="3180032" y="239462"/>
                  <a:pt x="3180032" y="239462"/>
                  <a:pt x="3180032" y="239462"/>
                </a:cubicBezTo>
                <a:cubicBezTo>
                  <a:pt x="3169964" y="246843"/>
                  <a:pt x="3169964" y="246843"/>
                  <a:pt x="3158458" y="254223"/>
                </a:cubicBezTo>
                <a:cubicBezTo>
                  <a:pt x="3169964" y="261603"/>
                  <a:pt x="3180032" y="254223"/>
                  <a:pt x="3180032" y="270038"/>
                </a:cubicBezTo>
                <a:cubicBezTo>
                  <a:pt x="3169964" y="270038"/>
                  <a:pt x="3169964" y="270038"/>
                  <a:pt x="3169964" y="270038"/>
                </a:cubicBezTo>
                <a:cubicBezTo>
                  <a:pt x="3180032" y="277419"/>
                  <a:pt x="3180032" y="277419"/>
                  <a:pt x="3180032" y="284799"/>
                </a:cubicBezTo>
                <a:cubicBezTo>
                  <a:pt x="3169964" y="284799"/>
                  <a:pt x="3169964" y="277419"/>
                  <a:pt x="3169964" y="284799"/>
                </a:cubicBezTo>
                <a:cubicBezTo>
                  <a:pt x="3169964" y="284799"/>
                  <a:pt x="3180032" y="284799"/>
                  <a:pt x="3169964" y="292180"/>
                </a:cubicBezTo>
                <a:cubicBezTo>
                  <a:pt x="3169964" y="292180"/>
                  <a:pt x="3180032" y="292180"/>
                  <a:pt x="3180032" y="299560"/>
                </a:cubicBezTo>
                <a:cubicBezTo>
                  <a:pt x="3172480" y="294025"/>
                  <a:pt x="3158458" y="292641"/>
                  <a:pt x="3151918" y="282954"/>
                </a:cubicBezTo>
                <a:lnTo>
                  <a:pt x="3150793" y="278836"/>
                </a:lnTo>
                <a:lnTo>
                  <a:pt x="3154406" y="281507"/>
                </a:lnTo>
                <a:cubicBezTo>
                  <a:pt x="3158598" y="284608"/>
                  <a:pt x="3158598" y="284608"/>
                  <a:pt x="3158598" y="284608"/>
                </a:cubicBezTo>
                <a:cubicBezTo>
                  <a:pt x="3158598" y="277259"/>
                  <a:pt x="3169957" y="284608"/>
                  <a:pt x="3169957" y="277259"/>
                </a:cubicBezTo>
                <a:cubicBezTo>
                  <a:pt x="3158598" y="277259"/>
                  <a:pt x="3169957" y="269910"/>
                  <a:pt x="3158598" y="269910"/>
                </a:cubicBezTo>
                <a:cubicBezTo>
                  <a:pt x="3158598" y="273584"/>
                  <a:pt x="3156114" y="275422"/>
                  <a:pt x="3153630" y="276340"/>
                </a:cubicBezTo>
                <a:lnTo>
                  <a:pt x="3150280" y="276959"/>
                </a:lnTo>
                <a:lnTo>
                  <a:pt x="3148390" y="270038"/>
                </a:lnTo>
                <a:cubicBezTo>
                  <a:pt x="3148390" y="261603"/>
                  <a:pt x="3138321" y="270038"/>
                  <a:pt x="3138321" y="270038"/>
                </a:cubicBezTo>
                <a:cubicBezTo>
                  <a:pt x="3138321" y="261603"/>
                  <a:pt x="3148390" y="261603"/>
                  <a:pt x="3148390" y="254223"/>
                </a:cubicBezTo>
                <a:cubicBezTo>
                  <a:pt x="3148390" y="254223"/>
                  <a:pt x="3148390" y="239462"/>
                  <a:pt x="3128253" y="239462"/>
                </a:cubicBezTo>
                <a:cubicBezTo>
                  <a:pt x="3138321" y="246843"/>
                  <a:pt x="3138321" y="246843"/>
                  <a:pt x="3138321" y="254223"/>
                </a:cubicBezTo>
                <a:cubicBezTo>
                  <a:pt x="3128253" y="254223"/>
                  <a:pt x="3128253" y="254223"/>
                  <a:pt x="3128253" y="254223"/>
                </a:cubicBezTo>
                <a:cubicBezTo>
                  <a:pt x="3128253" y="246843"/>
                  <a:pt x="3128253" y="246843"/>
                  <a:pt x="3128253" y="239462"/>
                </a:cubicBezTo>
                <a:cubicBezTo>
                  <a:pt x="3118185" y="239462"/>
                  <a:pt x="3108117" y="246843"/>
                  <a:pt x="3108117" y="239462"/>
                </a:cubicBezTo>
                <a:cubicBezTo>
                  <a:pt x="3108117" y="232082"/>
                  <a:pt x="3098049" y="239462"/>
                  <a:pt x="3087981" y="232082"/>
                </a:cubicBezTo>
                <a:cubicBezTo>
                  <a:pt x="3087981" y="239462"/>
                  <a:pt x="3077913" y="239462"/>
                  <a:pt x="3077913" y="239462"/>
                </a:cubicBezTo>
                <a:cubicBezTo>
                  <a:pt x="3067845" y="232082"/>
                  <a:pt x="3056338" y="232082"/>
                  <a:pt x="3046270" y="217321"/>
                </a:cubicBezTo>
                <a:cubicBezTo>
                  <a:pt x="3046270" y="217321"/>
                  <a:pt x="3046270" y="217321"/>
                  <a:pt x="3036202" y="217321"/>
                </a:cubicBezTo>
                <a:cubicBezTo>
                  <a:pt x="3046270" y="217321"/>
                  <a:pt x="3046270" y="209941"/>
                  <a:pt x="3036202" y="209941"/>
                </a:cubicBezTo>
                <a:cubicBezTo>
                  <a:pt x="3026134" y="217321"/>
                  <a:pt x="3026134" y="217321"/>
                  <a:pt x="3026134" y="217321"/>
                </a:cubicBezTo>
                <a:cubicBezTo>
                  <a:pt x="3026134" y="224701"/>
                  <a:pt x="3026134" y="224701"/>
                  <a:pt x="3036202" y="224701"/>
                </a:cubicBezTo>
                <a:cubicBezTo>
                  <a:pt x="3046270" y="224701"/>
                  <a:pt x="3046270" y="232082"/>
                  <a:pt x="3036202" y="232082"/>
                </a:cubicBezTo>
                <a:cubicBezTo>
                  <a:pt x="3056338" y="232082"/>
                  <a:pt x="3056338" y="232082"/>
                  <a:pt x="3056338" y="239462"/>
                </a:cubicBezTo>
                <a:cubicBezTo>
                  <a:pt x="3056338" y="246843"/>
                  <a:pt x="3056338" y="246843"/>
                  <a:pt x="3056338" y="254223"/>
                </a:cubicBezTo>
                <a:cubicBezTo>
                  <a:pt x="3046270" y="254223"/>
                  <a:pt x="3046270" y="246843"/>
                  <a:pt x="3046270" y="239462"/>
                </a:cubicBezTo>
                <a:cubicBezTo>
                  <a:pt x="3046270" y="239462"/>
                  <a:pt x="3036202" y="246843"/>
                  <a:pt x="3036202" y="239462"/>
                </a:cubicBezTo>
                <a:cubicBezTo>
                  <a:pt x="3028651" y="233927"/>
                  <a:pt x="3015437" y="236695"/>
                  <a:pt x="3005054" y="238424"/>
                </a:cubicBezTo>
                <a:lnTo>
                  <a:pt x="2996455" y="239402"/>
                </a:lnTo>
                <a:lnTo>
                  <a:pt x="3003311" y="242392"/>
                </a:lnTo>
                <a:cubicBezTo>
                  <a:pt x="3010370" y="243770"/>
                  <a:pt x="3016017" y="241014"/>
                  <a:pt x="3016017" y="246526"/>
                </a:cubicBezTo>
                <a:cubicBezTo>
                  <a:pt x="3005978" y="239177"/>
                  <a:pt x="3016017" y="246526"/>
                  <a:pt x="3005978" y="253875"/>
                </a:cubicBezTo>
                <a:cubicBezTo>
                  <a:pt x="3000958" y="253875"/>
                  <a:pt x="2998448" y="252038"/>
                  <a:pt x="2997193" y="249282"/>
                </a:cubicBezTo>
                <a:lnTo>
                  <a:pt x="2995973" y="239457"/>
                </a:lnTo>
                <a:lnTo>
                  <a:pt x="2995930" y="239462"/>
                </a:lnTo>
                <a:cubicBezTo>
                  <a:pt x="2995930" y="246843"/>
                  <a:pt x="2985862" y="246843"/>
                  <a:pt x="2985862" y="246843"/>
                </a:cubicBezTo>
                <a:cubicBezTo>
                  <a:pt x="2985862" y="239462"/>
                  <a:pt x="2954219" y="246843"/>
                  <a:pt x="2964288" y="239462"/>
                </a:cubicBezTo>
                <a:cubicBezTo>
                  <a:pt x="2964288" y="239462"/>
                  <a:pt x="2964288" y="239462"/>
                  <a:pt x="2975794" y="239462"/>
                </a:cubicBezTo>
                <a:cubicBezTo>
                  <a:pt x="2975794" y="239462"/>
                  <a:pt x="2975794" y="232082"/>
                  <a:pt x="2975794" y="224701"/>
                </a:cubicBezTo>
                <a:cubicBezTo>
                  <a:pt x="2978311" y="226547"/>
                  <a:pt x="2980199" y="227930"/>
                  <a:pt x="2981772" y="228968"/>
                </a:cubicBezTo>
                <a:lnTo>
                  <a:pt x="2985452" y="230940"/>
                </a:lnTo>
                <a:lnTo>
                  <a:pt x="2984289" y="227700"/>
                </a:lnTo>
                <a:cubicBezTo>
                  <a:pt x="2981458" y="224240"/>
                  <a:pt x="2975794" y="222856"/>
                  <a:pt x="2975794" y="217321"/>
                </a:cubicBezTo>
                <a:cubicBezTo>
                  <a:pt x="2964288" y="224701"/>
                  <a:pt x="2964288" y="224701"/>
                  <a:pt x="2964288" y="224701"/>
                </a:cubicBezTo>
                <a:cubicBezTo>
                  <a:pt x="2954219" y="224701"/>
                  <a:pt x="2954219" y="224701"/>
                  <a:pt x="2954219" y="217321"/>
                </a:cubicBezTo>
                <a:cubicBezTo>
                  <a:pt x="2954219" y="217321"/>
                  <a:pt x="2934083" y="217321"/>
                  <a:pt x="2944151" y="209941"/>
                </a:cubicBezTo>
                <a:cubicBezTo>
                  <a:pt x="2934083" y="209941"/>
                  <a:pt x="2934083" y="217321"/>
                  <a:pt x="2934083" y="217321"/>
                </a:cubicBezTo>
                <a:cubicBezTo>
                  <a:pt x="2924015" y="209941"/>
                  <a:pt x="2934083" y="202561"/>
                  <a:pt x="2944151" y="202561"/>
                </a:cubicBezTo>
                <a:cubicBezTo>
                  <a:pt x="2934083" y="202561"/>
                  <a:pt x="2944151" y="202561"/>
                  <a:pt x="2944151" y="194126"/>
                </a:cubicBezTo>
                <a:cubicBezTo>
                  <a:pt x="2934083" y="194126"/>
                  <a:pt x="2934083" y="202561"/>
                  <a:pt x="2924015" y="202561"/>
                </a:cubicBezTo>
                <a:cubicBezTo>
                  <a:pt x="2924015" y="217321"/>
                  <a:pt x="2934083" y="217321"/>
                  <a:pt x="2944151" y="232082"/>
                </a:cubicBezTo>
                <a:cubicBezTo>
                  <a:pt x="2934083" y="232082"/>
                  <a:pt x="2944151" y="232082"/>
                  <a:pt x="2934083" y="232082"/>
                </a:cubicBezTo>
                <a:cubicBezTo>
                  <a:pt x="2924015" y="232082"/>
                  <a:pt x="2924015" y="232082"/>
                  <a:pt x="2924015" y="224701"/>
                </a:cubicBezTo>
                <a:lnTo>
                  <a:pt x="2913742" y="226527"/>
                </a:lnTo>
                <a:lnTo>
                  <a:pt x="2912732" y="234584"/>
                </a:lnTo>
                <a:cubicBezTo>
                  <a:pt x="2911464" y="237340"/>
                  <a:pt x="2908929" y="239177"/>
                  <a:pt x="2903858" y="239177"/>
                </a:cubicBezTo>
                <a:cubicBezTo>
                  <a:pt x="2903858" y="239177"/>
                  <a:pt x="2913999" y="239177"/>
                  <a:pt x="2924140" y="239177"/>
                </a:cubicBezTo>
                <a:cubicBezTo>
                  <a:pt x="2924140" y="246526"/>
                  <a:pt x="2893717" y="239177"/>
                  <a:pt x="2903858" y="246526"/>
                </a:cubicBezTo>
                <a:cubicBezTo>
                  <a:pt x="2903858" y="253875"/>
                  <a:pt x="2893717" y="239177"/>
                  <a:pt x="2893717" y="239177"/>
                </a:cubicBezTo>
                <a:cubicBezTo>
                  <a:pt x="2893717" y="231828"/>
                  <a:pt x="2893717" y="239177"/>
                  <a:pt x="2903858" y="239177"/>
                </a:cubicBezTo>
                <a:cubicBezTo>
                  <a:pt x="2903858" y="233665"/>
                  <a:pt x="2903858" y="232287"/>
                  <a:pt x="2908136" y="228843"/>
                </a:cubicBezTo>
                <a:lnTo>
                  <a:pt x="2912456" y="225627"/>
                </a:lnTo>
                <a:lnTo>
                  <a:pt x="2908913" y="222856"/>
                </a:lnTo>
                <a:lnTo>
                  <a:pt x="2904891" y="217352"/>
                </a:lnTo>
                <a:lnTo>
                  <a:pt x="2924140" y="217352"/>
                </a:lnTo>
                <a:cubicBezTo>
                  <a:pt x="2924140" y="217352"/>
                  <a:pt x="2912846" y="213093"/>
                  <a:pt x="2907198" y="214158"/>
                </a:cubicBezTo>
                <a:lnTo>
                  <a:pt x="2904537" y="216868"/>
                </a:lnTo>
                <a:lnTo>
                  <a:pt x="2904194" y="216399"/>
                </a:lnTo>
                <a:cubicBezTo>
                  <a:pt x="2901992" y="214092"/>
                  <a:pt x="2898845" y="211786"/>
                  <a:pt x="2893811" y="209941"/>
                </a:cubicBezTo>
                <a:cubicBezTo>
                  <a:pt x="2893811" y="217321"/>
                  <a:pt x="2903879" y="217321"/>
                  <a:pt x="2893811" y="217321"/>
                </a:cubicBezTo>
                <a:cubicBezTo>
                  <a:pt x="2883743" y="217321"/>
                  <a:pt x="2883743" y="217321"/>
                  <a:pt x="2883743" y="209941"/>
                </a:cubicBezTo>
                <a:cubicBezTo>
                  <a:pt x="2873675" y="209941"/>
                  <a:pt x="2883743" y="217321"/>
                  <a:pt x="2873675" y="217321"/>
                </a:cubicBezTo>
                <a:cubicBezTo>
                  <a:pt x="2873675" y="209941"/>
                  <a:pt x="2862169" y="209941"/>
                  <a:pt x="2862169" y="202561"/>
                </a:cubicBezTo>
                <a:cubicBezTo>
                  <a:pt x="2873675" y="202561"/>
                  <a:pt x="2873675" y="202561"/>
                  <a:pt x="2873675" y="202561"/>
                </a:cubicBezTo>
                <a:cubicBezTo>
                  <a:pt x="2862169" y="194126"/>
                  <a:pt x="2862169" y="202561"/>
                  <a:pt x="2852100" y="202561"/>
                </a:cubicBezTo>
                <a:cubicBezTo>
                  <a:pt x="2862169" y="209941"/>
                  <a:pt x="2852100" y="209941"/>
                  <a:pt x="2852100" y="217321"/>
                </a:cubicBezTo>
                <a:cubicBezTo>
                  <a:pt x="2873675" y="217321"/>
                  <a:pt x="2883743" y="217321"/>
                  <a:pt x="2893811" y="224701"/>
                </a:cubicBezTo>
                <a:cubicBezTo>
                  <a:pt x="2903879" y="224701"/>
                  <a:pt x="2903879" y="224701"/>
                  <a:pt x="2903879" y="224701"/>
                </a:cubicBezTo>
                <a:cubicBezTo>
                  <a:pt x="2883743" y="232082"/>
                  <a:pt x="2873675" y="224701"/>
                  <a:pt x="2862169" y="224701"/>
                </a:cubicBezTo>
                <a:cubicBezTo>
                  <a:pt x="2852100" y="224701"/>
                  <a:pt x="2852100" y="232082"/>
                  <a:pt x="2842032" y="239462"/>
                </a:cubicBezTo>
                <a:cubicBezTo>
                  <a:pt x="2842032" y="239462"/>
                  <a:pt x="2842032" y="239462"/>
                  <a:pt x="2842032" y="232082"/>
                </a:cubicBezTo>
                <a:cubicBezTo>
                  <a:pt x="2842032" y="232082"/>
                  <a:pt x="2852100" y="232082"/>
                  <a:pt x="2842032" y="224701"/>
                </a:cubicBezTo>
                <a:cubicBezTo>
                  <a:pt x="2842032" y="232082"/>
                  <a:pt x="2821896" y="239462"/>
                  <a:pt x="2831964" y="246843"/>
                </a:cubicBezTo>
                <a:lnTo>
                  <a:pt x="2812229" y="246843"/>
                </a:lnTo>
                <a:lnTo>
                  <a:pt x="2813705" y="249866"/>
                </a:lnTo>
                <a:cubicBezTo>
                  <a:pt x="2816443" y="251203"/>
                  <a:pt x="2821919" y="248530"/>
                  <a:pt x="2821919" y="253875"/>
                </a:cubicBezTo>
                <a:cubicBezTo>
                  <a:pt x="2814618" y="253875"/>
                  <a:pt x="2812792" y="253875"/>
                  <a:pt x="2812336" y="250869"/>
                </a:cubicBezTo>
                <a:lnTo>
                  <a:pt x="2812187" y="246843"/>
                </a:lnTo>
                <a:lnTo>
                  <a:pt x="2811828" y="246843"/>
                </a:lnTo>
                <a:cubicBezTo>
                  <a:pt x="2811828" y="239462"/>
                  <a:pt x="2811828" y="239462"/>
                  <a:pt x="2811828" y="232082"/>
                </a:cubicBezTo>
                <a:cubicBezTo>
                  <a:pt x="2801760" y="239462"/>
                  <a:pt x="2791692" y="224701"/>
                  <a:pt x="2791692" y="232082"/>
                </a:cubicBezTo>
                <a:cubicBezTo>
                  <a:pt x="2791692" y="232082"/>
                  <a:pt x="2781624" y="224701"/>
                  <a:pt x="2791692" y="224701"/>
                </a:cubicBezTo>
                <a:cubicBezTo>
                  <a:pt x="2801760" y="224701"/>
                  <a:pt x="2801760" y="224701"/>
                  <a:pt x="2801760" y="217321"/>
                </a:cubicBezTo>
                <a:cubicBezTo>
                  <a:pt x="2791692" y="209941"/>
                  <a:pt x="2801760" y="224701"/>
                  <a:pt x="2791692" y="217321"/>
                </a:cubicBezTo>
                <a:cubicBezTo>
                  <a:pt x="2791692" y="217321"/>
                  <a:pt x="2781624" y="209941"/>
                  <a:pt x="2791692" y="202561"/>
                </a:cubicBezTo>
                <a:cubicBezTo>
                  <a:pt x="2781624" y="202561"/>
                  <a:pt x="2771556" y="202561"/>
                  <a:pt x="2771556" y="209941"/>
                </a:cubicBezTo>
                <a:cubicBezTo>
                  <a:pt x="2791692" y="209941"/>
                  <a:pt x="2791692" y="224701"/>
                  <a:pt x="2771556" y="224701"/>
                </a:cubicBezTo>
                <a:cubicBezTo>
                  <a:pt x="2771556" y="217321"/>
                  <a:pt x="2760050" y="209941"/>
                  <a:pt x="2749982" y="209941"/>
                </a:cubicBezTo>
                <a:cubicBezTo>
                  <a:pt x="2760050" y="217321"/>
                  <a:pt x="2760050" y="217321"/>
                  <a:pt x="2749982" y="217321"/>
                </a:cubicBezTo>
                <a:cubicBezTo>
                  <a:pt x="2749982" y="232082"/>
                  <a:pt x="2760050" y="232082"/>
                  <a:pt x="2749982" y="246843"/>
                </a:cubicBezTo>
                <a:cubicBezTo>
                  <a:pt x="2760050" y="246843"/>
                  <a:pt x="2771556" y="246843"/>
                  <a:pt x="2771556" y="246843"/>
                </a:cubicBezTo>
                <a:cubicBezTo>
                  <a:pt x="2771556" y="254223"/>
                  <a:pt x="2771556" y="254223"/>
                  <a:pt x="2771556" y="254223"/>
                </a:cubicBezTo>
                <a:cubicBezTo>
                  <a:pt x="2760050" y="246843"/>
                  <a:pt x="2749982" y="246843"/>
                  <a:pt x="2739914" y="246843"/>
                </a:cubicBezTo>
                <a:cubicBezTo>
                  <a:pt x="2739914" y="254223"/>
                  <a:pt x="2739914" y="254223"/>
                  <a:pt x="2739914" y="254223"/>
                </a:cubicBezTo>
                <a:cubicBezTo>
                  <a:pt x="2739914" y="239462"/>
                  <a:pt x="2729846" y="239462"/>
                  <a:pt x="2729846" y="232082"/>
                </a:cubicBezTo>
                <a:cubicBezTo>
                  <a:pt x="2739914" y="232082"/>
                  <a:pt x="2739914" y="239462"/>
                  <a:pt x="2739914" y="239462"/>
                </a:cubicBezTo>
                <a:cubicBezTo>
                  <a:pt x="2739914" y="239462"/>
                  <a:pt x="2739914" y="232082"/>
                  <a:pt x="2749982" y="232082"/>
                </a:cubicBezTo>
                <a:cubicBezTo>
                  <a:pt x="2739914" y="217321"/>
                  <a:pt x="2729846" y="209941"/>
                  <a:pt x="2719778" y="202561"/>
                </a:cubicBezTo>
                <a:cubicBezTo>
                  <a:pt x="2709710" y="194126"/>
                  <a:pt x="2709710" y="194126"/>
                  <a:pt x="2709710" y="194126"/>
                </a:cubicBezTo>
                <a:cubicBezTo>
                  <a:pt x="2699642" y="194126"/>
                  <a:pt x="2699642" y="194126"/>
                  <a:pt x="2699642" y="202561"/>
                </a:cubicBezTo>
                <a:cubicBezTo>
                  <a:pt x="2709710" y="202561"/>
                  <a:pt x="2709710" y="209941"/>
                  <a:pt x="2719778" y="209941"/>
                </a:cubicBezTo>
                <a:cubicBezTo>
                  <a:pt x="2719778" y="209941"/>
                  <a:pt x="2709710" y="209941"/>
                  <a:pt x="2709710" y="217321"/>
                </a:cubicBezTo>
                <a:cubicBezTo>
                  <a:pt x="2699642" y="217321"/>
                  <a:pt x="2699642" y="209941"/>
                  <a:pt x="2699642" y="209941"/>
                </a:cubicBezTo>
                <a:cubicBezTo>
                  <a:pt x="2699642" y="217321"/>
                  <a:pt x="2689574" y="202561"/>
                  <a:pt x="2679506" y="209941"/>
                </a:cubicBezTo>
                <a:cubicBezTo>
                  <a:pt x="2679506" y="217321"/>
                  <a:pt x="2689574" y="209941"/>
                  <a:pt x="2689574" y="217321"/>
                </a:cubicBezTo>
                <a:cubicBezTo>
                  <a:pt x="2679506" y="217321"/>
                  <a:pt x="2667999" y="224701"/>
                  <a:pt x="2657931" y="224701"/>
                </a:cubicBezTo>
                <a:cubicBezTo>
                  <a:pt x="2657931" y="217321"/>
                  <a:pt x="2667999" y="217321"/>
                  <a:pt x="2679506" y="217321"/>
                </a:cubicBezTo>
                <a:lnTo>
                  <a:pt x="2679506" y="209941"/>
                </a:lnTo>
                <a:lnTo>
                  <a:pt x="2679506" y="207174"/>
                </a:lnTo>
                <a:cubicBezTo>
                  <a:pt x="2679506" y="204406"/>
                  <a:pt x="2679506" y="202561"/>
                  <a:pt x="2679506" y="202561"/>
                </a:cubicBezTo>
                <a:cubicBezTo>
                  <a:pt x="2679506" y="194126"/>
                  <a:pt x="2689574" y="202561"/>
                  <a:pt x="2679506" y="194126"/>
                </a:cubicBezTo>
                <a:cubicBezTo>
                  <a:pt x="2667999" y="194126"/>
                  <a:pt x="2667999" y="194126"/>
                  <a:pt x="2667999" y="194126"/>
                </a:cubicBezTo>
                <a:cubicBezTo>
                  <a:pt x="2679506" y="209941"/>
                  <a:pt x="2647863" y="217321"/>
                  <a:pt x="2637795" y="217321"/>
                </a:cubicBezTo>
                <a:lnTo>
                  <a:pt x="2637800" y="217315"/>
                </a:lnTo>
                <a:lnTo>
                  <a:pt x="2632144" y="221347"/>
                </a:lnTo>
                <a:cubicBezTo>
                  <a:pt x="2627390" y="224479"/>
                  <a:pt x="2625489" y="224479"/>
                  <a:pt x="2617883" y="224479"/>
                </a:cubicBezTo>
                <a:cubicBezTo>
                  <a:pt x="2607742" y="224479"/>
                  <a:pt x="2617883" y="217056"/>
                  <a:pt x="2607742" y="209632"/>
                </a:cubicBezTo>
                <a:cubicBezTo>
                  <a:pt x="2617883" y="209632"/>
                  <a:pt x="2617883" y="209632"/>
                  <a:pt x="2617883" y="202209"/>
                </a:cubicBezTo>
                <a:cubicBezTo>
                  <a:pt x="2617883" y="202209"/>
                  <a:pt x="2617883" y="202209"/>
                  <a:pt x="2628024" y="202209"/>
                </a:cubicBezTo>
                <a:cubicBezTo>
                  <a:pt x="2620418" y="207777"/>
                  <a:pt x="2629926" y="209169"/>
                  <a:pt x="2635154" y="212648"/>
                </a:cubicBezTo>
                <a:lnTo>
                  <a:pt x="2638121" y="216992"/>
                </a:lnTo>
                <a:lnTo>
                  <a:pt x="2647863" y="207174"/>
                </a:lnTo>
                <a:lnTo>
                  <a:pt x="2656764" y="203096"/>
                </a:lnTo>
                <a:lnTo>
                  <a:pt x="2655414" y="195180"/>
                </a:lnTo>
                <a:cubicBezTo>
                  <a:pt x="2650380" y="192281"/>
                  <a:pt x="2642829" y="190436"/>
                  <a:pt x="2637795" y="186746"/>
                </a:cubicBezTo>
                <a:cubicBezTo>
                  <a:pt x="2627727" y="186746"/>
                  <a:pt x="2627727" y="186746"/>
                  <a:pt x="2617659" y="186746"/>
                </a:cubicBezTo>
                <a:cubicBezTo>
                  <a:pt x="2617659" y="186746"/>
                  <a:pt x="2617659" y="194126"/>
                  <a:pt x="2617659" y="202561"/>
                </a:cubicBezTo>
                <a:cubicBezTo>
                  <a:pt x="2607591" y="202561"/>
                  <a:pt x="2607591" y="194126"/>
                  <a:pt x="2597523" y="194126"/>
                </a:cubicBezTo>
                <a:lnTo>
                  <a:pt x="2597523" y="209941"/>
                </a:lnTo>
                <a:lnTo>
                  <a:pt x="2597523" y="217321"/>
                </a:lnTo>
                <a:cubicBezTo>
                  <a:pt x="2607591" y="217321"/>
                  <a:pt x="2607591" y="217321"/>
                  <a:pt x="2607591" y="224701"/>
                </a:cubicBezTo>
                <a:cubicBezTo>
                  <a:pt x="2597523" y="217321"/>
                  <a:pt x="2607591" y="232082"/>
                  <a:pt x="2597523" y="232082"/>
                </a:cubicBezTo>
                <a:cubicBezTo>
                  <a:pt x="2597523" y="224701"/>
                  <a:pt x="2587455" y="224701"/>
                  <a:pt x="2587455" y="217321"/>
                </a:cubicBezTo>
                <a:cubicBezTo>
                  <a:pt x="2587455" y="209941"/>
                  <a:pt x="2597523" y="217321"/>
                  <a:pt x="2597523" y="209941"/>
                </a:cubicBezTo>
                <a:cubicBezTo>
                  <a:pt x="2587455" y="209941"/>
                  <a:pt x="2597523" y="202561"/>
                  <a:pt x="2587455" y="194126"/>
                </a:cubicBezTo>
                <a:cubicBezTo>
                  <a:pt x="2577387" y="209941"/>
                  <a:pt x="2565880" y="186746"/>
                  <a:pt x="2545744" y="194126"/>
                </a:cubicBezTo>
                <a:cubicBezTo>
                  <a:pt x="2555812" y="194126"/>
                  <a:pt x="2555812" y="194126"/>
                  <a:pt x="2555812" y="202561"/>
                </a:cubicBezTo>
                <a:cubicBezTo>
                  <a:pt x="2545744" y="202561"/>
                  <a:pt x="2565880" y="224701"/>
                  <a:pt x="2545744" y="224701"/>
                </a:cubicBezTo>
                <a:cubicBezTo>
                  <a:pt x="2545744" y="232082"/>
                  <a:pt x="2555812" y="239462"/>
                  <a:pt x="2555812" y="239462"/>
                </a:cubicBezTo>
                <a:cubicBezTo>
                  <a:pt x="2555812" y="246843"/>
                  <a:pt x="2565880" y="246843"/>
                  <a:pt x="2565880" y="254223"/>
                </a:cubicBezTo>
                <a:cubicBezTo>
                  <a:pt x="2555812" y="246843"/>
                  <a:pt x="2555812" y="246843"/>
                  <a:pt x="2555812" y="239462"/>
                </a:cubicBezTo>
                <a:cubicBezTo>
                  <a:pt x="2555812" y="239462"/>
                  <a:pt x="2545744" y="246843"/>
                  <a:pt x="2545744" y="232082"/>
                </a:cubicBezTo>
                <a:lnTo>
                  <a:pt x="2535706" y="231264"/>
                </a:lnTo>
                <a:lnTo>
                  <a:pt x="2535676" y="232082"/>
                </a:lnTo>
                <a:lnTo>
                  <a:pt x="2535509" y="231248"/>
                </a:lnTo>
                <a:lnTo>
                  <a:pt x="2534418" y="231159"/>
                </a:lnTo>
                <a:cubicBezTo>
                  <a:pt x="2530642" y="230237"/>
                  <a:pt x="2525608" y="228392"/>
                  <a:pt x="2515540" y="224701"/>
                </a:cubicBezTo>
                <a:cubicBezTo>
                  <a:pt x="2515540" y="232082"/>
                  <a:pt x="2515540" y="232082"/>
                  <a:pt x="2515540" y="232082"/>
                </a:cubicBezTo>
                <a:cubicBezTo>
                  <a:pt x="2515540" y="232082"/>
                  <a:pt x="2505472" y="232082"/>
                  <a:pt x="2505472" y="224701"/>
                </a:cubicBezTo>
                <a:cubicBezTo>
                  <a:pt x="2505472" y="217321"/>
                  <a:pt x="2515540" y="217321"/>
                  <a:pt x="2515540" y="209941"/>
                </a:cubicBezTo>
                <a:cubicBezTo>
                  <a:pt x="2505472" y="202561"/>
                  <a:pt x="2505472" y="209941"/>
                  <a:pt x="2505472" y="202561"/>
                </a:cubicBezTo>
                <a:cubicBezTo>
                  <a:pt x="2495404" y="202561"/>
                  <a:pt x="2495404" y="202561"/>
                  <a:pt x="2495404" y="202561"/>
                </a:cubicBezTo>
                <a:cubicBezTo>
                  <a:pt x="2485336" y="202561"/>
                  <a:pt x="2495404" y="209941"/>
                  <a:pt x="2495404" y="217321"/>
                </a:cubicBezTo>
                <a:cubicBezTo>
                  <a:pt x="2473829" y="224701"/>
                  <a:pt x="2473829" y="209941"/>
                  <a:pt x="2485336" y="194126"/>
                </a:cubicBezTo>
                <a:cubicBezTo>
                  <a:pt x="2495404" y="194126"/>
                  <a:pt x="2495404" y="194126"/>
                  <a:pt x="2495404" y="194126"/>
                </a:cubicBezTo>
                <a:cubicBezTo>
                  <a:pt x="2505472" y="186746"/>
                  <a:pt x="2485336" y="194126"/>
                  <a:pt x="2485336" y="186746"/>
                </a:cubicBezTo>
                <a:cubicBezTo>
                  <a:pt x="2495404" y="186746"/>
                  <a:pt x="2495404" y="186746"/>
                  <a:pt x="2485336" y="179365"/>
                </a:cubicBezTo>
                <a:cubicBezTo>
                  <a:pt x="2473829" y="186746"/>
                  <a:pt x="2463761" y="179365"/>
                  <a:pt x="2453693" y="171985"/>
                </a:cubicBezTo>
                <a:cubicBezTo>
                  <a:pt x="2453693" y="179365"/>
                  <a:pt x="2453693" y="179365"/>
                  <a:pt x="2453693" y="179365"/>
                </a:cubicBezTo>
                <a:cubicBezTo>
                  <a:pt x="2453693" y="179365"/>
                  <a:pt x="2453693" y="179365"/>
                  <a:pt x="2449446" y="182479"/>
                </a:cubicBezTo>
                <a:lnTo>
                  <a:pt x="2443650" y="186727"/>
                </a:lnTo>
                <a:lnTo>
                  <a:pt x="2450906" y="190793"/>
                </a:lnTo>
                <a:cubicBezTo>
                  <a:pt x="2458036" y="193574"/>
                  <a:pt x="2463740" y="192184"/>
                  <a:pt x="2463740" y="186620"/>
                </a:cubicBezTo>
                <a:cubicBezTo>
                  <a:pt x="2463740" y="186620"/>
                  <a:pt x="2473882" y="186620"/>
                  <a:pt x="2473882" y="194038"/>
                </a:cubicBezTo>
                <a:cubicBezTo>
                  <a:pt x="2463740" y="194038"/>
                  <a:pt x="2463740" y="194038"/>
                  <a:pt x="2463740" y="194038"/>
                </a:cubicBezTo>
                <a:lnTo>
                  <a:pt x="2463740" y="202516"/>
                </a:lnTo>
                <a:lnTo>
                  <a:pt x="2463740" y="206093"/>
                </a:lnTo>
                <a:cubicBezTo>
                  <a:pt x="2461205" y="209934"/>
                  <a:pt x="2458670" y="213643"/>
                  <a:pt x="2463740" y="217352"/>
                </a:cubicBezTo>
                <a:cubicBezTo>
                  <a:pt x="2456135" y="217352"/>
                  <a:pt x="2454233" y="209007"/>
                  <a:pt x="2458036" y="204834"/>
                </a:cubicBezTo>
                <a:lnTo>
                  <a:pt x="2463740" y="202516"/>
                </a:lnTo>
                <a:lnTo>
                  <a:pt x="2456294" y="201076"/>
                </a:lnTo>
                <a:cubicBezTo>
                  <a:pt x="2453916" y="200165"/>
                  <a:pt x="2451698" y="198873"/>
                  <a:pt x="2449797" y="197350"/>
                </a:cubicBezTo>
                <a:lnTo>
                  <a:pt x="2443625" y="186901"/>
                </a:lnTo>
                <a:lnTo>
                  <a:pt x="2443625" y="209941"/>
                </a:lnTo>
                <a:cubicBezTo>
                  <a:pt x="2443625" y="211786"/>
                  <a:pt x="2444254" y="213169"/>
                  <a:pt x="2445198" y="214207"/>
                </a:cubicBezTo>
                <a:lnTo>
                  <a:pt x="2448518" y="216310"/>
                </a:lnTo>
                <a:lnTo>
                  <a:pt x="2453693" y="217321"/>
                </a:lnTo>
                <a:cubicBezTo>
                  <a:pt x="2453693" y="217321"/>
                  <a:pt x="2451176" y="217321"/>
                  <a:pt x="2448659" y="216399"/>
                </a:cubicBezTo>
                <a:lnTo>
                  <a:pt x="2448518" y="216310"/>
                </a:lnTo>
                <a:lnTo>
                  <a:pt x="2441894" y="215014"/>
                </a:lnTo>
                <a:cubicBezTo>
                  <a:pt x="2432928" y="210863"/>
                  <a:pt x="2431040" y="202561"/>
                  <a:pt x="2423489" y="202561"/>
                </a:cubicBezTo>
                <a:cubicBezTo>
                  <a:pt x="2423489" y="209941"/>
                  <a:pt x="2423489" y="209941"/>
                  <a:pt x="2423489" y="209941"/>
                </a:cubicBezTo>
                <a:cubicBezTo>
                  <a:pt x="2415938" y="209941"/>
                  <a:pt x="2414050" y="214092"/>
                  <a:pt x="2409331" y="216168"/>
                </a:cubicBezTo>
                <a:lnTo>
                  <a:pt x="2407558" y="216510"/>
                </a:lnTo>
                <a:lnTo>
                  <a:pt x="2403300" y="217352"/>
                </a:lnTo>
                <a:lnTo>
                  <a:pt x="2403319" y="217294"/>
                </a:lnTo>
                <a:lnTo>
                  <a:pt x="2401780" y="216053"/>
                </a:lnTo>
                <a:cubicBezTo>
                  <a:pt x="2398948" y="213631"/>
                  <a:pt x="2393285" y="208097"/>
                  <a:pt x="2393285" y="202561"/>
                </a:cubicBezTo>
                <a:cubicBezTo>
                  <a:pt x="2383217" y="209941"/>
                  <a:pt x="2383217" y="209941"/>
                  <a:pt x="2383217" y="209941"/>
                </a:cubicBezTo>
                <a:cubicBezTo>
                  <a:pt x="2383217" y="211786"/>
                  <a:pt x="2383217" y="213169"/>
                  <a:pt x="2383037" y="214207"/>
                </a:cubicBezTo>
                <a:lnTo>
                  <a:pt x="2382782" y="214651"/>
                </a:lnTo>
                <a:lnTo>
                  <a:pt x="2383037" y="214553"/>
                </a:lnTo>
                <a:cubicBezTo>
                  <a:pt x="2385734" y="213631"/>
                  <a:pt x="2388251" y="213631"/>
                  <a:pt x="2393285" y="217321"/>
                </a:cubicBezTo>
                <a:cubicBezTo>
                  <a:pt x="2393285" y="217321"/>
                  <a:pt x="2393285" y="219166"/>
                  <a:pt x="2393285" y="221934"/>
                </a:cubicBezTo>
                <a:lnTo>
                  <a:pt x="2393285" y="224701"/>
                </a:lnTo>
                <a:lnTo>
                  <a:pt x="2393285" y="232082"/>
                </a:lnTo>
                <a:cubicBezTo>
                  <a:pt x="2393285" y="239462"/>
                  <a:pt x="2393285" y="239462"/>
                  <a:pt x="2393285" y="239462"/>
                </a:cubicBezTo>
                <a:cubicBezTo>
                  <a:pt x="2383217" y="239462"/>
                  <a:pt x="2383217" y="239462"/>
                  <a:pt x="2383217" y="239462"/>
                </a:cubicBezTo>
                <a:cubicBezTo>
                  <a:pt x="2383217" y="246843"/>
                  <a:pt x="2383217" y="254223"/>
                  <a:pt x="2393285" y="261603"/>
                </a:cubicBezTo>
                <a:cubicBezTo>
                  <a:pt x="2383217" y="261603"/>
                  <a:pt x="2371710" y="261603"/>
                  <a:pt x="2371710" y="270038"/>
                </a:cubicBezTo>
                <a:cubicBezTo>
                  <a:pt x="2371710" y="261603"/>
                  <a:pt x="2361642" y="261603"/>
                  <a:pt x="2361642" y="261603"/>
                </a:cubicBezTo>
                <a:cubicBezTo>
                  <a:pt x="2361642" y="261603"/>
                  <a:pt x="2383217" y="261603"/>
                  <a:pt x="2383217" y="254223"/>
                </a:cubicBezTo>
                <a:cubicBezTo>
                  <a:pt x="2371710" y="254223"/>
                  <a:pt x="2371710" y="254223"/>
                  <a:pt x="2371710" y="254223"/>
                </a:cubicBezTo>
                <a:cubicBezTo>
                  <a:pt x="2371710" y="254223"/>
                  <a:pt x="2383217" y="254223"/>
                  <a:pt x="2371710" y="246843"/>
                </a:cubicBezTo>
                <a:cubicBezTo>
                  <a:pt x="2361642" y="246843"/>
                  <a:pt x="2361642" y="246843"/>
                  <a:pt x="2361642" y="239462"/>
                </a:cubicBezTo>
                <a:cubicBezTo>
                  <a:pt x="2371710" y="239462"/>
                  <a:pt x="2351574" y="232082"/>
                  <a:pt x="2361642" y="232082"/>
                </a:cubicBezTo>
                <a:cubicBezTo>
                  <a:pt x="2371710" y="239462"/>
                  <a:pt x="2371710" y="232082"/>
                  <a:pt x="2383217" y="232082"/>
                </a:cubicBezTo>
                <a:cubicBezTo>
                  <a:pt x="2393285" y="224701"/>
                  <a:pt x="2393285" y="224701"/>
                  <a:pt x="2393285" y="224701"/>
                </a:cubicBezTo>
                <a:cubicBezTo>
                  <a:pt x="2383217" y="224701"/>
                  <a:pt x="2383217" y="224701"/>
                  <a:pt x="2371710" y="232082"/>
                </a:cubicBezTo>
                <a:cubicBezTo>
                  <a:pt x="2371710" y="224701"/>
                  <a:pt x="2361642" y="224701"/>
                  <a:pt x="2361642" y="224701"/>
                </a:cubicBezTo>
                <a:cubicBezTo>
                  <a:pt x="2361642" y="221011"/>
                  <a:pt x="2367036" y="217321"/>
                  <a:pt x="2369733" y="213631"/>
                </a:cubicBezTo>
                <a:lnTo>
                  <a:pt x="2361926" y="202948"/>
                </a:lnTo>
                <a:lnTo>
                  <a:pt x="2361926" y="217083"/>
                </a:lnTo>
                <a:cubicBezTo>
                  <a:pt x="2351838" y="209688"/>
                  <a:pt x="2341750" y="209688"/>
                  <a:pt x="2341750" y="224479"/>
                </a:cubicBezTo>
                <a:cubicBezTo>
                  <a:pt x="2331663" y="217083"/>
                  <a:pt x="2341750" y="209688"/>
                  <a:pt x="2341750" y="202292"/>
                </a:cubicBezTo>
                <a:cubicBezTo>
                  <a:pt x="2336707" y="202292"/>
                  <a:pt x="2334185" y="204141"/>
                  <a:pt x="2331663" y="206915"/>
                </a:cubicBezTo>
                <a:lnTo>
                  <a:pt x="2330091" y="208499"/>
                </a:lnTo>
                <a:lnTo>
                  <a:pt x="2331663" y="209688"/>
                </a:lnTo>
                <a:lnTo>
                  <a:pt x="2329248" y="209349"/>
                </a:lnTo>
                <a:lnTo>
                  <a:pt x="2321575" y="217083"/>
                </a:lnTo>
                <a:cubicBezTo>
                  <a:pt x="2321575" y="224479"/>
                  <a:pt x="2321575" y="231875"/>
                  <a:pt x="2321575" y="239270"/>
                </a:cubicBezTo>
                <a:cubicBezTo>
                  <a:pt x="2321575" y="246666"/>
                  <a:pt x="2331663" y="261457"/>
                  <a:pt x="2321575" y="269910"/>
                </a:cubicBezTo>
                <a:cubicBezTo>
                  <a:pt x="2331663" y="261457"/>
                  <a:pt x="2321575" y="254062"/>
                  <a:pt x="2321575" y="246666"/>
                </a:cubicBezTo>
                <a:cubicBezTo>
                  <a:pt x="2311488" y="246666"/>
                  <a:pt x="2311488" y="246666"/>
                  <a:pt x="2311488" y="254062"/>
                </a:cubicBezTo>
                <a:cubicBezTo>
                  <a:pt x="2311488" y="261457"/>
                  <a:pt x="2321575" y="254062"/>
                  <a:pt x="2311488" y="261457"/>
                </a:cubicBezTo>
                <a:cubicBezTo>
                  <a:pt x="2301400" y="261457"/>
                  <a:pt x="2311488" y="261457"/>
                  <a:pt x="2301400" y="269910"/>
                </a:cubicBezTo>
                <a:cubicBezTo>
                  <a:pt x="2291312" y="261457"/>
                  <a:pt x="2291312" y="246666"/>
                  <a:pt x="2279784" y="246666"/>
                </a:cubicBezTo>
                <a:cubicBezTo>
                  <a:pt x="2291312" y="239270"/>
                  <a:pt x="2301400" y="261457"/>
                  <a:pt x="2311488" y="261457"/>
                </a:cubicBezTo>
                <a:cubicBezTo>
                  <a:pt x="2301400" y="254062"/>
                  <a:pt x="2311488" y="239270"/>
                  <a:pt x="2311488" y="239270"/>
                </a:cubicBezTo>
                <a:cubicBezTo>
                  <a:pt x="2311488" y="224479"/>
                  <a:pt x="2331663" y="217083"/>
                  <a:pt x="2311488" y="209688"/>
                </a:cubicBezTo>
                <a:cubicBezTo>
                  <a:pt x="2311488" y="204141"/>
                  <a:pt x="2317162" y="206915"/>
                  <a:pt x="2324255" y="208648"/>
                </a:cubicBezTo>
                <a:lnTo>
                  <a:pt x="2329248" y="209349"/>
                </a:lnTo>
                <a:lnTo>
                  <a:pt x="2330091" y="208499"/>
                </a:lnTo>
                <a:lnTo>
                  <a:pt x="2325831" y="205280"/>
                </a:lnTo>
                <a:cubicBezTo>
                  <a:pt x="2321575" y="201764"/>
                  <a:pt x="2321575" y="200179"/>
                  <a:pt x="2321575" y="193840"/>
                </a:cubicBezTo>
                <a:cubicBezTo>
                  <a:pt x="2321575" y="186444"/>
                  <a:pt x="2321575" y="186444"/>
                  <a:pt x="2321575" y="186444"/>
                </a:cubicBezTo>
                <a:cubicBezTo>
                  <a:pt x="2321575" y="179048"/>
                  <a:pt x="2331663" y="186444"/>
                  <a:pt x="2331663" y="186444"/>
                </a:cubicBezTo>
                <a:cubicBezTo>
                  <a:pt x="2331663" y="186444"/>
                  <a:pt x="2331663" y="186444"/>
                  <a:pt x="2331663" y="193840"/>
                </a:cubicBezTo>
                <a:cubicBezTo>
                  <a:pt x="2331663" y="193840"/>
                  <a:pt x="2331663" y="186444"/>
                  <a:pt x="2341750" y="186444"/>
                </a:cubicBezTo>
                <a:cubicBezTo>
                  <a:pt x="2351838" y="186444"/>
                  <a:pt x="2351838" y="186444"/>
                  <a:pt x="2351838" y="186444"/>
                </a:cubicBezTo>
                <a:cubicBezTo>
                  <a:pt x="2351838" y="186444"/>
                  <a:pt x="2351838" y="193840"/>
                  <a:pt x="2361926" y="193840"/>
                </a:cubicBezTo>
                <a:lnTo>
                  <a:pt x="2361926" y="201897"/>
                </a:lnTo>
                <a:lnTo>
                  <a:pt x="2363216" y="198870"/>
                </a:lnTo>
                <a:cubicBezTo>
                  <a:pt x="2366047" y="197289"/>
                  <a:pt x="2371710" y="200452"/>
                  <a:pt x="2371710" y="194126"/>
                </a:cubicBezTo>
                <a:cubicBezTo>
                  <a:pt x="2371710" y="186746"/>
                  <a:pt x="2351574" y="179365"/>
                  <a:pt x="2361642" y="171985"/>
                </a:cubicBezTo>
                <a:cubicBezTo>
                  <a:pt x="2361642" y="179365"/>
                  <a:pt x="2371710" y="179365"/>
                  <a:pt x="2371710" y="179365"/>
                </a:cubicBezTo>
                <a:cubicBezTo>
                  <a:pt x="2371710" y="186746"/>
                  <a:pt x="2371710" y="186746"/>
                  <a:pt x="2371710" y="186746"/>
                </a:cubicBezTo>
                <a:cubicBezTo>
                  <a:pt x="2371710" y="194126"/>
                  <a:pt x="2383217" y="194126"/>
                  <a:pt x="2383217" y="194126"/>
                </a:cubicBezTo>
                <a:cubicBezTo>
                  <a:pt x="2383217" y="202561"/>
                  <a:pt x="2383217" y="202561"/>
                  <a:pt x="2383217" y="202561"/>
                </a:cubicBezTo>
                <a:cubicBezTo>
                  <a:pt x="2393285" y="202561"/>
                  <a:pt x="2393285" y="202561"/>
                  <a:pt x="2393285" y="202561"/>
                </a:cubicBezTo>
                <a:cubicBezTo>
                  <a:pt x="2383217" y="194126"/>
                  <a:pt x="2403353" y="186746"/>
                  <a:pt x="2393285" y="186746"/>
                </a:cubicBezTo>
                <a:cubicBezTo>
                  <a:pt x="2393285" y="179365"/>
                  <a:pt x="2393285" y="179365"/>
                  <a:pt x="2393285" y="179365"/>
                </a:cubicBezTo>
                <a:cubicBezTo>
                  <a:pt x="2383217" y="179365"/>
                  <a:pt x="2383217" y="186746"/>
                  <a:pt x="2383217" y="179365"/>
                </a:cubicBezTo>
                <a:cubicBezTo>
                  <a:pt x="2383217" y="179365"/>
                  <a:pt x="2383217" y="179365"/>
                  <a:pt x="2383217" y="171985"/>
                </a:cubicBezTo>
                <a:cubicBezTo>
                  <a:pt x="2371710" y="179365"/>
                  <a:pt x="2371710" y="171985"/>
                  <a:pt x="2361642" y="164604"/>
                </a:cubicBezTo>
                <a:cubicBezTo>
                  <a:pt x="2361642" y="171985"/>
                  <a:pt x="2351574" y="164604"/>
                  <a:pt x="2351574" y="171985"/>
                </a:cubicBezTo>
                <a:cubicBezTo>
                  <a:pt x="2344023" y="166450"/>
                  <a:pt x="2336472" y="160914"/>
                  <a:pt x="2324674" y="161606"/>
                </a:cubicBezTo>
                <a:cubicBezTo>
                  <a:pt x="2320741" y="161836"/>
                  <a:pt x="2316336" y="162759"/>
                  <a:pt x="2311302" y="164604"/>
                </a:cubicBezTo>
                <a:cubicBezTo>
                  <a:pt x="2311302" y="164604"/>
                  <a:pt x="2321370" y="164604"/>
                  <a:pt x="2321370" y="171985"/>
                </a:cubicBezTo>
                <a:cubicBezTo>
                  <a:pt x="2301234" y="171985"/>
                  <a:pt x="2291166" y="164604"/>
                  <a:pt x="2279660" y="164604"/>
                </a:cubicBezTo>
                <a:cubicBezTo>
                  <a:pt x="2279660" y="171985"/>
                  <a:pt x="2301234" y="164604"/>
                  <a:pt x="2291166" y="179365"/>
                </a:cubicBezTo>
                <a:cubicBezTo>
                  <a:pt x="2301234" y="179365"/>
                  <a:pt x="2301234" y="171985"/>
                  <a:pt x="2311302" y="171985"/>
                </a:cubicBezTo>
                <a:cubicBezTo>
                  <a:pt x="2311302" y="179365"/>
                  <a:pt x="2321370" y="179365"/>
                  <a:pt x="2321370" y="186746"/>
                </a:cubicBezTo>
                <a:cubicBezTo>
                  <a:pt x="2311302" y="186746"/>
                  <a:pt x="2311302" y="186746"/>
                  <a:pt x="2301234" y="194126"/>
                </a:cubicBezTo>
                <a:cubicBezTo>
                  <a:pt x="2301234" y="194126"/>
                  <a:pt x="2311302" y="209941"/>
                  <a:pt x="2291166" y="202561"/>
                </a:cubicBezTo>
                <a:cubicBezTo>
                  <a:pt x="2291166" y="194126"/>
                  <a:pt x="2279660" y="202561"/>
                  <a:pt x="2279660" y="202561"/>
                </a:cubicBezTo>
                <a:cubicBezTo>
                  <a:pt x="2279660" y="209941"/>
                  <a:pt x="2291166" y="209941"/>
                  <a:pt x="2291166" y="217321"/>
                </a:cubicBezTo>
                <a:cubicBezTo>
                  <a:pt x="2291166" y="209941"/>
                  <a:pt x="2291166" y="209941"/>
                  <a:pt x="2291166" y="209941"/>
                </a:cubicBezTo>
                <a:cubicBezTo>
                  <a:pt x="2311302" y="217321"/>
                  <a:pt x="2269592" y="232082"/>
                  <a:pt x="2301234" y="232082"/>
                </a:cubicBezTo>
                <a:cubicBezTo>
                  <a:pt x="2291166" y="239462"/>
                  <a:pt x="2291166" y="239462"/>
                  <a:pt x="2291166" y="239462"/>
                </a:cubicBezTo>
                <a:cubicBezTo>
                  <a:pt x="2279660" y="232082"/>
                  <a:pt x="2291166" y="224701"/>
                  <a:pt x="2279660" y="217321"/>
                </a:cubicBezTo>
                <a:cubicBezTo>
                  <a:pt x="2269592" y="217321"/>
                  <a:pt x="2269592" y="224701"/>
                  <a:pt x="2269592" y="224701"/>
                </a:cubicBezTo>
                <a:cubicBezTo>
                  <a:pt x="2269592" y="219166"/>
                  <a:pt x="2269592" y="217782"/>
                  <a:pt x="2269592" y="214323"/>
                </a:cubicBezTo>
                <a:lnTo>
                  <a:pt x="2269592" y="211606"/>
                </a:lnTo>
                <a:lnTo>
                  <a:pt x="2266918" y="212132"/>
                </a:lnTo>
                <a:lnTo>
                  <a:pt x="2259636" y="209974"/>
                </a:lnTo>
                <a:lnTo>
                  <a:pt x="2258136" y="214158"/>
                </a:lnTo>
                <a:cubicBezTo>
                  <a:pt x="2255312" y="217352"/>
                  <a:pt x="2249665" y="217352"/>
                  <a:pt x="2249665" y="217352"/>
                </a:cubicBezTo>
                <a:cubicBezTo>
                  <a:pt x="2239626" y="217352"/>
                  <a:pt x="2239626" y="209781"/>
                  <a:pt x="2239626" y="209781"/>
                </a:cubicBezTo>
                <a:cubicBezTo>
                  <a:pt x="2249665" y="209781"/>
                  <a:pt x="2249665" y="209781"/>
                  <a:pt x="2259705" y="209781"/>
                </a:cubicBezTo>
                <a:lnTo>
                  <a:pt x="2259652" y="209927"/>
                </a:lnTo>
                <a:lnTo>
                  <a:pt x="2268333" y="209019"/>
                </a:lnTo>
                <a:cubicBezTo>
                  <a:pt x="2269592" y="208096"/>
                  <a:pt x="2269592" y="206251"/>
                  <a:pt x="2269592" y="202561"/>
                </a:cubicBezTo>
                <a:cubicBezTo>
                  <a:pt x="2259524" y="202561"/>
                  <a:pt x="2259524" y="202561"/>
                  <a:pt x="2259524" y="194126"/>
                </a:cubicBezTo>
                <a:cubicBezTo>
                  <a:pt x="2249455" y="194126"/>
                  <a:pt x="2249455" y="202561"/>
                  <a:pt x="2249455" y="202561"/>
                </a:cubicBezTo>
                <a:cubicBezTo>
                  <a:pt x="2239387" y="202561"/>
                  <a:pt x="2239387" y="194126"/>
                  <a:pt x="2229319" y="194126"/>
                </a:cubicBezTo>
                <a:cubicBezTo>
                  <a:pt x="2229319" y="202561"/>
                  <a:pt x="2219251" y="209941"/>
                  <a:pt x="2229319" y="209941"/>
                </a:cubicBezTo>
                <a:cubicBezTo>
                  <a:pt x="2214217" y="209941"/>
                  <a:pt x="2221768" y="218244"/>
                  <a:pt x="2222240" y="222395"/>
                </a:cubicBezTo>
                <a:lnTo>
                  <a:pt x="2219538" y="224481"/>
                </a:lnTo>
                <a:lnTo>
                  <a:pt x="2219547" y="224479"/>
                </a:lnTo>
                <a:lnTo>
                  <a:pt x="2219398" y="224588"/>
                </a:lnTo>
                <a:lnTo>
                  <a:pt x="2219251" y="224701"/>
                </a:lnTo>
                <a:lnTo>
                  <a:pt x="2219250" y="224696"/>
                </a:lnTo>
                <a:lnTo>
                  <a:pt x="2213586" y="228856"/>
                </a:lnTo>
                <a:cubicBezTo>
                  <a:pt x="2208880" y="232051"/>
                  <a:pt x="2206997" y="232051"/>
                  <a:pt x="2199467" y="232051"/>
                </a:cubicBezTo>
                <a:cubicBezTo>
                  <a:pt x="2199467" y="224479"/>
                  <a:pt x="2199467" y="224479"/>
                  <a:pt x="2199467" y="224479"/>
                </a:cubicBezTo>
                <a:cubicBezTo>
                  <a:pt x="2206997" y="230158"/>
                  <a:pt x="2208880" y="227318"/>
                  <a:pt x="2213586" y="225544"/>
                </a:cubicBezTo>
                <a:lnTo>
                  <a:pt x="2219228" y="224536"/>
                </a:lnTo>
                <a:lnTo>
                  <a:pt x="2219094" y="223548"/>
                </a:lnTo>
                <a:cubicBezTo>
                  <a:pt x="2218622" y="221473"/>
                  <a:pt x="2216734" y="217321"/>
                  <a:pt x="2209183" y="217321"/>
                </a:cubicBezTo>
                <a:cubicBezTo>
                  <a:pt x="2209183" y="217321"/>
                  <a:pt x="2219251" y="224701"/>
                  <a:pt x="2209183" y="224701"/>
                </a:cubicBezTo>
                <a:cubicBezTo>
                  <a:pt x="2209183" y="221011"/>
                  <a:pt x="2206666" y="219166"/>
                  <a:pt x="2204149" y="218244"/>
                </a:cubicBezTo>
                <a:lnTo>
                  <a:pt x="2199456" y="217384"/>
                </a:lnTo>
                <a:lnTo>
                  <a:pt x="2197870" y="221716"/>
                </a:lnTo>
                <a:cubicBezTo>
                  <a:pt x="2194995" y="225161"/>
                  <a:pt x="2189245" y="226539"/>
                  <a:pt x="2189245" y="232051"/>
                </a:cubicBezTo>
                <a:cubicBezTo>
                  <a:pt x="2177563" y="232051"/>
                  <a:pt x="2177563" y="232051"/>
                  <a:pt x="2177563" y="232051"/>
                </a:cubicBezTo>
                <a:cubicBezTo>
                  <a:pt x="2177563" y="224702"/>
                  <a:pt x="2177563" y="224702"/>
                  <a:pt x="2177563" y="217352"/>
                </a:cubicBezTo>
                <a:cubicBezTo>
                  <a:pt x="2186325" y="217352"/>
                  <a:pt x="2188515" y="221486"/>
                  <a:pt x="2193375" y="220453"/>
                </a:cubicBezTo>
                <a:lnTo>
                  <a:pt x="2199420" y="217377"/>
                </a:lnTo>
                <a:lnTo>
                  <a:pt x="2199115" y="217321"/>
                </a:lnTo>
                <a:cubicBezTo>
                  <a:pt x="2209183" y="209941"/>
                  <a:pt x="2219251" y="209941"/>
                  <a:pt x="2219251" y="202561"/>
                </a:cubicBezTo>
                <a:cubicBezTo>
                  <a:pt x="2209183" y="202561"/>
                  <a:pt x="2209183" y="202561"/>
                  <a:pt x="2199115" y="202561"/>
                </a:cubicBezTo>
                <a:cubicBezTo>
                  <a:pt x="2199115" y="194126"/>
                  <a:pt x="2199115" y="194126"/>
                  <a:pt x="2199115" y="186746"/>
                </a:cubicBezTo>
                <a:cubicBezTo>
                  <a:pt x="2189047" y="186746"/>
                  <a:pt x="2189047" y="194126"/>
                  <a:pt x="2177541" y="194126"/>
                </a:cubicBezTo>
                <a:cubicBezTo>
                  <a:pt x="2167473" y="194126"/>
                  <a:pt x="2177541" y="194126"/>
                  <a:pt x="2167473" y="202561"/>
                </a:cubicBezTo>
                <a:cubicBezTo>
                  <a:pt x="2177541" y="202561"/>
                  <a:pt x="2177541" y="202561"/>
                  <a:pt x="2177541" y="202561"/>
                </a:cubicBezTo>
                <a:cubicBezTo>
                  <a:pt x="2189047" y="209941"/>
                  <a:pt x="2177541" y="209941"/>
                  <a:pt x="2177541" y="217321"/>
                </a:cubicBezTo>
                <a:cubicBezTo>
                  <a:pt x="2167473" y="217321"/>
                  <a:pt x="2177541" y="224701"/>
                  <a:pt x="2167473" y="224701"/>
                </a:cubicBezTo>
                <a:cubicBezTo>
                  <a:pt x="2167473" y="217321"/>
                  <a:pt x="2177541" y="217321"/>
                  <a:pt x="2177541" y="217321"/>
                </a:cubicBezTo>
                <a:cubicBezTo>
                  <a:pt x="2167473" y="209941"/>
                  <a:pt x="2167473" y="217321"/>
                  <a:pt x="2157405" y="224701"/>
                </a:cubicBezTo>
                <a:cubicBezTo>
                  <a:pt x="2157405" y="224701"/>
                  <a:pt x="2157405" y="217321"/>
                  <a:pt x="2147336" y="224701"/>
                </a:cubicBezTo>
                <a:cubicBezTo>
                  <a:pt x="2147336" y="224701"/>
                  <a:pt x="2147336" y="224701"/>
                  <a:pt x="2147336" y="232082"/>
                </a:cubicBezTo>
                <a:cubicBezTo>
                  <a:pt x="2157405" y="239462"/>
                  <a:pt x="2167473" y="239462"/>
                  <a:pt x="2167473" y="239462"/>
                </a:cubicBezTo>
                <a:cubicBezTo>
                  <a:pt x="2157405" y="239462"/>
                  <a:pt x="2147336" y="239462"/>
                  <a:pt x="2147336" y="239462"/>
                </a:cubicBezTo>
                <a:cubicBezTo>
                  <a:pt x="2147336" y="239462"/>
                  <a:pt x="2149854" y="241307"/>
                  <a:pt x="2151112" y="244075"/>
                </a:cubicBezTo>
                <a:lnTo>
                  <a:pt x="2148120" y="252117"/>
                </a:lnTo>
                <a:lnTo>
                  <a:pt x="2157484" y="261447"/>
                </a:lnTo>
                <a:cubicBezTo>
                  <a:pt x="2147343" y="261447"/>
                  <a:pt x="2137202" y="261447"/>
                  <a:pt x="2127061" y="254098"/>
                </a:cubicBezTo>
                <a:cubicBezTo>
                  <a:pt x="2127061" y="246749"/>
                  <a:pt x="2137202" y="254098"/>
                  <a:pt x="2137202" y="254098"/>
                </a:cubicBezTo>
                <a:cubicBezTo>
                  <a:pt x="2147343" y="254098"/>
                  <a:pt x="2137202" y="254098"/>
                  <a:pt x="2137202" y="246749"/>
                </a:cubicBezTo>
                <a:cubicBezTo>
                  <a:pt x="2139737" y="246749"/>
                  <a:pt x="2141638" y="247208"/>
                  <a:pt x="2143223" y="248012"/>
                </a:cubicBezTo>
                <a:lnTo>
                  <a:pt x="2145710" y="250022"/>
                </a:lnTo>
                <a:lnTo>
                  <a:pt x="2144033" y="245689"/>
                </a:lnTo>
                <a:cubicBezTo>
                  <a:pt x="2137898" y="239462"/>
                  <a:pt x="2124683" y="239462"/>
                  <a:pt x="2117132" y="239462"/>
                </a:cubicBezTo>
                <a:cubicBezTo>
                  <a:pt x="2117132" y="246843"/>
                  <a:pt x="2117132" y="246843"/>
                  <a:pt x="2117132" y="246843"/>
                </a:cubicBezTo>
                <a:cubicBezTo>
                  <a:pt x="2117132" y="246843"/>
                  <a:pt x="2107064" y="246843"/>
                  <a:pt x="2107064" y="239462"/>
                </a:cubicBezTo>
                <a:cubicBezTo>
                  <a:pt x="2107064" y="254223"/>
                  <a:pt x="2107064" y="254223"/>
                  <a:pt x="2107064" y="270038"/>
                </a:cubicBezTo>
                <a:cubicBezTo>
                  <a:pt x="2107064" y="270038"/>
                  <a:pt x="2096996" y="261603"/>
                  <a:pt x="2096996" y="270038"/>
                </a:cubicBezTo>
                <a:cubicBezTo>
                  <a:pt x="2096996" y="277419"/>
                  <a:pt x="2117132" y="270038"/>
                  <a:pt x="2117132" y="277419"/>
                </a:cubicBezTo>
                <a:cubicBezTo>
                  <a:pt x="2107064" y="270038"/>
                  <a:pt x="2096996" y="277419"/>
                  <a:pt x="2096996" y="277419"/>
                </a:cubicBezTo>
                <a:cubicBezTo>
                  <a:pt x="2096996" y="270038"/>
                  <a:pt x="2085490" y="254223"/>
                  <a:pt x="2075422" y="261603"/>
                </a:cubicBezTo>
                <a:cubicBezTo>
                  <a:pt x="2075422" y="254223"/>
                  <a:pt x="2075422" y="254223"/>
                  <a:pt x="2075422" y="254223"/>
                </a:cubicBezTo>
                <a:cubicBezTo>
                  <a:pt x="2075422" y="246843"/>
                  <a:pt x="2065354" y="246843"/>
                  <a:pt x="2065354" y="239462"/>
                </a:cubicBezTo>
                <a:cubicBezTo>
                  <a:pt x="2085490" y="239462"/>
                  <a:pt x="2065354" y="239462"/>
                  <a:pt x="2075422" y="232082"/>
                </a:cubicBezTo>
                <a:cubicBezTo>
                  <a:pt x="2075422" y="232082"/>
                  <a:pt x="2075422" y="239462"/>
                  <a:pt x="2085490" y="239462"/>
                </a:cubicBezTo>
                <a:cubicBezTo>
                  <a:pt x="2096996" y="239462"/>
                  <a:pt x="2096996" y="239462"/>
                  <a:pt x="2107064" y="239462"/>
                </a:cubicBezTo>
                <a:cubicBezTo>
                  <a:pt x="2107064" y="239462"/>
                  <a:pt x="2096996" y="239462"/>
                  <a:pt x="2096996" y="232082"/>
                </a:cubicBezTo>
                <a:cubicBezTo>
                  <a:pt x="2085490" y="232082"/>
                  <a:pt x="2085490" y="224701"/>
                  <a:pt x="2075422" y="224701"/>
                </a:cubicBezTo>
                <a:cubicBezTo>
                  <a:pt x="2075422" y="224701"/>
                  <a:pt x="2075422" y="232082"/>
                  <a:pt x="2065354" y="232082"/>
                </a:cubicBezTo>
                <a:cubicBezTo>
                  <a:pt x="2065354" y="224701"/>
                  <a:pt x="2055286" y="232082"/>
                  <a:pt x="2055286" y="224701"/>
                </a:cubicBezTo>
                <a:cubicBezTo>
                  <a:pt x="2065354" y="224701"/>
                  <a:pt x="2065354" y="217321"/>
                  <a:pt x="2065354" y="217321"/>
                </a:cubicBezTo>
                <a:cubicBezTo>
                  <a:pt x="2075422" y="217321"/>
                  <a:pt x="2075422" y="217321"/>
                  <a:pt x="2085490" y="224701"/>
                </a:cubicBezTo>
                <a:lnTo>
                  <a:pt x="2085490" y="205675"/>
                </a:lnTo>
                <a:cubicBezTo>
                  <a:pt x="2085490" y="206021"/>
                  <a:pt x="2085490" y="205790"/>
                  <a:pt x="2085490" y="205328"/>
                </a:cubicBezTo>
                <a:lnTo>
                  <a:pt x="2085490" y="203599"/>
                </a:lnTo>
                <a:cubicBezTo>
                  <a:pt x="2085490" y="203022"/>
                  <a:pt x="2085490" y="202561"/>
                  <a:pt x="2085490" y="202561"/>
                </a:cubicBezTo>
                <a:cubicBezTo>
                  <a:pt x="2075422" y="202561"/>
                  <a:pt x="2065354" y="202561"/>
                  <a:pt x="2065354" y="202561"/>
                </a:cubicBezTo>
                <a:cubicBezTo>
                  <a:pt x="2065354" y="202561"/>
                  <a:pt x="2075422" y="202561"/>
                  <a:pt x="2075422" y="209941"/>
                </a:cubicBezTo>
                <a:cubicBezTo>
                  <a:pt x="2067871" y="209941"/>
                  <a:pt x="2060320" y="209941"/>
                  <a:pt x="2052769" y="213054"/>
                </a:cubicBezTo>
                <a:lnTo>
                  <a:pt x="2045328" y="217259"/>
                </a:lnTo>
                <a:lnTo>
                  <a:pt x="2049302" y="222182"/>
                </a:lnTo>
                <a:cubicBezTo>
                  <a:pt x="2050870" y="223560"/>
                  <a:pt x="2052753" y="224479"/>
                  <a:pt x="2055263" y="224479"/>
                </a:cubicBezTo>
                <a:cubicBezTo>
                  <a:pt x="2045223" y="224479"/>
                  <a:pt x="2055263" y="231828"/>
                  <a:pt x="2055263" y="239177"/>
                </a:cubicBezTo>
                <a:cubicBezTo>
                  <a:pt x="2055263" y="253875"/>
                  <a:pt x="2045224" y="253875"/>
                  <a:pt x="2035184" y="253875"/>
                </a:cubicBezTo>
                <a:cubicBezTo>
                  <a:pt x="2035184" y="246526"/>
                  <a:pt x="2045224" y="246526"/>
                  <a:pt x="2035184" y="246526"/>
                </a:cubicBezTo>
                <a:cubicBezTo>
                  <a:pt x="2045224" y="246526"/>
                  <a:pt x="2055263" y="246526"/>
                  <a:pt x="2055263" y="239177"/>
                </a:cubicBezTo>
                <a:cubicBezTo>
                  <a:pt x="2045223" y="239177"/>
                  <a:pt x="2045223" y="231828"/>
                  <a:pt x="2045223" y="224479"/>
                </a:cubicBezTo>
                <a:cubicBezTo>
                  <a:pt x="2045223" y="224479"/>
                  <a:pt x="2039576" y="224479"/>
                  <a:pt x="2040988" y="221378"/>
                </a:cubicBezTo>
                <a:lnTo>
                  <a:pt x="2045178" y="217175"/>
                </a:lnTo>
                <a:lnTo>
                  <a:pt x="2045166" y="217130"/>
                </a:lnTo>
                <a:lnTo>
                  <a:pt x="2035184" y="217130"/>
                </a:lnTo>
                <a:cubicBezTo>
                  <a:pt x="2035184" y="217130"/>
                  <a:pt x="2045223" y="231828"/>
                  <a:pt x="2035184" y="231828"/>
                </a:cubicBezTo>
                <a:cubicBezTo>
                  <a:pt x="2035184" y="231828"/>
                  <a:pt x="2035184" y="217130"/>
                  <a:pt x="2025144" y="224479"/>
                </a:cubicBezTo>
                <a:cubicBezTo>
                  <a:pt x="2015104" y="217130"/>
                  <a:pt x="2035184" y="217130"/>
                  <a:pt x="2035184" y="209781"/>
                </a:cubicBezTo>
                <a:cubicBezTo>
                  <a:pt x="2037694" y="209781"/>
                  <a:pt x="2039576" y="210699"/>
                  <a:pt x="2041145" y="212077"/>
                </a:cubicBezTo>
                <a:lnTo>
                  <a:pt x="2045138" y="217024"/>
                </a:lnTo>
                <a:lnTo>
                  <a:pt x="2043359" y="210373"/>
                </a:lnTo>
                <a:cubicBezTo>
                  <a:pt x="2039908" y="204580"/>
                  <a:pt x="2032475" y="201642"/>
                  <a:pt x="2028228" y="196119"/>
                </a:cubicBezTo>
                <a:lnTo>
                  <a:pt x="2025212" y="187134"/>
                </a:lnTo>
                <a:lnTo>
                  <a:pt x="2035184" y="186769"/>
                </a:lnTo>
                <a:cubicBezTo>
                  <a:pt x="2025127" y="179346"/>
                  <a:pt x="2025127" y="171923"/>
                  <a:pt x="2015070" y="171923"/>
                </a:cubicBezTo>
                <a:cubicBezTo>
                  <a:pt x="2015070" y="179346"/>
                  <a:pt x="2005014" y="171923"/>
                  <a:pt x="1994958" y="179346"/>
                </a:cubicBezTo>
                <a:cubicBezTo>
                  <a:pt x="2002500" y="179346"/>
                  <a:pt x="1998728" y="183521"/>
                  <a:pt x="1991523" y="185609"/>
                </a:cubicBezTo>
                <a:lnTo>
                  <a:pt x="1983944" y="186700"/>
                </a:lnTo>
                <a:lnTo>
                  <a:pt x="1985169" y="179365"/>
                </a:lnTo>
                <a:cubicBezTo>
                  <a:pt x="1983730" y="173830"/>
                  <a:pt x="1978337" y="168295"/>
                  <a:pt x="1973303" y="164604"/>
                </a:cubicBezTo>
                <a:cubicBezTo>
                  <a:pt x="1963235" y="164604"/>
                  <a:pt x="1953166" y="171985"/>
                  <a:pt x="1953166" y="179365"/>
                </a:cubicBezTo>
                <a:lnTo>
                  <a:pt x="1973121" y="179365"/>
                </a:lnTo>
                <a:lnTo>
                  <a:pt x="1973121" y="179494"/>
                </a:lnTo>
                <a:lnTo>
                  <a:pt x="1973730" y="179494"/>
                </a:lnTo>
                <a:lnTo>
                  <a:pt x="1973730" y="179049"/>
                </a:lnTo>
                <a:lnTo>
                  <a:pt x="1973121" y="179049"/>
                </a:lnTo>
                <a:lnTo>
                  <a:pt x="1973121" y="179328"/>
                </a:lnTo>
                <a:lnTo>
                  <a:pt x="1967640" y="178212"/>
                </a:lnTo>
                <a:cubicBezTo>
                  <a:pt x="1963864" y="176136"/>
                  <a:pt x="1965752" y="171985"/>
                  <a:pt x="1973303" y="171985"/>
                </a:cubicBezTo>
                <a:cubicBezTo>
                  <a:pt x="1973303" y="171985"/>
                  <a:pt x="1973303" y="179365"/>
                  <a:pt x="1983371" y="179365"/>
                </a:cubicBezTo>
                <a:cubicBezTo>
                  <a:pt x="1973303" y="186746"/>
                  <a:pt x="1973303" y="186746"/>
                  <a:pt x="1963235" y="186746"/>
                </a:cubicBezTo>
                <a:cubicBezTo>
                  <a:pt x="1973303" y="186746"/>
                  <a:pt x="1973303" y="194126"/>
                  <a:pt x="1973303" y="194126"/>
                </a:cubicBezTo>
                <a:lnTo>
                  <a:pt x="1983464" y="187664"/>
                </a:lnTo>
                <a:lnTo>
                  <a:pt x="1983464" y="191061"/>
                </a:lnTo>
                <a:cubicBezTo>
                  <a:pt x="1983464" y="194192"/>
                  <a:pt x="1983464" y="194192"/>
                  <a:pt x="1983464" y="194192"/>
                </a:cubicBezTo>
                <a:cubicBezTo>
                  <a:pt x="1994239" y="190481"/>
                  <a:pt x="2002141" y="188625"/>
                  <a:pt x="2009863" y="187697"/>
                </a:cubicBezTo>
                <a:lnTo>
                  <a:pt x="2024908" y="187146"/>
                </a:lnTo>
                <a:lnTo>
                  <a:pt x="2015013" y="209941"/>
                </a:lnTo>
                <a:cubicBezTo>
                  <a:pt x="2015013" y="209941"/>
                  <a:pt x="2025081" y="209941"/>
                  <a:pt x="2025081" y="217321"/>
                </a:cubicBezTo>
                <a:cubicBezTo>
                  <a:pt x="2025081" y="217321"/>
                  <a:pt x="2015013" y="209941"/>
                  <a:pt x="2004945" y="209941"/>
                </a:cubicBezTo>
                <a:cubicBezTo>
                  <a:pt x="1994877" y="202561"/>
                  <a:pt x="1983371" y="202561"/>
                  <a:pt x="1973303" y="194126"/>
                </a:cubicBezTo>
                <a:cubicBezTo>
                  <a:pt x="1963235" y="194126"/>
                  <a:pt x="1963235" y="202561"/>
                  <a:pt x="1953166" y="194126"/>
                </a:cubicBezTo>
                <a:cubicBezTo>
                  <a:pt x="1943098" y="202561"/>
                  <a:pt x="1953166" y="202561"/>
                  <a:pt x="1953166" y="209941"/>
                </a:cubicBezTo>
                <a:cubicBezTo>
                  <a:pt x="1943098" y="209941"/>
                  <a:pt x="1943098" y="202561"/>
                  <a:pt x="1943098" y="202561"/>
                </a:cubicBezTo>
                <a:cubicBezTo>
                  <a:pt x="1943098" y="209941"/>
                  <a:pt x="1933030" y="209941"/>
                  <a:pt x="1943098" y="217321"/>
                </a:cubicBezTo>
                <a:cubicBezTo>
                  <a:pt x="1943098" y="209941"/>
                  <a:pt x="1943098" y="209941"/>
                  <a:pt x="1943098" y="209941"/>
                </a:cubicBezTo>
                <a:cubicBezTo>
                  <a:pt x="1943098" y="215476"/>
                  <a:pt x="1948762" y="216860"/>
                  <a:pt x="1951594" y="220319"/>
                </a:cubicBezTo>
                <a:lnTo>
                  <a:pt x="1953090" y="224488"/>
                </a:lnTo>
                <a:lnTo>
                  <a:pt x="1954338" y="224729"/>
                </a:lnTo>
                <a:lnTo>
                  <a:pt x="1955856" y="222623"/>
                </a:lnTo>
                <a:cubicBezTo>
                  <a:pt x="1960876" y="218911"/>
                  <a:pt x="1968406" y="217055"/>
                  <a:pt x="1973426" y="217055"/>
                </a:cubicBezTo>
                <a:cubicBezTo>
                  <a:pt x="1963386" y="209632"/>
                  <a:pt x="1963386" y="202209"/>
                  <a:pt x="1963386" y="209632"/>
                </a:cubicBezTo>
                <a:cubicBezTo>
                  <a:pt x="1953346" y="209632"/>
                  <a:pt x="1953346" y="209632"/>
                  <a:pt x="1953346" y="202209"/>
                </a:cubicBezTo>
                <a:cubicBezTo>
                  <a:pt x="1973426" y="202209"/>
                  <a:pt x="1973426" y="217055"/>
                  <a:pt x="1973426" y="217055"/>
                </a:cubicBezTo>
                <a:cubicBezTo>
                  <a:pt x="1973426" y="224479"/>
                  <a:pt x="1973426" y="224479"/>
                  <a:pt x="1973426" y="224479"/>
                </a:cubicBezTo>
                <a:cubicBezTo>
                  <a:pt x="1973426" y="228190"/>
                  <a:pt x="1973426" y="230046"/>
                  <a:pt x="1974681" y="230974"/>
                </a:cubicBezTo>
                <a:lnTo>
                  <a:pt x="1983465" y="231902"/>
                </a:lnTo>
                <a:lnTo>
                  <a:pt x="1983465" y="229065"/>
                </a:lnTo>
                <a:cubicBezTo>
                  <a:pt x="1983465" y="227916"/>
                  <a:pt x="1983465" y="226538"/>
                  <a:pt x="1983465" y="224701"/>
                </a:cubicBezTo>
                <a:cubicBezTo>
                  <a:pt x="1983465" y="224701"/>
                  <a:pt x="1983465" y="217352"/>
                  <a:pt x="1995026" y="224701"/>
                </a:cubicBezTo>
                <a:cubicBezTo>
                  <a:pt x="1995026" y="232050"/>
                  <a:pt x="1995026" y="239399"/>
                  <a:pt x="1995026" y="246749"/>
                </a:cubicBezTo>
                <a:cubicBezTo>
                  <a:pt x="1983465" y="246749"/>
                  <a:pt x="1995026" y="239399"/>
                  <a:pt x="1983465" y="239399"/>
                </a:cubicBezTo>
                <a:cubicBezTo>
                  <a:pt x="1983465" y="235725"/>
                  <a:pt x="1983465" y="233888"/>
                  <a:pt x="1983465" y="232050"/>
                </a:cubicBezTo>
                <a:lnTo>
                  <a:pt x="1983465" y="231902"/>
                </a:lnTo>
                <a:lnTo>
                  <a:pt x="1982054" y="233178"/>
                </a:lnTo>
                <a:cubicBezTo>
                  <a:pt x="1979700" y="235613"/>
                  <a:pt x="1975936" y="241181"/>
                  <a:pt x="1983465" y="246749"/>
                </a:cubicBezTo>
                <a:cubicBezTo>
                  <a:pt x="1973426" y="239325"/>
                  <a:pt x="1963386" y="239325"/>
                  <a:pt x="1963386" y="246749"/>
                </a:cubicBezTo>
                <a:cubicBezTo>
                  <a:pt x="1953346" y="246749"/>
                  <a:pt x="1953346" y="246749"/>
                  <a:pt x="1953346" y="239325"/>
                </a:cubicBezTo>
                <a:cubicBezTo>
                  <a:pt x="1943307" y="246749"/>
                  <a:pt x="1943307" y="239325"/>
                  <a:pt x="1943307" y="239325"/>
                </a:cubicBezTo>
                <a:cubicBezTo>
                  <a:pt x="1933267" y="239325"/>
                  <a:pt x="1933267" y="246749"/>
                  <a:pt x="1933267" y="246749"/>
                </a:cubicBezTo>
                <a:cubicBezTo>
                  <a:pt x="1928248" y="243037"/>
                  <a:pt x="1928248" y="239325"/>
                  <a:pt x="1932012" y="237469"/>
                </a:cubicBezTo>
                <a:lnTo>
                  <a:pt x="1932118" y="237455"/>
                </a:lnTo>
                <a:lnTo>
                  <a:pt x="1922962" y="217321"/>
                </a:lnTo>
                <a:cubicBezTo>
                  <a:pt x="1912894" y="217321"/>
                  <a:pt x="1912894" y="217321"/>
                  <a:pt x="1912894" y="217321"/>
                </a:cubicBezTo>
                <a:cubicBezTo>
                  <a:pt x="1912894" y="224701"/>
                  <a:pt x="1922962" y="224701"/>
                  <a:pt x="1912894" y="232082"/>
                </a:cubicBezTo>
                <a:cubicBezTo>
                  <a:pt x="1902826" y="217321"/>
                  <a:pt x="1912894" y="209941"/>
                  <a:pt x="1912894" y="202561"/>
                </a:cubicBezTo>
                <a:cubicBezTo>
                  <a:pt x="1912894" y="194126"/>
                  <a:pt x="1922962" y="209941"/>
                  <a:pt x="1922962" y="202561"/>
                </a:cubicBezTo>
                <a:cubicBezTo>
                  <a:pt x="1922962" y="194126"/>
                  <a:pt x="1912894" y="194126"/>
                  <a:pt x="1902826" y="186746"/>
                </a:cubicBezTo>
                <a:cubicBezTo>
                  <a:pt x="1902826" y="202561"/>
                  <a:pt x="1912894" y="209941"/>
                  <a:pt x="1891320" y="209941"/>
                </a:cubicBezTo>
                <a:cubicBezTo>
                  <a:pt x="1891320" y="217321"/>
                  <a:pt x="1902826" y="224701"/>
                  <a:pt x="1891320" y="232082"/>
                </a:cubicBezTo>
                <a:cubicBezTo>
                  <a:pt x="1891320" y="232082"/>
                  <a:pt x="1881252" y="239462"/>
                  <a:pt x="1871184" y="239462"/>
                </a:cubicBezTo>
                <a:cubicBezTo>
                  <a:pt x="1881252" y="246843"/>
                  <a:pt x="1881252" y="246843"/>
                  <a:pt x="1881252" y="254223"/>
                </a:cubicBezTo>
                <a:cubicBezTo>
                  <a:pt x="1871184" y="254223"/>
                  <a:pt x="1871184" y="254223"/>
                  <a:pt x="1861116" y="254223"/>
                </a:cubicBezTo>
                <a:cubicBezTo>
                  <a:pt x="1871184" y="246843"/>
                  <a:pt x="1871184" y="246843"/>
                  <a:pt x="1861116" y="246843"/>
                </a:cubicBezTo>
                <a:cubicBezTo>
                  <a:pt x="1861116" y="239462"/>
                  <a:pt x="1871184" y="246843"/>
                  <a:pt x="1871184" y="239462"/>
                </a:cubicBezTo>
                <a:cubicBezTo>
                  <a:pt x="1871184" y="239462"/>
                  <a:pt x="1861116" y="232082"/>
                  <a:pt x="1861116" y="224701"/>
                </a:cubicBezTo>
                <a:cubicBezTo>
                  <a:pt x="1851048" y="232082"/>
                  <a:pt x="1851048" y="224701"/>
                  <a:pt x="1851048" y="224701"/>
                </a:cubicBezTo>
                <a:cubicBezTo>
                  <a:pt x="1851048" y="232082"/>
                  <a:pt x="1851048" y="232082"/>
                  <a:pt x="1851048" y="232082"/>
                </a:cubicBezTo>
                <a:cubicBezTo>
                  <a:pt x="1851048" y="232082"/>
                  <a:pt x="1861116" y="232082"/>
                  <a:pt x="1861116" y="239462"/>
                </a:cubicBezTo>
                <a:cubicBezTo>
                  <a:pt x="1861116" y="239462"/>
                  <a:pt x="1851048" y="246843"/>
                  <a:pt x="1840980" y="239462"/>
                </a:cubicBezTo>
                <a:cubicBezTo>
                  <a:pt x="1851048" y="239462"/>
                  <a:pt x="1851048" y="239462"/>
                  <a:pt x="1851048" y="239462"/>
                </a:cubicBezTo>
                <a:cubicBezTo>
                  <a:pt x="1840980" y="239462"/>
                  <a:pt x="1830912" y="232082"/>
                  <a:pt x="1830912" y="232082"/>
                </a:cubicBezTo>
                <a:cubicBezTo>
                  <a:pt x="1830912" y="239462"/>
                  <a:pt x="1820844" y="232082"/>
                  <a:pt x="1810776" y="239462"/>
                </a:cubicBezTo>
                <a:cubicBezTo>
                  <a:pt x="1810776" y="232082"/>
                  <a:pt x="1800708" y="232082"/>
                  <a:pt x="1800708" y="224701"/>
                </a:cubicBezTo>
                <a:cubicBezTo>
                  <a:pt x="1800708" y="224701"/>
                  <a:pt x="1800708" y="224701"/>
                  <a:pt x="1810776" y="224701"/>
                </a:cubicBezTo>
                <a:cubicBezTo>
                  <a:pt x="1810776" y="232082"/>
                  <a:pt x="1810776" y="232082"/>
                  <a:pt x="1810776" y="232082"/>
                </a:cubicBezTo>
                <a:cubicBezTo>
                  <a:pt x="1810776" y="224701"/>
                  <a:pt x="1820844" y="232082"/>
                  <a:pt x="1820844" y="224701"/>
                </a:cubicBezTo>
                <a:cubicBezTo>
                  <a:pt x="1810776" y="224701"/>
                  <a:pt x="1810776" y="217321"/>
                  <a:pt x="1800708" y="217321"/>
                </a:cubicBezTo>
                <a:cubicBezTo>
                  <a:pt x="1800708" y="224701"/>
                  <a:pt x="1789201" y="217321"/>
                  <a:pt x="1779133" y="217321"/>
                </a:cubicBezTo>
                <a:cubicBezTo>
                  <a:pt x="1789201" y="209941"/>
                  <a:pt x="1810776" y="217321"/>
                  <a:pt x="1810776" y="202561"/>
                </a:cubicBezTo>
                <a:cubicBezTo>
                  <a:pt x="1800708" y="202561"/>
                  <a:pt x="1779133" y="202561"/>
                  <a:pt x="1789201" y="186746"/>
                </a:cubicBezTo>
                <a:cubicBezTo>
                  <a:pt x="1779133" y="194126"/>
                  <a:pt x="1779133" y="202561"/>
                  <a:pt x="1779133" y="209941"/>
                </a:cubicBezTo>
                <a:cubicBezTo>
                  <a:pt x="1769065" y="209941"/>
                  <a:pt x="1769065" y="209941"/>
                  <a:pt x="1769065" y="209941"/>
                </a:cubicBezTo>
                <a:cubicBezTo>
                  <a:pt x="1758997" y="209941"/>
                  <a:pt x="1758997" y="202561"/>
                  <a:pt x="1758997" y="202561"/>
                </a:cubicBezTo>
                <a:cubicBezTo>
                  <a:pt x="1748929" y="202561"/>
                  <a:pt x="1748929" y="209941"/>
                  <a:pt x="1748929" y="209941"/>
                </a:cubicBezTo>
                <a:cubicBezTo>
                  <a:pt x="1748929" y="209941"/>
                  <a:pt x="1748929" y="209941"/>
                  <a:pt x="1748929" y="202561"/>
                </a:cubicBezTo>
                <a:cubicBezTo>
                  <a:pt x="1748929" y="209941"/>
                  <a:pt x="1738861" y="202561"/>
                  <a:pt x="1738861" y="209941"/>
                </a:cubicBezTo>
                <a:cubicBezTo>
                  <a:pt x="1748929" y="217321"/>
                  <a:pt x="1748929" y="239462"/>
                  <a:pt x="1748929" y="246843"/>
                </a:cubicBezTo>
                <a:cubicBezTo>
                  <a:pt x="1728793" y="246843"/>
                  <a:pt x="1708657" y="239462"/>
                  <a:pt x="1698589" y="232082"/>
                </a:cubicBezTo>
                <a:cubicBezTo>
                  <a:pt x="1698589" y="239462"/>
                  <a:pt x="1698589" y="239462"/>
                  <a:pt x="1698589" y="239462"/>
                </a:cubicBezTo>
                <a:cubicBezTo>
                  <a:pt x="1687082" y="246843"/>
                  <a:pt x="1666946" y="254223"/>
                  <a:pt x="1666946" y="239462"/>
                </a:cubicBezTo>
                <a:cubicBezTo>
                  <a:pt x="1677014" y="239462"/>
                  <a:pt x="1677014" y="239462"/>
                  <a:pt x="1677014" y="232082"/>
                </a:cubicBezTo>
                <a:cubicBezTo>
                  <a:pt x="1666946" y="239462"/>
                  <a:pt x="1666946" y="239462"/>
                  <a:pt x="1666946" y="232082"/>
                </a:cubicBezTo>
                <a:cubicBezTo>
                  <a:pt x="1656878" y="232082"/>
                  <a:pt x="1656878" y="232082"/>
                  <a:pt x="1646810" y="232082"/>
                </a:cubicBezTo>
                <a:cubicBezTo>
                  <a:pt x="1646810" y="239462"/>
                  <a:pt x="1626674" y="239462"/>
                  <a:pt x="1626674" y="232082"/>
                </a:cubicBezTo>
                <a:cubicBezTo>
                  <a:pt x="1626674" y="224701"/>
                  <a:pt x="1626674" y="224701"/>
                  <a:pt x="1626674" y="224701"/>
                </a:cubicBezTo>
                <a:cubicBezTo>
                  <a:pt x="1616606" y="224701"/>
                  <a:pt x="1616606" y="224701"/>
                  <a:pt x="1616606" y="224701"/>
                </a:cubicBezTo>
                <a:cubicBezTo>
                  <a:pt x="1616606" y="217321"/>
                  <a:pt x="1616606" y="217321"/>
                  <a:pt x="1616606" y="209941"/>
                </a:cubicBezTo>
                <a:cubicBezTo>
                  <a:pt x="1606538" y="209941"/>
                  <a:pt x="1606538" y="209941"/>
                  <a:pt x="1606538" y="209941"/>
                </a:cubicBezTo>
                <a:cubicBezTo>
                  <a:pt x="1595032" y="202561"/>
                  <a:pt x="1584963" y="202561"/>
                  <a:pt x="1595032" y="194126"/>
                </a:cubicBezTo>
                <a:cubicBezTo>
                  <a:pt x="1584963" y="194126"/>
                  <a:pt x="1584963" y="194126"/>
                  <a:pt x="1574895" y="194126"/>
                </a:cubicBezTo>
                <a:cubicBezTo>
                  <a:pt x="1574895" y="202561"/>
                  <a:pt x="1584963" y="202561"/>
                  <a:pt x="1584963" y="202561"/>
                </a:cubicBezTo>
                <a:cubicBezTo>
                  <a:pt x="1574895" y="202561"/>
                  <a:pt x="1574895" y="209941"/>
                  <a:pt x="1564827" y="202561"/>
                </a:cubicBezTo>
                <a:cubicBezTo>
                  <a:pt x="1574895" y="217321"/>
                  <a:pt x="1564827" y="224701"/>
                  <a:pt x="1544691" y="217321"/>
                </a:cubicBezTo>
                <a:lnTo>
                  <a:pt x="1544843" y="217207"/>
                </a:lnTo>
                <a:lnTo>
                  <a:pt x="1539167" y="218329"/>
                </a:lnTo>
                <a:cubicBezTo>
                  <a:pt x="1534904" y="220409"/>
                  <a:pt x="1534904" y="224568"/>
                  <a:pt x="1534904" y="224568"/>
                </a:cubicBezTo>
                <a:cubicBezTo>
                  <a:pt x="1534904" y="231962"/>
                  <a:pt x="1545008" y="224568"/>
                  <a:pt x="1555111" y="224568"/>
                </a:cubicBezTo>
                <a:cubicBezTo>
                  <a:pt x="1555111" y="231962"/>
                  <a:pt x="1555111" y="231962"/>
                  <a:pt x="1555111" y="231962"/>
                </a:cubicBezTo>
                <a:cubicBezTo>
                  <a:pt x="1555111" y="239355"/>
                  <a:pt x="1555111" y="239355"/>
                  <a:pt x="1555111" y="239355"/>
                </a:cubicBezTo>
                <a:cubicBezTo>
                  <a:pt x="1547533" y="239355"/>
                  <a:pt x="1539956" y="235196"/>
                  <a:pt x="1536641" y="239355"/>
                </a:cubicBezTo>
                <a:lnTo>
                  <a:pt x="1534905" y="246749"/>
                </a:lnTo>
                <a:lnTo>
                  <a:pt x="1535032" y="246749"/>
                </a:lnTo>
                <a:cubicBezTo>
                  <a:pt x="1535032" y="253875"/>
                  <a:pt x="1535032" y="253875"/>
                  <a:pt x="1535032" y="253875"/>
                </a:cubicBezTo>
                <a:cubicBezTo>
                  <a:pt x="1524688" y="253875"/>
                  <a:pt x="1535032" y="246749"/>
                  <a:pt x="1524688" y="246749"/>
                </a:cubicBezTo>
                <a:lnTo>
                  <a:pt x="1534904" y="246749"/>
                </a:lnTo>
                <a:lnTo>
                  <a:pt x="1533994" y="240048"/>
                </a:lnTo>
                <a:cubicBezTo>
                  <a:pt x="1529830" y="227918"/>
                  <a:pt x="1511992" y="238431"/>
                  <a:pt x="1493048" y="231962"/>
                </a:cubicBezTo>
                <a:cubicBezTo>
                  <a:pt x="1493048" y="231962"/>
                  <a:pt x="1493048" y="231962"/>
                  <a:pt x="1493048" y="224568"/>
                </a:cubicBezTo>
                <a:cubicBezTo>
                  <a:pt x="1493048" y="217174"/>
                  <a:pt x="1514698" y="217174"/>
                  <a:pt x="1514698" y="224568"/>
                </a:cubicBezTo>
                <a:cubicBezTo>
                  <a:pt x="1522275" y="224568"/>
                  <a:pt x="1529852" y="216250"/>
                  <a:pt x="1537430" y="215210"/>
                </a:cubicBezTo>
                <a:lnTo>
                  <a:pt x="1544917" y="217151"/>
                </a:lnTo>
                <a:lnTo>
                  <a:pt x="1550512" y="212939"/>
                </a:lnTo>
                <a:cubicBezTo>
                  <a:pt x="1554759" y="209480"/>
                  <a:pt x="1554759" y="208096"/>
                  <a:pt x="1554759" y="202561"/>
                </a:cubicBezTo>
                <a:cubicBezTo>
                  <a:pt x="1554759" y="202561"/>
                  <a:pt x="1554759" y="202561"/>
                  <a:pt x="1544691" y="202561"/>
                </a:cubicBezTo>
                <a:cubicBezTo>
                  <a:pt x="1544691" y="202561"/>
                  <a:pt x="1534623" y="217321"/>
                  <a:pt x="1534623" y="209941"/>
                </a:cubicBezTo>
                <a:cubicBezTo>
                  <a:pt x="1534623" y="209941"/>
                  <a:pt x="1544691" y="202561"/>
                  <a:pt x="1534623" y="194126"/>
                </a:cubicBezTo>
                <a:lnTo>
                  <a:pt x="1524537" y="201872"/>
                </a:lnTo>
                <a:lnTo>
                  <a:pt x="1523120" y="198702"/>
                </a:lnTo>
                <a:cubicBezTo>
                  <a:pt x="1520296" y="197199"/>
                  <a:pt x="1514649" y="200205"/>
                  <a:pt x="1514649" y="194192"/>
                </a:cubicBezTo>
                <a:cubicBezTo>
                  <a:pt x="1509629" y="198201"/>
                  <a:pt x="1509629" y="200205"/>
                  <a:pt x="1512139" y="201208"/>
                </a:cubicBezTo>
                <a:lnTo>
                  <a:pt x="1524153" y="202167"/>
                </a:lnTo>
                <a:lnTo>
                  <a:pt x="1504419" y="217321"/>
                </a:lnTo>
                <a:cubicBezTo>
                  <a:pt x="1504419" y="217321"/>
                  <a:pt x="1504419" y="217321"/>
                  <a:pt x="1504419" y="209941"/>
                </a:cubicBezTo>
                <a:cubicBezTo>
                  <a:pt x="1492913" y="209941"/>
                  <a:pt x="1492913" y="217321"/>
                  <a:pt x="1482844" y="217321"/>
                </a:cubicBezTo>
                <a:cubicBezTo>
                  <a:pt x="1482844" y="217321"/>
                  <a:pt x="1482844" y="224701"/>
                  <a:pt x="1492913" y="232082"/>
                </a:cubicBezTo>
                <a:cubicBezTo>
                  <a:pt x="1482844" y="232082"/>
                  <a:pt x="1472776" y="224701"/>
                  <a:pt x="1472776" y="224701"/>
                </a:cubicBezTo>
                <a:cubicBezTo>
                  <a:pt x="1452640" y="232082"/>
                  <a:pt x="1422436" y="209941"/>
                  <a:pt x="1412368" y="224701"/>
                </a:cubicBezTo>
                <a:cubicBezTo>
                  <a:pt x="1412368" y="224701"/>
                  <a:pt x="1412368" y="224701"/>
                  <a:pt x="1400862" y="224701"/>
                </a:cubicBezTo>
                <a:cubicBezTo>
                  <a:pt x="1400862" y="239462"/>
                  <a:pt x="1412368" y="239462"/>
                  <a:pt x="1412368" y="246843"/>
                </a:cubicBezTo>
                <a:cubicBezTo>
                  <a:pt x="1412368" y="246843"/>
                  <a:pt x="1412368" y="246843"/>
                  <a:pt x="1422436" y="246843"/>
                </a:cubicBezTo>
                <a:cubicBezTo>
                  <a:pt x="1422436" y="239462"/>
                  <a:pt x="1422436" y="239462"/>
                  <a:pt x="1422436" y="232082"/>
                </a:cubicBezTo>
                <a:cubicBezTo>
                  <a:pt x="1422436" y="254223"/>
                  <a:pt x="1462708" y="246843"/>
                  <a:pt x="1452640" y="270038"/>
                </a:cubicBezTo>
                <a:cubicBezTo>
                  <a:pt x="1442572" y="270038"/>
                  <a:pt x="1442572" y="254223"/>
                  <a:pt x="1422436" y="261603"/>
                </a:cubicBezTo>
                <a:cubicBezTo>
                  <a:pt x="1422436" y="254223"/>
                  <a:pt x="1422436" y="254223"/>
                  <a:pt x="1422436" y="254223"/>
                </a:cubicBezTo>
                <a:cubicBezTo>
                  <a:pt x="1412368" y="254223"/>
                  <a:pt x="1412368" y="261603"/>
                  <a:pt x="1412368" y="261603"/>
                </a:cubicBezTo>
                <a:cubicBezTo>
                  <a:pt x="1412368" y="261603"/>
                  <a:pt x="1422436" y="261603"/>
                  <a:pt x="1422436" y="270038"/>
                </a:cubicBezTo>
                <a:cubicBezTo>
                  <a:pt x="1412368" y="270038"/>
                  <a:pt x="1412368" y="277419"/>
                  <a:pt x="1400862" y="270038"/>
                </a:cubicBezTo>
                <a:cubicBezTo>
                  <a:pt x="1400862" y="275573"/>
                  <a:pt x="1400862" y="281109"/>
                  <a:pt x="1405716" y="283531"/>
                </a:cubicBezTo>
                <a:lnTo>
                  <a:pt x="1407190" y="283812"/>
                </a:lnTo>
                <a:lnTo>
                  <a:pt x="1407514" y="283761"/>
                </a:lnTo>
                <a:cubicBezTo>
                  <a:pt x="1412368" y="282031"/>
                  <a:pt x="1412368" y="279264"/>
                  <a:pt x="1412368" y="284799"/>
                </a:cubicBezTo>
                <a:lnTo>
                  <a:pt x="1407190" y="283812"/>
                </a:lnTo>
                <a:lnTo>
                  <a:pt x="1400862" y="284799"/>
                </a:lnTo>
                <a:cubicBezTo>
                  <a:pt x="1390794" y="284799"/>
                  <a:pt x="1380726" y="277419"/>
                  <a:pt x="1370658" y="270038"/>
                </a:cubicBezTo>
                <a:cubicBezTo>
                  <a:pt x="1370658" y="270038"/>
                  <a:pt x="1350522" y="277419"/>
                  <a:pt x="1350522" y="270038"/>
                </a:cubicBezTo>
                <a:cubicBezTo>
                  <a:pt x="1350522" y="277419"/>
                  <a:pt x="1350522" y="277419"/>
                  <a:pt x="1350522" y="277419"/>
                </a:cubicBezTo>
                <a:cubicBezTo>
                  <a:pt x="1330385" y="284799"/>
                  <a:pt x="1330385" y="270038"/>
                  <a:pt x="1330385" y="261603"/>
                </a:cubicBezTo>
                <a:cubicBezTo>
                  <a:pt x="1330385" y="254223"/>
                  <a:pt x="1320317" y="254223"/>
                  <a:pt x="1320317" y="261603"/>
                </a:cubicBezTo>
                <a:cubicBezTo>
                  <a:pt x="1320317" y="270038"/>
                  <a:pt x="1320317" y="261603"/>
                  <a:pt x="1320317" y="270038"/>
                </a:cubicBezTo>
                <a:cubicBezTo>
                  <a:pt x="1320317" y="270038"/>
                  <a:pt x="1320317" y="277419"/>
                  <a:pt x="1310249" y="277419"/>
                </a:cubicBezTo>
                <a:cubicBezTo>
                  <a:pt x="1310249" y="270038"/>
                  <a:pt x="1320317" y="261603"/>
                  <a:pt x="1310249" y="261603"/>
                </a:cubicBezTo>
                <a:cubicBezTo>
                  <a:pt x="1298743" y="261603"/>
                  <a:pt x="1288675" y="277419"/>
                  <a:pt x="1288675" y="270038"/>
                </a:cubicBezTo>
                <a:cubicBezTo>
                  <a:pt x="1278607" y="270038"/>
                  <a:pt x="1288675" y="270038"/>
                  <a:pt x="1288675" y="277419"/>
                </a:cubicBezTo>
                <a:cubicBezTo>
                  <a:pt x="1288675" y="277419"/>
                  <a:pt x="1294338" y="277419"/>
                  <a:pt x="1292922" y="280532"/>
                </a:cubicBezTo>
                <a:lnTo>
                  <a:pt x="1288833" y="284640"/>
                </a:lnTo>
                <a:lnTo>
                  <a:pt x="1295178" y="285554"/>
                </a:lnTo>
                <a:cubicBezTo>
                  <a:pt x="1299194" y="286501"/>
                  <a:pt x="1304670" y="288394"/>
                  <a:pt x="1310511" y="292180"/>
                </a:cubicBezTo>
                <a:cubicBezTo>
                  <a:pt x="1298828" y="292180"/>
                  <a:pt x="1298828" y="292180"/>
                  <a:pt x="1288606" y="292180"/>
                </a:cubicBezTo>
                <a:cubicBezTo>
                  <a:pt x="1288606" y="288394"/>
                  <a:pt x="1288606" y="286501"/>
                  <a:pt x="1288606" y="285554"/>
                </a:cubicBezTo>
                <a:lnTo>
                  <a:pt x="1288606" y="284777"/>
                </a:lnTo>
                <a:lnTo>
                  <a:pt x="1282697" y="282839"/>
                </a:lnTo>
                <a:cubicBezTo>
                  <a:pt x="1277977" y="283877"/>
                  <a:pt x="1276090" y="292180"/>
                  <a:pt x="1268539" y="292180"/>
                </a:cubicBezTo>
                <a:cubicBezTo>
                  <a:pt x="1278607" y="284799"/>
                  <a:pt x="1268539" y="277419"/>
                  <a:pt x="1278607" y="270038"/>
                </a:cubicBezTo>
                <a:cubicBezTo>
                  <a:pt x="1258471" y="246843"/>
                  <a:pt x="1228266" y="270038"/>
                  <a:pt x="1206692" y="261603"/>
                </a:cubicBezTo>
                <a:cubicBezTo>
                  <a:pt x="1196624" y="270038"/>
                  <a:pt x="1196624" y="277419"/>
                  <a:pt x="1186556" y="277419"/>
                </a:cubicBezTo>
                <a:cubicBezTo>
                  <a:pt x="1181522" y="273728"/>
                  <a:pt x="1179005" y="271883"/>
                  <a:pt x="1177747" y="270961"/>
                </a:cubicBezTo>
                <a:lnTo>
                  <a:pt x="1176494" y="270043"/>
                </a:lnTo>
                <a:lnTo>
                  <a:pt x="1169121" y="276340"/>
                </a:lnTo>
                <a:cubicBezTo>
                  <a:pt x="1169121" y="277258"/>
                  <a:pt x="1171631" y="277258"/>
                  <a:pt x="1176651" y="277258"/>
                </a:cubicBezTo>
                <a:cubicBezTo>
                  <a:pt x="1176651" y="284608"/>
                  <a:pt x="1166611" y="284608"/>
                  <a:pt x="1156571" y="284608"/>
                </a:cubicBezTo>
                <a:cubicBezTo>
                  <a:pt x="1156571" y="277258"/>
                  <a:pt x="1166611" y="269909"/>
                  <a:pt x="1176651" y="269909"/>
                </a:cubicBezTo>
                <a:lnTo>
                  <a:pt x="1176500" y="270038"/>
                </a:lnTo>
                <a:lnTo>
                  <a:pt x="1186556" y="270038"/>
                </a:lnTo>
                <a:cubicBezTo>
                  <a:pt x="1196624" y="270038"/>
                  <a:pt x="1196624" y="254223"/>
                  <a:pt x="1218198" y="261603"/>
                </a:cubicBezTo>
                <a:cubicBezTo>
                  <a:pt x="1218198" y="261603"/>
                  <a:pt x="1228266" y="246843"/>
                  <a:pt x="1228266" y="254223"/>
                </a:cubicBezTo>
                <a:cubicBezTo>
                  <a:pt x="1238334" y="254223"/>
                  <a:pt x="1238334" y="246843"/>
                  <a:pt x="1248403" y="246843"/>
                </a:cubicBezTo>
                <a:cubicBezTo>
                  <a:pt x="1248403" y="239462"/>
                  <a:pt x="1258471" y="239462"/>
                  <a:pt x="1258471" y="239462"/>
                </a:cubicBezTo>
                <a:cubicBezTo>
                  <a:pt x="1248403" y="232082"/>
                  <a:pt x="1238334" y="239462"/>
                  <a:pt x="1228266" y="232082"/>
                </a:cubicBezTo>
                <a:cubicBezTo>
                  <a:pt x="1228266" y="246843"/>
                  <a:pt x="1196624" y="246843"/>
                  <a:pt x="1206692" y="254223"/>
                </a:cubicBezTo>
                <a:cubicBezTo>
                  <a:pt x="1186556" y="254223"/>
                  <a:pt x="1186556" y="254223"/>
                  <a:pt x="1186556" y="254223"/>
                </a:cubicBezTo>
                <a:cubicBezTo>
                  <a:pt x="1186556" y="246843"/>
                  <a:pt x="1206692" y="254223"/>
                  <a:pt x="1206692" y="246843"/>
                </a:cubicBezTo>
                <a:cubicBezTo>
                  <a:pt x="1196624" y="239462"/>
                  <a:pt x="1196624" y="246843"/>
                  <a:pt x="1186556" y="246843"/>
                </a:cubicBezTo>
                <a:cubicBezTo>
                  <a:pt x="1186556" y="246843"/>
                  <a:pt x="1186556" y="246843"/>
                  <a:pt x="1186556" y="239462"/>
                </a:cubicBezTo>
                <a:cubicBezTo>
                  <a:pt x="1196624" y="239462"/>
                  <a:pt x="1196624" y="239462"/>
                  <a:pt x="1196624" y="239462"/>
                </a:cubicBezTo>
                <a:cubicBezTo>
                  <a:pt x="1196624" y="232082"/>
                  <a:pt x="1186556" y="232082"/>
                  <a:pt x="1186556" y="224701"/>
                </a:cubicBezTo>
                <a:cubicBezTo>
                  <a:pt x="1186556" y="232082"/>
                  <a:pt x="1186556" y="239462"/>
                  <a:pt x="1176488" y="246843"/>
                </a:cubicBezTo>
                <a:cubicBezTo>
                  <a:pt x="1166420" y="239462"/>
                  <a:pt x="1156352" y="239462"/>
                  <a:pt x="1146284" y="232082"/>
                </a:cubicBezTo>
                <a:cubicBezTo>
                  <a:pt x="1156352" y="246843"/>
                  <a:pt x="1146284" y="239462"/>
                  <a:pt x="1136215" y="239462"/>
                </a:cubicBezTo>
                <a:cubicBezTo>
                  <a:pt x="1146284" y="239462"/>
                  <a:pt x="1146284" y="246843"/>
                  <a:pt x="1146284" y="246843"/>
                </a:cubicBezTo>
                <a:cubicBezTo>
                  <a:pt x="1156352" y="246843"/>
                  <a:pt x="1166420" y="239462"/>
                  <a:pt x="1176488" y="254223"/>
                </a:cubicBezTo>
                <a:cubicBezTo>
                  <a:pt x="1166420" y="254223"/>
                  <a:pt x="1156352" y="246843"/>
                  <a:pt x="1146284" y="254223"/>
                </a:cubicBezTo>
                <a:cubicBezTo>
                  <a:pt x="1146284" y="261603"/>
                  <a:pt x="1156352" y="254223"/>
                  <a:pt x="1156352" y="261603"/>
                </a:cubicBezTo>
                <a:cubicBezTo>
                  <a:pt x="1156352" y="261603"/>
                  <a:pt x="1156352" y="270038"/>
                  <a:pt x="1146284" y="270038"/>
                </a:cubicBezTo>
                <a:cubicBezTo>
                  <a:pt x="1146284" y="261603"/>
                  <a:pt x="1136215" y="270038"/>
                  <a:pt x="1126147" y="261603"/>
                </a:cubicBezTo>
                <a:cubicBezTo>
                  <a:pt x="1136215" y="261603"/>
                  <a:pt x="1146284" y="254223"/>
                  <a:pt x="1136215" y="239462"/>
                </a:cubicBezTo>
                <a:cubicBezTo>
                  <a:pt x="1126147" y="246843"/>
                  <a:pt x="1126147" y="254223"/>
                  <a:pt x="1116079" y="254223"/>
                </a:cubicBezTo>
                <a:cubicBezTo>
                  <a:pt x="1116079" y="246843"/>
                  <a:pt x="1116079" y="246843"/>
                  <a:pt x="1116079" y="246843"/>
                </a:cubicBezTo>
                <a:cubicBezTo>
                  <a:pt x="1104573" y="246843"/>
                  <a:pt x="1116079" y="239462"/>
                  <a:pt x="1104573" y="239462"/>
                </a:cubicBezTo>
                <a:cubicBezTo>
                  <a:pt x="1094505" y="246843"/>
                  <a:pt x="1094505" y="246843"/>
                  <a:pt x="1094505" y="246843"/>
                </a:cubicBezTo>
                <a:cubicBezTo>
                  <a:pt x="1084437" y="239462"/>
                  <a:pt x="1094505" y="224701"/>
                  <a:pt x="1074369" y="217321"/>
                </a:cubicBezTo>
                <a:cubicBezTo>
                  <a:pt x="1074369" y="224701"/>
                  <a:pt x="1074369" y="224701"/>
                  <a:pt x="1064301" y="224701"/>
                </a:cubicBezTo>
                <a:cubicBezTo>
                  <a:pt x="1064301" y="232082"/>
                  <a:pt x="1074369" y="232082"/>
                  <a:pt x="1084437" y="239462"/>
                </a:cubicBezTo>
                <a:cubicBezTo>
                  <a:pt x="1084437" y="246843"/>
                  <a:pt x="1074369" y="246843"/>
                  <a:pt x="1074369" y="246843"/>
                </a:cubicBezTo>
                <a:cubicBezTo>
                  <a:pt x="1074369" y="254223"/>
                  <a:pt x="1084437" y="254223"/>
                  <a:pt x="1084437" y="261603"/>
                </a:cubicBezTo>
                <a:cubicBezTo>
                  <a:pt x="1084437" y="261603"/>
                  <a:pt x="1074369" y="261603"/>
                  <a:pt x="1064301" y="261603"/>
                </a:cubicBezTo>
                <a:cubicBezTo>
                  <a:pt x="1064301" y="261603"/>
                  <a:pt x="1074369" y="261603"/>
                  <a:pt x="1074369" y="254223"/>
                </a:cubicBezTo>
                <a:cubicBezTo>
                  <a:pt x="1064301" y="254223"/>
                  <a:pt x="1054233" y="254223"/>
                  <a:pt x="1054233" y="254223"/>
                </a:cubicBezTo>
                <a:cubicBezTo>
                  <a:pt x="1054233" y="239462"/>
                  <a:pt x="1064301" y="232082"/>
                  <a:pt x="1054233" y="232082"/>
                </a:cubicBezTo>
                <a:cubicBezTo>
                  <a:pt x="1054233" y="232082"/>
                  <a:pt x="1054233" y="239462"/>
                  <a:pt x="1044165" y="239462"/>
                </a:cubicBezTo>
                <a:cubicBezTo>
                  <a:pt x="1044165" y="232082"/>
                  <a:pt x="1044165" y="232082"/>
                  <a:pt x="1034096" y="232082"/>
                </a:cubicBezTo>
                <a:cubicBezTo>
                  <a:pt x="1024028" y="246843"/>
                  <a:pt x="1012522" y="232082"/>
                  <a:pt x="1002454" y="224701"/>
                </a:cubicBezTo>
                <a:cubicBezTo>
                  <a:pt x="1002454" y="224701"/>
                  <a:pt x="1002454" y="232082"/>
                  <a:pt x="1002454" y="239462"/>
                </a:cubicBezTo>
                <a:lnTo>
                  <a:pt x="984029" y="239462"/>
                </a:lnTo>
                <a:lnTo>
                  <a:pt x="984104" y="239790"/>
                </a:lnTo>
                <a:lnTo>
                  <a:pt x="987352" y="240385"/>
                </a:lnTo>
                <a:cubicBezTo>
                  <a:pt x="989869" y="241307"/>
                  <a:pt x="992386" y="243153"/>
                  <a:pt x="992386" y="246843"/>
                </a:cubicBezTo>
                <a:cubicBezTo>
                  <a:pt x="1002454" y="246843"/>
                  <a:pt x="1002454" y="246843"/>
                  <a:pt x="1012522" y="254223"/>
                </a:cubicBezTo>
                <a:cubicBezTo>
                  <a:pt x="1002454" y="239462"/>
                  <a:pt x="1012522" y="239462"/>
                  <a:pt x="1024028" y="246843"/>
                </a:cubicBezTo>
                <a:cubicBezTo>
                  <a:pt x="1024028" y="254223"/>
                  <a:pt x="1024028" y="254223"/>
                  <a:pt x="1024028" y="254223"/>
                </a:cubicBezTo>
                <a:lnTo>
                  <a:pt x="1012522" y="254223"/>
                </a:lnTo>
                <a:lnTo>
                  <a:pt x="1002454" y="254223"/>
                </a:lnTo>
                <a:cubicBezTo>
                  <a:pt x="1002454" y="259758"/>
                  <a:pt x="1002454" y="261142"/>
                  <a:pt x="1002454" y="265047"/>
                </a:cubicBezTo>
                <a:lnTo>
                  <a:pt x="1002454" y="269909"/>
                </a:lnTo>
                <a:lnTo>
                  <a:pt x="1023928" y="269909"/>
                </a:lnTo>
                <a:cubicBezTo>
                  <a:pt x="1023928" y="277481"/>
                  <a:pt x="1023928" y="277481"/>
                  <a:pt x="1023928" y="277481"/>
                </a:cubicBezTo>
                <a:cubicBezTo>
                  <a:pt x="1015299" y="277481"/>
                  <a:pt x="1013141" y="277481"/>
                  <a:pt x="1008355" y="274287"/>
                </a:cubicBezTo>
                <a:lnTo>
                  <a:pt x="1002454" y="269982"/>
                </a:lnTo>
                <a:lnTo>
                  <a:pt x="1002454" y="270038"/>
                </a:lnTo>
                <a:lnTo>
                  <a:pt x="1002346" y="269977"/>
                </a:lnTo>
                <a:lnTo>
                  <a:pt x="1002198" y="271092"/>
                </a:lnTo>
                <a:cubicBezTo>
                  <a:pt x="1001726" y="273222"/>
                  <a:pt x="999838" y="277481"/>
                  <a:pt x="992288" y="277481"/>
                </a:cubicBezTo>
                <a:cubicBezTo>
                  <a:pt x="992288" y="269909"/>
                  <a:pt x="992288" y="269909"/>
                  <a:pt x="992288" y="269909"/>
                </a:cubicBezTo>
                <a:lnTo>
                  <a:pt x="1002228" y="269909"/>
                </a:lnTo>
                <a:lnTo>
                  <a:pt x="989397" y="262625"/>
                </a:lnTo>
                <a:lnTo>
                  <a:pt x="984104" y="239790"/>
                </a:lnTo>
                <a:lnTo>
                  <a:pt x="982318" y="239462"/>
                </a:lnTo>
                <a:lnTo>
                  <a:pt x="984029" y="239462"/>
                </a:lnTo>
                <a:lnTo>
                  <a:pt x="982318" y="232082"/>
                </a:lnTo>
                <a:cubicBezTo>
                  <a:pt x="972250" y="232082"/>
                  <a:pt x="972250" y="239462"/>
                  <a:pt x="962182" y="239462"/>
                </a:cubicBezTo>
                <a:cubicBezTo>
                  <a:pt x="962182" y="246843"/>
                  <a:pt x="972250" y="246843"/>
                  <a:pt x="972250" y="246843"/>
                </a:cubicBezTo>
                <a:cubicBezTo>
                  <a:pt x="962182" y="254223"/>
                  <a:pt x="972250" y="261603"/>
                  <a:pt x="962182" y="254223"/>
                </a:cubicBezTo>
                <a:cubicBezTo>
                  <a:pt x="962182" y="254223"/>
                  <a:pt x="962182" y="246843"/>
                  <a:pt x="962182" y="239462"/>
                </a:cubicBezTo>
                <a:cubicBezTo>
                  <a:pt x="952114" y="239462"/>
                  <a:pt x="952114" y="246843"/>
                  <a:pt x="942046" y="246843"/>
                </a:cubicBezTo>
                <a:cubicBezTo>
                  <a:pt x="942046" y="246843"/>
                  <a:pt x="952114" y="246843"/>
                  <a:pt x="952114" y="254223"/>
                </a:cubicBezTo>
                <a:cubicBezTo>
                  <a:pt x="942046" y="254223"/>
                  <a:pt x="931978" y="261603"/>
                  <a:pt x="931978" y="254223"/>
                </a:cubicBezTo>
                <a:cubicBezTo>
                  <a:pt x="931978" y="246843"/>
                  <a:pt x="921910" y="254223"/>
                  <a:pt x="921910" y="246843"/>
                </a:cubicBezTo>
                <a:cubicBezTo>
                  <a:pt x="931978" y="239462"/>
                  <a:pt x="931978" y="239462"/>
                  <a:pt x="942046" y="239462"/>
                </a:cubicBezTo>
                <a:cubicBezTo>
                  <a:pt x="942046" y="232082"/>
                  <a:pt x="952114" y="239462"/>
                  <a:pt x="952114" y="239462"/>
                </a:cubicBezTo>
                <a:cubicBezTo>
                  <a:pt x="952114" y="232082"/>
                  <a:pt x="942046" y="239462"/>
                  <a:pt x="942046" y="232082"/>
                </a:cubicBezTo>
                <a:cubicBezTo>
                  <a:pt x="937012" y="235772"/>
                  <a:pt x="931978" y="237617"/>
                  <a:pt x="925506" y="238540"/>
                </a:cubicBezTo>
                <a:lnTo>
                  <a:pt x="900411" y="239459"/>
                </a:lnTo>
                <a:lnTo>
                  <a:pt x="900411" y="243541"/>
                </a:lnTo>
                <a:cubicBezTo>
                  <a:pt x="900411" y="246985"/>
                  <a:pt x="900411" y="248363"/>
                  <a:pt x="900411" y="253875"/>
                </a:cubicBezTo>
                <a:cubicBezTo>
                  <a:pt x="890675" y="246526"/>
                  <a:pt x="890675" y="246526"/>
                  <a:pt x="890675" y="239177"/>
                </a:cubicBezTo>
                <a:lnTo>
                  <a:pt x="900336" y="239177"/>
                </a:lnTo>
                <a:lnTo>
                  <a:pt x="900336" y="235195"/>
                </a:lnTo>
                <a:cubicBezTo>
                  <a:pt x="900336" y="232082"/>
                  <a:pt x="900336" y="232082"/>
                  <a:pt x="900336" y="232082"/>
                </a:cubicBezTo>
                <a:cubicBezTo>
                  <a:pt x="890267" y="232082"/>
                  <a:pt x="880199" y="239462"/>
                  <a:pt x="880199" y="239462"/>
                </a:cubicBezTo>
                <a:cubicBezTo>
                  <a:pt x="870131" y="239462"/>
                  <a:pt x="870131" y="239462"/>
                  <a:pt x="870131" y="232082"/>
                </a:cubicBezTo>
                <a:cubicBezTo>
                  <a:pt x="860063" y="232082"/>
                  <a:pt x="860063" y="232082"/>
                  <a:pt x="860063" y="232082"/>
                </a:cubicBezTo>
                <a:cubicBezTo>
                  <a:pt x="880199" y="239462"/>
                  <a:pt x="860063" y="261603"/>
                  <a:pt x="880199" y="270038"/>
                </a:cubicBezTo>
                <a:cubicBezTo>
                  <a:pt x="870131" y="270038"/>
                  <a:pt x="870131" y="270038"/>
                  <a:pt x="870131" y="270038"/>
                </a:cubicBezTo>
                <a:cubicBezTo>
                  <a:pt x="880199" y="270038"/>
                  <a:pt x="880199" y="277419"/>
                  <a:pt x="890267" y="277419"/>
                </a:cubicBezTo>
                <a:cubicBezTo>
                  <a:pt x="890267" y="270038"/>
                  <a:pt x="890267" y="254223"/>
                  <a:pt x="910404" y="254223"/>
                </a:cubicBezTo>
                <a:cubicBezTo>
                  <a:pt x="931978" y="261603"/>
                  <a:pt x="931978" y="277419"/>
                  <a:pt x="921910" y="277419"/>
                </a:cubicBezTo>
                <a:cubicBezTo>
                  <a:pt x="921910" y="277419"/>
                  <a:pt x="921910" y="277419"/>
                  <a:pt x="921910" y="270038"/>
                </a:cubicBezTo>
                <a:cubicBezTo>
                  <a:pt x="910404" y="270038"/>
                  <a:pt x="900336" y="270038"/>
                  <a:pt x="900336" y="277419"/>
                </a:cubicBezTo>
                <a:cubicBezTo>
                  <a:pt x="900336" y="277419"/>
                  <a:pt x="910404" y="277419"/>
                  <a:pt x="900336" y="284799"/>
                </a:cubicBezTo>
                <a:cubicBezTo>
                  <a:pt x="900336" y="284799"/>
                  <a:pt x="900336" y="284799"/>
                  <a:pt x="900336" y="292180"/>
                </a:cubicBezTo>
                <a:cubicBezTo>
                  <a:pt x="900336" y="292180"/>
                  <a:pt x="900336" y="292180"/>
                  <a:pt x="900336" y="295293"/>
                </a:cubicBezTo>
                <a:lnTo>
                  <a:pt x="900336" y="297318"/>
                </a:lnTo>
                <a:lnTo>
                  <a:pt x="904562" y="299135"/>
                </a:lnTo>
                <a:lnTo>
                  <a:pt x="912965" y="298291"/>
                </a:lnTo>
                <a:cubicBezTo>
                  <a:pt x="922539" y="295870"/>
                  <a:pt x="924427" y="290334"/>
                  <a:pt x="931978" y="284799"/>
                </a:cubicBezTo>
                <a:cubicBezTo>
                  <a:pt x="942046" y="292180"/>
                  <a:pt x="931978" y="299560"/>
                  <a:pt x="931978" y="306940"/>
                </a:cubicBezTo>
                <a:cubicBezTo>
                  <a:pt x="921191" y="306940"/>
                  <a:pt x="913280" y="303250"/>
                  <a:pt x="905549" y="299560"/>
                </a:cubicBezTo>
                <a:lnTo>
                  <a:pt x="904562" y="299135"/>
                </a:lnTo>
                <a:lnTo>
                  <a:pt x="900336" y="299560"/>
                </a:lnTo>
                <a:lnTo>
                  <a:pt x="900336" y="297318"/>
                </a:lnTo>
                <a:lnTo>
                  <a:pt x="893751" y="294486"/>
                </a:lnTo>
                <a:cubicBezTo>
                  <a:pt x="889638" y="293102"/>
                  <a:pt x="885233" y="292180"/>
                  <a:pt x="880199" y="292180"/>
                </a:cubicBezTo>
                <a:cubicBezTo>
                  <a:pt x="870131" y="292180"/>
                  <a:pt x="860063" y="284799"/>
                  <a:pt x="849995" y="284799"/>
                </a:cubicBezTo>
                <a:cubicBezTo>
                  <a:pt x="849995" y="270038"/>
                  <a:pt x="870131" y="277419"/>
                  <a:pt x="870131" y="270038"/>
                </a:cubicBezTo>
                <a:cubicBezTo>
                  <a:pt x="860063" y="261603"/>
                  <a:pt x="860063" y="261603"/>
                  <a:pt x="860063" y="261603"/>
                </a:cubicBezTo>
                <a:cubicBezTo>
                  <a:pt x="849995" y="270038"/>
                  <a:pt x="849995" y="270038"/>
                  <a:pt x="839927" y="270038"/>
                </a:cubicBezTo>
                <a:cubicBezTo>
                  <a:pt x="839927" y="270038"/>
                  <a:pt x="839927" y="270038"/>
                  <a:pt x="839927" y="261603"/>
                </a:cubicBezTo>
                <a:cubicBezTo>
                  <a:pt x="849995" y="261603"/>
                  <a:pt x="849995" y="254223"/>
                  <a:pt x="849995" y="246843"/>
                </a:cubicBezTo>
                <a:cubicBezTo>
                  <a:pt x="839927" y="246843"/>
                  <a:pt x="839927" y="246843"/>
                  <a:pt x="829859" y="239462"/>
                </a:cubicBezTo>
                <a:cubicBezTo>
                  <a:pt x="829859" y="241307"/>
                  <a:pt x="829859" y="243153"/>
                  <a:pt x="829859" y="246843"/>
                </a:cubicBezTo>
                <a:cubicBezTo>
                  <a:pt x="818353" y="246843"/>
                  <a:pt x="818353" y="246843"/>
                  <a:pt x="808285" y="246843"/>
                </a:cubicBezTo>
                <a:cubicBezTo>
                  <a:pt x="808285" y="254223"/>
                  <a:pt x="808285" y="254223"/>
                  <a:pt x="808285" y="254223"/>
                </a:cubicBezTo>
                <a:cubicBezTo>
                  <a:pt x="798217" y="254223"/>
                  <a:pt x="798217" y="246843"/>
                  <a:pt x="788148" y="239462"/>
                </a:cubicBezTo>
                <a:cubicBezTo>
                  <a:pt x="808285" y="246843"/>
                  <a:pt x="818353" y="239462"/>
                  <a:pt x="829859" y="232082"/>
                </a:cubicBezTo>
                <a:cubicBezTo>
                  <a:pt x="808285" y="232082"/>
                  <a:pt x="808285" y="232082"/>
                  <a:pt x="808285" y="232082"/>
                </a:cubicBezTo>
                <a:cubicBezTo>
                  <a:pt x="818353" y="224701"/>
                  <a:pt x="808285" y="224701"/>
                  <a:pt x="808285" y="224701"/>
                </a:cubicBezTo>
                <a:cubicBezTo>
                  <a:pt x="808285" y="217321"/>
                  <a:pt x="818353" y="224701"/>
                  <a:pt x="818353" y="217321"/>
                </a:cubicBezTo>
                <a:cubicBezTo>
                  <a:pt x="808285" y="209941"/>
                  <a:pt x="808285" y="217321"/>
                  <a:pt x="808285" y="217321"/>
                </a:cubicBezTo>
                <a:cubicBezTo>
                  <a:pt x="798217" y="217321"/>
                  <a:pt x="798217" y="224701"/>
                  <a:pt x="788148" y="224701"/>
                </a:cubicBezTo>
                <a:cubicBezTo>
                  <a:pt x="798217" y="217321"/>
                  <a:pt x="798217" y="217321"/>
                  <a:pt x="788148" y="217321"/>
                </a:cubicBezTo>
                <a:cubicBezTo>
                  <a:pt x="788148" y="217321"/>
                  <a:pt x="778080" y="217321"/>
                  <a:pt x="768012" y="217321"/>
                </a:cubicBezTo>
                <a:cubicBezTo>
                  <a:pt x="768012" y="209941"/>
                  <a:pt x="778080" y="217321"/>
                  <a:pt x="778080" y="209941"/>
                </a:cubicBezTo>
                <a:cubicBezTo>
                  <a:pt x="768012" y="202561"/>
                  <a:pt x="757944" y="209941"/>
                  <a:pt x="757944" y="217321"/>
                </a:cubicBezTo>
                <a:cubicBezTo>
                  <a:pt x="757944" y="224701"/>
                  <a:pt x="768012" y="224701"/>
                  <a:pt x="768012" y="224701"/>
                </a:cubicBezTo>
                <a:cubicBezTo>
                  <a:pt x="768012" y="239462"/>
                  <a:pt x="768012" y="232082"/>
                  <a:pt x="768012" y="239462"/>
                </a:cubicBezTo>
                <a:cubicBezTo>
                  <a:pt x="768012" y="246843"/>
                  <a:pt x="768012" y="246843"/>
                  <a:pt x="768012" y="246843"/>
                </a:cubicBezTo>
                <a:cubicBezTo>
                  <a:pt x="768012" y="239462"/>
                  <a:pt x="757944" y="239462"/>
                  <a:pt x="757944" y="239462"/>
                </a:cubicBezTo>
                <a:cubicBezTo>
                  <a:pt x="757944" y="254223"/>
                  <a:pt x="778080" y="246843"/>
                  <a:pt x="778080" y="261603"/>
                </a:cubicBezTo>
                <a:cubicBezTo>
                  <a:pt x="768012" y="261603"/>
                  <a:pt x="778080" y="270038"/>
                  <a:pt x="768012" y="270038"/>
                </a:cubicBezTo>
                <a:cubicBezTo>
                  <a:pt x="757944" y="261603"/>
                  <a:pt x="768012" y="261603"/>
                  <a:pt x="768012" y="254223"/>
                </a:cubicBezTo>
                <a:cubicBezTo>
                  <a:pt x="747876" y="254223"/>
                  <a:pt x="747876" y="246843"/>
                  <a:pt x="747876" y="232082"/>
                </a:cubicBezTo>
                <a:cubicBezTo>
                  <a:pt x="727740" y="232082"/>
                  <a:pt x="716234" y="224701"/>
                  <a:pt x="716234" y="209941"/>
                </a:cubicBezTo>
                <a:cubicBezTo>
                  <a:pt x="696098" y="209941"/>
                  <a:pt x="696098" y="209941"/>
                  <a:pt x="686029" y="209941"/>
                </a:cubicBezTo>
                <a:cubicBezTo>
                  <a:pt x="686029" y="217321"/>
                  <a:pt x="686029" y="217321"/>
                  <a:pt x="686029" y="217321"/>
                </a:cubicBezTo>
                <a:cubicBezTo>
                  <a:pt x="706166" y="209941"/>
                  <a:pt x="696098" y="232082"/>
                  <a:pt x="716234" y="224701"/>
                </a:cubicBezTo>
                <a:cubicBezTo>
                  <a:pt x="716234" y="232082"/>
                  <a:pt x="716234" y="232082"/>
                  <a:pt x="716234" y="239462"/>
                </a:cubicBezTo>
                <a:cubicBezTo>
                  <a:pt x="727740" y="239462"/>
                  <a:pt x="727740" y="239462"/>
                  <a:pt x="727740" y="239462"/>
                </a:cubicBezTo>
                <a:cubicBezTo>
                  <a:pt x="727740" y="246843"/>
                  <a:pt x="747876" y="261603"/>
                  <a:pt x="747876" y="270038"/>
                </a:cubicBezTo>
                <a:cubicBezTo>
                  <a:pt x="737808" y="261603"/>
                  <a:pt x="737808" y="254223"/>
                  <a:pt x="727740" y="254223"/>
                </a:cubicBezTo>
                <a:cubicBezTo>
                  <a:pt x="716234" y="254223"/>
                  <a:pt x="716234" y="261603"/>
                  <a:pt x="716234" y="261603"/>
                </a:cubicBezTo>
                <a:cubicBezTo>
                  <a:pt x="706166" y="261603"/>
                  <a:pt x="706166" y="254223"/>
                  <a:pt x="706166" y="246843"/>
                </a:cubicBezTo>
                <a:cubicBezTo>
                  <a:pt x="686029" y="246843"/>
                  <a:pt x="686029" y="239462"/>
                  <a:pt x="675961" y="239462"/>
                </a:cubicBezTo>
                <a:cubicBezTo>
                  <a:pt x="686029" y="232082"/>
                  <a:pt x="686029" y="232082"/>
                  <a:pt x="696098" y="224701"/>
                </a:cubicBezTo>
                <a:cubicBezTo>
                  <a:pt x="686029" y="224701"/>
                  <a:pt x="686029" y="224701"/>
                  <a:pt x="686029" y="217321"/>
                </a:cubicBezTo>
                <a:cubicBezTo>
                  <a:pt x="675961" y="217321"/>
                  <a:pt x="665893" y="209941"/>
                  <a:pt x="655825" y="217321"/>
                </a:cubicBezTo>
                <a:cubicBezTo>
                  <a:pt x="665893" y="224701"/>
                  <a:pt x="665893" y="217321"/>
                  <a:pt x="665893" y="224701"/>
                </a:cubicBezTo>
                <a:cubicBezTo>
                  <a:pt x="665893" y="232082"/>
                  <a:pt x="675961" y="232082"/>
                  <a:pt x="665893" y="239462"/>
                </a:cubicBezTo>
                <a:cubicBezTo>
                  <a:pt x="655825" y="232082"/>
                  <a:pt x="645757" y="224701"/>
                  <a:pt x="635689" y="224701"/>
                </a:cubicBezTo>
                <a:cubicBezTo>
                  <a:pt x="635689" y="217321"/>
                  <a:pt x="645757" y="209941"/>
                  <a:pt x="635689" y="209941"/>
                </a:cubicBezTo>
                <a:cubicBezTo>
                  <a:pt x="635689" y="209941"/>
                  <a:pt x="635689" y="217321"/>
                  <a:pt x="625621" y="217321"/>
                </a:cubicBezTo>
                <a:cubicBezTo>
                  <a:pt x="635689" y="217321"/>
                  <a:pt x="625621" y="232082"/>
                  <a:pt x="645757" y="232082"/>
                </a:cubicBezTo>
                <a:cubicBezTo>
                  <a:pt x="645757" y="232082"/>
                  <a:pt x="635689" y="232082"/>
                  <a:pt x="635689" y="239462"/>
                </a:cubicBezTo>
                <a:cubicBezTo>
                  <a:pt x="645757" y="239462"/>
                  <a:pt x="635689" y="246843"/>
                  <a:pt x="645757" y="246843"/>
                </a:cubicBezTo>
                <a:cubicBezTo>
                  <a:pt x="645757" y="246843"/>
                  <a:pt x="645757" y="239462"/>
                  <a:pt x="655825" y="239462"/>
                </a:cubicBezTo>
                <a:cubicBezTo>
                  <a:pt x="675961" y="239462"/>
                  <a:pt x="675961" y="254223"/>
                  <a:pt x="655825" y="254223"/>
                </a:cubicBezTo>
                <a:cubicBezTo>
                  <a:pt x="645757" y="261603"/>
                  <a:pt x="645757" y="261603"/>
                  <a:pt x="635689" y="270038"/>
                </a:cubicBezTo>
                <a:cubicBezTo>
                  <a:pt x="625621" y="270038"/>
                  <a:pt x="625621" y="270038"/>
                  <a:pt x="625621" y="270038"/>
                </a:cubicBezTo>
                <a:cubicBezTo>
                  <a:pt x="625621" y="261603"/>
                  <a:pt x="635689" y="261603"/>
                  <a:pt x="635689" y="261603"/>
                </a:cubicBezTo>
                <a:cubicBezTo>
                  <a:pt x="625621" y="261603"/>
                  <a:pt x="635689" y="254223"/>
                  <a:pt x="625621" y="254223"/>
                </a:cubicBezTo>
                <a:cubicBezTo>
                  <a:pt x="614115" y="254223"/>
                  <a:pt x="614115" y="261603"/>
                  <a:pt x="614115" y="261603"/>
                </a:cubicBezTo>
                <a:cubicBezTo>
                  <a:pt x="604047" y="261603"/>
                  <a:pt x="604047" y="254223"/>
                  <a:pt x="604047" y="254223"/>
                </a:cubicBezTo>
                <a:cubicBezTo>
                  <a:pt x="593978" y="254223"/>
                  <a:pt x="604047" y="261603"/>
                  <a:pt x="593978" y="270038"/>
                </a:cubicBezTo>
                <a:cubicBezTo>
                  <a:pt x="573842" y="270038"/>
                  <a:pt x="593978" y="246843"/>
                  <a:pt x="583910" y="232082"/>
                </a:cubicBezTo>
                <a:cubicBezTo>
                  <a:pt x="573842" y="239462"/>
                  <a:pt x="573842" y="232082"/>
                  <a:pt x="563774" y="232082"/>
                </a:cubicBezTo>
                <a:cubicBezTo>
                  <a:pt x="563774" y="239462"/>
                  <a:pt x="573842" y="239462"/>
                  <a:pt x="563774" y="239462"/>
                </a:cubicBezTo>
                <a:cubicBezTo>
                  <a:pt x="553706" y="239462"/>
                  <a:pt x="553706" y="239462"/>
                  <a:pt x="553706" y="239462"/>
                </a:cubicBezTo>
                <a:cubicBezTo>
                  <a:pt x="553706" y="246843"/>
                  <a:pt x="543638" y="246843"/>
                  <a:pt x="543638" y="254223"/>
                </a:cubicBezTo>
                <a:cubicBezTo>
                  <a:pt x="543638" y="254223"/>
                  <a:pt x="533570" y="270038"/>
                  <a:pt x="522064" y="261603"/>
                </a:cubicBezTo>
                <a:cubicBezTo>
                  <a:pt x="533570" y="261603"/>
                  <a:pt x="511996" y="254223"/>
                  <a:pt x="522064" y="246843"/>
                </a:cubicBezTo>
                <a:cubicBezTo>
                  <a:pt x="522064" y="246843"/>
                  <a:pt x="522064" y="246843"/>
                  <a:pt x="511996" y="246843"/>
                </a:cubicBezTo>
                <a:cubicBezTo>
                  <a:pt x="522064" y="254223"/>
                  <a:pt x="522064" y="254223"/>
                  <a:pt x="511996" y="254223"/>
                </a:cubicBezTo>
                <a:cubicBezTo>
                  <a:pt x="511996" y="261603"/>
                  <a:pt x="511996" y="261603"/>
                  <a:pt x="511996" y="261603"/>
                </a:cubicBezTo>
                <a:cubicBezTo>
                  <a:pt x="511996" y="261603"/>
                  <a:pt x="522064" y="261603"/>
                  <a:pt x="522064" y="270038"/>
                </a:cubicBezTo>
                <a:cubicBezTo>
                  <a:pt x="511996" y="270038"/>
                  <a:pt x="501928" y="277419"/>
                  <a:pt x="491892" y="277419"/>
                </a:cubicBezTo>
                <a:cubicBezTo>
                  <a:pt x="491892" y="270038"/>
                  <a:pt x="491892" y="270038"/>
                  <a:pt x="491892" y="270038"/>
                </a:cubicBezTo>
                <a:cubicBezTo>
                  <a:pt x="481826" y="270038"/>
                  <a:pt x="471759" y="261603"/>
                  <a:pt x="461692" y="270038"/>
                </a:cubicBezTo>
                <a:cubicBezTo>
                  <a:pt x="471759" y="270038"/>
                  <a:pt x="481826" y="270038"/>
                  <a:pt x="481826" y="277419"/>
                </a:cubicBezTo>
                <a:cubicBezTo>
                  <a:pt x="471759" y="277419"/>
                  <a:pt x="471759" y="270038"/>
                  <a:pt x="461692" y="270038"/>
                </a:cubicBezTo>
                <a:cubicBezTo>
                  <a:pt x="461692" y="277419"/>
                  <a:pt x="471759" y="277419"/>
                  <a:pt x="461692" y="284799"/>
                </a:cubicBezTo>
                <a:cubicBezTo>
                  <a:pt x="471759" y="284799"/>
                  <a:pt x="471759" y="284799"/>
                  <a:pt x="481826" y="284799"/>
                </a:cubicBezTo>
                <a:cubicBezTo>
                  <a:pt x="471759" y="292180"/>
                  <a:pt x="471759" y="299560"/>
                  <a:pt x="461692" y="299560"/>
                </a:cubicBezTo>
                <a:cubicBezTo>
                  <a:pt x="471759" y="292180"/>
                  <a:pt x="461692" y="284799"/>
                  <a:pt x="451626" y="284799"/>
                </a:cubicBezTo>
                <a:cubicBezTo>
                  <a:pt x="461692" y="292180"/>
                  <a:pt x="451626" y="292180"/>
                  <a:pt x="441559" y="292180"/>
                </a:cubicBezTo>
                <a:cubicBezTo>
                  <a:pt x="441559" y="292180"/>
                  <a:pt x="431493" y="292180"/>
                  <a:pt x="441559" y="284799"/>
                </a:cubicBezTo>
                <a:cubicBezTo>
                  <a:pt x="441559" y="284799"/>
                  <a:pt x="441559" y="292180"/>
                  <a:pt x="451626" y="284799"/>
                </a:cubicBezTo>
                <a:cubicBezTo>
                  <a:pt x="441559" y="284799"/>
                  <a:pt x="431493" y="284799"/>
                  <a:pt x="431493" y="277419"/>
                </a:cubicBezTo>
                <a:cubicBezTo>
                  <a:pt x="441559" y="277419"/>
                  <a:pt x="451626" y="284799"/>
                  <a:pt x="461692" y="277419"/>
                </a:cubicBezTo>
                <a:cubicBezTo>
                  <a:pt x="451626" y="277419"/>
                  <a:pt x="441559" y="270038"/>
                  <a:pt x="431493" y="261603"/>
                </a:cubicBezTo>
                <a:cubicBezTo>
                  <a:pt x="431493" y="270038"/>
                  <a:pt x="431493" y="270038"/>
                  <a:pt x="431493" y="270038"/>
                </a:cubicBezTo>
                <a:cubicBezTo>
                  <a:pt x="431493" y="270038"/>
                  <a:pt x="424980" y="265294"/>
                  <a:pt x="417533" y="266480"/>
                </a:cubicBezTo>
                <a:lnTo>
                  <a:pt x="410030" y="269974"/>
                </a:lnTo>
                <a:lnTo>
                  <a:pt x="410030" y="269910"/>
                </a:lnTo>
                <a:cubicBezTo>
                  <a:pt x="399964" y="269910"/>
                  <a:pt x="389915" y="277304"/>
                  <a:pt x="379926" y="277304"/>
                </a:cubicBezTo>
                <a:cubicBezTo>
                  <a:pt x="389915" y="277304"/>
                  <a:pt x="389915" y="284697"/>
                  <a:pt x="389915" y="284697"/>
                </a:cubicBezTo>
                <a:cubicBezTo>
                  <a:pt x="379926" y="284697"/>
                  <a:pt x="379926" y="284697"/>
                  <a:pt x="369859" y="284697"/>
                </a:cubicBezTo>
                <a:cubicBezTo>
                  <a:pt x="369859" y="292091"/>
                  <a:pt x="369859" y="306878"/>
                  <a:pt x="389915" y="306878"/>
                </a:cubicBezTo>
                <a:cubicBezTo>
                  <a:pt x="389915" y="299484"/>
                  <a:pt x="389915" y="299484"/>
                  <a:pt x="389915" y="299484"/>
                </a:cubicBezTo>
                <a:cubicBezTo>
                  <a:pt x="399964" y="299484"/>
                  <a:pt x="399964" y="292091"/>
                  <a:pt x="410030" y="292091"/>
                </a:cubicBezTo>
                <a:lnTo>
                  <a:pt x="410030" y="277419"/>
                </a:lnTo>
                <a:lnTo>
                  <a:pt x="419945" y="277419"/>
                </a:lnTo>
                <a:cubicBezTo>
                  <a:pt x="419945" y="284799"/>
                  <a:pt x="409877" y="292180"/>
                  <a:pt x="409877" y="299560"/>
                </a:cubicBezTo>
                <a:cubicBezTo>
                  <a:pt x="419945" y="299560"/>
                  <a:pt x="409877" y="306940"/>
                  <a:pt x="419945" y="314321"/>
                </a:cubicBezTo>
                <a:cubicBezTo>
                  <a:pt x="412404" y="314321"/>
                  <a:pt x="410506" y="318472"/>
                  <a:pt x="410034" y="320548"/>
                </a:cubicBezTo>
                <a:lnTo>
                  <a:pt x="409935" y="321593"/>
                </a:lnTo>
                <a:lnTo>
                  <a:pt x="410030" y="321576"/>
                </a:lnTo>
                <a:lnTo>
                  <a:pt x="409878" y="321693"/>
                </a:lnTo>
                <a:lnTo>
                  <a:pt x="409877" y="321701"/>
                </a:lnTo>
                <a:lnTo>
                  <a:pt x="409870" y="321701"/>
                </a:lnTo>
                <a:lnTo>
                  <a:pt x="399964" y="331681"/>
                </a:lnTo>
                <a:cubicBezTo>
                  <a:pt x="397445" y="334437"/>
                  <a:pt x="394935" y="336274"/>
                  <a:pt x="389915" y="336274"/>
                </a:cubicBezTo>
                <a:cubicBezTo>
                  <a:pt x="389915" y="330762"/>
                  <a:pt x="395595" y="325250"/>
                  <a:pt x="402623" y="322839"/>
                </a:cubicBezTo>
                <a:lnTo>
                  <a:pt x="409471" y="321665"/>
                </a:lnTo>
                <a:lnTo>
                  <a:pt x="398079" y="320663"/>
                </a:lnTo>
                <a:cubicBezTo>
                  <a:pt x="389138" y="318934"/>
                  <a:pt x="387238" y="316166"/>
                  <a:pt x="379673" y="321701"/>
                </a:cubicBezTo>
                <a:cubicBezTo>
                  <a:pt x="379673" y="321701"/>
                  <a:pt x="369605" y="321701"/>
                  <a:pt x="369605" y="314321"/>
                </a:cubicBezTo>
                <a:cubicBezTo>
                  <a:pt x="379673" y="314321"/>
                  <a:pt x="379673" y="314321"/>
                  <a:pt x="379673" y="314321"/>
                </a:cubicBezTo>
                <a:cubicBezTo>
                  <a:pt x="379673" y="306940"/>
                  <a:pt x="369605" y="299560"/>
                  <a:pt x="359537" y="299560"/>
                </a:cubicBezTo>
                <a:cubicBezTo>
                  <a:pt x="359537" y="299560"/>
                  <a:pt x="359537" y="299560"/>
                  <a:pt x="359537" y="292180"/>
                </a:cubicBezTo>
                <a:cubicBezTo>
                  <a:pt x="349469" y="292180"/>
                  <a:pt x="349469" y="292180"/>
                  <a:pt x="349469" y="284799"/>
                </a:cubicBezTo>
                <a:cubicBezTo>
                  <a:pt x="349469" y="284799"/>
                  <a:pt x="359537" y="277419"/>
                  <a:pt x="349469" y="270038"/>
                </a:cubicBezTo>
                <a:cubicBezTo>
                  <a:pt x="339401" y="277419"/>
                  <a:pt x="339401" y="270038"/>
                  <a:pt x="327894" y="277419"/>
                </a:cubicBezTo>
                <a:cubicBezTo>
                  <a:pt x="339401" y="277419"/>
                  <a:pt x="339401" y="277419"/>
                  <a:pt x="339401" y="284799"/>
                </a:cubicBezTo>
                <a:cubicBezTo>
                  <a:pt x="327894" y="277419"/>
                  <a:pt x="327894" y="277419"/>
                  <a:pt x="317826" y="277419"/>
                </a:cubicBezTo>
                <a:cubicBezTo>
                  <a:pt x="317826" y="284799"/>
                  <a:pt x="307759" y="292180"/>
                  <a:pt x="297690" y="299560"/>
                </a:cubicBezTo>
                <a:cubicBezTo>
                  <a:pt x="287623" y="306940"/>
                  <a:pt x="297690" y="306940"/>
                  <a:pt x="297690" y="314321"/>
                </a:cubicBezTo>
                <a:cubicBezTo>
                  <a:pt x="277554" y="306940"/>
                  <a:pt x="287623" y="277419"/>
                  <a:pt x="307759" y="277419"/>
                </a:cubicBezTo>
                <a:cubicBezTo>
                  <a:pt x="307759" y="270038"/>
                  <a:pt x="297690" y="277419"/>
                  <a:pt x="287623" y="277419"/>
                </a:cubicBezTo>
                <a:cubicBezTo>
                  <a:pt x="277554" y="270038"/>
                  <a:pt x="277554" y="270038"/>
                  <a:pt x="277554" y="270038"/>
                </a:cubicBezTo>
                <a:cubicBezTo>
                  <a:pt x="267486" y="261603"/>
                  <a:pt x="277554" y="270038"/>
                  <a:pt x="277554" y="277419"/>
                </a:cubicBezTo>
                <a:lnTo>
                  <a:pt x="257893" y="277419"/>
                </a:lnTo>
                <a:lnTo>
                  <a:pt x="257893" y="277481"/>
                </a:lnTo>
                <a:cubicBezTo>
                  <a:pt x="247542" y="277481"/>
                  <a:pt x="247542" y="277481"/>
                  <a:pt x="247542" y="269909"/>
                </a:cubicBezTo>
                <a:cubicBezTo>
                  <a:pt x="255329" y="269909"/>
                  <a:pt x="257233" y="269909"/>
                  <a:pt x="257719" y="273104"/>
                </a:cubicBezTo>
                <a:lnTo>
                  <a:pt x="257893" y="276960"/>
                </a:lnTo>
                <a:lnTo>
                  <a:pt x="261692" y="273020"/>
                </a:lnTo>
                <a:cubicBezTo>
                  <a:pt x="263116" y="269511"/>
                  <a:pt x="257418" y="267929"/>
                  <a:pt x="257418" y="261603"/>
                </a:cubicBezTo>
                <a:cubicBezTo>
                  <a:pt x="257418" y="261603"/>
                  <a:pt x="267486" y="261603"/>
                  <a:pt x="267486" y="254223"/>
                </a:cubicBezTo>
                <a:cubicBezTo>
                  <a:pt x="257418" y="254223"/>
                  <a:pt x="257418" y="246843"/>
                  <a:pt x="237285" y="254223"/>
                </a:cubicBezTo>
                <a:cubicBezTo>
                  <a:pt x="237285" y="261603"/>
                  <a:pt x="237285" y="261603"/>
                  <a:pt x="225794" y="270038"/>
                </a:cubicBezTo>
                <a:cubicBezTo>
                  <a:pt x="225794" y="273728"/>
                  <a:pt x="231207" y="275573"/>
                  <a:pt x="236563" y="277419"/>
                </a:cubicBezTo>
                <a:lnTo>
                  <a:pt x="241749" y="279503"/>
                </a:lnTo>
                <a:lnTo>
                  <a:pt x="242318" y="279264"/>
                </a:lnTo>
                <a:lnTo>
                  <a:pt x="243003" y="280017"/>
                </a:lnTo>
                <a:lnTo>
                  <a:pt x="243979" y="280417"/>
                </a:lnTo>
                <a:cubicBezTo>
                  <a:pt x="246022" y="281570"/>
                  <a:pt x="247352" y="282954"/>
                  <a:pt x="247352" y="284799"/>
                </a:cubicBezTo>
                <a:lnTo>
                  <a:pt x="243003" y="280017"/>
                </a:lnTo>
                <a:lnTo>
                  <a:pt x="241749" y="279503"/>
                </a:lnTo>
                <a:lnTo>
                  <a:pt x="238900" y="280647"/>
                </a:lnTo>
                <a:cubicBezTo>
                  <a:pt x="237950" y="281570"/>
                  <a:pt x="237285" y="282954"/>
                  <a:pt x="237285" y="284799"/>
                </a:cubicBezTo>
                <a:cubicBezTo>
                  <a:pt x="237285" y="284799"/>
                  <a:pt x="237285" y="284799"/>
                  <a:pt x="237285" y="292180"/>
                </a:cubicBezTo>
                <a:cubicBezTo>
                  <a:pt x="237285" y="292180"/>
                  <a:pt x="215728" y="299560"/>
                  <a:pt x="215728" y="292180"/>
                </a:cubicBezTo>
                <a:cubicBezTo>
                  <a:pt x="215728" y="284799"/>
                  <a:pt x="225794" y="292180"/>
                  <a:pt x="225794" y="284799"/>
                </a:cubicBezTo>
                <a:cubicBezTo>
                  <a:pt x="225794" y="277419"/>
                  <a:pt x="225794" y="277419"/>
                  <a:pt x="225794" y="277419"/>
                </a:cubicBezTo>
                <a:cubicBezTo>
                  <a:pt x="215728" y="277419"/>
                  <a:pt x="215728" y="277419"/>
                  <a:pt x="215728" y="277419"/>
                </a:cubicBezTo>
                <a:cubicBezTo>
                  <a:pt x="215728" y="284799"/>
                  <a:pt x="205661" y="277419"/>
                  <a:pt x="195595" y="284799"/>
                </a:cubicBezTo>
                <a:cubicBezTo>
                  <a:pt x="205661" y="292180"/>
                  <a:pt x="215728" y="292180"/>
                  <a:pt x="225794" y="299560"/>
                </a:cubicBezTo>
                <a:cubicBezTo>
                  <a:pt x="215728" y="306940"/>
                  <a:pt x="205661" y="306940"/>
                  <a:pt x="195595" y="314321"/>
                </a:cubicBezTo>
                <a:cubicBezTo>
                  <a:pt x="185528" y="306940"/>
                  <a:pt x="195595" y="306940"/>
                  <a:pt x="195595" y="306940"/>
                </a:cubicBezTo>
                <a:cubicBezTo>
                  <a:pt x="185528" y="306940"/>
                  <a:pt x="165395" y="299560"/>
                  <a:pt x="165395" y="306940"/>
                </a:cubicBezTo>
                <a:cubicBezTo>
                  <a:pt x="165395" y="306940"/>
                  <a:pt x="175461" y="306940"/>
                  <a:pt x="175461" y="314321"/>
                </a:cubicBezTo>
                <a:cubicBezTo>
                  <a:pt x="175461" y="314321"/>
                  <a:pt x="165395" y="314321"/>
                  <a:pt x="155328" y="314321"/>
                </a:cubicBezTo>
                <a:cubicBezTo>
                  <a:pt x="155328" y="314321"/>
                  <a:pt x="155328" y="306940"/>
                  <a:pt x="155328" y="299560"/>
                </a:cubicBezTo>
                <a:cubicBezTo>
                  <a:pt x="155328" y="299560"/>
                  <a:pt x="145262" y="306940"/>
                  <a:pt x="145262" y="299560"/>
                </a:cubicBezTo>
                <a:cubicBezTo>
                  <a:pt x="133771" y="306940"/>
                  <a:pt x="155328" y="306940"/>
                  <a:pt x="145262" y="314321"/>
                </a:cubicBezTo>
                <a:cubicBezTo>
                  <a:pt x="133771" y="314321"/>
                  <a:pt x="133771" y="314321"/>
                  <a:pt x="133771" y="314321"/>
                </a:cubicBezTo>
                <a:cubicBezTo>
                  <a:pt x="123656" y="292180"/>
                  <a:pt x="93453" y="314321"/>
                  <a:pt x="83384" y="314321"/>
                </a:cubicBezTo>
                <a:cubicBezTo>
                  <a:pt x="73316" y="299560"/>
                  <a:pt x="93453" y="306940"/>
                  <a:pt x="103520" y="299560"/>
                </a:cubicBezTo>
                <a:cubicBezTo>
                  <a:pt x="93453" y="299560"/>
                  <a:pt x="93453" y="299560"/>
                  <a:pt x="93453" y="299560"/>
                </a:cubicBezTo>
                <a:cubicBezTo>
                  <a:pt x="93453" y="292180"/>
                  <a:pt x="103520" y="292180"/>
                  <a:pt x="103520" y="292180"/>
                </a:cubicBezTo>
                <a:cubicBezTo>
                  <a:pt x="103520" y="284799"/>
                  <a:pt x="103520" y="284799"/>
                  <a:pt x="103520" y="284799"/>
                </a:cubicBezTo>
                <a:cubicBezTo>
                  <a:pt x="93453" y="284799"/>
                  <a:pt x="93453" y="292180"/>
                  <a:pt x="83384" y="284799"/>
                </a:cubicBezTo>
                <a:cubicBezTo>
                  <a:pt x="83384" y="284799"/>
                  <a:pt x="83384" y="277419"/>
                  <a:pt x="83384" y="270038"/>
                </a:cubicBezTo>
                <a:cubicBezTo>
                  <a:pt x="83384" y="277419"/>
                  <a:pt x="73316" y="277419"/>
                  <a:pt x="73316" y="284799"/>
                </a:cubicBezTo>
                <a:cubicBezTo>
                  <a:pt x="63248" y="284799"/>
                  <a:pt x="63248" y="284799"/>
                  <a:pt x="63248" y="284799"/>
                </a:cubicBezTo>
                <a:cubicBezTo>
                  <a:pt x="63248" y="277419"/>
                  <a:pt x="73316" y="277419"/>
                  <a:pt x="73316" y="277419"/>
                </a:cubicBezTo>
                <a:cubicBezTo>
                  <a:pt x="73316" y="270038"/>
                  <a:pt x="73316" y="270038"/>
                  <a:pt x="73316" y="261603"/>
                </a:cubicBezTo>
                <a:cubicBezTo>
                  <a:pt x="53180" y="261603"/>
                  <a:pt x="53180" y="254223"/>
                  <a:pt x="53180" y="246843"/>
                </a:cubicBezTo>
                <a:cubicBezTo>
                  <a:pt x="43112" y="254223"/>
                  <a:pt x="43112" y="261603"/>
                  <a:pt x="31606" y="270038"/>
                </a:cubicBezTo>
                <a:cubicBezTo>
                  <a:pt x="21538" y="270038"/>
                  <a:pt x="21538" y="270038"/>
                  <a:pt x="11470" y="270038"/>
                </a:cubicBezTo>
                <a:cubicBezTo>
                  <a:pt x="11470" y="284799"/>
                  <a:pt x="21538" y="284799"/>
                  <a:pt x="21538" y="284799"/>
                </a:cubicBezTo>
                <a:cubicBezTo>
                  <a:pt x="21538" y="284799"/>
                  <a:pt x="31606" y="284799"/>
                  <a:pt x="31606" y="292180"/>
                </a:cubicBezTo>
                <a:cubicBezTo>
                  <a:pt x="43112" y="299560"/>
                  <a:pt x="53180" y="306940"/>
                  <a:pt x="63248" y="306940"/>
                </a:cubicBezTo>
                <a:cubicBezTo>
                  <a:pt x="63248" y="299560"/>
                  <a:pt x="73316" y="292180"/>
                  <a:pt x="73316" y="292180"/>
                </a:cubicBezTo>
                <a:cubicBezTo>
                  <a:pt x="83384" y="292180"/>
                  <a:pt x="83384" y="292180"/>
                  <a:pt x="83384" y="292180"/>
                </a:cubicBezTo>
                <a:cubicBezTo>
                  <a:pt x="83384" y="299560"/>
                  <a:pt x="73316" y="321701"/>
                  <a:pt x="53180" y="306940"/>
                </a:cubicBezTo>
                <a:cubicBezTo>
                  <a:pt x="53180" y="314321"/>
                  <a:pt x="53180" y="314321"/>
                  <a:pt x="53180" y="314321"/>
                </a:cubicBezTo>
                <a:cubicBezTo>
                  <a:pt x="43112" y="321701"/>
                  <a:pt x="43112" y="314321"/>
                  <a:pt x="31606" y="314321"/>
                </a:cubicBezTo>
                <a:cubicBezTo>
                  <a:pt x="31606" y="306940"/>
                  <a:pt x="21538" y="299560"/>
                  <a:pt x="21538" y="299560"/>
                </a:cubicBezTo>
                <a:cubicBezTo>
                  <a:pt x="21538" y="299560"/>
                  <a:pt x="21538" y="306940"/>
                  <a:pt x="21538" y="314321"/>
                </a:cubicBezTo>
                <a:cubicBezTo>
                  <a:pt x="11470" y="314321"/>
                  <a:pt x="1402" y="314321"/>
                  <a:pt x="11470" y="321701"/>
                </a:cubicBezTo>
                <a:lnTo>
                  <a:pt x="1402" y="321701"/>
                </a:lnTo>
                <a:lnTo>
                  <a:pt x="0" y="321701"/>
                </a:lnTo>
                <a:lnTo>
                  <a:pt x="0" y="345710"/>
                </a:lnTo>
                <a:lnTo>
                  <a:pt x="11657" y="344939"/>
                </a:lnTo>
                <a:cubicBezTo>
                  <a:pt x="11657" y="336517"/>
                  <a:pt x="1517" y="336517"/>
                  <a:pt x="11657" y="329148"/>
                </a:cubicBezTo>
                <a:lnTo>
                  <a:pt x="11657" y="344939"/>
                </a:lnTo>
                <a:lnTo>
                  <a:pt x="11657" y="352308"/>
                </a:lnTo>
                <a:lnTo>
                  <a:pt x="0" y="352308"/>
                </a:lnTo>
                <a:lnTo>
                  <a:pt x="0" y="357072"/>
                </a:lnTo>
                <a:lnTo>
                  <a:pt x="3350" y="357720"/>
                </a:lnTo>
                <a:cubicBezTo>
                  <a:pt x="5352" y="358625"/>
                  <a:pt x="7703" y="359658"/>
                  <a:pt x="11455" y="359658"/>
                </a:cubicBezTo>
                <a:cubicBezTo>
                  <a:pt x="11455" y="359658"/>
                  <a:pt x="11455" y="359658"/>
                  <a:pt x="11455" y="360577"/>
                </a:cubicBezTo>
                <a:lnTo>
                  <a:pt x="11455" y="364561"/>
                </a:lnTo>
                <a:lnTo>
                  <a:pt x="19309" y="364561"/>
                </a:lnTo>
                <a:lnTo>
                  <a:pt x="21538" y="359658"/>
                </a:lnTo>
                <a:lnTo>
                  <a:pt x="24665" y="364561"/>
                </a:lnTo>
                <a:lnTo>
                  <a:pt x="52892" y="364561"/>
                </a:lnTo>
                <a:lnTo>
                  <a:pt x="53180" y="364271"/>
                </a:lnTo>
                <a:cubicBezTo>
                  <a:pt x="55697" y="361503"/>
                  <a:pt x="58214" y="359658"/>
                  <a:pt x="63248" y="359658"/>
                </a:cubicBezTo>
                <a:lnTo>
                  <a:pt x="66115" y="364561"/>
                </a:lnTo>
                <a:lnTo>
                  <a:pt x="2692000" y="364561"/>
                </a:lnTo>
                <a:lnTo>
                  <a:pt x="2679540" y="359435"/>
                </a:lnTo>
                <a:cubicBezTo>
                  <a:pt x="2699619" y="359435"/>
                  <a:pt x="2699619" y="359435"/>
                  <a:pt x="2699619" y="359435"/>
                </a:cubicBezTo>
                <a:lnTo>
                  <a:pt x="2693955" y="364561"/>
                </a:lnTo>
                <a:lnTo>
                  <a:pt x="3597947" y="364561"/>
                </a:lnTo>
                <a:lnTo>
                  <a:pt x="3597360" y="362414"/>
                </a:lnTo>
                <a:cubicBezTo>
                  <a:pt x="3596105" y="359658"/>
                  <a:pt x="3593595" y="355983"/>
                  <a:pt x="3588575" y="352308"/>
                </a:cubicBezTo>
                <a:cubicBezTo>
                  <a:pt x="3598614" y="352308"/>
                  <a:pt x="3603634" y="354146"/>
                  <a:pt x="3604889" y="356902"/>
                </a:cubicBezTo>
                <a:lnTo>
                  <a:pt x="3600134" y="364561"/>
                </a:lnTo>
                <a:lnTo>
                  <a:pt x="3650436" y="364561"/>
                </a:lnTo>
                <a:lnTo>
                  <a:pt x="3650436" y="360577"/>
                </a:lnTo>
                <a:cubicBezTo>
                  <a:pt x="3650436" y="359658"/>
                  <a:pt x="3650436" y="359658"/>
                  <a:pt x="3650436" y="359658"/>
                </a:cubicBezTo>
                <a:cubicBezTo>
                  <a:pt x="3650436" y="352308"/>
                  <a:pt x="3639078" y="359658"/>
                  <a:pt x="3639078" y="352308"/>
                </a:cubicBezTo>
                <a:cubicBezTo>
                  <a:pt x="3650436" y="352308"/>
                  <a:pt x="3650436" y="352308"/>
                  <a:pt x="3660374" y="352308"/>
                </a:cubicBezTo>
                <a:cubicBezTo>
                  <a:pt x="3660374" y="355983"/>
                  <a:pt x="3657889" y="357821"/>
                  <a:pt x="3655405" y="359658"/>
                </a:cubicBezTo>
                <a:lnTo>
                  <a:pt x="3652090" y="364561"/>
                </a:lnTo>
                <a:lnTo>
                  <a:pt x="3715107" y="364561"/>
                </a:lnTo>
                <a:lnTo>
                  <a:pt x="3712093" y="363221"/>
                </a:lnTo>
                <a:cubicBezTo>
                  <a:pt x="3710876" y="361328"/>
                  <a:pt x="3710876" y="359435"/>
                  <a:pt x="3710876" y="359435"/>
                </a:cubicBezTo>
                <a:cubicBezTo>
                  <a:pt x="3710876" y="359435"/>
                  <a:pt x="3710876" y="359435"/>
                  <a:pt x="3720610" y="359435"/>
                </a:cubicBezTo>
                <a:lnTo>
                  <a:pt x="3720610" y="364561"/>
                </a:lnTo>
                <a:lnTo>
                  <a:pt x="3801132" y="364561"/>
                </a:lnTo>
                <a:lnTo>
                  <a:pt x="3797884" y="359658"/>
                </a:lnTo>
                <a:cubicBezTo>
                  <a:pt x="3797884" y="357821"/>
                  <a:pt x="3797884" y="355983"/>
                  <a:pt x="3793016" y="352308"/>
                </a:cubicBezTo>
                <a:cubicBezTo>
                  <a:pt x="3797884" y="352308"/>
                  <a:pt x="3800318" y="355983"/>
                  <a:pt x="3801535" y="359658"/>
                </a:cubicBezTo>
                <a:lnTo>
                  <a:pt x="3802347" y="364561"/>
                </a:lnTo>
                <a:lnTo>
                  <a:pt x="3872192" y="364561"/>
                </a:lnTo>
                <a:lnTo>
                  <a:pt x="3870900" y="363221"/>
                </a:lnTo>
                <a:cubicBezTo>
                  <a:pt x="3872116" y="361328"/>
                  <a:pt x="3874550" y="359435"/>
                  <a:pt x="3874550" y="359435"/>
                </a:cubicBezTo>
                <a:lnTo>
                  <a:pt x="3874550" y="364561"/>
                </a:lnTo>
                <a:lnTo>
                  <a:pt x="4225215" y="364561"/>
                </a:lnTo>
                <a:lnTo>
                  <a:pt x="4221370" y="359435"/>
                </a:lnTo>
                <a:lnTo>
                  <a:pt x="4230606" y="360109"/>
                </a:lnTo>
                <a:lnTo>
                  <a:pt x="4232286" y="361516"/>
                </a:lnTo>
                <a:lnTo>
                  <a:pt x="4233235" y="360302"/>
                </a:lnTo>
                <a:lnTo>
                  <a:pt x="4234326" y="360381"/>
                </a:lnTo>
                <a:lnTo>
                  <a:pt x="4232423" y="364561"/>
                </a:lnTo>
                <a:lnTo>
                  <a:pt x="4450815" y="364561"/>
                </a:lnTo>
                <a:lnTo>
                  <a:pt x="4457148" y="360381"/>
                </a:lnTo>
                <a:lnTo>
                  <a:pt x="4461106" y="360008"/>
                </a:lnTo>
                <a:lnTo>
                  <a:pt x="4460415" y="361516"/>
                </a:lnTo>
                <a:lnTo>
                  <a:pt x="4465216" y="361516"/>
                </a:lnTo>
                <a:lnTo>
                  <a:pt x="4462333" y="364561"/>
                </a:lnTo>
                <a:lnTo>
                  <a:pt x="4498397" y="364561"/>
                </a:lnTo>
                <a:lnTo>
                  <a:pt x="4498827" y="363221"/>
                </a:lnTo>
                <a:cubicBezTo>
                  <a:pt x="4500044" y="361328"/>
                  <a:pt x="4502478" y="359435"/>
                  <a:pt x="4507346" y="359435"/>
                </a:cubicBezTo>
                <a:lnTo>
                  <a:pt x="4507346" y="364561"/>
                </a:lnTo>
                <a:lnTo>
                  <a:pt x="4570927" y="364561"/>
                </a:lnTo>
                <a:lnTo>
                  <a:pt x="4571496" y="363728"/>
                </a:lnTo>
                <a:lnTo>
                  <a:pt x="4576962" y="362264"/>
                </a:lnTo>
                <a:lnTo>
                  <a:pt x="4578137" y="362643"/>
                </a:lnTo>
                <a:lnTo>
                  <a:pt x="4578576" y="361831"/>
                </a:lnTo>
                <a:lnTo>
                  <a:pt x="4579150" y="361678"/>
                </a:lnTo>
                <a:lnTo>
                  <a:pt x="4579150" y="360771"/>
                </a:lnTo>
                <a:lnTo>
                  <a:pt x="4579649" y="359848"/>
                </a:lnTo>
                <a:lnTo>
                  <a:pt x="4579453" y="359445"/>
                </a:lnTo>
                <a:lnTo>
                  <a:pt x="4579441" y="359436"/>
                </a:lnTo>
                <a:lnTo>
                  <a:pt x="4579150" y="359494"/>
                </a:lnTo>
                <a:lnTo>
                  <a:pt x="4579150" y="359229"/>
                </a:lnTo>
                <a:lnTo>
                  <a:pt x="4579441" y="359436"/>
                </a:lnTo>
                <a:lnTo>
                  <a:pt x="4579448" y="359435"/>
                </a:lnTo>
                <a:lnTo>
                  <a:pt x="4579453" y="359445"/>
                </a:lnTo>
                <a:lnTo>
                  <a:pt x="4579753" y="359658"/>
                </a:lnTo>
                <a:lnTo>
                  <a:pt x="4579649" y="359848"/>
                </a:lnTo>
                <a:lnTo>
                  <a:pt x="4581017" y="362650"/>
                </a:lnTo>
                <a:cubicBezTo>
                  <a:pt x="4582429" y="363339"/>
                  <a:pt x="4584546" y="362995"/>
                  <a:pt x="4586311" y="363167"/>
                </a:cubicBezTo>
                <a:lnTo>
                  <a:pt x="4587536" y="364561"/>
                </a:lnTo>
                <a:lnTo>
                  <a:pt x="4613813" y="364561"/>
                </a:lnTo>
                <a:lnTo>
                  <a:pt x="4616138" y="363221"/>
                </a:lnTo>
                <a:lnTo>
                  <a:pt x="4631013" y="359548"/>
                </a:lnTo>
                <a:lnTo>
                  <a:pt x="4631281" y="359612"/>
                </a:lnTo>
                <a:lnTo>
                  <a:pt x="4625963" y="364561"/>
                </a:lnTo>
                <a:lnTo>
                  <a:pt x="4715183" y="364561"/>
                </a:lnTo>
                <a:lnTo>
                  <a:pt x="4713724" y="362359"/>
                </a:lnTo>
                <a:lnTo>
                  <a:pt x="4716912" y="361581"/>
                </a:lnTo>
                <a:lnTo>
                  <a:pt x="4716912" y="364561"/>
                </a:lnTo>
                <a:lnTo>
                  <a:pt x="4786567" y="364561"/>
                </a:lnTo>
                <a:lnTo>
                  <a:pt x="4786567" y="363734"/>
                </a:lnTo>
                <a:lnTo>
                  <a:pt x="4788758" y="361328"/>
                </a:lnTo>
                <a:lnTo>
                  <a:pt x="4791703" y="364561"/>
                </a:lnTo>
                <a:lnTo>
                  <a:pt x="5016858" y="364561"/>
                </a:lnTo>
                <a:lnTo>
                  <a:pt x="5013480" y="362643"/>
                </a:lnTo>
                <a:lnTo>
                  <a:pt x="5015033" y="361581"/>
                </a:lnTo>
                <a:lnTo>
                  <a:pt x="5018084" y="364561"/>
                </a:lnTo>
                <a:lnTo>
                  <a:pt x="11966276" y="364561"/>
                </a:lnTo>
                <a:lnTo>
                  <a:pt x="11953816" y="359435"/>
                </a:lnTo>
                <a:cubicBezTo>
                  <a:pt x="11973895" y="359435"/>
                  <a:pt x="11973895" y="359435"/>
                  <a:pt x="11973895" y="359435"/>
                </a:cubicBezTo>
                <a:lnTo>
                  <a:pt x="11968231" y="364561"/>
                </a:lnTo>
                <a:lnTo>
                  <a:pt x="12192000" y="364561"/>
                </a:lnTo>
                <a:lnTo>
                  <a:pt x="12192000" y="262502"/>
                </a:lnTo>
                <a:lnTo>
                  <a:pt x="12188376" y="261488"/>
                </a:lnTo>
                <a:cubicBezTo>
                  <a:pt x="12188376" y="254118"/>
                  <a:pt x="12178337" y="254118"/>
                  <a:pt x="12178337" y="254118"/>
                </a:cubicBezTo>
                <a:cubicBezTo>
                  <a:pt x="12183357" y="252276"/>
                  <a:pt x="12186494" y="251816"/>
                  <a:pt x="12188690" y="252161"/>
                </a:cubicBezTo>
                <a:lnTo>
                  <a:pt x="12192000" y="254186"/>
                </a:lnTo>
                <a:lnTo>
                  <a:pt x="12192000" y="240868"/>
                </a:lnTo>
                <a:lnTo>
                  <a:pt x="12184472" y="242852"/>
                </a:lnTo>
                <a:cubicBezTo>
                  <a:pt x="12178134" y="242852"/>
                  <a:pt x="12173063" y="242852"/>
                  <a:pt x="12178134" y="246526"/>
                </a:cubicBezTo>
                <a:cubicBezTo>
                  <a:pt x="12178134" y="253875"/>
                  <a:pt x="12167993" y="239177"/>
                  <a:pt x="12167993" y="239177"/>
                </a:cubicBezTo>
                <a:cubicBezTo>
                  <a:pt x="12167993" y="231828"/>
                  <a:pt x="12167993" y="239177"/>
                  <a:pt x="12178134" y="239177"/>
                </a:cubicBezTo>
                <a:cubicBezTo>
                  <a:pt x="12178134" y="233665"/>
                  <a:pt x="12178134" y="232287"/>
                  <a:pt x="12182412" y="228843"/>
                </a:cubicBezTo>
                <a:lnTo>
                  <a:pt x="12186732" y="225627"/>
                </a:lnTo>
                <a:lnTo>
                  <a:pt x="12183189" y="222856"/>
                </a:lnTo>
                <a:lnTo>
                  <a:pt x="12179167" y="217352"/>
                </a:lnTo>
                <a:lnTo>
                  <a:pt x="12192000" y="217352"/>
                </a:lnTo>
                <a:lnTo>
                  <a:pt x="12192000" y="215349"/>
                </a:lnTo>
                <a:lnTo>
                  <a:pt x="12181474" y="214158"/>
                </a:lnTo>
                <a:lnTo>
                  <a:pt x="12178813" y="216868"/>
                </a:lnTo>
                <a:lnTo>
                  <a:pt x="12178470" y="216399"/>
                </a:lnTo>
                <a:cubicBezTo>
                  <a:pt x="12176267" y="214092"/>
                  <a:pt x="12173121" y="211786"/>
                  <a:pt x="12168087" y="209941"/>
                </a:cubicBezTo>
                <a:cubicBezTo>
                  <a:pt x="12168087" y="217321"/>
                  <a:pt x="12178155" y="217321"/>
                  <a:pt x="12168087" y="217321"/>
                </a:cubicBezTo>
                <a:cubicBezTo>
                  <a:pt x="12158019" y="217321"/>
                  <a:pt x="12158019" y="217321"/>
                  <a:pt x="12158019" y="209941"/>
                </a:cubicBezTo>
                <a:cubicBezTo>
                  <a:pt x="12147951" y="209941"/>
                  <a:pt x="12158019" y="217321"/>
                  <a:pt x="12147951" y="217321"/>
                </a:cubicBezTo>
                <a:cubicBezTo>
                  <a:pt x="12147951" y="209941"/>
                  <a:pt x="12136445" y="209941"/>
                  <a:pt x="12136445" y="202561"/>
                </a:cubicBezTo>
                <a:cubicBezTo>
                  <a:pt x="12147951" y="202561"/>
                  <a:pt x="12147951" y="202561"/>
                  <a:pt x="12147951" y="202561"/>
                </a:cubicBezTo>
                <a:cubicBezTo>
                  <a:pt x="12136445" y="194126"/>
                  <a:pt x="12136445" y="202561"/>
                  <a:pt x="12126376" y="202561"/>
                </a:cubicBezTo>
                <a:cubicBezTo>
                  <a:pt x="12136445" y="209941"/>
                  <a:pt x="12126376" y="209941"/>
                  <a:pt x="12126376" y="217321"/>
                </a:cubicBezTo>
                <a:cubicBezTo>
                  <a:pt x="12147951" y="217321"/>
                  <a:pt x="12158019" y="217321"/>
                  <a:pt x="12168087" y="224701"/>
                </a:cubicBezTo>
                <a:cubicBezTo>
                  <a:pt x="12178155" y="224701"/>
                  <a:pt x="12178155" y="224701"/>
                  <a:pt x="12178155" y="224701"/>
                </a:cubicBezTo>
                <a:cubicBezTo>
                  <a:pt x="12158019" y="232082"/>
                  <a:pt x="12147951" y="224701"/>
                  <a:pt x="12136445" y="224701"/>
                </a:cubicBezTo>
                <a:cubicBezTo>
                  <a:pt x="12126376" y="224701"/>
                  <a:pt x="12126376" y="232082"/>
                  <a:pt x="12116308" y="239462"/>
                </a:cubicBezTo>
                <a:cubicBezTo>
                  <a:pt x="12116308" y="239462"/>
                  <a:pt x="12116308" y="239462"/>
                  <a:pt x="12116308" y="232082"/>
                </a:cubicBezTo>
                <a:cubicBezTo>
                  <a:pt x="12116308" y="232082"/>
                  <a:pt x="12126376" y="232082"/>
                  <a:pt x="12116308" y="224701"/>
                </a:cubicBezTo>
                <a:cubicBezTo>
                  <a:pt x="12116308" y="232082"/>
                  <a:pt x="12096172" y="239462"/>
                  <a:pt x="12106240" y="246843"/>
                </a:cubicBezTo>
                <a:lnTo>
                  <a:pt x="12086505" y="246843"/>
                </a:lnTo>
                <a:lnTo>
                  <a:pt x="12087981" y="249866"/>
                </a:lnTo>
                <a:cubicBezTo>
                  <a:pt x="12090719" y="251203"/>
                  <a:pt x="12096195" y="248530"/>
                  <a:pt x="12096195" y="253875"/>
                </a:cubicBezTo>
                <a:cubicBezTo>
                  <a:pt x="12088893" y="253875"/>
                  <a:pt x="12087068" y="253875"/>
                  <a:pt x="12086612" y="250869"/>
                </a:cubicBezTo>
                <a:lnTo>
                  <a:pt x="12086463" y="246843"/>
                </a:lnTo>
                <a:lnTo>
                  <a:pt x="12086104" y="246843"/>
                </a:lnTo>
                <a:cubicBezTo>
                  <a:pt x="12086104" y="239462"/>
                  <a:pt x="12086104" y="239462"/>
                  <a:pt x="12086104" y="232082"/>
                </a:cubicBezTo>
                <a:cubicBezTo>
                  <a:pt x="12076036" y="239462"/>
                  <a:pt x="12065968" y="224701"/>
                  <a:pt x="12065968" y="232082"/>
                </a:cubicBezTo>
                <a:cubicBezTo>
                  <a:pt x="12065968" y="232082"/>
                  <a:pt x="12055900" y="224701"/>
                  <a:pt x="12065968" y="224701"/>
                </a:cubicBezTo>
                <a:cubicBezTo>
                  <a:pt x="12076036" y="224701"/>
                  <a:pt x="12076036" y="224701"/>
                  <a:pt x="12076036" y="217321"/>
                </a:cubicBezTo>
                <a:cubicBezTo>
                  <a:pt x="12065968" y="209941"/>
                  <a:pt x="12076036" y="224701"/>
                  <a:pt x="12065968" y="217321"/>
                </a:cubicBezTo>
                <a:cubicBezTo>
                  <a:pt x="12065968" y="217321"/>
                  <a:pt x="12055900" y="209941"/>
                  <a:pt x="12065968" y="202561"/>
                </a:cubicBezTo>
                <a:cubicBezTo>
                  <a:pt x="12055900" y="202561"/>
                  <a:pt x="12045832" y="202561"/>
                  <a:pt x="12045832" y="209941"/>
                </a:cubicBezTo>
                <a:cubicBezTo>
                  <a:pt x="12065968" y="209941"/>
                  <a:pt x="12065968" y="224701"/>
                  <a:pt x="12045832" y="224701"/>
                </a:cubicBezTo>
                <a:cubicBezTo>
                  <a:pt x="12045832" y="217321"/>
                  <a:pt x="12034326" y="209941"/>
                  <a:pt x="12024257" y="209941"/>
                </a:cubicBezTo>
                <a:cubicBezTo>
                  <a:pt x="12034326" y="217321"/>
                  <a:pt x="12034326" y="217321"/>
                  <a:pt x="12024257" y="217321"/>
                </a:cubicBezTo>
                <a:cubicBezTo>
                  <a:pt x="12024257" y="232082"/>
                  <a:pt x="12034326" y="232082"/>
                  <a:pt x="12024257" y="246843"/>
                </a:cubicBezTo>
                <a:cubicBezTo>
                  <a:pt x="12034326" y="246843"/>
                  <a:pt x="12045832" y="246843"/>
                  <a:pt x="12045832" y="246843"/>
                </a:cubicBezTo>
                <a:cubicBezTo>
                  <a:pt x="12045832" y="254223"/>
                  <a:pt x="12045832" y="254223"/>
                  <a:pt x="12045832" y="254223"/>
                </a:cubicBezTo>
                <a:cubicBezTo>
                  <a:pt x="12034326" y="246843"/>
                  <a:pt x="12024257" y="246843"/>
                  <a:pt x="12014189" y="246843"/>
                </a:cubicBezTo>
                <a:cubicBezTo>
                  <a:pt x="12014189" y="254223"/>
                  <a:pt x="12014189" y="254223"/>
                  <a:pt x="12014189" y="254223"/>
                </a:cubicBezTo>
                <a:cubicBezTo>
                  <a:pt x="12014189" y="239462"/>
                  <a:pt x="12004121" y="239462"/>
                  <a:pt x="12004121" y="232082"/>
                </a:cubicBezTo>
                <a:cubicBezTo>
                  <a:pt x="12014189" y="232082"/>
                  <a:pt x="12014189" y="239462"/>
                  <a:pt x="12014189" y="239462"/>
                </a:cubicBezTo>
                <a:cubicBezTo>
                  <a:pt x="12014189" y="239462"/>
                  <a:pt x="12014189" y="232082"/>
                  <a:pt x="12024257" y="232082"/>
                </a:cubicBezTo>
                <a:cubicBezTo>
                  <a:pt x="12014189" y="217321"/>
                  <a:pt x="12004121" y="209941"/>
                  <a:pt x="11994053" y="202561"/>
                </a:cubicBezTo>
                <a:cubicBezTo>
                  <a:pt x="11983985" y="194126"/>
                  <a:pt x="11983985" y="194126"/>
                  <a:pt x="11983985" y="194126"/>
                </a:cubicBezTo>
                <a:cubicBezTo>
                  <a:pt x="11973917" y="194126"/>
                  <a:pt x="11973917" y="194126"/>
                  <a:pt x="11973917" y="202561"/>
                </a:cubicBezTo>
                <a:cubicBezTo>
                  <a:pt x="11983985" y="202561"/>
                  <a:pt x="11983985" y="209941"/>
                  <a:pt x="11994053" y="209941"/>
                </a:cubicBezTo>
                <a:cubicBezTo>
                  <a:pt x="11994053" y="209941"/>
                  <a:pt x="11983985" y="209941"/>
                  <a:pt x="11983985" y="217321"/>
                </a:cubicBezTo>
                <a:cubicBezTo>
                  <a:pt x="11973917" y="217321"/>
                  <a:pt x="11973917" y="209941"/>
                  <a:pt x="11973917" y="209941"/>
                </a:cubicBezTo>
                <a:cubicBezTo>
                  <a:pt x="11973917" y="217321"/>
                  <a:pt x="11963849" y="202561"/>
                  <a:pt x="11953781" y="209941"/>
                </a:cubicBezTo>
                <a:cubicBezTo>
                  <a:pt x="11953781" y="217321"/>
                  <a:pt x="11963849" y="209941"/>
                  <a:pt x="11963849" y="217321"/>
                </a:cubicBezTo>
                <a:cubicBezTo>
                  <a:pt x="11953781" y="217321"/>
                  <a:pt x="11942275" y="224701"/>
                  <a:pt x="11932207" y="224701"/>
                </a:cubicBezTo>
                <a:cubicBezTo>
                  <a:pt x="11932207" y="217321"/>
                  <a:pt x="11942275" y="217321"/>
                  <a:pt x="11953781" y="217321"/>
                </a:cubicBezTo>
                <a:lnTo>
                  <a:pt x="11953781" y="209941"/>
                </a:lnTo>
                <a:lnTo>
                  <a:pt x="11953781" y="207174"/>
                </a:lnTo>
                <a:cubicBezTo>
                  <a:pt x="11953781" y="204406"/>
                  <a:pt x="11953781" y="202561"/>
                  <a:pt x="11953781" y="202561"/>
                </a:cubicBezTo>
                <a:cubicBezTo>
                  <a:pt x="11953781" y="194126"/>
                  <a:pt x="11963849" y="202561"/>
                  <a:pt x="11953781" y="194126"/>
                </a:cubicBezTo>
                <a:cubicBezTo>
                  <a:pt x="11942275" y="194126"/>
                  <a:pt x="11942275" y="194126"/>
                  <a:pt x="11942275" y="194126"/>
                </a:cubicBezTo>
                <a:cubicBezTo>
                  <a:pt x="11953781" y="209941"/>
                  <a:pt x="11922138" y="217321"/>
                  <a:pt x="11912071" y="217321"/>
                </a:cubicBezTo>
                <a:lnTo>
                  <a:pt x="11912076" y="217315"/>
                </a:lnTo>
                <a:lnTo>
                  <a:pt x="11906420" y="221347"/>
                </a:lnTo>
                <a:cubicBezTo>
                  <a:pt x="11901666" y="224479"/>
                  <a:pt x="11899765" y="224479"/>
                  <a:pt x="11892159" y="224479"/>
                </a:cubicBezTo>
                <a:cubicBezTo>
                  <a:pt x="11882018" y="224479"/>
                  <a:pt x="11892159" y="217056"/>
                  <a:pt x="11882018" y="209632"/>
                </a:cubicBezTo>
                <a:cubicBezTo>
                  <a:pt x="11892159" y="209632"/>
                  <a:pt x="11892159" y="209632"/>
                  <a:pt x="11892159" y="202209"/>
                </a:cubicBezTo>
                <a:cubicBezTo>
                  <a:pt x="11892159" y="202209"/>
                  <a:pt x="11892159" y="202209"/>
                  <a:pt x="11902300" y="202209"/>
                </a:cubicBezTo>
                <a:cubicBezTo>
                  <a:pt x="11894694" y="207777"/>
                  <a:pt x="11904201" y="209169"/>
                  <a:pt x="11909430" y="212648"/>
                </a:cubicBezTo>
                <a:lnTo>
                  <a:pt x="11912397" y="216992"/>
                </a:lnTo>
                <a:lnTo>
                  <a:pt x="11922139" y="207174"/>
                </a:lnTo>
                <a:lnTo>
                  <a:pt x="11931039" y="203096"/>
                </a:lnTo>
                <a:lnTo>
                  <a:pt x="11929690" y="195180"/>
                </a:lnTo>
                <a:cubicBezTo>
                  <a:pt x="11924656" y="192281"/>
                  <a:pt x="11917105" y="190436"/>
                  <a:pt x="11912071" y="186746"/>
                </a:cubicBezTo>
                <a:cubicBezTo>
                  <a:pt x="11902003" y="186746"/>
                  <a:pt x="11902003" y="186746"/>
                  <a:pt x="11891934" y="186746"/>
                </a:cubicBezTo>
                <a:cubicBezTo>
                  <a:pt x="11891934" y="186746"/>
                  <a:pt x="11891934" y="194126"/>
                  <a:pt x="11891934" y="202561"/>
                </a:cubicBezTo>
                <a:cubicBezTo>
                  <a:pt x="11881867" y="202561"/>
                  <a:pt x="11881867" y="194126"/>
                  <a:pt x="11871798" y="194126"/>
                </a:cubicBezTo>
                <a:lnTo>
                  <a:pt x="11871798" y="209941"/>
                </a:lnTo>
                <a:lnTo>
                  <a:pt x="11871798" y="217321"/>
                </a:lnTo>
                <a:cubicBezTo>
                  <a:pt x="11881867" y="217321"/>
                  <a:pt x="11881867" y="217321"/>
                  <a:pt x="11881867" y="224701"/>
                </a:cubicBezTo>
                <a:cubicBezTo>
                  <a:pt x="11871798" y="217321"/>
                  <a:pt x="11881867" y="232082"/>
                  <a:pt x="11871798" y="232082"/>
                </a:cubicBezTo>
                <a:cubicBezTo>
                  <a:pt x="11871798" y="224701"/>
                  <a:pt x="11861731" y="224701"/>
                  <a:pt x="11861731" y="217321"/>
                </a:cubicBezTo>
                <a:cubicBezTo>
                  <a:pt x="11861731" y="209941"/>
                  <a:pt x="11871798" y="217321"/>
                  <a:pt x="11871798" y="209941"/>
                </a:cubicBezTo>
                <a:cubicBezTo>
                  <a:pt x="11861731" y="209941"/>
                  <a:pt x="11871798" y="202561"/>
                  <a:pt x="11861731" y="194126"/>
                </a:cubicBezTo>
                <a:cubicBezTo>
                  <a:pt x="11851663" y="209941"/>
                  <a:pt x="11840156" y="186746"/>
                  <a:pt x="11820019" y="194126"/>
                </a:cubicBezTo>
                <a:cubicBezTo>
                  <a:pt x="11830088" y="194126"/>
                  <a:pt x="11830088" y="194126"/>
                  <a:pt x="11830088" y="202561"/>
                </a:cubicBezTo>
                <a:cubicBezTo>
                  <a:pt x="11820019" y="202561"/>
                  <a:pt x="11840156" y="224701"/>
                  <a:pt x="11820019" y="224701"/>
                </a:cubicBezTo>
                <a:cubicBezTo>
                  <a:pt x="11820019" y="232082"/>
                  <a:pt x="11830088" y="239462"/>
                  <a:pt x="11830088" y="239462"/>
                </a:cubicBezTo>
                <a:cubicBezTo>
                  <a:pt x="11830088" y="246843"/>
                  <a:pt x="11840156" y="246843"/>
                  <a:pt x="11840156" y="254223"/>
                </a:cubicBezTo>
                <a:cubicBezTo>
                  <a:pt x="11830088" y="246843"/>
                  <a:pt x="11830088" y="246843"/>
                  <a:pt x="11830088" y="239462"/>
                </a:cubicBezTo>
                <a:cubicBezTo>
                  <a:pt x="11830088" y="239462"/>
                  <a:pt x="11820019" y="246843"/>
                  <a:pt x="11820019" y="232082"/>
                </a:cubicBezTo>
                <a:lnTo>
                  <a:pt x="11809982" y="231264"/>
                </a:lnTo>
                <a:lnTo>
                  <a:pt x="11809952" y="232082"/>
                </a:lnTo>
                <a:lnTo>
                  <a:pt x="11809785" y="231248"/>
                </a:lnTo>
                <a:lnTo>
                  <a:pt x="11808693" y="231159"/>
                </a:lnTo>
                <a:cubicBezTo>
                  <a:pt x="11804917" y="230237"/>
                  <a:pt x="11799883" y="228392"/>
                  <a:pt x="11789816" y="224701"/>
                </a:cubicBezTo>
                <a:cubicBezTo>
                  <a:pt x="11789816" y="232082"/>
                  <a:pt x="11789816" y="232082"/>
                  <a:pt x="11789816" y="232082"/>
                </a:cubicBezTo>
                <a:cubicBezTo>
                  <a:pt x="11789816" y="232082"/>
                  <a:pt x="11779748" y="232082"/>
                  <a:pt x="11779748" y="224701"/>
                </a:cubicBezTo>
                <a:cubicBezTo>
                  <a:pt x="11779748" y="217321"/>
                  <a:pt x="11789816" y="217321"/>
                  <a:pt x="11789816" y="209941"/>
                </a:cubicBezTo>
                <a:cubicBezTo>
                  <a:pt x="11779748" y="202561"/>
                  <a:pt x="11779748" y="209941"/>
                  <a:pt x="11779748" y="202561"/>
                </a:cubicBezTo>
                <a:cubicBezTo>
                  <a:pt x="11769679" y="202561"/>
                  <a:pt x="11769679" y="202561"/>
                  <a:pt x="11769679" y="202561"/>
                </a:cubicBezTo>
                <a:cubicBezTo>
                  <a:pt x="11759612" y="202561"/>
                  <a:pt x="11769679" y="209941"/>
                  <a:pt x="11769679" y="217321"/>
                </a:cubicBezTo>
                <a:cubicBezTo>
                  <a:pt x="11748105" y="224701"/>
                  <a:pt x="11748105" y="209941"/>
                  <a:pt x="11759612" y="194126"/>
                </a:cubicBezTo>
                <a:cubicBezTo>
                  <a:pt x="11769679" y="194126"/>
                  <a:pt x="11769679" y="194126"/>
                  <a:pt x="11769679" y="194126"/>
                </a:cubicBezTo>
                <a:cubicBezTo>
                  <a:pt x="11779748" y="186746"/>
                  <a:pt x="11759612" y="194126"/>
                  <a:pt x="11759612" y="186746"/>
                </a:cubicBezTo>
                <a:cubicBezTo>
                  <a:pt x="11769679" y="186746"/>
                  <a:pt x="11769679" y="186746"/>
                  <a:pt x="11759612" y="179365"/>
                </a:cubicBezTo>
                <a:cubicBezTo>
                  <a:pt x="11748105" y="186746"/>
                  <a:pt x="11738037" y="179365"/>
                  <a:pt x="11727969" y="171985"/>
                </a:cubicBezTo>
                <a:cubicBezTo>
                  <a:pt x="11727969" y="179365"/>
                  <a:pt x="11727969" y="179365"/>
                  <a:pt x="11727969" y="179365"/>
                </a:cubicBezTo>
                <a:cubicBezTo>
                  <a:pt x="11727969" y="179365"/>
                  <a:pt x="11727969" y="179365"/>
                  <a:pt x="11723721" y="182479"/>
                </a:cubicBezTo>
                <a:lnTo>
                  <a:pt x="11717926" y="186727"/>
                </a:lnTo>
                <a:lnTo>
                  <a:pt x="11725182" y="190793"/>
                </a:lnTo>
                <a:cubicBezTo>
                  <a:pt x="11732312" y="193574"/>
                  <a:pt x="11738016" y="192184"/>
                  <a:pt x="11738016" y="186620"/>
                </a:cubicBezTo>
                <a:cubicBezTo>
                  <a:pt x="11738016" y="186620"/>
                  <a:pt x="11748157" y="186620"/>
                  <a:pt x="11748157" y="194038"/>
                </a:cubicBezTo>
                <a:cubicBezTo>
                  <a:pt x="11738016" y="194038"/>
                  <a:pt x="11738016" y="194038"/>
                  <a:pt x="11738016" y="194038"/>
                </a:cubicBezTo>
                <a:lnTo>
                  <a:pt x="11738016" y="202516"/>
                </a:lnTo>
                <a:lnTo>
                  <a:pt x="11738016" y="206093"/>
                </a:lnTo>
                <a:cubicBezTo>
                  <a:pt x="11735481" y="209934"/>
                  <a:pt x="11732946" y="213643"/>
                  <a:pt x="11738016" y="217352"/>
                </a:cubicBezTo>
                <a:cubicBezTo>
                  <a:pt x="11730411" y="217352"/>
                  <a:pt x="11728509" y="209007"/>
                  <a:pt x="11732312" y="204834"/>
                </a:cubicBezTo>
                <a:lnTo>
                  <a:pt x="11738016" y="202516"/>
                </a:lnTo>
                <a:lnTo>
                  <a:pt x="11730569" y="201076"/>
                </a:lnTo>
                <a:cubicBezTo>
                  <a:pt x="11728192" y="200165"/>
                  <a:pt x="11725974" y="198873"/>
                  <a:pt x="11724072" y="197350"/>
                </a:cubicBezTo>
                <a:lnTo>
                  <a:pt x="11717901" y="186901"/>
                </a:lnTo>
                <a:lnTo>
                  <a:pt x="11717901" y="209941"/>
                </a:lnTo>
                <a:cubicBezTo>
                  <a:pt x="11717901" y="211786"/>
                  <a:pt x="11718530" y="213169"/>
                  <a:pt x="11719474" y="214207"/>
                </a:cubicBezTo>
                <a:lnTo>
                  <a:pt x="11722794" y="216310"/>
                </a:lnTo>
                <a:lnTo>
                  <a:pt x="11727969" y="217321"/>
                </a:lnTo>
                <a:cubicBezTo>
                  <a:pt x="11727969" y="217321"/>
                  <a:pt x="11725452" y="217321"/>
                  <a:pt x="11722935" y="216399"/>
                </a:cubicBezTo>
                <a:lnTo>
                  <a:pt x="11722794" y="216310"/>
                </a:lnTo>
                <a:lnTo>
                  <a:pt x="11716170" y="215014"/>
                </a:lnTo>
                <a:cubicBezTo>
                  <a:pt x="11707203" y="210863"/>
                  <a:pt x="11705316" y="202561"/>
                  <a:pt x="11697765" y="202561"/>
                </a:cubicBezTo>
                <a:cubicBezTo>
                  <a:pt x="11697765" y="209941"/>
                  <a:pt x="11697765" y="209941"/>
                  <a:pt x="11697765" y="209941"/>
                </a:cubicBezTo>
                <a:cubicBezTo>
                  <a:pt x="11690214" y="209941"/>
                  <a:pt x="11688326" y="214092"/>
                  <a:pt x="11683607" y="216168"/>
                </a:cubicBezTo>
                <a:lnTo>
                  <a:pt x="11681834" y="216510"/>
                </a:lnTo>
                <a:lnTo>
                  <a:pt x="11677576" y="217352"/>
                </a:lnTo>
                <a:lnTo>
                  <a:pt x="11677595" y="217294"/>
                </a:lnTo>
                <a:lnTo>
                  <a:pt x="11676056" y="216053"/>
                </a:lnTo>
                <a:cubicBezTo>
                  <a:pt x="11673224" y="213631"/>
                  <a:pt x="11667560" y="208097"/>
                  <a:pt x="11667560" y="202561"/>
                </a:cubicBezTo>
                <a:cubicBezTo>
                  <a:pt x="11657492" y="209941"/>
                  <a:pt x="11657492" y="209941"/>
                  <a:pt x="11657492" y="209941"/>
                </a:cubicBezTo>
                <a:cubicBezTo>
                  <a:pt x="11657492" y="211786"/>
                  <a:pt x="11657492" y="213169"/>
                  <a:pt x="11657313" y="214207"/>
                </a:cubicBezTo>
                <a:lnTo>
                  <a:pt x="11657058" y="214651"/>
                </a:lnTo>
                <a:lnTo>
                  <a:pt x="11657313" y="214553"/>
                </a:lnTo>
                <a:cubicBezTo>
                  <a:pt x="11660010" y="213631"/>
                  <a:pt x="11662527" y="213631"/>
                  <a:pt x="11667560" y="217321"/>
                </a:cubicBezTo>
                <a:cubicBezTo>
                  <a:pt x="11667560" y="217321"/>
                  <a:pt x="11667560" y="219166"/>
                  <a:pt x="11667560" y="221934"/>
                </a:cubicBezTo>
                <a:lnTo>
                  <a:pt x="11667560" y="224701"/>
                </a:lnTo>
                <a:lnTo>
                  <a:pt x="11667560" y="232082"/>
                </a:lnTo>
                <a:cubicBezTo>
                  <a:pt x="11667560" y="239462"/>
                  <a:pt x="11667560" y="239462"/>
                  <a:pt x="11667560" y="239462"/>
                </a:cubicBezTo>
                <a:cubicBezTo>
                  <a:pt x="11657492" y="239462"/>
                  <a:pt x="11657492" y="239462"/>
                  <a:pt x="11657492" y="239462"/>
                </a:cubicBezTo>
                <a:cubicBezTo>
                  <a:pt x="11657492" y="246843"/>
                  <a:pt x="11657492" y="254223"/>
                  <a:pt x="11667560" y="261603"/>
                </a:cubicBezTo>
                <a:cubicBezTo>
                  <a:pt x="11657492" y="261603"/>
                  <a:pt x="11645986" y="261603"/>
                  <a:pt x="11645986" y="270038"/>
                </a:cubicBezTo>
                <a:cubicBezTo>
                  <a:pt x="11645986" y="261603"/>
                  <a:pt x="11635918" y="261603"/>
                  <a:pt x="11635918" y="261603"/>
                </a:cubicBezTo>
                <a:cubicBezTo>
                  <a:pt x="11635918" y="261603"/>
                  <a:pt x="11657492" y="261603"/>
                  <a:pt x="11657492" y="254223"/>
                </a:cubicBezTo>
                <a:cubicBezTo>
                  <a:pt x="11645986" y="254223"/>
                  <a:pt x="11645986" y="254223"/>
                  <a:pt x="11645986" y="254223"/>
                </a:cubicBezTo>
                <a:cubicBezTo>
                  <a:pt x="11645986" y="254223"/>
                  <a:pt x="11657492" y="254223"/>
                  <a:pt x="11645986" y="246843"/>
                </a:cubicBezTo>
                <a:cubicBezTo>
                  <a:pt x="11635918" y="246843"/>
                  <a:pt x="11635918" y="246843"/>
                  <a:pt x="11635918" y="239462"/>
                </a:cubicBezTo>
                <a:cubicBezTo>
                  <a:pt x="11645986" y="239462"/>
                  <a:pt x="11625850" y="232082"/>
                  <a:pt x="11635918" y="232082"/>
                </a:cubicBezTo>
                <a:cubicBezTo>
                  <a:pt x="11645986" y="239462"/>
                  <a:pt x="11645986" y="232082"/>
                  <a:pt x="11657492" y="232082"/>
                </a:cubicBezTo>
                <a:cubicBezTo>
                  <a:pt x="11667560" y="224701"/>
                  <a:pt x="11667560" y="224701"/>
                  <a:pt x="11667560" y="224701"/>
                </a:cubicBezTo>
                <a:cubicBezTo>
                  <a:pt x="11657492" y="224701"/>
                  <a:pt x="11657492" y="224701"/>
                  <a:pt x="11645986" y="232082"/>
                </a:cubicBezTo>
                <a:cubicBezTo>
                  <a:pt x="11645986" y="224701"/>
                  <a:pt x="11635918" y="224701"/>
                  <a:pt x="11635918" y="224701"/>
                </a:cubicBezTo>
                <a:cubicBezTo>
                  <a:pt x="11635918" y="221011"/>
                  <a:pt x="11641312" y="217321"/>
                  <a:pt x="11644009" y="213631"/>
                </a:cubicBezTo>
                <a:lnTo>
                  <a:pt x="11636201" y="202948"/>
                </a:lnTo>
                <a:lnTo>
                  <a:pt x="11636201" y="217083"/>
                </a:lnTo>
                <a:cubicBezTo>
                  <a:pt x="11626114" y="209688"/>
                  <a:pt x="11616026" y="209688"/>
                  <a:pt x="11616026" y="224479"/>
                </a:cubicBezTo>
                <a:cubicBezTo>
                  <a:pt x="11605939" y="217083"/>
                  <a:pt x="11616026" y="209688"/>
                  <a:pt x="11616026" y="202292"/>
                </a:cubicBezTo>
                <a:cubicBezTo>
                  <a:pt x="11610983" y="202292"/>
                  <a:pt x="11608461" y="204141"/>
                  <a:pt x="11605939" y="206915"/>
                </a:cubicBezTo>
                <a:lnTo>
                  <a:pt x="11604366" y="208499"/>
                </a:lnTo>
                <a:lnTo>
                  <a:pt x="11605939" y="209688"/>
                </a:lnTo>
                <a:lnTo>
                  <a:pt x="11603524" y="209349"/>
                </a:lnTo>
                <a:lnTo>
                  <a:pt x="11595851" y="217083"/>
                </a:lnTo>
                <a:cubicBezTo>
                  <a:pt x="11595851" y="224479"/>
                  <a:pt x="11595851" y="231875"/>
                  <a:pt x="11595851" y="239270"/>
                </a:cubicBezTo>
                <a:cubicBezTo>
                  <a:pt x="11595851" y="246666"/>
                  <a:pt x="11605939" y="261457"/>
                  <a:pt x="11595851" y="269910"/>
                </a:cubicBezTo>
                <a:cubicBezTo>
                  <a:pt x="11605939" y="261457"/>
                  <a:pt x="11595851" y="254062"/>
                  <a:pt x="11595851" y="246666"/>
                </a:cubicBezTo>
                <a:cubicBezTo>
                  <a:pt x="11585763" y="246666"/>
                  <a:pt x="11585763" y="246666"/>
                  <a:pt x="11585763" y="254062"/>
                </a:cubicBezTo>
                <a:cubicBezTo>
                  <a:pt x="11585763" y="261457"/>
                  <a:pt x="11595851" y="254062"/>
                  <a:pt x="11585763" y="261457"/>
                </a:cubicBezTo>
                <a:cubicBezTo>
                  <a:pt x="11575676" y="261457"/>
                  <a:pt x="11585763" y="261457"/>
                  <a:pt x="11575676" y="269910"/>
                </a:cubicBezTo>
                <a:cubicBezTo>
                  <a:pt x="11565588" y="261457"/>
                  <a:pt x="11565588" y="246666"/>
                  <a:pt x="11554060" y="246666"/>
                </a:cubicBezTo>
                <a:cubicBezTo>
                  <a:pt x="11565588" y="239270"/>
                  <a:pt x="11575676" y="261457"/>
                  <a:pt x="11585763" y="261457"/>
                </a:cubicBezTo>
                <a:cubicBezTo>
                  <a:pt x="11575676" y="254062"/>
                  <a:pt x="11585763" y="239270"/>
                  <a:pt x="11585763" y="239270"/>
                </a:cubicBezTo>
                <a:cubicBezTo>
                  <a:pt x="11585763" y="224479"/>
                  <a:pt x="11605939" y="217083"/>
                  <a:pt x="11585763" y="209688"/>
                </a:cubicBezTo>
                <a:cubicBezTo>
                  <a:pt x="11585763" y="204141"/>
                  <a:pt x="11591438" y="206915"/>
                  <a:pt x="11598531" y="208648"/>
                </a:cubicBezTo>
                <a:lnTo>
                  <a:pt x="11603524" y="209349"/>
                </a:lnTo>
                <a:lnTo>
                  <a:pt x="11604366" y="208499"/>
                </a:lnTo>
                <a:lnTo>
                  <a:pt x="11600107" y="205280"/>
                </a:lnTo>
                <a:cubicBezTo>
                  <a:pt x="11595851" y="201764"/>
                  <a:pt x="11595851" y="200179"/>
                  <a:pt x="11595851" y="193840"/>
                </a:cubicBezTo>
                <a:cubicBezTo>
                  <a:pt x="11595851" y="186444"/>
                  <a:pt x="11595851" y="186444"/>
                  <a:pt x="11595851" y="186444"/>
                </a:cubicBezTo>
                <a:cubicBezTo>
                  <a:pt x="11595851" y="179048"/>
                  <a:pt x="11605939" y="186444"/>
                  <a:pt x="11605939" y="186444"/>
                </a:cubicBezTo>
                <a:cubicBezTo>
                  <a:pt x="11605939" y="186444"/>
                  <a:pt x="11605939" y="186444"/>
                  <a:pt x="11605939" y="193840"/>
                </a:cubicBezTo>
                <a:cubicBezTo>
                  <a:pt x="11605939" y="193840"/>
                  <a:pt x="11605939" y="186444"/>
                  <a:pt x="11616026" y="186444"/>
                </a:cubicBezTo>
                <a:cubicBezTo>
                  <a:pt x="11626114" y="186444"/>
                  <a:pt x="11626114" y="186444"/>
                  <a:pt x="11626114" y="186444"/>
                </a:cubicBezTo>
                <a:cubicBezTo>
                  <a:pt x="11626114" y="186444"/>
                  <a:pt x="11626114" y="193840"/>
                  <a:pt x="11636201" y="193840"/>
                </a:cubicBezTo>
                <a:lnTo>
                  <a:pt x="11636201" y="201897"/>
                </a:lnTo>
                <a:lnTo>
                  <a:pt x="11637492" y="198870"/>
                </a:lnTo>
                <a:cubicBezTo>
                  <a:pt x="11640323" y="197289"/>
                  <a:pt x="11645986" y="200452"/>
                  <a:pt x="11645986" y="194126"/>
                </a:cubicBezTo>
                <a:cubicBezTo>
                  <a:pt x="11645986" y="186746"/>
                  <a:pt x="11625850" y="179365"/>
                  <a:pt x="11635918" y="171985"/>
                </a:cubicBezTo>
                <a:cubicBezTo>
                  <a:pt x="11635918" y="179365"/>
                  <a:pt x="11645986" y="179365"/>
                  <a:pt x="11645986" y="179365"/>
                </a:cubicBezTo>
                <a:cubicBezTo>
                  <a:pt x="11645986" y="186746"/>
                  <a:pt x="11645986" y="186746"/>
                  <a:pt x="11645986" y="186746"/>
                </a:cubicBezTo>
                <a:cubicBezTo>
                  <a:pt x="11645986" y="194126"/>
                  <a:pt x="11657492" y="194126"/>
                  <a:pt x="11657492" y="194126"/>
                </a:cubicBezTo>
                <a:cubicBezTo>
                  <a:pt x="11657492" y="202561"/>
                  <a:pt x="11657492" y="202561"/>
                  <a:pt x="11657492" y="202561"/>
                </a:cubicBezTo>
                <a:cubicBezTo>
                  <a:pt x="11667560" y="202561"/>
                  <a:pt x="11667560" y="202561"/>
                  <a:pt x="11667560" y="202561"/>
                </a:cubicBezTo>
                <a:cubicBezTo>
                  <a:pt x="11657492" y="194126"/>
                  <a:pt x="11677629" y="186746"/>
                  <a:pt x="11667560" y="186746"/>
                </a:cubicBezTo>
                <a:cubicBezTo>
                  <a:pt x="11667560" y="179365"/>
                  <a:pt x="11667560" y="179365"/>
                  <a:pt x="11667560" y="179365"/>
                </a:cubicBezTo>
                <a:cubicBezTo>
                  <a:pt x="11657492" y="179365"/>
                  <a:pt x="11657492" y="186746"/>
                  <a:pt x="11657492" y="179365"/>
                </a:cubicBezTo>
                <a:cubicBezTo>
                  <a:pt x="11657492" y="179365"/>
                  <a:pt x="11657492" y="179365"/>
                  <a:pt x="11657492" y="171985"/>
                </a:cubicBezTo>
                <a:cubicBezTo>
                  <a:pt x="11645986" y="179365"/>
                  <a:pt x="11645986" y="171985"/>
                  <a:pt x="11635918" y="164604"/>
                </a:cubicBezTo>
                <a:cubicBezTo>
                  <a:pt x="11635918" y="171985"/>
                  <a:pt x="11625850" y="164604"/>
                  <a:pt x="11625850" y="171985"/>
                </a:cubicBezTo>
                <a:cubicBezTo>
                  <a:pt x="11618299" y="166450"/>
                  <a:pt x="11610748" y="160914"/>
                  <a:pt x="11598949" y="161606"/>
                </a:cubicBezTo>
                <a:cubicBezTo>
                  <a:pt x="11595016" y="161836"/>
                  <a:pt x="11590612" y="162759"/>
                  <a:pt x="11585578" y="164604"/>
                </a:cubicBezTo>
                <a:cubicBezTo>
                  <a:pt x="11585578" y="164604"/>
                  <a:pt x="11595646" y="164604"/>
                  <a:pt x="11595646" y="171985"/>
                </a:cubicBezTo>
                <a:cubicBezTo>
                  <a:pt x="11575510" y="171985"/>
                  <a:pt x="11565442" y="164604"/>
                  <a:pt x="11553935" y="164604"/>
                </a:cubicBezTo>
                <a:cubicBezTo>
                  <a:pt x="11553935" y="171985"/>
                  <a:pt x="11575510" y="164604"/>
                  <a:pt x="11565442" y="179365"/>
                </a:cubicBezTo>
                <a:cubicBezTo>
                  <a:pt x="11575510" y="179365"/>
                  <a:pt x="11575510" y="171985"/>
                  <a:pt x="11585578" y="171985"/>
                </a:cubicBezTo>
                <a:cubicBezTo>
                  <a:pt x="11585578" y="179365"/>
                  <a:pt x="11595646" y="179365"/>
                  <a:pt x="11595646" y="186746"/>
                </a:cubicBezTo>
                <a:cubicBezTo>
                  <a:pt x="11585578" y="186746"/>
                  <a:pt x="11585578" y="186746"/>
                  <a:pt x="11575510" y="194126"/>
                </a:cubicBezTo>
                <a:cubicBezTo>
                  <a:pt x="11575510" y="194126"/>
                  <a:pt x="11585578" y="209941"/>
                  <a:pt x="11565442" y="202561"/>
                </a:cubicBezTo>
                <a:cubicBezTo>
                  <a:pt x="11565442" y="194126"/>
                  <a:pt x="11553935" y="202561"/>
                  <a:pt x="11553935" y="202561"/>
                </a:cubicBezTo>
                <a:cubicBezTo>
                  <a:pt x="11553935" y="209941"/>
                  <a:pt x="11565442" y="209941"/>
                  <a:pt x="11565442" y="217321"/>
                </a:cubicBezTo>
                <a:cubicBezTo>
                  <a:pt x="11565442" y="209941"/>
                  <a:pt x="11565442" y="209941"/>
                  <a:pt x="11565442" y="209941"/>
                </a:cubicBezTo>
                <a:cubicBezTo>
                  <a:pt x="11585578" y="217321"/>
                  <a:pt x="11543867" y="232082"/>
                  <a:pt x="11575510" y="232082"/>
                </a:cubicBezTo>
                <a:cubicBezTo>
                  <a:pt x="11565442" y="239462"/>
                  <a:pt x="11565442" y="239462"/>
                  <a:pt x="11565442" y="239462"/>
                </a:cubicBezTo>
                <a:cubicBezTo>
                  <a:pt x="11553935" y="232082"/>
                  <a:pt x="11565442" y="224701"/>
                  <a:pt x="11553935" y="217321"/>
                </a:cubicBezTo>
                <a:cubicBezTo>
                  <a:pt x="11543867" y="217321"/>
                  <a:pt x="11543867" y="224701"/>
                  <a:pt x="11543867" y="224701"/>
                </a:cubicBezTo>
                <a:cubicBezTo>
                  <a:pt x="11543867" y="219166"/>
                  <a:pt x="11543867" y="217782"/>
                  <a:pt x="11543867" y="214323"/>
                </a:cubicBezTo>
                <a:lnTo>
                  <a:pt x="11543867" y="211606"/>
                </a:lnTo>
                <a:lnTo>
                  <a:pt x="11541193" y="212132"/>
                </a:lnTo>
                <a:lnTo>
                  <a:pt x="11533911" y="209974"/>
                </a:lnTo>
                <a:lnTo>
                  <a:pt x="11532412" y="214158"/>
                </a:lnTo>
                <a:cubicBezTo>
                  <a:pt x="11529588" y="217352"/>
                  <a:pt x="11523941" y="217352"/>
                  <a:pt x="11523941" y="217352"/>
                </a:cubicBezTo>
                <a:cubicBezTo>
                  <a:pt x="11513901" y="217352"/>
                  <a:pt x="11513901" y="209781"/>
                  <a:pt x="11513901" y="209781"/>
                </a:cubicBezTo>
                <a:cubicBezTo>
                  <a:pt x="11523941" y="209781"/>
                  <a:pt x="11523941" y="209781"/>
                  <a:pt x="11533980" y="209781"/>
                </a:cubicBezTo>
                <a:lnTo>
                  <a:pt x="11533928" y="209927"/>
                </a:lnTo>
                <a:lnTo>
                  <a:pt x="11542609" y="209019"/>
                </a:lnTo>
                <a:cubicBezTo>
                  <a:pt x="11543867" y="208096"/>
                  <a:pt x="11543867" y="206251"/>
                  <a:pt x="11543867" y="202561"/>
                </a:cubicBezTo>
                <a:cubicBezTo>
                  <a:pt x="11533799" y="202561"/>
                  <a:pt x="11533799" y="202561"/>
                  <a:pt x="11533799" y="194126"/>
                </a:cubicBezTo>
                <a:cubicBezTo>
                  <a:pt x="11523731" y="194126"/>
                  <a:pt x="11523731" y="202561"/>
                  <a:pt x="11523731" y="202561"/>
                </a:cubicBezTo>
                <a:cubicBezTo>
                  <a:pt x="11513663" y="202561"/>
                  <a:pt x="11513663" y="194126"/>
                  <a:pt x="11503595" y="194126"/>
                </a:cubicBezTo>
                <a:cubicBezTo>
                  <a:pt x="11503595" y="202561"/>
                  <a:pt x="11493527" y="209941"/>
                  <a:pt x="11503595" y="209941"/>
                </a:cubicBezTo>
                <a:cubicBezTo>
                  <a:pt x="11488493" y="209941"/>
                  <a:pt x="11496044" y="218244"/>
                  <a:pt x="11496516" y="222395"/>
                </a:cubicBezTo>
                <a:lnTo>
                  <a:pt x="11493813" y="224481"/>
                </a:lnTo>
                <a:lnTo>
                  <a:pt x="11493823" y="224479"/>
                </a:lnTo>
                <a:lnTo>
                  <a:pt x="11493674" y="224588"/>
                </a:lnTo>
                <a:lnTo>
                  <a:pt x="11493527" y="224701"/>
                </a:lnTo>
                <a:lnTo>
                  <a:pt x="11493526" y="224696"/>
                </a:lnTo>
                <a:lnTo>
                  <a:pt x="11487861" y="228856"/>
                </a:lnTo>
                <a:cubicBezTo>
                  <a:pt x="11483155" y="232051"/>
                  <a:pt x="11481273" y="232051"/>
                  <a:pt x="11473743" y="232051"/>
                </a:cubicBezTo>
                <a:cubicBezTo>
                  <a:pt x="11473743" y="224479"/>
                  <a:pt x="11473743" y="224479"/>
                  <a:pt x="11473743" y="224479"/>
                </a:cubicBezTo>
                <a:cubicBezTo>
                  <a:pt x="11481273" y="230158"/>
                  <a:pt x="11483155" y="227318"/>
                  <a:pt x="11487861" y="225544"/>
                </a:cubicBezTo>
                <a:lnTo>
                  <a:pt x="11493504" y="224536"/>
                </a:lnTo>
                <a:lnTo>
                  <a:pt x="11493370" y="223548"/>
                </a:lnTo>
                <a:cubicBezTo>
                  <a:pt x="11492898" y="221473"/>
                  <a:pt x="11491010" y="217321"/>
                  <a:pt x="11483459" y="217321"/>
                </a:cubicBezTo>
                <a:cubicBezTo>
                  <a:pt x="11483459" y="217321"/>
                  <a:pt x="11493527" y="224701"/>
                  <a:pt x="11483459" y="224701"/>
                </a:cubicBezTo>
                <a:cubicBezTo>
                  <a:pt x="11483459" y="221011"/>
                  <a:pt x="11480942" y="219166"/>
                  <a:pt x="11478425" y="218244"/>
                </a:cubicBezTo>
                <a:lnTo>
                  <a:pt x="11473732" y="217384"/>
                </a:lnTo>
                <a:lnTo>
                  <a:pt x="11472146" y="221716"/>
                </a:lnTo>
                <a:cubicBezTo>
                  <a:pt x="11469271" y="225161"/>
                  <a:pt x="11463521" y="226539"/>
                  <a:pt x="11463521" y="232051"/>
                </a:cubicBezTo>
                <a:cubicBezTo>
                  <a:pt x="11451839" y="232051"/>
                  <a:pt x="11451839" y="232051"/>
                  <a:pt x="11451839" y="232051"/>
                </a:cubicBezTo>
                <a:cubicBezTo>
                  <a:pt x="11451839" y="224702"/>
                  <a:pt x="11451839" y="224702"/>
                  <a:pt x="11451839" y="217352"/>
                </a:cubicBezTo>
                <a:cubicBezTo>
                  <a:pt x="11460600" y="217352"/>
                  <a:pt x="11462791" y="221486"/>
                  <a:pt x="11467651" y="220453"/>
                </a:cubicBezTo>
                <a:lnTo>
                  <a:pt x="11473695" y="217377"/>
                </a:lnTo>
                <a:lnTo>
                  <a:pt x="11473391" y="217321"/>
                </a:lnTo>
                <a:cubicBezTo>
                  <a:pt x="11483459" y="209941"/>
                  <a:pt x="11493527" y="209941"/>
                  <a:pt x="11493527" y="202561"/>
                </a:cubicBezTo>
                <a:cubicBezTo>
                  <a:pt x="11483459" y="202561"/>
                  <a:pt x="11483459" y="202561"/>
                  <a:pt x="11473391" y="202561"/>
                </a:cubicBezTo>
                <a:cubicBezTo>
                  <a:pt x="11473391" y="194126"/>
                  <a:pt x="11473391" y="194126"/>
                  <a:pt x="11473391" y="186746"/>
                </a:cubicBezTo>
                <a:cubicBezTo>
                  <a:pt x="11463323" y="186746"/>
                  <a:pt x="11463323" y="194126"/>
                  <a:pt x="11451816" y="194126"/>
                </a:cubicBezTo>
                <a:cubicBezTo>
                  <a:pt x="11441748" y="194126"/>
                  <a:pt x="11451816" y="194126"/>
                  <a:pt x="11441748" y="202561"/>
                </a:cubicBezTo>
                <a:cubicBezTo>
                  <a:pt x="11451816" y="202561"/>
                  <a:pt x="11451816" y="202561"/>
                  <a:pt x="11451816" y="202561"/>
                </a:cubicBezTo>
                <a:cubicBezTo>
                  <a:pt x="11463323" y="209941"/>
                  <a:pt x="11451816" y="209941"/>
                  <a:pt x="11451816" y="217321"/>
                </a:cubicBezTo>
                <a:cubicBezTo>
                  <a:pt x="11441748" y="217321"/>
                  <a:pt x="11451816" y="224701"/>
                  <a:pt x="11441748" y="224701"/>
                </a:cubicBezTo>
                <a:cubicBezTo>
                  <a:pt x="11441748" y="217321"/>
                  <a:pt x="11451816" y="217321"/>
                  <a:pt x="11451816" y="217321"/>
                </a:cubicBezTo>
                <a:cubicBezTo>
                  <a:pt x="11441748" y="209941"/>
                  <a:pt x="11441748" y="217321"/>
                  <a:pt x="11431680" y="224701"/>
                </a:cubicBezTo>
                <a:cubicBezTo>
                  <a:pt x="11431680" y="224701"/>
                  <a:pt x="11431680" y="217321"/>
                  <a:pt x="11421612" y="224701"/>
                </a:cubicBezTo>
                <a:cubicBezTo>
                  <a:pt x="11421612" y="224701"/>
                  <a:pt x="11421612" y="224701"/>
                  <a:pt x="11421612" y="232082"/>
                </a:cubicBezTo>
                <a:cubicBezTo>
                  <a:pt x="11431680" y="239462"/>
                  <a:pt x="11441748" y="239462"/>
                  <a:pt x="11441748" y="239462"/>
                </a:cubicBezTo>
                <a:cubicBezTo>
                  <a:pt x="11431680" y="239462"/>
                  <a:pt x="11421612" y="239462"/>
                  <a:pt x="11421612" y="239462"/>
                </a:cubicBezTo>
                <a:cubicBezTo>
                  <a:pt x="11421612" y="239462"/>
                  <a:pt x="11424130" y="241307"/>
                  <a:pt x="11425388" y="244075"/>
                </a:cubicBezTo>
                <a:lnTo>
                  <a:pt x="11422396" y="252117"/>
                </a:lnTo>
                <a:lnTo>
                  <a:pt x="11431759" y="261447"/>
                </a:lnTo>
                <a:cubicBezTo>
                  <a:pt x="11421618" y="261447"/>
                  <a:pt x="11411477" y="261447"/>
                  <a:pt x="11401337" y="254098"/>
                </a:cubicBezTo>
                <a:cubicBezTo>
                  <a:pt x="11401337" y="246749"/>
                  <a:pt x="11411477" y="254098"/>
                  <a:pt x="11411477" y="254098"/>
                </a:cubicBezTo>
                <a:cubicBezTo>
                  <a:pt x="11421618" y="254098"/>
                  <a:pt x="11411477" y="254098"/>
                  <a:pt x="11411477" y="246749"/>
                </a:cubicBezTo>
                <a:cubicBezTo>
                  <a:pt x="11414013" y="246749"/>
                  <a:pt x="11415914" y="247208"/>
                  <a:pt x="11417499" y="248012"/>
                </a:cubicBezTo>
                <a:lnTo>
                  <a:pt x="11419986" y="250022"/>
                </a:lnTo>
                <a:lnTo>
                  <a:pt x="11418309" y="245689"/>
                </a:lnTo>
                <a:cubicBezTo>
                  <a:pt x="11412173" y="239462"/>
                  <a:pt x="11398959" y="239462"/>
                  <a:pt x="11391408" y="239462"/>
                </a:cubicBezTo>
                <a:cubicBezTo>
                  <a:pt x="11391408" y="246843"/>
                  <a:pt x="11391408" y="246843"/>
                  <a:pt x="11391408" y="246843"/>
                </a:cubicBezTo>
                <a:cubicBezTo>
                  <a:pt x="11391408" y="246843"/>
                  <a:pt x="11381340" y="246843"/>
                  <a:pt x="11381340" y="239462"/>
                </a:cubicBezTo>
                <a:cubicBezTo>
                  <a:pt x="11381340" y="254223"/>
                  <a:pt x="11381340" y="254223"/>
                  <a:pt x="11381340" y="270038"/>
                </a:cubicBezTo>
                <a:cubicBezTo>
                  <a:pt x="11381340" y="270038"/>
                  <a:pt x="11371272" y="261603"/>
                  <a:pt x="11371272" y="270038"/>
                </a:cubicBezTo>
                <a:cubicBezTo>
                  <a:pt x="11371272" y="277419"/>
                  <a:pt x="11391408" y="270038"/>
                  <a:pt x="11391408" y="277419"/>
                </a:cubicBezTo>
                <a:cubicBezTo>
                  <a:pt x="11381340" y="270038"/>
                  <a:pt x="11371272" y="277419"/>
                  <a:pt x="11371272" y="277419"/>
                </a:cubicBezTo>
                <a:cubicBezTo>
                  <a:pt x="11371272" y="270038"/>
                  <a:pt x="11359765" y="254223"/>
                  <a:pt x="11349697" y="261603"/>
                </a:cubicBezTo>
                <a:cubicBezTo>
                  <a:pt x="11349697" y="254223"/>
                  <a:pt x="11349697" y="254223"/>
                  <a:pt x="11349697" y="254223"/>
                </a:cubicBezTo>
                <a:cubicBezTo>
                  <a:pt x="11349697" y="246843"/>
                  <a:pt x="11339630" y="246843"/>
                  <a:pt x="11339630" y="239462"/>
                </a:cubicBezTo>
                <a:cubicBezTo>
                  <a:pt x="11359765" y="239462"/>
                  <a:pt x="11339630" y="239462"/>
                  <a:pt x="11349697" y="232082"/>
                </a:cubicBezTo>
                <a:cubicBezTo>
                  <a:pt x="11349697" y="232082"/>
                  <a:pt x="11349697" y="239462"/>
                  <a:pt x="11359765" y="239462"/>
                </a:cubicBezTo>
                <a:cubicBezTo>
                  <a:pt x="11371272" y="239462"/>
                  <a:pt x="11371272" y="239462"/>
                  <a:pt x="11381340" y="239462"/>
                </a:cubicBezTo>
                <a:cubicBezTo>
                  <a:pt x="11381340" y="239462"/>
                  <a:pt x="11371272" y="239462"/>
                  <a:pt x="11371272" y="232082"/>
                </a:cubicBezTo>
                <a:cubicBezTo>
                  <a:pt x="11359765" y="232082"/>
                  <a:pt x="11359765" y="224701"/>
                  <a:pt x="11349697" y="224701"/>
                </a:cubicBezTo>
                <a:cubicBezTo>
                  <a:pt x="11349697" y="224701"/>
                  <a:pt x="11349697" y="232082"/>
                  <a:pt x="11339630" y="232082"/>
                </a:cubicBezTo>
                <a:cubicBezTo>
                  <a:pt x="11339630" y="224701"/>
                  <a:pt x="11329561" y="232082"/>
                  <a:pt x="11329561" y="224701"/>
                </a:cubicBezTo>
                <a:cubicBezTo>
                  <a:pt x="11339630" y="224701"/>
                  <a:pt x="11339630" y="217321"/>
                  <a:pt x="11339630" y="217321"/>
                </a:cubicBezTo>
                <a:cubicBezTo>
                  <a:pt x="11349697" y="217321"/>
                  <a:pt x="11349697" y="217321"/>
                  <a:pt x="11359765" y="224701"/>
                </a:cubicBezTo>
                <a:lnTo>
                  <a:pt x="11359765" y="205675"/>
                </a:lnTo>
                <a:cubicBezTo>
                  <a:pt x="11359765" y="206021"/>
                  <a:pt x="11359765" y="205790"/>
                  <a:pt x="11359765" y="205328"/>
                </a:cubicBezTo>
                <a:lnTo>
                  <a:pt x="11359765" y="203599"/>
                </a:lnTo>
                <a:cubicBezTo>
                  <a:pt x="11359765" y="203022"/>
                  <a:pt x="11359765" y="202561"/>
                  <a:pt x="11359765" y="202561"/>
                </a:cubicBezTo>
                <a:cubicBezTo>
                  <a:pt x="11349697" y="202561"/>
                  <a:pt x="11339630" y="202561"/>
                  <a:pt x="11339630" y="202561"/>
                </a:cubicBezTo>
                <a:cubicBezTo>
                  <a:pt x="11339630" y="202561"/>
                  <a:pt x="11349697" y="202561"/>
                  <a:pt x="11349697" y="209941"/>
                </a:cubicBezTo>
                <a:cubicBezTo>
                  <a:pt x="11342147" y="209941"/>
                  <a:pt x="11334596" y="209941"/>
                  <a:pt x="11327044" y="213054"/>
                </a:cubicBezTo>
                <a:lnTo>
                  <a:pt x="11319604" y="217259"/>
                </a:lnTo>
                <a:lnTo>
                  <a:pt x="11323577" y="222182"/>
                </a:lnTo>
                <a:cubicBezTo>
                  <a:pt x="11325146" y="223560"/>
                  <a:pt x="11327029" y="224479"/>
                  <a:pt x="11329538" y="224479"/>
                </a:cubicBezTo>
                <a:cubicBezTo>
                  <a:pt x="11319499" y="224479"/>
                  <a:pt x="11329538" y="231828"/>
                  <a:pt x="11329538" y="239177"/>
                </a:cubicBezTo>
                <a:cubicBezTo>
                  <a:pt x="11319499" y="239177"/>
                  <a:pt x="11319499" y="231828"/>
                  <a:pt x="11319499" y="224479"/>
                </a:cubicBezTo>
                <a:cubicBezTo>
                  <a:pt x="11319499" y="224479"/>
                  <a:pt x="11313852" y="224479"/>
                  <a:pt x="11315264" y="221378"/>
                </a:cubicBezTo>
                <a:lnTo>
                  <a:pt x="11319454" y="217175"/>
                </a:lnTo>
                <a:lnTo>
                  <a:pt x="11319442" y="217130"/>
                </a:lnTo>
                <a:lnTo>
                  <a:pt x="11309459" y="217130"/>
                </a:lnTo>
                <a:cubicBezTo>
                  <a:pt x="11309459" y="217130"/>
                  <a:pt x="11319499" y="231828"/>
                  <a:pt x="11309459" y="231828"/>
                </a:cubicBezTo>
                <a:cubicBezTo>
                  <a:pt x="11309459" y="231828"/>
                  <a:pt x="11309459" y="217130"/>
                  <a:pt x="11299420" y="224479"/>
                </a:cubicBezTo>
                <a:cubicBezTo>
                  <a:pt x="11289380" y="217130"/>
                  <a:pt x="11309459" y="217130"/>
                  <a:pt x="11309459" y="209781"/>
                </a:cubicBezTo>
                <a:cubicBezTo>
                  <a:pt x="11311970" y="209781"/>
                  <a:pt x="11313852" y="210699"/>
                  <a:pt x="11315421" y="212077"/>
                </a:cubicBezTo>
                <a:lnTo>
                  <a:pt x="11319414" y="217024"/>
                </a:lnTo>
                <a:lnTo>
                  <a:pt x="11317635" y="210373"/>
                </a:lnTo>
                <a:cubicBezTo>
                  <a:pt x="11314184" y="204580"/>
                  <a:pt x="11306751" y="201642"/>
                  <a:pt x="11302503" y="196119"/>
                </a:cubicBezTo>
                <a:lnTo>
                  <a:pt x="11299488" y="187134"/>
                </a:lnTo>
                <a:lnTo>
                  <a:pt x="11309459" y="186769"/>
                </a:lnTo>
                <a:cubicBezTo>
                  <a:pt x="11299403" y="179346"/>
                  <a:pt x="11299403" y="171923"/>
                  <a:pt x="11289346" y="171923"/>
                </a:cubicBezTo>
                <a:cubicBezTo>
                  <a:pt x="11289346" y="179346"/>
                  <a:pt x="11279290" y="171923"/>
                  <a:pt x="11269233" y="179346"/>
                </a:cubicBezTo>
                <a:cubicBezTo>
                  <a:pt x="11276776" y="179346"/>
                  <a:pt x="11273004" y="183521"/>
                  <a:pt x="11265799" y="185609"/>
                </a:cubicBezTo>
                <a:lnTo>
                  <a:pt x="11258220" y="186700"/>
                </a:lnTo>
                <a:lnTo>
                  <a:pt x="11259444" y="179365"/>
                </a:lnTo>
                <a:cubicBezTo>
                  <a:pt x="11258006" y="173830"/>
                  <a:pt x="11252613" y="168295"/>
                  <a:pt x="11247578" y="164604"/>
                </a:cubicBezTo>
                <a:cubicBezTo>
                  <a:pt x="11237511" y="164604"/>
                  <a:pt x="11227442" y="171985"/>
                  <a:pt x="11227442" y="179365"/>
                </a:cubicBezTo>
                <a:lnTo>
                  <a:pt x="11247396" y="179365"/>
                </a:lnTo>
                <a:lnTo>
                  <a:pt x="11247396" y="179494"/>
                </a:lnTo>
                <a:lnTo>
                  <a:pt x="11248005" y="179494"/>
                </a:lnTo>
                <a:lnTo>
                  <a:pt x="11248005" y="179049"/>
                </a:lnTo>
                <a:lnTo>
                  <a:pt x="11247396" y="179049"/>
                </a:lnTo>
                <a:lnTo>
                  <a:pt x="11247396" y="179328"/>
                </a:lnTo>
                <a:lnTo>
                  <a:pt x="11241916" y="178212"/>
                </a:lnTo>
                <a:cubicBezTo>
                  <a:pt x="11238140" y="176136"/>
                  <a:pt x="11240027" y="171985"/>
                  <a:pt x="11247578" y="171985"/>
                </a:cubicBezTo>
                <a:cubicBezTo>
                  <a:pt x="11247578" y="171985"/>
                  <a:pt x="11247578" y="179365"/>
                  <a:pt x="11257647" y="179365"/>
                </a:cubicBezTo>
                <a:cubicBezTo>
                  <a:pt x="11247578" y="186746"/>
                  <a:pt x="11247578" y="186746"/>
                  <a:pt x="11237511" y="186746"/>
                </a:cubicBezTo>
                <a:cubicBezTo>
                  <a:pt x="11247578" y="186746"/>
                  <a:pt x="11247578" y="194126"/>
                  <a:pt x="11247578" y="194126"/>
                </a:cubicBezTo>
                <a:lnTo>
                  <a:pt x="11257740" y="187664"/>
                </a:lnTo>
                <a:lnTo>
                  <a:pt x="11257740" y="191061"/>
                </a:lnTo>
                <a:cubicBezTo>
                  <a:pt x="11257740" y="194192"/>
                  <a:pt x="11257740" y="194192"/>
                  <a:pt x="11257740" y="194192"/>
                </a:cubicBezTo>
                <a:cubicBezTo>
                  <a:pt x="11268515" y="190481"/>
                  <a:pt x="11276417" y="188625"/>
                  <a:pt x="11284139" y="187697"/>
                </a:cubicBezTo>
                <a:lnTo>
                  <a:pt x="11299183" y="187146"/>
                </a:lnTo>
                <a:lnTo>
                  <a:pt x="11289289" y="209941"/>
                </a:lnTo>
                <a:cubicBezTo>
                  <a:pt x="11289289" y="209941"/>
                  <a:pt x="11299357" y="209941"/>
                  <a:pt x="11299357" y="217321"/>
                </a:cubicBezTo>
                <a:cubicBezTo>
                  <a:pt x="11299357" y="217321"/>
                  <a:pt x="11289289" y="209941"/>
                  <a:pt x="11279221" y="209941"/>
                </a:cubicBezTo>
                <a:cubicBezTo>
                  <a:pt x="11269153" y="202561"/>
                  <a:pt x="11257647" y="202561"/>
                  <a:pt x="11247578" y="194126"/>
                </a:cubicBezTo>
                <a:cubicBezTo>
                  <a:pt x="11237511" y="194126"/>
                  <a:pt x="11237511" y="202561"/>
                  <a:pt x="11227442" y="194126"/>
                </a:cubicBezTo>
                <a:cubicBezTo>
                  <a:pt x="11217374" y="202561"/>
                  <a:pt x="11227442" y="202561"/>
                  <a:pt x="11227442" y="209941"/>
                </a:cubicBezTo>
                <a:cubicBezTo>
                  <a:pt x="11217374" y="209941"/>
                  <a:pt x="11217374" y="202561"/>
                  <a:pt x="11217374" y="202561"/>
                </a:cubicBezTo>
                <a:cubicBezTo>
                  <a:pt x="11217374" y="209941"/>
                  <a:pt x="11207306" y="209941"/>
                  <a:pt x="11217374" y="217321"/>
                </a:cubicBezTo>
                <a:cubicBezTo>
                  <a:pt x="11217374" y="209941"/>
                  <a:pt x="11217374" y="209941"/>
                  <a:pt x="11217374" y="209941"/>
                </a:cubicBezTo>
                <a:cubicBezTo>
                  <a:pt x="11217374" y="215476"/>
                  <a:pt x="11223038" y="216860"/>
                  <a:pt x="11225869" y="220319"/>
                </a:cubicBezTo>
                <a:lnTo>
                  <a:pt x="11227365" y="224488"/>
                </a:lnTo>
                <a:lnTo>
                  <a:pt x="11228613" y="224729"/>
                </a:lnTo>
                <a:lnTo>
                  <a:pt x="11230132" y="222623"/>
                </a:lnTo>
                <a:cubicBezTo>
                  <a:pt x="11235152" y="218911"/>
                  <a:pt x="11242682" y="217055"/>
                  <a:pt x="11247701" y="217055"/>
                </a:cubicBezTo>
                <a:cubicBezTo>
                  <a:pt x="11237662" y="209632"/>
                  <a:pt x="11237662" y="202209"/>
                  <a:pt x="11237662" y="209632"/>
                </a:cubicBezTo>
                <a:cubicBezTo>
                  <a:pt x="11227622" y="209632"/>
                  <a:pt x="11227622" y="209632"/>
                  <a:pt x="11227622" y="202209"/>
                </a:cubicBezTo>
                <a:cubicBezTo>
                  <a:pt x="11247701" y="202209"/>
                  <a:pt x="11247701" y="217055"/>
                  <a:pt x="11247701" y="217055"/>
                </a:cubicBezTo>
                <a:cubicBezTo>
                  <a:pt x="11247701" y="224479"/>
                  <a:pt x="11247701" y="224479"/>
                  <a:pt x="11247701" y="224479"/>
                </a:cubicBezTo>
                <a:cubicBezTo>
                  <a:pt x="11247701" y="228190"/>
                  <a:pt x="11247701" y="230046"/>
                  <a:pt x="11248957" y="230974"/>
                </a:cubicBezTo>
                <a:lnTo>
                  <a:pt x="11257741" y="231902"/>
                </a:lnTo>
                <a:lnTo>
                  <a:pt x="11257741" y="229065"/>
                </a:lnTo>
                <a:cubicBezTo>
                  <a:pt x="11257741" y="227916"/>
                  <a:pt x="11257741" y="226538"/>
                  <a:pt x="11257741" y="224701"/>
                </a:cubicBezTo>
                <a:cubicBezTo>
                  <a:pt x="11257741" y="224701"/>
                  <a:pt x="11257741" y="217352"/>
                  <a:pt x="11269302" y="224701"/>
                </a:cubicBezTo>
                <a:cubicBezTo>
                  <a:pt x="11269302" y="232050"/>
                  <a:pt x="11269302" y="239399"/>
                  <a:pt x="11269302" y="246749"/>
                </a:cubicBezTo>
                <a:cubicBezTo>
                  <a:pt x="11257741" y="246749"/>
                  <a:pt x="11269302" y="239399"/>
                  <a:pt x="11257741" y="239399"/>
                </a:cubicBezTo>
                <a:cubicBezTo>
                  <a:pt x="11257741" y="235725"/>
                  <a:pt x="11257741" y="233888"/>
                  <a:pt x="11257741" y="232050"/>
                </a:cubicBezTo>
                <a:lnTo>
                  <a:pt x="11257741" y="231902"/>
                </a:lnTo>
                <a:lnTo>
                  <a:pt x="11256329" y="233178"/>
                </a:lnTo>
                <a:cubicBezTo>
                  <a:pt x="11253976" y="235613"/>
                  <a:pt x="11250211" y="241181"/>
                  <a:pt x="11257741" y="246749"/>
                </a:cubicBezTo>
                <a:cubicBezTo>
                  <a:pt x="11247701" y="239325"/>
                  <a:pt x="11237662" y="239325"/>
                  <a:pt x="11237662" y="246749"/>
                </a:cubicBezTo>
                <a:cubicBezTo>
                  <a:pt x="11227622" y="246749"/>
                  <a:pt x="11227622" y="246749"/>
                  <a:pt x="11227622" y="239325"/>
                </a:cubicBezTo>
                <a:cubicBezTo>
                  <a:pt x="11217583" y="246749"/>
                  <a:pt x="11217583" y="239325"/>
                  <a:pt x="11217583" y="239325"/>
                </a:cubicBezTo>
                <a:cubicBezTo>
                  <a:pt x="11207543" y="239325"/>
                  <a:pt x="11207543" y="246749"/>
                  <a:pt x="11207543" y="246749"/>
                </a:cubicBezTo>
                <a:cubicBezTo>
                  <a:pt x="11202523" y="243037"/>
                  <a:pt x="11202523" y="239325"/>
                  <a:pt x="11206288" y="237469"/>
                </a:cubicBezTo>
                <a:lnTo>
                  <a:pt x="11206393" y="237455"/>
                </a:lnTo>
                <a:lnTo>
                  <a:pt x="11197238" y="217321"/>
                </a:lnTo>
                <a:cubicBezTo>
                  <a:pt x="11187170" y="217321"/>
                  <a:pt x="11187170" y="217321"/>
                  <a:pt x="11187170" y="217321"/>
                </a:cubicBezTo>
                <a:cubicBezTo>
                  <a:pt x="11187170" y="224701"/>
                  <a:pt x="11197238" y="224701"/>
                  <a:pt x="11187170" y="232082"/>
                </a:cubicBezTo>
                <a:cubicBezTo>
                  <a:pt x="11177102" y="217321"/>
                  <a:pt x="11187170" y="209941"/>
                  <a:pt x="11187170" y="202561"/>
                </a:cubicBezTo>
                <a:cubicBezTo>
                  <a:pt x="11187170" y="194126"/>
                  <a:pt x="11197238" y="209941"/>
                  <a:pt x="11197238" y="202561"/>
                </a:cubicBezTo>
                <a:cubicBezTo>
                  <a:pt x="11197238" y="194126"/>
                  <a:pt x="11187170" y="194126"/>
                  <a:pt x="11177102" y="186746"/>
                </a:cubicBezTo>
                <a:cubicBezTo>
                  <a:pt x="11177102" y="202561"/>
                  <a:pt x="11187170" y="209941"/>
                  <a:pt x="11165596" y="209941"/>
                </a:cubicBezTo>
                <a:cubicBezTo>
                  <a:pt x="11165596" y="217321"/>
                  <a:pt x="11177102" y="224701"/>
                  <a:pt x="11165596" y="232082"/>
                </a:cubicBezTo>
                <a:cubicBezTo>
                  <a:pt x="11165596" y="232082"/>
                  <a:pt x="11155528" y="239462"/>
                  <a:pt x="11145460" y="239462"/>
                </a:cubicBezTo>
                <a:cubicBezTo>
                  <a:pt x="11155528" y="246843"/>
                  <a:pt x="11155528" y="246843"/>
                  <a:pt x="11155528" y="254223"/>
                </a:cubicBezTo>
                <a:cubicBezTo>
                  <a:pt x="11145460" y="254223"/>
                  <a:pt x="11145460" y="254223"/>
                  <a:pt x="11135392" y="254223"/>
                </a:cubicBezTo>
                <a:cubicBezTo>
                  <a:pt x="11145460" y="246843"/>
                  <a:pt x="11145460" y="246843"/>
                  <a:pt x="11135392" y="246843"/>
                </a:cubicBezTo>
                <a:cubicBezTo>
                  <a:pt x="11135392" y="239462"/>
                  <a:pt x="11145460" y="246843"/>
                  <a:pt x="11145460" y="239462"/>
                </a:cubicBezTo>
                <a:cubicBezTo>
                  <a:pt x="11145460" y="239462"/>
                  <a:pt x="11135392" y="232082"/>
                  <a:pt x="11135392" y="224701"/>
                </a:cubicBezTo>
                <a:cubicBezTo>
                  <a:pt x="11125323" y="232082"/>
                  <a:pt x="11125323" y="224701"/>
                  <a:pt x="11125323" y="224701"/>
                </a:cubicBezTo>
                <a:cubicBezTo>
                  <a:pt x="11125323" y="232082"/>
                  <a:pt x="11125323" y="232082"/>
                  <a:pt x="11125323" y="232082"/>
                </a:cubicBezTo>
                <a:cubicBezTo>
                  <a:pt x="11125323" y="232082"/>
                  <a:pt x="11135392" y="232082"/>
                  <a:pt x="11135392" y="239462"/>
                </a:cubicBezTo>
                <a:cubicBezTo>
                  <a:pt x="11135392" y="239462"/>
                  <a:pt x="11125323" y="246843"/>
                  <a:pt x="11115255" y="239462"/>
                </a:cubicBezTo>
                <a:cubicBezTo>
                  <a:pt x="11125323" y="239462"/>
                  <a:pt x="11125323" y="239462"/>
                  <a:pt x="11125323" y="239462"/>
                </a:cubicBezTo>
                <a:cubicBezTo>
                  <a:pt x="11115255" y="239462"/>
                  <a:pt x="11105187" y="232082"/>
                  <a:pt x="11105187" y="232082"/>
                </a:cubicBezTo>
                <a:cubicBezTo>
                  <a:pt x="11105187" y="239462"/>
                  <a:pt x="11095119" y="232082"/>
                  <a:pt x="11085051" y="239462"/>
                </a:cubicBezTo>
                <a:cubicBezTo>
                  <a:pt x="11085051" y="232082"/>
                  <a:pt x="11074983" y="232082"/>
                  <a:pt x="11074983" y="224701"/>
                </a:cubicBezTo>
                <a:cubicBezTo>
                  <a:pt x="11074983" y="224701"/>
                  <a:pt x="11074983" y="224701"/>
                  <a:pt x="11085051" y="224701"/>
                </a:cubicBezTo>
                <a:cubicBezTo>
                  <a:pt x="11085051" y="232082"/>
                  <a:pt x="11085051" y="232082"/>
                  <a:pt x="11085051" y="232082"/>
                </a:cubicBezTo>
                <a:cubicBezTo>
                  <a:pt x="11085051" y="224701"/>
                  <a:pt x="11095119" y="232082"/>
                  <a:pt x="11095119" y="224701"/>
                </a:cubicBezTo>
                <a:cubicBezTo>
                  <a:pt x="11085051" y="224701"/>
                  <a:pt x="11085051" y="217321"/>
                  <a:pt x="11074983" y="217321"/>
                </a:cubicBezTo>
                <a:cubicBezTo>
                  <a:pt x="11074983" y="224701"/>
                  <a:pt x="11063477" y="217321"/>
                  <a:pt x="11053409" y="217321"/>
                </a:cubicBezTo>
                <a:cubicBezTo>
                  <a:pt x="11063477" y="209941"/>
                  <a:pt x="11085051" y="217321"/>
                  <a:pt x="11085051" y="202561"/>
                </a:cubicBezTo>
                <a:cubicBezTo>
                  <a:pt x="11074983" y="202561"/>
                  <a:pt x="11053409" y="202561"/>
                  <a:pt x="11063477" y="186746"/>
                </a:cubicBezTo>
                <a:cubicBezTo>
                  <a:pt x="11053409" y="194126"/>
                  <a:pt x="11053409" y="202561"/>
                  <a:pt x="11053409" y="209941"/>
                </a:cubicBezTo>
                <a:cubicBezTo>
                  <a:pt x="11043341" y="209941"/>
                  <a:pt x="11043341" y="209941"/>
                  <a:pt x="11043341" y="209941"/>
                </a:cubicBezTo>
                <a:cubicBezTo>
                  <a:pt x="11033273" y="209941"/>
                  <a:pt x="11033273" y="202561"/>
                  <a:pt x="11033273" y="202561"/>
                </a:cubicBezTo>
                <a:cubicBezTo>
                  <a:pt x="11023204" y="202561"/>
                  <a:pt x="11023204" y="209941"/>
                  <a:pt x="11023204" y="209941"/>
                </a:cubicBezTo>
                <a:cubicBezTo>
                  <a:pt x="11023204" y="209941"/>
                  <a:pt x="11023204" y="209941"/>
                  <a:pt x="11023204" y="202561"/>
                </a:cubicBezTo>
                <a:cubicBezTo>
                  <a:pt x="11023204" y="209941"/>
                  <a:pt x="11013137" y="202561"/>
                  <a:pt x="11013137" y="209941"/>
                </a:cubicBezTo>
                <a:cubicBezTo>
                  <a:pt x="11023204" y="217321"/>
                  <a:pt x="11023204" y="239462"/>
                  <a:pt x="11023204" y="246843"/>
                </a:cubicBezTo>
                <a:cubicBezTo>
                  <a:pt x="11003068" y="246843"/>
                  <a:pt x="10982933" y="239462"/>
                  <a:pt x="10972864" y="232082"/>
                </a:cubicBezTo>
                <a:cubicBezTo>
                  <a:pt x="10972864" y="239462"/>
                  <a:pt x="10972864" y="239462"/>
                  <a:pt x="10972864" y="239462"/>
                </a:cubicBezTo>
                <a:cubicBezTo>
                  <a:pt x="10961358" y="246843"/>
                  <a:pt x="10941222" y="254223"/>
                  <a:pt x="10941222" y="239462"/>
                </a:cubicBezTo>
                <a:cubicBezTo>
                  <a:pt x="10951290" y="239462"/>
                  <a:pt x="10951290" y="239462"/>
                  <a:pt x="10951290" y="232082"/>
                </a:cubicBezTo>
                <a:cubicBezTo>
                  <a:pt x="10941222" y="239462"/>
                  <a:pt x="10941222" y="239462"/>
                  <a:pt x="10941222" y="232082"/>
                </a:cubicBezTo>
                <a:cubicBezTo>
                  <a:pt x="10931154" y="232082"/>
                  <a:pt x="10931154" y="232082"/>
                  <a:pt x="10921086" y="232082"/>
                </a:cubicBezTo>
                <a:cubicBezTo>
                  <a:pt x="10921086" y="239462"/>
                  <a:pt x="10900949" y="239462"/>
                  <a:pt x="10900949" y="232082"/>
                </a:cubicBezTo>
                <a:cubicBezTo>
                  <a:pt x="10900949" y="224701"/>
                  <a:pt x="10900949" y="224701"/>
                  <a:pt x="10900949" y="224701"/>
                </a:cubicBezTo>
                <a:cubicBezTo>
                  <a:pt x="10890882" y="224701"/>
                  <a:pt x="10890882" y="224701"/>
                  <a:pt x="10890882" y="224701"/>
                </a:cubicBezTo>
                <a:cubicBezTo>
                  <a:pt x="10890882" y="217321"/>
                  <a:pt x="10890882" y="217321"/>
                  <a:pt x="10890882" y="209941"/>
                </a:cubicBezTo>
                <a:cubicBezTo>
                  <a:pt x="10880814" y="209941"/>
                  <a:pt x="10880814" y="209941"/>
                  <a:pt x="10880814" y="209941"/>
                </a:cubicBezTo>
                <a:cubicBezTo>
                  <a:pt x="10869307" y="202561"/>
                  <a:pt x="10859239" y="202561"/>
                  <a:pt x="10869307" y="194126"/>
                </a:cubicBezTo>
                <a:cubicBezTo>
                  <a:pt x="10859239" y="194126"/>
                  <a:pt x="10859239" y="194126"/>
                  <a:pt x="10849171" y="194126"/>
                </a:cubicBezTo>
                <a:cubicBezTo>
                  <a:pt x="10849171" y="202561"/>
                  <a:pt x="10859239" y="202561"/>
                  <a:pt x="10859239" y="202561"/>
                </a:cubicBezTo>
                <a:cubicBezTo>
                  <a:pt x="10849171" y="202561"/>
                  <a:pt x="10849171" y="209941"/>
                  <a:pt x="10839103" y="202561"/>
                </a:cubicBezTo>
                <a:cubicBezTo>
                  <a:pt x="10849171" y="217321"/>
                  <a:pt x="10839103" y="224701"/>
                  <a:pt x="10818967" y="217321"/>
                </a:cubicBezTo>
                <a:lnTo>
                  <a:pt x="10819119" y="217207"/>
                </a:lnTo>
                <a:lnTo>
                  <a:pt x="10813443" y="218329"/>
                </a:lnTo>
                <a:cubicBezTo>
                  <a:pt x="10809180" y="220409"/>
                  <a:pt x="10809180" y="224568"/>
                  <a:pt x="10809180" y="224568"/>
                </a:cubicBezTo>
                <a:cubicBezTo>
                  <a:pt x="10809180" y="231962"/>
                  <a:pt x="10819283" y="224568"/>
                  <a:pt x="10829387" y="224568"/>
                </a:cubicBezTo>
                <a:cubicBezTo>
                  <a:pt x="10829387" y="231962"/>
                  <a:pt x="10829387" y="231962"/>
                  <a:pt x="10829387" y="231962"/>
                </a:cubicBezTo>
                <a:cubicBezTo>
                  <a:pt x="10829387" y="239355"/>
                  <a:pt x="10829387" y="239355"/>
                  <a:pt x="10829387" y="239355"/>
                </a:cubicBezTo>
                <a:cubicBezTo>
                  <a:pt x="10821809" y="239355"/>
                  <a:pt x="10814232" y="235196"/>
                  <a:pt x="10810917" y="239355"/>
                </a:cubicBezTo>
                <a:lnTo>
                  <a:pt x="10809181" y="246749"/>
                </a:lnTo>
                <a:lnTo>
                  <a:pt x="10809308" y="246749"/>
                </a:lnTo>
                <a:cubicBezTo>
                  <a:pt x="10809308" y="253875"/>
                  <a:pt x="10809308" y="253875"/>
                  <a:pt x="10809308" y="253875"/>
                </a:cubicBezTo>
                <a:cubicBezTo>
                  <a:pt x="10798964" y="253875"/>
                  <a:pt x="10809308" y="246749"/>
                  <a:pt x="10798964" y="246749"/>
                </a:cubicBezTo>
                <a:lnTo>
                  <a:pt x="10809180" y="246749"/>
                </a:lnTo>
                <a:lnTo>
                  <a:pt x="10808270" y="240048"/>
                </a:lnTo>
                <a:cubicBezTo>
                  <a:pt x="10804106" y="227918"/>
                  <a:pt x="10786267" y="238431"/>
                  <a:pt x="10767324" y="231962"/>
                </a:cubicBezTo>
                <a:cubicBezTo>
                  <a:pt x="10767324" y="231962"/>
                  <a:pt x="10767324" y="231962"/>
                  <a:pt x="10767324" y="224568"/>
                </a:cubicBezTo>
                <a:cubicBezTo>
                  <a:pt x="10767324" y="217174"/>
                  <a:pt x="10788973" y="217174"/>
                  <a:pt x="10788973" y="224568"/>
                </a:cubicBezTo>
                <a:cubicBezTo>
                  <a:pt x="10796551" y="224568"/>
                  <a:pt x="10804128" y="216250"/>
                  <a:pt x="10811706" y="215210"/>
                </a:cubicBezTo>
                <a:lnTo>
                  <a:pt x="10819193" y="217151"/>
                </a:lnTo>
                <a:lnTo>
                  <a:pt x="10824787" y="212939"/>
                </a:lnTo>
                <a:cubicBezTo>
                  <a:pt x="10829035" y="209480"/>
                  <a:pt x="10829035" y="208096"/>
                  <a:pt x="10829035" y="202561"/>
                </a:cubicBezTo>
                <a:cubicBezTo>
                  <a:pt x="10829035" y="202561"/>
                  <a:pt x="10829035" y="202561"/>
                  <a:pt x="10818967" y="202561"/>
                </a:cubicBezTo>
                <a:cubicBezTo>
                  <a:pt x="10818967" y="202561"/>
                  <a:pt x="10808899" y="217321"/>
                  <a:pt x="10808899" y="209941"/>
                </a:cubicBezTo>
                <a:cubicBezTo>
                  <a:pt x="10808899" y="209941"/>
                  <a:pt x="10818967" y="202561"/>
                  <a:pt x="10808899" y="194126"/>
                </a:cubicBezTo>
                <a:lnTo>
                  <a:pt x="10798813" y="201872"/>
                </a:lnTo>
                <a:lnTo>
                  <a:pt x="10797395" y="198702"/>
                </a:lnTo>
                <a:cubicBezTo>
                  <a:pt x="10794572" y="197199"/>
                  <a:pt x="10788924" y="200205"/>
                  <a:pt x="10788924" y="194192"/>
                </a:cubicBezTo>
                <a:cubicBezTo>
                  <a:pt x="10783905" y="198201"/>
                  <a:pt x="10783905" y="200205"/>
                  <a:pt x="10786415" y="201208"/>
                </a:cubicBezTo>
                <a:lnTo>
                  <a:pt x="10798428" y="202167"/>
                </a:lnTo>
                <a:lnTo>
                  <a:pt x="10778695" y="217321"/>
                </a:lnTo>
                <a:cubicBezTo>
                  <a:pt x="10778695" y="217321"/>
                  <a:pt x="10778695" y="217321"/>
                  <a:pt x="10778695" y="209941"/>
                </a:cubicBezTo>
                <a:cubicBezTo>
                  <a:pt x="10767189" y="209941"/>
                  <a:pt x="10767189" y="217321"/>
                  <a:pt x="10757120" y="217321"/>
                </a:cubicBezTo>
                <a:cubicBezTo>
                  <a:pt x="10757120" y="217321"/>
                  <a:pt x="10757120" y="224701"/>
                  <a:pt x="10767189" y="232082"/>
                </a:cubicBezTo>
                <a:cubicBezTo>
                  <a:pt x="10757120" y="232082"/>
                  <a:pt x="10747052" y="224701"/>
                  <a:pt x="10747052" y="224701"/>
                </a:cubicBezTo>
                <a:cubicBezTo>
                  <a:pt x="10726916" y="232082"/>
                  <a:pt x="10696712" y="209941"/>
                  <a:pt x="10686644" y="224701"/>
                </a:cubicBezTo>
                <a:cubicBezTo>
                  <a:pt x="10686644" y="224701"/>
                  <a:pt x="10686644" y="224701"/>
                  <a:pt x="10675138" y="224701"/>
                </a:cubicBezTo>
                <a:cubicBezTo>
                  <a:pt x="10675138" y="239462"/>
                  <a:pt x="10686644" y="239462"/>
                  <a:pt x="10686644" y="246843"/>
                </a:cubicBezTo>
                <a:cubicBezTo>
                  <a:pt x="10686644" y="246843"/>
                  <a:pt x="10686644" y="246843"/>
                  <a:pt x="10696712" y="246843"/>
                </a:cubicBezTo>
                <a:cubicBezTo>
                  <a:pt x="10696712" y="239462"/>
                  <a:pt x="10696712" y="239462"/>
                  <a:pt x="10696712" y="232082"/>
                </a:cubicBezTo>
                <a:cubicBezTo>
                  <a:pt x="10696712" y="254223"/>
                  <a:pt x="10736984" y="246843"/>
                  <a:pt x="10726916" y="270038"/>
                </a:cubicBezTo>
                <a:cubicBezTo>
                  <a:pt x="10716848" y="270038"/>
                  <a:pt x="10716848" y="254223"/>
                  <a:pt x="10696712" y="261603"/>
                </a:cubicBezTo>
                <a:cubicBezTo>
                  <a:pt x="10696712" y="254223"/>
                  <a:pt x="10696712" y="254223"/>
                  <a:pt x="10696712" y="254223"/>
                </a:cubicBezTo>
                <a:cubicBezTo>
                  <a:pt x="10686644" y="254223"/>
                  <a:pt x="10686644" y="261603"/>
                  <a:pt x="10686644" y="261603"/>
                </a:cubicBezTo>
                <a:cubicBezTo>
                  <a:pt x="10686644" y="261603"/>
                  <a:pt x="10696712" y="261603"/>
                  <a:pt x="10696712" y="270038"/>
                </a:cubicBezTo>
                <a:cubicBezTo>
                  <a:pt x="10686644" y="270038"/>
                  <a:pt x="10686644" y="277419"/>
                  <a:pt x="10675138" y="270038"/>
                </a:cubicBezTo>
                <a:cubicBezTo>
                  <a:pt x="10675138" y="275573"/>
                  <a:pt x="10675138" y="281109"/>
                  <a:pt x="10679992" y="283531"/>
                </a:cubicBezTo>
                <a:lnTo>
                  <a:pt x="10681466" y="283812"/>
                </a:lnTo>
                <a:lnTo>
                  <a:pt x="10681790" y="283761"/>
                </a:lnTo>
                <a:cubicBezTo>
                  <a:pt x="10686644" y="282031"/>
                  <a:pt x="10686644" y="279264"/>
                  <a:pt x="10686644" y="284799"/>
                </a:cubicBezTo>
                <a:lnTo>
                  <a:pt x="10681466" y="283812"/>
                </a:lnTo>
                <a:lnTo>
                  <a:pt x="10675138" y="284799"/>
                </a:lnTo>
                <a:cubicBezTo>
                  <a:pt x="10665069" y="284799"/>
                  <a:pt x="10655001" y="277419"/>
                  <a:pt x="10644933" y="270038"/>
                </a:cubicBezTo>
                <a:cubicBezTo>
                  <a:pt x="10644933" y="270038"/>
                  <a:pt x="10624797" y="277419"/>
                  <a:pt x="10624797" y="270038"/>
                </a:cubicBezTo>
                <a:cubicBezTo>
                  <a:pt x="10624797" y="277419"/>
                  <a:pt x="10624797" y="277419"/>
                  <a:pt x="10624797" y="277419"/>
                </a:cubicBezTo>
                <a:cubicBezTo>
                  <a:pt x="10604661" y="284799"/>
                  <a:pt x="10604661" y="270038"/>
                  <a:pt x="10604661" y="261603"/>
                </a:cubicBezTo>
                <a:cubicBezTo>
                  <a:pt x="10604661" y="254223"/>
                  <a:pt x="10594593" y="254223"/>
                  <a:pt x="10594593" y="261603"/>
                </a:cubicBezTo>
                <a:cubicBezTo>
                  <a:pt x="10594593" y="270038"/>
                  <a:pt x="10594593" y="261603"/>
                  <a:pt x="10594593" y="270038"/>
                </a:cubicBezTo>
                <a:cubicBezTo>
                  <a:pt x="10594593" y="270038"/>
                  <a:pt x="10594593" y="277419"/>
                  <a:pt x="10584525" y="277419"/>
                </a:cubicBezTo>
                <a:cubicBezTo>
                  <a:pt x="10584525" y="270038"/>
                  <a:pt x="10594593" y="261603"/>
                  <a:pt x="10584525" y="261603"/>
                </a:cubicBezTo>
                <a:cubicBezTo>
                  <a:pt x="10573019" y="261603"/>
                  <a:pt x="10562950" y="277419"/>
                  <a:pt x="10562950" y="270038"/>
                </a:cubicBezTo>
                <a:cubicBezTo>
                  <a:pt x="10552882" y="270038"/>
                  <a:pt x="10562950" y="270038"/>
                  <a:pt x="10562950" y="277419"/>
                </a:cubicBezTo>
                <a:cubicBezTo>
                  <a:pt x="10562950" y="277419"/>
                  <a:pt x="10568614" y="277419"/>
                  <a:pt x="10567198" y="280532"/>
                </a:cubicBezTo>
                <a:lnTo>
                  <a:pt x="10563109" y="284640"/>
                </a:lnTo>
                <a:lnTo>
                  <a:pt x="10569454" y="285554"/>
                </a:lnTo>
                <a:cubicBezTo>
                  <a:pt x="10573469" y="286501"/>
                  <a:pt x="10578945" y="288394"/>
                  <a:pt x="10584787" y="292180"/>
                </a:cubicBezTo>
                <a:cubicBezTo>
                  <a:pt x="10573104" y="292180"/>
                  <a:pt x="10573104" y="292180"/>
                  <a:pt x="10562882" y="292180"/>
                </a:cubicBezTo>
                <a:cubicBezTo>
                  <a:pt x="10562882" y="288394"/>
                  <a:pt x="10562882" y="286501"/>
                  <a:pt x="10562882" y="285554"/>
                </a:cubicBezTo>
                <a:lnTo>
                  <a:pt x="10562882" y="284777"/>
                </a:lnTo>
                <a:lnTo>
                  <a:pt x="10556972" y="282839"/>
                </a:lnTo>
                <a:cubicBezTo>
                  <a:pt x="10552253" y="283877"/>
                  <a:pt x="10550365" y="292180"/>
                  <a:pt x="10542814" y="292180"/>
                </a:cubicBezTo>
                <a:cubicBezTo>
                  <a:pt x="10552882" y="284799"/>
                  <a:pt x="10542814" y="277419"/>
                  <a:pt x="10552882" y="270038"/>
                </a:cubicBezTo>
                <a:cubicBezTo>
                  <a:pt x="10532746" y="246843"/>
                  <a:pt x="10502542" y="270038"/>
                  <a:pt x="10480968" y="261603"/>
                </a:cubicBezTo>
                <a:cubicBezTo>
                  <a:pt x="10470899" y="270038"/>
                  <a:pt x="10470899" y="277419"/>
                  <a:pt x="10460832" y="277419"/>
                </a:cubicBezTo>
                <a:cubicBezTo>
                  <a:pt x="10455797" y="273728"/>
                  <a:pt x="10453280" y="271883"/>
                  <a:pt x="10452022" y="270961"/>
                </a:cubicBezTo>
                <a:lnTo>
                  <a:pt x="10450770" y="270043"/>
                </a:lnTo>
                <a:lnTo>
                  <a:pt x="10443397" y="276340"/>
                </a:lnTo>
                <a:cubicBezTo>
                  <a:pt x="10443397" y="277258"/>
                  <a:pt x="10445906" y="277258"/>
                  <a:pt x="10450926" y="277258"/>
                </a:cubicBezTo>
                <a:cubicBezTo>
                  <a:pt x="10450926" y="284608"/>
                  <a:pt x="10440887" y="284608"/>
                  <a:pt x="10430847" y="284608"/>
                </a:cubicBezTo>
                <a:cubicBezTo>
                  <a:pt x="10430847" y="277258"/>
                  <a:pt x="10440887" y="269909"/>
                  <a:pt x="10450926" y="269909"/>
                </a:cubicBezTo>
                <a:lnTo>
                  <a:pt x="10450775" y="270038"/>
                </a:lnTo>
                <a:lnTo>
                  <a:pt x="10460832" y="270038"/>
                </a:lnTo>
                <a:cubicBezTo>
                  <a:pt x="10470899" y="270038"/>
                  <a:pt x="10470899" y="254223"/>
                  <a:pt x="10492474" y="261603"/>
                </a:cubicBezTo>
                <a:cubicBezTo>
                  <a:pt x="10492474" y="261603"/>
                  <a:pt x="10502542" y="246843"/>
                  <a:pt x="10502542" y="254223"/>
                </a:cubicBezTo>
                <a:cubicBezTo>
                  <a:pt x="10512610" y="254223"/>
                  <a:pt x="10512610" y="246843"/>
                  <a:pt x="10522678" y="246843"/>
                </a:cubicBezTo>
                <a:cubicBezTo>
                  <a:pt x="10522678" y="239462"/>
                  <a:pt x="10532746" y="239462"/>
                  <a:pt x="10532746" y="239462"/>
                </a:cubicBezTo>
                <a:cubicBezTo>
                  <a:pt x="10522678" y="232082"/>
                  <a:pt x="10512610" y="239462"/>
                  <a:pt x="10502542" y="232082"/>
                </a:cubicBezTo>
                <a:cubicBezTo>
                  <a:pt x="10502542" y="246843"/>
                  <a:pt x="10470899" y="246843"/>
                  <a:pt x="10480968" y="254223"/>
                </a:cubicBezTo>
                <a:cubicBezTo>
                  <a:pt x="10460832" y="254223"/>
                  <a:pt x="10460832" y="254223"/>
                  <a:pt x="10460832" y="254223"/>
                </a:cubicBezTo>
                <a:cubicBezTo>
                  <a:pt x="10460832" y="246843"/>
                  <a:pt x="10480968" y="254223"/>
                  <a:pt x="10480968" y="246843"/>
                </a:cubicBezTo>
                <a:cubicBezTo>
                  <a:pt x="10470899" y="239462"/>
                  <a:pt x="10470899" y="246843"/>
                  <a:pt x="10460832" y="246843"/>
                </a:cubicBezTo>
                <a:cubicBezTo>
                  <a:pt x="10460832" y="246843"/>
                  <a:pt x="10460832" y="246843"/>
                  <a:pt x="10460832" y="239462"/>
                </a:cubicBezTo>
                <a:cubicBezTo>
                  <a:pt x="10470899" y="239462"/>
                  <a:pt x="10470899" y="239462"/>
                  <a:pt x="10470899" y="239462"/>
                </a:cubicBezTo>
                <a:cubicBezTo>
                  <a:pt x="10470899" y="232082"/>
                  <a:pt x="10460832" y="232082"/>
                  <a:pt x="10460832" y="224701"/>
                </a:cubicBezTo>
                <a:cubicBezTo>
                  <a:pt x="10460832" y="232082"/>
                  <a:pt x="10460832" y="239462"/>
                  <a:pt x="10450763" y="246843"/>
                </a:cubicBezTo>
                <a:cubicBezTo>
                  <a:pt x="10440695" y="239462"/>
                  <a:pt x="10430627" y="239462"/>
                  <a:pt x="10420559" y="232082"/>
                </a:cubicBezTo>
                <a:cubicBezTo>
                  <a:pt x="10430627" y="246843"/>
                  <a:pt x="10420559" y="239462"/>
                  <a:pt x="10410491" y="239462"/>
                </a:cubicBezTo>
                <a:cubicBezTo>
                  <a:pt x="10420559" y="239462"/>
                  <a:pt x="10420559" y="246843"/>
                  <a:pt x="10420559" y="246843"/>
                </a:cubicBezTo>
                <a:cubicBezTo>
                  <a:pt x="10430627" y="246843"/>
                  <a:pt x="10440695" y="239462"/>
                  <a:pt x="10450763" y="254223"/>
                </a:cubicBezTo>
                <a:cubicBezTo>
                  <a:pt x="10440695" y="254223"/>
                  <a:pt x="10430627" y="246843"/>
                  <a:pt x="10420559" y="254223"/>
                </a:cubicBezTo>
                <a:cubicBezTo>
                  <a:pt x="10420559" y="261603"/>
                  <a:pt x="10430627" y="254223"/>
                  <a:pt x="10430627" y="261603"/>
                </a:cubicBezTo>
                <a:cubicBezTo>
                  <a:pt x="10430627" y="261603"/>
                  <a:pt x="10430627" y="270038"/>
                  <a:pt x="10420559" y="270038"/>
                </a:cubicBezTo>
                <a:cubicBezTo>
                  <a:pt x="10420559" y="261603"/>
                  <a:pt x="10410491" y="270038"/>
                  <a:pt x="10400423" y="261603"/>
                </a:cubicBezTo>
                <a:cubicBezTo>
                  <a:pt x="10410491" y="261603"/>
                  <a:pt x="10420559" y="254223"/>
                  <a:pt x="10410491" y="239462"/>
                </a:cubicBezTo>
                <a:cubicBezTo>
                  <a:pt x="10400423" y="246843"/>
                  <a:pt x="10400423" y="254223"/>
                  <a:pt x="10390355" y="254223"/>
                </a:cubicBezTo>
                <a:cubicBezTo>
                  <a:pt x="10390355" y="246843"/>
                  <a:pt x="10390355" y="246843"/>
                  <a:pt x="10390355" y="246843"/>
                </a:cubicBezTo>
                <a:cubicBezTo>
                  <a:pt x="10378849" y="246843"/>
                  <a:pt x="10390355" y="239462"/>
                  <a:pt x="10378849" y="239462"/>
                </a:cubicBezTo>
                <a:cubicBezTo>
                  <a:pt x="10368780" y="246843"/>
                  <a:pt x="10368780" y="246843"/>
                  <a:pt x="10368780" y="246843"/>
                </a:cubicBezTo>
                <a:cubicBezTo>
                  <a:pt x="10358712" y="239462"/>
                  <a:pt x="10368780" y="224701"/>
                  <a:pt x="10348645" y="217321"/>
                </a:cubicBezTo>
                <a:cubicBezTo>
                  <a:pt x="10348645" y="224701"/>
                  <a:pt x="10348645" y="224701"/>
                  <a:pt x="10338577" y="224701"/>
                </a:cubicBezTo>
                <a:cubicBezTo>
                  <a:pt x="10338577" y="232082"/>
                  <a:pt x="10348645" y="232082"/>
                  <a:pt x="10358712" y="239462"/>
                </a:cubicBezTo>
                <a:cubicBezTo>
                  <a:pt x="10358712" y="246843"/>
                  <a:pt x="10348645" y="246843"/>
                  <a:pt x="10348645" y="246843"/>
                </a:cubicBezTo>
                <a:cubicBezTo>
                  <a:pt x="10348645" y="254223"/>
                  <a:pt x="10358712" y="254223"/>
                  <a:pt x="10358712" y="261603"/>
                </a:cubicBezTo>
                <a:cubicBezTo>
                  <a:pt x="10358712" y="261603"/>
                  <a:pt x="10348645" y="261603"/>
                  <a:pt x="10338577" y="261603"/>
                </a:cubicBezTo>
                <a:cubicBezTo>
                  <a:pt x="10338577" y="261603"/>
                  <a:pt x="10348645" y="261603"/>
                  <a:pt x="10348645" y="254223"/>
                </a:cubicBezTo>
                <a:cubicBezTo>
                  <a:pt x="10338577" y="254223"/>
                  <a:pt x="10328508" y="254223"/>
                  <a:pt x="10328508" y="254223"/>
                </a:cubicBezTo>
                <a:cubicBezTo>
                  <a:pt x="10328508" y="239462"/>
                  <a:pt x="10338577" y="232082"/>
                  <a:pt x="10328508" y="232082"/>
                </a:cubicBezTo>
                <a:cubicBezTo>
                  <a:pt x="10328508" y="232082"/>
                  <a:pt x="10328508" y="239462"/>
                  <a:pt x="10318441" y="239462"/>
                </a:cubicBezTo>
                <a:cubicBezTo>
                  <a:pt x="10318441" y="232082"/>
                  <a:pt x="10318441" y="232082"/>
                  <a:pt x="10308372" y="232082"/>
                </a:cubicBezTo>
                <a:cubicBezTo>
                  <a:pt x="10298304" y="246843"/>
                  <a:pt x="10286798" y="232082"/>
                  <a:pt x="10276730" y="224701"/>
                </a:cubicBezTo>
                <a:cubicBezTo>
                  <a:pt x="10276730" y="224701"/>
                  <a:pt x="10276730" y="232082"/>
                  <a:pt x="10276730" y="239462"/>
                </a:cubicBezTo>
                <a:lnTo>
                  <a:pt x="10258304" y="239462"/>
                </a:lnTo>
                <a:lnTo>
                  <a:pt x="10258380" y="239790"/>
                </a:lnTo>
                <a:lnTo>
                  <a:pt x="10261628" y="240385"/>
                </a:lnTo>
                <a:cubicBezTo>
                  <a:pt x="10264145" y="241307"/>
                  <a:pt x="10266662" y="243153"/>
                  <a:pt x="10266662" y="246843"/>
                </a:cubicBezTo>
                <a:cubicBezTo>
                  <a:pt x="10276730" y="246843"/>
                  <a:pt x="10276730" y="246843"/>
                  <a:pt x="10286798" y="254223"/>
                </a:cubicBezTo>
                <a:cubicBezTo>
                  <a:pt x="10276730" y="239462"/>
                  <a:pt x="10286798" y="239462"/>
                  <a:pt x="10298304" y="246843"/>
                </a:cubicBezTo>
                <a:cubicBezTo>
                  <a:pt x="10298304" y="254223"/>
                  <a:pt x="10298304" y="254223"/>
                  <a:pt x="10298304" y="254223"/>
                </a:cubicBezTo>
                <a:lnTo>
                  <a:pt x="10286798" y="254223"/>
                </a:lnTo>
                <a:lnTo>
                  <a:pt x="10276730" y="254223"/>
                </a:lnTo>
                <a:cubicBezTo>
                  <a:pt x="10276730" y="259758"/>
                  <a:pt x="10276730" y="261142"/>
                  <a:pt x="10276730" y="265047"/>
                </a:cubicBezTo>
                <a:lnTo>
                  <a:pt x="10276730" y="269909"/>
                </a:lnTo>
                <a:lnTo>
                  <a:pt x="10298204" y="269909"/>
                </a:lnTo>
                <a:cubicBezTo>
                  <a:pt x="10298204" y="277481"/>
                  <a:pt x="10298204" y="277481"/>
                  <a:pt x="10298204" y="277481"/>
                </a:cubicBezTo>
                <a:cubicBezTo>
                  <a:pt x="10289575" y="277481"/>
                  <a:pt x="10287417" y="277481"/>
                  <a:pt x="10282631" y="274287"/>
                </a:cubicBezTo>
                <a:lnTo>
                  <a:pt x="10276730" y="269982"/>
                </a:lnTo>
                <a:lnTo>
                  <a:pt x="10276730" y="270038"/>
                </a:lnTo>
                <a:lnTo>
                  <a:pt x="10276622" y="269977"/>
                </a:lnTo>
                <a:lnTo>
                  <a:pt x="10276474" y="271092"/>
                </a:lnTo>
                <a:cubicBezTo>
                  <a:pt x="10276002" y="273222"/>
                  <a:pt x="10274114" y="277481"/>
                  <a:pt x="10266563" y="277481"/>
                </a:cubicBezTo>
                <a:cubicBezTo>
                  <a:pt x="10266563" y="269909"/>
                  <a:pt x="10266563" y="269909"/>
                  <a:pt x="10266563" y="269909"/>
                </a:cubicBezTo>
                <a:lnTo>
                  <a:pt x="10276503" y="269909"/>
                </a:lnTo>
                <a:lnTo>
                  <a:pt x="10263673" y="262625"/>
                </a:lnTo>
                <a:lnTo>
                  <a:pt x="10258380" y="239790"/>
                </a:lnTo>
                <a:lnTo>
                  <a:pt x="10256594" y="239462"/>
                </a:lnTo>
                <a:lnTo>
                  <a:pt x="10258304" y="239462"/>
                </a:lnTo>
                <a:lnTo>
                  <a:pt x="10256594" y="232082"/>
                </a:lnTo>
                <a:cubicBezTo>
                  <a:pt x="10246526" y="232082"/>
                  <a:pt x="10246526" y="239462"/>
                  <a:pt x="10236458" y="239462"/>
                </a:cubicBezTo>
                <a:cubicBezTo>
                  <a:pt x="10236458" y="246843"/>
                  <a:pt x="10246526" y="246843"/>
                  <a:pt x="10246526" y="246843"/>
                </a:cubicBezTo>
                <a:cubicBezTo>
                  <a:pt x="10236458" y="254223"/>
                  <a:pt x="10246526" y="261603"/>
                  <a:pt x="10236458" y="254223"/>
                </a:cubicBezTo>
                <a:cubicBezTo>
                  <a:pt x="10236458" y="254223"/>
                  <a:pt x="10236458" y="246843"/>
                  <a:pt x="10236458" y="239462"/>
                </a:cubicBezTo>
                <a:cubicBezTo>
                  <a:pt x="10226390" y="239462"/>
                  <a:pt x="10226390" y="246843"/>
                  <a:pt x="10216321" y="246843"/>
                </a:cubicBezTo>
                <a:cubicBezTo>
                  <a:pt x="10216321" y="246843"/>
                  <a:pt x="10226390" y="246843"/>
                  <a:pt x="10226390" y="254223"/>
                </a:cubicBezTo>
                <a:cubicBezTo>
                  <a:pt x="10216321" y="254223"/>
                  <a:pt x="10206253" y="261603"/>
                  <a:pt x="10206253" y="254223"/>
                </a:cubicBezTo>
                <a:cubicBezTo>
                  <a:pt x="10206253" y="246843"/>
                  <a:pt x="10196185" y="254223"/>
                  <a:pt x="10196185" y="246843"/>
                </a:cubicBezTo>
                <a:cubicBezTo>
                  <a:pt x="10206253" y="239462"/>
                  <a:pt x="10206253" y="239462"/>
                  <a:pt x="10216321" y="239462"/>
                </a:cubicBezTo>
                <a:cubicBezTo>
                  <a:pt x="10216321" y="232082"/>
                  <a:pt x="10226390" y="239462"/>
                  <a:pt x="10226390" y="239462"/>
                </a:cubicBezTo>
                <a:cubicBezTo>
                  <a:pt x="10226390" y="232082"/>
                  <a:pt x="10216321" y="239462"/>
                  <a:pt x="10216321" y="232082"/>
                </a:cubicBezTo>
                <a:cubicBezTo>
                  <a:pt x="10211287" y="235772"/>
                  <a:pt x="10206253" y="237617"/>
                  <a:pt x="10199781" y="238540"/>
                </a:cubicBezTo>
                <a:lnTo>
                  <a:pt x="10174686" y="239459"/>
                </a:lnTo>
                <a:lnTo>
                  <a:pt x="10174686" y="243541"/>
                </a:lnTo>
                <a:cubicBezTo>
                  <a:pt x="10174686" y="246985"/>
                  <a:pt x="10174686" y="248363"/>
                  <a:pt x="10174686" y="253875"/>
                </a:cubicBezTo>
                <a:cubicBezTo>
                  <a:pt x="10164951" y="246526"/>
                  <a:pt x="10164951" y="246526"/>
                  <a:pt x="10164951" y="239177"/>
                </a:cubicBezTo>
                <a:lnTo>
                  <a:pt x="10174611" y="239177"/>
                </a:lnTo>
                <a:lnTo>
                  <a:pt x="10174611" y="235195"/>
                </a:lnTo>
                <a:cubicBezTo>
                  <a:pt x="10174611" y="232082"/>
                  <a:pt x="10174611" y="232082"/>
                  <a:pt x="10174611" y="232082"/>
                </a:cubicBezTo>
                <a:cubicBezTo>
                  <a:pt x="10164543" y="232082"/>
                  <a:pt x="10154475" y="239462"/>
                  <a:pt x="10154475" y="239462"/>
                </a:cubicBezTo>
                <a:cubicBezTo>
                  <a:pt x="10144407" y="239462"/>
                  <a:pt x="10144407" y="239462"/>
                  <a:pt x="10144407" y="232082"/>
                </a:cubicBezTo>
                <a:cubicBezTo>
                  <a:pt x="10134339" y="232082"/>
                  <a:pt x="10134339" y="232082"/>
                  <a:pt x="10134339" y="232082"/>
                </a:cubicBezTo>
                <a:cubicBezTo>
                  <a:pt x="10154475" y="239462"/>
                  <a:pt x="10134339" y="261603"/>
                  <a:pt x="10154475" y="270038"/>
                </a:cubicBezTo>
                <a:cubicBezTo>
                  <a:pt x="10144407" y="270038"/>
                  <a:pt x="10144407" y="270038"/>
                  <a:pt x="10144407" y="270038"/>
                </a:cubicBezTo>
                <a:cubicBezTo>
                  <a:pt x="10154475" y="270038"/>
                  <a:pt x="10154475" y="277419"/>
                  <a:pt x="10164543" y="277419"/>
                </a:cubicBezTo>
                <a:cubicBezTo>
                  <a:pt x="10164543" y="270038"/>
                  <a:pt x="10164543" y="254223"/>
                  <a:pt x="10184679" y="254223"/>
                </a:cubicBezTo>
                <a:cubicBezTo>
                  <a:pt x="10206253" y="261603"/>
                  <a:pt x="10206253" y="277419"/>
                  <a:pt x="10196185" y="277419"/>
                </a:cubicBezTo>
                <a:cubicBezTo>
                  <a:pt x="10196185" y="277419"/>
                  <a:pt x="10196185" y="277419"/>
                  <a:pt x="10196185" y="270038"/>
                </a:cubicBezTo>
                <a:cubicBezTo>
                  <a:pt x="10184679" y="270038"/>
                  <a:pt x="10174611" y="270038"/>
                  <a:pt x="10174611" y="277419"/>
                </a:cubicBezTo>
                <a:cubicBezTo>
                  <a:pt x="10174611" y="277419"/>
                  <a:pt x="10184679" y="277419"/>
                  <a:pt x="10174611" y="284799"/>
                </a:cubicBezTo>
                <a:cubicBezTo>
                  <a:pt x="10174611" y="284799"/>
                  <a:pt x="10174611" y="284799"/>
                  <a:pt x="10174611" y="292180"/>
                </a:cubicBezTo>
                <a:cubicBezTo>
                  <a:pt x="10174611" y="292180"/>
                  <a:pt x="10174611" y="292180"/>
                  <a:pt x="10174611" y="295293"/>
                </a:cubicBezTo>
                <a:lnTo>
                  <a:pt x="10174611" y="297318"/>
                </a:lnTo>
                <a:lnTo>
                  <a:pt x="10178838" y="299135"/>
                </a:lnTo>
                <a:lnTo>
                  <a:pt x="10187241" y="298291"/>
                </a:lnTo>
                <a:cubicBezTo>
                  <a:pt x="10196814" y="295870"/>
                  <a:pt x="10198702" y="290334"/>
                  <a:pt x="10206253" y="284799"/>
                </a:cubicBezTo>
                <a:cubicBezTo>
                  <a:pt x="10216321" y="292180"/>
                  <a:pt x="10206253" y="299560"/>
                  <a:pt x="10206253" y="306940"/>
                </a:cubicBezTo>
                <a:cubicBezTo>
                  <a:pt x="10195466" y="306940"/>
                  <a:pt x="10187555" y="303250"/>
                  <a:pt x="10179825" y="299560"/>
                </a:cubicBezTo>
                <a:lnTo>
                  <a:pt x="10178838" y="299135"/>
                </a:lnTo>
                <a:lnTo>
                  <a:pt x="10174611" y="299560"/>
                </a:lnTo>
                <a:lnTo>
                  <a:pt x="10174611" y="297318"/>
                </a:lnTo>
                <a:lnTo>
                  <a:pt x="10168026" y="294486"/>
                </a:lnTo>
                <a:cubicBezTo>
                  <a:pt x="10163914" y="293102"/>
                  <a:pt x="10159509" y="292180"/>
                  <a:pt x="10154475" y="292180"/>
                </a:cubicBezTo>
                <a:cubicBezTo>
                  <a:pt x="10144407" y="292180"/>
                  <a:pt x="10134339" y="284799"/>
                  <a:pt x="10124271" y="284799"/>
                </a:cubicBezTo>
                <a:cubicBezTo>
                  <a:pt x="10124271" y="270038"/>
                  <a:pt x="10144407" y="277419"/>
                  <a:pt x="10144407" y="270038"/>
                </a:cubicBezTo>
                <a:cubicBezTo>
                  <a:pt x="10134339" y="261603"/>
                  <a:pt x="10134339" y="261603"/>
                  <a:pt x="10134339" y="261603"/>
                </a:cubicBezTo>
                <a:cubicBezTo>
                  <a:pt x="10124271" y="270038"/>
                  <a:pt x="10124271" y="270038"/>
                  <a:pt x="10114203" y="270038"/>
                </a:cubicBezTo>
                <a:cubicBezTo>
                  <a:pt x="10114203" y="270038"/>
                  <a:pt x="10114203" y="270038"/>
                  <a:pt x="10114203" y="261603"/>
                </a:cubicBezTo>
                <a:cubicBezTo>
                  <a:pt x="10124271" y="261603"/>
                  <a:pt x="10124271" y="254223"/>
                  <a:pt x="10124271" y="246843"/>
                </a:cubicBezTo>
                <a:cubicBezTo>
                  <a:pt x="10114203" y="246843"/>
                  <a:pt x="10114203" y="246843"/>
                  <a:pt x="10104134" y="239462"/>
                </a:cubicBezTo>
                <a:cubicBezTo>
                  <a:pt x="10104134" y="241307"/>
                  <a:pt x="10104134" y="243153"/>
                  <a:pt x="10104134" y="246843"/>
                </a:cubicBezTo>
                <a:cubicBezTo>
                  <a:pt x="10092628" y="246843"/>
                  <a:pt x="10092628" y="246843"/>
                  <a:pt x="10082560" y="246843"/>
                </a:cubicBezTo>
                <a:cubicBezTo>
                  <a:pt x="10082560" y="254223"/>
                  <a:pt x="10082560" y="254223"/>
                  <a:pt x="10082560" y="254223"/>
                </a:cubicBezTo>
                <a:cubicBezTo>
                  <a:pt x="10072492" y="254223"/>
                  <a:pt x="10072492" y="246843"/>
                  <a:pt x="10062424" y="239462"/>
                </a:cubicBezTo>
                <a:cubicBezTo>
                  <a:pt x="10082560" y="246843"/>
                  <a:pt x="10092628" y="239462"/>
                  <a:pt x="10104134" y="232082"/>
                </a:cubicBezTo>
                <a:cubicBezTo>
                  <a:pt x="10082560" y="232082"/>
                  <a:pt x="10082560" y="232082"/>
                  <a:pt x="10082560" y="232082"/>
                </a:cubicBezTo>
                <a:cubicBezTo>
                  <a:pt x="10092628" y="224701"/>
                  <a:pt x="10082560" y="224701"/>
                  <a:pt x="10082560" y="224701"/>
                </a:cubicBezTo>
                <a:cubicBezTo>
                  <a:pt x="10082560" y="217321"/>
                  <a:pt x="10092628" y="224701"/>
                  <a:pt x="10092628" y="217321"/>
                </a:cubicBezTo>
                <a:cubicBezTo>
                  <a:pt x="10082560" y="209941"/>
                  <a:pt x="10082560" y="217321"/>
                  <a:pt x="10082560" y="217321"/>
                </a:cubicBezTo>
                <a:cubicBezTo>
                  <a:pt x="10072492" y="217321"/>
                  <a:pt x="10072492" y="224701"/>
                  <a:pt x="10062424" y="224701"/>
                </a:cubicBezTo>
                <a:cubicBezTo>
                  <a:pt x="10072492" y="217321"/>
                  <a:pt x="10072492" y="217321"/>
                  <a:pt x="10062424" y="217321"/>
                </a:cubicBezTo>
                <a:cubicBezTo>
                  <a:pt x="10062424" y="217321"/>
                  <a:pt x="10052356" y="217321"/>
                  <a:pt x="10042288" y="217321"/>
                </a:cubicBezTo>
                <a:cubicBezTo>
                  <a:pt x="10042288" y="209941"/>
                  <a:pt x="10052356" y="217321"/>
                  <a:pt x="10052356" y="209941"/>
                </a:cubicBezTo>
                <a:cubicBezTo>
                  <a:pt x="10042288" y="202561"/>
                  <a:pt x="10032220" y="209941"/>
                  <a:pt x="10032220" y="217321"/>
                </a:cubicBezTo>
                <a:cubicBezTo>
                  <a:pt x="10032220" y="224701"/>
                  <a:pt x="10042288" y="224701"/>
                  <a:pt x="10042288" y="224701"/>
                </a:cubicBezTo>
                <a:cubicBezTo>
                  <a:pt x="10042288" y="239462"/>
                  <a:pt x="10042288" y="232082"/>
                  <a:pt x="10042288" y="239462"/>
                </a:cubicBezTo>
                <a:cubicBezTo>
                  <a:pt x="10042288" y="246843"/>
                  <a:pt x="10042288" y="246843"/>
                  <a:pt x="10042288" y="246843"/>
                </a:cubicBezTo>
                <a:cubicBezTo>
                  <a:pt x="10042288" y="239462"/>
                  <a:pt x="10032220" y="239462"/>
                  <a:pt x="10032220" y="239462"/>
                </a:cubicBezTo>
                <a:cubicBezTo>
                  <a:pt x="10032220" y="254223"/>
                  <a:pt x="10052356" y="246843"/>
                  <a:pt x="10052356" y="261603"/>
                </a:cubicBezTo>
                <a:cubicBezTo>
                  <a:pt x="10042288" y="261603"/>
                  <a:pt x="10052356" y="270038"/>
                  <a:pt x="10042288" y="270038"/>
                </a:cubicBezTo>
                <a:cubicBezTo>
                  <a:pt x="10032220" y="261603"/>
                  <a:pt x="10042288" y="261603"/>
                  <a:pt x="10042288" y="254223"/>
                </a:cubicBezTo>
                <a:cubicBezTo>
                  <a:pt x="10022152" y="254223"/>
                  <a:pt x="10022152" y="246843"/>
                  <a:pt x="10022152" y="232082"/>
                </a:cubicBezTo>
                <a:cubicBezTo>
                  <a:pt x="10002016" y="232082"/>
                  <a:pt x="9990509" y="224701"/>
                  <a:pt x="9990509" y="209941"/>
                </a:cubicBezTo>
                <a:cubicBezTo>
                  <a:pt x="9970373" y="209941"/>
                  <a:pt x="9970373" y="209941"/>
                  <a:pt x="9960305" y="209941"/>
                </a:cubicBezTo>
                <a:cubicBezTo>
                  <a:pt x="9960305" y="217321"/>
                  <a:pt x="9960305" y="217321"/>
                  <a:pt x="9960305" y="217321"/>
                </a:cubicBezTo>
                <a:cubicBezTo>
                  <a:pt x="9980442" y="209941"/>
                  <a:pt x="9970373" y="232082"/>
                  <a:pt x="9990509" y="224701"/>
                </a:cubicBezTo>
                <a:cubicBezTo>
                  <a:pt x="9990509" y="232082"/>
                  <a:pt x="9990509" y="232082"/>
                  <a:pt x="9990509" y="239462"/>
                </a:cubicBezTo>
                <a:cubicBezTo>
                  <a:pt x="10002016" y="239462"/>
                  <a:pt x="10002016" y="239462"/>
                  <a:pt x="10002016" y="239462"/>
                </a:cubicBezTo>
                <a:cubicBezTo>
                  <a:pt x="10002016" y="246843"/>
                  <a:pt x="10022152" y="261603"/>
                  <a:pt x="10022152" y="270038"/>
                </a:cubicBezTo>
                <a:cubicBezTo>
                  <a:pt x="10012084" y="261603"/>
                  <a:pt x="10012084" y="254223"/>
                  <a:pt x="10002016" y="254223"/>
                </a:cubicBezTo>
                <a:cubicBezTo>
                  <a:pt x="9990509" y="254223"/>
                  <a:pt x="9990509" y="261603"/>
                  <a:pt x="9990509" y="261603"/>
                </a:cubicBezTo>
                <a:cubicBezTo>
                  <a:pt x="9980442" y="261603"/>
                  <a:pt x="9980442" y="254223"/>
                  <a:pt x="9980442" y="246843"/>
                </a:cubicBezTo>
                <a:cubicBezTo>
                  <a:pt x="9960305" y="246843"/>
                  <a:pt x="9960305" y="239462"/>
                  <a:pt x="9950237" y="239462"/>
                </a:cubicBezTo>
                <a:cubicBezTo>
                  <a:pt x="9960305" y="232082"/>
                  <a:pt x="9960305" y="232082"/>
                  <a:pt x="9970373" y="224701"/>
                </a:cubicBezTo>
                <a:cubicBezTo>
                  <a:pt x="9960305" y="224701"/>
                  <a:pt x="9960305" y="224701"/>
                  <a:pt x="9960305" y="217321"/>
                </a:cubicBezTo>
                <a:cubicBezTo>
                  <a:pt x="9950237" y="217321"/>
                  <a:pt x="9940169" y="209941"/>
                  <a:pt x="9930101" y="217321"/>
                </a:cubicBezTo>
                <a:cubicBezTo>
                  <a:pt x="9940169" y="224701"/>
                  <a:pt x="9940169" y="217321"/>
                  <a:pt x="9940169" y="224701"/>
                </a:cubicBezTo>
                <a:cubicBezTo>
                  <a:pt x="9940169" y="232082"/>
                  <a:pt x="9950237" y="232082"/>
                  <a:pt x="9940169" y="239462"/>
                </a:cubicBezTo>
                <a:cubicBezTo>
                  <a:pt x="9930101" y="232082"/>
                  <a:pt x="9920033" y="224701"/>
                  <a:pt x="9909965" y="224701"/>
                </a:cubicBezTo>
                <a:cubicBezTo>
                  <a:pt x="9909965" y="217321"/>
                  <a:pt x="9920033" y="209941"/>
                  <a:pt x="9909965" y="209941"/>
                </a:cubicBezTo>
                <a:cubicBezTo>
                  <a:pt x="9909965" y="209941"/>
                  <a:pt x="9909965" y="217321"/>
                  <a:pt x="9899897" y="217321"/>
                </a:cubicBezTo>
                <a:cubicBezTo>
                  <a:pt x="9909965" y="217321"/>
                  <a:pt x="9899897" y="232082"/>
                  <a:pt x="9920033" y="232082"/>
                </a:cubicBezTo>
                <a:cubicBezTo>
                  <a:pt x="9920033" y="232082"/>
                  <a:pt x="9909965" y="232082"/>
                  <a:pt x="9909965" y="239462"/>
                </a:cubicBezTo>
                <a:cubicBezTo>
                  <a:pt x="9920033" y="239462"/>
                  <a:pt x="9909965" y="246843"/>
                  <a:pt x="9920033" y="246843"/>
                </a:cubicBezTo>
                <a:cubicBezTo>
                  <a:pt x="9920033" y="246843"/>
                  <a:pt x="9920033" y="239462"/>
                  <a:pt x="9930101" y="239462"/>
                </a:cubicBezTo>
                <a:cubicBezTo>
                  <a:pt x="9950237" y="239462"/>
                  <a:pt x="9950237" y="254223"/>
                  <a:pt x="9930101" y="254223"/>
                </a:cubicBezTo>
                <a:cubicBezTo>
                  <a:pt x="9920033" y="261603"/>
                  <a:pt x="9920033" y="261603"/>
                  <a:pt x="9909965" y="270038"/>
                </a:cubicBezTo>
                <a:cubicBezTo>
                  <a:pt x="9899897" y="270038"/>
                  <a:pt x="9899897" y="270038"/>
                  <a:pt x="9899897" y="270038"/>
                </a:cubicBezTo>
                <a:cubicBezTo>
                  <a:pt x="9899897" y="261603"/>
                  <a:pt x="9909965" y="261603"/>
                  <a:pt x="9909965" y="261603"/>
                </a:cubicBezTo>
                <a:cubicBezTo>
                  <a:pt x="9899897" y="261603"/>
                  <a:pt x="9909965" y="254223"/>
                  <a:pt x="9899897" y="254223"/>
                </a:cubicBezTo>
                <a:cubicBezTo>
                  <a:pt x="9888391" y="254223"/>
                  <a:pt x="9888391" y="261603"/>
                  <a:pt x="9888391" y="261603"/>
                </a:cubicBezTo>
                <a:cubicBezTo>
                  <a:pt x="9878323" y="261603"/>
                  <a:pt x="9878323" y="254223"/>
                  <a:pt x="9878323" y="254223"/>
                </a:cubicBezTo>
                <a:cubicBezTo>
                  <a:pt x="9868254" y="254223"/>
                  <a:pt x="9878323" y="261603"/>
                  <a:pt x="9868254" y="270038"/>
                </a:cubicBezTo>
                <a:cubicBezTo>
                  <a:pt x="9848118" y="270038"/>
                  <a:pt x="9868254" y="246843"/>
                  <a:pt x="9858186" y="232082"/>
                </a:cubicBezTo>
                <a:cubicBezTo>
                  <a:pt x="9848118" y="239462"/>
                  <a:pt x="9848118" y="232082"/>
                  <a:pt x="9838050" y="232082"/>
                </a:cubicBezTo>
                <a:cubicBezTo>
                  <a:pt x="9838050" y="239462"/>
                  <a:pt x="9848118" y="239462"/>
                  <a:pt x="9838050" y="239462"/>
                </a:cubicBezTo>
                <a:cubicBezTo>
                  <a:pt x="9827982" y="239462"/>
                  <a:pt x="9827982" y="239462"/>
                  <a:pt x="9827982" y="239462"/>
                </a:cubicBezTo>
                <a:cubicBezTo>
                  <a:pt x="9827982" y="246843"/>
                  <a:pt x="9817914" y="246843"/>
                  <a:pt x="9817914" y="254223"/>
                </a:cubicBezTo>
                <a:cubicBezTo>
                  <a:pt x="9817914" y="254223"/>
                  <a:pt x="9807846" y="270038"/>
                  <a:pt x="9796340" y="261603"/>
                </a:cubicBezTo>
                <a:cubicBezTo>
                  <a:pt x="9807846" y="261603"/>
                  <a:pt x="9786272" y="254223"/>
                  <a:pt x="9796340" y="246843"/>
                </a:cubicBezTo>
                <a:cubicBezTo>
                  <a:pt x="9796340" y="246843"/>
                  <a:pt x="9796340" y="246843"/>
                  <a:pt x="9786272" y="246843"/>
                </a:cubicBezTo>
                <a:cubicBezTo>
                  <a:pt x="9796340" y="254223"/>
                  <a:pt x="9796340" y="254223"/>
                  <a:pt x="9786272" y="254223"/>
                </a:cubicBezTo>
                <a:cubicBezTo>
                  <a:pt x="9786272" y="261603"/>
                  <a:pt x="9786272" y="261603"/>
                  <a:pt x="9786272" y="261603"/>
                </a:cubicBezTo>
                <a:cubicBezTo>
                  <a:pt x="9786272" y="261603"/>
                  <a:pt x="9788789" y="261603"/>
                  <a:pt x="9791306" y="262658"/>
                </a:cubicBezTo>
                <a:lnTo>
                  <a:pt x="9794588" y="267470"/>
                </a:lnTo>
                <a:lnTo>
                  <a:pt x="9785892" y="267470"/>
                </a:lnTo>
                <a:lnTo>
                  <a:pt x="9785892" y="272592"/>
                </a:lnTo>
                <a:lnTo>
                  <a:pt x="9781242" y="273728"/>
                </a:lnTo>
                <a:cubicBezTo>
                  <a:pt x="9776212" y="275574"/>
                  <a:pt x="9771186" y="277419"/>
                  <a:pt x="9766168" y="277419"/>
                </a:cubicBezTo>
                <a:cubicBezTo>
                  <a:pt x="9766168" y="270038"/>
                  <a:pt x="9766168" y="270038"/>
                  <a:pt x="9766168" y="270038"/>
                </a:cubicBezTo>
                <a:lnTo>
                  <a:pt x="9756174" y="267945"/>
                </a:lnTo>
                <a:lnTo>
                  <a:pt x="9757014" y="267470"/>
                </a:lnTo>
                <a:lnTo>
                  <a:pt x="9753907" y="267470"/>
                </a:lnTo>
                <a:lnTo>
                  <a:pt x="9751068" y="266875"/>
                </a:lnTo>
                <a:lnTo>
                  <a:pt x="9748230" y="267470"/>
                </a:lnTo>
                <a:lnTo>
                  <a:pt x="9737566" y="267470"/>
                </a:lnTo>
                <a:lnTo>
                  <a:pt x="9740448" y="269100"/>
                </a:lnTo>
                <a:lnTo>
                  <a:pt x="9735968" y="270038"/>
                </a:lnTo>
                <a:lnTo>
                  <a:pt x="9742927" y="270502"/>
                </a:lnTo>
                <a:lnTo>
                  <a:pt x="9747290" y="272970"/>
                </a:lnTo>
                <a:lnTo>
                  <a:pt x="9750177" y="271337"/>
                </a:lnTo>
                <a:lnTo>
                  <a:pt x="9756101" y="277419"/>
                </a:lnTo>
                <a:cubicBezTo>
                  <a:pt x="9746035" y="277419"/>
                  <a:pt x="9746035" y="270038"/>
                  <a:pt x="9735968" y="270038"/>
                </a:cubicBezTo>
                <a:cubicBezTo>
                  <a:pt x="9735968" y="277419"/>
                  <a:pt x="9746035" y="277419"/>
                  <a:pt x="9735968" y="284799"/>
                </a:cubicBezTo>
                <a:cubicBezTo>
                  <a:pt x="9746035" y="284799"/>
                  <a:pt x="9746035" y="284799"/>
                  <a:pt x="9756101" y="284799"/>
                </a:cubicBezTo>
                <a:cubicBezTo>
                  <a:pt x="9746035" y="292180"/>
                  <a:pt x="9746035" y="299560"/>
                  <a:pt x="9735968" y="299560"/>
                </a:cubicBezTo>
                <a:cubicBezTo>
                  <a:pt x="9746035" y="292180"/>
                  <a:pt x="9735968" y="284799"/>
                  <a:pt x="9725902" y="284799"/>
                </a:cubicBezTo>
                <a:cubicBezTo>
                  <a:pt x="9735968" y="292180"/>
                  <a:pt x="9725902" y="292180"/>
                  <a:pt x="9715835" y="292180"/>
                </a:cubicBezTo>
                <a:cubicBezTo>
                  <a:pt x="9715835" y="292180"/>
                  <a:pt x="9713319" y="292180"/>
                  <a:pt x="9712060" y="291257"/>
                </a:cubicBezTo>
                <a:lnTo>
                  <a:pt x="9713356" y="289040"/>
                </a:lnTo>
                <a:lnTo>
                  <a:pt x="9716351" y="289040"/>
                </a:lnTo>
                <a:lnTo>
                  <a:pt x="9713959" y="288009"/>
                </a:lnTo>
                <a:lnTo>
                  <a:pt x="9715835" y="284799"/>
                </a:lnTo>
                <a:cubicBezTo>
                  <a:pt x="9715835" y="284799"/>
                  <a:pt x="9715835" y="292180"/>
                  <a:pt x="9725902" y="284799"/>
                </a:cubicBezTo>
                <a:cubicBezTo>
                  <a:pt x="9720868" y="284799"/>
                  <a:pt x="9715835" y="284799"/>
                  <a:pt x="9712060" y="283877"/>
                </a:cubicBezTo>
                <a:lnTo>
                  <a:pt x="9707115" y="278800"/>
                </a:lnTo>
                <a:lnTo>
                  <a:pt x="9716403" y="281706"/>
                </a:lnTo>
                <a:cubicBezTo>
                  <a:pt x="9727547" y="281706"/>
                  <a:pt x="9727547" y="281706"/>
                  <a:pt x="9727547" y="281706"/>
                </a:cubicBezTo>
                <a:lnTo>
                  <a:pt x="9721544" y="280063"/>
                </a:lnTo>
                <a:lnTo>
                  <a:pt x="9727547" y="278962"/>
                </a:lnTo>
                <a:lnTo>
                  <a:pt x="9727547" y="280843"/>
                </a:lnTo>
                <a:cubicBezTo>
                  <a:pt x="9727547" y="281706"/>
                  <a:pt x="9727547" y="281706"/>
                  <a:pt x="9727547" y="281706"/>
                </a:cubicBezTo>
                <a:cubicBezTo>
                  <a:pt x="9732557" y="281706"/>
                  <a:pt x="9735061" y="279981"/>
                  <a:pt x="9735061" y="278255"/>
                </a:cubicBezTo>
                <a:lnTo>
                  <a:pt x="9734019" y="277776"/>
                </a:lnTo>
                <a:lnTo>
                  <a:pt x="9735968" y="277419"/>
                </a:lnTo>
                <a:cubicBezTo>
                  <a:pt x="9725902" y="277419"/>
                  <a:pt x="9715835" y="270038"/>
                  <a:pt x="9705769" y="261603"/>
                </a:cubicBezTo>
                <a:cubicBezTo>
                  <a:pt x="9705769" y="270038"/>
                  <a:pt x="9705769" y="270038"/>
                  <a:pt x="9705769" y="270038"/>
                </a:cubicBezTo>
                <a:cubicBezTo>
                  <a:pt x="9705769" y="270038"/>
                  <a:pt x="9699255" y="265294"/>
                  <a:pt x="9691808" y="266480"/>
                </a:cubicBezTo>
                <a:lnTo>
                  <a:pt x="9684306" y="269974"/>
                </a:lnTo>
                <a:lnTo>
                  <a:pt x="9684306" y="269910"/>
                </a:lnTo>
                <a:cubicBezTo>
                  <a:pt x="9674240" y="269910"/>
                  <a:pt x="9664191" y="277304"/>
                  <a:pt x="9654202" y="277304"/>
                </a:cubicBezTo>
                <a:cubicBezTo>
                  <a:pt x="9664191" y="277304"/>
                  <a:pt x="9664191" y="284697"/>
                  <a:pt x="9664191" y="284697"/>
                </a:cubicBezTo>
                <a:lnTo>
                  <a:pt x="9652073" y="284697"/>
                </a:lnTo>
                <a:lnTo>
                  <a:pt x="9648282" y="281922"/>
                </a:lnTo>
                <a:cubicBezTo>
                  <a:pt x="9645851" y="280142"/>
                  <a:pt x="9643420" y="278363"/>
                  <a:pt x="9638558" y="274804"/>
                </a:cubicBezTo>
                <a:cubicBezTo>
                  <a:pt x="9638558" y="278363"/>
                  <a:pt x="9640989" y="281922"/>
                  <a:pt x="9644636" y="284591"/>
                </a:cubicBezTo>
                <a:lnTo>
                  <a:pt x="9644954" y="284697"/>
                </a:lnTo>
                <a:lnTo>
                  <a:pt x="9644135" y="284697"/>
                </a:lnTo>
                <a:cubicBezTo>
                  <a:pt x="9644135" y="288394"/>
                  <a:pt x="9644135" y="293939"/>
                  <a:pt x="9646642" y="298560"/>
                </a:cubicBezTo>
                <a:lnTo>
                  <a:pt x="9658132" y="304006"/>
                </a:lnTo>
                <a:lnTo>
                  <a:pt x="9658006" y="304139"/>
                </a:lnTo>
                <a:lnTo>
                  <a:pt x="9658412" y="304139"/>
                </a:lnTo>
                <a:lnTo>
                  <a:pt x="9664191" y="306878"/>
                </a:lnTo>
                <a:lnTo>
                  <a:pt x="9664191" y="304139"/>
                </a:lnTo>
                <a:lnTo>
                  <a:pt x="9667729" y="304139"/>
                </a:lnTo>
                <a:lnTo>
                  <a:pt x="9677601" y="304139"/>
                </a:lnTo>
                <a:lnTo>
                  <a:pt x="9687473" y="304139"/>
                </a:lnTo>
                <a:cubicBezTo>
                  <a:pt x="9682562" y="300256"/>
                  <a:pt x="9677650" y="298315"/>
                  <a:pt x="9672739" y="297344"/>
                </a:cubicBezTo>
                <a:lnTo>
                  <a:pt x="9670423" y="297192"/>
                </a:lnTo>
                <a:lnTo>
                  <a:pt x="9674242" y="295788"/>
                </a:lnTo>
                <a:lnTo>
                  <a:pt x="9682519" y="292747"/>
                </a:lnTo>
                <a:lnTo>
                  <a:pt x="9686069" y="295346"/>
                </a:lnTo>
                <a:lnTo>
                  <a:pt x="9684153" y="299560"/>
                </a:lnTo>
                <a:cubicBezTo>
                  <a:pt x="9694221" y="299560"/>
                  <a:pt x="9684153" y="306940"/>
                  <a:pt x="9694221" y="314321"/>
                </a:cubicBezTo>
                <a:lnTo>
                  <a:pt x="9687416" y="318596"/>
                </a:lnTo>
                <a:lnTo>
                  <a:pt x="9686239" y="314223"/>
                </a:lnTo>
                <a:lnTo>
                  <a:pt x="9684306" y="311967"/>
                </a:lnTo>
                <a:lnTo>
                  <a:pt x="9684306" y="307769"/>
                </a:lnTo>
                <a:cubicBezTo>
                  <a:pt x="9684306" y="306878"/>
                  <a:pt x="9684306" y="306878"/>
                  <a:pt x="9684306" y="306878"/>
                </a:cubicBezTo>
                <a:lnTo>
                  <a:pt x="9680961" y="308062"/>
                </a:lnTo>
                <a:lnTo>
                  <a:pt x="9677601" y="304139"/>
                </a:lnTo>
                <a:cubicBezTo>
                  <a:pt x="9677601" y="311473"/>
                  <a:pt x="9677601" y="304139"/>
                  <a:pt x="9667729" y="304139"/>
                </a:cubicBezTo>
                <a:lnTo>
                  <a:pt x="9667729" y="312750"/>
                </a:lnTo>
                <a:lnTo>
                  <a:pt x="9664190" y="314004"/>
                </a:lnTo>
                <a:lnTo>
                  <a:pt x="9667729" y="314004"/>
                </a:lnTo>
                <a:lnTo>
                  <a:pt x="9667729" y="314223"/>
                </a:lnTo>
                <a:cubicBezTo>
                  <a:pt x="9667729" y="316973"/>
                  <a:pt x="9667729" y="318807"/>
                  <a:pt x="9667729" y="318807"/>
                </a:cubicBezTo>
                <a:lnTo>
                  <a:pt x="9671431" y="318807"/>
                </a:lnTo>
                <a:lnTo>
                  <a:pt x="9687081" y="318807"/>
                </a:lnTo>
                <a:lnTo>
                  <a:pt x="9684310" y="320548"/>
                </a:lnTo>
                <a:lnTo>
                  <a:pt x="9684211" y="321593"/>
                </a:lnTo>
                <a:lnTo>
                  <a:pt x="9684306" y="321576"/>
                </a:lnTo>
                <a:lnTo>
                  <a:pt x="9684154" y="321693"/>
                </a:lnTo>
                <a:lnTo>
                  <a:pt x="9684153" y="321701"/>
                </a:lnTo>
                <a:lnTo>
                  <a:pt x="9684146" y="321701"/>
                </a:lnTo>
                <a:lnTo>
                  <a:pt x="9679771" y="326108"/>
                </a:lnTo>
                <a:lnTo>
                  <a:pt x="9678926" y="325860"/>
                </a:lnTo>
                <a:lnTo>
                  <a:pt x="9675381" y="324443"/>
                </a:lnTo>
                <a:lnTo>
                  <a:pt x="9676899" y="322839"/>
                </a:lnTo>
                <a:lnTo>
                  <a:pt x="9683746" y="321665"/>
                </a:lnTo>
                <a:lnTo>
                  <a:pt x="9672354" y="320663"/>
                </a:lnTo>
                <a:lnTo>
                  <a:pt x="9664173" y="318807"/>
                </a:lnTo>
                <a:lnTo>
                  <a:pt x="9667729" y="318807"/>
                </a:lnTo>
                <a:cubicBezTo>
                  <a:pt x="9662794" y="315140"/>
                  <a:pt x="9660326" y="313307"/>
                  <a:pt x="9657859" y="312390"/>
                </a:cubicBezTo>
                <a:lnTo>
                  <a:pt x="9652439" y="311887"/>
                </a:lnTo>
                <a:lnTo>
                  <a:pt x="9647656" y="304173"/>
                </a:lnTo>
                <a:cubicBezTo>
                  <a:pt x="9643881" y="301405"/>
                  <a:pt x="9638847" y="299560"/>
                  <a:pt x="9633813" y="299560"/>
                </a:cubicBezTo>
                <a:cubicBezTo>
                  <a:pt x="9633813" y="299560"/>
                  <a:pt x="9633813" y="299560"/>
                  <a:pt x="9633813" y="292180"/>
                </a:cubicBezTo>
                <a:cubicBezTo>
                  <a:pt x="9623745" y="292180"/>
                  <a:pt x="9623745" y="292180"/>
                  <a:pt x="9623745" y="284799"/>
                </a:cubicBezTo>
                <a:lnTo>
                  <a:pt x="9625121" y="283118"/>
                </a:lnTo>
                <a:lnTo>
                  <a:pt x="9627242" y="289040"/>
                </a:lnTo>
                <a:cubicBezTo>
                  <a:pt x="9627242" y="296374"/>
                  <a:pt x="9638558" y="289040"/>
                  <a:pt x="9638558" y="289040"/>
                </a:cubicBezTo>
                <a:cubicBezTo>
                  <a:pt x="9638558" y="281706"/>
                  <a:pt x="9638558" y="281706"/>
                  <a:pt x="9638558" y="281706"/>
                </a:cubicBezTo>
                <a:lnTo>
                  <a:pt x="9625560" y="282582"/>
                </a:lnTo>
                <a:lnTo>
                  <a:pt x="9627520" y="280186"/>
                </a:lnTo>
                <a:cubicBezTo>
                  <a:pt x="9628779" y="277419"/>
                  <a:pt x="9628779" y="273728"/>
                  <a:pt x="9623745" y="270038"/>
                </a:cubicBezTo>
                <a:cubicBezTo>
                  <a:pt x="9618711" y="273728"/>
                  <a:pt x="9616194" y="273728"/>
                  <a:pt x="9613497" y="273728"/>
                </a:cubicBezTo>
                <a:lnTo>
                  <a:pt x="9607747" y="275602"/>
                </a:lnTo>
                <a:lnTo>
                  <a:pt x="9607913" y="274804"/>
                </a:lnTo>
                <a:cubicBezTo>
                  <a:pt x="9597894" y="274804"/>
                  <a:pt x="9597894" y="274804"/>
                  <a:pt x="9597894" y="274804"/>
                </a:cubicBezTo>
                <a:lnTo>
                  <a:pt x="9597894" y="277940"/>
                </a:lnTo>
                <a:lnTo>
                  <a:pt x="9592102" y="277419"/>
                </a:lnTo>
                <a:lnTo>
                  <a:pt x="9588058" y="281866"/>
                </a:lnTo>
                <a:lnTo>
                  <a:pt x="9574895" y="281000"/>
                </a:lnTo>
                <a:lnTo>
                  <a:pt x="9574196" y="280292"/>
                </a:lnTo>
                <a:lnTo>
                  <a:pt x="9582034" y="277419"/>
                </a:lnTo>
                <a:cubicBezTo>
                  <a:pt x="9582034" y="273728"/>
                  <a:pt x="9579517" y="273728"/>
                  <a:pt x="9575742" y="274651"/>
                </a:cubicBezTo>
                <a:lnTo>
                  <a:pt x="9569802" y="275839"/>
                </a:lnTo>
                <a:lnTo>
                  <a:pt x="9568780" y="274804"/>
                </a:lnTo>
                <a:lnTo>
                  <a:pt x="9568064" y="276186"/>
                </a:lnTo>
                <a:lnTo>
                  <a:pt x="9561898" y="277419"/>
                </a:lnTo>
                <a:cubicBezTo>
                  <a:pt x="9551830" y="270038"/>
                  <a:pt x="9551830" y="270038"/>
                  <a:pt x="9551830" y="270038"/>
                </a:cubicBezTo>
                <a:cubicBezTo>
                  <a:pt x="9541762" y="261603"/>
                  <a:pt x="9551830" y="270038"/>
                  <a:pt x="9551830" y="277419"/>
                </a:cubicBezTo>
                <a:lnTo>
                  <a:pt x="9532169" y="277419"/>
                </a:lnTo>
                <a:lnTo>
                  <a:pt x="9532169" y="277481"/>
                </a:lnTo>
                <a:cubicBezTo>
                  <a:pt x="9521818" y="277481"/>
                  <a:pt x="9521818" y="277481"/>
                  <a:pt x="9521818" y="269909"/>
                </a:cubicBezTo>
                <a:cubicBezTo>
                  <a:pt x="9529605" y="269909"/>
                  <a:pt x="9531509" y="269909"/>
                  <a:pt x="9531995" y="273104"/>
                </a:cubicBezTo>
                <a:lnTo>
                  <a:pt x="9532169" y="276960"/>
                </a:lnTo>
                <a:lnTo>
                  <a:pt x="9535968" y="273020"/>
                </a:lnTo>
                <a:cubicBezTo>
                  <a:pt x="9537392" y="269511"/>
                  <a:pt x="9531694" y="267929"/>
                  <a:pt x="9531694" y="261603"/>
                </a:cubicBezTo>
                <a:cubicBezTo>
                  <a:pt x="9531694" y="261603"/>
                  <a:pt x="9541762" y="261603"/>
                  <a:pt x="9541762" y="254223"/>
                </a:cubicBezTo>
                <a:cubicBezTo>
                  <a:pt x="9531694" y="254223"/>
                  <a:pt x="9531694" y="246843"/>
                  <a:pt x="9511561" y="254223"/>
                </a:cubicBezTo>
                <a:cubicBezTo>
                  <a:pt x="9511561" y="261603"/>
                  <a:pt x="9511561" y="261603"/>
                  <a:pt x="9500070" y="270038"/>
                </a:cubicBezTo>
                <a:cubicBezTo>
                  <a:pt x="9500070" y="273728"/>
                  <a:pt x="9505483" y="275573"/>
                  <a:pt x="9510839" y="277419"/>
                </a:cubicBezTo>
                <a:lnTo>
                  <a:pt x="9516024" y="279503"/>
                </a:lnTo>
                <a:lnTo>
                  <a:pt x="9516594" y="279264"/>
                </a:lnTo>
                <a:lnTo>
                  <a:pt x="9517279" y="280017"/>
                </a:lnTo>
                <a:lnTo>
                  <a:pt x="9518255" y="280417"/>
                </a:lnTo>
                <a:lnTo>
                  <a:pt x="9518922" y="281284"/>
                </a:lnTo>
                <a:lnTo>
                  <a:pt x="9518922" y="281824"/>
                </a:lnTo>
                <a:lnTo>
                  <a:pt x="9517279" y="280017"/>
                </a:lnTo>
                <a:lnTo>
                  <a:pt x="9516024" y="279503"/>
                </a:lnTo>
                <a:lnTo>
                  <a:pt x="9513175" y="280647"/>
                </a:lnTo>
                <a:cubicBezTo>
                  <a:pt x="9512226" y="281570"/>
                  <a:pt x="9511561" y="282954"/>
                  <a:pt x="9511561" y="284799"/>
                </a:cubicBezTo>
                <a:cubicBezTo>
                  <a:pt x="9511561" y="284799"/>
                  <a:pt x="9511561" y="284799"/>
                  <a:pt x="9511561" y="292180"/>
                </a:cubicBezTo>
                <a:cubicBezTo>
                  <a:pt x="9511561" y="292180"/>
                  <a:pt x="9490003" y="299560"/>
                  <a:pt x="9490003" y="292180"/>
                </a:cubicBezTo>
                <a:cubicBezTo>
                  <a:pt x="9490003" y="284799"/>
                  <a:pt x="9500070" y="292180"/>
                  <a:pt x="9500070" y="284799"/>
                </a:cubicBezTo>
                <a:cubicBezTo>
                  <a:pt x="9500070" y="277419"/>
                  <a:pt x="9500070" y="277419"/>
                  <a:pt x="9500070" y="277419"/>
                </a:cubicBezTo>
                <a:cubicBezTo>
                  <a:pt x="9490003" y="277419"/>
                  <a:pt x="9490003" y="277419"/>
                  <a:pt x="9490003" y="277419"/>
                </a:cubicBezTo>
                <a:cubicBezTo>
                  <a:pt x="9490003" y="281109"/>
                  <a:pt x="9487487" y="281109"/>
                  <a:pt x="9483712" y="281109"/>
                </a:cubicBezTo>
                <a:lnTo>
                  <a:pt x="9480467" y="281974"/>
                </a:lnTo>
                <a:lnTo>
                  <a:pt x="9479889" y="281974"/>
                </a:lnTo>
                <a:lnTo>
                  <a:pt x="9479889" y="282128"/>
                </a:lnTo>
                <a:lnTo>
                  <a:pt x="9469871" y="284799"/>
                </a:lnTo>
                <a:lnTo>
                  <a:pt x="9478707" y="289118"/>
                </a:lnTo>
                <a:lnTo>
                  <a:pt x="9470137" y="289118"/>
                </a:lnTo>
                <a:lnTo>
                  <a:pt x="9468101" y="291207"/>
                </a:lnTo>
                <a:lnTo>
                  <a:pt x="9460089" y="288283"/>
                </a:lnTo>
                <a:cubicBezTo>
                  <a:pt x="9457572" y="286445"/>
                  <a:pt x="9455056" y="284608"/>
                  <a:pt x="9450022" y="284608"/>
                </a:cubicBezTo>
                <a:cubicBezTo>
                  <a:pt x="9450022" y="284608"/>
                  <a:pt x="9450022" y="284608"/>
                  <a:pt x="9450022" y="285526"/>
                </a:cubicBezTo>
                <a:lnTo>
                  <a:pt x="9450022" y="289040"/>
                </a:lnTo>
                <a:lnTo>
                  <a:pt x="9439362" y="289040"/>
                </a:lnTo>
                <a:lnTo>
                  <a:pt x="9439362" y="291361"/>
                </a:lnTo>
                <a:lnTo>
                  <a:pt x="9438413" y="289303"/>
                </a:lnTo>
                <a:lnTo>
                  <a:pt x="9431370" y="291484"/>
                </a:lnTo>
                <a:lnTo>
                  <a:pt x="9429343" y="289040"/>
                </a:lnTo>
                <a:lnTo>
                  <a:pt x="9429343" y="291815"/>
                </a:lnTo>
                <a:lnTo>
                  <a:pt x="9420797" y="284756"/>
                </a:lnTo>
                <a:cubicBezTo>
                  <a:pt x="9419538" y="282938"/>
                  <a:pt x="9419538" y="281119"/>
                  <a:pt x="9419538" y="277482"/>
                </a:cubicBezTo>
                <a:cubicBezTo>
                  <a:pt x="9408047" y="277482"/>
                  <a:pt x="9408047" y="277482"/>
                  <a:pt x="9408047" y="277482"/>
                </a:cubicBezTo>
                <a:cubicBezTo>
                  <a:pt x="9408047" y="284756"/>
                  <a:pt x="9408047" y="284756"/>
                  <a:pt x="9408047" y="292031"/>
                </a:cubicBezTo>
                <a:cubicBezTo>
                  <a:pt x="9418826" y="288394"/>
                  <a:pt x="9424215" y="290213"/>
                  <a:pt x="9428168" y="292031"/>
                </a:cubicBezTo>
                <a:lnTo>
                  <a:pt x="9429343" y="292481"/>
                </a:lnTo>
                <a:lnTo>
                  <a:pt x="9429343" y="296212"/>
                </a:lnTo>
                <a:lnTo>
                  <a:pt x="9429343" y="299703"/>
                </a:lnTo>
                <a:lnTo>
                  <a:pt x="9424571" y="302327"/>
                </a:lnTo>
                <a:cubicBezTo>
                  <a:pt x="9422054" y="303250"/>
                  <a:pt x="9419538" y="303250"/>
                  <a:pt x="9419538" y="299560"/>
                </a:cubicBezTo>
                <a:cubicBezTo>
                  <a:pt x="9413793" y="303250"/>
                  <a:pt x="9416309" y="305095"/>
                  <a:pt x="9419004" y="306940"/>
                </a:cubicBezTo>
                <a:lnTo>
                  <a:pt x="9419339" y="311572"/>
                </a:lnTo>
                <a:lnTo>
                  <a:pt x="9410234" y="311572"/>
                </a:lnTo>
                <a:lnTo>
                  <a:pt x="9411599" y="314321"/>
                </a:lnTo>
                <a:lnTo>
                  <a:pt x="9409552" y="314321"/>
                </a:lnTo>
                <a:lnTo>
                  <a:pt x="9410234" y="311572"/>
                </a:lnTo>
                <a:lnTo>
                  <a:pt x="9404891" y="311572"/>
                </a:lnTo>
                <a:lnTo>
                  <a:pt x="9398131" y="305683"/>
                </a:lnTo>
                <a:lnTo>
                  <a:pt x="9400465" y="304427"/>
                </a:lnTo>
                <a:cubicBezTo>
                  <a:pt x="9400465" y="304427"/>
                  <a:pt x="9400465" y="299897"/>
                  <a:pt x="9396322" y="301030"/>
                </a:cubicBezTo>
                <a:cubicBezTo>
                  <a:pt x="9394941" y="301407"/>
                  <a:pt x="9393098" y="302414"/>
                  <a:pt x="9390644" y="304427"/>
                </a:cubicBezTo>
                <a:lnTo>
                  <a:pt x="9390148" y="305494"/>
                </a:lnTo>
                <a:lnTo>
                  <a:pt x="9385398" y="305834"/>
                </a:lnTo>
                <a:lnTo>
                  <a:pt x="9380821" y="304427"/>
                </a:lnTo>
                <a:lnTo>
                  <a:pt x="9383667" y="305958"/>
                </a:lnTo>
                <a:lnTo>
                  <a:pt x="9382836" y="306018"/>
                </a:lnTo>
                <a:lnTo>
                  <a:pt x="9371792" y="309976"/>
                </a:lnTo>
                <a:lnTo>
                  <a:pt x="9372942" y="306728"/>
                </a:lnTo>
                <a:lnTo>
                  <a:pt x="9370097" y="301575"/>
                </a:lnTo>
                <a:lnTo>
                  <a:pt x="9372506" y="300945"/>
                </a:lnTo>
                <a:lnTo>
                  <a:pt x="9372534" y="301030"/>
                </a:lnTo>
                <a:cubicBezTo>
                  <a:pt x="9375296" y="304427"/>
                  <a:pt x="9380821" y="304427"/>
                  <a:pt x="9380821" y="304427"/>
                </a:cubicBezTo>
                <a:cubicBezTo>
                  <a:pt x="9380821" y="304427"/>
                  <a:pt x="9380821" y="299897"/>
                  <a:pt x="9376678" y="297633"/>
                </a:cubicBezTo>
                <a:lnTo>
                  <a:pt x="9371079" y="296392"/>
                </a:lnTo>
                <a:lnTo>
                  <a:pt x="9371227" y="296263"/>
                </a:lnTo>
                <a:lnTo>
                  <a:pt x="9370860" y="295544"/>
                </a:lnTo>
                <a:lnTo>
                  <a:pt x="9372763" y="293102"/>
                </a:lnTo>
                <a:cubicBezTo>
                  <a:pt x="9375279" y="292180"/>
                  <a:pt x="9377796" y="292180"/>
                  <a:pt x="9377796" y="292180"/>
                </a:cubicBezTo>
                <a:cubicBezTo>
                  <a:pt x="9377796" y="284799"/>
                  <a:pt x="9377796" y="284799"/>
                  <a:pt x="9377796" y="284799"/>
                </a:cubicBezTo>
                <a:lnTo>
                  <a:pt x="9368469" y="287363"/>
                </a:lnTo>
                <a:lnTo>
                  <a:pt x="9371227" y="281974"/>
                </a:lnTo>
                <a:cubicBezTo>
                  <a:pt x="9361476" y="281974"/>
                  <a:pt x="9361476" y="281974"/>
                  <a:pt x="9361476" y="281974"/>
                </a:cubicBezTo>
                <a:cubicBezTo>
                  <a:pt x="9371227" y="274830"/>
                  <a:pt x="9371227" y="274830"/>
                  <a:pt x="9371227" y="274830"/>
                </a:cubicBezTo>
                <a:lnTo>
                  <a:pt x="9360984" y="270703"/>
                </a:lnTo>
                <a:lnTo>
                  <a:pt x="9371504" y="272806"/>
                </a:lnTo>
                <a:lnTo>
                  <a:pt x="9372164" y="272516"/>
                </a:lnTo>
                <a:lnTo>
                  <a:pt x="9372671" y="274711"/>
                </a:lnTo>
                <a:cubicBezTo>
                  <a:pt x="9375861" y="279056"/>
                  <a:pt x="9383154" y="276383"/>
                  <a:pt x="9390446" y="281730"/>
                </a:cubicBezTo>
                <a:cubicBezTo>
                  <a:pt x="9380723" y="288860"/>
                  <a:pt x="9409894" y="288860"/>
                  <a:pt x="9400171" y="295991"/>
                </a:cubicBezTo>
                <a:cubicBezTo>
                  <a:pt x="9400171" y="304139"/>
                  <a:pt x="9409894" y="304139"/>
                  <a:pt x="9409894" y="304139"/>
                </a:cubicBezTo>
                <a:cubicBezTo>
                  <a:pt x="9409894" y="296500"/>
                  <a:pt x="9405032" y="289115"/>
                  <a:pt x="9397739" y="282749"/>
                </a:cubicBezTo>
                <a:lnTo>
                  <a:pt x="9376496" y="270610"/>
                </a:lnTo>
                <a:lnTo>
                  <a:pt x="9377796" y="270038"/>
                </a:lnTo>
                <a:lnTo>
                  <a:pt x="9373385" y="268833"/>
                </a:lnTo>
                <a:lnTo>
                  <a:pt x="9371000" y="267470"/>
                </a:lnTo>
                <a:lnTo>
                  <a:pt x="9371175" y="268229"/>
                </a:lnTo>
                <a:lnTo>
                  <a:pt x="9369657" y="267814"/>
                </a:lnTo>
                <a:cubicBezTo>
                  <a:pt x="9367651" y="266776"/>
                  <a:pt x="9365998" y="265887"/>
                  <a:pt x="9363639" y="266480"/>
                </a:cubicBezTo>
                <a:lnTo>
                  <a:pt x="9358336" y="269636"/>
                </a:lnTo>
                <a:lnTo>
                  <a:pt x="9347592" y="265306"/>
                </a:lnTo>
                <a:lnTo>
                  <a:pt x="9347592" y="261603"/>
                </a:lnTo>
                <a:lnTo>
                  <a:pt x="9339865" y="259580"/>
                </a:lnTo>
                <a:lnTo>
                  <a:pt x="9336764" y="253310"/>
                </a:lnTo>
                <a:lnTo>
                  <a:pt x="9328405" y="250671"/>
                </a:lnTo>
                <a:lnTo>
                  <a:pt x="9327456" y="246843"/>
                </a:lnTo>
                <a:lnTo>
                  <a:pt x="9321557" y="253185"/>
                </a:lnTo>
                <a:lnTo>
                  <a:pt x="9320905" y="253449"/>
                </a:lnTo>
                <a:lnTo>
                  <a:pt x="9321168" y="253603"/>
                </a:lnTo>
                <a:lnTo>
                  <a:pt x="9310887" y="264656"/>
                </a:lnTo>
                <a:lnTo>
                  <a:pt x="9310887" y="261241"/>
                </a:lnTo>
                <a:cubicBezTo>
                  <a:pt x="9310887" y="260352"/>
                  <a:pt x="9310887" y="260352"/>
                  <a:pt x="9310887" y="260352"/>
                </a:cubicBezTo>
                <a:cubicBezTo>
                  <a:pt x="9308529" y="258572"/>
                  <a:pt x="9306762" y="257682"/>
                  <a:pt x="9305436" y="257349"/>
                </a:cubicBezTo>
                <a:cubicBezTo>
                  <a:pt x="9301458" y="256348"/>
                  <a:pt x="9301458" y="260352"/>
                  <a:pt x="9301458" y="260352"/>
                </a:cubicBezTo>
                <a:cubicBezTo>
                  <a:pt x="9301458" y="260352"/>
                  <a:pt x="9303816" y="260352"/>
                  <a:pt x="9306173" y="261241"/>
                </a:cubicBezTo>
                <a:lnTo>
                  <a:pt x="9309713" y="265919"/>
                </a:lnTo>
                <a:lnTo>
                  <a:pt x="9306014" y="269896"/>
                </a:lnTo>
                <a:lnTo>
                  <a:pt x="9301458" y="267470"/>
                </a:lnTo>
                <a:lnTo>
                  <a:pt x="9303463" y="270038"/>
                </a:lnTo>
                <a:lnTo>
                  <a:pt x="9287287" y="270038"/>
                </a:lnTo>
                <a:lnTo>
                  <a:pt x="9282069" y="267686"/>
                </a:lnTo>
                <a:cubicBezTo>
                  <a:pt x="9282069" y="260542"/>
                  <a:pt x="9262566" y="281974"/>
                  <a:pt x="9262566" y="267686"/>
                </a:cubicBezTo>
                <a:cubicBezTo>
                  <a:pt x="9262566" y="262328"/>
                  <a:pt x="9262566" y="265007"/>
                  <a:pt x="9262566" y="263667"/>
                </a:cubicBezTo>
                <a:lnTo>
                  <a:pt x="9262566" y="260568"/>
                </a:lnTo>
                <a:lnTo>
                  <a:pt x="9271991" y="260568"/>
                </a:lnTo>
                <a:cubicBezTo>
                  <a:pt x="9271991" y="253234"/>
                  <a:pt x="9271991" y="253234"/>
                  <a:pt x="9262562" y="253234"/>
                </a:cubicBezTo>
                <a:cubicBezTo>
                  <a:pt x="9262562" y="256901"/>
                  <a:pt x="9262562" y="258734"/>
                  <a:pt x="9262562" y="259651"/>
                </a:cubicBezTo>
                <a:lnTo>
                  <a:pt x="9262562" y="260542"/>
                </a:lnTo>
                <a:lnTo>
                  <a:pt x="9251421" y="260542"/>
                </a:lnTo>
                <a:cubicBezTo>
                  <a:pt x="9256994" y="260542"/>
                  <a:pt x="9256994" y="262328"/>
                  <a:pt x="9254382" y="265007"/>
                </a:cubicBezTo>
                <a:lnTo>
                  <a:pt x="9248614" y="269464"/>
                </a:lnTo>
                <a:lnTo>
                  <a:pt x="9249600" y="266658"/>
                </a:lnTo>
                <a:cubicBezTo>
                  <a:pt x="9248332" y="263585"/>
                  <a:pt x="9245795" y="261447"/>
                  <a:pt x="9245795" y="261447"/>
                </a:cubicBezTo>
                <a:cubicBezTo>
                  <a:pt x="9245795" y="269999"/>
                  <a:pt x="9235681" y="261447"/>
                  <a:pt x="9225520" y="261447"/>
                </a:cubicBezTo>
                <a:lnTo>
                  <a:pt x="9235165" y="272107"/>
                </a:lnTo>
                <a:lnTo>
                  <a:pt x="9224605" y="267686"/>
                </a:lnTo>
                <a:lnTo>
                  <a:pt x="9222546" y="261653"/>
                </a:lnTo>
                <a:lnTo>
                  <a:pt x="9225520" y="253876"/>
                </a:lnTo>
                <a:cubicBezTo>
                  <a:pt x="9214029" y="253876"/>
                  <a:pt x="9203963" y="253876"/>
                  <a:pt x="9203963" y="253876"/>
                </a:cubicBezTo>
                <a:lnTo>
                  <a:pt x="9196014" y="254723"/>
                </a:lnTo>
                <a:lnTo>
                  <a:pt x="9192912" y="253397"/>
                </a:lnTo>
                <a:cubicBezTo>
                  <a:pt x="9192912" y="260542"/>
                  <a:pt x="9192912" y="260542"/>
                  <a:pt x="9192912" y="260542"/>
                </a:cubicBezTo>
                <a:cubicBezTo>
                  <a:pt x="9192912" y="260542"/>
                  <a:pt x="9202663" y="267686"/>
                  <a:pt x="9192912" y="267686"/>
                </a:cubicBezTo>
                <a:lnTo>
                  <a:pt x="9191802" y="267686"/>
                </a:lnTo>
                <a:lnTo>
                  <a:pt x="9185115" y="261426"/>
                </a:lnTo>
                <a:cubicBezTo>
                  <a:pt x="9183842" y="259439"/>
                  <a:pt x="9183842" y="257585"/>
                  <a:pt x="9183842" y="253876"/>
                </a:cubicBezTo>
                <a:cubicBezTo>
                  <a:pt x="9178755" y="253876"/>
                  <a:pt x="9176212" y="255730"/>
                  <a:pt x="9173662" y="256657"/>
                </a:cubicBezTo>
                <a:lnTo>
                  <a:pt x="9163957" y="254014"/>
                </a:lnTo>
                <a:lnTo>
                  <a:pt x="9162374" y="253234"/>
                </a:lnTo>
                <a:lnTo>
                  <a:pt x="9163449" y="258799"/>
                </a:lnTo>
                <a:lnTo>
                  <a:pt x="9163449" y="267785"/>
                </a:lnTo>
                <a:cubicBezTo>
                  <a:pt x="9163449" y="269772"/>
                  <a:pt x="9163449" y="269772"/>
                  <a:pt x="9163449" y="269772"/>
                </a:cubicBezTo>
                <a:lnTo>
                  <a:pt x="9171800" y="266306"/>
                </a:lnTo>
                <a:lnTo>
                  <a:pt x="9173374" y="267470"/>
                </a:lnTo>
                <a:cubicBezTo>
                  <a:pt x="9173374" y="260352"/>
                  <a:pt x="9183002" y="267470"/>
                  <a:pt x="9183002" y="267470"/>
                </a:cubicBezTo>
                <a:lnTo>
                  <a:pt x="9179282" y="263193"/>
                </a:lnTo>
                <a:lnTo>
                  <a:pt x="9183842" y="261294"/>
                </a:lnTo>
                <a:lnTo>
                  <a:pt x="9183842" y="267686"/>
                </a:lnTo>
                <a:lnTo>
                  <a:pt x="9173409" y="267686"/>
                </a:lnTo>
                <a:lnTo>
                  <a:pt x="9173409" y="273389"/>
                </a:lnTo>
                <a:lnTo>
                  <a:pt x="9163449" y="269772"/>
                </a:lnTo>
                <a:lnTo>
                  <a:pt x="9163449" y="274830"/>
                </a:lnTo>
                <a:lnTo>
                  <a:pt x="9162264" y="274830"/>
                </a:lnTo>
                <a:cubicBezTo>
                  <a:pt x="9162264" y="274830"/>
                  <a:pt x="9162264" y="274830"/>
                  <a:pt x="9162264" y="267686"/>
                </a:cubicBezTo>
                <a:cubicBezTo>
                  <a:pt x="9162264" y="267686"/>
                  <a:pt x="9162264" y="267686"/>
                  <a:pt x="9152512" y="267686"/>
                </a:cubicBezTo>
                <a:cubicBezTo>
                  <a:pt x="9162264" y="267686"/>
                  <a:pt x="9152512" y="267686"/>
                  <a:pt x="9152512" y="274830"/>
                </a:cubicBezTo>
                <a:cubicBezTo>
                  <a:pt x="9152512" y="267686"/>
                  <a:pt x="9152512" y="267686"/>
                  <a:pt x="9152512" y="267686"/>
                </a:cubicBezTo>
                <a:cubicBezTo>
                  <a:pt x="9152512" y="260542"/>
                  <a:pt x="9152512" y="260542"/>
                  <a:pt x="9152512" y="260542"/>
                </a:cubicBezTo>
                <a:cubicBezTo>
                  <a:pt x="9152512" y="260542"/>
                  <a:pt x="9150075" y="258755"/>
                  <a:pt x="9146418" y="256077"/>
                </a:cubicBezTo>
                <a:lnTo>
                  <a:pt x="9133822" y="246848"/>
                </a:lnTo>
                <a:lnTo>
                  <a:pt x="9129353" y="247146"/>
                </a:lnTo>
                <a:cubicBezTo>
                  <a:pt x="9125695" y="248039"/>
                  <a:pt x="9123258" y="249825"/>
                  <a:pt x="9123258" y="253397"/>
                </a:cubicBezTo>
                <a:cubicBezTo>
                  <a:pt x="9133009" y="253397"/>
                  <a:pt x="9133009" y="260542"/>
                  <a:pt x="9142761" y="260542"/>
                </a:cubicBezTo>
                <a:cubicBezTo>
                  <a:pt x="9142761" y="267686"/>
                  <a:pt x="9133009" y="267686"/>
                  <a:pt x="9133009" y="267686"/>
                </a:cubicBezTo>
                <a:cubicBezTo>
                  <a:pt x="9133009" y="267686"/>
                  <a:pt x="9133009" y="267686"/>
                  <a:pt x="9123258" y="267686"/>
                </a:cubicBezTo>
                <a:cubicBezTo>
                  <a:pt x="9123258" y="267686"/>
                  <a:pt x="9123258" y="267686"/>
                  <a:pt x="9133009" y="260542"/>
                </a:cubicBezTo>
                <a:cubicBezTo>
                  <a:pt x="9123258" y="260542"/>
                  <a:pt x="9123258" y="253397"/>
                  <a:pt x="9113506" y="260542"/>
                </a:cubicBezTo>
                <a:cubicBezTo>
                  <a:pt x="9123258" y="267686"/>
                  <a:pt x="9113506" y="267686"/>
                  <a:pt x="9123258" y="274830"/>
                </a:cubicBezTo>
                <a:cubicBezTo>
                  <a:pt x="9118382" y="271258"/>
                  <a:pt x="9113506" y="271258"/>
                  <a:pt x="9109849" y="272151"/>
                </a:cubicBezTo>
                <a:lnTo>
                  <a:pt x="9106239" y="273738"/>
                </a:lnTo>
                <a:lnTo>
                  <a:pt x="9103754" y="272160"/>
                </a:lnTo>
                <a:lnTo>
                  <a:pt x="9103754" y="268579"/>
                </a:lnTo>
                <a:cubicBezTo>
                  <a:pt x="9103754" y="267686"/>
                  <a:pt x="9103754" y="267686"/>
                  <a:pt x="9103754" y="267686"/>
                </a:cubicBezTo>
                <a:cubicBezTo>
                  <a:pt x="9103754" y="260542"/>
                  <a:pt x="9103754" y="260542"/>
                  <a:pt x="9103754" y="260542"/>
                </a:cubicBezTo>
                <a:cubicBezTo>
                  <a:pt x="9094003" y="260542"/>
                  <a:pt x="9094003" y="260542"/>
                  <a:pt x="9094003" y="260542"/>
                </a:cubicBezTo>
                <a:cubicBezTo>
                  <a:pt x="9084251" y="253397"/>
                  <a:pt x="9094003" y="260542"/>
                  <a:pt x="9084251" y="260542"/>
                </a:cubicBezTo>
                <a:cubicBezTo>
                  <a:pt x="9084251" y="260542"/>
                  <a:pt x="9084251" y="253397"/>
                  <a:pt x="9094003" y="253397"/>
                </a:cubicBezTo>
                <a:cubicBezTo>
                  <a:pt x="9094003" y="248039"/>
                  <a:pt x="9076763" y="246700"/>
                  <a:pt x="9068143" y="249379"/>
                </a:cubicBezTo>
                <a:lnTo>
                  <a:pt x="9063549" y="253234"/>
                </a:lnTo>
                <a:lnTo>
                  <a:pt x="9072937" y="253234"/>
                </a:lnTo>
                <a:cubicBezTo>
                  <a:pt x="9072937" y="260352"/>
                  <a:pt x="9083993" y="260352"/>
                  <a:pt x="9072937" y="260352"/>
                </a:cubicBezTo>
                <a:cubicBezTo>
                  <a:pt x="9063264" y="260352"/>
                  <a:pt x="9083993" y="267470"/>
                  <a:pt x="9072937" y="274588"/>
                </a:cubicBezTo>
                <a:cubicBezTo>
                  <a:pt x="9063264" y="274588"/>
                  <a:pt x="9063264" y="274588"/>
                  <a:pt x="9063264" y="274588"/>
                </a:cubicBezTo>
                <a:cubicBezTo>
                  <a:pt x="9063264" y="267470"/>
                  <a:pt x="9053591" y="267470"/>
                  <a:pt x="9053591" y="267470"/>
                </a:cubicBezTo>
                <a:cubicBezTo>
                  <a:pt x="9053591" y="274588"/>
                  <a:pt x="9053591" y="274588"/>
                  <a:pt x="9053591" y="281707"/>
                </a:cubicBezTo>
                <a:cubicBezTo>
                  <a:pt x="9053591" y="274588"/>
                  <a:pt x="9043917" y="274588"/>
                  <a:pt x="9043917" y="267470"/>
                </a:cubicBezTo>
                <a:cubicBezTo>
                  <a:pt x="9043917" y="267470"/>
                  <a:pt x="9053591" y="260352"/>
                  <a:pt x="9063264" y="267470"/>
                </a:cubicBezTo>
                <a:cubicBezTo>
                  <a:pt x="9063264" y="262132"/>
                  <a:pt x="9068705" y="260797"/>
                  <a:pt x="9067345" y="257460"/>
                </a:cubicBezTo>
                <a:lnTo>
                  <a:pt x="9063391" y="253366"/>
                </a:lnTo>
                <a:lnTo>
                  <a:pt x="9063365" y="253388"/>
                </a:lnTo>
                <a:lnTo>
                  <a:pt x="9063365" y="257474"/>
                </a:lnTo>
                <a:cubicBezTo>
                  <a:pt x="9063365" y="260568"/>
                  <a:pt x="9063365" y="260568"/>
                  <a:pt x="9063365" y="260568"/>
                </a:cubicBezTo>
                <a:cubicBezTo>
                  <a:pt x="9058356" y="260568"/>
                  <a:pt x="9055851" y="258735"/>
                  <a:pt x="9054599" y="256901"/>
                </a:cubicBezTo>
                <a:lnTo>
                  <a:pt x="9053358" y="253267"/>
                </a:lnTo>
                <a:lnTo>
                  <a:pt x="9053458" y="253234"/>
                </a:lnTo>
                <a:lnTo>
                  <a:pt x="9063071" y="253234"/>
                </a:lnTo>
                <a:lnTo>
                  <a:pt x="9059607" y="251236"/>
                </a:lnTo>
                <a:lnTo>
                  <a:pt x="9062793" y="250201"/>
                </a:lnTo>
                <a:cubicBezTo>
                  <a:pt x="9066563" y="248364"/>
                  <a:pt x="9071590" y="246526"/>
                  <a:pt x="9081645" y="246526"/>
                </a:cubicBezTo>
                <a:cubicBezTo>
                  <a:pt x="9081645" y="246526"/>
                  <a:pt x="9081645" y="242852"/>
                  <a:pt x="9082895" y="240096"/>
                </a:cubicBezTo>
                <a:lnTo>
                  <a:pt x="9083993" y="239035"/>
                </a:lnTo>
                <a:lnTo>
                  <a:pt x="9083993" y="241748"/>
                </a:lnTo>
                <a:cubicBezTo>
                  <a:pt x="9083993" y="244498"/>
                  <a:pt x="9083993" y="246331"/>
                  <a:pt x="9083993" y="246331"/>
                </a:cubicBezTo>
                <a:cubicBezTo>
                  <a:pt x="9093814" y="246331"/>
                  <a:pt x="9103637" y="246331"/>
                  <a:pt x="9113459" y="238998"/>
                </a:cubicBezTo>
                <a:cubicBezTo>
                  <a:pt x="9103637" y="238998"/>
                  <a:pt x="9103637" y="238998"/>
                  <a:pt x="9103637" y="238998"/>
                </a:cubicBezTo>
                <a:cubicBezTo>
                  <a:pt x="9098726" y="238998"/>
                  <a:pt x="9096270" y="238998"/>
                  <a:pt x="9093815" y="238081"/>
                </a:cubicBezTo>
                <a:lnTo>
                  <a:pt x="9088641" y="234701"/>
                </a:lnTo>
                <a:lnTo>
                  <a:pt x="9086788" y="231943"/>
                </a:lnTo>
                <a:lnTo>
                  <a:pt x="9084041" y="231695"/>
                </a:lnTo>
                <a:lnTo>
                  <a:pt x="9083993" y="231664"/>
                </a:lnTo>
                <a:lnTo>
                  <a:pt x="9083993" y="231691"/>
                </a:lnTo>
                <a:lnTo>
                  <a:pt x="9075325" y="230910"/>
                </a:lnTo>
                <a:lnTo>
                  <a:pt x="9075291" y="230921"/>
                </a:lnTo>
                <a:lnTo>
                  <a:pt x="9075809" y="229210"/>
                </a:lnTo>
                <a:cubicBezTo>
                  <a:pt x="9073197" y="226541"/>
                  <a:pt x="9067973" y="224761"/>
                  <a:pt x="9063097" y="224761"/>
                </a:cubicBezTo>
                <a:cubicBezTo>
                  <a:pt x="9058222" y="228320"/>
                  <a:pt x="9058222" y="230100"/>
                  <a:pt x="9060659" y="230989"/>
                </a:cubicBezTo>
                <a:lnTo>
                  <a:pt x="9072584" y="231860"/>
                </a:lnTo>
                <a:lnTo>
                  <a:pt x="9061001" y="235877"/>
                </a:lnTo>
                <a:lnTo>
                  <a:pt x="9058504" y="232581"/>
                </a:lnTo>
                <a:cubicBezTo>
                  <a:pt x="9056073" y="231664"/>
                  <a:pt x="9053642" y="231664"/>
                  <a:pt x="9053642" y="231664"/>
                </a:cubicBezTo>
                <a:cubicBezTo>
                  <a:pt x="9048780" y="231664"/>
                  <a:pt x="9048780" y="231664"/>
                  <a:pt x="9049996" y="232581"/>
                </a:cubicBezTo>
                <a:lnTo>
                  <a:pt x="9053372" y="238522"/>
                </a:lnTo>
                <a:lnTo>
                  <a:pt x="9051483" y="239177"/>
                </a:lnTo>
                <a:cubicBezTo>
                  <a:pt x="9051483" y="242852"/>
                  <a:pt x="9051483" y="244689"/>
                  <a:pt x="9051483" y="246526"/>
                </a:cubicBezTo>
                <a:lnTo>
                  <a:pt x="9051483" y="248117"/>
                </a:lnTo>
                <a:lnTo>
                  <a:pt x="9043851" y="246253"/>
                </a:lnTo>
                <a:cubicBezTo>
                  <a:pt x="9043851" y="253397"/>
                  <a:pt x="9036538" y="253397"/>
                  <a:pt x="9030443" y="254290"/>
                </a:cubicBezTo>
                <a:lnTo>
                  <a:pt x="9030271" y="254363"/>
                </a:lnTo>
                <a:lnTo>
                  <a:pt x="9034194" y="256793"/>
                </a:lnTo>
                <a:cubicBezTo>
                  <a:pt x="9036625" y="258573"/>
                  <a:pt x="9039056" y="260352"/>
                  <a:pt x="9043918" y="260352"/>
                </a:cubicBezTo>
                <a:cubicBezTo>
                  <a:pt x="9043918" y="267470"/>
                  <a:pt x="9043918" y="267470"/>
                  <a:pt x="9034194" y="267470"/>
                </a:cubicBezTo>
                <a:cubicBezTo>
                  <a:pt x="9034194" y="260352"/>
                  <a:pt x="9034194" y="260352"/>
                  <a:pt x="9024470" y="260352"/>
                </a:cubicBezTo>
                <a:cubicBezTo>
                  <a:pt x="9024470" y="260352"/>
                  <a:pt x="9029939" y="260352"/>
                  <a:pt x="9028572" y="257349"/>
                </a:cubicBezTo>
                <a:lnTo>
                  <a:pt x="9026977" y="255749"/>
                </a:lnTo>
                <a:lnTo>
                  <a:pt x="9023281" y="257304"/>
                </a:lnTo>
                <a:cubicBezTo>
                  <a:pt x="9021910" y="259202"/>
                  <a:pt x="9021910" y="262327"/>
                  <a:pt x="9024348" y="267686"/>
                </a:cubicBezTo>
                <a:cubicBezTo>
                  <a:pt x="9014596" y="267686"/>
                  <a:pt x="9024348" y="274830"/>
                  <a:pt x="9014596" y="274830"/>
                </a:cubicBezTo>
                <a:cubicBezTo>
                  <a:pt x="9014596" y="267686"/>
                  <a:pt x="9014596" y="267686"/>
                  <a:pt x="9004845" y="267686"/>
                </a:cubicBezTo>
                <a:cubicBezTo>
                  <a:pt x="9004845" y="267686"/>
                  <a:pt x="8995093" y="267686"/>
                  <a:pt x="8985341" y="267686"/>
                </a:cubicBezTo>
                <a:lnTo>
                  <a:pt x="8985112" y="267457"/>
                </a:lnTo>
                <a:lnTo>
                  <a:pt x="8985102" y="267470"/>
                </a:lnTo>
                <a:lnTo>
                  <a:pt x="8985102" y="267447"/>
                </a:lnTo>
                <a:lnTo>
                  <a:pt x="8971933" y="254291"/>
                </a:lnTo>
                <a:cubicBezTo>
                  <a:pt x="8969321" y="249825"/>
                  <a:pt x="8969321" y="246253"/>
                  <a:pt x="8974196" y="246253"/>
                </a:cubicBezTo>
                <a:cubicBezTo>
                  <a:pt x="8974196" y="239109"/>
                  <a:pt x="8964445" y="239109"/>
                  <a:pt x="8974196" y="231965"/>
                </a:cubicBezTo>
                <a:cubicBezTo>
                  <a:pt x="8969320" y="235537"/>
                  <a:pt x="8972107" y="237323"/>
                  <a:pt x="8976112" y="238216"/>
                </a:cubicBezTo>
                <a:lnTo>
                  <a:pt x="8985036" y="239079"/>
                </a:lnTo>
                <a:lnTo>
                  <a:pt x="8989561" y="246331"/>
                </a:lnTo>
                <a:lnTo>
                  <a:pt x="8986339" y="246331"/>
                </a:lnTo>
                <a:cubicBezTo>
                  <a:pt x="8985102" y="246331"/>
                  <a:pt x="8985102" y="246331"/>
                  <a:pt x="8985102" y="246331"/>
                </a:cubicBezTo>
                <a:cubicBezTo>
                  <a:pt x="8985102" y="253378"/>
                  <a:pt x="8985102" y="246331"/>
                  <a:pt x="8973786" y="253378"/>
                </a:cubicBezTo>
                <a:cubicBezTo>
                  <a:pt x="8985102" y="253378"/>
                  <a:pt x="8985102" y="253378"/>
                  <a:pt x="8985102" y="253378"/>
                </a:cubicBezTo>
                <a:cubicBezTo>
                  <a:pt x="8992528" y="253378"/>
                  <a:pt x="8994384" y="253378"/>
                  <a:pt x="8994849" y="250405"/>
                </a:cubicBezTo>
                <a:lnTo>
                  <a:pt x="8994933" y="248174"/>
                </a:lnTo>
                <a:lnTo>
                  <a:pt x="8999791" y="249783"/>
                </a:lnTo>
                <a:cubicBezTo>
                  <a:pt x="9007195" y="251580"/>
                  <a:pt x="9014599" y="253378"/>
                  <a:pt x="9014599" y="260568"/>
                </a:cubicBezTo>
                <a:cubicBezTo>
                  <a:pt x="9024469" y="253378"/>
                  <a:pt x="9024469" y="246188"/>
                  <a:pt x="9024469" y="238998"/>
                </a:cubicBezTo>
                <a:cubicBezTo>
                  <a:pt x="9024469" y="238998"/>
                  <a:pt x="9014599" y="246188"/>
                  <a:pt x="9014599" y="238998"/>
                </a:cubicBezTo>
                <a:cubicBezTo>
                  <a:pt x="9004727" y="238998"/>
                  <a:pt x="9004727" y="238998"/>
                  <a:pt x="9004727" y="238998"/>
                </a:cubicBezTo>
                <a:cubicBezTo>
                  <a:pt x="8997323" y="244390"/>
                  <a:pt x="8995472" y="241694"/>
                  <a:pt x="8990845" y="240009"/>
                </a:cubicBezTo>
                <a:lnTo>
                  <a:pt x="8985359" y="239062"/>
                </a:lnTo>
                <a:lnTo>
                  <a:pt x="8986865" y="234979"/>
                </a:lnTo>
                <a:cubicBezTo>
                  <a:pt x="8989608" y="231965"/>
                  <a:pt x="8995093" y="231965"/>
                  <a:pt x="8995093" y="231965"/>
                </a:cubicBezTo>
                <a:cubicBezTo>
                  <a:pt x="8974196" y="231965"/>
                  <a:pt x="8954693" y="224820"/>
                  <a:pt x="8935190" y="231965"/>
                </a:cubicBezTo>
                <a:cubicBezTo>
                  <a:pt x="8944941" y="239109"/>
                  <a:pt x="8944941" y="239109"/>
                  <a:pt x="8944941" y="239109"/>
                </a:cubicBezTo>
                <a:cubicBezTo>
                  <a:pt x="8947379" y="237323"/>
                  <a:pt x="8948598" y="235983"/>
                  <a:pt x="8949055" y="234979"/>
                </a:cubicBezTo>
                <a:lnTo>
                  <a:pt x="8948765" y="233634"/>
                </a:lnTo>
                <a:lnTo>
                  <a:pt x="8944941" y="231965"/>
                </a:lnTo>
                <a:cubicBezTo>
                  <a:pt x="8944941" y="231965"/>
                  <a:pt x="8947379" y="231965"/>
                  <a:pt x="8948598" y="232858"/>
                </a:cubicBezTo>
                <a:lnTo>
                  <a:pt x="8948765" y="233634"/>
                </a:lnTo>
                <a:lnTo>
                  <a:pt x="8952103" y="235090"/>
                </a:lnTo>
                <a:cubicBezTo>
                  <a:pt x="8958959" y="236430"/>
                  <a:pt x="8964445" y="233751"/>
                  <a:pt x="8964445" y="239109"/>
                </a:cubicBezTo>
                <a:cubicBezTo>
                  <a:pt x="8964445" y="246253"/>
                  <a:pt x="8964445" y="253397"/>
                  <a:pt x="8974196" y="267686"/>
                </a:cubicBezTo>
                <a:cubicBezTo>
                  <a:pt x="8964445" y="267686"/>
                  <a:pt x="8964445" y="260542"/>
                  <a:pt x="8964445" y="260542"/>
                </a:cubicBezTo>
                <a:cubicBezTo>
                  <a:pt x="8964445" y="267686"/>
                  <a:pt x="8964445" y="267686"/>
                  <a:pt x="8964445" y="267686"/>
                </a:cubicBezTo>
                <a:cubicBezTo>
                  <a:pt x="8954693" y="267686"/>
                  <a:pt x="8954693" y="267686"/>
                  <a:pt x="8954693" y="267686"/>
                </a:cubicBezTo>
                <a:cubicBezTo>
                  <a:pt x="8954693" y="267686"/>
                  <a:pt x="8964445" y="267686"/>
                  <a:pt x="8964445" y="260542"/>
                </a:cubicBezTo>
                <a:cubicBezTo>
                  <a:pt x="8954693" y="260542"/>
                  <a:pt x="8954693" y="260542"/>
                  <a:pt x="8954693" y="260542"/>
                </a:cubicBezTo>
                <a:cubicBezTo>
                  <a:pt x="8954693" y="267686"/>
                  <a:pt x="8944941" y="267686"/>
                  <a:pt x="8935190" y="267686"/>
                </a:cubicBezTo>
                <a:cubicBezTo>
                  <a:pt x="8935190" y="267686"/>
                  <a:pt x="8940675" y="267686"/>
                  <a:pt x="8943418" y="270700"/>
                </a:cubicBezTo>
                <a:lnTo>
                  <a:pt x="8944932" y="274804"/>
                </a:lnTo>
                <a:lnTo>
                  <a:pt x="8954338" y="274804"/>
                </a:lnTo>
                <a:cubicBezTo>
                  <a:pt x="8954338" y="274804"/>
                  <a:pt x="8954338" y="274804"/>
                  <a:pt x="8954338" y="281707"/>
                </a:cubicBezTo>
                <a:cubicBezTo>
                  <a:pt x="8954338" y="281707"/>
                  <a:pt x="8954338" y="277824"/>
                  <a:pt x="8950360" y="275883"/>
                </a:cubicBezTo>
                <a:lnTo>
                  <a:pt x="8944934" y="274809"/>
                </a:lnTo>
                <a:lnTo>
                  <a:pt x="8944941" y="274830"/>
                </a:lnTo>
                <a:cubicBezTo>
                  <a:pt x="8935190" y="274830"/>
                  <a:pt x="8935190" y="274830"/>
                  <a:pt x="8925438" y="267686"/>
                </a:cubicBezTo>
                <a:cubicBezTo>
                  <a:pt x="8915687" y="260542"/>
                  <a:pt x="8915687" y="267686"/>
                  <a:pt x="8915687" y="267686"/>
                </a:cubicBezTo>
                <a:cubicBezTo>
                  <a:pt x="8915687" y="264114"/>
                  <a:pt x="8910811" y="264114"/>
                  <a:pt x="8905935" y="265007"/>
                </a:cubicBezTo>
                <a:lnTo>
                  <a:pt x="8905052" y="265227"/>
                </a:lnTo>
                <a:lnTo>
                  <a:pt x="8905935" y="267686"/>
                </a:lnTo>
                <a:lnTo>
                  <a:pt x="8905007" y="265239"/>
                </a:lnTo>
                <a:lnTo>
                  <a:pt x="8899230" y="266681"/>
                </a:lnTo>
                <a:cubicBezTo>
                  <a:pt x="8897402" y="267239"/>
                  <a:pt x="8896183" y="267686"/>
                  <a:pt x="8896183" y="267686"/>
                </a:cubicBezTo>
                <a:cubicBezTo>
                  <a:pt x="8896183" y="262328"/>
                  <a:pt x="8901669" y="260988"/>
                  <a:pt x="8904411" y="263667"/>
                </a:cubicBezTo>
                <a:lnTo>
                  <a:pt x="8905007" y="265239"/>
                </a:lnTo>
                <a:lnTo>
                  <a:pt x="8905052" y="265227"/>
                </a:lnTo>
                <a:lnTo>
                  <a:pt x="8904411" y="263444"/>
                </a:lnTo>
                <a:cubicBezTo>
                  <a:pt x="8901669" y="260095"/>
                  <a:pt x="8896183" y="258755"/>
                  <a:pt x="8896183" y="253397"/>
                </a:cubicBezTo>
                <a:cubicBezTo>
                  <a:pt x="8905935" y="253397"/>
                  <a:pt x="8905935" y="253397"/>
                  <a:pt x="8905935" y="260542"/>
                </a:cubicBezTo>
                <a:cubicBezTo>
                  <a:pt x="8915687" y="260542"/>
                  <a:pt x="8915687" y="253397"/>
                  <a:pt x="8915687" y="260542"/>
                </a:cubicBezTo>
                <a:cubicBezTo>
                  <a:pt x="8915687" y="260542"/>
                  <a:pt x="8915687" y="253397"/>
                  <a:pt x="8925438" y="253397"/>
                </a:cubicBezTo>
                <a:cubicBezTo>
                  <a:pt x="8915687" y="253397"/>
                  <a:pt x="8915687" y="253397"/>
                  <a:pt x="8915687" y="246253"/>
                </a:cubicBezTo>
                <a:cubicBezTo>
                  <a:pt x="8918125" y="246253"/>
                  <a:pt x="8919953" y="246700"/>
                  <a:pt x="8921324" y="247369"/>
                </a:cubicBezTo>
                <a:lnTo>
                  <a:pt x="8923557" y="249264"/>
                </a:lnTo>
                <a:lnTo>
                  <a:pt x="8919298" y="239903"/>
                </a:lnTo>
                <a:lnTo>
                  <a:pt x="8925460" y="240214"/>
                </a:lnTo>
                <a:lnTo>
                  <a:pt x="8925460" y="245415"/>
                </a:lnTo>
                <a:cubicBezTo>
                  <a:pt x="8925460" y="246332"/>
                  <a:pt x="8925460" y="246332"/>
                  <a:pt x="8925460" y="246332"/>
                </a:cubicBezTo>
                <a:cubicBezTo>
                  <a:pt x="8934890" y="246332"/>
                  <a:pt x="8934890" y="246332"/>
                  <a:pt x="8934890" y="246332"/>
                </a:cubicBezTo>
                <a:cubicBezTo>
                  <a:pt x="8934890" y="246332"/>
                  <a:pt x="8934890" y="244498"/>
                  <a:pt x="8933711" y="242665"/>
                </a:cubicBezTo>
                <a:lnTo>
                  <a:pt x="8926419" y="239424"/>
                </a:lnTo>
                <a:lnTo>
                  <a:pt x="8929508" y="224479"/>
                </a:lnTo>
                <a:lnTo>
                  <a:pt x="8925150" y="229077"/>
                </a:lnTo>
                <a:lnTo>
                  <a:pt x="8925150" y="209409"/>
                </a:lnTo>
                <a:cubicBezTo>
                  <a:pt x="8925150" y="209409"/>
                  <a:pt x="8934890" y="209409"/>
                  <a:pt x="8934890" y="202328"/>
                </a:cubicBezTo>
                <a:cubicBezTo>
                  <a:pt x="8925150" y="209409"/>
                  <a:pt x="8915409" y="209409"/>
                  <a:pt x="8905669" y="209409"/>
                </a:cubicBezTo>
                <a:lnTo>
                  <a:pt x="8912638" y="218095"/>
                </a:lnTo>
                <a:lnTo>
                  <a:pt x="8915409" y="217502"/>
                </a:lnTo>
                <a:lnTo>
                  <a:pt x="8913605" y="219299"/>
                </a:lnTo>
                <a:lnTo>
                  <a:pt x="8914191" y="220031"/>
                </a:lnTo>
                <a:cubicBezTo>
                  <a:pt x="8915409" y="222812"/>
                  <a:pt x="8915409" y="224583"/>
                  <a:pt x="8915409" y="224583"/>
                </a:cubicBezTo>
                <a:cubicBezTo>
                  <a:pt x="8915409" y="224583"/>
                  <a:pt x="8909931" y="224583"/>
                  <a:pt x="8911300" y="221595"/>
                </a:cubicBezTo>
                <a:lnTo>
                  <a:pt x="8913605" y="219299"/>
                </a:lnTo>
                <a:lnTo>
                  <a:pt x="8912638" y="218095"/>
                </a:lnTo>
                <a:lnTo>
                  <a:pt x="8908957" y="218883"/>
                </a:lnTo>
                <a:lnTo>
                  <a:pt x="8897883" y="212182"/>
                </a:lnTo>
                <a:lnTo>
                  <a:pt x="8897883" y="209781"/>
                </a:lnTo>
                <a:lnTo>
                  <a:pt x="8895490" y="210718"/>
                </a:lnTo>
                <a:lnTo>
                  <a:pt x="8884797" y="202328"/>
                </a:lnTo>
                <a:lnTo>
                  <a:pt x="8889869" y="212917"/>
                </a:lnTo>
                <a:lnTo>
                  <a:pt x="8876536" y="218132"/>
                </a:lnTo>
                <a:lnTo>
                  <a:pt x="8877266" y="226383"/>
                </a:lnTo>
                <a:lnTo>
                  <a:pt x="8876289" y="225660"/>
                </a:lnTo>
                <a:cubicBezTo>
                  <a:pt x="8875073" y="224761"/>
                  <a:pt x="8875073" y="224761"/>
                  <a:pt x="8875073" y="224761"/>
                </a:cubicBezTo>
                <a:cubicBezTo>
                  <a:pt x="8867779" y="230154"/>
                  <a:pt x="8865957" y="231502"/>
                  <a:pt x="8865501" y="234872"/>
                </a:cubicBezTo>
                <a:lnTo>
                  <a:pt x="8865350" y="239109"/>
                </a:lnTo>
                <a:lnTo>
                  <a:pt x="8855784" y="239109"/>
                </a:lnTo>
                <a:cubicBezTo>
                  <a:pt x="8865536" y="239109"/>
                  <a:pt x="8855784" y="246253"/>
                  <a:pt x="8855784" y="246253"/>
                </a:cubicBezTo>
                <a:cubicBezTo>
                  <a:pt x="8855784" y="253397"/>
                  <a:pt x="8855784" y="253397"/>
                  <a:pt x="8855784" y="253397"/>
                </a:cubicBezTo>
                <a:cubicBezTo>
                  <a:pt x="8846032" y="253397"/>
                  <a:pt x="8846032" y="253397"/>
                  <a:pt x="8846032" y="253397"/>
                </a:cubicBezTo>
                <a:cubicBezTo>
                  <a:pt x="8836281" y="246253"/>
                  <a:pt x="8846032" y="231965"/>
                  <a:pt x="8855784" y="246253"/>
                </a:cubicBezTo>
                <a:lnTo>
                  <a:pt x="8855784" y="239109"/>
                </a:lnTo>
                <a:lnTo>
                  <a:pt x="8855784" y="237881"/>
                </a:lnTo>
                <a:cubicBezTo>
                  <a:pt x="8855784" y="231518"/>
                  <a:pt x="8855784" y="230179"/>
                  <a:pt x="8855784" y="224820"/>
                </a:cubicBezTo>
                <a:cubicBezTo>
                  <a:pt x="8846032" y="217676"/>
                  <a:pt x="8846032" y="224820"/>
                  <a:pt x="8836281" y="224820"/>
                </a:cubicBezTo>
                <a:lnTo>
                  <a:pt x="8836044" y="224715"/>
                </a:lnTo>
                <a:lnTo>
                  <a:pt x="8843983" y="222468"/>
                </a:lnTo>
                <a:cubicBezTo>
                  <a:pt x="8845979" y="221194"/>
                  <a:pt x="8847623" y="219665"/>
                  <a:pt x="8849970" y="218646"/>
                </a:cubicBezTo>
                <a:lnTo>
                  <a:pt x="8855521" y="217589"/>
                </a:lnTo>
                <a:lnTo>
                  <a:pt x="8855447" y="217635"/>
                </a:lnTo>
                <a:lnTo>
                  <a:pt x="8855928" y="217685"/>
                </a:lnTo>
                <a:lnTo>
                  <a:pt x="8856066" y="221668"/>
                </a:lnTo>
                <a:cubicBezTo>
                  <a:pt x="8856213" y="222699"/>
                  <a:pt x="8856509" y="223386"/>
                  <a:pt x="8857098" y="223845"/>
                </a:cubicBezTo>
                <a:lnTo>
                  <a:pt x="8865230" y="224748"/>
                </a:lnTo>
                <a:lnTo>
                  <a:pt x="8865230" y="224761"/>
                </a:lnTo>
                <a:lnTo>
                  <a:pt x="8865274" y="224753"/>
                </a:lnTo>
                <a:lnTo>
                  <a:pt x="8865348" y="224761"/>
                </a:lnTo>
                <a:lnTo>
                  <a:pt x="8865346" y="224740"/>
                </a:lnTo>
                <a:lnTo>
                  <a:pt x="8870123" y="223870"/>
                </a:lnTo>
                <a:cubicBezTo>
                  <a:pt x="8872569" y="222980"/>
                  <a:pt x="8875014" y="221198"/>
                  <a:pt x="8875014" y="217635"/>
                </a:cubicBezTo>
                <a:cubicBezTo>
                  <a:pt x="8865230" y="217635"/>
                  <a:pt x="8875014" y="202363"/>
                  <a:pt x="8884797" y="209490"/>
                </a:cubicBezTo>
                <a:cubicBezTo>
                  <a:pt x="8875014" y="202363"/>
                  <a:pt x="8865230" y="195236"/>
                  <a:pt x="8865230" y="188109"/>
                </a:cubicBezTo>
                <a:cubicBezTo>
                  <a:pt x="8875014" y="188109"/>
                  <a:pt x="8875014" y="188109"/>
                  <a:pt x="8884797" y="188109"/>
                </a:cubicBezTo>
                <a:cubicBezTo>
                  <a:pt x="8865230" y="188109"/>
                  <a:pt x="8865230" y="180983"/>
                  <a:pt x="8855447" y="173856"/>
                </a:cubicBezTo>
                <a:cubicBezTo>
                  <a:pt x="8845664" y="180983"/>
                  <a:pt x="8865230" y="188109"/>
                  <a:pt x="8855447" y="195236"/>
                </a:cubicBezTo>
                <a:cubicBezTo>
                  <a:pt x="8845664" y="188109"/>
                  <a:pt x="8845664" y="180983"/>
                  <a:pt x="8845664" y="173856"/>
                </a:cubicBezTo>
                <a:cubicBezTo>
                  <a:pt x="8835881" y="173856"/>
                  <a:pt x="8845664" y="180983"/>
                  <a:pt x="8835881" y="180983"/>
                </a:cubicBezTo>
                <a:cubicBezTo>
                  <a:pt x="8845664" y="188109"/>
                  <a:pt x="8855447" y="195236"/>
                  <a:pt x="8855447" y="202363"/>
                </a:cubicBezTo>
                <a:cubicBezTo>
                  <a:pt x="8865230" y="202363"/>
                  <a:pt x="8865230" y="202363"/>
                  <a:pt x="8865230" y="202363"/>
                </a:cubicBezTo>
                <a:cubicBezTo>
                  <a:pt x="8865230" y="209490"/>
                  <a:pt x="8865230" y="209490"/>
                  <a:pt x="8865230" y="217635"/>
                </a:cubicBezTo>
                <a:cubicBezTo>
                  <a:pt x="8865230" y="217635"/>
                  <a:pt x="8865230" y="213053"/>
                  <a:pt x="8861103" y="214198"/>
                </a:cubicBezTo>
                <a:lnTo>
                  <a:pt x="8855870" y="217378"/>
                </a:lnTo>
                <a:lnTo>
                  <a:pt x="8854197" y="212725"/>
                </a:lnTo>
                <a:cubicBezTo>
                  <a:pt x="8850909" y="209231"/>
                  <a:pt x="8843397" y="209231"/>
                  <a:pt x="8835881" y="209231"/>
                </a:cubicBezTo>
                <a:cubicBezTo>
                  <a:pt x="8835881" y="215443"/>
                  <a:pt x="8835881" y="216996"/>
                  <a:pt x="8835881" y="220442"/>
                </a:cubicBezTo>
                <a:lnTo>
                  <a:pt x="8835881" y="224643"/>
                </a:lnTo>
                <a:lnTo>
                  <a:pt x="8830643" y="222317"/>
                </a:lnTo>
                <a:cubicBezTo>
                  <a:pt x="8826529" y="217676"/>
                  <a:pt x="8826529" y="207725"/>
                  <a:pt x="8826529" y="202367"/>
                </a:cubicBezTo>
                <a:cubicBezTo>
                  <a:pt x="8826529" y="209511"/>
                  <a:pt x="8816778" y="195223"/>
                  <a:pt x="8816778" y="202367"/>
                </a:cubicBezTo>
                <a:cubicBezTo>
                  <a:pt x="8816778" y="209511"/>
                  <a:pt x="8826529" y="202367"/>
                  <a:pt x="8826529" y="209511"/>
                </a:cubicBezTo>
                <a:cubicBezTo>
                  <a:pt x="8816778" y="209511"/>
                  <a:pt x="8816778" y="217676"/>
                  <a:pt x="8826529" y="217676"/>
                </a:cubicBezTo>
                <a:cubicBezTo>
                  <a:pt x="8816778" y="217676"/>
                  <a:pt x="8816778" y="217676"/>
                  <a:pt x="8816778" y="217676"/>
                </a:cubicBezTo>
                <a:cubicBezTo>
                  <a:pt x="8816778" y="224820"/>
                  <a:pt x="8807026" y="224820"/>
                  <a:pt x="8807026" y="224820"/>
                </a:cubicBezTo>
                <a:cubicBezTo>
                  <a:pt x="8814340" y="224820"/>
                  <a:pt x="8821653" y="224820"/>
                  <a:pt x="8828967" y="227834"/>
                </a:cubicBezTo>
                <a:lnTo>
                  <a:pt x="8835893" y="231746"/>
                </a:lnTo>
                <a:lnTo>
                  <a:pt x="8835882" y="231664"/>
                </a:lnTo>
                <a:cubicBezTo>
                  <a:pt x="8845901" y="231664"/>
                  <a:pt x="8845901" y="238998"/>
                  <a:pt x="8845901" y="238998"/>
                </a:cubicBezTo>
                <a:cubicBezTo>
                  <a:pt x="8838386" y="238998"/>
                  <a:pt x="8836508" y="234872"/>
                  <a:pt x="8836039" y="232810"/>
                </a:cubicBezTo>
                <a:lnTo>
                  <a:pt x="8835923" y="231965"/>
                </a:lnTo>
                <a:lnTo>
                  <a:pt x="8826355" y="231965"/>
                </a:lnTo>
                <a:lnTo>
                  <a:pt x="8825043" y="236018"/>
                </a:lnTo>
                <a:cubicBezTo>
                  <a:pt x="8822696" y="239456"/>
                  <a:pt x="8818938" y="240831"/>
                  <a:pt x="8826453" y="246332"/>
                </a:cubicBezTo>
                <a:cubicBezTo>
                  <a:pt x="8826453" y="238998"/>
                  <a:pt x="8826453" y="238998"/>
                  <a:pt x="8826453" y="238998"/>
                </a:cubicBezTo>
                <a:cubicBezTo>
                  <a:pt x="8835882" y="238998"/>
                  <a:pt x="8835882" y="238998"/>
                  <a:pt x="8835882" y="238998"/>
                </a:cubicBezTo>
                <a:cubicBezTo>
                  <a:pt x="8835882" y="238998"/>
                  <a:pt x="8835882" y="246332"/>
                  <a:pt x="8826453" y="246332"/>
                </a:cubicBezTo>
                <a:cubicBezTo>
                  <a:pt x="8831314" y="249891"/>
                  <a:pt x="8836177" y="253450"/>
                  <a:pt x="8839823" y="257899"/>
                </a:cubicBezTo>
                <a:lnTo>
                  <a:pt x="8842004" y="261587"/>
                </a:lnTo>
                <a:lnTo>
                  <a:pt x="8845900" y="260568"/>
                </a:lnTo>
                <a:cubicBezTo>
                  <a:pt x="8845900" y="260568"/>
                  <a:pt x="8845900" y="260568"/>
                  <a:pt x="8845900" y="267686"/>
                </a:cubicBezTo>
                <a:lnTo>
                  <a:pt x="8844642" y="267686"/>
                </a:lnTo>
                <a:lnTo>
                  <a:pt x="8845900" y="274804"/>
                </a:lnTo>
                <a:lnTo>
                  <a:pt x="8836177" y="274804"/>
                </a:lnTo>
                <a:lnTo>
                  <a:pt x="8816729" y="274804"/>
                </a:lnTo>
                <a:cubicBezTo>
                  <a:pt x="8816729" y="267686"/>
                  <a:pt x="8816729" y="267686"/>
                  <a:pt x="8807004" y="267686"/>
                </a:cubicBezTo>
                <a:cubicBezTo>
                  <a:pt x="8807004" y="267686"/>
                  <a:pt x="8816729" y="260568"/>
                  <a:pt x="8826453" y="260568"/>
                </a:cubicBezTo>
                <a:cubicBezTo>
                  <a:pt x="8816729" y="267686"/>
                  <a:pt x="8816729" y="267686"/>
                  <a:pt x="8816729" y="274804"/>
                </a:cubicBezTo>
                <a:cubicBezTo>
                  <a:pt x="8824022" y="274804"/>
                  <a:pt x="8825845" y="270800"/>
                  <a:pt x="8830403" y="271801"/>
                </a:cubicBezTo>
                <a:cubicBezTo>
                  <a:pt x="8831922" y="272135"/>
                  <a:pt x="8833746" y="273024"/>
                  <a:pt x="8836177" y="274804"/>
                </a:cubicBezTo>
                <a:cubicBezTo>
                  <a:pt x="8836177" y="274804"/>
                  <a:pt x="8836177" y="274804"/>
                  <a:pt x="8836177" y="267686"/>
                </a:cubicBezTo>
                <a:cubicBezTo>
                  <a:pt x="8836177" y="260568"/>
                  <a:pt x="8836177" y="260568"/>
                  <a:pt x="8836177" y="260568"/>
                </a:cubicBezTo>
                <a:cubicBezTo>
                  <a:pt x="8816729" y="253450"/>
                  <a:pt x="8816729" y="260568"/>
                  <a:pt x="8826453" y="253450"/>
                </a:cubicBezTo>
                <a:cubicBezTo>
                  <a:pt x="8826453" y="253450"/>
                  <a:pt x="8816729" y="253450"/>
                  <a:pt x="8816729" y="246332"/>
                </a:cubicBezTo>
                <a:lnTo>
                  <a:pt x="8816434" y="246332"/>
                </a:lnTo>
                <a:cubicBezTo>
                  <a:pt x="8816434" y="240831"/>
                  <a:pt x="8816434" y="239456"/>
                  <a:pt x="8816434" y="236018"/>
                </a:cubicBezTo>
                <a:lnTo>
                  <a:pt x="8816434" y="231965"/>
                </a:lnTo>
                <a:lnTo>
                  <a:pt x="8807026" y="231965"/>
                </a:lnTo>
                <a:cubicBezTo>
                  <a:pt x="8807026" y="231965"/>
                  <a:pt x="8795881" y="239109"/>
                  <a:pt x="8786130" y="246253"/>
                </a:cubicBezTo>
                <a:cubicBezTo>
                  <a:pt x="8795881" y="246253"/>
                  <a:pt x="8795881" y="239109"/>
                  <a:pt x="8807026" y="239109"/>
                </a:cubicBezTo>
                <a:cubicBezTo>
                  <a:pt x="8807026" y="246253"/>
                  <a:pt x="8816778" y="246253"/>
                  <a:pt x="8816778" y="253397"/>
                </a:cubicBezTo>
                <a:lnTo>
                  <a:pt x="8805193" y="253397"/>
                </a:lnTo>
                <a:lnTo>
                  <a:pt x="8799400" y="247640"/>
                </a:lnTo>
                <a:cubicBezTo>
                  <a:pt x="8795638" y="246749"/>
                  <a:pt x="8790627" y="246749"/>
                  <a:pt x="8785633" y="246749"/>
                </a:cubicBezTo>
                <a:cubicBezTo>
                  <a:pt x="8785633" y="250312"/>
                  <a:pt x="8788130" y="252094"/>
                  <a:pt x="8791884" y="252985"/>
                </a:cubicBezTo>
                <a:lnTo>
                  <a:pt x="8798267" y="253397"/>
                </a:lnTo>
                <a:lnTo>
                  <a:pt x="8795881" y="253397"/>
                </a:lnTo>
                <a:cubicBezTo>
                  <a:pt x="8807026" y="253397"/>
                  <a:pt x="8807026" y="253397"/>
                  <a:pt x="8816778" y="260542"/>
                </a:cubicBezTo>
                <a:cubicBezTo>
                  <a:pt x="8807026" y="260542"/>
                  <a:pt x="8795881" y="260542"/>
                  <a:pt x="8795881" y="260542"/>
                </a:cubicBezTo>
                <a:cubicBezTo>
                  <a:pt x="8795881" y="260542"/>
                  <a:pt x="8795881" y="260542"/>
                  <a:pt x="8795881" y="253397"/>
                </a:cubicBezTo>
                <a:cubicBezTo>
                  <a:pt x="8791006" y="256970"/>
                  <a:pt x="8788567" y="256970"/>
                  <a:pt x="8786130" y="256077"/>
                </a:cubicBezTo>
                <a:lnTo>
                  <a:pt x="8785722" y="255904"/>
                </a:lnTo>
                <a:lnTo>
                  <a:pt x="8785978" y="256411"/>
                </a:lnTo>
                <a:cubicBezTo>
                  <a:pt x="8786130" y="257416"/>
                  <a:pt x="8786130" y="258755"/>
                  <a:pt x="8786130" y="260542"/>
                </a:cubicBezTo>
                <a:cubicBezTo>
                  <a:pt x="8766627" y="260542"/>
                  <a:pt x="8756875" y="260542"/>
                  <a:pt x="8747123" y="260542"/>
                </a:cubicBezTo>
                <a:cubicBezTo>
                  <a:pt x="8747123" y="260542"/>
                  <a:pt x="8747123" y="260542"/>
                  <a:pt x="8747123" y="267686"/>
                </a:cubicBezTo>
                <a:cubicBezTo>
                  <a:pt x="8747123" y="267686"/>
                  <a:pt x="8747123" y="267686"/>
                  <a:pt x="8737371" y="267686"/>
                </a:cubicBezTo>
                <a:cubicBezTo>
                  <a:pt x="8747123" y="260542"/>
                  <a:pt x="8737371" y="253397"/>
                  <a:pt x="8737371" y="253397"/>
                </a:cubicBezTo>
                <a:lnTo>
                  <a:pt x="8766627" y="253397"/>
                </a:lnTo>
                <a:cubicBezTo>
                  <a:pt x="8766627" y="246253"/>
                  <a:pt x="8756875" y="246253"/>
                  <a:pt x="8756875" y="239109"/>
                </a:cubicBezTo>
                <a:cubicBezTo>
                  <a:pt x="8756875" y="239109"/>
                  <a:pt x="8747123" y="239109"/>
                  <a:pt x="8737371" y="239109"/>
                </a:cubicBezTo>
                <a:lnTo>
                  <a:pt x="8737371" y="231965"/>
                </a:lnTo>
                <a:cubicBezTo>
                  <a:pt x="8737371" y="231965"/>
                  <a:pt x="8727619" y="239109"/>
                  <a:pt x="8727619" y="231965"/>
                </a:cubicBezTo>
                <a:cubicBezTo>
                  <a:pt x="8717868" y="224820"/>
                  <a:pt x="8708116" y="224820"/>
                  <a:pt x="8708116" y="217676"/>
                </a:cubicBezTo>
                <a:cubicBezTo>
                  <a:pt x="8687220" y="217676"/>
                  <a:pt x="8708116" y="224820"/>
                  <a:pt x="8708116" y="231965"/>
                </a:cubicBezTo>
                <a:cubicBezTo>
                  <a:pt x="8708116" y="239109"/>
                  <a:pt x="8677468" y="224820"/>
                  <a:pt x="8677468" y="239109"/>
                </a:cubicBezTo>
                <a:cubicBezTo>
                  <a:pt x="8677468" y="246253"/>
                  <a:pt x="8667716" y="239109"/>
                  <a:pt x="8667716" y="246253"/>
                </a:cubicBezTo>
                <a:cubicBezTo>
                  <a:pt x="8677468" y="246253"/>
                  <a:pt x="8677468" y="246253"/>
                  <a:pt x="8677468" y="246253"/>
                </a:cubicBezTo>
                <a:cubicBezTo>
                  <a:pt x="8677468" y="239109"/>
                  <a:pt x="8687220" y="246253"/>
                  <a:pt x="8687220" y="239109"/>
                </a:cubicBezTo>
                <a:cubicBezTo>
                  <a:pt x="8696972" y="239109"/>
                  <a:pt x="8687220" y="239109"/>
                  <a:pt x="8696972" y="239109"/>
                </a:cubicBezTo>
                <a:cubicBezTo>
                  <a:pt x="8696972" y="246253"/>
                  <a:pt x="8687220" y="246253"/>
                  <a:pt x="8696972" y="253397"/>
                </a:cubicBezTo>
                <a:cubicBezTo>
                  <a:pt x="8687220" y="253397"/>
                  <a:pt x="8687220" y="246253"/>
                  <a:pt x="8677468" y="246253"/>
                </a:cubicBezTo>
                <a:cubicBezTo>
                  <a:pt x="8677468" y="253397"/>
                  <a:pt x="8677468" y="253397"/>
                  <a:pt x="8677468" y="253397"/>
                </a:cubicBezTo>
                <a:cubicBezTo>
                  <a:pt x="8667716" y="253397"/>
                  <a:pt x="8667716" y="253397"/>
                  <a:pt x="8667716" y="253397"/>
                </a:cubicBezTo>
                <a:cubicBezTo>
                  <a:pt x="8657965" y="253397"/>
                  <a:pt x="8667716" y="246253"/>
                  <a:pt x="8657965" y="246253"/>
                </a:cubicBezTo>
                <a:cubicBezTo>
                  <a:pt x="8648213" y="246253"/>
                  <a:pt x="8648213" y="246253"/>
                  <a:pt x="8648213" y="246253"/>
                </a:cubicBezTo>
                <a:cubicBezTo>
                  <a:pt x="8638461" y="246253"/>
                  <a:pt x="8638461" y="246253"/>
                  <a:pt x="8638461" y="246253"/>
                </a:cubicBezTo>
                <a:cubicBezTo>
                  <a:pt x="8638461" y="239109"/>
                  <a:pt x="8638461" y="239109"/>
                  <a:pt x="8638461" y="239109"/>
                </a:cubicBezTo>
                <a:cubicBezTo>
                  <a:pt x="8648213" y="239109"/>
                  <a:pt x="8657965" y="239109"/>
                  <a:pt x="8667716" y="239109"/>
                </a:cubicBezTo>
                <a:cubicBezTo>
                  <a:pt x="8667716" y="239109"/>
                  <a:pt x="8667716" y="224820"/>
                  <a:pt x="8677468" y="224820"/>
                </a:cubicBezTo>
                <a:lnTo>
                  <a:pt x="8677468" y="224761"/>
                </a:lnTo>
                <a:lnTo>
                  <a:pt x="8677350" y="224761"/>
                </a:lnTo>
                <a:lnTo>
                  <a:pt x="8677468" y="224606"/>
                </a:lnTo>
                <a:lnTo>
                  <a:pt x="8677468" y="220228"/>
                </a:lnTo>
                <a:cubicBezTo>
                  <a:pt x="8679906" y="217421"/>
                  <a:pt x="8682344" y="213594"/>
                  <a:pt x="8677468" y="209511"/>
                </a:cubicBezTo>
                <a:lnTo>
                  <a:pt x="8677404" y="209231"/>
                </a:lnTo>
                <a:lnTo>
                  <a:pt x="8677468" y="209231"/>
                </a:lnTo>
                <a:lnTo>
                  <a:pt x="8686780" y="209231"/>
                </a:lnTo>
                <a:cubicBezTo>
                  <a:pt x="8686780" y="202328"/>
                  <a:pt x="8686780" y="202328"/>
                  <a:pt x="8686780" y="202328"/>
                </a:cubicBezTo>
                <a:cubicBezTo>
                  <a:pt x="8686780" y="202328"/>
                  <a:pt x="8686780" y="202328"/>
                  <a:pt x="8677350" y="202328"/>
                </a:cubicBezTo>
                <a:cubicBezTo>
                  <a:pt x="8677350" y="205779"/>
                  <a:pt x="8677350" y="207505"/>
                  <a:pt x="8677350" y="208368"/>
                </a:cubicBezTo>
                <a:lnTo>
                  <a:pt x="8677350" y="209001"/>
                </a:lnTo>
                <a:lnTo>
                  <a:pt x="8675792" y="202256"/>
                </a:lnTo>
                <a:cubicBezTo>
                  <a:pt x="8672593" y="197902"/>
                  <a:pt x="8665279" y="200581"/>
                  <a:pt x="8657965" y="195223"/>
                </a:cubicBezTo>
                <a:cubicBezTo>
                  <a:pt x="8657965" y="202367"/>
                  <a:pt x="8667716" y="202367"/>
                  <a:pt x="8667716" y="202367"/>
                </a:cubicBezTo>
                <a:cubicBezTo>
                  <a:pt x="8657965" y="202367"/>
                  <a:pt x="8657965" y="209511"/>
                  <a:pt x="8657965" y="217676"/>
                </a:cubicBezTo>
                <a:cubicBezTo>
                  <a:pt x="8667716" y="209511"/>
                  <a:pt x="8657965" y="209511"/>
                  <a:pt x="8667716" y="209511"/>
                </a:cubicBezTo>
                <a:cubicBezTo>
                  <a:pt x="8667716" y="217676"/>
                  <a:pt x="8657965" y="224820"/>
                  <a:pt x="8657965" y="217676"/>
                </a:cubicBezTo>
                <a:cubicBezTo>
                  <a:pt x="8657965" y="224820"/>
                  <a:pt x="8657965" y="224820"/>
                  <a:pt x="8657965" y="224820"/>
                </a:cubicBezTo>
                <a:cubicBezTo>
                  <a:pt x="8667716" y="224820"/>
                  <a:pt x="8667716" y="224820"/>
                  <a:pt x="8667716" y="224820"/>
                </a:cubicBezTo>
                <a:cubicBezTo>
                  <a:pt x="8667716" y="231965"/>
                  <a:pt x="8657965" y="224820"/>
                  <a:pt x="8657965" y="231965"/>
                </a:cubicBezTo>
                <a:cubicBezTo>
                  <a:pt x="8657965" y="231965"/>
                  <a:pt x="8648213" y="231965"/>
                  <a:pt x="8648213" y="224820"/>
                </a:cubicBezTo>
                <a:cubicBezTo>
                  <a:pt x="8648213" y="224820"/>
                  <a:pt x="8638461" y="217676"/>
                  <a:pt x="8638461" y="224820"/>
                </a:cubicBezTo>
                <a:cubicBezTo>
                  <a:pt x="8648213" y="231965"/>
                  <a:pt x="8648213" y="231965"/>
                  <a:pt x="8648213" y="231965"/>
                </a:cubicBezTo>
                <a:cubicBezTo>
                  <a:pt x="8638461" y="231965"/>
                  <a:pt x="8628710" y="231965"/>
                  <a:pt x="8628710" y="231965"/>
                </a:cubicBezTo>
                <a:cubicBezTo>
                  <a:pt x="8628710" y="224820"/>
                  <a:pt x="8628710" y="224820"/>
                  <a:pt x="8628710" y="217676"/>
                </a:cubicBezTo>
                <a:cubicBezTo>
                  <a:pt x="8628710" y="217676"/>
                  <a:pt x="8628710" y="217676"/>
                  <a:pt x="8618958" y="217676"/>
                </a:cubicBezTo>
                <a:lnTo>
                  <a:pt x="8618586" y="224672"/>
                </a:lnTo>
                <a:lnTo>
                  <a:pt x="8614762" y="223855"/>
                </a:lnTo>
                <a:cubicBezTo>
                  <a:pt x="8616177" y="222949"/>
                  <a:pt x="8619006" y="221137"/>
                  <a:pt x="8619006" y="217514"/>
                </a:cubicBezTo>
                <a:lnTo>
                  <a:pt x="8618663" y="217371"/>
                </a:lnTo>
                <a:lnTo>
                  <a:pt x="8618670" y="217427"/>
                </a:lnTo>
                <a:lnTo>
                  <a:pt x="8618421" y="217269"/>
                </a:lnTo>
                <a:lnTo>
                  <a:pt x="8609105" y="213372"/>
                </a:lnTo>
                <a:lnTo>
                  <a:pt x="8607888" y="210571"/>
                </a:lnTo>
                <a:lnTo>
                  <a:pt x="8618421" y="217269"/>
                </a:lnTo>
                <a:lnTo>
                  <a:pt x="8618663" y="217371"/>
                </a:lnTo>
                <a:lnTo>
                  <a:pt x="8616753" y="199618"/>
                </a:lnTo>
                <a:lnTo>
                  <a:pt x="8608231" y="188827"/>
                </a:lnTo>
                <a:lnTo>
                  <a:pt x="8608639" y="188006"/>
                </a:lnTo>
                <a:lnTo>
                  <a:pt x="8618496" y="188805"/>
                </a:lnTo>
                <a:cubicBezTo>
                  <a:pt x="8621111" y="189696"/>
                  <a:pt x="8623552" y="191477"/>
                  <a:pt x="8628435" y="195039"/>
                </a:cubicBezTo>
                <a:cubicBezTo>
                  <a:pt x="8618670" y="187915"/>
                  <a:pt x="8618670" y="187915"/>
                  <a:pt x="8618670" y="180791"/>
                </a:cubicBezTo>
                <a:cubicBezTo>
                  <a:pt x="8607511" y="173668"/>
                  <a:pt x="8607511" y="173668"/>
                  <a:pt x="8597746" y="173668"/>
                </a:cubicBezTo>
                <a:cubicBezTo>
                  <a:pt x="8597746" y="187915"/>
                  <a:pt x="8587979" y="187915"/>
                  <a:pt x="8587979" y="195039"/>
                </a:cubicBezTo>
                <a:cubicBezTo>
                  <a:pt x="8578214" y="195039"/>
                  <a:pt x="8578214" y="195039"/>
                  <a:pt x="8578214" y="187915"/>
                </a:cubicBezTo>
                <a:cubicBezTo>
                  <a:pt x="8568449" y="187915"/>
                  <a:pt x="8558684" y="187915"/>
                  <a:pt x="8568449" y="180791"/>
                </a:cubicBezTo>
                <a:cubicBezTo>
                  <a:pt x="8568449" y="180791"/>
                  <a:pt x="8568449" y="173668"/>
                  <a:pt x="8578214" y="173668"/>
                </a:cubicBezTo>
                <a:cubicBezTo>
                  <a:pt x="8578214" y="166544"/>
                  <a:pt x="8578214" y="166544"/>
                  <a:pt x="8587979" y="166544"/>
                </a:cubicBezTo>
                <a:cubicBezTo>
                  <a:pt x="8578214" y="159420"/>
                  <a:pt x="8578214" y="159420"/>
                  <a:pt x="8578214" y="152296"/>
                </a:cubicBezTo>
                <a:cubicBezTo>
                  <a:pt x="8568449" y="152296"/>
                  <a:pt x="8578214" y="145173"/>
                  <a:pt x="8568449" y="145173"/>
                </a:cubicBezTo>
                <a:lnTo>
                  <a:pt x="8564544" y="144461"/>
                </a:lnTo>
                <a:lnTo>
                  <a:pt x="8568449" y="148735"/>
                </a:lnTo>
                <a:cubicBezTo>
                  <a:pt x="8570890" y="152296"/>
                  <a:pt x="8573332" y="155859"/>
                  <a:pt x="8578214" y="159420"/>
                </a:cubicBezTo>
                <a:cubicBezTo>
                  <a:pt x="8578214" y="166544"/>
                  <a:pt x="8578214" y="173668"/>
                  <a:pt x="8568449" y="173668"/>
                </a:cubicBezTo>
                <a:cubicBezTo>
                  <a:pt x="8558684" y="173668"/>
                  <a:pt x="8558684" y="166544"/>
                  <a:pt x="8548919" y="166544"/>
                </a:cubicBezTo>
                <a:cubicBezTo>
                  <a:pt x="8548919" y="173668"/>
                  <a:pt x="8558684" y="173668"/>
                  <a:pt x="8558684" y="173668"/>
                </a:cubicBezTo>
                <a:cubicBezTo>
                  <a:pt x="8553802" y="173668"/>
                  <a:pt x="8553802" y="177229"/>
                  <a:pt x="8555022" y="180791"/>
                </a:cubicBezTo>
                <a:lnTo>
                  <a:pt x="8556890" y="184787"/>
                </a:lnTo>
                <a:lnTo>
                  <a:pt x="8557006" y="184798"/>
                </a:lnTo>
                <a:cubicBezTo>
                  <a:pt x="8558074" y="185244"/>
                  <a:pt x="8558684" y="186134"/>
                  <a:pt x="8558684" y="187915"/>
                </a:cubicBezTo>
                <a:cubicBezTo>
                  <a:pt x="8558684" y="195039"/>
                  <a:pt x="8568449" y="195039"/>
                  <a:pt x="8568449" y="195039"/>
                </a:cubicBezTo>
                <a:cubicBezTo>
                  <a:pt x="8558684" y="195039"/>
                  <a:pt x="8558684" y="195039"/>
                  <a:pt x="8558684" y="202162"/>
                </a:cubicBezTo>
                <a:cubicBezTo>
                  <a:pt x="8573332" y="196820"/>
                  <a:pt x="8587981" y="199491"/>
                  <a:pt x="8603216" y="207600"/>
                </a:cubicBezTo>
                <a:lnTo>
                  <a:pt x="8607465" y="210302"/>
                </a:lnTo>
                <a:lnTo>
                  <a:pt x="8605392" y="220102"/>
                </a:lnTo>
                <a:cubicBezTo>
                  <a:pt x="8606718" y="221526"/>
                  <a:pt x="8608707" y="222690"/>
                  <a:pt x="8611072" y="223499"/>
                </a:cubicBezTo>
                <a:lnTo>
                  <a:pt x="8618585" y="224694"/>
                </a:lnTo>
                <a:lnTo>
                  <a:pt x="8618575" y="224885"/>
                </a:lnTo>
                <a:lnTo>
                  <a:pt x="8618958" y="224820"/>
                </a:lnTo>
                <a:lnTo>
                  <a:pt x="8618524" y="225841"/>
                </a:lnTo>
                <a:lnTo>
                  <a:pt x="8618436" y="227500"/>
                </a:lnTo>
                <a:cubicBezTo>
                  <a:pt x="8621048" y="230179"/>
                  <a:pt x="8623834" y="231965"/>
                  <a:pt x="8618958" y="231965"/>
                </a:cubicBezTo>
                <a:cubicBezTo>
                  <a:pt x="8628710" y="239109"/>
                  <a:pt x="8628710" y="239109"/>
                  <a:pt x="8628710" y="239109"/>
                </a:cubicBezTo>
                <a:cubicBezTo>
                  <a:pt x="8618958" y="253397"/>
                  <a:pt x="8648213" y="253397"/>
                  <a:pt x="8648213" y="267686"/>
                </a:cubicBezTo>
                <a:cubicBezTo>
                  <a:pt x="8638461" y="260542"/>
                  <a:pt x="8628710" y="253397"/>
                  <a:pt x="8618958" y="253397"/>
                </a:cubicBezTo>
                <a:cubicBezTo>
                  <a:pt x="8618958" y="246253"/>
                  <a:pt x="8607814" y="246253"/>
                  <a:pt x="8618958" y="246253"/>
                </a:cubicBezTo>
                <a:cubicBezTo>
                  <a:pt x="8618958" y="239109"/>
                  <a:pt x="8618958" y="246253"/>
                  <a:pt x="8618958" y="239109"/>
                </a:cubicBezTo>
                <a:cubicBezTo>
                  <a:pt x="8613386" y="239109"/>
                  <a:pt x="8613386" y="237323"/>
                  <a:pt x="8614779" y="234644"/>
                </a:cubicBezTo>
                <a:lnTo>
                  <a:pt x="8618524" y="225841"/>
                </a:lnTo>
                <a:lnTo>
                  <a:pt x="8618575" y="224885"/>
                </a:lnTo>
                <a:lnTo>
                  <a:pt x="8612363" y="225937"/>
                </a:lnTo>
                <a:cubicBezTo>
                  <a:pt x="8607204" y="227946"/>
                  <a:pt x="8605375" y="231965"/>
                  <a:pt x="8598062" y="231965"/>
                </a:cubicBezTo>
                <a:cubicBezTo>
                  <a:pt x="8607814" y="239109"/>
                  <a:pt x="8588310" y="239109"/>
                  <a:pt x="8598062" y="246253"/>
                </a:cubicBezTo>
                <a:cubicBezTo>
                  <a:pt x="8598062" y="246253"/>
                  <a:pt x="8607814" y="239109"/>
                  <a:pt x="8607814" y="246253"/>
                </a:cubicBezTo>
                <a:cubicBezTo>
                  <a:pt x="8607814" y="253397"/>
                  <a:pt x="8607814" y="253397"/>
                  <a:pt x="8607814" y="253397"/>
                </a:cubicBezTo>
                <a:cubicBezTo>
                  <a:pt x="8598062" y="253397"/>
                  <a:pt x="8598062" y="246253"/>
                  <a:pt x="8588310" y="253397"/>
                </a:cubicBezTo>
                <a:cubicBezTo>
                  <a:pt x="8588310" y="246253"/>
                  <a:pt x="8588310" y="246253"/>
                  <a:pt x="8598062" y="246253"/>
                </a:cubicBezTo>
                <a:cubicBezTo>
                  <a:pt x="8588310" y="239109"/>
                  <a:pt x="8578559" y="253397"/>
                  <a:pt x="8578559" y="246253"/>
                </a:cubicBezTo>
                <a:cubicBezTo>
                  <a:pt x="8578559" y="239109"/>
                  <a:pt x="8588310" y="239109"/>
                  <a:pt x="8588310" y="239109"/>
                </a:cubicBezTo>
                <a:cubicBezTo>
                  <a:pt x="8598062" y="231965"/>
                  <a:pt x="8588310" y="239109"/>
                  <a:pt x="8578559" y="239109"/>
                </a:cubicBezTo>
                <a:cubicBezTo>
                  <a:pt x="8578559" y="231965"/>
                  <a:pt x="8568807" y="231965"/>
                  <a:pt x="8568807" y="231965"/>
                </a:cubicBezTo>
                <a:cubicBezTo>
                  <a:pt x="8568807" y="231965"/>
                  <a:pt x="8568807" y="231965"/>
                  <a:pt x="8578559" y="231965"/>
                </a:cubicBezTo>
                <a:cubicBezTo>
                  <a:pt x="8578559" y="224820"/>
                  <a:pt x="8578559" y="224820"/>
                  <a:pt x="8568807" y="224820"/>
                </a:cubicBezTo>
                <a:cubicBezTo>
                  <a:pt x="8559056" y="224820"/>
                  <a:pt x="8559056" y="217676"/>
                  <a:pt x="8549304" y="217676"/>
                </a:cubicBezTo>
                <a:cubicBezTo>
                  <a:pt x="8549304" y="224820"/>
                  <a:pt x="8549304" y="224820"/>
                  <a:pt x="8539552" y="224820"/>
                </a:cubicBezTo>
                <a:cubicBezTo>
                  <a:pt x="8539552" y="224820"/>
                  <a:pt x="8549304" y="231965"/>
                  <a:pt x="8539552" y="231965"/>
                </a:cubicBezTo>
                <a:cubicBezTo>
                  <a:pt x="8529801" y="231965"/>
                  <a:pt x="8539552" y="224820"/>
                  <a:pt x="8529801" y="224820"/>
                </a:cubicBezTo>
                <a:cubicBezTo>
                  <a:pt x="8518656" y="224820"/>
                  <a:pt x="8518656" y="224820"/>
                  <a:pt x="8518656" y="224820"/>
                </a:cubicBezTo>
                <a:cubicBezTo>
                  <a:pt x="8518656" y="224820"/>
                  <a:pt x="8518656" y="217676"/>
                  <a:pt x="8508905" y="217676"/>
                </a:cubicBezTo>
                <a:cubicBezTo>
                  <a:pt x="8508905" y="217676"/>
                  <a:pt x="8499153" y="217676"/>
                  <a:pt x="8499153" y="224820"/>
                </a:cubicBezTo>
                <a:cubicBezTo>
                  <a:pt x="8489401" y="217676"/>
                  <a:pt x="8489401" y="217676"/>
                  <a:pt x="8489401" y="217676"/>
                </a:cubicBezTo>
                <a:cubicBezTo>
                  <a:pt x="8489401" y="224820"/>
                  <a:pt x="8489401" y="231965"/>
                  <a:pt x="8489401" y="231965"/>
                </a:cubicBezTo>
                <a:cubicBezTo>
                  <a:pt x="8499153" y="231965"/>
                  <a:pt x="8499153" y="231965"/>
                  <a:pt x="8508905" y="224820"/>
                </a:cubicBezTo>
                <a:cubicBezTo>
                  <a:pt x="8518656" y="231965"/>
                  <a:pt x="8508905" y="231965"/>
                  <a:pt x="8499153" y="231965"/>
                </a:cubicBezTo>
                <a:cubicBezTo>
                  <a:pt x="8508905" y="239109"/>
                  <a:pt x="8508905" y="231965"/>
                  <a:pt x="8508905" y="239109"/>
                </a:cubicBezTo>
                <a:cubicBezTo>
                  <a:pt x="8508905" y="239109"/>
                  <a:pt x="8499153" y="231965"/>
                  <a:pt x="8489401" y="231965"/>
                </a:cubicBezTo>
                <a:cubicBezTo>
                  <a:pt x="8489401" y="239109"/>
                  <a:pt x="8499153" y="239109"/>
                  <a:pt x="8499153" y="246253"/>
                </a:cubicBezTo>
                <a:cubicBezTo>
                  <a:pt x="8489401" y="246253"/>
                  <a:pt x="8489401" y="246253"/>
                  <a:pt x="8479650" y="246253"/>
                </a:cubicBezTo>
                <a:cubicBezTo>
                  <a:pt x="8479650" y="239109"/>
                  <a:pt x="8489401" y="246253"/>
                  <a:pt x="8489401" y="239109"/>
                </a:cubicBezTo>
                <a:cubicBezTo>
                  <a:pt x="8489401" y="239109"/>
                  <a:pt x="8479650" y="239109"/>
                  <a:pt x="8479650" y="231965"/>
                </a:cubicBezTo>
                <a:cubicBezTo>
                  <a:pt x="8489401" y="231965"/>
                  <a:pt x="8479650" y="224820"/>
                  <a:pt x="8479650" y="224820"/>
                </a:cubicBezTo>
                <a:lnTo>
                  <a:pt x="8479650" y="223816"/>
                </a:lnTo>
                <a:lnTo>
                  <a:pt x="8479650" y="222142"/>
                </a:lnTo>
                <a:cubicBezTo>
                  <a:pt x="8479650" y="221695"/>
                  <a:pt x="8479650" y="221472"/>
                  <a:pt x="8479650" y="221806"/>
                </a:cubicBezTo>
                <a:lnTo>
                  <a:pt x="8479650" y="220563"/>
                </a:lnTo>
                <a:cubicBezTo>
                  <a:pt x="8479650" y="219431"/>
                  <a:pt x="8479650" y="218506"/>
                  <a:pt x="8479650" y="217549"/>
                </a:cubicBezTo>
                <a:lnTo>
                  <a:pt x="8479650" y="217403"/>
                </a:lnTo>
                <a:lnTo>
                  <a:pt x="8492704" y="216403"/>
                </a:lnTo>
                <a:cubicBezTo>
                  <a:pt x="8494527" y="215891"/>
                  <a:pt x="8496046" y="215122"/>
                  <a:pt x="8497110" y="213969"/>
                </a:cubicBezTo>
                <a:lnTo>
                  <a:pt x="8498724" y="209395"/>
                </a:lnTo>
                <a:lnTo>
                  <a:pt x="8499153" y="209511"/>
                </a:lnTo>
                <a:cubicBezTo>
                  <a:pt x="8499153" y="209511"/>
                  <a:pt x="8499153" y="202367"/>
                  <a:pt x="8508905" y="202367"/>
                </a:cubicBezTo>
                <a:cubicBezTo>
                  <a:pt x="8518656" y="202367"/>
                  <a:pt x="8499153" y="188079"/>
                  <a:pt x="8499153" y="188079"/>
                </a:cubicBezTo>
                <a:cubicBezTo>
                  <a:pt x="8489401" y="195223"/>
                  <a:pt x="8499153" y="195223"/>
                  <a:pt x="8499153" y="195223"/>
                </a:cubicBezTo>
                <a:cubicBezTo>
                  <a:pt x="8489401" y="202367"/>
                  <a:pt x="8489401" y="188079"/>
                  <a:pt x="8479650" y="195223"/>
                </a:cubicBezTo>
                <a:cubicBezTo>
                  <a:pt x="8489401" y="195223"/>
                  <a:pt x="8489401" y="202367"/>
                  <a:pt x="8489401" y="202367"/>
                </a:cubicBezTo>
                <a:cubicBezTo>
                  <a:pt x="8479650" y="202367"/>
                  <a:pt x="8489401" y="202367"/>
                  <a:pt x="8479650" y="202367"/>
                </a:cubicBezTo>
                <a:cubicBezTo>
                  <a:pt x="8469898" y="195223"/>
                  <a:pt x="8479650" y="180935"/>
                  <a:pt x="8460147" y="180935"/>
                </a:cubicBezTo>
                <a:cubicBezTo>
                  <a:pt x="8469898" y="180935"/>
                  <a:pt x="8469898" y="180935"/>
                  <a:pt x="8469898" y="180935"/>
                </a:cubicBezTo>
                <a:cubicBezTo>
                  <a:pt x="8469898" y="173790"/>
                  <a:pt x="8469898" y="166646"/>
                  <a:pt x="8460147" y="166646"/>
                </a:cubicBezTo>
                <a:cubicBezTo>
                  <a:pt x="8460147" y="180935"/>
                  <a:pt x="8450395" y="180935"/>
                  <a:pt x="8450395" y="188079"/>
                </a:cubicBezTo>
                <a:cubicBezTo>
                  <a:pt x="8479650" y="188079"/>
                  <a:pt x="8469898" y="202367"/>
                  <a:pt x="8460147" y="209511"/>
                </a:cubicBezTo>
                <a:cubicBezTo>
                  <a:pt x="8460147" y="209511"/>
                  <a:pt x="8469898" y="209511"/>
                  <a:pt x="8469898" y="217676"/>
                </a:cubicBezTo>
                <a:cubicBezTo>
                  <a:pt x="8469898" y="224820"/>
                  <a:pt x="8460147" y="217676"/>
                  <a:pt x="8460147" y="224820"/>
                </a:cubicBezTo>
                <a:cubicBezTo>
                  <a:pt x="8465022" y="221248"/>
                  <a:pt x="8467461" y="221248"/>
                  <a:pt x="8468679" y="223035"/>
                </a:cubicBezTo>
                <a:lnTo>
                  <a:pt x="8469273" y="225146"/>
                </a:lnTo>
                <a:lnTo>
                  <a:pt x="8469898" y="224820"/>
                </a:lnTo>
                <a:cubicBezTo>
                  <a:pt x="8469898" y="224820"/>
                  <a:pt x="8469898" y="224820"/>
                  <a:pt x="8469898" y="231965"/>
                </a:cubicBezTo>
                <a:cubicBezTo>
                  <a:pt x="8469898" y="230179"/>
                  <a:pt x="8469898" y="228393"/>
                  <a:pt x="8469746" y="226830"/>
                </a:cubicBezTo>
                <a:lnTo>
                  <a:pt x="8469273" y="225146"/>
                </a:lnTo>
                <a:lnTo>
                  <a:pt x="8464108" y="227834"/>
                </a:lnTo>
                <a:cubicBezTo>
                  <a:pt x="8459537" y="228839"/>
                  <a:pt x="8457708" y="224820"/>
                  <a:pt x="8450395" y="224820"/>
                </a:cubicBezTo>
                <a:cubicBezTo>
                  <a:pt x="8450395" y="231965"/>
                  <a:pt x="8460147" y="231965"/>
                  <a:pt x="8469898" y="239109"/>
                </a:cubicBezTo>
                <a:lnTo>
                  <a:pt x="8460147" y="239109"/>
                </a:lnTo>
                <a:lnTo>
                  <a:pt x="8465022" y="240002"/>
                </a:lnTo>
                <a:cubicBezTo>
                  <a:pt x="8467461" y="240895"/>
                  <a:pt x="8469898" y="242681"/>
                  <a:pt x="8469898" y="246253"/>
                </a:cubicBezTo>
                <a:lnTo>
                  <a:pt x="8460147" y="239109"/>
                </a:lnTo>
                <a:lnTo>
                  <a:pt x="8440643" y="224820"/>
                </a:lnTo>
                <a:cubicBezTo>
                  <a:pt x="8440643" y="217676"/>
                  <a:pt x="8440643" y="217676"/>
                  <a:pt x="8440643" y="217676"/>
                </a:cubicBezTo>
                <a:cubicBezTo>
                  <a:pt x="8450395" y="217676"/>
                  <a:pt x="8450395" y="224820"/>
                  <a:pt x="8450395" y="224820"/>
                </a:cubicBezTo>
                <a:lnTo>
                  <a:pt x="8450395" y="209409"/>
                </a:lnTo>
                <a:lnTo>
                  <a:pt x="8448772" y="210517"/>
                </a:lnTo>
                <a:cubicBezTo>
                  <a:pt x="8445557" y="212432"/>
                  <a:pt x="8438209" y="215498"/>
                  <a:pt x="8430860" y="209367"/>
                </a:cubicBezTo>
                <a:cubicBezTo>
                  <a:pt x="8430860" y="217541"/>
                  <a:pt x="8430860" y="217541"/>
                  <a:pt x="8430860" y="217541"/>
                </a:cubicBezTo>
                <a:cubicBezTo>
                  <a:pt x="8430860" y="224693"/>
                  <a:pt x="8430860" y="224693"/>
                  <a:pt x="8430860" y="224693"/>
                </a:cubicBezTo>
                <a:cubicBezTo>
                  <a:pt x="8419663" y="224693"/>
                  <a:pt x="8419663" y="217541"/>
                  <a:pt x="8419663" y="224693"/>
                </a:cubicBezTo>
                <a:cubicBezTo>
                  <a:pt x="8419663" y="217541"/>
                  <a:pt x="8419663" y="217541"/>
                  <a:pt x="8419663" y="217541"/>
                </a:cubicBezTo>
                <a:cubicBezTo>
                  <a:pt x="8409866" y="217541"/>
                  <a:pt x="8409866" y="217541"/>
                  <a:pt x="8409866" y="224693"/>
                </a:cubicBezTo>
                <a:cubicBezTo>
                  <a:pt x="8409866" y="217541"/>
                  <a:pt x="8400068" y="224693"/>
                  <a:pt x="8390270" y="224693"/>
                </a:cubicBezTo>
                <a:cubicBezTo>
                  <a:pt x="8400068" y="217541"/>
                  <a:pt x="8409866" y="224693"/>
                  <a:pt x="8400068" y="217541"/>
                </a:cubicBezTo>
                <a:cubicBezTo>
                  <a:pt x="8400068" y="217541"/>
                  <a:pt x="8390270" y="217541"/>
                  <a:pt x="8390270" y="209367"/>
                </a:cubicBezTo>
                <a:cubicBezTo>
                  <a:pt x="8390270" y="217541"/>
                  <a:pt x="8380473" y="224693"/>
                  <a:pt x="8380473" y="231846"/>
                </a:cubicBezTo>
                <a:cubicBezTo>
                  <a:pt x="8380473" y="238998"/>
                  <a:pt x="8370675" y="238998"/>
                  <a:pt x="8360877" y="238998"/>
                </a:cubicBezTo>
                <a:cubicBezTo>
                  <a:pt x="8351127" y="238998"/>
                  <a:pt x="8351127" y="238998"/>
                  <a:pt x="8351127" y="238998"/>
                </a:cubicBezTo>
                <a:cubicBezTo>
                  <a:pt x="8351127" y="246116"/>
                  <a:pt x="8351127" y="246116"/>
                  <a:pt x="8351127" y="246116"/>
                </a:cubicBezTo>
                <a:cubicBezTo>
                  <a:pt x="8351127" y="253234"/>
                  <a:pt x="8341376" y="253234"/>
                  <a:pt x="8341376" y="253234"/>
                </a:cubicBezTo>
                <a:cubicBezTo>
                  <a:pt x="8351127" y="246116"/>
                  <a:pt x="8341376" y="231880"/>
                  <a:pt x="8330232" y="231880"/>
                </a:cubicBezTo>
                <a:lnTo>
                  <a:pt x="8330420" y="231850"/>
                </a:lnTo>
                <a:lnTo>
                  <a:pt x="8326170" y="228951"/>
                </a:lnTo>
                <a:cubicBezTo>
                  <a:pt x="8323884" y="227946"/>
                  <a:pt x="8325712" y="231965"/>
                  <a:pt x="8311085" y="231965"/>
                </a:cubicBezTo>
                <a:cubicBezTo>
                  <a:pt x="8311085" y="224820"/>
                  <a:pt x="8311085" y="224820"/>
                  <a:pt x="8311085" y="224820"/>
                </a:cubicBezTo>
                <a:cubicBezTo>
                  <a:pt x="8301333" y="224820"/>
                  <a:pt x="8301333" y="224820"/>
                  <a:pt x="8291582" y="224820"/>
                </a:cubicBezTo>
                <a:cubicBezTo>
                  <a:pt x="8291582" y="209511"/>
                  <a:pt x="8281830" y="202367"/>
                  <a:pt x="8272079" y="202367"/>
                </a:cubicBezTo>
                <a:cubicBezTo>
                  <a:pt x="8281830" y="209511"/>
                  <a:pt x="8272079" y="202367"/>
                  <a:pt x="8272079" y="209511"/>
                </a:cubicBezTo>
                <a:cubicBezTo>
                  <a:pt x="8279393" y="215635"/>
                  <a:pt x="8281221" y="225203"/>
                  <a:pt x="8273450" y="229605"/>
                </a:cubicBezTo>
                <a:lnTo>
                  <a:pt x="8272079" y="229896"/>
                </a:lnTo>
                <a:lnTo>
                  <a:pt x="8272079" y="231965"/>
                </a:lnTo>
                <a:lnTo>
                  <a:pt x="8267035" y="230966"/>
                </a:lnTo>
                <a:lnTo>
                  <a:pt x="8262327" y="231965"/>
                </a:lnTo>
                <a:cubicBezTo>
                  <a:pt x="8262327" y="231965"/>
                  <a:pt x="8262327" y="231965"/>
                  <a:pt x="8262327" y="224820"/>
                </a:cubicBezTo>
                <a:cubicBezTo>
                  <a:pt x="8262327" y="224820"/>
                  <a:pt x="8262327" y="228839"/>
                  <a:pt x="8266441" y="230848"/>
                </a:cubicBezTo>
                <a:lnTo>
                  <a:pt x="8267035" y="230966"/>
                </a:lnTo>
                <a:lnTo>
                  <a:pt x="8272079" y="229896"/>
                </a:lnTo>
                <a:lnTo>
                  <a:pt x="8272079" y="209511"/>
                </a:lnTo>
                <a:cubicBezTo>
                  <a:pt x="8264765" y="209511"/>
                  <a:pt x="8262937" y="214104"/>
                  <a:pt x="8262479" y="216401"/>
                </a:cubicBezTo>
                <a:lnTo>
                  <a:pt x="8262353" y="217466"/>
                </a:lnTo>
                <a:lnTo>
                  <a:pt x="8262458" y="217514"/>
                </a:lnTo>
                <a:lnTo>
                  <a:pt x="8262336" y="217602"/>
                </a:lnTo>
                <a:lnTo>
                  <a:pt x="8262327" y="217676"/>
                </a:lnTo>
                <a:lnTo>
                  <a:pt x="8262309" y="217621"/>
                </a:lnTo>
                <a:lnTo>
                  <a:pt x="8256665" y="221704"/>
                </a:lnTo>
                <a:cubicBezTo>
                  <a:pt x="8252439" y="224761"/>
                  <a:pt x="8252439" y="224761"/>
                  <a:pt x="8252439" y="224761"/>
                </a:cubicBezTo>
                <a:cubicBezTo>
                  <a:pt x="8242420" y="224761"/>
                  <a:pt x="8242420" y="224761"/>
                  <a:pt x="8242420" y="224761"/>
                </a:cubicBezTo>
                <a:cubicBezTo>
                  <a:pt x="8242420" y="219326"/>
                  <a:pt x="8248055" y="213308"/>
                  <a:pt x="8255100" y="214133"/>
                </a:cubicBezTo>
                <a:lnTo>
                  <a:pt x="8262243" y="217415"/>
                </a:lnTo>
                <a:lnTo>
                  <a:pt x="8260803" y="212956"/>
                </a:lnTo>
                <a:cubicBezTo>
                  <a:pt x="8258061" y="209511"/>
                  <a:pt x="8252576" y="209511"/>
                  <a:pt x="8252576" y="209511"/>
                </a:cubicBezTo>
                <a:cubicBezTo>
                  <a:pt x="8262327" y="202367"/>
                  <a:pt x="8272079" y="209511"/>
                  <a:pt x="8272079" y="202367"/>
                </a:cubicBezTo>
                <a:cubicBezTo>
                  <a:pt x="8262327" y="202367"/>
                  <a:pt x="8262327" y="209511"/>
                  <a:pt x="8262327" y="202367"/>
                </a:cubicBezTo>
                <a:cubicBezTo>
                  <a:pt x="8252576" y="195223"/>
                  <a:pt x="8262327" y="195223"/>
                  <a:pt x="8252576" y="188079"/>
                </a:cubicBezTo>
                <a:lnTo>
                  <a:pt x="8252456" y="188079"/>
                </a:lnTo>
                <a:lnTo>
                  <a:pt x="8258230" y="183977"/>
                </a:lnTo>
                <a:cubicBezTo>
                  <a:pt x="8262456" y="180974"/>
                  <a:pt x="8262456" y="180974"/>
                  <a:pt x="8262456" y="180974"/>
                </a:cubicBezTo>
                <a:cubicBezTo>
                  <a:pt x="8254942" y="180974"/>
                  <a:pt x="8247429" y="176970"/>
                  <a:pt x="8244141" y="177971"/>
                </a:cubicBezTo>
                <a:cubicBezTo>
                  <a:pt x="8243045" y="178305"/>
                  <a:pt x="8242419" y="179194"/>
                  <a:pt x="8242419" y="180974"/>
                </a:cubicBezTo>
                <a:cubicBezTo>
                  <a:pt x="8249933" y="180974"/>
                  <a:pt x="8251811" y="180974"/>
                  <a:pt x="8252281" y="183977"/>
                </a:cubicBezTo>
                <a:lnTo>
                  <a:pt x="8252437" y="188079"/>
                </a:lnTo>
                <a:lnTo>
                  <a:pt x="8242824" y="188079"/>
                </a:lnTo>
                <a:cubicBezTo>
                  <a:pt x="8242824" y="195223"/>
                  <a:pt x="8252576" y="202367"/>
                  <a:pt x="8252576" y="202367"/>
                </a:cubicBezTo>
                <a:cubicBezTo>
                  <a:pt x="8252576" y="209511"/>
                  <a:pt x="8252576" y="209511"/>
                  <a:pt x="8242824" y="209511"/>
                </a:cubicBezTo>
                <a:cubicBezTo>
                  <a:pt x="8242824" y="202367"/>
                  <a:pt x="8242824" y="202367"/>
                  <a:pt x="8242824" y="195223"/>
                </a:cubicBezTo>
                <a:cubicBezTo>
                  <a:pt x="8231679" y="195223"/>
                  <a:pt x="8242824" y="195223"/>
                  <a:pt x="8231679" y="188079"/>
                </a:cubicBezTo>
                <a:cubicBezTo>
                  <a:pt x="8242824" y="188079"/>
                  <a:pt x="8242824" y="188079"/>
                  <a:pt x="8242824" y="188079"/>
                </a:cubicBezTo>
                <a:cubicBezTo>
                  <a:pt x="8231679" y="180935"/>
                  <a:pt x="8231679" y="180935"/>
                  <a:pt x="8242824" y="173790"/>
                </a:cubicBezTo>
                <a:cubicBezTo>
                  <a:pt x="8231679" y="173790"/>
                  <a:pt x="8231679" y="166646"/>
                  <a:pt x="8221928" y="166646"/>
                </a:cubicBezTo>
                <a:cubicBezTo>
                  <a:pt x="8221928" y="173790"/>
                  <a:pt x="8221928" y="180935"/>
                  <a:pt x="8221928" y="188079"/>
                </a:cubicBezTo>
                <a:cubicBezTo>
                  <a:pt x="8212176" y="188079"/>
                  <a:pt x="8221928" y="180935"/>
                  <a:pt x="8212176" y="180935"/>
                </a:cubicBezTo>
                <a:cubicBezTo>
                  <a:pt x="8212176" y="188079"/>
                  <a:pt x="8221928" y="188079"/>
                  <a:pt x="8221928" y="195223"/>
                </a:cubicBezTo>
                <a:cubicBezTo>
                  <a:pt x="8221928" y="195223"/>
                  <a:pt x="8221928" y="195223"/>
                  <a:pt x="8231679" y="195223"/>
                </a:cubicBezTo>
                <a:cubicBezTo>
                  <a:pt x="8221928" y="202367"/>
                  <a:pt x="8221928" y="202367"/>
                  <a:pt x="8212176" y="202367"/>
                </a:cubicBezTo>
                <a:cubicBezTo>
                  <a:pt x="8212176" y="195223"/>
                  <a:pt x="8212176" y="195223"/>
                  <a:pt x="8212176" y="195223"/>
                </a:cubicBezTo>
                <a:cubicBezTo>
                  <a:pt x="8202424" y="195223"/>
                  <a:pt x="8212176" y="195223"/>
                  <a:pt x="8202424" y="195223"/>
                </a:cubicBezTo>
                <a:cubicBezTo>
                  <a:pt x="8202424" y="202367"/>
                  <a:pt x="8212176" y="209511"/>
                  <a:pt x="8221928" y="217676"/>
                </a:cubicBezTo>
                <a:cubicBezTo>
                  <a:pt x="8202424" y="209511"/>
                  <a:pt x="8202424" y="202367"/>
                  <a:pt x="8192673" y="209511"/>
                </a:cubicBezTo>
                <a:cubicBezTo>
                  <a:pt x="8202424" y="209511"/>
                  <a:pt x="8212176" y="217676"/>
                  <a:pt x="8212176" y="224820"/>
                </a:cubicBezTo>
                <a:cubicBezTo>
                  <a:pt x="8202424" y="217676"/>
                  <a:pt x="8202424" y="209511"/>
                  <a:pt x="8192673" y="217676"/>
                </a:cubicBezTo>
                <a:cubicBezTo>
                  <a:pt x="8185359" y="217676"/>
                  <a:pt x="8183531" y="217676"/>
                  <a:pt x="8183074" y="220690"/>
                </a:cubicBezTo>
                <a:lnTo>
                  <a:pt x="8182923" y="224766"/>
                </a:lnTo>
                <a:lnTo>
                  <a:pt x="8188613" y="225762"/>
                </a:lnTo>
                <a:cubicBezTo>
                  <a:pt x="8193125" y="227431"/>
                  <a:pt x="8194929" y="230100"/>
                  <a:pt x="8202149" y="224761"/>
                </a:cubicBezTo>
                <a:cubicBezTo>
                  <a:pt x="8202149" y="231880"/>
                  <a:pt x="8202149" y="231880"/>
                  <a:pt x="8202149" y="231880"/>
                </a:cubicBezTo>
                <a:cubicBezTo>
                  <a:pt x="8202149" y="231880"/>
                  <a:pt x="8202149" y="238998"/>
                  <a:pt x="8192523" y="238998"/>
                </a:cubicBezTo>
                <a:cubicBezTo>
                  <a:pt x="8192523" y="238998"/>
                  <a:pt x="8192523" y="246116"/>
                  <a:pt x="8202149" y="246116"/>
                </a:cubicBezTo>
                <a:cubicBezTo>
                  <a:pt x="8202149" y="246116"/>
                  <a:pt x="8202149" y="238998"/>
                  <a:pt x="8211775" y="238998"/>
                </a:cubicBezTo>
                <a:cubicBezTo>
                  <a:pt x="8211775" y="246116"/>
                  <a:pt x="8202149" y="246116"/>
                  <a:pt x="8202149" y="253234"/>
                </a:cubicBezTo>
                <a:cubicBezTo>
                  <a:pt x="8192523" y="253234"/>
                  <a:pt x="8182897" y="246116"/>
                  <a:pt x="8182897" y="238998"/>
                </a:cubicBezTo>
                <a:cubicBezTo>
                  <a:pt x="8182897" y="238998"/>
                  <a:pt x="8192523" y="238998"/>
                  <a:pt x="8192523" y="231880"/>
                </a:cubicBezTo>
                <a:cubicBezTo>
                  <a:pt x="8182897" y="231880"/>
                  <a:pt x="8182897" y="231880"/>
                  <a:pt x="8182897" y="231880"/>
                </a:cubicBezTo>
                <a:cubicBezTo>
                  <a:pt x="8182897" y="231880"/>
                  <a:pt x="8182897" y="231880"/>
                  <a:pt x="8182897" y="228877"/>
                </a:cubicBezTo>
                <a:lnTo>
                  <a:pt x="8182897" y="224796"/>
                </a:lnTo>
                <a:lnTo>
                  <a:pt x="8178807" y="220563"/>
                </a:lnTo>
                <a:cubicBezTo>
                  <a:pt x="8177436" y="217166"/>
                  <a:pt x="8182921" y="215635"/>
                  <a:pt x="8182921" y="209511"/>
                </a:cubicBezTo>
                <a:cubicBezTo>
                  <a:pt x="8173170" y="209511"/>
                  <a:pt x="8173170" y="209511"/>
                  <a:pt x="8173170" y="209511"/>
                </a:cubicBezTo>
                <a:cubicBezTo>
                  <a:pt x="8163418" y="217676"/>
                  <a:pt x="8173170" y="209511"/>
                  <a:pt x="8173170" y="217676"/>
                </a:cubicBezTo>
                <a:cubicBezTo>
                  <a:pt x="8163418" y="217676"/>
                  <a:pt x="8163418" y="217676"/>
                  <a:pt x="8163418" y="217676"/>
                </a:cubicBezTo>
                <a:cubicBezTo>
                  <a:pt x="8163418" y="209511"/>
                  <a:pt x="8153666" y="209511"/>
                  <a:pt x="8163418" y="202367"/>
                </a:cubicBezTo>
                <a:cubicBezTo>
                  <a:pt x="8153666" y="202367"/>
                  <a:pt x="8142521" y="202367"/>
                  <a:pt x="8132770" y="202367"/>
                </a:cubicBezTo>
                <a:cubicBezTo>
                  <a:pt x="8142521" y="202367"/>
                  <a:pt x="8142521" y="209511"/>
                  <a:pt x="8153666" y="217676"/>
                </a:cubicBezTo>
                <a:cubicBezTo>
                  <a:pt x="8142521" y="209511"/>
                  <a:pt x="8132770" y="217676"/>
                  <a:pt x="8123018" y="209511"/>
                </a:cubicBezTo>
                <a:cubicBezTo>
                  <a:pt x="8118142" y="213594"/>
                  <a:pt x="8115704" y="219207"/>
                  <a:pt x="8113267" y="223800"/>
                </a:cubicBezTo>
                <a:lnTo>
                  <a:pt x="8113267" y="224820"/>
                </a:lnTo>
                <a:lnTo>
                  <a:pt x="8112953" y="224260"/>
                </a:lnTo>
                <a:lnTo>
                  <a:pt x="8109305" y="229605"/>
                </a:lnTo>
                <a:cubicBezTo>
                  <a:pt x="8107781" y="231072"/>
                  <a:pt x="8105953" y="231965"/>
                  <a:pt x="8103515" y="231965"/>
                </a:cubicBezTo>
                <a:cubicBezTo>
                  <a:pt x="8103515" y="239109"/>
                  <a:pt x="8113267" y="239109"/>
                  <a:pt x="8113267" y="246253"/>
                </a:cubicBezTo>
                <a:cubicBezTo>
                  <a:pt x="8103515" y="246253"/>
                  <a:pt x="8103515" y="246253"/>
                  <a:pt x="8103515" y="246253"/>
                </a:cubicBezTo>
                <a:cubicBezTo>
                  <a:pt x="8103515" y="239109"/>
                  <a:pt x="8093763" y="239109"/>
                  <a:pt x="8093763" y="224820"/>
                </a:cubicBezTo>
                <a:cubicBezTo>
                  <a:pt x="8093763" y="224820"/>
                  <a:pt x="8093763" y="224820"/>
                  <a:pt x="8084012" y="224820"/>
                </a:cubicBezTo>
                <a:cubicBezTo>
                  <a:pt x="8084012" y="231965"/>
                  <a:pt x="8084012" y="231965"/>
                  <a:pt x="8084012" y="231965"/>
                </a:cubicBezTo>
                <a:cubicBezTo>
                  <a:pt x="8093763" y="231965"/>
                  <a:pt x="8093763" y="239109"/>
                  <a:pt x="8093763" y="239109"/>
                </a:cubicBezTo>
                <a:cubicBezTo>
                  <a:pt x="8084012" y="246253"/>
                  <a:pt x="8084012" y="246253"/>
                  <a:pt x="8084012" y="246253"/>
                </a:cubicBezTo>
                <a:cubicBezTo>
                  <a:pt x="8084012" y="253397"/>
                  <a:pt x="8093763" y="253397"/>
                  <a:pt x="8093763" y="260542"/>
                </a:cubicBezTo>
                <a:cubicBezTo>
                  <a:pt x="8086450" y="255183"/>
                  <a:pt x="8079136" y="249825"/>
                  <a:pt x="8071822" y="250495"/>
                </a:cubicBezTo>
                <a:lnTo>
                  <a:pt x="8068568" y="251786"/>
                </a:lnTo>
                <a:lnTo>
                  <a:pt x="8068622" y="252169"/>
                </a:lnTo>
                <a:lnTo>
                  <a:pt x="8064745" y="253326"/>
                </a:lnTo>
                <a:lnTo>
                  <a:pt x="8069057" y="254124"/>
                </a:lnTo>
                <a:cubicBezTo>
                  <a:pt x="8071464" y="255013"/>
                  <a:pt x="8073870" y="256793"/>
                  <a:pt x="8073870" y="260352"/>
                </a:cubicBezTo>
                <a:cubicBezTo>
                  <a:pt x="8073870" y="267470"/>
                  <a:pt x="8064245" y="260352"/>
                  <a:pt x="8053243" y="260352"/>
                </a:cubicBezTo>
                <a:cubicBezTo>
                  <a:pt x="8053243" y="260352"/>
                  <a:pt x="8064245" y="260352"/>
                  <a:pt x="8064245" y="253234"/>
                </a:cubicBezTo>
                <a:lnTo>
                  <a:pt x="8064705" y="253319"/>
                </a:lnTo>
                <a:lnTo>
                  <a:pt x="8068568" y="251786"/>
                </a:lnTo>
                <a:lnTo>
                  <a:pt x="8068165" y="248932"/>
                </a:lnTo>
                <a:cubicBezTo>
                  <a:pt x="8066946" y="246253"/>
                  <a:pt x="8064508" y="242681"/>
                  <a:pt x="8064508" y="239109"/>
                </a:cubicBezTo>
                <a:cubicBezTo>
                  <a:pt x="8064508" y="246253"/>
                  <a:pt x="8053364" y="246253"/>
                  <a:pt x="8053364" y="246253"/>
                </a:cubicBezTo>
                <a:cubicBezTo>
                  <a:pt x="8043612" y="246253"/>
                  <a:pt x="8024109" y="253397"/>
                  <a:pt x="8024109" y="246253"/>
                </a:cubicBezTo>
                <a:cubicBezTo>
                  <a:pt x="8033860" y="239109"/>
                  <a:pt x="8033860" y="246253"/>
                  <a:pt x="8043612" y="246253"/>
                </a:cubicBezTo>
                <a:cubicBezTo>
                  <a:pt x="8053364" y="239109"/>
                  <a:pt x="8043612" y="239109"/>
                  <a:pt x="8053364" y="239109"/>
                </a:cubicBezTo>
                <a:cubicBezTo>
                  <a:pt x="8053364" y="239109"/>
                  <a:pt x="8053364" y="239109"/>
                  <a:pt x="8053364" y="231965"/>
                </a:cubicBezTo>
                <a:lnTo>
                  <a:pt x="8054185" y="233368"/>
                </a:lnTo>
                <a:lnTo>
                  <a:pt x="8055279" y="225713"/>
                </a:lnTo>
                <a:cubicBezTo>
                  <a:pt x="8059284" y="223034"/>
                  <a:pt x="8064508" y="221248"/>
                  <a:pt x="8064508" y="217676"/>
                </a:cubicBezTo>
                <a:cubicBezTo>
                  <a:pt x="8053364" y="217676"/>
                  <a:pt x="8053364" y="209511"/>
                  <a:pt x="8053364" y="209511"/>
                </a:cubicBezTo>
                <a:cubicBezTo>
                  <a:pt x="8043612" y="217676"/>
                  <a:pt x="8043612" y="217676"/>
                  <a:pt x="8043612" y="217676"/>
                </a:cubicBezTo>
                <a:cubicBezTo>
                  <a:pt x="8043612" y="209511"/>
                  <a:pt x="8043612" y="209511"/>
                  <a:pt x="8043612" y="209511"/>
                </a:cubicBezTo>
                <a:cubicBezTo>
                  <a:pt x="8033860" y="209511"/>
                  <a:pt x="8033860" y="202367"/>
                  <a:pt x="8024109" y="202367"/>
                </a:cubicBezTo>
                <a:cubicBezTo>
                  <a:pt x="8024109" y="209511"/>
                  <a:pt x="8033860" y="209511"/>
                  <a:pt x="8033860" y="217676"/>
                </a:cubicBezTo>
                <a:cubicBezTo>
                  <a:pt x="8024109" y="217676"/>
                  <a:pt x="8024109" y="217676"/>
                  <a:pt x="8024109" y="217676"/>
                </a:cubicBezTo>
                <a:cubicBezTo>
                  <a:pt x="8014357" y="217676"/>
                  <a:pt x="8004605" y="209511"/>
                  <a:pt x="8004605" y="217676"/>
                </a:cubicBezTo>
                <a:cubicBezTo>
                  <a:pt x="8004605" y="217676"/>
                  <a:pt x="8004605" y="224820"/>
                  <a:pt x="7994852" y="224820"/>
                </a:cubicBezTo>
                <a:cubicBezTo>
                  <a:pt x="8004605" y="224820"/>
                  <a:pt x="8004605" y="231965"/>
                  <a:pt x="8004605" y="231965"/>
                </a:cubicBezTo>
                <a:cubicBezTo>
                  <a:pt x="8004605" y="239109"/>
                  <a:pt x="8004605" y="239109"/>
                  <a:pt x="7994852" y="239109"/>
                </a:cubicBezTo>
                <a:cubicBezTo>
                  <a:pt x="7985102" y="246253"/>
                  <a:pt x="7994852" y="246253"/>
                  <a:pt x="7994852" y="253397"/>
                </a:cubicBezTo>
                <a:cubicBezTo>
                  <a:pt x="7985102" y="246253"/>
                  <a:pt x="7985102" y="253397"/>
                  <a:pt x="7985102" y="253397"/>
                </a:cubicBezTo>
                <a:cubicBezTo>
                  <a:pt x="7985102" y="246253"/>
                  <a:pt x="7985102" y="246253"/>
                  <a:pt x="7975351" y="246253"/>
                </a:cubicBezTo>
                <a:cubicBezTo>
                  <a:pt x="7975351" y="246253"/>
                  <a:pt x="7975351" y="246253"/>
                  <a:pt x="7965598" y="246253"/>
                </a:cubicBezTo>
                <a:cubicBezTo>
                  <a:pt x="7954454" y="231965"/>
                  <a:pt x="7934950" y="231965"/>
                  <a:pt x="7925198" y="224820"/>
                </a:cubicBezTo>
                <a:cubicBezTo>
                  <a:pt x="7934950" y="231965"/>
                  <a:pt x="7925198" y="231965"/>
                  <a:pt x="7925198" y="231965"/>
                </a:cubicBezTo>
                <a:cubicBezTo>
                  <a:pt x="7934950" y="231965"/>
                  <a:pt x="7934950" y="239109"/>
                  <a:pt x="7944702" y="239109"/>
                </a:cubicBezTo>
                <a:cubicBezTo>
                  <a:pt x="7934950" y="239109"/>
                  <a:pt x="7934950" y="246253"/>
                  <a:pt x="7934950" y="246253"/>
                </a:cubicBezTo>
                <a:cubicBezTo>
                  <a:pt x="7934950" y="246253"/>
                  <a:pt x="7944702" y="246253"/>
                  <a:pt x="7944702" y="253397"/>
                </a:cubicBezTo>
                <a:lnTo>
                  <a:pt x="7936349" y="253397"/>
                </a:lnTo>
                <a:lnTo>
                  <a:pt x="7943554" y="254151"/>
                </a:lnTo>
                <a:cubicBezTo>
                  <a:pt x="7944805" y="255068"/>
                  <a:pt x="7944805" y="256901"/>
                  <a:pt x="7944805" y="260568"/>
                </a:cubicBezTo>
                <a:cubicBezTo>
                  <a:pt x="7944805" y="260568"/>
                  <a:pt x="7934787" y="260568"/>
                  <a:pt x="7934787" y="253234"/>
                </a:cubicBezTo>
                <a:lnTo>
                  <a:pt x="7934944" y="253250"/>
                </a:lnTo>
                <a:lnTo>
                  <a:pt x="7934798" y="250272"/>
                </a:lnTo>
                <a:cubicBezTo>
                  <a:pt x="7934493" y="249379"/>
                  <a:pt x="7933579" y="250272"/>
                  <a:pt x="7930836" y="249379"/>
                </a:cubicBezTo>
                <a:lnTo>
                  <a:pt x="7925238" y="246275"/>
                </a:lnTo>
                <a:lnTo>
                  <a:pt x="7922300" y="250231"/>
                </a:lnTo>
                <a:cubicBezTo>
                  <a:pt x="7916795" y="253234"/>
                  <a:pt x="7905786" y="253234"/>
                  <a:pt x="7905786" y="253234"/>
                </a:cubicBezTo>
                <a:cubicBezTo>
                  <a:pt x="7905786" y="249675"/>
                  <a:pt x="7905786" y="247895"/>
                  <a:pt x="7905786" y="246116"/>
                </a:cubicBezTo>
                <a:lnTo>
                  <a:pt x="7905786" y="244228"/>
                </a:lnTo>
                <a:lnTo>
                  <a:pt x="7901962" y="241111"/>
                </a:lnTo>
                <a:lnTo>
                  <a:pt x="7899670" y="240298"/>
                </a:lnTo>
                <a:lnTo>
                  <a:pt x="7896000" y="242557"/>
                </a:lnTo>
                <a:cubicBezTo>
                  <a:pt x="7893554" y="244336"/>
                  <a:pt x="7891107" y="246116"/>
                  <a:pt x="7886214" y="246116"/>
                </a:cubicBezTo>
                <a:cubicBezTo>
                  <a:pt x="7896000" y="246116"/>
                  <a:pt x="7896000" y="246116"/>
                  <a:pt x="7896000" y="253234"/>
                </a:cubicBezTo>
                <a:cubicBezTo>
                  <a:pt x="7886214" y="253234"/>
                  <a:pt x="7886214" y="253234"/>
                  <a:pt x="7886214" y="260352"/>
                </a:cubicBezTo>
                <a:cubicBezTo>
                  <a:pt x="7886214" y="260352"/>
                  <a:pt x="7876428" y="260352"/>
                  <a:pt x="7876428" y="267470"/>
                </a:cubicBezTo>
                <a:cubicBezTo>
                  <a:pt x="7868040" y="267470"/>
                  <a:pt x="7872234" y="263466"/>
                  <a:pt x="7870136" y="261464"/>
                </a:cubicBezTo>
                <a:lnTo>
                  <a:pt x="7865764" y="260470"/>
                </a:lnTo>
                <a:lnTo>
                  <a:pt x="7865244" y="260568"/>
                </a:lnTo>
                <a:lnTo>
                  <a:pt x="7865326" y="260370"/>
                </a:lnTo>
                <a:lnTo>
                  <a:pt x="7865244" y="260352"/>
                </a:lnTo>
                <a:lnTo>
                  <a:pt x="7865335" y="260352"/>
                </a:lnTo>
                <a:lnTo>
                  <a:pt x="7866994" y="256342"/>
                </a:lnTo>
                <a:cubicBezTo>
                  <a:pt x="7870144" y="253005"/>
                  <a:pt x="7876442" y="251670"/>
                  <a:pt x="7876442" y="246332"/>
                </a:cubicBezTo>
                <a:cubicBezTo>
                  <a:pt x="7876442" y="251670"/>
                  <a:pt x="7876442" y="257009"/>
                  <a:pt x="7871718" y="259345"/>
                </a:cubicBezTo>
                <a:lnTo>
                  <a:pt x="7866386" y="260352"/>
                </a:lnTo>
                <a:lnTo>
                  <a:pt x="7886214" y="260352"/>
                </a:lnTo>
                <a:cubicBezTo>
                  <a:pt x="7886214" y="253234"/>
                  <a:pt x="7886214" y="253234"/>
                  <a:pt x="7886214" y="246116"/>
                </a:cubicBezTo>
                <a:cubicBezTo>
                  <a:pt x="7886214" y="246116"/>
                  <a:pt x="7886214" y="246116"/>
                  <a:pt x="7886214" y="238998"/>
                </a:cubicBezTo>
                <a:cubicBezTo>
                  <a:pt x="7896000" y="238998"/>
                  <a:pt x="7896000" y="246116"/>
                  <a:pt x="7896000" y="238998"/>
                </a:cubicBezTo>
                <a:lnTo>
                  <a:pt x="7899670" y="240298"/>
                </a:lnTo>
                <a:lnTo>
                  <a:pt x="7899976" y="240110"/>
                </a:lnTo>
                <a:cubicBezTo>
                  <a:pt x="7901504" y="239442"/>
                  <a:pt x="7903340" y="238998"/>
                  <a:pt x="7905786" y="238998"/>
                </a:cubicBezTo>
                <a:cubicBezTo>
                  <a:pt x="7905786" y="240777"/>
                  <a:pt x="7905786" y="242112"/>
                  <a:pt x="7905786" y="243224"/>
                </a:cubicBezTo>
                <a:lnTo>
                  <a:pt x="7905786" y="244228"/>
                </a:lnTo>
                <a:lnTo>
                  <a:pt x="7907009" y="245226"/>
                </a:lnTo>
                <a:cubicBezTo>
                  <a:pt x="7908844" y="246561"/>
                  <a:pt x="7910985" y="247673"/>
                  <a:pt x="7913888" y="248006"/>
                </a:cubicBezTo>
                <a:lnTo>
                  <a:pt x="7924945" y="246184"/>
                </a:lnTo>
                <a:lnTo>
                  <a:pt x="7921085" y="245137"/>
                </a:lnTo>
                <a:cubicBezTo>
                  <a:pt x="7919714" y="243127"/>
                  <a:pt x="7925198" y="239109"/>
                  <a:pt x="7925198" y="239109"/>
                </a:cubicBezTo>
                <a:cubicBezTo>
                  <a:pt x="7915448" y="239109"/>
                  <a:pt x="7915448" y="231965"/>
                  <a:pt x="7905694" y="231965"/>
                </a:cubicBezTo>
                <a:cubicBezTo>
                  <a:pt x="7895944" y="231965"/>
                  <a:pt x="7895944" y="231965"/>
                  <a:pt x="7895944" y="231965"/>
                </a:cubicBezTo>
                <a:cubicBezTo>
                  <a:pt x="7895944" y="224820"/>
                  <a:pt x="7895944" y="224820"/>
                  <a:pt x="7895944" y="224820"/>
                </a:cubicBezTo>
                <a:cubicBezTo>
                  <a:pt x="7895944" y="224820"/>
                  <a:pt x="7895944" y="217676"/>
                  <a:pt x="7886193" y="224820"/>
                </a:cubicBezTo>
                <a:cubicBezTo>
                  <a:pt x="7886193" y="231965"/>
                  <a:pt x="7886193" y="231965"/>
                  <a:pt x="7886193" y="231965"/>
                </a:cubicBezTo>
                <a:cubicBezTo>
                  <a:pt x="7895944" y="239109"/>
                  <a:pt x="7895944" y="239109"/>
                  <a:pt x="7895944" y="239109"/>
                </a:cubicBezTo>
                <a:cubicBezTo>
                  <a:pt x="7886193" y="239109"/>
                  <a:pt x="7876440" y="239109"/>
                  <a:pt x="7876440" y="231965"/>
                </a:cubicBezTo>
                <a:cubicBezTo>
                  <a:pt x="7865296" y="231965"/>
                  <a:pt x="7865296" y="231965"/>
                  <a:pt x="7865296" y="231965"/>
                </a:cubicBezTo>
                <a:cubicBezTo>
                  <a:pt x="7845792" y="224820"/>
                  <a:pt x="7836042" y="224820"/>
                  <a:pt x="7826290" y="217676"/>
                </a:cubicBezTo>
                <a:cubicBezTo>
                  <a:pt x="7816538" y="217676"/>
                  <a:pt x="7806787" y="217676"/>
                  <a:pt x="7806787" y="217676"/>
                </a:cubicBezTo>
                <a:cubicBezTo>
                  <a:pt x="7797035" y="217676"/>
                  <a:pt x="7797035" y="217676"/>
                  <a:pt x="7797035" y="217676"/>
                </a:cubicBezTo>
                <a:cubicBezTo>
                  <a:pt x="7797035" y="217676"/>
                  <a:pt x="7787283" y="209511"/>
                  <a:pt x="7797035" y="209511"/>
                </a:cubicBezTo>
                <a:cubicBezTo>
                  <a:pt x="7787283" y="202367"/>
                  <a:pt x="7787283" y="217676"/>
                  <a:pt x="7776138" y="217676"/>
                </a:cubicBezTo>
                <a:cubicBezTo>
                  <a:pt x="7787283" y="217676"/>
                  <a:pt x="7787283" y="217676"/>
                  <a:pt x="7787283" y="224820"/>
                </a:cubicBezTo>
                <a:cubicBezTo>
                  <a:pt x="7776138" y="239109"/>
                  <a:pt x="7776138" y="239109"/>
                  <a:pt x="7776138" y="239109"/>
                </a:cubicBezTo>
                <a:cubicBezTo>
                  <a:pt x="7781710" y="239109"/>
                  <a:pt x="7784497" y="240895"/>
                  <a:pt x="7787109" y="243574"/>
                </a:cubicBezTo>
                <a:lnTo>
                  <a:pt x="7796870" y="253235"/>
                </a:lnTo>
                <a:lnTo>
                  <a:pt x="7796882" y="253234"/>
                </a:lnTo>
                <a:lnTo>
                  <a:pt x="7796878" y="253242"/>
                </a:lnTo>
                <a:lnTo>
                  <a:pt x="7797035" y="253397"/>
                </a:lnTo>
                <a:lnTo>
                  <a:pt x="7796806" y="253397"/>
                </a:lnTo>
                <a:lnTo>
                  <a:pt x="7795378" y="256443"/>
                </a:lnTo>
                <a:cubicBezTo>
                  <a:pt x="7792671" y="257818"/>
                  <a:pt x="7787257" y="255068"/>
                  <a:pt x="7787257" y="260568"/>
                </a:cubicBezTo>
                <a:cubicBezTo>
                  <a:pt x="7781756" y="256901"/>
                  <a:pt x="7781756" y="255068"/>
                  <a:pt x="7784334" y="254151"/>
                </a:cubicBezTo>
                <a:lnTo>
                  <a:pt x="7794647" y="253397"/>
                </a:lnTo>
                <a:lnTo>
                  <a:pt x="7787283" y="253397"/>
                </a:lnTo>
                <a:cubicBezTo>
                  <a:pt x="7787283" y="246253"/>
                  <a:pt x="7787283" y="253397"/>
                  <a:pt x="7787283" y="246253"/>
                </a:cubicBezTo>
                <a:cubicBezTo>
                  <a:pt x="7776138" y="246253"/>
                  <a:pt x="7776138" y="246253"/>
                  <a:pt x="7776138" y="246253"/>
                </a:cubicBezTo>
                <a:cubicBezTo>
                  <a:pt x="7776138" y="253397"/>
                  <a:pt x="7776138" y="253397"/>
                  <a:pt x="7776138" y="260542"/>
                </a:cubicBezTo>
                <a:cubicBezTo>
                  <a:pt x="7776138" y="253397"/>
                  <a:pt x="7766386" y="253397"/>
                  <a:pt x="7766386" y="253397"/>
                </a:cubicBezTo>
                <a:cubicBezTo>
                  <a:pt x="7766386" y="253397"/>
                  <a:pt x="7766386" y="246253"/>
                  <a:pt x="7776138" y="246253"/>
                </a:cubicBezTo>
                <a:cubicBezTo>
                  <a:pt x="7776138" y="246253"/>
                  <a:pt x="7776138" y="239109"/>
                  <a:pt x="7766386" y="239109"/>
                </a:cubicBezTo>
                <a:cubicBezTo>
                  <a:pt x="7766386" y="239109"/>
                  <a:pt x="7766386" y="246253"/>
                  <a:pt x="7756635" y="239109"/>
                </a:cubicBezTo>
                <a:cubicBezTo>
                  <a:pt x="7756635" y="239109"/>
                  <a:pt x="7766386" y="239109"/>
                  <a:pt x="7766386" y="231965"/>
                </a:cubicBezTo>
                <a:cubicBezTo>
                  <a:pt x="7756635" y="231965"/>
                  <a:pt x="7756635" y="231965"/>
                  <a:pt x="7756635" y="231965"/>
                </a:cubicBezTo>
                <a:cubicBezTo>
                  <a:pt x="7746884" y="231965"/>
                  <a:pt x="7746884" y="231965"/>
                  <a:pt x="7746884" y="224820"/>
                </a:cubicBezTo>
                <a:cubicBezTo>
                  <a:pt x="7756635" y="224820"/>
                  <a:pt x="7756635" y="224820"/>
                  <a:pt x="7766386" y="231965"/>
                </a:cubicBezTo>
                <a:cubicBezTo>
                  <a:pt x="7766386" y="224820"/>
                  <a:pt x="7756635" y="217676"/>
                  <a:pt x="7766386" y="217676"/>
                </a:cubicBezTo>
                <a:cubicBezTo>
                  <a:pt x="7776138" y="217676"/>
                  <a:pt x="7766386" y="224820"/>
                  <a:pt x="7766386" y="224820"/>
                </a:cubicBezTo>
                <a:cubicBezTo>
                  <a:pt x="7776138" y="224820"/>
                  <a:pt x="7766386" y="217676"/>
                  <a:pt x="7776138" y="209511"/>
                </a:cubicBezTo>
                <a:cubicBezTo>
                  <a:pt x="7771263" y="209511"/>
                  <a:pt x="7768825" y="205939"/>
                  <a:pt x="7767605" y="203260"/>
                </a:cubicBezTo>
                <a:lnTo>
                  <a:pt x="7766683" y="200847"/>
                </a:lnTo>
                <a:lnTo>
                  <a:pt x="7766386" y="202367"/>
                </a:lnTo>
                <a:cubicBezTo>
                  <a:pt x="7766386" y="200581"/>
                  <a:pt x="7766386" y="200135"/>
                  <a:pt x="7766539" y="200470"/>
                </a:cubicBezTo>
                <a:lnTo>
                  <a:pt x="7766683" y="200847"/>
                </a:lnTo>
                <a:lnTo>
                  <a:pt x="7767605" y="196116"/>
                </a:lnTo>
                <a:cubicBezTo>
                  <a:pt x="7768825" y="195223"/>
                  <a:pt x="7771263" y="195223"/>
                  <a:pt x="7776138" y="195223"/>
                </a:cubicBezTo>
                <a:cubicBezTo>
                  <a:pt x="7776138" y="188079"/>
                  <a:pt x="7776138" y="188079"/>
                  <a:pt x="7766386" y="180935"/>
                </a:cubicBezTo>
                <a:cubicBezTo>
                  <a:pt x="7766386" y="188079"/>
                  <a:pt x="7766386" y="195223"/>
                  <a:pt x="7766386" y="195223"/>
                </a:cubicBezTo>
                <a:cubicBezTo>
                  <a:pt x="7756635" y="195223"/>
                  <a:pt x="7756635" y="188079"/>
                  <a:pt x="7746884" y="195223"/>
                </a:cubicBezTo>
                <a:cubicBezTo>
                  <a:pt x="7756635" y="195223"/>
                  <a:pt x="7756635" y="195223"/>
                  <a:pt x="7756635" y="195223"/>
                </a:cubicBezTo>
                <a:cubicBezTo>
                  <a:pt x="7756635" y="202367"/>
                  <a:pt x="7756635" y="202367"/>
                  <a:pt x="7766386" y="209511"/>
                </a:cubicBezTo>
                <a:cubicBezTo>
                  <a:pt x="7766386" y="209511"/>
                  <a:pt x="7766386" y="209511"/>
                  <a:pt x="7756635" y="209511"/>
                </a:cubicBezTo>
                <a:cubicBezTo>
                  <a:pt x="7766386" y="209511"/>
                  <a:pt x="7766386" y="217676"/>
                  <a:pt x="7756635" y="217676"/>
                </a:cubicBezTo>
                <a:cubicBezTo>
                  <a:pt x="7746884" y="209511"/>
                  <a:pt x="7727380" y="217676"/>
                  <a:pt x="7727380" y="224820"/>
                </a:cubicBezTo>
                <a:cubicBezTo>
                  <a:pt x="7717628" y="224820"/>
                  <a:pt x="7717628" y="224820"/>
                  <a:pt x="7717628" y="224820"/>
                </a:cubicBezTo>
                <a:cubicBezTo>
                  <a:pt x="7717628" y="224820"/>
                  <a:pt x="7707877" y="231965"/>
                  <a:pt x="7707877" y="239109"/>
                </a:cubicBezTo>
                <a:cubicBezTo>
                  <a:pt x="7707877" y="239109"/>
                  <a:pt x="7707877" y="239109"/>
                  <a:pt x="7698126" y="239109"/>
                </a:cubicBezTo>
                <a:cubicBezTo>
                  <a:pt x="7698126" y="239109"/>
                  <a:pt x="7698126" y="239109"/>
                  <a:pt x="7698126" y="231965"/>
                </a:cubicBezTo>
                <a:cubicBezTo>
                  <a:pt x="7707877" y="239109"/>
                  <a:pt x="7698126" y="231965"/>
                  <a:pt x="7707877" y="231965"/>
                </a:cubicBezTo>
                <a:cubicBezTo>
                  <a:pt x="7707877" y="224820"/>
                  <a:pt x="7698126" y="224820"/>
                  <a:pt x="7698126" y="217676"/>
                </a:cubicBezTo>
                <a:cubicBezTo>
                  <a:pt x="7688373" y="209511"/>
                  <a:pt x="7677229" y="209511"/>
                  <a:pt x="7677229" y="202367"/>
                </a:cubicBezTo>
                <a:cubicBezTo>
                  <a:pt x="7669915" y="202367"/>
                  <a:pt x="7673573" y="206386"/>
                  <a:pt x="7671743" y="208395"/>
                </a:cubicBezTo>
                <a:lnTo>
                  <a:pt x="7667850" y="209414"/>
                </a:lnTo>
                <a:lnTo>
                  <a:pt x="7671560" y="210505"/>
                </a:lnTo>
                <a:cubicBezTo>
                  <a:pt x="7673416" y="212800"/>
                  <a:pt x="7669703" y="217388"/>
                  <a:pt x="7677128" y="217388"/>
                </a:cubicBezTo>
                <a:cubicBezTo>
                  <a:pt x="7677128" y="224526"/>
                  <a:pt x="7688444" y="224526"/>
                  <a:pt x="7688444" y="231664"/>
                </a:cubicBezTo>
                <a:cubicBezTo>
                  <a:pt x="7677128" y="224526"/>
                  <a:pt x="7677128" y="224526"/>
                  <a:pt x="7677128" y="224526"/>
                </a:cubicBezTo>
                <a:cubicBezTo>
                  <a:pt x="7677128" y="219173"/>
                  <a:pt x="7671560" y="217834"/>
                  <a:pt x="7668775" y="214058"/>
                </a:cubicBezTo>
                <a:lnTo>
                  <a:pt x="7667386" y="209725"/>
                </a:lnTo>
                <a:lnTo>
                  <a:pt x="7665954" y="213084"/>
                </a:lnTo>
                <a:cubicBezTo>
                  <a:pt x="7663211" y="214615"/>
                  <a:pt x="7657726" y="211553"/>
                  <a:pt x="7657726" y="217676"/>
                </a:cubicBezTo>
                <a:cubicBezTo>
                  <a:pt x="7667478" y="217676"/>
                  <a:pt x="7667478" y="224820"/>
                  <a:pt x="7667478" y="224820"/>
                </a:cubicBezTo>
                <a:cubicBezTo>
                  <a:pt x="7662601" y="224820"/>
                  <a:pt x="7660163" y="226606"/>
                  <a:pt x="7658945" y="228392"/>
                </a:cubicBezTo>
                <a:lnTo>
                  <a:pt x="7657826" y="231671"/>
                </a:lnTo>
                <a:lnTo>
                  <a:pt x="7667523" y="234414"/>
                </a:lnTo>
                <a:cubicBezTo>
                  <a:pt x="7669954" y="235331"/>
                  <a:pt x="7672384" y="235331"/>
                  <a:pt x="7677246" y="231664"/>
                </a:cubicBezTo>
                <a:cubicBezTo>
                  <a:pt x="7677246" y="246332"/>
                  <a:pt x="7677246" y="246332"/>
                  <a:pt x="7677246" y="246332"/>
                </a:cubicBezTo>
                <a:cubicBezTo>
                  <a:pt x="7677246" y="246332"/>
                  <a:pt x="7677246" y="246332"/>
                  <a:pt x="7677246" y="253234"/>
                </a:cubicBezTo>
                <a:cubicBezTo>
                  <a:pt x="7677246" y="253234"/>
                  <a:pt x="7667228" y="246332"/>
                  <a:pt x="7677246" y="246332"/>
                </a:cubicBezTo>
                <a:cubicBezTo>
                  <a:pt x="7672384" y="242665"/>
                  <a:pt x="7669954" y="240831"/>
                  <a:pt x="7667523" y="238998"/>
                </a:cubicBezTo>
                <a:lnTo>
                  <a:pt x="7657822" y="231682"/>
                </a:lnTo>
                <a:lnTo>
                  <a:pt x="7657726" y="231965"/>
                </a:lnTo>
                <a:cubicBezTo>
                  <a:pt x="7657726" y="224820"/>
                  <a:pt x="7657726" y="224820"/>
                  <a:pt x="7657726" y="217676"/>
                </a:cubicBezTo>
                <a:cubicBezTo>
                  <a:pt x="7647974" y="217676"/>
                  <a:pt x="7647974" y="217676"/>
                  <a:pt x="7647974" y="217676"/>
                </a:cubicBezTo>
                <a:cubicBezTo>
                  <a:pt x="7647974" y="224820"/>
                  <a:pt x="7638222" y="224820"/>
                  <a:pt x="7638222" y="231965"/>
                </a:cubicBezTo>
                <a:cubicBezTo>
                  <a:pt x="7638222" y="231965"/>
                  <a:pt x="7647974" y="224820"/>
                  <a:pt x="7647974" y="231965"/>
                </a:cubicBezTo>
                <a:cubicBezTo>
                  <a:pt x="7647974" y="231965"/>
                  <a:pt x="7657726" y="246253"/>
                  <a:pt x="7647974" y="246253"/>
                </a:cubicBezTo>
                <a:cubicBezTo>
                  <a:pt x="7638222" y="239109"/>
                  <a:pt x="7638222" y="246253"/>
                  <a:pt x="7628470" y="239109"/>
                </a:cubicBezTo>
                <a:cubicBezTo>
                  <a:pt x="7628470" y="246253"/>
                  <a:pt x="7628470" y="246253"/>
                  <a:pt x="7628470" y="246253"/>
                </a:cubicBezTo>
                <a:cubicBezTo>
                  <a:pt x="7618720" y="246253"/>
                  <a:pt x="7618720" y="231965"/>
                  <a:pt x="7628470" y="231965"/>
                </a:cubicBezTo>
                <a:cubicBezTo>
                  <a:pt x="7628470" y="239109"/>
                  <a:pt x="7638222" y="239109"/>
                  <a:pt x="7638222" y="239109"/>
                </a:cubicBezTo>
                <a:cubicBezTo>
                  <a:pt x="7638222" y="231965"/>
                  <a:pt x="7628470" y="231965"/>
                  <a:pt x="7628470" y="224820"/>
                </a:cubicBezTo>
                <a:cubicBezTo>
                  <a:pt x="7618720" y="224820"/>
                  <a:pt x="7618720" y="224820"/>
                  <a:pt x="7608968" y="224820"/>
                </a:cubicBezTo>
                <a:cubicBezTo>
                  <a:pt x="7608968" y="224820"/>
                  <a:pt x="7606529" y="224820"/>
                  <a:pt x="7605310" y="223927"/>
                </a:cubicBezTo>
                <a:lnTo>
                  <a:pt x="7605457" y="223677"/>
                </a:lnTo>
                <a:lnTo>
                  <a:pt x="7594863" y="220228"/>
                </a:lnTo>
                <a:cubicBezTo>
                  <a:pt x="7590858" y="217421"/>
                  <a:pt x="7588071" y="213594"/>
                  <a:pt x="7588071" y="209511"/>
                </a:cubicBezTo>
                <a:cubicBezTo>
                  <a:pt x="7588071" y="209511"/>
                  <a:pt x="7588071" y="209511"/>
                  <a:pt x="7599215" y="209511"/>
                </a:cubicBezTo>
                <a:lnTo>
                  <a:pt x="7598978" y="209359"/>
                </a:lnTo>
                <a:lnTo>
                  <a:pt x="7598864" y="209335"/>
                </a:lnTo>
                <a:lnTo>
                  <a:pt x="7598864" y="209286"/>
                </a:lnTo>
                <a:lnTo>
                  <a:pt x="7593644" y="205939"/>
                </a:lnTo>
                <a:cubicBezTo>
                  <a:pt x="7593644" y="204153"/>
                  <a:pt x="7593644" y="202367"/>
                  <a:pt x="7588071" y="202367"/>
                </a:cubicBezTo>
                <a:cubicBezTo>
                  <a:pt x="7588071" y="209511"/>
                  <a:pt x="7578320" y="202367"/>
                  <a:pt x="7578320" y="202367"/>
                </a:cubicBezTo>
                <a:cubicBezTo>
                  <a:pt x="7578320" y="209511"/>
                  <a:pt x="7578320" y="209511"/>
                  <a:pt x="7578320" y="209511"/>
                </a:cubicBezTo>
                <a:cubicBezTo>
                  <a:pt x="7568568" y="209511"/>
                  <a:pt x="7568568" y="209511"/>
                  <a:pt x="7568568" y="209511"/>
                </a:cubicBezTo>
                <a:cubicBezTo>
                  <a:pt x="7568568" y="202367"/>
                  <a:pt x="7568568" y="202367"/>
                  <a:pt x="7568568" y="202367"/>
                </a:cubicBezTo>
                <a:cubicBezTo>
                  <a:pt x="7578320" y="202367"/>
                  <a:pt x="7578320" y="202367"/>
                  <a:pt x="7578320" y="202367"/>
                </a:cubicBezTo>
                <a:cubicBezTo>
                  <a:pt x="7578320" y="195223"/>
                  <a:pt x="7578320" y="195223"/>
                  <a:pt x="7578320" y="188079"/>
                </a:cubicBezTo>
                <a:cubicBezTo>
                  <a:pt x="7568568" y="188079"/>
                  <a:pt x="7568568" y="188079"/>
                  <a:pt x="7558816" y="180935"/>
                </a:cubicBezTo>
                <a:cubicBezTo>
                  <a:pt x="7558816" y="188079"/>
                  <a:pt x="7558816" y="188079"/>
                  <a:pt x="7558816" y="195223"/>
                </a:cubicBezTo>
                <a:cubicBezTo>
                  <a:pt x="7568568" y="195223"/>
                  <a:pt x="7568568" y="195223"/>
                  <a:pt x="7568568" y="195223"/>
                </a:cubicBezTo>
                <a:cubicBezTo>
                  <a:pt x="7568568" y="202367"/>
                  <a:pt x="7558816" y="202367"/>
                  <a:pt x="7549064" y="202367"/>
                </a:cubicBezTo>
                <a:cubicBezTo>
                  <a:pt x="7539313" y="202367"/>
                  <a:pt x="7539313" y="202367"/>
                  <a:pt x="7529562" y="202367"/>
                </a:cubicBezTo>
                <a:cubicBezTo>
                  <a:pt x="7519810" y="202367"/>
                  <a:pt x="7519810" y="209511"/>
                  <a:pt x="7519810" y="202367"/>
                </a:cubicBezTo>
                <a:cubicBezTo>
                  <a:pt x="7519810" y="195223"/>
                  <a:pt x="7519810" y="195223"/>
                  <a:pt x="7519810" y="195223"/>
                </a:cubicBezTo>
                <a:cubicBezTo>
                  <a:pt x="7510058" y="195223"/>
                  <a:pt x="7510058" y="195223"/>
                  <a:pt x="7510058" y="195223"/>
                </a:cubicBezTo>
                <a:cubicBezTo>
                  <a:pt x="7510058" y="188079"/>
                  <a:pt x="7519810" y="188079"/>
                  <a:pt x="7519810" y="173790"/>
                </a:cubicBezTo>
                <a:cubicBezTo>
                  <a:pt x="7519810" y="173790"/>
                  <a:pt x="7519810" y="173790"/>
                  <a:pt x="7529562" y="173790"/>
                </a:cubicBezTo>
                <a:cubicBezTo>
                  <a:pt x="7529562" y="166646"/>
                  <a:pt x="7529562" y="159502"/>
                  <a:pt x="7519810" y="159502"/>
                </a:cubicBezTo>
                <a:cubicBezTo>
                  <a:pt x="7510058" y="166646"/>
                  <a:pt x="7510058" y="159502"/>
                  <a:pt x="7498913" y="159502"/>
                </a:cubicBezTo>
                <a:cubicBezTo>
                  <a:pt x="7498913" y="166646"/>
                  <a:pt x="7489161" y="173790"/>
                  <a:pt x="7489161" y="166646"/>
                </a:cubicBezTo>
                <a:cubicBezTo>
                  <a:pt x="7489161" y="173790"/>
                  <a:pt x="7489161" y="173790"/>
                  <a:pt x="7489161" y="173790"/>
                </a:cubicBezTo>
                <a:cubicBezTo>
                  <a:pt x="7498913" y="173790"/>
                  <a:pt x="7498913" y="166646"/>
                  <a:pt x="7510058" y="166646"/>
                </a:cubicBezTo>
                <a:cubicBezTo>
                  <a:pt x="7510058" y="173790"/>
                  <a:pt x="7510058" y="180935"/>
                  <a:pt x="7498913" y="180935"/>
                </a:cubicBezTo>
                <a:cubicBezTo>
                  <a:pt x="7498913" y="188079"/>
                  <a:pt x="7498913" y="188079"/>
                  <a:pt x="7498913" y="188079"/>
                </a:cubicBezTo>
                <a:cubicBezTo>
                  <a:pt x="7498913" y="188079"/>
                  <a:pt x="7498913" y="195223"/>
                  <a:pt x="7489161" y="195223"/>
                </a:cubicBezTo>
                <a:cubicBezTo>
                  <a:pt x="7489161" y="195223"/>
                  <a:pt x="7489161" y="195223"/>
                  <a:pt x="7489161" y="202367"/>
                </a:cubicBezTo>
                <a:cubicBezTo>
                  <a:pt x="7489161" y="202367"/>
                  <a:pt x="7489161" y="209511"/>
                  <a:pt x="7479411" y="202367"/>
                </a:cubicBezTo>
                <a:cubicBezTo>
                  <a:pt x="7489161" y="202367"/>
                  <a:pt x="7479411" y="202367"/>
                  <a:pt x="7479411" y="195223"/>
                </a:cubicBezTo>
                <a:cubicBezTo>
                  <a:pt x="7469659" y="195223"/>
                  <a:pt x="7469659" y="209511"/>
                  <a:pt x="7469659" y="209511"/>
                </a:cubicBezTo>
                <a:cubicBezTo>
                  <a:pt x="7469659" y="202367"/>
                  <a:pt x="7469659" y="195223"/>
                  <a:pt x="7469659" y="188079"/>
                </a:cubicBezTo>
                <a:cubicBezTo>
                  <a:pt x="7462345" y="193437"/>
                  <a:pt x="7455031" y="186739"/>
                  <a:pt x="7447717" y="183056"/>
                </a:cubicBezTo>
                <a:lnTo>
                  <a:pt x="7444941" y="182251"/>
                </a:lnTo>
                <a:lnTo>
                  <a:pt x="7448478" y="183949"/>
                </a:lnTo>
                <a:cubicBezTo>
                  <a:pt x="7449546" y="184953"/>
                  <a:pt x="7450155" y="186293"/>
                  <a:pt x="7450155" y="188079"/>
                </a:cubicBezTo>
                <a:cubicBezTo>
                  <a:pt x="7440404" y="188079"/>
                  <a:pt x="7430652" y="195223"/>
                  <a:pt x="7430652" y="209511"/>
                </a:cubicBezTo>
                <a:cubicBezTo>
                  <a:pt x="7420900" y="202367"/>
                  <a:pt x="7420900" y="202367"/>
                  <a:pt x="7420900" y="202367"/>
                </a:cubicBezTo>
                <a:lnTo>
                  <a:pt x="7412367" y="202367"/>
                </a:lnTo>
                <a:cubicBezTo>
                  <a:pt x="7411148" y="205940"/>
                  <a:pt x="7411148" y="209511"/>
                  <a:pt x="7411148" y="209511"/>
                </a:cubicBezTo>
                <a:cubicBezTo>
                  <a:pt x="7411148" y="209511"/>
                  <a:pt x="7411148" y="209511"/>
                  <a:pt x="7411148" y="202367"/>
                </a:cubicBezTo>
                <a:lnTo>
                  <a:pt x="7412367" y="202367"/>
                </a:lnTo>
                <a:lnTo>
                  <a:pt x="7415263" y="197456"/>
                </a:lnTo>
                <a:cubicBezTo>
                  <a:pt x="7416634" y="196116"/>
                  <a:pt x="7418463" y="195223"/>
                  <a:pt x="7420900" y="195223"/>
                </a:cubicBezTo>
                <a:cubicBezTo>
                  <a:pt x="7411148" y="195223"/>
                  <a:pt x="7411148" y="188079"/>
                  <a:pt x="7411148" y="188079"/>
                </a:cubicBezTo>
                <a:cubicBezTo>
                  <a:pt x="7411148" y="188079"/>
                  <a:pt x="7420900" y="188079"/>
                  <a:pt x="7420900" y="195223"/>
                </a:cubicBezTo>
                <a:cubicBezTo>
                  <a:pt x="7430652" y="195223"/>
                  <a:pt x="7430652" y="195223"/>
                  <a:pt x="7430652" y="195223"/>
                </a:cubicBezTo>
                <a:cubicBezTo>
                  <a:pt x="7430652" y="188079"/>
                  <a:pt x="7420900" y="188079"/>
                  <a:pt x="7420900" y="180935"/>
                </a:cubicBezTo>
                <a:cubicBezTo>
                  <a:pt x="7420900" y="180935"/>
                  <a:pt x="7415414" y="184953"/>
                  <a:pt x="7412672" y="183949"/>
                </a:cubicBezTo>
                <a:lnTo>
                  <a:pt x="7411451" y="181533"/>
                </a:lnTo>
                <a:lnTo>
                  <a:pt x="7406795" y="181828"/>
                </a:lnTo>
                <a:cubicBezTo>
                  <a:pt x="7402791" y="182721"/>
                  <a:pt x="7400004" y="184507"/>
                  <a:pt x="7400004" y="188079"/>
                </a:cubicBezTo>
                <a:cubicBezTo>
                  <a:pt x="7390253" y="195223"/>
                  <a:pt x="7411148" y="195223"/>
                  <a:pt x="7400004" y="209511"/>
                </a:cubicBezTo>
                <a:cubicBezTo>
                  <a:pt x="7400004" y="202367"/>
                  <a:pt x="7400004" y="195223"/>
                  <a:pt x="7390253" y="195223"/>
                </a:cubicBezTo>
                <a:cubicBezTo>
                  <a:pt x="7390253" y="202367"/>
                  <a:pt x="7400004" y="217676"/>
                  <a:pt x="7380501" y="217676"/>
                </a:cubicBezTo>
                <a:cubicBezTo>
                  <a:pt x="7380501" y="209511"/>
                  <a:pt x="7390253" y="209511"/>
                  <a:pt x="7390253" y="209511"/>
                </a:cubicBezTo>
                <a:cubicBezTo>
                  <a:pt x="7390253" y="202367"/>
                  <a:pt x="7380501" y="195223"/>
                  <a:pt x="7380501" y="188079"/>
                </a:cubicBezTo>
                <a:cubicBezTo>
                  <a:pt x="7390253" y="188079"/>
                  <a:pt x="7370749" y="180935"/>
                  <a:pt x="7380501" y="173790"/>
                </a:cubicBezTo>
                <a:cubicBezTo>
                  <a:pt x="7380501" y="180935"/>
                  <a:pt x="7390253" y="180935"/>
                  <a:pt x="7390253" y="195223"/>
                </a:cubicBezTo>
                <a:cubicBezTo>
                  <a:pt x="7411148" y="180935"/>
                  <a:pt x="7390253" y="173790"/>
                  <a:pt x="7370749" y="166646"/>
                </a:cubicBezTo>
                <a:cubicBezTo>
                  <a:pt x="7380501" y="166646"/>
                  <a:pt x="7380501" y="166646"/>
                  <a:pt x="7380501" y="159502"/>
                </a:cubicBezTo>
                <a:cubicBezTo>
                  <a:pt x="7370749" y="159502"/>
                  <a:pt x="7370749" y="152358"/>
                  <a:pt x="7370749" y="152358"/>
                </a:cubicBezTo>
                <a:cubicBezTo>
                  <a:pt x="7370749" y="159502"/>
                  <a:pt x="7360998" y="166646"/>
                  <a:pt x="7360998" y="173790"/>
                </a:cubicBezTo>
                <a:cubicBezTo>
                  <a:pt x="7360998" y="180935"/>
                  <a:pt x="7360998" y="173790"/>
                  <a:pt x="7370749" y="173790"/>
                </a:cubicBezTo>
                <a:cubicBezTo>
                  <a:pt x="7360998" y="180935"/>
                  <a:pt x="7380501" y="180935"/>
                  <a:pt x="7370749" y="195223"/>
                </a:cubicBezTo>
                <a:cubicBezTo>
                  <a:pt x="7370749" y="188079"/>
                  <a:pt x="7370749" y="195223"/>
                  <a:pt x="7360998" y="195223"/>
                </a:cubicBezTo>
                <a:cubicBezTo>
                  <a:pt x="7370749" y="188079"/>
                  <a:pt x="7351246" y="180935"/>
                  <a:pt x="7351246" y="173790"/>
                </a:cubicBezTo>
                <a:cubicBezTo>
                  <a:pt x="7351246" y="180935"/>
                  <a:pt x="7351246" y="180935"/>
                  <a:pt x="7351246" y="180935"/>
                </a:cubicBezTo>
                <a:cubicBezTo>
                  <a:pt x="7331742" y="180935"/>
                  <a:pt x="7331742" y="166646"/>
                  <a:pt x="7321991" y="159502"/>
                </a:cubicBezTo>
                <a:cubicBezTo>
                  <a:pt x="7310846" y="159502"/>
                  <a:pt x="7310846" y="166646"/>
                  <a:pt x="7310846" y="173790"/>
                </a:cubicBezTo>
                <a:cubicBezTo>
                  <a:pt x="7301095" y="173790"/>
                  <a:pt x="7301095" y="166646"/>
                  <a:pt x="7291343" y="166646"/>
                </a:cubicBezTo>
                <a:cubicBezTo>
                  <a:pt x="7291343" y="173790"/>
                  <a:pt x="7291343" y="173790"/>
                  <a:pt x="7301095" y="180935"/>
                </a:cubicBezTo>
                <a:cubicBezTo>
                  <a:pt x="7308408" y="175577"/>
                  <a:pt x="7310236" y="182274"/>
                  <a:pt x="7319510" y="185958"/>
                </a:cubicBezTo>
                <a:lnTo>
                  <a:pt x="7327817" y="187398"/>
                </a:lnTo>
                <a:lnTo>
                  <a:pt x="7328326" y="187186"/>
                </a:lnTo>
                <a:lnTo>
                  <a:pt x="7331326" y="186917"/>
                </a:lnTo>
                <a:lnTo>
                  <a:pt x="7330220" y="183837"/>
                </a:lnTo>
                <a:cubicBezTo>
                  <a:pt x="7327476" y="180488"/>
                  <a:pt x="7321991" y="179149"/>
                  <a:pt x="7321991" y="173790"/>
                </a:cubicBezTo>
                <a:cubicBezTo>
                  <a:pt x="7331742" y="173790"/>
                  <a:pt x="7331742" y="180935"/>
                  <a:pt x="7341495" y="180935"/>
                </a:cubicBezTo>
                <a:cubicBezTo>
                  <a:pt x="7341495" y="180935"/>
                  <a:pt x="7351246" y="180935"/>
                  <a:pt x="7351246" y="188079"/>
                </a:cubicBezTo>
                <a:cubicBezTo>
                  <a:pt x="7341495" y="188079"/>
                  <a:pt x="7351246" y="195223"/>
                  <a:pt x="7341495" y="195223"/>
                </a:cubicBezTo>
                <a:lnTo>
                  <a:pt x="7341495" y="195023"/>
                </a:lnTo>
                <a:lnTo>
                  <a:pt x="7337531" y="199121"/>
                </a:lnTo>
                <a:cubicBezTo>
                  <a:pt x="7336610" y="202132"/>
                  <a:pt x="7343978" y="202132"/>
                  <a:pt x="7351343" y="202132"/>
                </a:cubicBezTo>
                <a:cubicBezTo>
                  <a:pt x="7351343" y="209270"/>
                  <a:pt x="7351343" y="209270"/>
                  <a:pt x="7351343" y="217427"/>
                </a:cubicBezTo>
                <a:cubicBezTo>
                  <a:pt x="7351343" y="217427"/>
                  <a:pt x="7351343" y="217427"/>
                  <a:pt x="7341521" y="217427"/>
                </a:cubicBezTo>
                <a:lnTo>
                  <a:pt x="7340602" y="209401"/>
                </a:lnTo>
                <a:lnTo>
                  <a:pt x="7335873" y="210512"/>
                </a:lnTo>
                <a:cubicBezTo>
                  <a:pt x="7331896" y="212817"/>
                  <a:pt x="7331896" y="217428"/>
                  <a:pt x="7331896" y="217428"/>
                </a:cubicBezTo>
                <a:cubicBezTo>
                  <a:pt x="7331896" y="209231"/>
                  <a:pt x="7331896" y="209231"/>
                  <a:pt x="7331896" y="209231"/>
                </a:cubicBezTo>
                <a:lnTo>
                  <a:pt x="7340581" y="209231"/>
                </a:lnTo>
                <a:lnTo>
                  <a:pt x="7340293" y="206721"/>
                </a:lnTo>
                <a:cubicBezTo>
                  <a:pt x="7339066" y="203917"/>
                  <a:pt x="7336610" y="202132"/>
                  <a:pt x="7331699" y="202132"/>
                </a:cubicBezTo>
                <a:cubicBezTo>
                  <a:pt x="7321876" y="202132"/>
                  <a:pt x="7321876" y="202132"/>
                  <a:pt x="7321876" y="202132"/>
                </a:cubicBezTo>
                <a:cubicBezTo>
                  <a:pt x="7321876" y="202132"/>
                  <a:pt x="7321876" y="202132"/>
                  <a:pt x="7321876" y="194995"/>
                </a:cubicBezTo>
                <a:cubicBezTo>
                  <a:pt x="7329244" y="194995"/>
                  <a:pt x="7331085" y="199009"/>
                  <a:pt x="7335689" y="198006"/>
                </a:cubicBezTo>
                <a:lnTo>
                  <a:pt x="7341495" y="195008"/>
                </a:lnTo>
                <a:lnTo>
                  <a:pt x="7341495" y="194330"/>
                </a:lnTo>
                <a:cubicBezTo>
                  <a:pt x="7341495" y="193437"/>
                  <a:pt x="7341495" y="191651"/>
                  <a:pt x="7341495" y="188079"/>
                </a:cubicBezTo>
                <a:cubicBezTo>
                  <a:pt x="7339056" y="187186"/>
                  <a:pt x="7336749" y="186739"/>
                  <a:pt x="7334559" y="186628"/>
                </a:cubicBezTo>
                <a:lnTo>
                  <a:pt x="7331326" y="186917"/>
                </a:lnTo>
                <a:lnTo>
                  <a:pt x="7331742" y="188079"/>
                </a:lnTo>
                <a:lnTo>
                  <a:pt x="7327817" y="187398"/>
                </a:lnTo>
                <a:lnTo>
                  <a:pt x="7317638" y="191651"/>
                </a:lnTo>
                <a:cubicBezTo>
                  <a:pt x="7311194" y="195223"/>
                  <a:pt x="7305970" y="198795"/>
                  <a:pt x="7301095" y="195223"/>
                </a:cubicBezTo>
                <a:cubicBezTo>
                  <a:pt x="7291343" y="202367"/>
                  <a:pt x="7291343" y="202367"/>
                  <a:pt x="7291343" y="202367"/>
                </a:cubicBezTo>
                <a:cubicBezTo>
                  <a:pt x="7291343" y="197009"/>
                  <a:pt x="7285857" y="195670"/>
                  <a:pt x="7283115" y="192321"/>
                </a:cubicBezTo>
                <a:lnTo>
                  <a:pt x="7281616" y="188148"/>
                </a:lnTo>
                <a:lnTo>
                  <a:pt x="7274229" y="190344"/>
                </a:lnTo>
                <a:cubicBezTo>
                  <a:pt x="7272762" y="191596"/>
                  <a:pt x="7272175" y="193097"/>
                  <a:pt x="7271940" y="194098"/>
                </a:cubicBezTo>
                <a:lnTo>
                  <a:pt x="7271810" y="195021"/>
                </a:lnTo>
                <a:lnTo>
                  <a:pt x="7281508" y="204782"/>
                </a:lnTo>
                <a:cubicBezTo>
                  <a:pt x="7283938" y="207451"/>
                  <a:pt x="7286369" y="209231"/>
                  <a:pt x="7291232" y="209231"/>
                </a:cubicBezTo>
                <a:lnTo>
                  <a:pt x="7301250" y="209231"/>
                </a:lnTo>
                <a:cubicBezTo>
                  <a:pt x="7301250" y="217428"/>
                  <a:pt x="7301250" y="217428"/>
                  <a:pt x="7301250" y="217428"/>
                </a:cubicBezTo>
                <a:cubicBezTo>
                  <a:pt x="7301250" y="217428"/>
                  <a:pt x="7291232" y="217428"/>
                  <a:pt x="7291232" y="209231"/>
                </a:cubicBezTo>
                <a:cubicBezTo>
                  <a:pt x="7281508" y="209231"/>
                  <a:pt x="7281508" y="202113"/>
                  <a:pt x="7271784" y="202113"/>
                </a:cubicBezTo>
                <a:cubicBezTo>
                  <a:pt x="7271784" y="202113"/>
                  <a:pt x="7271784" y="202113"/>
                  <a:pt x="7271784" y="199110"/>
                </a:cubicBezTo>
                <a:lnTo>
                  <a:pt x="7271784" y="195208"/>
                </a:lnTo>
                <a:lnTo>
                  <a:pt x="7271783" y="195210"/>
                </a:lnTo>
                <a:cubicBezTo>
                  <a:pt x="7261765" y="202329"/>
                  <a:pt x="7271783" y="188092"/>
                  <a:pt x="7271783" y="188092"/>
                </a:cubicBezTo>
                <a:cubicBezTo>
                  <a:pt x="7271783" y="180974"/>
                  <a:pt x="7261765" y="180974"/>
                  <a:pt x="7271783" y="173856"/>
                </a:cubicBezTo>
                <a:cubicBezTo>
                  <a:pt x="7271783" y="179194"/>
                  <a:pt x="7277419" y="180529"/>
                  <a:pt x="7280237" y="183866"/>
                </a:cubicBezTo>
                <a:lnTo>
                  <a:pt x="7281797" y="188079"/>
                </a:lnTo>
                <a:lnTo>
                  <a:pt x="7301095" y="188079"/>
                </a:lnTo>
                <a:cubicBezTo>
                  <a:pt x="7301095" y="180935"/>
                  <a:pt x="7291343" y="180935"/>
                  <a:pt x="7291343" y="180935"/>
                </a:cubicBezTo>
                <a:cubicBezTo>
                  <a:pt x="7281591" y="180935"/>
                  <a:pt x="7281591" y="173790"/>
                  <a:pt x="7281591" y="166646"/>
                </a:cubicBezTo>
                <a:cubicBezTo>
                  <a:pt x="7271840" y="173790"/>
                  <a:pt x="7262088" y="166646"/>
                  <a:pt x="7262088" y="180935"/>
                </a:cubicBezTo>
                <a:cubicBezTo>
                  <a:pt x="7257212" y="180935"/>
                  <a:pt x="7254774" y="182721"/>
                  <a:pt x="7253556" y="185400"/>
                </a:cubicBezTo>
                <a:lnTo>
                  <a:pt x="7252574" y="193314"/>
                </a:lnTo>
                <a:lnTo>
                  <a:pt x="7262088" y="195223"/>
                </a:lnTo>
                <a:cubicBezTo>
                  <a:pt x="7262088" y="195223"/>
                  <a:pt x="7262088" y="195223"/>
                  <a:pt x="7252337" y="195223"/>
                </a:cubicBezTo>
                <a:lnTo>
                  <a:pt x="7252574" y="193314"/>
                </a:lnTo>
                <a:lnTo>
                  <a:pt x="7250965" y="192991"/>
                </a:lnTo>
                <a:cubicBezTo>
                  <a:pt x="7243195" y="188972"/>
                  <a:pt x="7245023" y="180935"/>
                  <a:pt x="7252337" y="180935"/>
                </a:cubicBezTo>
                <a:cubicBezTo>
                  <a:pt x="7242585" y="173790"/>
                  <a:pt x="7252337" y="173790"/>
                  <a:pt x="7252337" y="166646"/>
                </a:cubicBezTo>
                <a:cubicBezTo>
                  <a:pt x="7252337" y="166646"/>
                  <a:pt x="7242585" y="159502"/>
                  <a:pt x="7242585" y="166646"/>
                </a:cubicBezTo>
                <a:cubicBezTo>
                  <a:pt x="7232833" y="173790"/>
                  <a:pt x="7232833" y="173790"/>
                  <a:pt x="7232833" y="173790"/>
                </a:cubicBezTo>
                <a:cubicBezTo>
                  <a:pt x="7232833" y="173790"/>
                  <a:pt x="7232833" y="173790"/>
                  <a:pt x="7232833" y="166646"/>
                </a:cubicBezTo>
                <a:cubicBezTo>
                  <a:pt x="7242585" y="159502"/>
                  <a:pt x="7242585" y="159502"/>
                  <a:pt x="7242585" y="159502"/>
                </a:cubicBezTo>
                <a:cubicBezTo>
                  <a:pt x="7252337" y="159502"/>
                  <a:pt x="7242585" y="159502"/>
                  <a:pt x="7232833" y="159502"/>
                </a:cubicBezTo>
                <a:cubicBezTo>
                  <a:pt x="7232833" y="166646"/>
                  <a:pt x="7232833" y="159502"/>
                  <a:pt x="7221689" y="159502"/>
                </a:cubicBezTo>
                <a:cubicBezTo>
                  <a:pt x="7221689" y="166646"/>
                  <a:pt x="7221689" y="166646"/>
                  <a:pt x="7211937" y="166646"/>
                </a:cubicBezTo>
                <a:cubicBezTo>
                  <a:pt x="7221689" y="159502"/>
                  <a:pt x="7202186" y="166646"/>
                  <a:pt x="7202186" y="159502"/>
                </a:cubicBezTo>
                <a:cubicBezTo>
                  <a:pt x="7202186" y="159502"/>
                  <a:pt x="7211937" y="159502"/>
                  <a:pt x="7202186" y="152358"/>
                </a:cubicBezTo>
                <a:cubicBezTo>
                  <a:pt x="7192434" y="159502"/>
                  <a:pt x="7192434" y="166646"/>
                  <a:pt x="7182682" y="159502"/>
                </a:cubicBezTo>
                <a:lnTo>
                  <a:pt x="7182682" y="180758"/>
                </a:lnTo>
                <a:lnTo>
                  <a:pt x="7192420" y="180758"/>
                </a:lnTo>
                <a:cubicBezTo>
                  <a:pt x="7192420" y="187877"/>
                  <a:pt x="7192420" y="187877"/>
                  <a:pt x="7192420" y="187877"/>
                </a:cubicBezTo>
                <a:cubicBezTo>
                  <a:pt x="7202242" y="187877"/>
                  <a:pt x="7202242" y="187877"/>
                  <a:pt x="7202242" y="187877"/>
                </a:cubicBezTo>
                <a:cubicBezTo>
                  <a:pt x="7202242" y="194995"/>
                  <a:pt x="7202242" y="194995"/>
                  <a:pt x="7202242" y="194995"/>
                </a:cubicBezTo>
                <a:cubicBezTo>
                  <a:pt x="7192420" y="194995"/>
                  <a:pt x="7192420" y="187877"/>
                  <a:pt x="7182597" y="194995"/>
                </a:cubicBezTo>
                <a:cubicBezTo>
                  <a:pt x="7182597" y="191436"/>
                  <a:pt x="7182597" y="189656"/>
                  <a:pt x="7181370" y="188766"/>
                </a:cubicBezTo>
                <a:lnTo>
                  <a:pt x="7172861" y="187886"/>
                </a:lnTo>
                <a:lnTo>
                  <a:pt x="7172931" y="188079"/>
                </a:lnTo>
                <a:cubicBezTo>
                  <a:pt x="7182682" y="195223"/>
                  <a:pt x="7182682" y="195223"/>
                  <a:pt x="7182682" y="195223"/>
                </a:cubicBezTo>
                <a:cubicBezTo>
                  <a:pt x="7182682" y="195223"/>
                  <a:pt x="7182682" y="195223"/>
                  <a:pt x="7192434" y="195223"/>
                </a:cubicBezTo>
                <a:cubicBezTo>
                  <a:pt x="7192434" y="195223"/>
                  <a:pt x="7192434" y="195223"/>
                  <a:pt x="7192434" y="202367"/>
                </a:cubicBezTo>
                <a:cubicBezTo>
                  <a:pt x="7182682" y="195223"/>
                  <a:pt x="7182682" y="195223"/>
                  <a:pt x="7182682" y="202367"/>
                </a:cubicBezTo>
                <a:cubicBezTo>
                  <a:pt x="7182682" y="195223"/>
                  <a:pt x="7172931" y="195223"/>
                  <a:pt x="7172931" y="195223"/>
                </a:cubicBezTo>
                <a:lnTo>
                  <a:pt x="7166430" y="195223"/>
                </a:lnTo>
                <a:lnTo>
                  <a:pt x="7165130" y="198081"/>
                </a:lnTo>
                <a:lnTo>
                  <a:pt x="7166074" y="199465"/>
                </a:lnTo>
                <a:cubicBezTo>
                  <a:pt x="7171102" y="202814"/>
                  <a:pt x="7180245" y="204153"/>
                  <a:pt x="7172931" y="209511"/>
                </a:cubicBezTo>
                <a:cubicBezTo>
                  <a:pt x="7163179" y="202367"/>
                  <a:pt x="7163179" y="202367"/>
                  <a:pt x="7163179" y="202367"/>
                </a:cubicBezTo>
                <a:cubicBezTo>
                  <a:pt x="7153427" y="202367"/>
                  <a:pt x="7163179" y="209511"/>
                  <a:pt x="7163179" y="209511"/>
                </a:cubicBezTo>
                <a:cubicBezTo>
                  <a:pt x="7153427" y="209511"/>
                  <a:pt x="7153427" y="217676"/>
                  <a:pt x="7153427" y="209511"/>
                </a:cubicBezTo>
                <a:cubicBezTo>
                  <a:pt x="7153427" y="209511"/>
                  <a:pt x="7153427" y="202367"/>
                  <a:pt x="7163179" y="202367"/>
                </a:cubicBezTo>
                <a:lnTo>
                  <a:pt x="7165130" y="198081"/>
                </a:lnTo>
                <a:lnTo>
                  <a:pt x="7163179" y="195223"/>
                </a:lnTo>
                <a:lnTo>
                  <a:pt x="7166430" y="195223"/>
                </a:lnTo>
                <a:lnTo>
                  <a:pt x="7171497" y="184087"/>
                </a:lnTo>
                <a:lnTo>
                  <a:pt x="7171407" y="183837"/>
                </a:lnTo>
                <a:cubicBezTo>
                  <a:pt x="7170493" y="182721"/>
                  <a:pt x="7169274" y="181828"/>
                  <a:pt x="7168055" y="180935"/>
                </a:cubicBezTo>
                <a:lnTo>
                  <a:pt x="7167649" y="180583"/>
                </a:lnTo>
                <a:lnTo>
                  <a:pt x="7159522" y="180042"/>
                </a:lnTo>
                <a:cubicBezTo>
                  <a:pt x="7155865" y="179149"/>
                  <a:pt x="7153427" y="177363"/>
                  <a:pt x="7153427" y="173790"/>
                </a:cubicBezTo>
                <a:cubicBezTo>
                  <a:pt x="7163179" y="173790"/>
                  <a:pt x="7163179" y="173790"/>
                  <a:pt x="7163179" y="166646"/>
                </a:cubicBezTo>
                <a:cubicBezTo>
                  <a:pt x="7163179" y="166646"/>
                  <a:pt x="7163179" y="166646"/>
                  <a:pt x="7153427" y="166646"/>
                </a:cubicBezTo>
                <a:cubicBezTo>
                  <a:pt x="7153427" y="173790"/>
                  <a:pt x="7153427" y="166646"/>
                  <a:pt x="7143676" y="173790"/>
                </a:cubicBezTo>
                <a:cubicBezTo>
                  <a:pt x="7143676" y="177363"/>
                  <a:pt x="7146114" y="179149"/>
                  <a:pt x="7149771" y="180935"/>
                </a:cubicBezTo>
                <a:lnTo>
                  <a:pt x="7150345" y="181202"/>
                </a:lnTo>
                <a:lnTo>
                  <a:pt x="7153427" y="180935"/>
                </a:lnTo>
                <a:lnTo>
                  <a:pt x="7150804" y="181415"/>
                </a:lnTo>
                <a:lnTo>
                  <a:pt x="7156018" y="183837"/>
                </a:lnTo>
                <a:cubicBezTo>
                  <a:pt x="7158303" y="184953"/>
                  <a:pt x="7160741" y="186293"/>
                  <a:pt x="7163179" y="188079"/>
                </a:cubicBezTo>
                <a:cubicBezTo>
                  <a:pt x="7153427" y="180935"/>
                  <a:pt x="7153427" y="188079"/>
                  <a:pt x="7153427" y="188079"/>
                </a:cubicBezTo>
                <a:cubicBezTo>
                  <a:pt x="7143676" y="188079"/>
                  <a:pt x="7143676" y="188079"/>
                  <a:pt x="7143676" y="188079"/>
                </a:cubicBezTo>
                <a:cubicBezTo>
                  <a:pt x="7143676" y="184507"/>
                  <a:pt x="7146114" y="182721"/>
                  <a:pt x="7148551" y="181828"/>
                </a:cubicBezTo>
                <a:lnTo>
                  <a:pt x="7150804" y="181415"/>
                </a:lnTo>
                <a:lnTo>
                  <a:pt x="7150345" y="181202"/>
                </a:lnTo>
                <a:lnTo>
                  <a:pt x="7141825" y="181939"/>
                </a:lnTo>
                <a:cubicBezTo>
                  <a:pt x="7132618" y="183614"/>
                  <a:pt x="7128700" y="186293"/>
                  <a:pt x="7113028" y="180935"/>
                </a:cubicBezTo>
                <a:cubicBezTo>
                  <a:pt x="7113028" y="188079"/>
                  <a:pt x="7103276" y="188079"/>
                  <a:pt x="7103276" y="188079"/>
                </a:cubicBezTo>
                <a:cubicBezTo>
                  <a:pt x="7113028" y="188079"/>
                  <a:pt x="7113028" y="188079"/>
                  <a:pt x="7113028" y="195223"/>
                </a:cubicBezTo>
                <a:cubicBezTo>
                  <a:pt x="7113028" y="202367"/>
                  <a:pt x="7113028" y="202367"/>
                  <a:pt x="7113028" y="202367"/>
                </a:cubicBezTo>
                <a:cubicBezTo>
                  <a:pt x="7113028" y="209511"/>
                  <a:pt x="7113028" y="209511"/>
                  <a:pt x="7113028" y="217676"/>
                </a:cubicBezTo>
                <a:cubicBezTo>
                  <a:pt x="7113028" y="209511"/>
                  <a:pt x="7093524" y="202367"/>
                  <a:pt x="7093524" y="209511"/>
                </a:cubicBezTo>
                <a:cubicBezTo>
                  <a:pt x="7083773" y="209511"/>
                  <a:pt x="7093524" y="195223"/>
                  <a:pt x="7093524" y="188079"/>
                </a:cubicBezTo>
                <a:cubicBezTo>
                  <a:pt x="7083773" y="180935"/>
                  <a:pt x="7093524" y="188079"/>
                  <a:pt x="7083773" y="188079"/>
                </a:cubicBezTo>
                <a:cubicBezTo>
                  <a:pt x="7083773" y="188079"/>
                  <a:pt x="7083773" y="188079"/>
                  <a:pt x="7083773" y="180935"/>
                </a:cubicBezTo>
                <a:cubicBezTo>
                  <a:pt x="7074021" y="180935"/>
                  <a:pt x="7074021" y="180935"/>
                  <a:pt x="7074021" y="180935"/>
                </a:cubicBezTo>
                <a:cubicBezTo>
                  <a:pt x="7074021" y="180935"/>
                  <a:pt x="7074021" y="173790"/>
                  <a:pt x="7074021" y="166646"/>
                </a:cubicBezTo>
                <a:cubicBezTo>
                  <a:pt x="7074021" y="152358"/>
                  <a:pt x="7064269" y="159502"/>
                  <a:pt x="7064269" y="152358"/>
                </a:cubicBezTo>
                <a:cubicBezTo>
                  <a:pt x="7054518" y="145214"/>
                  <a:pt x="7064269" y="145214"/>
                  <a:pt x="7064269" y="138069"/>
                </a:cubicBezTo>
                <a:cubicBezTo>
                  <a:pt x="7054518" y="145214"/>
                  <a:pt x="7054518" y="152358"/>
                  <a:pt x="7044766" y="159502"/>
                </a:cubicBezTo>
                <a:cubicBezTo>
                  <a:pt x="7033622" y="159502"/>
                  <a:pt x="7023870" y="166646"/>
                  <a:pt x="7014118" y="159502"/>
                </a:cubicBezTo>
                <a:cubicBezTo>
                  <a:pt x="7023870" y="166646"/>
                  <a:pt x="7014118" y="166646"/>
                  <a:pt x="7014118" y="166646"/>
                </a:cubicBezTo>
                <a:cubicBezTo>
                  <a:pt x="7014118" y="173790"/>
                  <a:pt x="7023870" y="173790"/>
                  <a:pt x="7023870" y="173790"/>
                </a:cubicBezTo>
                <a:cubicBezTo>
                  <a:pt x="7033622" y="173790"/>
                  <a:pt x="7023870" y="166646"/>
                  <a:pt x="7023870" y="166646"/>
                </a:cubicBezTo>
                <a:cubicBezTo>
                  <a:pt x="7033622" y="166646"/>
                  <a:pt x="7033622" y="173790"/>
                  <a:pt x="7033622" y="180935"/>
                </a:cubicBezTo>
                <a:cubicBezTo>
                  <a:pt x="7044766" y="180935"/>
                  <a:pt x="7044766" y="180935"/>
                  <a:pt x="7064269" y="180935"/>
                </a:cubicBezTo>
                <a:cubicBezTo>
                  <a:pt x="7064269" y="188079"/>
                  <a:pt x="7074021" y="188079"/>
                  <a:pt x="7074021" y="188079"/>
                </a:cubicBezTo>
                <a:cubicBezTo>
                  <a:pt x="7074021" y="195223"/>
                  <a:pt x="7074021" y="188079"/>
                  <a:pt x="7064269" y="188079"/>
                </a:cubicBezTo>
                <a:cubicBezTo>
                  <a:pt x="7064269" y="188079"/>
                  <a:pt x="7054518" y="202367"/>
                  <a:pt x="7064269" y="202367"/>
                </a:cubicBezTo>
                <a:cubicBezTo>
                  <a:pt x="7074021" y="195223"/>
                  <a:pt x="7074021" y="195223"/>
                  <a:pt x="7074021" y="195223"/>
                </a:cubicBezTo>
                <a:cubicBezTo>
                  <a:pt x="7074021" y="202367"/>
                  <a:pt x="7083773" y="202367"/>
                  <a:pt x="7083773" y="202367"/>
                </a:cubicBezTo>
                <a:cubicBezTo>
                  <a:pt x="7074021" y="209511"/>
                  <a:pt x="7074021" y="195223"/>
                  <a:pt x="7074021" y="202367"/>
                </a:cubicBezTo>
                <a:cubicBezTo>
                  <a:pt x="7074021" y="202367"/>
                  <a:pt x="7074021" y="202367"/>
                  <a:pt x="7074021" y="209511"/>
                </a:cubicBezTo>
                <a:cubicBezTo>
                  <a:pt x="7064269" y="209511"/>
                  <a:pt x="7064269" y="202367"/>
                  <a:pt x="7064269" y="202367"/>
                </a:cubicBezTo>
                <a:cubicBezTo>
                  <a:pt x="7064269" y="202367"/>
                  <a:pt x="7064269" y="202367"/>
                  <a:pt x="7054518" y="202367"/>
                </a:cubicBezTo>
                <a:cubicBezTo>
                  <a:pt x="7054518" y="209511"/>
                  <a:pt x="7064269" y="202367"/>
                  <a:pt x="7064269" y="209511"/>
                </a:cubicBezTo>
                <a:cubicBezTo>
                  <a:pt x="7044766" y="209511"/>
                  <a:pt x="7044766" y="195223"/>
                  <a:pt x="7054518" y="188079"/>
                </a:cubicBezTo>
                <a:cubicBezTo>
                  <a:pt x="7049642" y="191651"/>
                  <a:pt x="7047204" y="191651"/>
                  <a:pt x="7044592" y="190758"/>
                </a:cubicBezTo>
                <a:lnTo>
                  <a:pt x="7037727" y="189081"/>
                </a:lnTo>
                <a:lnTo>
                  <a:pt x="7033622" y="195223"/>
                </a:lnTo>
                <a:cubicBezTo>
                  <a:pt x="7044766" y="195223"/>
                  <a:pt x="7044766" y="202367"/>
                  <a:pt x="7044766" y="209511"/>
                </a:cubicBezTo>
                <a:cubicBezTo>
                  <a:pt x="7033622" y="209511"/>
                  <a:pt x="7023870" y="209511"/>
                  <a:pt x="7023870" y="209511"/>
                </a:cubicBezTo>
                <a:lnTo>
                  <a:pt x="7023870" y="217676"/>
                </a:lnTo>
                <a:cubicBezTo>
                  <a:pt x="6994615" y="217676"/>
                  <a:pt x="6994615" y="217676"/>
                  <a:pt x="6994615" y="217676"/>
                </a:cubicBezTo>
                <a:cubicBezTo>
                  <a:pt x="7004367" y="202367"/>
                  <a:pt x="6994615" y="202367"/>
                  <a:pt x="7004367" y="195223"/>
                </a:cubicBezTo>
                <a:cubicBezTo>
                  <a:pt x="7004367" y="188079"/>
                  <a:pt x="7004367" y="188079"/>
                  <a:pt x="7004367" y="180935"/>
                </a:cubicBezTo>
                <a:cubicBezTo>
                  <a:pt x="7004367" y="180935"/>
                  <a:pt x="6994615" y="173790"/>
                  <a:pt x="6984863" y="173790"/>
                </a:cubicBezTo>
                <a:cubicBezTo>
                  <a:pt x="6984863" y="180935"/>
                  <a:pt x="7004367" y="188079"/>
                  <a:pt x="6994615" y="188079"/>
                </a:cubicBezTo>
                <a:cubicBezTo>
                  <a:pt x="6984863" y="180935"/>
                  <a:pt x="6984863" y="180935"/>
                  <a:pt x="6984863" y="180935"/>
                </a:cubicBezTo>
                <a:cubicBezTo>
                  <a:pt x="6977550" y="180935"/>
                  <a:pt x="6970236" y="176916"/>
                  <a:pt x="6962922" y="177921"/>
                </a:cubicBezTo>
                <a:lnTo>
                  <a:pt x="6960266" y="179015"/>
                </a:lnTo>
                <a:lnTo>
                  <a:pt x="6957968" y="181372"/>
                </a:lnTo>
                <a:lnTo>
                  <a:pt x="6968255" y="183279"/>
                </a:lnTo>
                <a:cubicBezTo>
                  <a:pt x="6978769" y="187632"/>
                  <a:pt x="6982425" y="197009"/>
                  <a:pt x="6975112" y="202367"/>
                </a:cubicBezTo>
                <a:cubicBezTo>
                  <a:pt x="6984863" y="202367"/>
                  <a:pt x="6984863" y="202367"/>
                  <a:pt x="6984863" y="202367"/>
                </a:cubicBezTo>
                <a:cubicBezTo>
                  <a:pt x="6984863" y="209511"/>
                  <a:pt x="6975112" y="217676"/>
                  <a:pt x="6975112" y="217676"/>
                </a:cubicBezTo>
                <a:cubicBezTo>
                  <a:pt x="6975112" y="217676"/>
                  <a:pt x="6965360" y="217676"/>
                  <a:pt x="6955608" y="217676"/>
                </a:cubicBezTo>
                <a:cubicBezTo>
                  <a:pt x="6955608" y="217676"/>
                  <a:pt x="6955608" y="231965"/>
                  <a:pt x="6944464" y="224820"/>
                </a:cubicBezTo>
                <a:lnTo>
                  <a:pt x="6942599" y="227845"/>
                </a:lnTo>
                <a:lnTo>
                  <a:pt x="6943245" y="228393"/>
                </a:lnTo>
                <a:lnTo>
                  <a:pt x="6944161" y="230501"/>
                </a:lnTo>
                <a:lnTo>
                  <a:pt x="6944986" y="231072"/>
                </a:lnTo>
                <a:cubicBezTo>
                  <a:pt x="6947598" y="231965"/>
                  <a:pt x="6950036" y="231965"/>
                  <a:pt x="6944464" y="231965"/>
                </a:cubicBezTo>
                <a:cubicBezTo>
                  <a:pt x="6944464" y="231965"/>
                  <a:pt x="6944464" y="231518"/>
                  <a:pt x="6944311" y="230848"/>
                </a:cubicBezTo>
                <a:lnTo>
                  <a:pt x="6944161" y="230501"/>
                </a:lnTo>
                <a:lnTo>
                  <a:pt x="6941917" y="228951"/>
                </a:lnTo>
                <a:lnTo>
                  <a:pt x="6942599" y="227845"/>
                </a:lnTo>
                <a:lnTo>
                  <a:pt x="6940350" y="225937"/>
                </a:lnTo>
                <a:cubicBezTo>
                  <a:pt x="6938979" y="225267"/>
                  <a:pt x="6937150" y="224820"/>
                  <a:pt x="6934712" y="224820"/>
                </a:cubicBezTo>
                <a:cubicBezTo>
                  <a:pt x="6944464" y="224820"/>
                  <a:pt x="6934712" y="209511"/>
                  <a:pt x="6955608" y="209511"/>
                </a:cubicBezTo>
                <a:cubicBezTo>
                  <a:pt x="6944464" y="202367"/>
                  <a:pt x="6955608" y="209511"/>
                  <a:pt x="6965360" y="202367"/>
                </a:cubicBezTo>
                <a:cubicBezTo>
                  <a:pt x="6965360" y="209511"/>
                  <a:pt x="6965360" y="209511"/>
                  <a:pt x="6975112" y="209511"/>
                </a:cubicBezTo>
                <a:cubicBezTo>
                  <a:pt x="6975112" y="202367"/>
                  <a:pt x="6965360" y="202367"/>
                  <a:pt x="6965360" y="195223"/>
                </a:cubicBezTo>
                <a:cubicBezTo>
                  <a:pt x="6965360" y="195223"/>
                  <a:pt x="6975112" y="202367"/>
                  <a:pt x="6975112" y="195223"/>
                </a:cubicBezTo>
                <a:cubicBezTo>
                  <a:pt x="6975112" y="195223"/>
                  <a:pt x="6965360" y="188079"/>
                  <a:pt x="6955608" y="195223"/>
                </a:cubicBezTo>
                <a:cubicBezTo>
                  <a:pt x="6944464" y="195223"/>
                  <a:pt x="6955608" y="202367"/>
                  <a:pt x="6944464" y="202367"/>
                </a:cubicBezTo>
                <a:cubicBezTo>
                  <a:pt x="6944464" y="195223"/>
                  <a:pt x="6944464" y="195223"/>
                  <a:pt x="6944464" y="195223"/>
                </a:cubicBezTo>
                <a:lnTo>
                  <a:pt x="6957968" y="181372"/>
                </a:lnTo>
                <a:lnTo>
                  <a:pt x="6955608" y="180935"/>
                </a:lnTo>
                <a:lnTo>
                  <a:pt x="6960266" y="179015"/>
                </a:lnTo>
                <a:lnTo>
                  <a:pt x="6965360" y="173790"/>
                </a:lnTo>
                <a:cubicBezTo>
                  <a:pt x="6949688" y="168432"/>
                  <a:pt x="6945770" y="175130"/>
                  <a:pt x="6940676" y="175800"/>
                </a:cubicBezTo>
                <a:lnTo>
                  <a:pt x="6938271" y="174989"/>
                </a:lnTo>
                <a:lnTo>
                  <a:pt x="6944112" y="173640"/>
                </a:lnTo>
                <a:cubicBezTo>
                  <a:pt x="6944112" y="166414"/>
                  <a:pt x="6944112" y="159188"/>
                  <a:pt x="6934487" y="159188"/>
                </a:cubicBezTo>
                <a:cubicBezTo>
                  <a:pt x="6934487" y="159188"/>
                  <a:pt x="6934487" y="159188"/>
                  <a:pt x="6924861" y="159188"/>
                </a:cubicBezTo>
                <a:cubicBezTo>
                  <a:pt x="6924861" y="166414"/>
                  <a:pt x="6934487" y="166414"/>
                  <a:pt x="6934487" y="173640"/>
                </a:cubicBezTo>
                <a:cubicBezTo>
                  <a:pt x="6924861" y="173640"/>
                  <a:pt x="6924861" y="173640"/>
                  <a:pt x="6924861" y="173640"/>
                </a:cubicBezTo>
                <a:cubicBezTo>
                  <a:pt x="6915235" y="180866"/>
                  <a:pt x="6934487" y="180866"/>
                  <a:pt x="6924861" y="180866"/>
                </a:cubicBezTo>
                <a:cubicBezTo>
                  <a:pt x="6915235" y="180866"/>
                  <a:pt x="6915235" y="180866"/>
                  <a:pt x="6915235" y="180866"/>
                </a:cubicBezTo>
                <a:cubicBezTo>
                  <a:pt x="6924861" y="180866"/>
                  <a:pt x="6924861" y="180866"/>
                  <a:pt x="6924861" y="188092"/>
                </a:cubicBezTo>
                <a:cubicBezTo>
                  <a:pt x="6932080" y="188092"/>
                  <a:pt x="6928470" y="179963"/>
                  <a:pt x="6934336" y="175898"/>
                </a:cubicBezTo>
                <a:lnTo>
                  <a:pt x="6935399" y="175653"/>
                </a:lnTo>
                <a:lnTo>
                  <a:pt x="6936236" y="177921"/>
                </a:lnTo>
                <a:cubicBezTo>
                  <a:pt x="6938979" y="180935"/>
                  <a:pt x="6944464" y="180935"/>
                  <a:pt x="6944464" y="180935"/>
                </a:cubicBezTo>
                <a:cubicBezTo>
                  <a:pt x="6944464" y="188079"/>
                  <a:pt x="6934712" y="188079"/>
                  <a:pt x="6934712" y="195223"/>
                </a:cubicBezTo>
                <a:cubicBezTo>
                  <a:pt x="6934712" y="188079"/>
                  <a:pt x="6924960" y="188079"/>
                  <a:pt x="6924960" y="188079"/>
                </a:cubicBezTo>
                <a:cubicBezTo>
                  <a:pt x="6924960" y="195223"/>
                  <a:pt x="6924960" y="202367"/>
                  <a:pt x="6915209" y="209511"/>
                </a:cubicBezTo>
                <a:cubicBezTo>
                  <a:pt x="6924960" y="202367"/>
                  <a:pt x="6944464" y="217676"/>
                  <a:pt x="6924960" y="217676"/>
                </a:cubicBezTo>
                <a:cubicBezTo>
                  <a:pt x="6924960" y="209511"/>
                  <a:pt x="6924960" y="209511"/>
                  <a:pt x="6924960" y="209511"/>
                </a:cubicBezTo>
                <a:cubicBezTo>
                  <a:pt x="6915209" y="209511"/>
                  <a:pt x="6915209" y="217676"/>
                  <a:pt x="6915209" y="224820"/>
                </a:cubicBezTo>
                <a:cubicBezTo>
                  <a:pt x="6915209" y="221248"/>
                  <a:pt x="6912771" y="219462"/>
                  <a:pt x="6910333" y="218569"/>
                </a:cubicBezTo>
                <a:lnTo>
                  <a:pt x="6905693" y="217720"/>
                </a:lnTo>
                <a:lnTo>
                  <a:pt x="6905610" y="218298"/>
                </a:lnTo>
                <a:cubicBezTo>
                  <a:pt x="6905457" y="220738"/>
                  <a:pt x="6905457" y="223035"/>
                  <a:pt x="6905457" y="224820"/>
                </a:cubicBezTo>
                <a:cubicBezTo>
                  <a:pt x="6905457" y="224820"/>
                  <a:pt x="6905457" y="224820"/>
                  <a:pt x="6905457" y="217676"/>
                </a:cubicBezTo>
                <a:lnTo>
                  <a:pt x="6905693" y="217720"/>
                </a:lnTo>
                <a:lnTo>
                  <a:pt x="6906676" y="210915"/>
                </a:lnTo>
                <a:cubicBezTo>
                  <a:pt x="6907895" y="206195"/>
                  <a:pt x="6910333" y="202367"/>
                  <a:pt x="6915209" y="202367"/>
                </a:cubicBezTo>
                <a:cubicBezTo>
                  <a:pt x="6915209" y="202367"/>
                  <a:pt x="6915209" y="200581"/>
                  <a:pt x="6915209" y="197902"/>
                </a:cubicBezTo>
                <a:lnTo>
                  <a:pt x="6915209" y="188092"/>
                </a:lnTo>
                <a:lnTo>
                  <a:pt x="6915235" y="188092"/>
                </a:lnTo>
                <a:cubicBezTo>
                  <a:pt x="6915235" y="180758"/>
                  <a:pt x="6905511" y="180758"/>
                  <a:pt x="6905511" y="180758"/>
                </a:cubicBezTo>
                <a:lnTo>
                  <a:pt x="6905386" y="180790"/>
                </a:lnTo>
                <a:lnTo>
                  <a:pt x="6900581" y="171111"/>
                </a:lnTo>
                <a:cubicBezTo>
                  <a:pt x="6898143" y="168432"/>
                  <a:pt x="6895706" y="166646"/>
                  <a:pt x="6895706" y="166646"/>
                </a:cubicBezTo>
                <a:cubicBezTo>
                  <a:pt x="6895706" y="173790"/>
                  <a:pt x="6885954" y="173790"/>
                  <a:pt x="6876202" y="173790"/>
                </a:cubicBezTo>
                <a:cubicBezTo>
                  <a:pt x="6876202" y="180935"/>
                  <a:pt x="6876202" y="180935"/>
                  <a:pt x="6876202" y="180935"/>
                </a:cubicBezTo>
                <a:cubicBezTo>
                  <a:pt x="6885954" y="180935"/>
                  <a:pt x="6885954" y="173790"/>
                  <a:pt x="6895706" y="173790"/>
                </a:cubicBezTo>
                <a:cubicBezTo>
                  <a:pt x="6895706" y="180935"/>
                  <a:pt x="6895706" y="180935"/>
                  <a:pt x="6895706" y="180935"/>
                </a:cubicBezTo>
                <a:cubicBezTo>
                  <a:pt x="6885954" y="188079"/>
                  <a:pt x="6876202" y="180935"/>
                  <a:pt x="6866451" y="180935"/>
                </a:cubicBezTo>
                <a:cubicBezTo>
                  <a:pt x="6866451" y="188079"/>
                  <a:pt x="6866451" y="188079"/>
                  <a:pt x="6866451" y="188079"/>
                </a:cubicBezTo>
                <a:cubicBezTo>
                  <a:pt x="6885954" y="188079"/>
                  <a:pt x="6885954" y="195223"/>
                  <a:pt x="6895706" y="195223"/>
                </a:cubicBezTo>
                <a:cubicBezTo>
                  <a:pt x="6895706" y="195223"/>
                  <a:pt x="6895706" y="188079"/>
                  <a:pt x="6885954" y="188079"/>
                </a:cubicBezTo>
                <a:cubicBezTo>
                  <a:pt x="6893268" y="188079"/>
                  <a:pt x="6895096" y="184060"/>
                  <a:pt x="6899667" y="182051"/>
                </a:cubicBezTo>
                <a:lnTo>
                  <a:pt x="6902677" y="181471"/>
                </a:lnTo>
                <a:lnTo>
                  <a:pt x="6901865" y="181675"/>
                </a:lnTo>
                <a:cubicBezTo>
                  <a:pt x="6900649" y="182592"/>
                  <a:pt x="6900649" y="184425"/>
                  <a:pt x="6905511" y="188092"/>
                </a:cubicBezTo>
                <a:lnTo>
                  <a:pt x="6915158" y="188092"/>
                </a:lnTo>
                <a:lnTo>
                  <a:pt x="6910943" y="189195"/>
                </a:lnTo>
                <a:cubicBezTo>
                  <a:pt x="6909114" y="191204"/>
                  <a:pt x="6912771" y="195223"/>
                  <a:pt x="6905457" y="195223"/>
                </a:cubicBezTo>
                <a:cubicBezTo>
                  <a:pt x="6905457" y="195223"/>
                  <a:pt x="6899972" y="199242"/>
                  <a:pt x="6897229" y="198237"/>
                </a:cubicBezTo>
                <a:lnTo>
                  <a:pt x="6895787" y="195385"/>
                </a:lnTo>
                <a:lnTo>
                  <a:pt x="6895787" y="199110"/>
                </a:lnTo>
                <a:cubicBezTo>
                  <a:pt x="6895787" y="202113"/>
                  <a:pt x="6895787" y="202113"/>
                  <a:pt x="6895787" y="202113"/>
                </a:cubicBezTo>
                <a:cubicBezTo>
                  <a:pt x="6895787" y="202113"/>
                  <a:pt x="6885768" y="202113"/>
                  <a:pt x="6895787" y="209231"/>
                </a:cubicBezTo>
                <a:lnTo>
                  <a:pt x="6895492" y="209231"/>
                </a:lnTo>
                <a:lnTo>
                  <a:pt x="6895644" y="213970"/>
                </a:lnTo>
                <a:cubicBezTo>
                  <a:pt x="6896100" y="217428"/>
                  <a:pt x="6897924" y="217428"/>
                  <a:pt x="6905217" y="217428"/>
                </a:cubicBezTo>
                <a:cubicBezTo>
                  <a:pt x="6895492" y="217428"/>
                  <a:pt x="6895492" y="217428"/>
                  <a:pt x="6895492" y="217428"/>
                </a:cubicBezTo>
                <a:cubicBezTo>
                  <a:pt x="6888200" y="217428"/>
                  <a:pt x="6891846" y="212817"/>
                  <a:pt x="6894125" y="210512"/>
                </a:cubicBezTo>
                <a:lnTo>
                  <a:pt x="6895492" y="209231"/>
                </a:lnTo>
                <a:lnTo>
                  <a:pt x="6885768" y="209231"/>
                </a:lnTo>
                <a:cubicBezTo>
                  <a:pt x="6885768" y="202113"/>
                  <a:pt x="6885768" y="202113"/>
                  <a:pt x="6885768" y="202113"/>
                </a:cubicBezTo>
                <a:cubicBezTo>
                  <a:pt x="6893283" y="202113"/>
                  <a:pt x="6895161" y="202113"/>
                  <a:pt x="6895631" y="199110"/>
                </a:cubicBezTo>
                <a:lnTo>
                  <a:pt x="6895773" y="195357"/>
                </a:lnTo>
                <a:lnTo>
                  <a:pt x="6895706" y="195223"/>
                </a:lnTo>
                <a:cubicBezTo>
                  <a:pt x="6885954" y="202367"/>
                  <a:pt x="6885954" y="195223"/>
                  <a:pt x="6876202" y="195223"/>
                </a:cubicBezTo>
                <a:cubicBezTo>
                  <a:pt x="6876202" y="195223"/>
                  <a:pt x="6876202" y="195223"/>
                  <a:pt x="6866451" y="195223"/>
                </a:cubicBezTo>
                <a:lnTo>
                  <a:pt x="6856699" y="195223"/>
                </a:lnTo>
                <a:lnTo>
                  <a:pt x="6856852" y="196451"/>
                </a:lnTo>
                <a:lnTo>
                  <a:pt x="6866340" y="209360"/>
                </a:lnTo>
                <a:lnTo>
                  <a:pt x="6871182" y="205852"/>
                </a:lnTo>
                <a:cubicBezTo>
                  <a:pt x="6873613" y="205852"/>
                  <a:pt x="6876044" y="205852"/>
                  <a:pt x="6876044" y="202329"/>
                </a:cubicBezTo>
                <a:cubicBezTo>
                  <a:pt x="6876044" y="202329"/>
                  <a:pt x="6885768" y="217428"/>
                  <a:pt x="6876044" y="217428"/>
                </a:cubicBezTo>
                <a:cubicBezTo>
                  <a:pt x="6876044" y="217428"/>
                  <a:pt x="6876044" y="215415"/>
                  <a:pt x="6874828" y="213401"/>
                </a:cubicBezTo>
                <a:lnTo>
                  <a:pt x="6866367" y="209397"/>
                </a:lnTo>
                <a:lnTo>
                  <a:pt x="6866451" y="209511"/>
                </a:lnTo>
                <a:cubicBezTo>
                  <a:pt x="6856699" y="209511"/>
                  <a:pt x="6856699" y="217676"/>
                  <a:pt x="6845554" y="217676"/>
                </a:cubicBezTo>
                <a:cubicBezTo>
                  <a:pt x="6845554" y="209511"/>
                  <a:pt x="6845554" y="209511"/>
                  <a:pt x="6845554" y="202367"/>
                </a:cubicBezTo>
                <a:cubicBezTo>
                  <a:pt x="6835803" y="202367"/>
                  <a:pt x="6835803" y="202367"/>
                  <a:pt x="6826051" y="202367"/>
                </a:cubicBezTo>
                <a:cubicBezTo>
                  <a:pt x="6826051" y="205939"/>
                  <a:pt x="6826051" y="207725"/>
                  <a:pt x="6826051" y="208618"/>
                </a:cubicBezTo>
                <a:lnTo>
                  <a:pt x="6826051" y="209421"/>
                </a:lnTo>
                <a:lnTo>
                  <a:pt x="6828534" y="214133"/>
                </a:lnTo>
                <a:cubicBezTo>
                  <a:pt x="6827166" y="217967"/>
                  <a:pt x="6816227" y="219326"/>
                  <a:pt x="6816227" y="224761"/>
                </a:cubicBezTo>
                <a:cubicBezTo>
                  <a:pt x="6816227" y="219326"/>
                  <a:pt x="6821696" y="217967"/>
                  <a:pt x="6824431" y="214133"/>
                </a:cubicBezTo>
                <a:lnTo>
                  <a:pt x="6825869" y="209495"/>
                </a:lnTo>
                <a:lnTo>
                  <a:pt x="6816299" y="208618"/>
                </a:lnTo>
                <a:cubicBezTo>
                  <a:pt x="6813862" y="207725"/>
                  <a:pt x="6811424" y="205939"/>
                  <a:pt x="6806548" y="202367"/>
                </a:cubicBezTo>
                <a:cubicBezTo>
                  <a:pt x="6806548" y="202367"/>
                  <a:pt x="6816299" y="202367"/>
                  <a:pt x="6816299" y="195223"/>
                </a:cubicBezTo>
                <a:cubicBezTo>
                  <a:pt x="6806548" y="195223"/>
                  <a:pt x="6806548" y="195223"/>
                  <a:pt x="6806548" y="188079"/>
                </a:cubicBezTo>
                <a:cubicBezTo>
                  <a:pt x="6787044" y="195223"/>
                  <a:pt x="6816299" y="209511"/>
                  <a:pt x="6806548" y="217676"/>
                </a:cubicBezTo>
                <a:cubicBezTo>
                  <a:pt x="6796796" y="217676"/>
                  <a:pt x="6796796" y="202367"/>
                  <a:pt x="6796796" y="202367"/>
                </a:cubicBezTo>
                <a:cubicBezTo>
                  <a:pt x="6787044" y="202367"/>
                  <a:pt x="6777293" y="202367"/>
                  <a:pt x="6787044" y="195223"/>
                </a:cubicBezTo>
                <a:cubicBezTo>
                  <a:pt x="6777293" y="195223"/>
                  <a:pt x="6777293" y="195223"/>
                  <a:pt x="6767541" y="195223"/>
                </a:cubicBezTo>
                <a:cubicBezTo>
                  <a:pt x="6767541" y="202367"/>
                  <a:pt x="6767541" y="202367"/>
                  <a:pt x="6767541" y="202367"/>
                </a:cubicBezTo>
                <a:cubicBezTo>
                  <a:pt x="6767541" y="202367"/>
                  <a:pt x="6767541" y="195223"/>
                  <a:pt x="6756396" y="195223"/>
                </a:cubicBezTo>
                <a:cubicBezTo>
                  <a:pt x="6756396" y="205939"/>
                  <a:pt x="6762666" y="204600"/>
                  <a:pt x="6765800" y="206274"/>
                </a:cubicBezTo>
                <a:lnTo>
                  <a:pt x="6767391" y="209233"/>
                </a:lnTo>
                <a:lnTo>
                  <a:pt x="6778555" y="209474"/>
                </a:lnTo>
                <a:cubicBezTo>
                  <a:pt x="6786760" y="210202"/>
                  <a:pt x="6786760" y="213113"/>
                  <a:pt x="6786760" y="224761"/>
                </a:cubicBezTo>
                <a:cubicBezTo>
                  <a:pt x="6786760" y="217514"/>
                  <a:pt x="6777036" y="217514"/>
                  <a:pt x="6777036" y="217514"/>
                </a:cubicBezTo>
                <a:cubicBezTo>
                  <a:pt x="6777036" y="217514"/>
                  <a:pt x="6771566" y="217514"/>
                  <a:pt x="6768831" y="214019"/>
                </a:cubicBezTo>
                <a:lnTo>
                  <a:pt x="6767411" y="209545"/>
                </a:lnTo>
                <a:lnTo>
                  <a:pt x="6762666" y="210787"/>
                </a:lnTo>
                <a:cubicBezTo>
                  <a:pt x="6760576" y="213084"/>
                  <a:pt x="6764755" y="217676"/>
                  <a:pt x="6756396" y="217676"/>
                </a:cubicBezTo>
                <a:cubicBezTo>
                  <a:pt x="6746645" y="209511"/>
                  <a:pt x="6756396" y="202367"/>
                  <a:pt x="6756396" y="195223"/>
                </a:cubicBezTo>
                <a:cubicBezTo>
                  <a:pt x="6736893" y="188079"/>
                  <a:pt x="6727142" y="180935"/>
                  <a:pt x="6707638" y="188079"/>
                </a:cubicBezTo>
                <a:cubicBezTo>
                  <a:pt x="6707638" y="180935"/>
                  <a:pt x="6707638" y="180935"/>
                  <a:pt x="6697887" y="180935"/>
                </a:cubicBezTo>
                <a:cubicBezTo>
                  <a:pt x="6707638" y="173790"/>
                  <a:pt x="6707638" y="180935"/>
                  <a:pt x="6717390" y="180935"/>
                </a:cubicBezTo>
                <a:cubicBezTo>
                  <a:pt x="6717390" y="175577"/>
                  <a:pt x="6711905" y="174237"/>
                  <a:pt x="6713276" y="170888"/>
                </a:cubicBezTo>
                <a:lnTo>
                  <a:pt x="6716420" y="167646"/>
                </a:lnTo>
                <a:lnTo>
                  <a:pt x="6703982" y="167539"/>
                </a:lnTo>
                <a:cubicBezTo>
                  <a:pt x="6695449" y="168432"/>
                  <a:pt x="6688135" y="170218"/>
                  <a:pt x="6688135" y="166646"/>
                </a:cubicBezTo>
                <a:lnTo>
                  <a:pt x="6681862" y="174596"/>
                </a:lnTo>
                <a:lnTo>
                  <a:pt x="6684114" y="175067"/>
                </a:lnTo>
                <a:cubicBezTo>
                  <a:pt x="6688341" y="177379"/>
                  <a:pt x="6688341" y="182664"/>
                  <a:pt x="6688341" y="187948"/>
                </a:cubicBezTo>
                <a:cubicBezTo>
                  <a:pt x="6688341" y="187948"/>
                  <a:pt x="6678322" y="187948"/>
                  <a:pt x="6678322" y="194995"/>
                </a:cubicBezTo>
                <a:cubicBezTo>
                  <a:pt x="6678322" y="187949"/>
                  <a:pt x="6678322" y="184425"/>
                  <a:pt x="6678322" y="181783"/>
                </a:cubicBezTo>
                <a:lnTo>
                  <a:pt x="6678322" y="178173"/>
                </a:lnTo>
                <a:lnTo>
                  <a:pt x="6672115" y="183614"/>
                </a:lnTo>
                <a:cubicBezTo>
                  <a:pt x="6665846" y="188079"/>
                  <a:pt x="6658184" y="191651"/>
                  <a:pt x="6647736" y="195223"/>
                </a:cubicBezTo>
                <a:cubicBezTo>
                  <a:pt x="6647736" y="195223"/>
                  <a:pt x="6650173" y="197009"/>
                  <a:pt x="6651393" y="199688"/>
                </a:cubicBezTo>
                <a:lnTo>
                  <a:pt x="6647835" y="209245"/>
                </a:lnTo>
                <a:lnTo>
                  <a:pt x="6648096" y="209427"/>
                </a:lnTo>
                <a:lnTo>
                  <a:pt x="6659969" y="206625"/>
                </a:lnTo>
                <a:cubicBezTo>
                  <a:pt x="6669242" y="206003"/>
                  <a:pt x="6671070" y="211553"/>
                  <a:pt x="6678384" y="217676"/>
                </a:cubicBezTo>
                <a:cubicBezTo>
                  <a:pt x="6678384" y="224820"/>
                  <a:pt x="6668632" y="224820"/>
                  <a:pt x="6668632" y="231965"/>
                </a:cubicBezTo>
                <a:cubicBezTo>
                  <a:pt x="6668632" y="224820"/>
                  <a:pt x="6657487" y="224820"/>
                  <a:pt x="6657487" y="224820"/>
                </a:cubicBezTo>
                <a:cubicBezTo>
                  <a:pt x="6668632" y="224820"/>
                  <a:pt x="6668632" y="217676"/>
                  <a:pt x="6668632" y="217676"/>
                </a:cubicBezTo>
                <a:cubicBezTo>
                  <a:pt x="6663060" y="217676"/>
                  <a:pt x="6657836" y="215635"/>
                  <a:pt x="6652785" y="212701"/>
                </a:cubicBezTo>
                <a:lnTo>
                  <a:pt x="6648096" y="209427"/>
                </a:lnTo>
                <a:lnTo>
                  <a:pt x="6647736" y="209511"/>
                </a:lnTo>
                <a:lnTo>
                  <a:pt x="6647835" y="209245"/>
                </a:lnTo>
                <a:lnTo>
                  <a:pt x="6637984" y="202367"/>
                </a:lnTo>
                <a:cubicBezTo>
                  <a:pt x="6637984" y="195223"/>
                  <a:pt x="6637984" y="195223"/>
                  <a:pt x="6637984" y="195223"/>
                </a:cubicBezTo>
                <a:cubicBezTo>
                  <a:pt x="6628232" y="195223"/>
                  <a:pt x="6637984" y="202367"/>
                  <a:pt x="6628232" y="209511"/>
                </a:cubicBezTo>
                <a:lnTo>
                  <a:pt x="6628159" y="209482"/>
                </a:lnTo>
                <a:lnTo>
                  <a:pt x="6632188" y="213978"/>
                </a:lnTo>
                <a:cubicBezTo>
                  <a:pt x="6634011" y="217442"/>
                  <a:pt x="6630365" y="217442"/>
                  <a:pt x="6637658" y="217442"/>
                </a:cubicBezTo>
                <a:cubicBezTo>
                  <a:pt x="6637658" y="217442"/>
                  <a:pt x="6637658" y="217442"/>
                  <a:pt x="6627934" y="217442"/>
                </a:cubicBezTo>
                <a:cubicBezTo>
                  <a:pt x="6627934" y="219239"/>
                  <a:pt x="6627934" y="221484"/>
                  <a:pt x="6627782" y="223729"/>
                </a:cubicBezTo>
                <a:lnTo>
                  <a:pt x="6627707" y="224174"/>
                </a:lnTo>
                <a:lnTo>
                  <a:pt x="6627934" y="224628"/>
                </a:lnTo>
                <a:lnTo>
                  <a:pt x="6627466" y="225595"/>
                </a:lnTo>
                <a:lnTo>
                  <a:pt x="6626718" y="230017"/>
                </a:lnTo>
                <a:cubicBezTo>
                  <a:pt x="6625503" y="233609"/>
                  <a:pt x="6623072" y="235405"/>
                  <a:pt x="6618210" y="231813"/>
                </a:cubicBezTo>
                <a:cubicBezTo>
                  <a:pt x="6618210" y="226424"/>
                  <a:pt x="6623679" y="229118"/>
                  <a:pt x="6626414" y="227771"/>
                </a:cubicBezTo>
                <a:lnTo>
                  <a:pt x="6627466" y="225595"/>
                </a:lnTo>
                <a:lnTo>
                  <a:pt x="6627707" y="224174"/>
                </a:lnTo>
                <a:lnTo>
                  <a:pt x="6626414" y="221596"/>
                </a:lnTo>
                <a:cubicBezTo>
                  <a:pt x="6623679" y="220586"/>
                  <a:pt x="6618210" y="224628"/>
                  <a:pt x="6618210" y="224628"/>
                </a:cubicBezTo>
                <a:cubicBezTo>
                  <a:pt x="6618210" y="218341"/>
                  <a:pt x="6625655" y="223056"/>
                  <a:pt x="6627516" y="214018"/>
                </a:cubicBezTo>
                <a:lnTo>
                  <a:pt x="6627920" y="209386"/>
                </a:lnTo>
                <a:lnTo>
                  <a:pt x="6621071" y="206625"/>
                </a:lnTo>
                <a:cubicBezTo>
                  <a:pt x="6614214" y="206003"/>
                  <a:pt x="6608729" y="211553"/>
                  <a:pt x="6608729" y="217676"/>
                </a:cubicBezTo>
                <a:cubicBezTo>
                  <a:pt x="6598977" y="217676"/>
                  <a:pt x="6598977" y="217676"/>
                  <a:pt x="6598977" y="217676"/>
                </a:cubicBezTo>
                <a:cubicBezTo>
                  <a:pt x="6598977" y="209511"/>
                  <a:pt x="6618480" y="202367"/>
                  <a:pt x="6608729" y="195223"/>
                </a:cubicBezTo>
                <a:cubicBezTo>
                  <a:pt x="6618480" y="195223"/>
                  <a:pt x="6618480" y="195223"/>
                  <a:pt x="6618480" y="195223"/>
                </a:cubicBezTo>
                <a:cubicBezTo>
                  <a:pt x="6618480" y="188079"/>
                  <a:pt x="6608729" y="188079"/>
                  <a:pt x="6618480" y="188079"/>
                </a:cubicBezTo>
                <a:lnTo>
                  <a:pt x="6626450" y="188913"/>
                </a:lnTo>
                <a:lnTo>
                  <a:pt x="6626404" y="188749"/>
                </a:lnTo>
                <a:lnTo>
                  <a:pt x="6617313" y="181423"/>
                </a:lnTo>
                <a:lnTo>
                  <a:pt x="6609948" y="184507"/>
                </a:lnTo>
                <a:cubicBezTo>
                  <a:pt x="6608729" y="186293"/>
                  <a:pt x="6608729" y="188079"/>
                  <a:pt x="6608729" y="188079"/>
                </a:cubicBezTo>
                <a:cubicBezTo>
                  <a:pt x="6608729" y="180935"/>
                  <a:pt x="6598977" y="180935"/>
                  <a:pt x="6598977" y="180935"/>
                </a:cubicBezTo>
                <a:cubicBezTo>
                  <a:pt x="6598977" y="180935"/>
                  <a:pt x="6598977" y="180935"/>
                  <a:pt x="6598977" y="188079"/>
                </a:cubicBezTo>
                <a:cubicBezTo>
                  <a:pt x="6598977" y="180935"/>
                  <a:pt x="6598977" y="180935"/>
                  <a:pt x="6589225" y="180935"/>
                </a:cubicBezTo>
                <a:cubicBezTo>
                  <a:pt x="6589225" y="188079"/>
                  <a:pt x="6579474" y="195223"/>
                  <a:pt x="6589225" y="209511"/>
                </a:cubicBezTo>
                <a:cubicBezTo>
                  <a:pt x="6579474" y="209511"/>
                  <a:pt x="6579474" y="209511"/>
                  <a:pt x="6579474" y="217676"/>
                </a:cubicBezTo>
                <a:cubicBezTo>
                  <a:pt x="6568329" y="217676"/>
                  <a:pt x="6568329" y="209511"/>
                  <a:pt x="6568329" y="209511"/>
                </a:cubicBezTo>
                <a:cubicBezTo>
                  <a:pt x="6579474" y="202367"/>
                  <a:pt x="6568329" y="202367"/>
                  <a:pt x="6568329" y="195223"/>
                </a:cubicBezTo>
                <a:cubicBezTo>
                  <a:pt x="6568329" y="193437"/>
                  <a:pt x="6568329" y="192097"/>
                  <a:pt x="6568329" y="190981"/>
                </a:cubicBezTo>
                <a:lnTo>
                  <a:pt x="6568329" y="188124"/>
                </a:lnTo>
                <a:lnTo>
                  <a:pt x="6568116" y="188092"/>
                </a:lnTo>
                <a:lnTo>
                  <a:pt x="6568329" y="188092"/>
                </a:lnTo>
                <a:lnTo>
                  <a:pt x="6568329" y="188079"/>
                </a:lnTo>
                <a:cubicBezTo>
                  <a:pt x="6568329" y="186293"/>
                  <a:pt x="6568329" y="184507"/>
                  <a:pt x="6568329" y="180935"/>
                </a:cubicBezTo>
                <a:cubicBezTo>
                  <a:pt x="6558578" y="180935"/>
                  <a:pt x="6558578" y="180935"/>
                  <a:pt x="6558578" y="180935"/>
                </a:cubicBezTo>
                <a:cubicBezTo>
                  <a:pt x="6558578" y="180935"/>
                  <a:pt x="6558578" y="180935"/>
                  <a:pt x="6558578" y="188079"/>
                </a:cubicBezTo>
                <a:cubicBezTo>
                  <a:pt x="6551264" y="188079"/>
                  <a:pt x="6549436" y="192097"/>
                  <a:pt x="6544865" y="194107"/>
                </a:cubicBezTo>
                <a:lnTo>
                  <a:pt x="6539239" y="195191"/>
                </a:lnTo>
                <a:lnTo>
                  <a:pt x="6539239" y="199110"/>
                </a:lnTo>
                <a:cubicBezTo>
                  <a:pt x="6539239" y="202113"/>
                  <a:pt x="6539239" y="202113"/>
                  <a:pt x="6539239" y="202113"/>
                </a:cubicBezTo>
                <a:cubicBezTo>
                  <a:pt x="6539239" y="202113"/>
                  <a:pt x="6539239" y="206117"/>
                  <a:pt x="6535012" y="208119"/>
                </a:cubicBezTo>
                <a:lnTo>
                  <a:pt x="6529221" y="209231"/>
                </a:lnTo>
                <a:lnTo>
                  <a:pt x="6529514" y="209231"/>
                </a:lnTo>
                <a:cubicBezTo>
                  <a:pt x="6529514" y="209231"/>
                  <a:pt x="6529514" y="209231"/>
                  <a:pt x="6529514" y="217514"/>
                </a:cubicBezTo>
                <a:lnTo>
                  <a:pt x="6539239" y="217514"/>
                </a:lnTo>
                <a:cubicBezTo>
                  <a:pt x="6539239" y="217514"/>
                  <a:pt x="6529514" y="209231"/>
                  <a:pt x="6539239" y="209231"/>
                </a:cubicBezTo>
                <a:cubicBezTo>
                  <a:pt x="6548962" y="209231"/>
                  <a:pt x="6539239" y="217514"/>
                  <a:pt x="6539239" y="217514"/>
                </a:cubicBezTo>
                <a:cubicBezTo>
                  <a:pt x="6548962" y="217514"/>
                  <a:pt x="6548962" y="209231"/>
                  <a:pt x="6548962" y="209231"/>
                </a:cubicBezTo>
                <a:cubicBezTo>
                  <a:pt x="6548962" y="217514"/>
                  <a:pt x="6548962" y="217514"/>
                  <a:pt x="6558687" y="217514"/>
                </a:cubicBezTo>
                <a:cubicBezTo>
                  <a:pt x="6548962" y="224761"/>
                  <a:pt x="6529514" y="224761"/>
                  <a:pt x="6519790" y="224761"/>
                </a:cubicBezTo>
                <a:cubicBezTo>
                  <a:pt x="6529514" y="217514"/>
                  <a:pt x="6519790" y="217514"/>
                  <a:pt x="6519790" y="217514"/>
                </a:cubicBezTo>
                <a:cubicBezTo>
                  <a:pt x="6519790" y="209231"/>
                  <a:pt x="6519790" y="209231"/>
                  <a:pt x="6519790" y="209231"/>
                </a:cubicBezTo>
                <a:lnTo>
                  <a:pt x="6529220" y="209231"/>
                </a:lnTo>
                <a:lnTo>
                  <a:pt x="6530785" y="205005"/>
                </a:lnTo>
                <a:cubicBezTo>
                  <a:pt x="6532194" y="203336"/>
                  <a:pt x="6534307" y="202169"/>
                  <a:pt x="6536069" y="200750"/>
                </a:cubicBezTo>
                <a:lnTo>
                  <a:pt x="6539118" y="195215"/>
                </a:lnTo>
                <a:lnTo>
                  <a:pt x="6539075" y="195223"/>
                </a:lnTo>
                <a:cubicBezTo>
                  <a:pt x="6539075" y="195223"/>
                  <a:pt x="6539075" y="188079"/>
                  <a:pt x="6529323" y="188079"/>
                </a:cubicBezTo>
                <a:cubicBezTo>
                  <a:pt x="6529323" y="188079"/>
                  <a:pt x="6529323" y="188079"/>
                  <a:pt x="6529323" y="195223"/>
                </a:cubicBezTo>
                <a:cubicBezTo>
                  <a:pt x="6519571" y="195223"/>
                  <a:pt x="6509820" y="195223"/>
                  <a:pt x="6509820" y="188079"/>
                </a:cubicBezTo>
                <a:cubicBezTo>
                  <a:pt x="6519571" y="188079"/>
                  <a:pt x="6529323" y="188079"/>
                  <a:pt x="6519571" y="188079"/>
                </a:cubicBezTo>
                <a:cubicBezTo>
                  <a:pt x="6514695" y="188079"/>
                  <a:pt x="6509820" y="186293"/>
                  <a:pt x="6503551" y="183614"/>
                </a:cubicBezTo>
                <a:lnTo>
                  <a:pt x="6480479" y="174318"/>
                </a:lnTo>
                <a:lnTo>
                  <a:pt x="6483627" y="171638"/>
                </a:lnTo>
                <a:cubicBezTo>
                  <a:pt x="6485373" y="170081"/>
                  <a:pt x="6487494" y="168301"/>
                  <a:pt x="6490323" y="166522"/>
                </a:cubicBezTo>
                <a:lnTo>
                  <a:pt x="6469108" y="166522"/>
                </a:lnTo>
                <a:lnTo>
                  <a:pt x="6472864" y="165605"/>
                </a:lnTo>
                <a:cubicBezTo>
                  <a:pt x="6474116" y="164688"/>
                  <a:pt x="6474116" y="162855"/>
                  <a:pt x="6469107" y="159188"/>
                </a:cubicBezTo>
                <a:cubicBezTo>
                  <a:pt x="6469107" y="162855"/>
                  <a:pt x="6469107" y="164688"/>
                  <a:pt x="6469107" y="165605"/>
                </a:cubicBezTo>
                <a:lnTo>
                  <a:pt x="6469107" y="166522"/>
                </a:lnTo>
                <a:lnTo>
                  <a:pt x="6473284" y="170637"/>
                </a:lnTo>
                <a:cubicBezTo>
                  <a:pt x="6474676" y="173640"/>
                  <a:pt x="6469107" y="173640"/>
                  <a:pt x="6469107" y="173640"/>
                </a:cubicBezTo>
                <a:cubicBezTo>
                  <a:pt x="6474057" y="177199"/>
                  <a:pt x="6476533" y="177199"/>
                  <a:pt x="6479185" y="175420"/>
                </a:cubicBezTo>
                <a:lnTo>
                  <a:pt x="6479866" y="174840"/>
                </a:lnTo>
                <a:lnTo>
                  <a:pt x="6484047" y="181158"/>
                </a:lnTo>
                <a:cubicBezTo>
                  <a:pt x="6486137" y="189865"/>
                  <a:pt x="6481957" y="200581"/>
                  <a:pt x="6490316" y="195223"/>
                </a:cubicBezTo>
                <a:cubicBezTo>
                  <a:pt x="6479171" y="195223"/>
                  <a:pt x="6490316" y="188079"/>
                  <a:pt x="6490316" y="188079"/>
                </a:cubicBezTo>
                <a:cubicBezTo>
                  <a:pt x="6490316" y="195223"/>
                  <a:pt x="6500068" y="195223"/>
                  <a:pt x="6509820" y="202367"/>
                </a:cubicBezTo>
                <a:cubicBezTo>
                  <a:pt x="6500068" y="202367"/>
                  <a:pt x="6500068" y="209511"/>
                  <a:pt x="6500068" y="209511"/>
                </a:cubicBezTo>
                <a:cubicBezTo>
                  <a:pt x="6490316" y="209511"/>
                  <a:pt x="6490316" y="209511"/>
                  <a:pt x="6490316" y="209511"/>
                </a:cubicBezTo>
                <a:cubicBezTo>
                  <a:pt x="6479171" y="209511"/>
                  <a:pt x="6490316" y="209511"/>
                  <a:pt x="6490316" y="217676"/>
                </a:cubicBezTo>
                <a:cubicBezTo>
                  <a:pt x="6479171" y="217676"/>
                  <a:pt x="6479171" y="217676"/>
                  <a:pt x="6469420" y="224820"/>
                </a:cubicBezTo>
                <a:cubicBezTo>
                  <a:pt x="6469420" y="217676"/>
                  <a:pt x="6469420" y="217676"/>
                  <a:pt x="6469420" y="209511"/>
                </a:cubicBezTo>
                <a:cubicBezTo>
                  <a:pt x="6459668" y="209511"/>
                  <a:pt x="6459668" y="217676"/>
                  <a:pt x="6459668" y="217676"/>
                </a:cubicBezTo>
                <a:cubicBezTo>
                  <a:pt x="6459668" y="213594"/>
                  <a:pt x="6457230" y="211553"/>
                  <a:pt x="6454792" y="210532"/>
                </a:cubicBezTo>
                <a:lnTo>
                  <a:pt x="6451493" y="209841"/>
                </a:lnTo>
                <a:lnTo>
                  <a:pt x="6453886" y="210638"/>
                </a:lnTo>
                <a:cubicBezTo>
                  <a:pt x="6455295" y="213308"/>
                  <a:pt x="6449660" y="219326"/>
                  <a:pt x="6449660" y="224761"/>
                </a:cubicBezTo>
                <a:cubicBezTo>
                  <a:pt x="6459384" y="224761"/>
                  <a:pt x="6449660" y="238998"/>
                  <a:pt x="6469108" y="238998"/>
                </a:cubicBezTo>
                <a:cubicBezTo>
                  <a:pt x="6469108" y="246116"/>
                  <a:pt x="6459384" y="246116"/>
                  <a:pt x="6459384" y="253234"/>
                </a:cubicBezTo>
                <a:cubicBezTo>
                  <a:pt x="6459384" y="238998"/>
                  <a:pt x="6449660" y="238998"/>
                  <a:pt x="6449660" y="224761"/>
                </a:cubicBezTo>
                <a:cubicBezTo>
                  <a:pt x="6449660" y="217514"/>
                  <a:pt x="6449660" y="217514"/>
                  <a:pt x="6449660" y="209231"/>
                </a:cubicBezTo>
                <a:lnTo>
                  <a:pt x="6450099" y="209377"/>
                </a:lnTo>
                <a:lnTo>
                  <a:pt x="6455554" y="205381"/>
                </a:lnTo>
                <a:cubicBezTo>
                  <a:pt x="6459668" y="202367"/>
                  <a:pt x="6459668" y="202367"/>
                  <a:pt x="6459668" y="202367"/>
                </a:cubicBezTo>
                <a:cubicBezTo>
                  <a:pt x="6469420" y="202367"/>
                  <a:pt x="6459668" y="209511"/>
                  <a:pt x="6469420" y="202367"/>
                </a:cubicBezTo>
                <a:cubicBezTo>
                  <a:pt x="6479171" y="202367"/>
                  <a:pt x="6469420" y="195223"/>
                  <a:pt x="6479171" y="188079"/>
                </a:cubicBezTo>
                <a:cubicBezTo>
                  <a:pt x="6469420" y="188079"/>
                  <a:pt x="6469420" y="188079"/>
                  <a:pt x="6459668" y="195223"/>
                </a:cubicBezTo>
                <a:lnTo>
                  <a:pt x="6459661" y="195038"/>
                </a:lnTo>
                <a:lnTo>
                  <a:pt x="6458007" y="199235"/>
                </a:lnTo>
                <a:cubicBezTo>
                  <a:pt x="6454816" y="202329"/>
                  <a:pt x="6447523" y="202329"/>
                  <a:pt x="6440230" y="202329"/>
                </a:cubicBezTo>
                <a:cubicBezTo>
                  <a:pt x="6440230" y="198662"/>
                  <a:pt x="6440230" y="196828"/>
                  <a:pt x="6440230" y="195911"/>
                </a:cubicBezTo>
                <a:lnTo>
                  <a:pt x="6440230" y="195210"/>
                </a:lnTo>
                <a:lnTo>
                  <a:pt x="6440165" y="195223"/>
                </a:lnTo>
                <a:cubicBezTo>
                  <a:pt x="6440165" y="188079"/>
                  <a:pt x="6440165" y="173790"/>
                  <a:pt x="6420662" y="180935"/>
                </a:cubicBezTo>
                <a:cubicBezTo>
                  <a:pt x="6420662" y="180935"/>
                  <a:pt x="6420662" y="180935"/>
                  <a:pt x="6410910" y="180935"/>
                </a:cubicBezTo>
                <a:cubicBezTo>
                  <a:pt x="6410910" y="188079"/>
                  <a:pt x="6430413" y="195223"/>
                  <a:pt x="6420662" y="202367"/>
                </a:cubicBezTo>
                <a:cubicBezTo>
                  <a:pt x="6410910" y="202367"/>
                  <a:pt x="6410910" y="195223"/>
                  <a:pt x="6410910" y="195223"/>
                </a:cubicBezTo>
                <a:cubicBezTo>
                  <a:pt x="6410910" y="202367"/>
                  <a:pt x="6401158" y="202367"/>
                  <a:pt x="6401158" y="202367"/>
                </a:cubicBezTo>
                <a:cubicBezTo>
                  <a:pt x="6401158" y="206195"/>
                  <a:pt x="6402377" y="209511"/>
                  <a:pt x="6403901" y="212446"/>
                </a:cubicBezTo>
                <a:lnTo>
                  <a:pt x="6407346" y="218311"/>
                </a:lnTo>
                <a:lnTo>
                  <a:pt x="6410910" y="217676"/>
                </a:lnTo>
                <a:lnTo>
                  <a:pt x="6408180" y="219731"/>
                </a:lnTo>
                <a:lnTo>
                  <a:pt x="6408472" y="220228"/>
                </a:lnTo>
                <a:cubicBezTo>
                  <a:pt x="6410910" y="224820"/>
                  <a:pt x="6410910" y="228393"/>
                  <a:pt x="6401158" y="231965"/>
                </a:cubicBezTo>
                <a:cubicBezTo>
                  <a:pt x="6401158" y="226607"/>
                  <a:pt x="6401158" y="225267"/>
                  <a:pt x="6405272" y="221918"/>
                </a:cubicBezTo>
                <a:lnTo>
                  <a:pt x="6408180" y="219731"/>
                </a:lnTo>
                <a:lnTo>
                  <a:pt x="6407346" y="218311"/>
                </a:lnTo>
                <a:lnTo>
                  <a:pt x="6405272" y="218681"/>
                </a:lnTo>
                <a:cubicBezTo>
                  <a:pt x="6401158" y="220355"/>
                  <a:pt x="6401158" y="223035"/>
                  <a:pt x="6401158" y="217676"/>
                </a:cubicBezTo>
                <a:cubicBezTo>
                  <a:pt x="6401158" y="209511"/>
                  <a:pt x="6401158" y="202367"/>
                  <a:pt x="6391407" y="195223"/>
                </a:cubicBezTo>
                <a:lnTo>
                  <a:pt x="6395110" y="194438"/>
                </a:lnTo>
                <a:lnTo>
                  <a:pt x="6387402" y="193437"/>
                </a:lnTo>
                <a:lnTo>
                  <a:pt x="6380484" y="195763"/>
                </a:lnTo>
                <a:lnTo>
                  <a:pt x="6382004" y="199465"/>
                </a:lnTo>
                <a:cubicBezTo>
                  <a:pt x="6385138" y="202814"/>
                  <a:pt x="6391407" y="204153"/>
                  <a:pt x="6391407" y="209511"/>
                </a:cubicBezTo>
                <a:cubicBezTo>
                  <a:pt x="6380262" y="209511"/>
                  <a:pt x="6380262" y="209511"/>
                  <a:pt x="6380262" y="209511"/>
                </a:cubicBezTo>
                <a:cubicBezTo>
                  <a:pt x="6375386" y="209511"/>
                  <a:pt x="6372949" y="209511"/>
                  <a:pt x="6371730" y="210532"/>
                </a:cubicBezTo>
                <a:lnTo>
                  <a:pt x="6371604" y="210819"/>
                </a:lnTo>
                <a:lnTo>
                  <a:pt x="6376323" y="216464"/>
                </a:lnTo>
                <a:lnTo>
                  <a:pt x="6377670" y="218868"/>
                </a:lnTo>
                <a:lnTo>
                  <a:pt x="6377890" y="218904"/>
                </a:lnTo>
                <a:cubicBezTo>
                  <a:pt x="6385138" y="221249"/>
                  <a:pt x="6391407" y="226607"/>
                  <a:pt x="6391407" y="231965"/>
                </a:cubicBezTo>
                <a:cubicBezTo>
                  <a:pt x="6385834" y="231965"/>
                  <a:pt x="6383048" y="228393"/>
                  <a:pt x="6380436" y="223800"/>
                </a:cubicBezTo>
                <a:lnTo>
                  <a:pt x="6377670" y="218868"/>
                </a:lnTo>
                <a:lnTo>
                  <a:pt x="6370511" y="217676"/>
                </a:lnTo>
                <a:cubicBezTo>
                  <a:pt x="6370511" y="215635"/>
                  <a:pt x="6370511" y="214104"/>
                  <a:pt x="6370663" y="212956"/>
                </a:cubicBezTo>
                <a:lnTo>
                  <a:pt x="6371604" y="210819"/>
                </a:lnTo>
                <a:lnTo>
                  <a:pt x="6370511" y="209511"/>
                </a:lnTo>
                <a:cubicBezTo>
                  <a:pt x="6360759" y="217676"/>
                  <a:pt x="6370511" y="217676"/>
                  <a:pt x="6360759" y="224820"/>
                </a:cubicBezTo>
                <a:cubicBezTo>
                  <a:pt x="6360759" y="217676"/>
                  <a:pt x="6351007" y="217676"/>
                  <a:pt x="6351007" y="202367"/>
                </a:cubicBezTo>
                <a:cubicBezTo>
                  <a:pt x="6351007" y="202367"/>
                  <a:pt x="6341255" y="202367"/>
                  <a:pt x="6341255" y="195223"/>
                </a:cubicBezTo>
                <a:cubicBezTo>
                  <a:pt x="6333942" y="200581"/>
                  <a:pt x="6332113" y="205939"/>
                  <a:pt x="6331656" y="208283"/>
                </a:cubicBezTo>
                <a:lnTo>
                  <a:pt x="6331531" y="209295"/>
                </a:lnTo>
                <a:lnTo>
                  <a:pt x="6337151" y="210396"/>
                </a:lnTo>
                <a:cubicBezTo>
                  <a:pt x="6341848" y="212337"/>
                  <a:pt x="6343726" y="215443"/>
                  <a:pt x="6351240" y="209231"/>
                </a:cubicBezTo>
                <a:cubicBezTo>
                  <a:pt x="6351240" y="217514"/>
                  <a:pt x="6341222" y="217514"/>
                  <a:pt x="6341222" y="224761"/>
                </a:cubicBezTo>
                <a:cubicBezTo>
                  <a:pt x="6331203" y="217514"/>
                  <a:pt x="6331203" y="217514"/>
                  <a:pt x="6331203" y="217514"/>
                </a:cubicBezTo>
                <a:cubicBezTo>
                  <a:pt x="6331203" y="213372"/>
                  <a:pt x="6331203" y="211302"/>
                  <a:pt x="6331203" y="210266"/>
                </a:cubicBezTo>
                <a:lnTo>
                  <a:pt x="6331203" y="209511"/>
                </a:lnTo>
                <a:lnTo>
                  <a:pt x="6321752" y="209511"/>
                </a:lnTo>
                <a:cubicBezTo>
                  <a:pt x="6321752" y="217676"/>
                  <a:pt x="6321752" y="217676"/>
                  <a:pt x="6321752" y="217676"/>
                </a:cubicBezTo>
                <a:cubicBezTo>
                  <a:pt x="6321752" y="224820"/>
                  <a:pt x="6331504" y="224820"/>
                  <a:pt x="6331504" y="231965"/>
                </a:cubicBezTo>
                <a:cubicBezTo>
                  <a:pt x="6321752" y="231965"/>
                  <a:pt x="6321752" y="231965"/>
                  <a:pt x="6321752" y="231965"/>
                </a:cubicBezTo>
                <a:cubicBezTo>
                  <a:pt x="6321752" y="217676"/>
                  <a:pt x="6312001" y="209511"/>
                  <a:pt x="6321752" y="202367"/>
                </a:cubicBezTo>
                <a:cubicBezTo>
                  <a:pt x="6312001" y="202367"/>
                  <a:pt x="6312001" y="202367"/>
                  <a:pt x="6302249" y="202367"/>
                </a:cubicBezTo>
                <a:cubicBezTo>
                  <a:pt x="6302249" y="202367"/>
                  <a:pt x="6302249" y="195223"/>
                  <a:pt x="6312001" y="195223"/>
                </a:cubicBezTo>
                <a:cubicBezTo>
                  <a:pt x="6312001" y="195223"/>
                  <a:pt x="6312001" y="202367"/>
                  <a:pt x="6321752" y="202367"/>
                </a:cubicBezTo>
                <a:lnTo>
                  <a:pt x="6321780" y="202146"/>
                </a:lnTo>
                <a:lnTo>
                  <a:pt x="6321773" y="202329"/>
                </a:lnTo>
                <a:cubicBezTo>
                  <a:pt x="6331203" y="202329"/>
                  <a:pt x="6331203" y="194995"/>
                  <a:pt x="6331203" y="194995"/>
                </a:cubicBezTo>
                <a:cubicBezTo>
                  <a:pt x="6326488" y="194995"/>
                  <a:pt x="6324131" y="194995"/>
                  <a:pt x="6322952" y="195911"/>
                </a:cubicBezTo>
                <a:lnTo>
                  <a:pt x="6322412" y="197052"/>
                </a:lnTo>
                <a:lnTo>
                  <a:pt x="6322971" y="192544"/>
                </a:lnTo>
                <a:cubicBezTo>
                  <a:pt x="6324190" y="189865"/>
                  <a:pt x="6326628" y="188079"/>
                  <a:pt x="6331504" y="188079"/>
                </a:cubicBezTo>
                <a:cubicBezTo>
                  <a:pt x="6331504" y="180935"/>
                  <a:pt x="6321752" y="180935"/>
                  <a:pt x="6321752" y="180935"/>
                </a:cubicBezTo>
                <a:cubicBezTo>
                  <a:pt x="6321752" y="188079"/>
                  <a:pt x="6321752" y="188079"/>
                  <a:pt x="6312001" y="188079"/>
                </a:cubicBezTo>
                <a:cubicBezTo>
                  <a:pt x="6312001" y="188079"/>
                  <a:pt x="6312001" y="180935"/>
                  <a:pt x="6302249" y="188079"/>
                </a:cubicBezTo>
                <a:lnTo>
                  <a:pt x="6302005" y="188079"/>
                </a:lnTo>
                <a:lnTo>
                  <a:pt x="6303223" y="178156"/>
                </a:lnTo>
                <a:cubicBezTo>
                  <a:pt x="6304441" y="175447"/>
                  <a:pt x="6306879" y="173640"/>
                  <a:pt x="6311754" y="173640"/>
                </a:cubicBezTo>
                <a:cubicBezTo>
                  <a:pt x="6311754" y="173640"/>
                  <a:pt x="6302004" y="173640"/>
                  <a:pt x="6302004" y="166414"/>
                </a:cubicBezTo>
                <a:cubicBezTo>
                  <a:pt x="6290860" y="166414"/>
                  <a:pt x="6311754" y="159188"/>
                  <a:pt x="6290860" y="159188"/>
                </a:cubicBezTo>
                <a:cubicBezTo>
                  <a:pt x="6290860" y="159188"/>
                  <a:pt x="6302004" y="166414"/>
                  <a:pt x="6290860" y="166414"/>
                </a:cubicBezTo>
                <a:cubicBezTo>
                  <a:pt x="6290860" y="173640"/>
                  <a:pt x="6290860" y="173640"/>
                  <a:pt x="6302004" y="180866"/>
                </a:cubicBezTo>
                <a:cubicBezTo>
                  <a:pt x="6290860" y="180866"/>
                  <a:pt x="6290860" y="180866"/>
                  <a:pt x="6290860" y="180866"/>
                </a:cubicBezTo>
                <a:lnTo>
                  <a:pt x="6290871" y="180935"/>
                </a:lnTo>
                <a:lnTo>
                  <a:pt x="6281352" y="180935"/>
                </a:lnTo>
                <a:cubicBezTo>
                  <a:pt x="6281352" y="188079"/>
                  <a:pt x="6271601" y="188079"/>
                  <a:pt x="6271601" y="195223"/>
                </a:cubicBezTo>
                <a:cubicBezTo>
                  <a:pt x="6281352" y="195223"/>
                  <a:pt x="6281352" y="195223"/>
                  <a:pt x="6291104" y="195223"/>
                </a:cubicBezTo>
                <a:cubicBezTo>
                  <a:pt x="6281352" y="195223"/>
                  <a:pt x="6281352" y="202367"/>
                  <a:pt x="6281352" y="209511"/>
                </a:cubicBezTo>
                <a:cubicBezTo>
                  <a:pt x="6271601" y="202367"/>
                  <a:pt x="6281352" y="202367"/>
                  <a:pt x="6271601" y="202367"/>
                </a:cubicBezTo>
                <a:cubicBezTo>
                  <a:pt x="6261849" y="202367"/>
                  <a:pt x="6261849" y="202367"/>
                  <a:pt x="6261849" y="202367"/>
                </a:cubicBezTo>
                <a:cubicBezTo>
                  <a:pt x="6261849" y="195223"/>
                  <a:pt x="6261849" y="188079"/>
                  <a:pt x="6271601" y="188079"/>
                </a:cubicBezTo>
                <a:cubicBezTo>
                  <a:pt x="6261849" y="180935"/>
                  <a:pt x="6252098" y="188079"/>
                  <a:pt x="6242346" y="188079"/>
                </a:cubicBezTo>
                <a:cubicBezTo>
                  <a:pt x="6242346" y="195223"/>
                  <a:pt x="6242346" y="195223"/>
                  <a:pt x="6252098" y="202367"/>
                </a:cubicBezTo>
                <a:cubicBezTo>
                  <a:pt x="6242346" y="202367"/>
                  <a:pt x="6242346" y="202367"/>
                  <a:pt x="6232594" y="202367"/>
                </a:cubicBezTo>
                <a:cubicBezTo>
                  <a:pt x="6232594" y="204153"/>
                  <a:pt x="6232594" y="205493"/>
                  <a:pt x="6232594" y="206625"/>
                </a:cubicBezTo>
                <a:lnTo>
                  <a:pt x="6232594" y="209511"/>
                </a:lnTo>
                <a:cubicBezTo>
                  <a:pt x="6232594" y="209511"/>
                  <a:pt x="6232594" y="214104"/>
                  <a:pt x="6236708" y="216401"/>
                </a:cubicBezTo>
                <a:lnTo>
                  <a:pt x="6236795" y="216420"/>
                </a:lnTo>
                <a:lnTo>
                  <a:pt x="6236861" y="216401"/>
                </a:lnTo>
                <a:cubicBezTo>
                  <a:pt x="6238689" y="214104"/>
                  <a:pt x="6235032" y="209511"/>
                  <a:pt x="6242346" y="209511"/>
                </a:cubicBezTo>
                <a:cubicBezTo>
                  <a:pt x="6242346" y="217676"/>
                  <a:pt x="6242346" y="217676"/>
                  <a:pt x="6242346" y="217676"/>
                </a:cubicBezTo>
                <a:lnTo>
                  <a:pt x="6236795" y="216420"/>
                </a:lnTo>
                <a:lnTo>
                  <a:pt x="6232594" y="217676"/>
                </a:lnTo>
                <a:cubicBezTo>
                  <a:pt x="6232594" y="213594"/>
                  <a:pt x="6232594" y="211553"/>
                  <a:pt x="6232594" y="209639"/>
                </a:cubicBezTo>
                <a:lnTo>
                  <a:pt x="6232594" y="209511"/>
                </a:lnTo>
                <a:cubicBezTo>
                  <a:pt x="6222843" y="209511"/>
                  <a:pt x="6222843" y="209511"/>
                  <a:pt x="6222843" y="209511"/>
                </a:cubicBezTo>
                <a:cubicBezTo>
                  <a:pt x="6227719" y="213594"/>
                  <a:pt x="6227719" y="217421"/>
                  <a:pt x="6225281" y="220228"/>
                </a:cubicBezTo>
                <a:lnTo>
                  <a:pt x="6222843" y="221804"/>
                </a:lnTo>
                <a:lnTo>
                  <a:pt x="6222843" y="224820"/>
                </a:lnTo>
                <a:lnTo>
                  <a:pt x="6217977" y="223954"/>
                </a:lnTo>
                <a:lnTo>
                  <a:pt x="6213091" y="224820"/>
                </a:lnTo>
                <a:cubicBezTo>
                  <a:pt x="6213091" y="224820"/>
                  <a:pt x="6201946" y="224820"/>
                  <a:pt x="6192195" y="224820"/>
                </a:cubicBezTo>
                <a:cubicBezTo>
                  <a:pt x="6192195" y="231965"/>
                  <a:pt x="6192195" y="231965"/>
                  <a:pt x="6192195" y="231965"/>
                </a:cubicBezTo>
                <a:cubicBezTo>
                  <a:pt x="6182443" y="224820"/>
                  <a:pt x="6172691" y="231965"/>
                  <a:pt x="6172691" y="224820"/>
                </a:cubicBezTo>
                <a:cubicBezTo>
                  <a:pt x="6172691" y="224820"/>
                  <a:pt x="6172691" y="224820"/>
                  <a:pt x="6172691" y="217676"/>
                </a:cubicBezTo>
                <a:cubicBezTo>
                  <a:pt x="6182443" y="209511"/>
                  <a:pt x="6182443" y="202367"/>
                  <a:pt x="6201946" y="202367"/>
                </a:cubicBezTo>
                <a:cubicBezTo>
                  <a:pt x="6201946" y="202367"/>
                  <a:pt x="6201946" y="195223"/>
                  <a:pt x="6192195" y="195223"/>
                </a:cubicBezTo>
                <a:cubicBezTo>
                  <a:pt x="6192195" y="202367"/>
                  <a:pt x="6192195" y="202367"/>
                  <a:pt x="6192195" y="202367"/>
                </a:cubicBezTo>
                <a:cubicBezTo>
                  <a:pt x="6182443" y="202367"/>
                  <a:pt x="6182443" y="202367"/>
                  <a:pt x="6182443" y="202367"/>
                </a:cubicBezTo>
                <a:cubicBezTo>
                  <a:pt x="6182443" y="195223"/>
                  <a:pt x="6182443" y="195223"/>
                  <a:pt x="6182443" y="180935"/>
                </a:cubicBezTo>
                <a:cubicBezTo>
                  <a:pt x="6172691" y="188079"/>
                  <a:pt x="6172691" y="188079"/>
                  <a:pt x="6172691" y="188079"/>
                </a:cubicBezTo>
                <a:cubicBezTo>
                  <a:pt x="6172691" y="195223"/>
                  <a:pt x="6182443" y="188079"/>
                  <a:pt x="6172691" y="195223"/>
                </a:cubicBezTo>
                <a:cubicBezTo>
                  <a:pt x="6162940" y="195223"/>
                  <a:pt x="6153188" y="195223"/>
                  <a:pt x="6153188" y="202367"/>
                </a:cubicBezTo>
                <a:lnTo>
                  <a:pt x="6143501" y="202367"/>
                </a:lnTo>
                <a:lnTo>
                  <a:pt x="6143652" y="206455"/>
                </a:lnTo>
                <a:cubicBezTo>
                  <a:pt x="6144107" y="209466"/>
                  <a:pt x="6145931" y="209466"/>
                  <a:pt x="6153223" y="209466"/>
                </a:cubicBezTo>
                <a:cubicBezTo>
                  <a:pt x="6153223" y="213545"/>
                  <a:pt x="6150793" y="215584"/>
                  <a:pt x="6148361" y="216604"/>
                </a:cubicBezTo>
                <a:lnTo>
                  <a:pt x="6143559" y="217611"/>
                </a:lnTo>
                <a:lnTo>
                  <a:pt x="6143531" y="217710"/>
                </a:lnTo>
                <a:lnTo>
                  <a:pt x="6145019" y="221750"/>
                </a:lnTo>
                <a:cubicBezTo>
                  <a:pt x="6147754" y="224761"/>
                  <a:pt x="6153223" y="224761"/>
                  <a:pt x="6153223" y="224761"/>
                </a:cubicBezTo>
                <a:lnTo>
                  <a:pt x="6152929" y="224761"/>
                </a:lnTo>
                <a:cubicBezTo>
                  <a:pt x="6162653" y="224761"/>
                  <a:pt x="6152929" y="231664"/>
                  <a:pt x="6152929" y="231664"/>
                </a:cubicBezTo>
                <a:cubicBezTo>
                  <a:pt x="6143205" y="231664"/>
                  <a:pt x="6152929" y="231664"/>
                  <a:pt x="6143205" y="231664"/>
                </a:cubicBezTo>
                <a:cubicBezTo>
                  <a:pt x="6143205" y="229938"/>
                  <a:pt x="6143812" y="229076"/>
                  <a:pt x="6144724" y="228752"/>
                </a:cubicBezTo>
                <a:cubicBezTo>
                  <a:pt x="6147459" y="227781"/>
                  <a:pt x="6152929" y="231664"/>
                  <a:pt x="6152929" y="231664"/>
                </a:cubicBezTo>
                <a:cubicBezTo>
                  <a:pt x="6152929" y="224761"/>
                  <a:pt x="6152929" y="224761"/>
                  <a:pt x="6152929" y="224761"/>
                </a:cubicBezTo>
                <a:lnTo>
                  <a:pt x="6133775" y="224761"/>
                </a:lnTo>
                <a:cubicBezTo>
                  <a:pt x="6133775" y="224761"/>
                  <a:pt x="6133775" y="224761"/>
                  <a:pt x="6133775" y="217624"/>
                </a:cubicBezTo>
                <a:cubicBezTo>
                  <a:pt x="6138637" y="219408"/>
                  <a:pt x="6141676" y="219344"/>
                  <a:pt x="6143348" y="218357"/>
                </a:cubicBezTo>
                <a:lnTo>
                  <a:pt x="6143531" y="217710"/>
                </a:lnTo>
                <a:lnTo>
                  <a:pt x="6143499" y="217624"/>
                </a:lnTo>
                <a:lnTo>
                  <a:pt x="6143559" y="217611"/>
                </a:lnTo>
                <a:lnTo>
                  <a:pt x="6144715" y="213545"/>
                </a:lnTo>
                <a:cubicBezTo>
                  <a:pt x="6143499" y="209721"/>
                  <a:pt x="6138637" y="205897"/>
                  <a:pt x="6133775" y="209466"/>
                </a:cubicBezTo>
                <a:cubicBezTo>
                  <a:pt x="6133775" y="205897"/>
                  <a:pt x="6136206" y="204113"/>
                  <a:pt x="6138637" y="203221"/>
                </a:cubicBezTo>
                <a:lnTo>
                  <a:pt x="6143486" y="202331"/>
                </a:lnTo>
                <a:lnTo>
                  <a:pt x="6149074" y="198237"/>
                </a:lnTo>
                <a:cubicBezTo>
                  <a:pt x="6153188" y="195223"/>
                  <a:pt x="6153188" y="195223"/>
                  <a:pt x="6153188" y="195223"/>
                </a:cubicBezTo>
                <a:cubicBezTo>
                  <a:pt x="6143437" y="188079"/>
                  <a:pt x="6133685" y="188079"/>
                  <a:pt x="6123933" y="188079"/>
                </a:cubicBezTo>
                <a:cubicBezTo>
                  <a:pt x="6123933" y="195223"/>
                  <a:pt x="6123933" y="195223"/>
                  <a:pt x="6123933" y="195223"/>
                </a:cubicBezTo>
                <a:cubicBezTo>
                  <a:pt x="6114182" y="195223"/>
                  <a:pt x="6123933" y="195223"/>
                  <a:pt x="6123933" y="202367"/>
                </a:cubicBezTo>
                <a:cubicBezTo>
                  <a:pt x="6123933" y="209511"/>
                  <a:pt x="6133685" y="202367"/>
                  <a:pt x="6133685" y="209511"/>
                </a:cubicBezTo>
                <a:cubicBezTo>
                  <a:pt x="6123933" y="202367"/>
                  <a:pt x="6123933" y="217676"/>
                  <a:pt x="6114182" y="217676"/>
                </a:cubicBezTo>
                <a:lnTo>
                  <a:pt x="6112422" y="216709"/>
                </a:lnTo>
                <a:lnTo>
                  <a:pt x="6108244" y="214815"/>
                </a:lnTo>
                <a:lnTo>
                  <a:pt x="6103037" y="217676"/>
                </a:lnTo>
                <a:cubicBezTo>
                  <a:pt x="6103037" y="224820"/>
                  <a:pt x="6114182" y="217676"/>
                  <a:pt x="6103037" y="224820"/>
                </a:cubicBezTo>
                <a:cubicBezTo>
                  <a:pt x="6114182" y="224820"/>
                  <a:pt x="6114182" y="224820"/>
                  <a:pt x="6114182" y="224820"/>
                </a:cubicBezTo>
                <a:cubicBezTo>
                  <a:pt x="6123933" y="231965"/>
                  <a:pt x="6103037" y="231965"/>
                  <a:pt x="6093285" y="231965"/>
                </a:cubicBezTo>
                <a:cubicBezTo>
                  <a:pt x="6103037" y="231965"/>
                  <a:pt x="6103037" y="224820"/>
                  <a:pt x="6093285" y="224820"/>
                </a:cubicBezTo>
                <a:cubicBezTo>
                  <a:pt x="6083534" y="217676"/>
                  <a:pt x="6083534" y="224820"/>
                  <a:pt x="6083534" y="231965"/>
                </a:cubicBezTo>
                <a:cubicBezTo>
                  <a:pt x="6073782" y="224820"/>
                  <a:pt x="6073782" y="224820"/>
                  <a:pt x="6073782" y="224820"/>
                </a:cubicBezTo>
                <a:cubicBezTo>
                  <a:pt x="6073782" y="217676"/>
                  <a:pt x="6083534" y="217676"/>
                  <a:pt x="6083534" y="209511"/>
                </a:cubicBezTo>
                <a:cubicBezTo>
                  <a:pt x="6083534" y="209511"/>
                  <a:pt x="6089019" y="209511"/>
                  <a:pt x="6091762" y="206497"/>
                </a:cubicBezTo>
                <a:lnTo>
                  <a:pt x="6093240" y="202491"/>
                </a:lnTo>
                <a:lnTo>
                  <a:pt x="6094634" y="205331"/>
                </a:lnTo>
                <a:cubicBezTo>
                  <a:pt x="6097377" y="206661"/>
                  <a:pt x="6102862" y="204001"/>
                  <a:pt x="6102862" y="209321"/>
                </a:cubicBezTo>
                <a:cubicBezTo>
                  <a:pt x="6093111" y="209321"/>
                  <a:pt x="6093111" y="209321"/>
                  <a:pt x="6093111" y="217427"/>
                </a:cubicBezTo>
                <a:cubicBezTo>
                  <a:pt x="6093111" y="217427"/>
                  <a:pt x="6093111" y="217427"/>
                  <a:pt x="6102862" y="217427"/>
                </a:cubicBezTo>
                <a:cubicBezTo>
                  <a:pt x="6097986" y="213374"/>
                  <a:pt x="6097986" y="211348"/>
                  <a:pt x="6100598" y="211348"/>
                </a:cubicBezTo>
                <a:lnTo>
                  <a:pt x="6108244" y="214815"/>
                </a:lnTo>
                <a:lnTo>
                  <a:pt x="6108609" y="214614"/>
                </a:lnTo>
                <a:lnTo>
                  <a:pt x="6112422" y="216709"/>
                </a:lnTo>
                <a:lnTo>
                  <a:pt x="6114005" y="217427"/>
                </a:lnTo>
                <a:cubicBezTo>
                  <a:pt x="6102862" y="202228"/>
                  <a:pt x="6123756" y="202228"/>
                  <a:pt x="6114005" y="195135"/>
                </a:cubicBezTo>
                <a:cubicBezTo>
                  <a:pt x="6102862" y="195135"/>
                  <a:pt x="6102862" y="195135"/>
                  <a:pt x="6102862" y="195135"/>
                </a:cubicBezTo>
                <a:cubicBezTo>
                  <a:pt x="6111220" y="189815"/>
                  <a:pt x="6107041" y="188485"/>
                  <a:pt x="6109130" y="185160"/>
                </a:cubicBezTo>
                <a:lnTo>
                  <a:pt x="6109810" y="184573"/>
                </a:lnTo>
                <a:lnTo>
                  <a:pt x="6109826" y="184495"/>
                </a:lnTo>
                <a:cubicBezTo>
                  <a:pt x="6111220" y="182722"/>
                  <a:pt x="6114005" y="180949"/>
                  <a:pt x="6114005" y="180949"/>
                </a:cubicBezTo>
                <a:cubicBezTo>
                  <a:pt x="6114005" y="179175"/>
                  <a:pt x="6114005" y="177402"/>
                  <a:pt x="6114005" y="173856"/>
                </a:cubicBezTo>
                <a:cubicBezTo>
                  <a:pt x="6102862" y="173856"/>
                  <a:pt x="6102862" y="195135"/>
                  <a:pt x="6093111" y="188042"/>
                </a:cubicBezTo>
                <a:cubicBezTo>
                  <a:pt x="6093111" y="195135"/>
                  <a:pt x="6102862" y="202228"/>
                  <a:pt x="6102862" y="202228"/>
                </a:cubicBezTo>
                <a:cubicBezTo>
                  <a:pt x="6093111" y="202228"/>
                  <a:pt x="6093111" y="202228"/>
                  <a:pt x="6093111" y="202228"/>
                </a:cubicBezTo>
                <a:lnTo>
                  <a:pt x="6093188" y="202384"/>
                </a:lnTo>
                <a:lnTo>
                  <a:pt x="6087496" y="203372"/>
                </a:lnTo>
                <a:cubicBezTo>
                  <a:pt x="6082924" y="205046"/>
                  <a:pt x="6081096" y="207725"/>
                  <a:pt x="6073782" y="202367"/>
                </a:cubicBezTo>
                <a:cubicBezTo>
                  <a:pt x="6073782" y="209511"/>
                  <a:pt x="6073782" y="209511"/>
                  <a:pt x="6064030" y="209511"/>
                </a:cubicBezTo>
                <a:cubicBezTo>
                  <a:pt x="6073782" y="209511"/>
                  <a:pt x="6073782" y="209511"/>
                  <a:pt x="6073782" y="217676"/>
                </a:cubicBezTo>
                <a:cubicBezTo>
                  <a:pt x="6064030" y="217676"/>
                  <a:pt x="6073782" y="224820"/>
                  <a:pt x="6064030" y="217676"/>
                </a:cubicBezTo>
                <a:cubicBezTo>
                  <a:pt x="6054279" y="209511"/>
                  <a:pt x="6054279" y="209511"/>
                  <a:pt x="6054279" y="202367"/>
                </a:cubicBezTo>
                <a:cubicBezTo>
                  <a:pt x="6054279" y="202367"/>
                  <a:pt x="6034776" y="209511"/>
                  <a:pt x="6034776" y="195223"/>
                </a:cubicBezTo>
                <a:cubicBezTo>
                  <a:pt x="6044527" y="195223"/>
                  <a:pt x="6044527" y="195223"/>
                  <a:pt x="6044527" y="195223"/>
                </a:cubicBezTo>
                <a:cubicBezTo>
                  <a:pt x="6034776" y="195223"/>
                  <a:pt x="6044527" y="188079"/>
                  <a:pt x="6034776" y="188079"/>
                </a:cubicBezTo>
                <a:cubicBezTo>
                  <a:pt x="6034776" y="195223"/>
                  <a:pt x="6025024" y="188079"/>
                  <a:pt x="6025024" y="195223"/>
                </a:cubicBezTo>
                <a:cubicBezTo>
                  <a:pt x="6025024" y="202367"/>
                  <a:pt x="6025024" y="202367"/>
                  <a:pt x="6013879" y="202367"/>
                </a:cubicBezTo>
                <a:cubicBezTo>
                  <a:pt x="6025024" y="209511"/>
                  <a:pt x="6025024" y="202367"/>
                  <a:pt x="6025024" y="202367"/>
                </a:cubicBezTo>
                <a:cubicBezTo>
                  <a:pt x="6034776" y="209511"/>
                  <a:pt x="6013879" y="209511"/>
                  <a:pt x="6013879" y="209511"/>
                </a:cubicBezTo>
                <a:cubicBezTo>
                  <a:pt x="6013879" y="202367"/>
                  <a:pt x="6013879" y="202367"/>
                  <a:pt x="6013879" y="202367"/>
                </a:cubicBezTo>
                <a:cubicBezTo>
                  <a:pt x="6013879" y="195223"/>
                  <a:pt x="6013879" y="195223"/>
                  <a:pt x="6013879" y="195223"/>
                </a:cubicBezTo>
                <a:cubicBezTo>
                  <a:pt x="6013879" y="195223"/>
                  <a:pt x="6013879" y="195223"/>
                  <a:pt x="6004128" y="195223"/>
                </a:cubicBezTo>
                <a:cubicBezTo>
                  <a:pt x="5994376" y="195223"/>
                  <a:pt x="5994376" y="195223"/>
                  <a:pt x="5994376" y="195223"/>
                </a:cubicBezTo>
                <a:cubicBezTo>
                  <a:pt x="5984624" y="188079"/>
                  <a:pt x="5994376" y="188079"/>
                  <a:pt x="5994376" y="180935"/>
                </a:cubicBezTo>
                <a:cubicBezTo>
                  <a:pt x="5994376" y="188079"/>
                  <a:pt x="5984624" y="188079"/>
                  <a:pt x="5984624" y="188079"/>
                </a:cubicBezTo>
                <a:lnTo>
                  <a:pt x="5984624" y="166722"/>
                </a:lnTo>
                <a:lnTo>
                  <a:pt x="5984673" y="166666"/>
                </a:lnTo>
                <a:cubicBezTo>
                  <a:pt x="5984673" y="159475"/>
                  <a:pt x="5984673" y="159475"/>
                  <a:pt x="5984673" y="159475"/>
                </a:cubicBezTo>
                <a:cubicBezTo>
                  <a:pt x="5984673" y="152286"/>
                  <a:pt x="5974654" y="159475"/>
                  <a:pt x="5974654" y="152286"/>
                </a:cubicBezTo>
                <a:cubicBezTo>
                  <a:pt x="5974654" y="155881"/>
                  <a:pt x="5977159" y="161273"/>
                  <a:pt x="5979663" y="164868"/>
                </a:cubicBezTo>
                <a:lnTo>
                  <a:pt x="5982451" y="167778"/>
                </a:lnTo>
                <a:lnTo>
                  <a:pt x="5978834" y="169660"/>
                </a:lnTo>
                <a:cubicBezTo>
                  <a:pt x="5974263" y="170665"/>
                  <a:pt x="5972435" y="166646"/>
                  <a:pt x="5965121" y="166646"/>
                </a:cubicBezTo>
                <a:cubicBezTo>
                  <a:pt x="5974873" y="173790"/>
                  <a:pt x="5965121" y="173790"/>
                  <a:pt x="5965121" y="180935"/>
                </a:cubicBezTo>
                <a:cubicBezTo>
                  <a:pt x="5974873" y="173790"/>
                  <a:pt x="5974873" y="180935"/>
                  <a:pt x="5965121" y="188079"/>
                </a:cubicBezTo>
                <a:cubicBezTo>
                  <a:pt x="5965121" y="180935"/>
                  <a:pt x="5965121" y="180935"/>
                  <a:pt x="5965121" y="180935"/>
                </a:cubicBezTo>
                <a:cubicBezTo>
                  <a:pt x="5955369" y="180935"/>
                  <a:pt x="5955369" y="180935"/>
                  <a:pt x="5945617" y="180935"/>
                </a:cubicBezTo>
                <a:cubicBezTo>
                  <a:pt x="5945617" y="180935"/>
                  <a:pt x="5935866" y="180935"/>
                  <a:pt x="5935866" y="173790"/>
                </a:cubicBezTo>
                <a:cubicBezTo>
                  <a:pt x="5935866" y="180935"/>
                  <a:pt x="5935866" y="180935"/>
                  <a:pt x="5924721" y="180935"/>
                </a:cubicBezTo>
                <a:cubicBezTo>
                  <a:pt x="5924721" y="180935"/>
                  <a:pt x="5924721" y="180935"/>
                  <a:pt x="5924721" y="188079"/>
                </a:cubicBezTo>
                <a:cubicBezTo>
                  <a:pt x="5935866" y="188079"/>
                  <a:pt x="5935866" y="180935"/>
                  <a:pt x="5935866" y="180935"/>
                </a:cubicBezTo>
                <a:cubicBezTo>
                  <a:pt x="5935866" y="180935"/>
                  <a:pt x="5935866" y="180935"/>
                  <a:pt x="5935866" y="188079"/>
                </a:cubicBezTo>
                <a:cubicBezTo>
                  <a:pt x="5935866" y="188079"/>
                  <a:pt x="5935866" y="188079"/>
                  <a:pt x="5945617" y="188079"/>
                </a:cubicBezTo>
                <a:lnTo>
                  <a:pt x="5945622" y="188092"/>
                </a:lnTo>
                <a:lnTo>
                  <a:pt x="5955403" y="188092"/>
                </a:lnTo>
                <a:cubicBezTo>
                  <a:pt x="5965225" y="188092"/>
                  <a:pt x="5965225" y="195223"/>
                  <a:pt x="5965225" y="195223"/>
                </a:cubicBezTo>
                <a:cubicBezTo>
                  <a:pt x="5965225" y="202353"/>
                  <a:pt x="5955403" y="202353"/>
                  <a:pt x="5955403" y="209483"/>
                </a:cubicBezTo>
                <a:cubicBezTo>
                  <a:pt x="5955403" y="209483"/>
                  <a:pt x="5955403" y="209483"/>
                  <a:pt x="5965225" y="209483"/>
                </a:cubicBezTo>
                <a:cubicBezTo>
                  <a:pt x="5955403" y="209483"/>
                  <a:pt x="5955403" y="217632"/>
                  <a:pt x="5955403" y="217632"/>
                </a:cubicBezTo>
                <a:cubicBezTo>
                  <a:pt x="5955403" y="217632"/>
                  <a:pt x="5945580" y="217632"/>
                  <a:pt x="5945580" y="209483"/>
                </a:cubicBezTo>
                <a:cubicBezTo>
                  <a:pt x="5945580" y="209483"/>
                  <a:pt x="5945580" y="213303"/>
                  <a:pt x="5945580" y="216231"/>
                </a:cubicBezTo>
                <a:lnTo>
                  <a:pt x="5945580" y="217632"/>
                </a:lnTo>
                <a:cubicBezTo>
                  <a:pt x="5935758" y="217632"/>
                  <a:pt x="5945580" y="209483"/>
                  <a:pt x="5935758" y="209483"/>
                </a:cubicBezTo>
                <a:cubicBezTo>
                  <a:pt x="5955403" y="209483"/>
                  <a:pt x="5955403" y="202353"/>
                  <a:pt x="5955403" y="195223"/>
                </a:cubicBezTo>
                <a:cubicBezTo>
                  <a:pt x="5955403" y="195223"/>
                  <a:pt x="5955403" y="195223"/>
                  <a:pt x="5951259" y="192215"/>
                </a:cubicBezTo>
                <a:lnTo>
                  <a:pt x="5945635" y="188132"/>
                </a:lnTo>
                <a:lnTo>
                  <a:pt x="5946989" y="192321"/>
                </a:lnTo>
                <a:cubicBezTo>
                  <a:pt x="5949275" y="195670"/>
                  <a:pt x="5952931" y="197009"/>
                  <a:pt x="5945617" y="202367"/>
                </a:cubicBezTo>
                <a:cubicBezTo>
                  <a:pt x="5945617" y="195223"/>
                  <a:pt x="5945617" y="195223"/>
                  <a:pt x="5935866" y="195223"/>
                </a:cubicBezTo>
                <a:cubicBezTo>
                  <a:pt x="5945617" y="209511"/>
                  <a:pt x="5924721" y="209511"/>
                  <a:pt x="5924721" y="217676"/>
                </a:cubicBezTo>
                <a:cubicBezTo>
                  <a:pt x="5914970" y="202367"/>
                  <a:pt x="5914970" y="202367"/>
                  <a:pt x="5914970" y="202367"/>
                </a:cubicBezTo>
                <a:cubicBezTo>
                  <a:pt x="5924721" y="202367"/>
                  <a:pt x="5924721" y="209511"/>
                  <a:pt x="5924721" y="209511"/>
                </a:cubicBezTo>
                <a:cubicBezTo>
                  <a:pt x="5935866" y="209511"/>
                  <a:pt x="5924721" y="195223"/>
                  <a:pt x="5935866" y="195223"/>
                </a:cubicBezTo>
                <a:cubicBezTo>
                  <a:pt x="5924721" y="188079"/>
                  <a:pt x="5905218" y="195223"/>
                  <a:pt x="5905218" y="188079"/>
                </a:cubicBezTo>
                <a:cubicBezTo>
                  <a:pt x="5905218" y="188079"/>
                  <a:pt x="5902780" y="188079"/>
                  <a:pt x="5900342" y="188972"/>
                </a:cubicBezTo>
                <a:lnTo>
                  <a:pt x="5897597" y="190709"/>
                </a:lnTo>
                <a:lnTo>
                  <a:pt x="5897069" y="195223"/>
                </a:lnTo>
                <a:lnTo>
                  <a:pt x="5905218" y="195223"/>
                </a:lnTo>
                <a:cubicBezTo>
                  <a:pt x="5905218" y="202367"/>
                  <a:pt x="5905218" y="202367"/>
                  <a:pt x="5905218" y="202367"/>
                </a:cubicBezTo>
                <a:cubicBezTo>
                  <a:pt x="5900342" y="200581"/>
                  <a:pt x="5897904" y="198349"/>
                  <a:pt x="5896990" y="195893"/>
                </a:cubicBezTo>
                <a:lnTo>
                  <a:pt x="5897069" y="195223"/>
                </a:lnTo>
                <a:lnTo>
                  <a:pt x="5895467" y="195223"/>
                </a:lnTo>
                <a:cubicBezTo>
                  <a:pt x="5895467" y="193437"/>
                  <a:pt x="5896076" y="192097"/>
                  <a:pt x="5896990" y="191093"/>
                </a:cubicBezTo>
                <a:lnTo>
                  <a:pt x="5897597" y="190709"/>
                </a:lnTo>
                <a:lnTo>
                  <a:pt x="5897904" y="188079"/>
                </a:lnTo>
                <a:cubicBezTo>
                  <a:pt x="5900342" y="182721"/>
                  <a:pt x="5905218" y="177363"/>
                  <a:pt x="5905218" y="173790"/>
                </a:cubicBezTo>
                <a:cubicBezTo>
                  <a:pt x="5905218" y="180935"/>
                  <a:pt x="5895467" y="173790"/>
                  <a:pt x="5885715" y="180935"/>
                </a:cubicBezTo>
                <a:cubicBezTo>
                  <a:pt x="5885715" y="173790"/>
                  <a:pt x="5885715" y="173790"/>
                  <a:pt x="5885715" y="173790"/>
                </a:cubicBezTo>
                <a:cubicBezTo>
                  <a:pt x="5885715" y="173790"/>
                  <a:pt x="5885715" y="177809"/>
                  <a:pt x="5881601" y="179818"/>
                </a:cubicBezTo>
                <a:lnTo>
                  <a:pt x="5876231" y="180882"/>
                </a:lnTo>
                <a:lnTo>
                  <a:pt x="5876079" y="184998"/>
                </a:lnTo>
                <a:cubicBezTo>
                  <a:pt x="5875610" y="188092"/>
                  <a:pt x="5873731" y="188092"/>
                  <a:pt x="5866217" y="188092"/>
                </a:cubicBezTo>
                <a:cubicBezTo>
                  <a:pt x="5866217" y="180758"/>
                  <a:pt x="5866217" y="180758"/>
                  <a:pt x="5866217" y="180758"/>
                </a:cubicBezTo>
                <a:lnTo>
                  <a:pt x="5875941" y="180758"/>
                </a:lnTo>
                <a:lnTo>
                  <a:pt x="5874745" y="171111"/>
                </a:lnTo>
                <a:cubicBezTo>
                  <a:pt x="5873525" y="168432"/>
                  <a:pt x="5871088" y="166646"/>
                  <a:pt x="5866212" y="166646"/>
                </a:cubicBezTo>
                <a:cubicBezTo>
                  <a:pt x="5856460" y="173790"/>
                  <a:pt x="5866212" y="166646"/>
                  <a:pt x="5866212" y="173790"/>
                </a:cubicBezTo>
                <a:cubicBezTo>
                  <a:pt x="5856460" y="173790"/>
                  <a:pt x="5856460" y="180935"/>
                  <a:pt x="5856460" y="180935"/>
                </a:cubicBezTo>
                <a:cubicBezTo>
                  <a:pt x="5846708" y="180935"/>
                  <a:pt x="5846708" y="180935"/>
                  <a:pt x="5846708" y="173790"/>
                </a:cubicBezTo>
                <a:cubicBezTo>
                  <a:pt x="5856460" y="173790"/>
                  <a:pt x="5856460" y="166646"/>
                  <a:pt x="5866212" y="159502"/>
                </a:cubicBezTo>
                <a:cubicBezTo>
                  <a:pt x="5866212" y="166646"/>
                  <a:pt x="5866212" y="166646"/>
                  <a:pt x="5875963" y="166646"/>
                </a:cubicBezTo>
                <a:cubicBezTo>
                  <a:pt x="5885715" y="152358"/>
                  <a:pt x="5866212" y="152358"/>
                  <a:pt x="5866212" y="138069"/>
                </a:cubicBezTo>
                <a:cubicBezTo>
                  <a:pt x="5866212" y="145214"/>
                  <a:pt x="5856460" y="145214"/>
                  <a:pt x="5856460" y="145214"/>
                </a:cubicBezTo>
                <a:cubicBezTo>
                  <a:pt x="5856460" y="145214"/>
                  <a:pt x="5866212" y="145214"/>
                  <a:pt x="5866212" y="152358"/>
                </a:cubicBezTo>
                <a:cubicBezTo>
                  <a:pt x="5856460" y="145214"/>
                  <a:pt x="5846708" y="152358"/>
                  <a:pt x="5825812" y="152358"/>
                </a:cubicBezTo>
                <a:cubicBezTo>
                  <a:pt x="5825812" y="145214"/>
                  <a:pt x="5825812" y="145214"/>
                  <a:pt x="5825812" y="138069"/>
                </a:cubicBezTo>
                <a:cubicBezTo>
                  <a:pt x="5825812" y="145214"/>
                  <a:pt x="5816060" y="152358"/>
                  <a:pt x="5816060" y="159502"/>
                </a:cubicBezTo>
                <a:cubicBezTo>
                  <a:pt x="5816060" y="159502"/>
                  <a:pt x="5816060" y="152358"/>
                  <a:pt x="5806308" y="152358"/>
                </a:cubicBezTo>
                <a:cubicBezTo>
                  <a:pt x="5816060" y="152358"/>
                  <a:pt x="5816060" y="152358"/>
                  <a:pt x="5816060" y="152358"/>
                </a:cubicBezTo>
                <a:cubicBezTo>
                  <a:pt x="5806308" y="152358"/>
                  <a:pt x="5806308" y="145214"/>
                  <a:pt x="5796557" y="145214"/>
                </a:cubicBezTo>
                <a:cubicBezTo>
                  <a:pt x="5796557" y="152358"/>
                  <a:pt x="5796557" y="145214"/>
                  <a:pt x="5786805" y="145214"/>
                </a:cubicBezTo>
                <a:cubicBezTo>
                  <a:pt x="5777054" y="152358"/>
                  <a:pt x="5796557" y="152358"/>
                  <a:pt x="5786805" y="152358"/>
                </a:cubicBezTo>
                <a:cubicBezTo>
                  <a:pt x="5786805" y="155930"/>
                  <a:pt x="5784367" y="157716"/>
                  <a:pt x="5781929" y="158609"/>
                </a:cubicBezTo>
                <a:lnTo>
                  <a:pt x="5777250" y="159466"/>
                </a:lnTo>
                <a:lnTo>
                  <a:pt x="5778731" y="163519"/>
                </a:lnTo>
                <a:cubicBezTo>
                  <a:pt x="5781438" y="166522"/>
                  <a:pt x="5786852" y="166522"/>
                  <a:pt x="5786852" y="166522"/>
                </a:cubicBezTo>
                <a:cubicBezTo>
                  <a:pt x="5796478" y="166522"/>
                  <a:pt x="5796478" y="166522"/>
                  <a:pt x="5796478" y="166522"/>
                </a:cubicBezTo>
                <a:cubicBezTo>
                  <a:pt x="5796478" y="159404"/>
                  <a:pt x="5796478" y="152286"/>
                  <a:pt x="5796478" y="152286"/>
                </a:cubicBezTo>
                <a:cubicBezTo>
                  <a:pt x="5796478" y="159404"/>
                  <a:pt x="5796478" y="159404"/>
                  <a:pt x="5806104" y="159404"/>
                </a:cubicBezTo>
                <a:cubicBezTo>
                  <a:pt x="5806104" y="166522"/>
                  <a:pt x="5806104" y="166522"/>
                  <a:pt x="5796478" y="166522"/>
                </a:cubicBezTo>
                <a:cubicBezTo>
                  <a:pt x="5806104" y="166522"/>
                  <a:pt x="5806104" y="173640"/>
                  <a:pt x="5806104" y="173640"/>
                </a:cubicBezTo>
                <a:cubicBezTo>
                  <a:pt x="5796478" y="173640"/>
                  <a:pt x="5806104" y="180758"/>
                  <a:pt x="5796478" y="180758"/>
                </a:cubicBezTo>
                <a:cubicBezTo>
                  <a:pt x="5796478" y="173640"/>
                  <a:pt x="5806104" y="173640"/>
                  <a:pt x="5796478" y="166522"/>
                </a:cubicBezTo>
                <a:cubicBezTo>
                  <a:pt x="5796478" y="166522"/>
                  <a:pt x="5786852" y="173640"/>
                  <a:pt x="5786852" y="180758"/>
                </a:cubicBezTo>
                <a:cubicBezTo>
                  <a:pt x="5777227" y="180758"/>
                  <a:pt x="5777227" y="180758"/>
                  <a:pt x="5777227" y="173640"/>
                </a:cubicBezTo>
                <a:cubicBezTo>
                  <a:pt x="5777227" y="173640"/>
                  <a:pt x="5777227" y="173640"/>
                  <a:pt x="5777227" y="166522"/>
                </a:cubicBezTo>
                <a:cubicBezTo>
                  <a:pt x="5777227" y="162963"/>
                  <a:pt x="5777227" y="161183"/>
                  <a:pt x="5777227" y="160294"/>
                </a:cubicBezTo>
                <a:lnTo>
                  <a:pt x="5777227" y="159470"/>
                </a:lnTo>
                <a:lnTo>
                  <a:pt x="5777054" y="159502"/>
                </a:lnTo>
                <a:cubicBezTo>
                  <a:pt x="5777054" y="152358"/>
                  <a:pt x="5777054" y="152358"/>
                  <a:pt x="5777054" y="152358"/>
                </a:cubicBezTo>
                <a:cubicBezTo>
                  <a:pt x="5777054" y="152358"/>
                  <a:pt x="5767302" y="152358"/>
                  <a:pt x="5757550" y="159502"/>
                </a:cubicBezTo>
                <a:cubicBezTo>
                  <a:pt x="5767302" y="159502"/>
                  <a:pt x="5767302" y="152358"/>
                  <a:pt x="5767302" y="159502"/>
                </a:cubicBezTo>
                <a:cubicBezTo>
                  <a:pt x="5767302" y="159502"/>
                  <a:pt x="5767302" y="159502"/>
                  <a:pt x="5767302" y="166646"/>
                </a:cubicBezTo>
                <a:cubicBezTo>
                  <a:pt x="5777054" y="166646"/>
                  <a:pt x="5777054" y="166646"/>
                  <a:pt x="5777054" y="166646"/>
                </a:cubicBezTo>
                <a:cubicBezTo>
                  <a:pt x="5774616" y="168432"/>
                  <a:pt x="5772787" y="169325"/>
                  <a:pt x="5771416" y="169660"/>
                </a:cubicBezTo>
                <a:lnTo>
                  <a:pt x="5771344" y="169652"/>
                </a:lnTo>
                <a:lnTo>
                  <a:pt x="5770959" y="173790"/>
                </a:lnTo>
                <a:cubicBezTo>
                  <a:pt x="5769740" y="177363"/>
                  <a:pt x="5767302" y="180935"/>
                  <a:pt x="5767302" y="180935"/>
                </a:cubicBezTo>
                <a:cubicBezTo>
                  <a:pt x="5767302" y="173790"/>
                  <a:pt x="5767302" y="173790"/>
                  <a:pt x="5767302" y="173790"/>
                </a:cubicBezTo>
                <a:cubicBezTo>
                  <a:pt x="5747799" y="173790"/>
                  <a:pt x="5736654" y="180935"/>
                  <a:pt x="5726903" y="188079"/>
                </a:cubicBezTo>
                <a:cubicBezTo>
                  <a:pt x="5736654" y="180935"/>
                  <a:pt x="5726903" y="173790"/>
                  <a:pt x="5726903" y="159502"/>
                </a:cubicBezTo>
                <a:cubicBezTo>
                  <a:pt x="5736654" y="166646"/>
                  <a:pt x="5736654" y="159502"/>
                  <a:pt x="5736654" y="159502"/>
                </a:cubicBezTo>
                <a:cubicBezTo>
                  <a:pt x="5736654" y="166646"/>
                  <a:pt x="5736654" y="166646"/>
                  <a:pt x="5736654" y="166646"/>
                </a:cubicBezTo>
                <a:cubicBezTo>
                  <a:pt x="5747799" y="152358"/>
                  <a:pt x="5747799" y="145214"/>
                  <a:pt x="5747799" y="138069"/>
                </a:cubicBezTo>
                <a:cubicBezTo>
                  <a:pt x="5736654" y="138069"/>
                  <a:pt x="5736654" y="138069"/>
                  <a:pt x="5736654" y="138069"/>
                </a:cubicBezTo>
                <a:cubicBezTo>
                  <a:pt x="5747799" y="145214"/>
                  <a:pt x="5747799" y="152358"/>
                  <a:pt x="5736654" y="152358"/>
                </a:cubicBezTo>
                <a:cubicBezTo>
                  <a:pt x="5726903" y="152358"/>
                  <a:pt x="5726903" y="159502"/>
                  <a:pt x="5717151" y="159502"/>
                </a:cubicBezTo>
                <a:cubicBezTo>
                  <a:pt x="5717151" y="166646"/>
                  <a:pt x="5726903" y="166646"/>
                  <a:pt x="5726903" y="166646"/>
                </a:cubicBezTo>
                <a:cubicBezTo>
                  <a:pt x="5717151" y="173790"/>
                  <a:pt x="5717151" y="166646"/>
                  <a:pt x="5717151" y="173790"/>
                </a:cubicBezTo>
                <a:cubicBezTo>
                  <a:pt x="5707399" y="173790"/>
                  <a:pt x="5707399" y="180935"/>
                  <a:pt x="5707399" y="173790"/>
                </a:cubicBezTo>
                <a:cubicBezTo>
                  <a:pt x="5707399" y="166646"/>
                  <a:pt x="5707399" y="173790"/>
                  <a:pt x="5717151" y="173790"/>
                </a:cubicBezTo>
                <a:cubicBezTo>
                  <a:pt x="5717151" y="168432"/>
                  <a:pt x="5711666" y="167093"/>
                  <a:pt x="5708923" y="163744"/>
                </a:cubicBezTo>
                <a:lnTo>
                  <a:pt x="5707520" y="159838"/>
                </a:lnTo>
                <a:lnTo>
                  <a:pt x="5706120" y="163519"/>
                </a:lnTo>
                <a:cubicBezTo>
                  <a:pt x="5703302" y="166522"/>
                  <a:pt x="5697666" y="166522"/>
                  <a:pt x="5697666" y="166522"/>
                </a:cubicBezTo>
                <a:cubicBezTo>
                  <a:pt x="5697666" y="159404"/>
                  <a:pt x="5697666" y="159404"/>
                  <a:pt x="5697666" y="152286"/>
                </a:cubicBezTo>
                <a:cubicBezTo>
                  <a:pt x="5687942" y="145096"/>
                  <a:pt x="5697666" y="152286"/>
                  <a:pt x="5687942" y="152286"/>
                </a:cubicBezTo>
                <a:cubicBezTo>
                  <a:pt x="5687942" y="145096"/>
                  <a:pt x="5697666" y="137906"/>
                  <a:pt x="5678218" y="137906"/>
                </a:cubicBezTo>
                <a:cubicBezTo>
                  <a:pt x="5678218" y="130716"/>
                  <a:pt x="5687942" y="130716"/>
                  <a:pt x="5687942" y="130716"/>
                </a:cubicBezTo>
                <a:cubicBezTo>
                  <a:pt x="5697666" y="130716"/>
                  <a:pt x="5697666" y="145096"/>
                  <a:pt x="5697666" y="152286"/>
                </a:cubicBezTo>
                <a:cubicBezTo>
                  <a:pt x="5697666" y="159404"/>
                  <a:pt x="5707685" y="159404"/>
                  <a:pt x="5707685" y="159404"/>
                </a:cubicBezTo>
                <a:lnTo>
                  <a:pt x="5707665" y="159456"/>
                </a:lnTo>
                <a:lnTo>
                  <a:pt x="5714561" y="158274"/>
                </a:lnTo>
                <a:cubicBezTo>
                  <a:pt x="5721417" y="155930"/>
                  <a:pt x="5726903" y="150572"/>
                  <a:pt x="5726903" y="145214"/>
                </a:cubicBezTo>
                <a:cubicBezTo>
                  <a:pt x="5726903" y="145214"/>
                  <a:pt x="5721417" y="141195"/>
                  <a:pt x="5714561" y="139186"/>
                </a:cubicBezTo>
                <a:lnTo>
                  <a:pt x="5710305" y="138523"/>
                </a:lnTo>
                <a:lnTo>
                  <a:pt x="5708804" y="141980"/>
                </a:lnTo>
                <a:lnTo>
                  <a:pt x="5708923" y="142311"/>
                </a:lnTo>
                <a:cubicBezTo>
                  <a:pt x="5711666" y="145660"/>
                  <a:pt x="5717151" y="147000"/>
                  <a:pt x="5717151" y="152358"/>
                </a:cubicBezTo>
                <a:cubicBezTo>
                  <a:pt x="5707399" y="152358"/>
                  <a:pt x="5707399" y="152358"/>
                  <a:pt x="5707399" y="152358"/>
                </a:cubicBezTo>
                <a:cubicBezTo>
                  <a:pt x="5707399" y="145214"/>
                  <a:pt x="5697647" y="138069"/>
                  <a:pt x="5697647" y="138069"/>
                </a:cubicBezTo>
                <a:cubicBezTo>
                  <a:pt x="5707399" y="138069"/>
                  <a:pt x="5697647" y="138069"/>
                  <a:pt x="5707399" y="145214"/>
                </a:cubicBezTo>
                <a:lnTo>
                  <a:pt x="5708804" y="141980"/>
                </a:lnTo>
                <a:lnTo>
                  <a:pt x="5707399" y="138069"/>
                </a:lnTo>
                <a:lnTo>
                  <a:pt x="5710305" y="138523"/>
                </a:lnTo>
                <a:lnTo>
                  <a:pt x="5717151" y="122760"/>
                </a:lnTo>
                <a:cubicBezTo>
                  <a:pt x="5707399" y="122760"/>
                  <a:pt x="5707399" y="130925"/>
                  <a:pt x="5707399" y="130925"/>
                </a:cubicBezTo>
                <a:cubicBezTo>
                  <a:pt x="5707399" y="122760"/>
                  <a:pt x="5707399" y="115616"/>
                  <a:pt x="5697647" y="115616"/>
                </a:cubicBezTo>
                <a:close/>
                <a:moveTo>
                  <a:pt x="5736562" y="115616"/>
                </a:moveTo>
                <a:cubicBezTo>
                  <a:pt x="5736562" y="115616"/>
                  <a:pt x="5736562" y="115616"/>
                  <a:pt x="5727133" y="115616"/>
                </a:cubicBezTo>
                <a:cubicBezTo>
                  <a:pt x="5727133" y="122519"/>
                  <a:pt x="5727133" y="122519"/>
                  <a:pt x="5736562" y="122519"/>
                </a:cubicBezTo>
                <a:cubicBezTo>
                  <a:pt x="5736562" y="122519"/>
                  <a:pt x="5736562" y="122519"/>
                  <a:pt x="5736562" y="115616"/>
                </a:cubicBezTo>
                <a:close/>
                <a:moveTo>
                  <a:pt x="5786950" y="115616"/>
                </a:moveTo>
                <a:lnTo>
                  <a:pt x="5767208" y="115616"/>
                </a:lnTo>
                <a:lnTo>
                  <a:pt x="5757778" y="115616"/>
                </a:lnTo>
                <a:cubicBezTo>
                  <a:pt x="5757778" y="122663"/>
                  <a:pt x="5767502" y="122663"/>
                  <a:pt x="5777226" y="122663"/>
                </a:cubicBezTo>
                <a:cubicBezTo>
                  <a:pt x="5777226" y="122663"/>
                  <a:pt x="5777226" y="130716"/>
                  <a:pt x="5786950" y="130716"/>
                </a:cubicBezTo>
                <a:cubicBezTo>
                  <a:pt x="5786950" y="122663"/>
                  <a:pt x="5777226" y="122663"/>
                  <a:pt x="5786950" y="122663"/>
                </a:cubicBezTo>
                <a:cubicBezTo>
                  <a:pt x="5786950" y="122663"/>
                  <a:pt x="5786950" y="130716"/>
                  <a:pt x="5796674" y="130716"/>
                </a:cubicBezTo>
                <a:cubicBezTo>
                  <a:pt x="5796674" y="122663"/>
                  <a:pt x="5786950" y="122663"/>
                  <a:pt x="5786950" y="115616"/>
                </a:cubicBezTo>
                <a:close/>
                <a:moveTo>
                  <a:pt x="6133775" y="115616"/>
                </a:moveTo>
                <a:cubicBezTo>
                  <a:pt x="6123756" y="115616"/>
                  <a:pt x="6123756" y="115616"/>
                  <a:pt x="6123756" y="115616"/>
                </a:cubicBezTo>
                <a:cubicBezTo>
                  <a:pt x="6123756" y="122519"/>
                  <a:pt x="6123756" y="122519"/>
                  <a:pt x="6123756" y="122519"/>
                </a:cubicBezTo>
                <a:cubicBezTo>
                  <a:pt x="6133775" y="115616"/>
                  <a:pt x="6133775" y="115616"/>
                  <a:pt x="6133775" y="115616"/>
                </a:cubicBezTo>
                <a:close/>
                <a:moveTo>
                  <a:pt x="6589332" y="115616"/>
                </a:moveTo>
                <a:cubicBezTo>
                  <a:pt x="6579313" y="122663"/>
                  <a:pt x="6579313" y="122663"/>
                  <a:pt x="6579313" y="130716"/>
                </a:cubicBezTo>
                <a:cubicBezTo>
                  <a:pt x="6584322" y="130716"/>
                  <a:pt x="6584322" y="130716"/>
                  <a:pt x="6583070" y="130716"/>
                </a:cubicBezTo>
                <a:lnTo>
                  <a:pt x="6589332" y="130716"/>
                </a:lnTo>
                <a:cubicBezTo>
                  <a:pt x="6579313" y="130716"/>
                  <a:pt x="6579313" y="122663"/>
                  <a:pt x="6589332" y="115616"/>
                </a:cubicBezTo>
                <a:close/>
                <a:moveTo>
                  <a:pt x="6637657" y="115616"/>
                </a:moveTo>
                <a:cubicBezTo>
                  <a:pt x="6637657" y="122519"/>
                  <a:pt x="6637657" y="122519"/>
                  <a:pt x="6637657" y="122519"/>
                </a:cubicBezTo>
                <a:cubicBezTo>
                  <a:pt x="6647676" y="122519"/>
                  <a:pt x="6647676" y="122519"/>
                  <a:pt x="6637657" y="115616"/>
                </a:cubicBezTo>
                <a:close/>
                <a:moveTo>
                  <a:pt x="6657694" y="115616"/>
                </a:moveTo>
                <a:cubicBezTo>
                  <a:pt x="6657694" y="122663"/>
                  <a:pt x="6657694" y="122663"/>
                  <a:pt x="6657694" y="130716"/>
                </a:cubicBezTo>
                <a:cubicBezTo>
                  <a:pt x="6668302" y="130716"/>
                  <a:pt x="6657694" y="115616"/>
                  <a:pt x="6657694" y="115616"/>
                </a:cubicBezTo>
                <a:close/>
                <a:moveTo>
                  <a:pt x="6826244" y="115616"/>
                </a:moveTo>
                <a:cubicBezTo>
                  <a:pt x="6826244" y="122519"/>
                  <a:pt x="6826244" y="122519"/>
                  <a:pt x="6826244" y="122519"/>
                </a:cubicBezTo>
                <a:cubicBezTo>
                  <a:pt x="6835674" y="115616"/>
                  <a:pt x="6835674" y="115616"/>
                  <a:pt x="6826244" y="115616"/>
                </a:cubicBezTo>
                <a:close/>
                <a:moveTo>
                  <a:pt x="6994500" y="115616"/>
                </a:moveTo>
                <a:lnTo>
                  <a:pt x="6990178" y="120985"/>
                </a:lnTo>
                <a:lnTo>
                  <a:pt x="6996931" y="119068"/>
                </a:lnTo>
                <a:cubicBezTo>
                  <a:pt x="6999362" y="117342"/>
                  <a:pt x="6999362" y="115616"/>
                  <a:pt x="6994500" y="115616"/>
                </a:cubicBezTo>
                <a:close/>
                <a:moveTo>
                  <a:pt x="7420590" y="115616"/>
                </a:moveTo>
                <a:cubicBezTo>
                  <a:pt x="7410866" y="122754"/>
                  <a:pt x="7410866" y="138049"/>
                  <a:pt x="7430313" y="138049"/>
                </a:cubicBezTo>
                <a:cubicBezTo>
                  <a:pt x="7420590" y="130912"/>
                  <a:pt x="7430313" y="130912"/>
                  <a:pt x="7430313" y="122754"/>
                </a:cubicBezTo>
                <a:cubicBezTo>
                  <a:pt x="7430313" y="122754"/>
                  <a:pt x="7430313" y="115616"/>
                  <a:pt x="7420590" y="115616"/>
                </a:cubicBezTo>
                <a:close/>
                <a:moveTo>
                  <a:pt x="7498677" y="115616"/>
                </a:moveTo>
                <a:cubicBezTo>
                  <a:pt x="7489248" y="115616"/>
                  <a:pt x="7489248" y="115616"/>
                  <a:pt x="7489248" y="115616"/>
                </a:cubicBezTo>
                <a:cubicBezTo>
                  <a:pt x="7489248" y="122519"/>
                  <a:pt x="7489248" y="122519"/>
                  <a:pt x="7489248" y="122519"/>
                </a:cubicBezTo>
                <a:cubicBezTo>
                  <a:pt x="7489248" y="115616"/>
                  <a:pt x="7489248" y="115616"/>
                  <a:pt x="7498677" y="115616"/>
                </a:cubicBezTo>
                <a:close/>
                <a:moveTo>
                  <a:pt x="8132802" y="115616"/>
                </a:moveTo>
                <a:cubicBezTo>
                  <a:pt x="8132802" y="117378"/>
                  <a:pt x="8133392" y="119203"/>
                  <a:pt x="8134276" y="120823"/>
                </a:cubicBezTo>
                <a:lnTo>
                  <a:pt x="8135701" y="122572"/>
                </a:lnTo>
                <a:lnTo>
                  <a:pt x="8129925" y="119816"/>
                </a:lnTo>
                <a:cubicBezTo>
                  <a:pt x="8127646" y="118699"/>
                  <a:pt x="8125215" y="117378"/>
                  <a:pt x="8122784" y="115616"/>
                </a:cubicBezTo>
                <a:cubicBezTo>
                  <a:pt x="8122784" y="122663"/>
                  <a:pt x="8132508" y="122663"/>
                  <a:pt x="8132508" y="130716"/>
                </a:cubicBezTo>
                <a:cubicBezTo>
                  <a:pt x="8142232" y="122663"/>
                  <a:pt x="8132508" y="130716"/>
                  <a:pt x="8142232" y="130716"/>
                </a:cubicBezTo>
                <a:cubicBezTo>
                  <a:pt x="8142232" y="128703"/>
                  <a:pt x="8141624" y="127193"/>
                  <a:pt x="8140561" y="125950"/>
                </a:cubicBezTo>
                <a:lnTo>
                  <a:pt x="8140368" y="125811"/>
                </a:lnTo>
                <a:lnTo>
                  <a:pt x="8140758" y="125950"/>
                </a:lnTo>
                <a:cubicBezTo>
                  <a:pt x="8141643" y="125683"/>
                  <a:pt x="8142232" y="124676"/>
                  <a:pt x="8142232" y="122663"/>
                </a:cubicBezTo>
                <a:cubicBezTo>
                  <a:pt x="8142232" y="122663"/>
                  <a:pt x="8142232" y="115616"/>
                  <a:pt x="8132802" y="115616"/>
                </a:cubicBezTo>
                <a:close/>
                <a:moveTo>
                  <a:pt x="8330230" y="115616"/>
                </a:moveTo>
                <a:cubicBezTo>
                  <a:pt x="8341546" y="122519"/>
                  <a:pt x="8330230" y="115616"/>
                  <a:pt x="8330230" y="122519"/>
                </a:cubicBezTo>
                <a:cubicBezTo>
                  <a:pt x="8341546" y="122519"/>
                  <a:pt x="8341546" y="122519"/>
                  <a:pt x="8351447" y="122519"/>
                </a:cubicBezTo>
                <a:cubicBezTo>
                  <a:pt x="8341546" y="122519"/>
                  <a:pt x="8341546" y="115616"/>
                  <a:pt x="8330230" y="115616"/>
                </a:cubicBezTo>
                <a:close/>
                <a:moveTo>
                  <a:pt x="8360877" y="115616"/>
                </a:moveTo>
                <a:cubicBezTo>
                  <a:pt x="8360877" y="122663"/>
                  <a:pt x="8360877" y="122663"/>
                  <a:pt x="8360877" y="122663"/>
                </a:cubicBezTo>
                <a:cubicBezTo>
                  <a:pt x="8360877" y="122663"/>
                  <a:pt x="8360877" y="130716"/>
                  <a:pt x="8370896" y="130716"/>
                </a:cubicBezTo>
                <a:cubicBezTo>
                  <a:pt x="8370896" y="122663"/>
                  <a:pt x="8370896" y="115616"/>
                  <a:pt x="8360877" y="115616"/>
                </a:cubicBezTo>
                <a:close/>
                <a:moveTo>
                  <a:pt x="8707995" y="115616"/>
                </a:moveTo>
                <a:cubicBezTo>
                  <a:pt x="8707995" y="115616"/>
                  <a:pt x="8696799" y="115616"/>
                  <a:pt x="8696799" y="122519"/>
                </a:cubicBezTo>
                <a:cubicBezTo>
                  <a:pt x="8707995" y="122519"/>
                  <a:pt x="8707995" y="122519"/>
                  <a:pt x="8707995" y="122519"/>
                </a:cubicBezTo>
                <a:cubicBezTo>
                  <a:pt x="8707995" y="115616"/>
                  <a:pt x="8707995" y="115616"/>
                  <a:pt x="8707995" y="115616"/>
                </a:cubicBezTo>
                <a:close/>
                <a:moveTo>
                  <a:pt x="8737462" y="115616"/>
                </a:moveTo>
                <a:cubicBezTo>
                  <a:pt x="8737462" y="115616"/>
                  <a:pt x="8731827" y="124109"/>
                  <a:pt x="8733235" y="128356"/>
                </a:cubicBezTo>
                <a:lnTo>
                  <a:pt x="8733405" y="128451"/>
                </a:lnTo>
                <a:lnTo>
                  <a:pt x="8733705" y="126689"/>
                </a:lnTo>
                <a:cubicBezTo>
                  <a:pt x="8734957" y="124676"/>
                  <a:pt x="8737462" y="122662"/>
                  <a:pt x="8737462" y="122662"/>
                </a:cubicBezTo>
                <a:cubicBezTo>
                  <a:pt x="8737462" y="115616"/>
                  <a:pt x="8737462" y="115616"/>
                  <a:pt x="8737462" y="115616"/>
                </a:cubicBezTo>
                <a:close/>
                <a:moveTo>
                  <a:pt x="5569436" y="115329"/>
                </a:moveTo>
                <a:cubicBezTo>
                  <a:pt x="5569436" y="115329"/>
                  <a:pt x="5559696" y="122519"/>
                  <a:pt x="5569436" y="122519"/>
                </a:cubicBezTo>
                <a:cubicBezTo>
                  <a:pt x="5579177" y="122519"/>
                  <a:pt x="5569436" y="115329"/>
                  <a:pt x="5569436" y="115329"/>
                </a:cubicBezTo>
                <a:close/>
                <a:moveTo>
                  <a:pt x="1640713" y="113631"/>
                </a:moveTo>
                <a:cubicBezTo>
                  <a:pt x="1636948" y="113631"/>
                  <a:pt x="1631928" y="115468"/>
                  <a:pt x="1626909" y="119143"/>
                </a:cubicBezTo>
                <a:cubicBezTo>
                  <a:pt x="1626909" y="126492"/>
                  <a:pt x="1636948" y="119143"/>
                  <a:pt x="1646988" y="119143"/>
                </a:cubicBezTo>
                <a:cubicBezTo>
                  <a:pt x="1646988" y="115468"/>
                  <a:pt x="1644478" y="113631"/>
                  <a:pt x="1640713" y="113631"/>
                </a:cubicBezTo>
                <a:close/>
                <a:moveTo>
                  <a:pt x="10914989" y="113631"/>
                </a:moveTo>
                <a:cubicBezTo>
                  <a:pt x="10911224" y="113631"/>
                  <a:pt x="10906204" y="115468"/>
                  <a:pt x="10901184" y="119143"/>
                </a:cubicBezTo>
                <a:cubicBezTo>
                  <a:pt x="10901184" y="126492"/>
                  <a:pt x="10911224" y="119143"/>
                  <a:pt x="10921264" y="119143"/>
                </a:cubicBezTo>
                <a:cubicBezTo>
                  <a:pt x="10921264" y="115468"/>
                  <a:pt x="10918754" y="113631"/>
                  <a:pt x="10914989" y="113631"/>
                </a:cubicBezTo>
                <a:close/>
                <a:moveTo>
                  <a:pt x="5303712" y="112409"/>
                </a:moveTo>
                <a:lnTo>
                  <a:pt x="5305758" y="118070"/>
                </a:lnTo>
                <a:cubicBezTo>
                  <a:pt x="5306936" y="120739"/>
                  <a:pt x="5306936" y="122519"/>
                  <a:pt x="5302222" y="122519"/>
                </a:cubicBezTo>
                <a:cubicBezTo>
                  <a:pt x="5311651" y="122519"/>
                  <a:pt x="5311651" y="122519"/>
                  <a:pt x="5311651" y="122519"/>
                </a:cubicBezTo>
                <a:cubicBezTo>
                  <a:pt x="5311651" y="115401"/>
                  <a:pt x="5311651" y="115401"/>
                  <a:pt x="5311651" y="115401"/>
                </a:cubicBezTo>
                <a:cubicBezTo>
                  <a:pt x="5311651" y="115401"/>
                  <a:pt x="5309294" y="115401"/>
                  <a:pt x="5306936" y="114511"/>
                </a:cubicBezTo>
                <a:close/>
                <a:moveTo>
                  <a:pt x="6849974" y="112409"/>
                </a:moveTo>
                <a:cubicBezTo>
                  <a:pt x="6844815" y="111405"/>
                  <a:pt x="6842987" y="115420"/>
                  <a:pt x="6835674" y="115420"/>
                </a:cubicBezTo>
                <a:cubicBezTo>
                  <a:pt x="6835674" y="122558"/>
                  <a:pt x="6835674" y="130715"/>
                  <a:pt x="6845425" y="130715"/>
                </a:cubicBezTo>
                <a:cubicBezTo>
                  <a:pt x="6856568" y="130715"/>
                  <a:pt x="6845425" y="115420"/>
                  <a:pt x="6856568" y="122558"/>
                </a:cubicBezTo>
                <a:cubicBezTo>
                  <a:pt x="6856568" y="115420"/>
                  <a:pt x="6856568" y="115420"/>
                  <a:pt x="6856568" y="115420"/>
                </a:cubicBezTo>
                <a:cubicBezTo>
                  <a:pt x="6853783" y="113636"/>
                  <a:pt x="6851693" y="112744"/>
                  <a:pt x="6849974" y="112409"/>
                </a:cubicBezTo>
                <a:close/>
                <a:moveTo>
                  <a:pt x="8592017" y="112409"/>
                </a:moveTo>
                <a:cubicBezTo>
                  <a:pt x="8587458" y="111405"/>
                  <a:pt x="8585634" y="115420"/>
                  <a:pt x="8578342" y="115420"/>
                </a:cubicBezTo>
                <a:cubicBezTo>
                  <a:pt x="8578342" y="122558"/>
                  <a:pt x="8578342" y="130715"/>
                  <a:pt x="8588065" y="130715"/>
                </a:cubicBezTo>
                <a:cubicBezTo>
                  <a:pt x="8588065" y="122558"/>
                  <a:pt x="8588065" y="115420"/>
                  <a:pt x="8597790" y="115420"/>
                </a:cubicBezTo>
                <a:cubicBezTo>
                  <a:pt x="8595359" y="113636"/>
                  <a:pt x="8593536" y="112744"/>
                  <a:pt x="8592017" y="112409"/>
                </a:cubicBezTo>
                <a:close/>
                <a:moveTo>
                  <a:pt x="6613494" y="110116"/>
                </a:moveTo>
                <a:cubicBezTo>
                  <a:pt x="6611137" y="110116"/>
                  <a:pt x="6608780" y="111949"/>
                  <a:pt x="6608780" y="115616"/>
                </a:cubicBezTo>
                <a:cubicBezTo>
                  <a:pt x="6618209" y="115616"/>
                  <a:pt x="6618209" y="115616"/>
                  <a:pt x="6618209" y="115616"/>
                </a:cubicBezTo>
                <a:cubicBezTo>
                  <a:pt x="6618209" y="111949"/>
                  <a:pt x="6615852" y="110116"/>
                  <a:pt x="6613494" y="110116"/>
                </a:cubicBezTo>
                <a:close/>
                <a:moveTo>
                  <a:pt x="8403401" y="109428"/>
                </a:moveTo>
                <a:cubicBezTo>
                  <a:pt x="8401577" y="110116"/>
                  <a:pt x="8400363" y="111949"/>
                  <a:pt x="8400363" y="115616"/>
                </a:cubicBezTo>
                <a:cubicBezTo>
                  <a:pt x="8410086" y="108282"/>
                  <a:pt x="8410086" y="115616"/>
                  <a:pt x="8419811" y="115616"/>
                </a:cubicBezTo>
                <a:cubicBezTo>
                  <a:pt x="8419811" y="115616"/>
                  <a:pt x="8408871" y="107366"/>
                  <a:pt x="8403401" y="109428"/>
                </a:cubicBezTo>
                <a:close/>
                <a:moveTo>
                  <a:pt x="4935462" y="108282"/>
                </a:moveTo>
                <a:cubicBezTo>
                  <a:pt x="4935462" y="115401"/>
                  <a:pt x="4925637" y="122519"/>
                  <a:pt x="4935462" y="122519"/>
                </a:cubicBezTo>
                <a:cubicBezTo>
                  <a:pt x="4945289" y="115401"/>
                  <a:pt x="4945289" y="115401"/>
                  <a:pt x="4955104" y="122519"/>
                </a:cubicBezTo>
                <a:cubicBezTo>
                  <a:pt x="4955104" y="115401"/>
                  <a:pt x="4945289" y="108282"/>
                  <a:pt x="4935462" y="108282"/>
                </a:cubicBezTo>
                <a:close/>
                <a:moveTo>
                  <a:pt x="5024644" y="108282"/>
                </a:moveTo>
                <a:cubicBezTo>
                  <a:pt x="5014924" y="108282"/>
                  <a:pt x="5014924" y="108282"/>
                  <a:pt x="5014924" y="108282"/>
                </a:cubicBezTo>
                <a:cubicBezTo>
                  <a:pt x="5005196" y="115616"/>
                  <a:pt x="5024644" y="108282"/>
                  <a:pt x="5024644" y="108282"/>
                </a:cubicBezTo>
                <a:close/>
                <a:moveTo>
                  <a:pt x="5073559" y="108282"/>
                </a:moveTo>
                <a:cubicBezTo>
                  <a:pt x="5063541" y="108282"/>
                  <a:pt x="5063541" y="108282"/>
                  <a:pt x="5063541" y="108282"/>
                </a:cubicBezTo>
                <a:cubicBezTo>
                  <a:pt x="5063541" y="115401"/>
                  <a:pt x="5063541" y="122519"/>
                  <a:pt x="5073559" y="122519"/>
                </a:cubicBezTo>
                <a:cubicBezTo>
                  <a:pt x="5073559" y="115401"/>
                  <a:pt x="5073559" y="115401"/>
                  <a:pt x="5073559" y="108282"/>
                </a:cubicBezTo>
                <a:close/>
                <a:moveTo>
                  <a:pt x="5104213" y="108282"/>
                </a:moveTo>
                <a:cubicBezTo>
                  <a:pt x="5094193" y="108282"/>
                  <a:pt x="5094193" y="108282"/>
                  <a:pt x="5094193" y="108282"/>
                </a:cubicBezTo>
                <a:cubicBezTo>
                  <a:pt x="5094193" y="108282"/>
                  <a:pt x="5104213" y="115616"/>
                  <a:pt x="5104213" y="108282"/>
                </a:cubicBezTo>
                <a:close/>
                <a:moveTo>
                  <a:pt x="5114223" y="108282"/>
                </a:moveTo>
                <a:cubicBezTo>
                  <a:pt x="5114223" y="115616"/>
                  <a:pt x="5114223" y="115616"/>
                  <a:pt x="5114223" y="115616"/>
                </a:cubicBezTo>
                <a:cubicBezTo>
                  <a:pt x="5123952" y="115616"/>
                  <a:pt x="5123952" y="115616"/>
                  <a:pt x="5123952" y="115616"/>
                </a:cubicBezTo>
                <a:cubicBezTo>
                  <a:pt x="5133672" y="108282"/>
                  <a:pt x="5123952" y="108282"/>
                  <a:pt x="5114223" y="108282"/>
                </a:cubicBezTo>
                <a:close/>
                <a:moveTo>
                  <a:pt x="5143101" y="108282"/>
                </a:moveTo>
                <a:cubicBezTo>
                  <a:pt x="5143101" y="108282"/>
                  <a:pt x="5133671" y="108282"/>
                  <a:pt x="5133671" y="115616"/>
                </a:cubicBezTo>
                <a:cubicBezTo>
                  <a:pt x="5143101" y="115616"/>
                  <a:pt x="5143101" y="108282"/>
                  <a:pt x="5143101" y="108282"/>
                </a:cubicBezTo>
                <a:close/>
                <a:moveTo>
                  <a:pt x="5212642" y="108282"/>
                </a:moveTo>
                <a:cubicBezTo>
                  <a:pt x="5212642" y="108282"/>
                  <a:pt x="5203213" y="108282"/>
                  <a:pt x="5203213" y="115401"/>
                </a:cubicBezTo>
                <a:cubicBezTo>
                  <a:pt x="5212642" y="108282"/>
                  <a:pt x="5212642" y="122519"/>
                  <a:pt x="5212642" y="122519"/>
                </a:cubicBezTo>
                <a:cubicBezTo>
                  <a:pt x="5212642" y="115401"/>
                  <a:pt x="5212642" y="108282"/>
                  <a:pt x="5212642" y="108282"/>
                </a:cubicBezTo>
                <a:close/>
                <a:moveTo>
                  <a:pt x="5302222" y="108282"/>
                </a:moveTo>
                <a:cubicBezTo>
                  <a:pt x="5302222" y="110062"/>
                  <a:pt x="5302811" y="111397"/>
                  <a:pt x="5303695" y="112398"/>
                </a:cubicBezTo>
                <a:lnTo>
                  <a:pt x="5303712" y="112409"/>
                </a:lnTo>
                <a:close/>
                <a:moveTo>
                  <a:pt x="5529116" y="108282"/>
                </a:moveTo>
                <a:cubicBezTo>
                  <a:pt x="5519097" y="108282"/>
                  <a:pt x="5519097" y="108282"/>
                  <a:pt x="5519097" y="108282"/>
                </a:cubicBezTo>
                <a:cubicBezTo>
                  <a:pt x="5519097" y="108282"/>
                  <a:pt x="5519097" y="108282"/>
                  <a:pt x="5519097" y="115616"/>
                </a:cubicBezTo>
                <a:cubicBezTo>
                  <a:pt x="5529116" y="115616"/>
                  <a:pt x="5529116" y="108282"/>
                  <a:pt x="5529116" y="108282"/>
                </a:cubicBezTo>
                <a:close/>
                <a:moveTo>
                  <a:pt x="5628124" y="108282"/>
                </a:moveTo>
                <a:cubicBezTo>
                  <a:pt x="5618400" y="108282"/>
                  <a:pt x="5608676" y="115616"/>
                  <a:pt x="5618400" y="115616"/>
                </a:cubicBezTo>
                <a:cubicBezTo>
                  <a:pt x="5618400" y="115616"/>
                  <a:pt x="5618400" y="108282"/>
                  <a:pt x="5628124" y="108282"/>
                </a:cubicBezTo>
                <a:close/>
                <a:moveTo>
                  <a:pt x="5658770" y="108282"/>
                </a:moveTo>
                <a:cubicBezTo>
                  <a:pt x="5647455" y="108282"/>
                  <a:pt x="5637554" y="108282"/>
                  <a:pt x="5637554" y="115616"/>
                </a:cubicBezTo>
                <a:cubicBezTo>
                  <a:pt x="5647455" y="115616"/>
                  <a:pt x="5647455" y="108282"/>
                  <a:pt x="5658770" y="108282"/>
                </a:cubicBezTo>
                <a:close/>
                <a:moveTo>
                  <a:pt x="5747877" y="108282"/>
                </a:moveTo>
                <a:cubicBezTo>
                  <a:pt x="5757778" y="115401"/>
                  <a:pt x="5736562" y="108282"/>
                  <a:pt x="5736562" y="115401"/>
                </a:cubicBezTo>
                <a:cubicBezTo>
                  <a:pt x="5747877" y="115401"/>
                  <a:pt x="5747877" y="122519"/>
                  <a:pt x="5757778" y="122519"/>
                </a:cubicBezTo>
                <a:cubicBezTo>
                  <a:pt x="5757778" y="115401"/>
                  <a:pt x="5757778" y="108282"/>
                  <a:pt x="5747877" y="108282"/>
                </a:cubicBezTo>
                <a:close/>
                <a:moveTo>
                  <a:pt x="5876235" y="108282"/>
                </a:moveTo>
                <a:cubicBezTo>
                  <a:pt x="5876235" y="115616"/>
                  <a:pt x="5876235" y="115616"/>
                  <a:pt x="5885664" y="115616"/>
                </a:cubicBezTo>
                <a:cubicBezTo>
                  <a:pt x="5885664" y="108282"/>
                  <a:pt x="5885664" y="108282"/>
                  <a:pt x="5876235" y="108282"/>
                </a:cubicBezTo>
                <a:close/>
                <a:moveTo>
                  <a:pt x="6064233" y="108282"/>
                </a:moveTo>
                <a:cubicBezTo>
                  <a:pt x="6054509" y="108282"/>
                  <a:pt x="6054509" y="108282"/>
                  <a:pt x="6044785" y="108282"/>
                </a:cubicBezTo>
                <a:cubicBezTo>
                  <a:pt x="6044785" y="115616"/>
                  <a:pt x="6054509" y="115616"/>
                  <a:pt x="6054509" y="115616"/>
                </a:cubicBezTo>
                <a:cubicBezTo>
                  <a:pt x="6054509" y="115616"/>
                  <a:pt x="6064233" y="115616"/>
                  <a:pt x="6064233" y="108282"/>
                </a:cubicBezTo>
                <a:close/>
                <a:moveTo>
                  <a:pt x="6073663" y="108282"/>
                </a:moveTo>
                <a:cubicBezTo>
                  <a:pt x="6073663" y="115616"/>
                  <a:pt x="6073663" y="115616"/>
                  <a:pt x="6073663" y="115616"/>
                </a:cubicBezTo>
                <a:cubicBezTo>
                  <a:pt x="6083681" y="115616"/>
                  <a:pt x="6083681" y="115616"/>
                  <a:pt x="6083681" y="115616"/>
                </a:cubicBezTo>
                <a:cubicBezTo>
                  <a:pt x="6083681" y="115616"/>
                  <a:pt x="6083681" y="108282"/>
                  <a:pt x="6073663" y="108282"/>
                </a:cubicBezTo>
                <a:close/>
                <a:moveTo>
                  <a:pt x="6499752" y="108282"/>
                </a:moveTo>
                <a:cubicBezTo>
                  <a:pt x="6490323" y="108282"/>
                  <a:pt x="6490323" y="115401"/>
                  <a:pt x="6490323" y="115401"/>
                </a:cubicBezTo>
                <a:cubicBezTo>
                  <a:pt x="6490323" y="122519"/>
                  <a:pt x="6499752" y="115401"/>
                  <a:pt x="6499752" y="108282"/>
                </a:cubicBezTo>
                <a:close/>
                <a:moveTo>
                  <a:pt x="6637657" y="108282"/>
                </a:moveTo>
                <a:cubicBezTo>
                  <a:pt x="6628227" y="108282"/>
                  <a:pt x="6628227" y="108282"/>
                  <a:pt x="6628227" y="108282"/>
                </a:cubicBezTo>
                <a:cubicBezTo>
                  <a:pt x="6628227" y="108282"/>
                  <a:pt x="6628227" y="108282"/>
                  <a:pt x="6628227" y="115616"/>
                </a:cubicBezTo>
                <a:cubicBezTo>
                  <a:pt x="6628227" y="108282"/>
                  <a:pt x="6637657" y="108282"/>
                  <a:pt x="6637657" y="108282"/>
                </a:cubicBezTo>
                <a:close/>
                <a:moveTo>
                  <a:pt x="6668302" y="108282"/>
                </a:moveTo>
                <a:cubicBezTo>
                  <a:pt x="6678321" y="115401"/>
                  <a:pt x="6668302" y="115401"/>
                  <a:pt x="6668302" y="122519"/>
                </a:cubicBezTo>
                <a:cubicBezTo>
                  <a:pt x="6678321" y="122519"/>
                  <a:pt x="6678321" y="108282"/>
                  <a:pt x="6668302" y="108282"/>
                </a:cubicBezTo>
                <a:close/>
                <a:moveTo>
                  <a:pt x="6717217" y="108282"/>
                </a:moveTo>
                <a:cubicBezTo>
                  <a:pt x="6727236" y="115401"/>
                  <a:pt x="6717217" y="122519"/>
                  <a:pt x="6727236" y="122519"/>
                </a:cubicBezTo>
                <a:cubicBezTo>
                  <a:pt x="6727236" y="115401"/>
                  <a:pt x="6727236" y="108282"/>
                  <a:pt x="6717217" y="108282"/>
                </a:cubicBezTo>
                <a:close/>
                <a:moveTo>
                  <a:pt x="6856568" y="108282"/>
                </a:moveTo>
                <a:cubicBezTo>
                  <a:pt x="6856568" y="108282"/>
                  <a:pt x="6856568" y="108282"/>
                  <a:pt x="6856568" y="115420"/>
                </a:cubicBezTo>
                <a:cubicBezTo>
                  <a:pt x="6866319" y="115420"/>
                  <a:pt x="6866319" y="115420"/>
                  <a:pt x="6866319" y="115420"/>
                </a:cubicBezTo>
                <a:cubicBezTo>
                  <a:pt x="6866319" y="108282"/>
                  <a:pt x="6856568" y="108282"/>
                  <a:pt x="6856568" y="108282"/>
                </a:cubicBezTo>
                <a:close/>
                <a:moveTo>
                  <a:pt x="6905215" y="108282"/>
                </a:moveTo>
                <a:cubicBezTo>
                  <a:pt x="6905215" y="108282"/>
                  <a:pt x="6902858" y="110062"/>
                  <a:pt x="6900501" y="112732"/>
                </a:cubicBezTo>
                <a:lnTo>
                  <a:pt x="6897395" y="119180"/>
                </a:lnTo>
                <a:lnTo>
                  <a:pt x="6893033" y="116843"/>
                </a:lnTo>
                <a:cubicBezTo>
                  <a:pt x="6890777" y="116057"/>
                  <a:pt x="6888371" y="115616"/>
                  <a:pt x="6885964" y="115616"/>
                </a:cubicBezTo>
                <a:cubicBezTo>
                  <a:pt x="6876338" y="122663"/>
                  <a:pt x="6895590" y="130716"/>
                  <a:pt x="6905216" y="130716"/>
                </a:cubicBezTo>
                <a:cubicBezTo>
                  <a:pt x="6905216" y="126689"/>
                  <a:pt x="6902810" y="122915"/>
                  <a:pt x="6899200" y="120146"/>
                </a:cubicBezTo>
                <a:lnTo>
                  <a:pt x="6898991" y="120034"/>
                </a:lnTo>
                <a:lnTo>
                  <a:pt x="6901237" y="118293"/>
                </a:lnTo>
                <a:cubicBezTo>
                  <a:pt x="6905215" y="114956"/>
                  <a:pt x="6905215" y="113621"/>
                  <a:pt x="6905215" y="108282"/>
                </a:cubicBezTo>
                <a:close/>
                <a:moveTo>
                  <a:pt x="7044888" y="108282"/>
                </a:moveTo>
                <a:cubicBezTo>
                  <a:pt x="7033573" y="108282"/>
                  <a:pt x="7033573" y="108282"/>
                  <a:pt x="7023672" y="115401"/>
                </a:cubicBezTo>
                <a:cubicBezTo>
                  <a:pt x="7023672" y="115401"/>
                  <a:pt x="7033573" y="122519"/>
                  <a:pt x="7044888" y="122519"/>
                </a:cubicBezTo>
                <a:cubicBezTo>
                  <a:pt x="7044888" y="115401"/>
                  <a:pt x="7044888" y="115401"/>
                  <a:pt x="7044888" y="108282"/>
                </a:cubicBezTo>
                <a:close/>
                <a:moveTo>
                  <a:pt x="8686780" y="108282"/>
                </a:moveTo>
                <a:cubicBezTo>
                  <a:pt x="8677350" y="108282"/>
                  <a:pt x="8686780" y="115616"/>
                  <a:pt x="8686780" y="115616"/>
                </a:cubicBezTo>
                <a:cubicBezTo>
                  <a:pt x="8686780" y="108282"/>
                  <a:pt x="8686780" y="108282"/>
                  <a:pt x="8686780" y="108282"/>
                </a:cubicBezTo>
                <a:close/>
                <a:moveTo>
                  <a:pt x="5441485" y="105514"/>
                </a:moveTo>
                <a:lnTo>
                  <a:pt x="5439319" y="106270"/>
                </a:lnTo>
                <a:lnTo>
                  <a:pt x="5439832" y="106449"/>
                </a:lnTo>
                <a:close/>
                <a:moveTo>
                  <a:pt x="5267350" y="105105"/>
                </a:moveTo>
                <a:cubicBezTo>
                  <a:pt x="5265941" y="105442"/>
                  <a:pt x="5264062" y="106341"/>
                  <a:pt x="5261558" y="108139"/>
                </a:cubicBezTo>
                <a:cubicBezTo>
                  <a:pt x="5261558" y="115329"/>
                  <a:pt x="5261558" y="122519"/>
                  <a:pt x="5271576" y="122519"/>
                </a:cubicBezTo>
                <a:cubicBezTo>
                  <a:pt x="5271576" y="122519"/>
                  <a:pt x="5271576" y="115329"/>
                  <a:pt x="5271576" y="108139"/>
                </a:cubicBezTo>
                <a:cubicBezTo>
                  <a:pt x="5271576" y="108139"/>
                  <a:pt x="5271576" y="104094"/>
                  <a:pt x="5267350" y="105105"/>
                </a:cubicBezTo>
                <a:close/>
                <a:moveTo>
                  <a:pt x="982553" y="104223"/>
                </a:moveTo>
                <a:cubicBezTo>
                  <a:pt x="982553" y="111793"/>
                  <a:pt x="982553" y="111793"/>
                  <a:pt x="992288" y="119365"/>
                </a:cubicBezTo>
                <a:cubicBezTo>
                  <a:pt x="992288" y="111793"/>
                  <a:pt x="992288" y="104223"/>
                  <a:pt x="982553" y="104223"/>
                </a:cubicBezTo>
                <a:close/>
                <a:moveTo>
                  <a:pt x="1626605" y="104223"/>
                </a:moveTo>
                <a:cubicBezTo>
                  <a:pt x="1626605" y="111793"/>
                  <a:pt x="1616565" y="111793"/>
                  <a:pt x="1616565" y="104223"/>
                </a:cubicBezTo>
                <a:cubicBezTo>
                  <a:pt x="1616565" y="111793"/>
                  <a:pt x="1626605" y="111793"/>
                  <a:pt x="1626605" y="119365"/>
                </a:cubicBezTo>
                <a:cubicBezTo>
                  <a:pt x="1626605" y="119365"/>
                  <a:pt x="1636644" y="104223"/>
                  <a:pt x="1626605" y="104223"/>
                </a:cubicBezTo>
                <a:close/>
                <a:moveTo>
                  <a:pt x="10256829" y="104223"/>
                </a:moveTo>
                <a:cubicBezTo>
                  <a:pt x="10256829" y="111793"/>
                  <a:pt x="10256829" y="111793"/>
                  <a:pt x="10266564" y="119365"/>
                </a:cubicBezTo>
                <a:cubicBezTo>
                  <a:pt x="10266564" y="111793"/>
                  <a:pt x="10266564" y="104223"/>
                  <a:pt x="10256829" y="104223"/>
                </a:cubicBezTo>
                <a:close/>
                <a:moveTo>
                  <a:pt x="10900880" y="104223"/>
                </a:moveTo>
                <a:cubicBezTo>
                  <a:pt x="10900880" y="111793"/>
                  <a:pt x="10890841" y="111793"/>
                  <a:pt x="10890841" y="104223"/>
                </a:cubicBezTo>
                <a:cubicBezTo>
                  <a:pt x="10890841" y="111793"/>
                  <a:pt x="10900880" y="111793"/>
                  <a:pt x="10900880" y="119365"/>
                </a:cubicBezTo>
                <a:cubicBezTo>
                  <a:pt x="10900880" y="119365"/>
                  <a:pt x="10910920" y="104223"/>
                  <a:pt x="10900880" y="104223"/>
                </a:cubicBezTo>
                <a:close/>
                <a:moveTo>
                  <a:pt x="5538840" y="102068"/>
                </a:moveTo>
                <a:lnTo>
                  <a:pt x="5538840" y="105342"/>
                </a:lnTo>
                <a:cubicBezTo>
                  <a:pt x="5538840" y="108390"/>
                  <a:pt x="5538840" y="108390"/>
                  <a:pt x="5538840" y="108390"/>
                </a:cubicBezTo>
                <a:cubicBezTo>
                  <a:pt x="5538840" y="108390"/>
                  <a:pt x="5538840" y="115616"/>
                  <a:pt x="5548564" y="115616"/>
                </a:cubicBezTo>
                <a:cubicBezTo>
                  <a:pt x="5543702" y="108391"/>
                  <a:pt x="5541271" y="104777"/>
                  <a:pt x="5538840" y="102068"/>
                </a:cubicBezTo>
                <a:close/>
                <a:moveTo>
                  <a:pt x="5538840" y="101165"/>
                </a:moveTo>
                <a:lnTo>
                  <a:pt x="5537882" y="101165"/>
                </a:lnTo>
                <a:lnTo>
                  <a:pt x="5538840" y="102068"/>
                </a:lnTo>
                <a:close/>
                <a:moveTo>
                  <a:pt x="4826931" y="100948"/>
                </a:moveTo>
                <a:cubicBezTo>
                  <a:pt x="4826931" y="100948"/>
                  <a:pt x="4826931" y="108282"/>
                  <a:pt x="4817201" y="108282"/>
                </a:cubicBezTo>
                <a:cubicBezTo>
                  <a:pt x="4817201" y="115616"/>
                  <a:pt x="4826931" y="108282"/>
                  <a:pt x="4836649" y="108282"/>
                </a:cubicBezTo>
                <a:cubicBezTo>
                  <a:pt x="4836649" y="108282"/>
                  <a:pt x="4826931" y="108282"/>
                  <a:pt x="4826931" y="100948"/>
                </a:cubicBezTo>
                <a:close/>
                <a:moveTo>
                  <a:pt x="4885566" y="100948"/>
                </a:moveTo>
                <a:cubicBezTo>
                  <a:pt x="4885566" y="108282"/>
                  <a:pt x="4895296" y="100948"/>
                  <a:pt x="4905014" y="108282"/>
                </a:cubicBezTo>
                <a:cubicBezTo>
                  <a:pt x="4905014" y="100948"/>
                  <a:pt x="4895296" y="100948"/>
                  <a:pt x="4885566" y="100948"/>
                </a:cubicBezTo>
                <a:close/>
                <a:moveTo>
                  <a:pt x="5203213" y="100948"/>
                </a:moveTo>
                <a:cubicBezTo>
                  <a:pt x="5193195" y="108282"/>
                  <a:pt x="5193195" y="108282"/>
                  <a:pt x="5193195" y="108282"/>
                </a:cubicBezTo>
                <a:cubicBezTo>
                  <a:pt x="5203213" y="108282"/>
                  <a:pt x="5203213" y="100948"/>
                  <a:pt x="5203213" y="100948"/>
                </a:cubicBezTo>
                <a:close/>
                <a:moveTo>
                  <a:pt x="5222661" y="100948"/>
                </a:moveTo>
                <a:cubicBezTo>
                  <a:pt x="5222661" y="108282"/>
                  <a:pt x="5232484" y="108282"/>
                  <a:pt x="5232484" y="115616"/>
                </a:cubicBezTo>
                <a:cubicBezTo>
                  <a:pt x="5242306" y="115616"/>
                  <a:pt x="5252128" y="115616"/>
                  <a:pt x="5252128" y="108282"/>
                </a:cubicBezTo>
                <a:cubicBezTo>
                  <a:pt x="5242306" y="108282"/>
                  <a:pt x="5232484" y="108282"/>
                  <a:pt x="5222661" y="100948"/>
                </a:cubicBezTo>
                <a:close/>
                <a:moveTo>
                  <a:pt x="5311651" y="100948"/>
                </a:moveTo>
                <a:cubicBezTo>
                  <a:pt x="5311651" y="108282"/>
                  <a:pt x="5311651" y="108282"/>
                  <a:pt x="5321670" y="108282"/>
                </a:cubicBezTo>
                <a:cubicBezTo>
                  <a:pt x="5321670" y="108282"/>
                  <a:pt x="5321670" y="100948"/>
                  <a:pt x="5311651" y="100948"/>
                </a:cubicBezTo>
                <a:close/>
                <a:moveTo>
                  <a:pt x="5331689" y="100948"/>
                </a:moveTo>
                <a:lnTo>
                  <a:pt x="5331099" y="100948"/>
                </a:lnTo>
                <a:lnTo>
                  <a:pt x="5331099" y="101380"/>
                </a:lnTo>
                <a:lnTo>
                  <a:pt x="5331689" y="101380"/>
                </a:lnTo>
                <a:close/>
                <a:moveTo>
                  <a:pt x="5410660" y="100948"/>
                </a:moveTo>
                <a:cubicBezTo>
                  <a:pt x="5410660" y="100948"/>
                  <a:pt x="5400641" y="100948"/>
                  <a:pt x="5400641" y="108282"/>
                </a:cubicBezTo>
                <a:cubicBezTo>
                  <a:pt x="5400641" y="108282"/>
                  <a:pt x="5400641" y="108282"/>
                  <a:pt x="5400641" y="115616"/>
                </a:cubicBezTo>
                <a:cubicBezTo>
                  <a:pt x="5410660" y="108282"/>
                  <a:pt x="5410660" y="108282"/>
                  <a:pt x="5410660" y="108282"/>
                </a:cubicBezTo>
                <a:cubicBezTo>
                  <a:pt x="5410660" y="100948"/>
                  <a:pt x="5410660" y="100948"/>
                  <a:pt x="5410660" y="100948"/>
                </a:cubicBezTo>
                <a:close/>
                <a:moveTo>
                  <a:pt x="5430108" y="100948"/>
                </a:moveTo>
                <a:cubicBezTo>
                  <a:pt x="5430108" y="108282"/>
                  <a:pt x="5430108" y="100948"/>
                  <a:pt x="5430108" y="108282"/>
                </a:cubicBezTo>
                <a:cubicBezTo>
                  <a:pt x="5430108" y="108282"/>
                  <a:pt x="5432539" y="108282"/>
                  <a:pt x="5436186" y="107366"/>
                </a:cubicBezTo>
                <a:lnTo>
                  <a:pt x="5439319" y="106270"/>
                </a:lnTo>
                <a:lnTo>
                  <a:pt x="5435882" y="105074"/>
                </a:lnTo>
                <a:cubicBezTo>
                  <a:pt x="5434362" y="104157"/>
                  <a:pt x="5432539" y="102782"/>
                  <a:pt x="5430108" y="100948"/>
                </a:cubicBezTo>
                <a:close/>
                <a:moveTo>
                  <a:pt x="5449556" y="100948"/>
                </a:moveTo>
                <a:lnTo>
                  <a:pt x="5441485" y="105514"/>
                </a:lnTo>
                <a:lnTo>
                  <a:pt x="5442415" y="105189"/>
                </a:lnTo>
                <a:cubicBezTo>
                  <a:pt x="5444694" y="104157"/>
                  <a:pt x="5447125" y="102782"/>
                  <a:pt x="5449556" y="100948"/>
                </a:cubicBezTo>
                <a:close/>
                <a:moveTo>
                  <a:pt x="5470772" y="100948"/>
                </a:moveTo>
                <a:cubicBezTo>
                  <a:pt x="5459575" y="100948"/>
                  <a:pt x="5459575" y="100948"/>
                  <a:pt x="5459575" y="100948"/>
                </a:cubicBezTo>
                <a:cubicBezTo>
                  <a:pt x="5459575" y="108282"/>
                  <a:pt x="5459575" y="115616"/>
                  <a:pt x="5459575" y="115616"/>
                </a:cubicBezTo>
                <a:cubicBezTo>
                  <a:pt x="5459575" y="115616"/>
                  <a:pt x="5470772" y="115616"/>
                  <a:pt x="5470772" y="108282"/>
                </a:cubicBezTo>
                <a:cubicBezTo>
                  <a:pt x="5470772" y="108282"/>
                  <a:pt x="5470772" y="108282"/>
                  <a:pt x="5470772" y="100948"/>
                </a:cubicBezTo>
                <a:close/>
                <a:moveTo>
                  <a:pt x="5569436" y="100948"/>
                </a:moveTo>
                <a:cubicBezTo>
                  <a:pt x="5559696" y="100948"/>
                  <a:pt x="5559696" y="100948"/>
                  <a:pt x="5559696" y="100948"/>
                </a:cubicBezTo>
                <a:cubicBezTo>
                  <a:pt x="5548564" y="100948"/>
                  <a:pt x="5548564" y="108139"/>
                  <a:pt x="5548564" y="115329"/>
                </a:cubicBezTo>
                <a:cubicBezTo>
                  <a:pt x="5559696" y="115329"/>
                  <a:pt x="5559696" y="115329"/>
                  <a:pt x="5569436" y="115329"/>
                </a:cubicBezTo>
                <a:cubicBezTo>
                  <a:pt x="5579177" y="122519"/>
                  <a:pt x="5588917" y="122519"/>
                  <a:pt x="5598658" y="122519"/>
                </a:cubicBezTo>
                <a:cubicBezTo>
                  <a:pt x="5598658" y="115329"/>
                  <a:pt x="5588917" y="115329"/>
                  <a:pt x="5588917" y="115329"/>
                </a:cubicBezTo>
                <a:cubicBezTo>
                  <a:pt x="5579177" y="108139"/>
                  <a:pt x="5579177" y="115329"/>
                  <a:pt x="5579177" y="115329"/>
                </a:cubicBezTo>
                <a:cubicBezTo>
                  <a:pt x="5579177" y="108139"/>
                  <a:pt x="5569436" y="108139"/>
                  <a:pt x="5559696" y="108139"/>
                </a:cubicBezTo>
                <a:cubicBezTo>
                  <a:pt x="5559696" y="108139"/>
                  <a:pt x="5569436" y="108139"/>
                  <a:pt x="5569436" y="100948"/>
                </a:cubicBezTo>
                <a:close/>
                <a:moveTo>
                  <a:pt x="5757778" y="100948"/>
                </a:moveTo>
                <a:cubicBezTo>
                  <a:pt x="5757778" y="108282"/>
                  <a:pt x="5757778" y="115616"/>
                  <a:pt x="5767208" y="115616"/>
                </a:cubicBezTo>
                <a:cubicBezTo>
                  <a:pt x="5757778" y="108282"/>
                  <a:pt x="5767208" y="100948"/>
                  <a:pt x="5757778" y="100948"/>
                </a:cubicBezTo>
                <a:close/>
                <a:moveTo>
                  <a:pt x="5866216" y="100948"/>
                </a:moveTo>
                <a:cubicBezTo>
                  <a:pt x="5856492" y="100948"/>
                  <a:pt x="5856492" y="100948"/>
                  <a:pt x="5856492" y="100948"/>
                </a:cubicBezTo>
                <a:cubicBezTo>
                  <a:pt x="5856492" y="108282"/>
                  <a:pt x="5846768" y="108282"/>
                  <a:pt x="5856492" y="115616"/>
                </a:cubicBezTo>
                <a:cubicBezTo>
                  <a:pt x="5856492" y="108282"/>
                  <a:pt x="5866216" y="108282"/>
                  <a:pt x="5866216" y="100948"/>
                </a:cubicBezTo>
                <a:close/>
                <a:moveTo>
                  <a:pt x="6558686" y="100948"/>
                </a:moveTo>
                <a:cubicBezTo>
                  <a:pt x="6548667" y="100948"/>
                  <a:pt x="6548667" y="100948"/>
                  <a:pt x="6548667" y="100948"/>
                </a:cubicBezTo>
                <a:cubicBezTo>
                  <a:pt x="6548667" y="108282"/>
                  <a:pt x="6558686" y="108282"/>
                  <a:pt x="6558686" y="108282"/>
                </a:cubicBezTo>
                <a:cubicBezTo>
                  <a:pt x="6558686" y="108282"/>
                  <a:pt x="6558686" y="108282"/>
                  <a:pt x="6558686" y="100948"/>
                </a:cubicBezTo>
                <a:close/>
                <a:moveTo>
                  <a:pt x="6777330" y="100948"/>
                </a:moveTo>
                <a:cubicBezTo>
                  <a:pt x="6767429" y="108282"/>
                  <a:pt x="6767429" y="108282"/>
                  <a:pt x="6756114" y="115616"/>
                </a:cubicBezTo>
                <a:cubicBezTo>
                  <a:pt x="6767429" y="115616"/>
                  <a:pt x="6767429" y="115616"/>
                  <a:pt x="6767429" y="115616"/>
                </a:cubicBezTo>
                <a:cubicBezTo>
                  <a:pt x="6767429" y="115616"/>
                  <a:pt x="6777330" y="108282"/>
                  <a:pt x="6777330" y="100948"/>
                </a:cubicBezTo>
                <a:close/>
                <a:moveTo>
                  <a:pt x="6984776" y="100948"/>
                </a:moveTo>
                <a:cubicBezTo>
                  <a:pt x="6984776" y="100948"/>
                  <a:pt x="6984776" y="100948"/>
                  <a:pt x="6984776" y="108282"/>
                </a:cubicBezTo>
                <a:cubicBezTo>
                  <a:pt x="6994500" y="108282"/>
                  <a:pt x="6994500" y="108282"/>
                  <a:pt x="7004224" y="108282"/>
                </a:cubicBezTo>
                <a:cubicBezTo>
                  <a:pt x="6994500" y="100948"/>
                  <a:pt x="6994500" y="100948"/>
                  <a:pt x="6984776" y="100948"/>
                </a:cubicBezTo>
                <a:close/>
                <a:moveTo>
                  <a:pt x="5770965" y="100275"/>
                </a:moveTo>
                <a:cubicBezTo>
                  <a:pt x="5772217" y="101164"/>
                  <a:pt x="5772217" y="101164"/>
                  <a:pt x="5767208" y="101164"/>
                </a:cubicBezTo>
                <a:cubicBezTo>
                  <a:pt x="5772217" y="104723"/>
                  <a:pt x="5772217" y="102944"/>
                  <a:pt x="5770965" y="100275"/>
                </a:cubicBezTo>
                <a:close/>
                <a:moveTo>
                  <a:pt x="4935063" y="99461"/>
                </a:moveTo>
                <a:lnTo>
                  <a:pt x="4932437" y="100500"/>
                </a:lnTo>
                <a:lnTo>
                  <a:pt x="4935862" y="101093"/>
                </a:lnTo>
                <a:close/>
                <a:moveTo>
                  <a:pt x="6091637" y="98161"/>
                </a:moveTo>
                <a:cubicBezTo>
                  <a:pt x="6088985" y="97160"/>
                  <a:pt x="6083681" y="101164"/>
                  <a:pt x="6083681" y="101164"/>
                </a:cubicBezTo>
                <a:cubicBezTo>
                  <a:pt x="6083681" y="101164"/>
                  <a:pt x="6093110" y="108282"/>
                  <a:pt x="6093110" y="101164"/>
                </a:cubicBezTo>
                <a:cubicBezTo>
                  <a:pt x="6093110" y="99385"/>
                  <a:pt x="6092521" y="98495"/>
                  <a:pt x="6091637" y="98161"/>
                </a:cubicBezTo>
                <a:close/>
                <a:moveTo>
                  <a:pt x="4922041" y="98059"/>
                </a:moveTo>
                <a:cubicBezTo>
                  <a:pt x="4920505" y="98396"/>
                  <a:pt x="4918665" y="99295"/>
                  <a:pt x="4916208" y="101093"/>
                </a:cubicBezTo>
                <a:cubicBezTo>
                  <a:pt x="4916208" y="101093"/>
                  <a:pt x="4926035" y="101093"/>
                  <a:pt x="4916208" y="108282"/>
                </a:cubicBezTo>
                <a:cubicBezTo>
                  <a:pt x="4921122" y="104687"/>
                  <a:pt x="4926035" y="102890"/>
                  <a:pt x="4930948" y="101093"/>
                </a:cubicBezTo>
                <a:lnTo>
                  <a:pt x="4932437" y="100500"/>
                </a:lnTo>
                <a:lnTo>
                  <a:pt x="4930029" y="100081"/>
                </a:lnTo>
                <a:cubicBezTo>
                  <a:pt x="4926954" y="98958"/>
                  <a:pt x="4925115" y="97385"/>
                  <a:pt x="4922041" y="98059"/>
                </a:cubicBezTo>
                <a:close/>
                <a:moveTo>
                  <a:pt x="1851429" y="97098"/>
                </a:moveTo>
                <a:cubicBezTo>
                  <a:pt x="1851429" y="104447"/>
                  <a:pt x="1851429" y="111793"/>
                  <a:pt x="1861469" y="111793"/>
                </a:cubicBezTo>
                <a:cubicBezTo>
                  <a:pt x="1871508" y="104447"/>
                  <a:pt x="1861469" y="97098"/>
                  <a:pt x="1851429" y="97098"/>
                </a:cubicBezTo>
                <a:close/>
                <a:moveTo>
                  <a:pt x="2209202" y="97098"/>
                </a:moveTo>
                <a:cubicBezTo>
                  <a:pt x="2199467" y="104225"/>
                  <a:pt x="2199467" y="104225"/>
                  <a:pt x="2199467" y="104225"/>
                </a:cubicBezTo>
                <a:cubicBezTo>
                  <a:pt x="2209202" y="104225"/>
                  <a:pt x="2209202" y="104225"/>
                  <a:pt x="2209202" y="97098"/>
                </a:cubicBezTo>
                <a:close/>
                <a:moveTo>
                  <a:pt x="11125705" y="97098"/>
                </a:moveTo>
                <a:cubicBezTo>
                  <a:pt x="11125705" y="104447"/>
                  <a:pt x="11125705" y="111793"/>
                  <a:pt x="11135745" y="111793"/>
                </a:cubicBezTo>
                <a:cubicBezTo>
                  <a:pt x="11145784" y="104447"/>
                  <a:pt x="11135745" y="97098"/>
                  <a:pt x="11125705" y="97098"/>
                </a:cubicBezTo>
                <a:close/>
                <a:moveTo>
                  <a:pt x="11483478" y="97098"/>
                </a:moveTo>
                <a:cubicBezTo>
                  <a:pt x="11473743" y="104225"/>
                  <a:pt x="11473743" y="104225"/>
                  <a:pt x="11473743" y="104225"/>
                </a:cubicBezTo>
                <a:cubicBezTo>
                  <a:pt x="11483478" y="104225"/>
                  <a:pt x="11483478" y="104225"/>
                  <a:pt x="11483478" y="97098"/>
                </a:cubicBezTo>
                <a:close/>
                <a:moveTo>
                  <a:pt x="5489925" y="95826"/>
                </a:moveTo>
                <a:cubicBezTo>
                  <a:pt x="5485063" y="95826"/>
                  <a:pt x="5480201" y="97605"/>
                  <a:pt x="5480201" y="101164"/>
                </a:cubicBezTo>
                <a:cubicBezTo>
                  <a:pt x="5489925" y="101164"/>
                  <a:pt x="5499649" y="108282"/>
                  <a:pt x="5499649" y="101164"/>
                </a:cubicBezTo>
                <a:cubicBezTo>
                  <a:pt x="5499649" y="97605"/>
                  <a:pt x="5494787" y="95826"/>
                  <a:pt x="5489925" y="95826"/>
                </a:cubicBezTo>
                <a:close/>
                <a:moveTo>
                  <a:pt x="5608676" y="94046"/>
                </a:moveTo>
                <a:cubicBezTo>
                  <a:pt x="5598952" y="94046"/>
                  <a:pt x="5598952" y="101164"/>
                  <a:pt x="5598952" y="94046"/>
                </a:cubicBezTo>
                <a:cubicBezTo>
                  <a:pt x="5598952" y="101164"/>
                  <a:pt x="5589228" y="101164"/>
                  <a:pt x="5589228" y="108282"/>
                </a:cubicBezTo>
                <a:cubicBezTo>
                  <a:pt x="5598952" y="108282"/>
                  <a:pt x="5608676" y="108282"/>
                  <a:pt x="5608676" y="94046"/>
                </a:cubicBezTo>
                <a:close/>
                <a:moveTo>
                  <a:pt x="5668494" y="94046"/>
                </a:moveTo>
                <a:cubicBezTo>
                  <a:pt x="5668494" y="101236"/>
                  <a:pt x="5668494" y="101236"/>
                  <a:pt x="5658770" y="101236"/>
                </a:cubicBezTo>
                <a:cubicBezTo>
                  <a:pt x="5658770" y="101236"/>
                  <a:pt x="5664240" y="109325"/>
                  <a:pt x="5671077" y="110336"/>
                </a:cubicBezTo>
                <a:lnTo>
                  <a:pt x="5678218" y="108426"/>
                </a:lnTo>
                <a:lnTo>
                  <a:pt x="5678218" y="109199"/>
                </a:lnTo>
                <a:cubicBezTo>
                  <a:pt x="5678218" y="110116"/>
                  <a:pt x="5678218" y="111949"/>
                  <a:pt x="5678218" y="115616"/>
                </a:cubicBezTo>
                <a:cubicBezTo>
                  <a:pt x="5687647" y="115616"/>
                  <a:pt x="5687647" y="115616"/>
                  <a:pt x="5687647" y="115616"/>
                </a:cubicBezTo>
                <a:cubicBezTo>
                  <a:pt x="5687647" y="108282"/>
                  <a:pt x="5687647" y="108282"/>
                  <a:pt x="5678218" y="108282"/>
                </a:cubicBezTo>
                <a:lnTo>
                  <a:pt x="5678218" y="108425"/>
                </a:lnTo>
                <a:lnTo>
                  <a:pt x="5673356" y="98540"/>
                </a:lnTo>
                <a:cubicBezTo>
                  <a:pt x="5673356" y="95844"/>
                  <a:pt x="5673356" y="94046"/>
                  <a:pt x="5668494" y="94046"/>
                </a:cubicBezTo>
                <a:close/>
                <a:moveTo>
                  <a:pt x="5836867" y="94046"/>
                </a:moveTo>
                <a:cubicBezTo>
                  <a:pt x="5825552" y="100948"/>
                  <a:pt x="5836867" y="94046"/>
                  <a:pt x="5825552" y="94046"/>
                </a:cubicBezTo>
                <a:cubicBezTo>
                  <a:pt x="5825552" y="94046"/>
                  <a:pt x="5825552" y="100948"/>
                  <a:pt x="5836867" y="100948"/>
                </a:cubicBezTo>
                <a:cubicBezTo>
                  <a:pt x="5836867" y="100948"/>
                  <a:pt x="5846768" y="100948"/>
                  <a:pt x="5836867" y="94046"/>
                </a:cubicBezTo>
                <a:close/>
                <a:moveTo>
                  <a:pt x="5945776" y="94046"/>
                </a:moveTo>
                <a:cubicBezTo>
                  <a:pt x="5945776" y="100948"/>
                  <a:pt x="5945776" y="100948"/>
                  <a:pt x="5945776" y="100948"/>
                </a:cubicBezTo>
                <a:cubicBezTo>
                  <a:pt x="5955206" y="100948"/>
                  <a:pt x="5955206" y="100948"/>
                  <a:pt x="5955206" y="100948"/>
                </a:cubicBezTo>
                <a:cubicBezTo>
                  <a:pt x="5955206" y="94046"/>
                  <a:pt x="5945776" y="94046"/>
                  <a:pt x="5945776" y="94046"/>
                </a:cubicBezTo>
                <a:close/>
                <a:moveTo>
                  <a:pt x="5965225" y="94046"/>
                </a:moveTo>
                <a:cubicBezTo>
                  <a:pt x="5965225" y="101164"/>
                  <a:pt x="5965225" y="101164"/>
                  <a:pt x="5965225" y="108282"/>
                </a:cubicBezTo>
                <a:cubicBezTo>
                  <a:pt x="5974654" y="108282"/>
                  <a:pt x="5965225" y="101164"/>
                  <a:pt x="5974654" y="101164"/>
                </a:cubicBezTo>
                <a:cubicBezTo>
                  <a:pt x="5974654" y="101164"/>
                  <a:pt x="5974654" y="94046"/>
                  <a:pt x="5965225" y="94046"/>
                </a:cubicBezTo>
                <a:close/>
                <a:moveTo>
                  <a:pt x="6004121" y="94046"/>
                </a:moveTo>
                <a:cubicBezTo>
                  <a:pt x="5994102" y="94046"/>
                  <a:pt x="5994102" y="94046"/>
                  <a:pt x="5994102" y="94046"/>
                </a:cubicBezTo>
                <a:cubicBezTo>
                  <a:pt x="5994102" y="100948"/>
                  <a:pt x="5994102" y="100948"/>
                  <a:pt x="5994102" y="100948"/>
                </a:cubicBezTo>
                <a:cubicBezTo>
                  <a:pt x="5994102" y="100948"/>
                  <a:pt x="6004121" y="100948"/>
                  <a:pt x="6004121" y="94046"/>
                </a:cubicBezTo>
                <a:close/>
                <a:moveTo>
                  <a:pt x="6034766" y="94046"/>
                </a:moveTo>
                <a:cubicBezTo>
                  <a:pt x="6034766" y="94046"/>
                  <a:pt x="6034766" y="94046"/>
                  <a:pt x="6024747" y="94046"/>
                </a:cubicBezTo>
                <a:cubicBezTo>
                  <a:pt x="6024747" y="94046"/>
                  <a:pt x="6024747" y="101164"/>
                  <a:pt x="6034766" y="108282"/>
                </a:cubicBezTo>
                <a:cubicBezTo>
                  <a:pt x="6034766" y="101164"/>
                  <a:pt x="6034766" y="94046"/>
                  <a:pt x="6034766" y="94046"/>
                </a:cubicBezTo>
                <a:close/>
                <a:moveTo>
                  <a:pt x="6064233" y="94046"/>
                </a:moveTo>
                <a:cubicBezTo>
                  <a:pt x="6054214" y="101164"/>
                  <a:pt x="6054214" y="108282"/>
                  <a:pt x="6064233" y="101164"/>
                </a:cubicBezTo>
                <a:cubicBezTo>
                  <a:pt x="6064233" y="94046"/>
                  <a:pt x="6064233" y="94046"/>
                  <a:pt x="6064233" y="94046"/>
                </a:cubicBezTo>
                <a:close/>
                <a:moveTo>
                  <a:pt x="6133775" y="94046"/>
                </a:moveTo>
                <a:cubicBezTo>
                  <a:pt x="6123756" y="94046"/>
                  <a:pt x="6123756" y="94046"/>
                  <a:pt x="6123756" y="100948"/>
                </a:cubicBezTo>
                <a:cubicBezTo>
                  <a:pt x="6123756" y="100948"/>
                  <a:pt x="6133775" y="100948"/>
                  <a:pt x="6133775" y="94046"/>
                </a:cubicBezTo>
                <a:close/>
                <a:moveTo>
                  <a:pt x="6589332" y="94046"/>
                </a:moveTo>
                <a:cubicBezTo>
                  <a:pt x="6589332" y="101164"/>
                  <a:pt x="6579313" y="94046"/>
                  <a:pt x="6579313" y="108282"/>
                </a:cubicBezTo>
                <a:cubicBezTo>
                  <a:pt x="6589332" y="108282"/>
                  <a:pt x="6589332" y="101164"/>
                  <a:pt x="6589332" y="101164"/>
                </a:cubicBezTo>
                <a:cubicBezTo>
                  <a:pt x="6589332" y="94046"/>
                  <a:pt x="6589332" y="94046"/>
                  <a:pt x="6589332" y="94046"/>
                </a:cubicBezTo>
                <a:close/>
                <a:moveTo>
                  <a:pt x="6934683" y="94046"/>
                </a:moveTo>
                <a:cubicBezTo>
                  <a:pt x="6924664" y="101164"/>
                  <a:pt x="6924664" y="101164"/>
                  <a:pt x="6924664" y="108282"/>
                </a:cubicBezTo>
                <a:cubicBezTo>
                  <a:pt x="6934683" y="108282"/>
                  <a:pt x="6934683" y="101164"/>
                  <a:pt x="6934683" y="94046"/>
                </a:cubicBezTo>
                <a:close/>
                <a:moveTo>
                  <a:pt x="7033691" y="94046"/>
                </a:moveTo>
                <a:cubicBezTo>
                  <a:pt x="7033691" y="101164"/>
                  <a:pt x="7033691" y="101164"/>
                  <a:pt x="7044888" y="108282"/>
                </a:cubicBezTo>
                <a:cubicBezTo>
                  <a:pt x="7044888" y="101164"/>
                  <a:pt x="7044888" y="94046"/>
                  <a:pt x="7033691" y="94046"/>
                </a:cubicBezTo>
                <a:close/>
                <a:moveTo>
                  <a:pt x="7450351" y="94046"/>
                </a:moveTo>
                <a:cubicBezTo>
                  <a:pt x="7440332" y="94046"/>
                  <a:pt x="7440332" y="94046"/>
                  <a:pt x="7430313" y="100948"/>
                </a:cubicBezTo>
                <a:cubicBezTo>
                  <a:pt x="7440332" y="100948"/>
                  <a:pt x="7440332" y="100948"/>
                  <a:pt x="7440332" y="100948"/>
                </a:cubicBezTo>
                <a:cubicBezTo>
                  <a:pt x="7450351" y="94046"/>
                  <a:pt x="7450351" y="94046"/>
                  <a:pt x="7450351" y="94046"/>
                </a:cubicBezTo>
                <a:close/>
                <a:moveTo>
                  <a:pt x="4927718" y="90869"/>
                </a:moveTo>
                <a:cubicBezTo>
                  <a:pt x="4926652" y="91206"/>
                  <a:pt x="4926035" y="92105"/>
                  <a:pt x="4926035" y="93903"/>
                </a:cubicBezTo>
                <a:cubicBezTo>
                  <a:pt x="4926035" y="99295"/>
                  <a:pt x="4931554" y="96599"/>
                  <a:pt x="4934325" y="97947"/>
                </a:cubicBezTo>
                <a:lnTo>
                  <a:pt x="4935063" y="99461"/>
                </a:lnTo>
                <a:lnTo>
                  <a:pt x="4938308" y="98171"/>
                </a:lnTo>
                <a:cubicBezTo>
                  <a:pt x="4940763" y="97048"/>
                  <a:pt x="4943220" y="95700"/>
                  <a:pt x="4945677" y="93903"/>
                </a:cubicBezTo>
                <a:cubicBezTo>
                  <a:pt x="4938308" y="93903"/>
                  <a:pt x="4930948" y="89858"/>
                  <a:pt x="4927718" y="90869"/>
                </a:cubicBezTo>
                <a:close/>
                <a:moveTo>
                  <a:pt x="1973121" y="89526"/>
                </a:moveTo>
                <a:cubicBezTo>
                  <a:pt x="1973121" y="97098"/>
                  <a:pt x="1973121" y="89526"/>
                  <a:pt x="1973121" y="97098"/>
                </a:cubicBezTo>
                <a:cubicBezTo>
                  <a:pt x="1983465" y="97098"/>
                  <a:pt x="1983465" y="97098"/>
                  <a:pt x="1983465" y="97098"/>
                </a:cubicBezTo>
                <a:cubicBezTo>
                  <a:pt x="1983465" y="97098"/>
                  <a:pt x="1983465" y="89526"/>
                  <a:pt x="1973121" y="89526"/>
                </a:cubicBezTo>
                <a:close/>
                <a:moveTo>
                  <a:pt x="11247396" y="89526"/>
                </a:moveTo>
                <a:cubicBezTo>
                  <a:pt x="11247396" y="97098"/>
                  <a:pt x="11247396" y="89526"/>
                  <a:pt x="11247396" y="97098"/>
                </a:cubicBezTo>
                <a:cubicBezTo>
                  <a:pt x="11257741" y="97098"/>
                  <a:pt x="11257741" y="97098"/>
                  <a:pt x="11257741" y="97098"/>
                </a:cubicBezTo>
                <a:cubicBezTo>
                  <a:pt x="11257741" y="97098"/>
                  <a:pt x="11257741" y="89526"/>
                  <a:pt x="11247396" y="89526"/>
                </a:cubicBezTo>
                <a:close/>
                <a:moveTo>
                  <a:pt x="1744845" y="86764"/>
                </a:moveTo>
                <a:cubicBezTo>
                  <a:pt x="1743390" y="86994"/>
                  <a:pt x="1741450" y="87912"/>
                  <a:pt x="1738864" y="89749"/>
                </a:cubicBezTo>
                <a:cubicBezTo>
                  <a:pt x="1738864" y="89749"/>
                  <a:pt x="1749208" y="89749"/>
                  <a:pt x="1749208" y="97098"/>
                </a:cubicBezTo>
                <a:cubicBezTo>
                  <a:pt x="1749208" y="91586"/>
                  <a:pt x="1749208" y="86075"/>
                  <a:pt x="1744845" y="86764"/>
                </a:cubicBezTo>
                <a:close/>
                <a:moveTo>
                  <a:pt x="11019121" y="86764"/>
                </a:moveTo>
                <a:cubicBezTo>
                  <a:pt x="11017666" y="86994"/>
                  <a:pt x="11015726" y="87912"/>
                  <a:pt x="11013140" y="89749"/>
                </a:cubicBezTo>
                <a:cubicBezTo>
                  <a:pt x="11013140" y="89749"/>
                  <a:pt x="11023484" y="89749"/>
                  <a:pt x="11023484" y="97098"/>
                </a:cubicBezTo>
                <a:cubicBezTo>
                  <a:pt x="11023484" y="91586"/>
                  <a:pt x="11023484" y="86075"/>
                  <a:pt x="11019121" y="86764"/>
                </a:cubicBezTo>
                <a:close/>
                <a:moveTo>
                  <a:pt x="4894993" y="86712"/>
                </a:moveTo>
                <a:cubicBezTo>
                  <a:pt x="4894993" y="86712"/>
                  <a:pt x="4894993" y="90838"/>
                  <a:pt x="4899229" y="92900"/>
                </a:cubicBezTo>
                <a:lnTo>
                  <a:pt x="4905014" y="94046"/>
                </a:lnTo>
                <a:lnTo>
                  <a:pt x="4904856" y="89806"/>
                </a:lnTo>
                <a:cubicBezTo>
                  <a:pt x="4904396" y="86712"/>
                  <a:pt x="4902509" y="86712"/>
                  <a:pt x="4894993" y="86712"/>
                </a:cubicBezTo>
                <a:close/>
                <a:moveTo>
                  <a:pt x="4984572" y="86712"/>
                </a:moveTo>
                <a:cubicBezTo>
                  <a:pt x="4984572" y="93903"/>
                  <a:pt x="4965125" y="101093"/>
                  <a:pt x="4974855" y="101093"/>
                </a:cubicBezTo>
                <a:cubicBezTo>
                  <a:pt x="4974855" y="101093"/>
                  <a:pt x="4984572" y="108282"/>
                  <a:pt x="4984572" y="101093"/>
                </a:cubicBezTo>
                <a:cubicBezTo>
                  <a:pt x="4984572" y="101093"/>
                  <a:pt x="4984572" y="101093"/>
                  <a:pt x="4984572" y="93903"/>
                </a:cubicBezTo>
                <a:cubicBezTo>
                  <a:pt x="4984572" y="93903"/>
                  <a:pt x="4984572" y="93903"/>
                  <a:pt x="4984572" y="86712"/>
                </a:cubicBezTo>
                <a:close/>
                <a:moveTo>
                  <a:pt x="5005206" y="86712"/>
                </a:moveTo>
                <a:cubicBezTo>
                  <a:pt x="5005206" y="86712"/>
                  <a:pt x="4994000" y="86712"/>
                  <a:pt x="4994000" y="94046"/>
                </a:cubicBezTo>
                <a:cubicBezTo>
                  <a:pt x="5005206" y="94046"/>
                  <a:pt x="5005206" y="94046"/>
                  <a:pt x="5005206" y="86712"/>
                </a:cubicBezTo>
                <a:close/>
                <a:moveTo>
                  <a:pt x="5024644" y="86712"/>
                </a:moveTo>
                <a:cubicBezTo>
                  <a:pt x="5024644" y="86712"/>
                  <a:pt x="5015216" y="86712"/>
                  <a:pt x="5015216" y="93831"/>
                </a:cubicBezTo>
                <a:cubicBezTo>
                  <a:pt x="5024644" y="100949"/>
                  <a:pt x="5024644" y="100949"/>
                  <a:pt x="5024644" y="100949"/>
                </a:cubicBezTo>
                <a:cubicBezTo>
                  <a:pt x="5024644" y="93831"/>
                  <a:pt x="5024644" y="93831"/>
                  <a:pt x="5024644" y="86712"/>
                </a:cubicBezTo>
                <a:close/>
                <a:moveTo>
                  <a:pt x="5053820" y="86712"/>
                </a:moveTo>
                <a:cubicBezTo>
                  <a:pt x="5063541" y="94046"/>
                  <a:pt x="5044092" y="94046"/>
                  <a:pt x="5053820" y="94046"/>
                </a:cubicBezTo>
                <a:cubicBezTo>
                  <a:pt x="5053820" y="94046"/>
                  <a:pt x="5063541" y="86712"/>
                  <a:pt x="5053820" y="86712"/>
                </a:cubicBezTo>
                <a:close/>
                <a:moveTo>
                  <a:pt x="5242110" y="86712"/>
                </a:moveTo>
                <a:cubicBezTo>
                  <a:pt x="5232091" y="86712"/>
                  <a:pt x="5232091" y="94046"/>
                  <a:pt x="5232091" y="94046"/>
                </a:cubicBezTo>
                <a:cubicBezTo>
                  <a:pt x="5232091" y="94046"/>
                  <a:pt x="5232091" y="94046"/>
                  <a:pt x="5242110" y="94046"/>
                </a:cubicBezTo>
                <a:cubicBezTo>
                  <a:pt x="5242110" y="86712"/>
                  <a:pt x="5242110" y="86712"/>
                  <a:pt x="5242110" y="86712"/>
                </a:cubicBezTo>
                <a:close/>
                <a:moveTo>
                  <a:pt x="5371764" y="86712"/>
                </a:moveTo>
                <a:cubicBezTo>
                  <a:pt x="5360566" y="86712"/>
                  <a:pt x="5360566" y="86712"/>
                  <a:pt x="5360566" y="86712"/>
                </a:cubicBezTo>
                <a:cubicBezTo>
                  <a:pt x="5360566" y="94046"/>
                  <a:pt x="5371764" y="94046"/>
                  <a:pt x="5371764" y="86712"/>
                </a:cubicBezTo>
                <a:close/>
                <a:moveTo>
                  <a:pt x="5529116" y="86712"/>
                </a:moveTo>
                <a:cubicBezTo>
                  <a:pt x="5519097" y="86712"/>
                  <a:pt x="5519097" y="86712"/>
                  <a:pt x="5519097" y="86712"/>
                </a:cubicBezTo>
                <a:cubicBezTo>
                  <a:pt x="5519097" y="86712"/>
                  <a:pt x="5519097" y="94046"/>
                  <a:pt x="5529116" y="86712"/>
                </a:cubicBezTo>
                <a:close/>
                <a:moveTo>
                  <a:pt x="5538840" y="86712"/>
                </a:moveTo>
                <a:cubicBezTo>
                  <a:pt x="5538840" y="93938"/>
                  <a:pt x="5529115" y="93938"/>
                  <a:pt x="5519392" y="93938"/>
                </a:cubicBezTo>
                <a:cubicBezTo>
                  <a:pt x="5519392" y="93938"/>
                  <a:pt x="5519392" y="93938"/>
                  <a:pt x="5509668" y="93938"/>
                </a:cubicBezTo>
                <a:cubicBezTo>
                  <a:pt x="5509668" y="101165"/>
                  <a:pt x="5519392" y="101165"/>
                  <a:pt x="5519392" y="101165"/>
                </a:cubicBezTo>
                <a:lnTo>
                  <a:pt x="5537882" y="101165"/>
                </a:lnTo>
                <a:lnTo>
                  <a:pt x="5534889" y="98342"/>
                </a:lnTo>
                <a:cubicBezTo>
                  <a:pt x="5533370" y="97100"/>
                  <a:pt x="5531547" y="95745"/>
                  <a:pt x="5529115" y="93938"/>
                </a:cubicBezTo>
                <a:cubicBezTo>
                  <a:pt x="5538840" y="93938"/>
                  <a:pt x="5538840" y="93938"/>
                  <a:pt x="5548564" y="93938"/>
                </a:cubicBezTo>
                <a:cubicBezTo>
                  <a:pt x="5538840" y="93938"/>
                  <a:pt x="5548564" y="86712"/>
                  <a:pt x="5538840" y="86712"/>
                </a:cubicBezTo>
                <a:close/>
                <a:moveTo>
                  <a:pt x="5579209" y="86712"/>
                </a:moveTo>
                <a:cubicBezTo>
                  <a:pt x="5569780" y="86712"/>
                  <a:pt x="5569780" y="93831"/>
                  <a:pt x="5569780" y="100949"/>
                </a:cubicBezTo>
                <a:cubicBezTo>
                  <a:pt x="5579209" y="93831"/>
                  <a:pt x="5579209" y="93831"/>
                  <a:pt x="5579209" y="86712"/>
                </a:cubicBezTo>
                <a:close/>
                <a:moveTo>
                  <a:pt x="5647455" y="86712"/>
                </a:moveTo>
                <a:cubicBezTo>
                  <a:pt x="5637554" y="86712"/>
                  <a:pt x="5647455" y="94046"/>
                  <a:pt x="5647455" y="94046"/>
                </a:cubicBezTo>
                <a:lnTo>
                  <a:pt x="5647572" y="94046"/>
                </a:lnTo>
                <a:lnTo>
                  <a:pt x="5641799" y="97049"/>
                </a:lnTo>
                <a:cubicBezTo>
                  <a:pt x="5637241" y="98050"/>
                  <a:pt x="5635418" y="94046"/>
                  <a:pt x="5628124" y="94046"/>
                </a:cubicBezTo>
                <a:cubicBezTo>
                  <a:pt x="5637848" y="101164"/>
                  <a:pt x="5628124" y="101164"/>
                  <a:pt x="5628124" y="108282"/>
                </a:cubicBezTo>
                <a:cubicBezTo>
                  <a:pt x="5637848" y="108282"/>
                  <a:pt x="5628124" y="101164"/>
                  <a:pt x="5637848" y="101164"/>
                </a:cubicBezTo>
                <a:cubicBezTo>
                  <a:pt x="5637848" y="101164"/>
                  <a:pt x="5637848" y="101164"/>
                  <a:pt x="5647573" y="101164"/>
                </a:cubicBezTo>
                <a:cubicBezTo>
                  <a:pt x="5647573" y="97605"/>
                  <a:pt x="5647573" y="95826"/>
                  <a:pt x="5647573" y="94936"/>
                </a:cubicBezTo>
                <a:lnTo>
                  <a:pt x="5647573" y="94046"/>
                </a:lnTo>
                <a:lnTo>
                  <a:pt x="5658770" y="94046"/>
                </a:lnTo>
                <a:cubicBezTo>
                  <a:pt x="5658770" y="86712"/>
                  <a:pt x="5658770" y="86712"/>
                  <a:pt x="5647455" y="86712"/>
                </a:cubicBezTo>
                <a:close/>
                <a:moveTo>
                  <a:pt x="5707685" y="86712"/>
                </a:moveTo>
                <a:cubicBezTo>
                  <a:pt x="5707685" y="94046"/>
                  <a:pt x="5707685" y="94046"/>
                  <a:pt x="5707685" y="94046"/>
                </a:cubicBezTo>
                <a:cubicBezTo>
                  <a:pt x="5717409" y="94046"/>
                  <a:pt x="5717409" y="94046"/>
                  <a:pt x="5717409" y="94046"/>
                </a:cubicBezTo>
                <a:cubicBezTo>
                  <a:pt x="5727133" y="86712"/>
                  <a:pt x="5717409" y="94046"/>
                  <a:pt x="5707685" y="86712"/>
                </a:cubicBezTo>
                <a:close/>
                <a:moveTo>
                  <a:pt x="5736562" y="86712"/>
                </a:moveTo>
                <a:cubicBezTo>
                  <a:pt x="5736562" y="94046"/>
                  <a:pt x="5736562" y="94046"/>
                  <a:pt x="5736562" y="94046"/>
                </a:cubicBezTo>
                <a:cubicBezTo>
                  <a:pt x="5747760" y="94046"/>
                  <a:pt x="5747760" y="94046"/>
                  <a:pt x="5747760" y="94046"/>
                </a:cubicBezTo>
                <a:cubicBezTo>
                  <a:pt x="5747760" y="94046"/>
                  <a:pt x="5747760" y="86712"/>
                  <a:pt x="5736562" y="86712"/>
                </a:cubicBezTo>
                <a:close/>
                <a:moveTo>
                  <a:pt x="5866216" y="86712"/>
                </a:moveTo>
                <a:cubicBezTo>
                  <a:pt x="5866216" y="94046"/>
                  <a:pt x="5866216" y="94046"/>
                  <a:pt x="5876235" y="94046"/>
                </a:cubicBezTo>
                <a:cubicBezTo>
                  <a:pt x="5876235" y="86712"/>
                  <a:pt x="5866216" y="86712"/>
                  <a:pt x="5866216" y="86712"/>
                </a:cubicBezTo>
                <a:close/>
                <a:moveTo>
                  <a:pt x="5885664" y="86712"/>
                </a:moveTo>
                <a:cubicBezTo>
                  <a:pt x="5885664" y="94046"/>
                  <a:pt x="5885664" y="94046"/>
                  <a:pt x="5895683" y="94046"/>
                </a:cubicBezTo>
                <a:cubicBezTo>
                  <a:pt x="5895683" y="86712"/>
                  <a:pt x="5895683" y="86712"/>
                  <a:pt x="5885664" y="86712"/>
                </a:cubicBezTo>
                <a:close/>
                <a:moveTo>
                  <a:pt x="6647676" y="86712"/>
                </a:moveTo>
                <a:cubicBezTo>
                  <a:pt x="6647676" y="93831"/>
                  <a:pt x="6647676" y="100949"/>
                  <a:pt x="6657695" y="100949"/>
                </a:cubicBezTo>
                <a:cubicBezTo>
                  <a:pt x="6647676" y="93831"/>
                  <a:pt x="6657695" y="93831"/>
                  <a:pt x="6657695" y="93831"/>
                </a:cubicBezTo>
                <a:cubicBezTo>
                  <a:pt x="6647676" y="93831"/>
                  <a:pt x="6657695" y="86712"/>
                  <a:pt x="6647676" y="86712"/>
                </a:cubicBezTo>
                <a:close/>
                <a:moveTo>
                  <a:pt x="6727236" y="86712"/>
                </a:moveTo>
                <a:cubicBezTo>
                  <a:pt x="6717217" y="94046"/>
                  <a:pt x="6717217" y="94046"/>
                  <a:pt x="6717217" y="94046"/>
                </a:cubicBezTo>
                <a:cubicBezTo>
                  <a:pt x="6727236" y="94046"/>
                  <a:pt x="6727236" y="94046"/>
                  <a:pt x="6727236" y="86712"/>
                </a:cubicBezTo>
                <a:close/>
                <a:moveTo>
                  <a:pt x="6767429" y="86712"/>
                </a:moveTo>
                <a:cubicBezTo>
                  <a:pt x="6756114" y="93831"/>
                  <a:pt x="6767429" y="93831"/>
                  <a:pt x="6767429" y="100949"/>
                </a:cubicBezTo>
                <a:cubicBezTo>
                  <a:pt x="6777330" y="100949"/>
                  <a:pt x="6777330" y="100949"/>
                  <a:pt x="6777330" y="93831"/>
                </a:cubicBezTo>
                <a:cubicBezTo>
                  <a:pt x="6767429" y="93831"/>
                  <a:pt x="6767429" y="86712"/>
                  <a:pt x="6767429" y="86712"/>
                </a:cubicBezTo>
                <a:close/>
                <a:moveTo>
                  <a:pt x="6866614" y="86712"/>
                </a:moveTo>
                <a:cubicBezTo>
                  <a:pt x="6866614" y="86712"/>
                  <a:pt x="6856890" y="86712"/>
                  <a:pt x="6856890" y="94046"/>
                </a:cubicBezTo>
                <a:cubicBezTo>
                  <a:pt x="6866614" y="94046"/>
                  <a:pt x="6866614" y="94046"/>
                  <a:pt x="6866614" y="94046"/>
                </a:cubicBezTo>
                <a:cubicBezTo>
                  <a:pt x="6866614" y="94046"/>
                  <a:pt x="6876338" y="86712"/>
                  <a:pt x="6866614" y="86712"/>
                </a:cubicBezTo>
                <a:close/>
                <a:moveTo>
                  <a:pt x="7004224" y="86712"/>
                </a:moveTo>
                <a:cubicBezTo>
                  <a:pt x="7004224" y="86712"/>
                  <a:pt x="6994795" y="86712"/>
                  <a:pt x="6994795" y="94046"/>
                </a:cubicBezTo>
                <a:cubicBezTo>
                  <a:pt x="7004224" y="94046"/>
                  <a:pt x="7004224" y="94046"/>
                  <a:pt x="7004224" y="86712"/>
                </a:cubicBezTo>
                <a:close/>
                <a:moveTo>
                  <a:pt x="8696799" y="86712"/>
                </a:moveTo>
                <a:cubicBezTo>
                  <a:pt x="8696799" y="93831"/>
                  <a:pt x="8696799" y="100949"/>
                  <a:pt x="8707995" y="93831"/>
                </a:cubicBezTo>
                <a:cubicBezTo>
                  <a:pt x="8707995" y="93831"/>
                  <a:pt x="8707995" y="86712"/>
                  <a:pt x="8696799" y="86712"/>
                </a:cubicBezTo>
                <a:close/>
                <a:moveTo>
                  <a:pt x="5087562" y="85608"/>
                </a:moveTo>
                <a:lnTo>
                  <a:pt x="5083579" y="86712"/>
                </a:lnTo>
                <a:cubicBezTo>
                  <a:pt x="5089080" y="86712"/>
                  <a:pt x="5089080" y="86712"/>
                  <a:pt x="5087705" y="85823"/>
                </a:cubicBezTo>
                <a:close/>
                <a:moveTo>
                  <a:pt x="5403615" y="84036"/>
                </a:moveTo>
                <a:cubicBezTo>
                  <a:pt x="5401893" y="84259"/>
                  <a:pt x="5400641" y="85149"/>
                  <a:pt x="5400641" y="86928"/>
                </a:cubicBezTo>
                <a:cubicBezTo>
                  <a:pt x="5410660" y="94046"/>
                  <a:pt x="5410660" y="94046"/>
                  <a:pt x="5410660" y="94046"/>
                </a:cubicBezTo>
                <a:lnTo>
                  <a:pt x="5410694" y="93845"/>
                </a:lnTo>
                <a:lnTo>
                  <a:pt x="5417801" y="96834"/>
                </a:lnTo>
                <a:cubicBezTo>
                  <a:pt x="5424638" y="97835"/>
                  <a:pt x="5430108" y="93831"/>
                  <a:pt x="5430108" y="93831"/>
                </a:cubicBezTo>
                <a:cubicBezTo>
                  <a:pt x="5430108" y="86712"/>
                  <a:pt x="5430108" y="86712"/>
                  <a:pt x="5430108" y="86712"/>
                </a:cubicBezTo>
                <a:cubicBezTo>
                  <a:pt x="5425246" y="90271"/>
                  <a:pt x="5422815" y="92051"/>
                  <a:pt x="5420384" y="92941"/>
                </a:cubicBezTo>
                <a:lnTo>
                  <a:pt x="5410697" y="93827"/>
                </a:lnTo>
                <a:lnTo>
                  <a:pt x="5411893" y="86789"/>
                </a:lnTo>
                <a:cubicBezTo>
                  <a:pt x="5409838" y="84871"/>
                  <a:pt x="5406198" y="83703"/>
                  <a:pt x="5403615" y="84036"/>
                </a:cubicBezTo>
                <a:close/>
                <a:moveTo>
                  <a:pt x="5749325" y="84036"/>
                </a:moveTo>
                <a:cubicBezTo>
                  <a:pt x="5748386" y="84259"/>
                  <a:pt x="5747759" y="85148"/>
                  <a:pt x="5747759" y="86928"/>
                </a:cubicBezTo>
                <a:cubicBezTo>
                  <a:pt x="5757778" y="94046"/>
                  <a:pt x="5757778" y="94046"/>
                  <a:pt x="5757778" y="94046"/>
                </a:cubicBezTo>
                <a:cubicBezTo>
                  <a:pt x="5757778" y="88708"/>
                  <a:pt x="5752143" y="83369"/>
                  <a:pt x="5749325" y="84036"/>
                </a:cubicBezTo>
                <a:close/>
                <a:moveTo>
                  <a:pt x="5445900" y="83925"/>
                </a:moveTo>
                <a:cubicBezTo>
                  <a:pt x="5444381" y="84259"/>
                  <a:pt x="5442557" y="85149"/>
                  <a:pt x="5440126" y="86928"/>
                </a:cubicBezTo>
                <a:cubicBezTo>
                  <a:pt x="5440126" y="94046"/>
                  <a:pt x="5440126" y="94046"/>
                  <a:pt x="5440126" y="94046"/>
                </a:cubicBezTo>
                <a:cubicBezTo>
                  <a:pt x="5449850" y="94046"/>
                  <a:pt x="5449850" y="94046"/>
                  <a:pt x="5459575" y="86928"/>
                </a:cubicBezTo>
                <a:cubicBezTo>
                  <a:pt x="5452282" y="86928"/>
                  <a:pt x="5450458" y="82924"/>
                  <a:pt x="5445900" y="83925"/>
                </a:cubicBezTo>
                <a:close/>
                <a:moveTo>
                  <a:pt x="5610150" y="83801"/>
                </a:moveTo>
                <a:cubicBezTo>
                  <a:pt x="5609266" y="84124"/>
                  <a:pt x="5608676" y="84987"/>
                  <a:pt x="5608676" y="86712"/>
                </a:cubicBezTo>
                <a:cubicBezTo>
                  <a:pt x="5618106" y="86712"/>
                  <a:pt x="5618106" y="86712"/>
                  <a:pt x="5618106" y="86712"/>
                </a:cubicBezTo>
                <a:cubicBezTo>
                  <a:pt x="5618106" y="86712"/>
                  <a:pt x="5612802" y="82830"/>
                  <a:pt x="5610150" y="83801"/>
                </a:cubicBezTo>
                <a:close/>
                <a:moveTo>
                  <a:pt x="7261616" y="83801"/>
                </a:moveTo>
                <a:cubicBezTo>
                  <a:pt x="7261175" y="82830"/>
                  <a:pt x="7259406" y="86712"/>
                  <a:pt x="7252334" y="86712"/>
                </a:cubicBezTo>
                <a:cubicBezTo>
                  <a:pt x="7252334" y="86712"/>
                  <a:pt x="7252334" y="86712"/>
                  <a:pt x="7261764" y="86712"/>
                </a:cubicBezTo>
                <a:cubicBezTo>
                  <a:pt x="7261764" y="84987"/>
                  <a:pt x="7261764" y="84124"/>
                  <a:pt x="7261616" y="83801"/>
                </a:cubicBezTo>
                <a:close/>
                <a:moveTo>
                  <a:pt x="2065606" y="82400"/>
                </a:moveTo>
                <a:cubicBezTo>
                  <a:pt x="2065606" y="82400"/>
                  <a:pt x="2045527" y="82400"/>
                  <a:pt x="2045527" y="89526"/>
                </a:cubicBezTo>
                <a:cubicBezTo>
                  <a:pt x="2055567" y="89526"/>
                  <a:pt x="2065606" y="89526"/>
                  <a:pt x="2065606" y="82400"/>
                </a:cubicBezTo>
                <a:close/>
                <a:moveTo>
                  <a:pt x="11339882" y="82400"/>
                </a:moveTo>
                <a:cubicBezTo>
                  <a:pt x="11339882" y="82400"/>
                  <a:pt x="11319803" y="82400"/>
                  <a:pt x="11319803" y="89526"/>
                </a:cubicBezTo>
                <a:cubicBezTo>
                  <a:pt x="11329843" y="89526"/>
                  <a:pt x="11339882" y="89526"/>
                  <a:pt x="11339882" y="82400"/>
                </a:cubicBezTo>
                <a:close/>
                <a:moveTo>
                  <a:pt x="1656723" y="82399"/>
                </a:moveTo>
                <a:cubicBezTo>
                  <a:pt x="1646745" y="82399"/>
                  <a:pt x="1646745" y="82399"/>
                  <a:pt x="1636766" y="82399"/>
                </a:cubicBezTo>
                <a:cubicBezTo>
                  <a:pt x="1636766" y="89674"/>
                  <a:pt x="1616808" y="89674"/>
                  <a:pt x="1606830" y="96949"/>
                </a:cubicBezTo>
                <a:cubicBezTo>
                  <a:pt x="1606830" y="96949"/>
                  <a:pt x="1606830" y="104224"/>
                  <a:pt x="1616808" y="104224"/>
                </a:cubicBezTo>
                <a:cubicBezTo>
                  <a:pt x="1616808" y="96949"/>
                  <a:pt x="1626787" y="96949"/>
                  <a:pt x="1626787" y="96949"/>
                </a:cubicBezTo>
                <a:cubicBezTo>
                  <a:pt x="1626787" y="89674"/>
                  <a:pt x="1646745" y="89674"/>
                  <a:pt x="1646745" y="89674"/>
                </a:cubicBezTo>
                <a:cubicBezTo>
                  <a:pt x="1646745" y="89674"/>
                  <a:pt x="1656723" y="89674"/>
                  <a:pt x="1656723" y="82399"/>
                </a:cubicBezTo>
                <a:close/>
                <a:moveTo>
                  <a:pt x="10930999" y="82399"/>
                </a:moveTo>
                <a:cubicBezTo>
                  <a:pt x="10921021" y="82399"/>
                  <a:pt x="10921021" y="82399"/>
                  <a:pt x="10911042" y="82399"/>
                </a:cubicBezTo>
                <a:cubicBezTo>
                  <a:pt x="10911042" y="89674"/>
                  <a:pt x="10891084" y="89674"/>
                  <a:pt x="10881106" y="96949"/>
                </a:cubicBezTo>
                <a:cubicBezTo>
                  <a:pt x="10881106" y="96949"/>
                  <a:pt x="10881106" y="104224"/>
                  <a:pt x="10891084" y="104224"/>
                </a:cubicBezTo>
                <a:cubicBezTo>
                  <a:pt x="10891084" y="96949"/>
                  <a:pt x="10901063" y="96949"/>
                  <a:pt x="10901063" y="96949"/>
                </a:cubicBezTo>
                <a:cubicBezTo>
                  <a:pt x="10901063" y="89674"/>
                  <a:pt x="10921021" y="89674"/>
                  <a:pt x="10921021" y="89674"/>
                </a:cubicBezTo>
                <a:cubicBezTo>
                  <a:pt x="10921021" y="89674"/>
                  <a:pt x="10930999" y="89674"/>
                  <a:pt x="10930999" y="82399"/>
                </a:cubicBezTo>
                <a:close/>
                <a:moveTo>
                  <a:pt x="4916208" y="79810"/>
                </a:moveTo>
                <a:cubicBezTo>
                  <a:pt x="4916208" y="79810"/>
                  <a:pt x="4916208" y="79810"/>
                  <a:pt x="4916208" y="86712"/>
                </a:cubicBezTo>
                <a:cubicBezTo>
                  <a:pt x="4925637" y="86712"/>
                  <a:pt x="4925637" y="79810"/>
                  <a:pt x="4916208" y="79810"/>
                </a:cubicBezTo>
                <a:close/>
                <a:moveTo>
                  <a:pt x="5015216" y="79810"/>
                </a:moveTo>
                <a:cubicBezTo>
                  <a:pt x="5005196" y="79810"/>
                  <a:pt x="5005196" y="79810"/>
                  <a:pt x="5005196" y="79810"/>
                </a:cubicBezTo>
                <a:cubicBezTo>
                  <a:pt x="5005196" y="86712"/>
                  <a:pt x="5005196" y="86712"/>
                  <a:pt x="5005196" y="86712"/>
                </a:cubicBezTo>
                <a:cubicBezTo>
                  <a:pt x="5005196" y="79810"/>
                  <a:pt x="5005196" y="79810"/>
                  <a:pt x="5015216" y="79810"/>
                </a:cubicBezTo>
                <a:close/>
                <a:moveTo>
                  <a:pt x="5292399" y="79810"/>
                </a:moveTo>
                <a:cubicBezTo>
                  <a:pt x="5292399" y="94046"/>
                  <a:pt x="5282774" y="79810"/>
                  <a:pt x="5282774" y="94046"/>
                </a:cubicBezTo>
                <a:cubicBezTo>
                  <a:pt x="5302026" y="94046"/>
                  <a:pt x="5292399" y="94046"/>
                  <a:pt x="5311651" y="94046"/>
                </a:cubicBezTo>
                <a:cubicBezTo>
                  <a:pt x="5311651" y="86928"/>
                  <a:pt x="5311651" y="86928"/>
                  <a:pt x="5311651" y="86928"/>
                </a:cubicBezTo>
                <a:cubicBezTo>
                  <a:pt x="5302026" y="86928"/>
                  <a:pt x="5292399" y="86928"/>
                  <a:pt x="5292399" y="79810"/>
                </a:cubicBezTo>
                <a:close/>
                <a:moveTo>
                  <a:pt x="5499649" y="79810"/>
                </a:moveTo>
                <a:cubicBezTo>
                  <a:pt x="5489925" y="79810"/>
                  <a:pt x="5480201" y="86928"/>
                  <a:pt x="5480201" y="86928"/>
                </a:cubicBezTo>
                <a:cubicBezTo>
                  <a:pt x="5489925" y="86928"/>
                  <a:pt x="5489925" y="86928"/>
                  <a:pt x="5499649" y="94046"/>
                </a:cubicBezTo>
                <a:cubicBezTo>
                  <a:pt x="5499649" y="94046"/>
                  <a:pt x="5499649" y="86928"/>
                  <a:pt x="5499649" y="79810"/>
                </a:cubicBezTo>
                <a:close/>
                <a:moveTo>
                  <a:pt x="6064234" y="79810"/>
                </a:moveTo>
                <a:cubicBezTo>
                  <a:pt x="6054509" y="79810"/>
                  <a:pt x="6044785" y="94046"/>
                  <a:pt x="6054509" y="94046"/>
                </a:cubicBezTo>
                <a:cubicBezTo>
                  <a:pt x="6054509" y="94046"/>
                  <a:pt x="6054509" y="86928"/>
                  <a:pt x="6064234" y="79810"/>
                </a:cubicBezTo>
                <a:close/>
                <a:moveTo>
                  <a:pt x="6688340" y="79810"/>
                </a:moveTo>
                <a:cubicBezTo>
                  <a:pt x="6678321" y="79810"/>
                  <a:pt x="6678321" y="79810"/>
                  <a:pt x="6668302" y="86712"/>
                </a:cubicBezTo>
                <a:cubicBezTo>
                  <a:pt x="6678321" y="86712"/>
                  <a:pt x="6678321" y="86712"/>
                  <a:pt x="6678321" y="86712"/>
                </a:cubicBezTo>
                <a:cubicBezTo>
                  <a:pt x="6688340" y="86712"/>
                  <a:pt x="6688340" y="86712"/>
                  <a:pt x="6688340" y="86712"/>
                </a:cubicBezTo>
                <a:cubicBezTo>
                  <a:pt x="6688340" y="86712"/>
                  <a:pt x="6688340" y="86712"/>
                  <a:pt x="6688340" y="79810"/>
                </a:cubicBezTo>
                <a:close/>
                <a:moveTo>
                  <a:pt x="7291231" y="79810"/>
                </a:moveTo>
                <a:cubicBezTo>
                  <a:pt x="7281801" y="79810"/>
                  <a:pt x="7281801" y="86712"/>
                  <a:pt x="7291231" y="86712"/>
                </a:cubicBezTo>
                <a:cubicBezTo>
                  <a:pt x="7291231" y="86712"/>
                  <a:pt x="7291231" y="86712"/>
                  <a:pt x="7291231" y="79810"/>
                </a:cubicBezTo>
                <a:close/>
                <a:moveTo>
                  <a:pt x="8657902" y="79810"/>
                </a:moveTo>
                <a:cubicBezTo>
                  <a:pt x="8647883" y="79810"/>
                  <a:pt x="8647883" y="86712"/>
                  <a:pt x="8657902" y="86712"/>
                </a:cubicBezTo>
                <a:cubicBezTo>
                  <a:pt x="8657902" y="79810"/>
                  <a:pt x="8657902" y="79810"/>
                  <a:pt x="8657902" y="79810"/>
                </a:cubicBezTo>
                <a:close/>
                <a:moveTo>
                  <a:pt x="8776359" y="79810"/>
                </a:moveTo>
                <a:cubicBezTo>
                  <a:pt x="8766340" y="79810"/>
                  <a:pt x="8766340" y="79810"/>
                  <a:pt x="8766340" y="79810"/>
                </a:cubicBezTo>
                <a:cubicBezTo>
                  <a:pt x="8766340" y="79810"/>
                  <a:pt x="8766340" y="79810"/>
                  <a:pt x="8776359" y="86712"/>
                </a:cubicBezTo>
                <a:cubicBezTo>
                  <a:pt x="8776359" y="79810"/>
                  <a:pt x="8776359" y="79810"/>
                  <a:pt x="8776359" y="79810"/>
                </a:cubicBezTo>
                <a:close/>
                <a:moveTo>
                  <a:pt x="5114223" y="79594"/>
                </a:moveTo>
                <a:cubicBezTo>
                  <a:pt x="5104205" y="79594"/>
                  <a:pt x="5104205" y="86712"/>
                  <a:pt x="5114223" y="86712"/>
                </a:cubicBezTo>
                <a:cubicBezTo>
                  <a:pt x="5114223" y="84933"/>
                  <a:pt x="5114223" y="83153"/>
                  <a:pt x="5114223" y="81596"/>
                </a:cubicBezTo>
                <a:close/>
                <a:moveTo>
                  <a:pt x="5831319" y="77872"/>
                </a:moveTo>
                <a:lnTo>
                  <a:pt x="5825552" y="86712"/>
                </a:lnTo>
                <a:cubicBezTo>
                  <a:pt x="5828381" y="84951"/>
                  <a:pt x="5829795" y="82749"/>
                  <a:pt x="5830657" y="80437"/>
                </a:cubicBezTo>
                <a:close/>
                <a:moveTo>
                  <a:pt x="5768773" y="76716"/>
                </a:moveTo>
                <a:cubicBezTo>
                  <a:pt x="5767834" y="77060"/>
                  <a:pt x="5767208" y="77976"/>
                  <a:pt x="5767208" y="79810"/>
                </a:cubicBezTo>
                <a:cubicBezTo>
                  <a:pt x="5767208" y="79810"/>
                  <a:pt x="5767208" y="79810"/>
                  <a:pt x="5777227" y="79810"/>
                </a:cubicBezTo>
                <a:cubicBezTo>
                  <a:pt x="5777227" y="79810"/>
                  <a:pt x="5771591" y="75684"/>
                  <a:pt x="5768773" y="76716"/>
                </a:cubicBezTo>
                <a:close/>
                <a:moveTo>
                  <a:pt x="2004760" y="74829"/>
                </a:moveTo>
                <a:cubicBezTo>
                  <a:pt x="1995025" y="74829"/>
                  <a:pt x="1995025" y="74829"/>
                  <a:pt x="1995025" y="74829"/>
                </a:cubicBezTo>
                <a:cubicBezTo>
                  <a:pt x="2004760" y="82400"/>
                  <a:pt x="2004760" y="74829"/>
                  <a:pt x="2004760" y="74829"/>
                </a:cubicBezTo>
                <a:close/>
                <a:moveTo>
                  <a:pt x="11279036" y="74829"/>
                </a:moveTo>
                <a:cubicBezTo>
                  <a:pt x="11269301" y="74829"/>
                  <a:pt x="11269301" y="74829"/>
                  <a:pt x="11269301" y="74829"/>
                </a:cubicBezTo>
                <a:cubicBezTo>
                  <a:pt x="11279036" y="82400"/>
                  <a:pt x="11279036" y="74829"/>
                  <a:pt x="11279036" y="74829"/>
                </a:cubicBezTo>
                <a:close/>
                <a:moveTo>
                  <a:pt x="5094580" y="72476"/>
                </a:moveTo>
                <a:cubicBezTo>
                  <a:pt x="5094580" y="79594"/>
                  <a:pt x="5094580" y="79594"/>
                  <a:pt x="5083579" y="79594"/>
                </a:cubicBezTo>
                <a:lnTo>
                  <a:pt x="5087562" y="85608"/>
                </a:lnTo>
                <a:lnTo>
                  <a:pt x="5093205" y="84043"/>
                </a:lnTo>
                <a:cubicBezTo>
                  <a:pt x="5094580" y="83153"/>
                  <a:pt x="5094580" y="83153"/>
                  <a:pt x="5094580" y="86712"/>
                </a:cubicBezTo>
                <a:cubicBezTo>
                  <a:pt x="5094580" y="79594"/>
                  <a:pt x="5104213" y="72476"/>
                  <a:pt x="5094580" y="72476"/>
                </a:cubicBezTo>
                <a:close/>
                <a:moveTo>
                  <a:pt x="5292203" y="72476"/>
                </a:moveTo>
                <a:cubicBezTo>
                  <a:pt x="5282577" y="72476"/>
                  <a:pt x="5282577" y="72476"/>
                  <a:pt x="5282577" y="72476"/>
                </a:cubicBezTo>
                <a:cubicBezTo>
                  <a:pt x="5282577" y="79594"/>
                  <a:pt x="5271576" y="79594"/>
                  <a:pt x="5271576" y="86712"/>
                </a:cubicBezTo>
                <a:cubicBezTo>
                  <a:pt x="5282577" y="86712"/>
                  <a:pt x="5282577" y="86712"/>
                  <a:pt x="5282577" y="86712"/>
                </a:cubicBezTo>
                <a:cubicBezTo>
                  <a:pt x="5271576" y="79594"/>
                  <a:pt x="5292203" y="79594"/>
                  <a:pt x="5292203" y="72476"/>
                </a:cubicBezTo>
                <a:close/>
                <a:moveTo>
                  <a:pt x="5341118" y="72476"/>
                </a:moveTo>
                <a:cubicBezTo>
                  <a:pt x="5341118" y="79810"/>
                  <a:pt x="5341118" y="79810"/>
                  <a:pt x="5341118" y="79810"/>
                </a:cubicBezTo>
                <a:cubicBezTo>
                  <a:pt x="5350547" y="72476"/>
                  <a:pt x="5341118" y="72476"/>
                  <a:pt x="5341118" y="72476"/>
                </a:cubicBezTo>
                <a:close/>
                <a:moveTo>
                  <a:pt x="5539135" y="72476"/>
                </a:moveTo>
                <a:cubicBezTo>
                  <a:pt x="5529116" y="72476"/>
                  <a:pt x="5529116" y="72476"/>
                  <a:pt x="5529116" y="72476"/>
                </a:cubicBezTo>
                <a:cubicBezTo>
                  <a:pt x="5529116" y="79810"/>
                  <a:pt x="5529116" y="79810"/>
                  <a:pt x="5529116" y="79810"/>
                </a:cubicBezTo>
                <a:cubicBezTo>
                  <a:pt x="5539135" y="79810"/>
                  <a:pt x="5539135" y="72476"/>
                  <a:pt x="5539135" y="72476"/>
                </a:cubicBezTo>
                <a:close/>
                <a:moveTo>
                  <a:pt x="5618400" y="72476"/>
                </a:moveTo>
                <a:cubicBezTo>
                  <a:pt x="5618400" y="72476"/>
                  <a:pt x="5608676" y="72476"/>
                  <a:pt x="5608676" y="79810"/>
                </a:cubicBezTo>
                <a:cubicBezTo>
                  <a:pt x="5618400" y="79810"/>
                  <a:pt x="5618400" y="79810"/>
                  <a:pt x="5618400" y="79810"/>
                </a:cubicBezTo>
                <a:cubicBezTo>
                  <a:pt x="5628124" y="79810"/>
                  <a:pt x="5618400" y="72476"/>
                  <a:pt x="5618400" y="72476"/>
                </a:cubicBezTo>
                <a:close/>
                <a:moveTo>
                  <a:pt x="5637554" y="72476"/>
                </a:moveTo>
                <a:cubicBezTo>
                  <a:pt x="5637554" y="79810"/>
                  <a:pt x="5658770" y="79810"/>
                  <a:pt x="5647455" y="79810"/>
                </a:cubicBezTo>
                <a:cubicBezTo>
                  <a:pt x="5647455" y="79810"/>
                  <a:pt x="5647455" y="72476"/>
                  <a:pt x="5637554" y="72476"/>
                </a:cubicBezTo>
                <a:close/>
                <a:moveTo>
                  <a:pt x="5945777" y="72476"/>
                </a:moveTo>
                <a:cubicBezTo>
                  <a:pt x="5935758" y="72476"/>
                  <a:pt x="5935758" y="79594"/>
                  <a:pt x="5935758" y="86712"/>
                </a:cubicBezTo>
                <a:cubicBezTo>
                  <a:pt x="5945777" y="86712"/>
                  <a:pt x="5945777" y="79594"/>
                  <a:pt x="5945777" y="79594"/>
                </a:cubicBezTo>
                <a:cubicBezTo>
                  <a:pt x="5945777" y="72476"/>
                  <a:pt x="5945777" y="72476"/>
                  <a:pt x="5945777" y="72476"/>
                </a:cubicBezTo>
                <a:close/>
                <a:moveTo>
                  <a:pt x="6856890" y="72476"/>
                </a:moveTo>
                <a:cubicBezTo>
                  <a:pt x="6856890" y="79810"/>
                  <a:pt x="6856890" y="79810"/>
                  <a:pt x="6866319" y="79810"/>
                </a:cubicBezTo>
                <a:cubicBezTo>
                  <a:pt x="6866319" y="79810"/>
                  <a:pt x="6866319" y="72476"/>
                  <a:pt x="6856890" y="72476"/>
                </a:cubicBezTo>
                <a:close/>
                <a:moveTo>
                  <a:pt x="8717425" y="72476"/>
                </a:moveTo>
                <a:cubicBezTo>
                  <a:pt x="8717425" y="79594"/>
                  <a:pt x="8717425" y="86712"/>
                  <a:pt x="8727443" y="86712"/>
                </a:cubicBezTo>
                <a:cubicBezTo>
                  <a:pt x="8717425" y="79594"/>
                  <a:pt x="8727443" y="72476"/>
                  <a:pt x="8717425" y="72476"/>
                </a:cubicBezTo>
                <a:close/>
                <a:moveTo>
                  <a:pt x="8737462" y="72476"/>
                </a:moveTo>
                <a:cubicBezTo>
                  <a:pt x="8737462" y="79810"/>
                  <a:pt x="8747187" y="79810"/>
                  <a:pt x="8747187" y="79810"/>
                </a:cubicBezTo>
                <a:cubicBezTo>
                  <a:pt x="8756911" y="79810"/>
                  <a:pt x="8747187" y="72476"/>
                  <a:pt x="8737462" y="72476"/>
                </a:cubicBezTo>
                <a:close/>
                <a:moveTo>
                  <a:pt x="5368532" y="69647"/>
                </a:moveTo>
                <a:cubicBezTo>
                  <a:pt x="5366051" y="69977"/>
                  <a:pt x="5363352" y="70858"/>
                  <a:pt x="5360566" y="72620"/>
                </a:cubicBezTo>
                <a:cubicBezTo>
                  <a:pt x="5371710" y="79666"/>
                  <a:pt x="5381461" y="79666"/>
                  <a:pt x="5381461" y="86712"/>
                </a:cubicBezTo>
                <a:cubicBezTo>
                  <a:pt x="5391212" y="79666"/>
                  <a:pt x="5381461" y="79666"/>
                  <a:pt x="5381461" y="72620"/>
                </a:cubicBezTo>
                <a:cubicBezTo>
                  <a:pt x="5381461" y="72620"/>
                  <a:pt x="5375976" y="68656"/>
                  <a:pt x="5368532" y="69647"/>
                </a:cubicBezTo>
                <a:close/>
                <a:moveTo>
                  <a:pt x="4712021" y="67299"/>
                </a:moveTo>
                <a:cubicBezTo>
                  <a:pt x="4709516" y="67299"/>
                  <a:pt x="4707010" y="69025"/>
                  <a:pt x="4707010" y="72476"/>
                </a:cubicBezTo>
                <a:cubicBezTo>
                  <a:pt x="4717019" y="72476"/>
                  <a:pt x="4717019" y="72476"/>
                  <a:pt x="4717019" y="72476"/>
                </a:cubicBezTo>
                <a:cubicBezTo>
                  <a:pt x="4717019" y="69025"/>
                  <a:pt x="4714514" y="67299"/>
                  <a:pt x="4712021" y="67299"/>
                </a:cubicBezTo>
                <a:close/>
                <a:moveTo>
                  <a:pt x="5480201" y="65574"/>
                </a:moveTo>
                <a:lnTo>
                  <a:pt x="5484304" y="69689"/>
                </a:lnTo>
                <a:cubicBezTo>
                  <a:pt x="5485671" y="72692"/>
                  <a:pt x="5480201" y="72692"/>
                  <a:pt x="5480201" y="72692"/>
                </a:cubicBezTo>
                <a:cubicBezTo>
                  <a:pt x="5489925" y="72692"/>
                  <a:pt x="5489925" y="79810"/>
                  <a:pt x="5499649" y="79810"/>
                </a:cubicBezTo>
                <a:cubicBezTo>
                  <a:pt x="5492356" y="74471"/>
                  <a:pt x="5490533" y="73137"/>
                  <a:pt x="5485975" y="69800"/>
                </a:cubicBezTo>
                <a:close/>
                <a:moveTo>
                  <a:pt x="4806007" y="65573"/>
                </a:moveTo>
                <a:cubicBezTo>
                  <a:pt x="4796578" y="65573"/>
                  <a:pt x="4796578" y="65573"/>
                  <a:pt x="4796578" y="65573"/>
                </a:cubicBezTo>
                <a:cubicBezTo>
                  <a:pt x="4806007" y="72476"/>
                  <a:pt x="4806007" y="65573"/>
                  <a:pt x="4806007" y="65573"/>
                </a:cubicBezTo>
                <a:close/>
                <a:moveTo>
                  <a:pt x="4964834" y="65573"/>
                </a:moveTo>
                <a:cubicBezTo>
                  <a:pt x="4964834" y="65573"/>
                  <a:pt x="4955104" y="65573"/>
                  <a:pt x="4955104" y="72692"/>
                </a:cubicBezTo>
                <a:cubicBezTo>
                  <a:pt x="4964834" y="72692"/>
                  <a:pt x="4964834" y="72692"/>
                  <a:pt x="4974552" y="79810"/>
                </a:cubicBezTo>
                <a:cubicBezTo>
                  <a:pt x="4974552" y="72692"/>
                  <a:pt x="4964834" y="65573"/>
                  <a:pt x="4964834" y="65573"/>
                </a:cubicBezTo>
                <a:close/>
                <a:moveTo>
                  <a:pt x="5063541" y="65573"/>
                </a:moveTo>
                <a:cubicBezTo>
                  <a:pt x="5073559" y="72476"/>
                  <a:pt x="5073559" y="72476"/>
                  <a:pt x="5073559" y="72476"/>
                </a:cubicBezTo>
                <a:cubicBezTo>
                  <a:pt x="5073559" y="65573"/>
                  <a:pt x="5073559" y="65573"/>
                  <a:pt x="5063541" y="65573"/>
                </a:cubicBezTo>
                <a:close/>
                <a:moveTo>
                  <a:pt x="5104205" y="65573"/>
                </a:moveTo>
                <a:cubicBezTo>
                  <a:pt x="5104205" y="65573"/>
                  <a:pt x="5104205" y="72476"/>
                  <a:pt x="5114223" y="72476"/>
                </a:cubicBezTo>
                <a:cubicBezTo>
                  <a:pt x="5114223" y="65573"/>
                  <a:pt x="5114223" y="65573"/>
                  <a:pt x="5104205" y="65573"/>
                </a:cubicBezTo>
                <a:close/>
                <a:moveTo>
                  <a:pt x="5172275" y="65573"/>
                </a:moveTo>
                <a:cubicBezTo>
                  <a:pt x="5172275" y="65573"/>
                  <a:pt x="5162549" y="65573"/>
                  <a:pt x="5162549" y="72620"/>
                </a:cubicBezTo>
                <a:cubicBezTo>
                  <a:pt x="5172275" y="72620"/>
                  <a:pt x="5162549" y="72620"/>
                  <a:pt x="5162549" y="79666"/>
                </a:cubicBezTo>
                <a:cubicBezTo>
                  <a:pt x="5172275" y="72620"/>
                  <a:pt x="5172275" y="86712"/>
                  <a:pt x="5172275" y="86712"/>
                </a:cubicBezTo>
                <a:cubicBezTo>
                  <a:pt x="5181997" y="79666"/>
                  <a:pt x="5162549" y="72620"/>
                  <a:pt x="5172275" y="65573"/>
                </a:cubicBezTo>
                <a:close/>
                <a:moveTo>
                  <a:pt x="5302222" y="65573"/>
                </a:moveTo>
                <a:cubicBezTo>
                  <a:pt x="5302222" y="72692"/>
                  <a:pt x="5302222" y="79810"/>
                  <a:pt x="5311651" y="72692"/>
                </a:cubicBezTo>
                <a:cubicBezTo>
                  <a:pt x="5302222" y="65573"/>
                  <a:pt x="5302222" y="65573"/>
                  <a:pt x="5302222" y="65573"/>
                </a:cubicBezTo>
                <a:close/>
                <a:moveTo>
                  <a:pt x="5400641" y="65573"/>
                </a:moveTo>
                <a:cubicBezTo>
                  <a:pt x="5400641" y="72692"/>
                  <a:pt x="5391212" y="72692"/>
                  <a:pt x="5391212" y="79810"/>
                </a:cubicBezTo>
                <a:cubicBezTo>
                  <a:pt x="5400641" y="79810"/>
                  <a:pt x="5400641" y="65573"/>
                  <a:pt x="5400641" y="65573"/>
                </a:cubicBezTo>
                <a:close/>
                <a:moveTo>
                  <a:pt x="5420678" y="65573"/>
                </a:moveTo>
                <a:cubicBezTo>
                  <a:pt x="5420678" y="65573"/>
                  <a:pt x="5420678" y="65573"/>
                  <a:pt x="5410659" y="65573"/>
                </a:cubicBezTo>
                <a:cubicBezTo>
                  <a:pt x="5410659" y="72692"/>
                  <a:pt x="5410659" y="72692"/>
                  <a:pt x="5410659" y="79810"/>
                </a:cubicBezTo>
                <a:cubicBezTo>
                  <a:pt x="5420678" y="79810"/>
                  <a:pt x="5420678" y="79810"/>
                  <a:pt x="5420678" y="79810"/>
                </a:cubicBezTo>
                <a:cubicBezTo>
                  <a:pt x="5420678" y="72692"/>
                  <a:pt x="5420678" y="72692"/>
                  <a:pt x="5420678" y="65573"/>
                </a:cubicBezTo>
                <a:close/>
                <a:moveTo>
                  <a:pt x="5440127" y="65573"/>
                </a:moveTo>
                <a:lnTo>
                  <a:pt x="5440126" y="65573"/>
                </a:lnTo>
                <a:lnTo>
                  <a:pt x="5430108" y="65573"/>
                </a:lnTo>
                <a:cubicBezTo>
                  <a:pt x="5437622" y="70750"/>
                  <a:pt x="5439501" y="68162"/>
                  <a:pt x="5439970" y="66544"/>
                </a:cubicBezTo>
                <a:lnTo>
                  <a:pt x="5440126" y="65576"/>
                </a:lnTo>
                <a:lnTo>
                  <a:pt x="5440126" y="69564"/>
                </a:lnTo>
                <a:cubicBezTo>
                  <a:pt x="5440126" y="72476"/>
                  <a:pt x="5440126" y="72476"/>
                  <a:pt x="5440126" y="72476"/>
                </a:cubicBezTo>
                <a:cubicBezTo>
                  <a:pt x="5449556" y="72476"/>
                  <a:pt x="5449556" y="72476"/>
                  <a:pt x="5449556" y="72476"/>
                </a:cubicBezTo>
                <a:cubicBezTo>
                  <a:pt x="5449556" y="72476"/>
                  <a:pt x="5449556" y="68593"/>
                  <a:pt x="5445578" y="66652"/>
                </a:cubicBezTo>
                <a:lnTo>
                  <a:pt x="5440127" y="65574"/>
                </a:lnTo>
                <a:close/>
                <a:moveTo>
                  <a:pt x="5529313" y="65573"/>
                </a:moveTo>
                <a:cubicBezTo>
                  <a:pt x="5539135" y="65573"/>
                  <a:pt x="5519490" y="65573"/>
                  <a:pt x="5519490" y="65573"/>
                </a:cubicBezTo>
                <a:cubicBezTo>
                  <a:pt x="5529313" y="65573"/>
                  <a:pt x="5509668" y="72476"/>
                  <a:pt x="5519490" y="72476"/>
                </a:cubicBezTo>
                <a:cubicBezTo>
                  <a:pt x="5519490" y="72476"/>
                  <a:pt x="5519490" y="65573"/>
                  <a:pt x="5529313" y="65573"/>
                </a:cubicBezTo>
                <a:close/>
                <a:moveTo>
                  <a:pt x="5668199" y="65573"/>
                </a:moveTo>
                <a:cubicBezTo>
                  <a:pt x="5668199" y="72476"/>
                  <a:pt x="5678218" y="72476"/>
                  <a:pt x="5678218" y="72476"/>
                </a:cubicBezTo>
                <a:cubicBezTo>
                  <a:pt x="5678218" y="72476"/>
                  <a:pt x="5678218" y="65573"/>
                  <a:pt x="5668199" y="65573"/>
                </a:cubicBezTo>
                <a:close/>
                <a:moveTo>
                  <a:pt x="5687647" y="65573"/>
                </a:moveTo>
                <a:cubicBezTo>
                  <a:pt x="5687647" y="72476"/>
                  <a:pt x="5687647" y="72476"/>
                  <a:pt x="5697666" y="72476"/>
                </a:cubicBezTo>
                <a:cubicBezTo>
                  <a:pt x="5697666" y="72476"/>
                  <a:pt x="5697666" y="65573"/>
                  <a:pt x="5687647" y="65573"/>
                </a:cubicBezTo>
                <a:close/>
                <a:moveTo>
                  <a:pt x="5846768" y="65573"/>
                </a:moveTo>
                <a:cubicBezTo>
                  <a:pt x="5836160" y="65573"/>
                  <a:pt x="5833685" y="69096"/>
                  <a:pt x="5832447" y="73500"/>
                </a:cubicBezTo>
                <a:lnTo>
                  <a:pt x="5831319" y="77872"/>
                </a:lnTo>
                <a:lnTo>
                  <a:pt x="5832447" y="76143"/>
                </a:lnTo>
                <a:cubicBezTo>
                  <a:pt x="5833685" y="72620"/>
                  <a:pt x="5836160" y="69097"/>
                  <a:pt x="5846768" y="65573"/>
                </a:cubicBezTo>
                <a:close/>
                <a:moveTo>
                  <a:pt x="1698707" y="60130"/>
                </a:moveTo>
                <a:cubicBezTo>
                  <a:pt x="1687348" y="60130"/>
                  <a:pt x="1677410" y="60130"/>
                  <a:pt x="1677410" y="67702"/>
                </a:cubicBezTo>
                <a:cubicBezTo>
                  <a:pt x="1677410" y="67702"/>
                  <a:pt x="1687348" y="60130"/>
                  <a:pt x="1698707" y="67702"/>
                </a:cubicBezTo>
                <a:cubicBezTo>
                  <a:pt x="1698707" y="60130"/>
                  <a:pt x="1698707" y="60130"/>
                  <a:pt x="1698707" y="60130"/>
                </a:cubicBezTo>
                <a:close/>
                <a:moveTo>
                  <a:pt x="2035488" y="60130"/>
                </a:moveTo>
                <a:cubicBezTo>
                  <a:pt x="2035488" y="60130"/>
                  <a:pt x="2035488" y="60130"/>
                  <a:pt x="2025448" y="67702"/>
                </a:cubicBezTo>
                <a:cubicBezTo>
                  <a:pt x="2035488" y="67702"/>
                  <a:pt x="2035488" y="67702"/>
                  <a:pt x="2045528" y="67702"/>
                </a:cubicBezTo>
                <a:cubicBezTo>
                  <a:pt x="2045528" y="60130"/>
                  <a:pt x="2035488" y="60130"/>
                  <a:pt x="2035488" y="60130"/>
                </a:cubicBezTo>
                <a:close/>
                <a:moveTo>
                  <a:pt x="10972982" y="60130"/>
                </a:moveTo>
                <a:cubicBezTo>
                  <a:pt x="10961624" y="60130"/>
                  <a:pt x="10951686" y="60130"/>
                  <a:pt x="10951686" y="67702"/>
                </a:cubicBezTo>
                <a:cubicBezTo>
                  <a:pt x="10951686" y="67702"/>
                  <a:pt x="10961624" y="60130"/>
                  <a:pt x="10972982" y="67702"/>
                </a:cubicBezTo>
                <a:cubicBezTo>
                  <a:pt x="10972982" y="60130"/>
                  <a:pt x="10972982" y="60130"/>
                  <a:pt x="10972982" y="60130"/>
                </a:cubicBezTo>
                <a:close/>
                <a:moveTo>
                  <a:pt x="11309764" y="60130"/>
                </a:moveTo>
                <a:cubicBezTo>
                  <a:pt x="11309764" y="60130"/>
                  <a:pt x="11309764" y="60130"/>
                  <a:pt x="11299724" y="67702"/>
                </a:cubicBezTo>
                <a:cubicBezTo>
                  <a:pt x="11309764" y="67702"/>
                  <a:pt x="11309764" y="67702"/>
                  <a:pt x="11319803" y="67702"/>
                </a:cubicBezTo>
                <a:cubicBezTo>
                  <a:pt x="11319803" y="60130"/>
                  <a:pt x="11309764" y="60130"/>
                  <a:pt x="11309764" y="60130"/>
                </a:cubicBezTo>
                <a:close/>
                <a:moveTo>
                  <a:pt x="4984572" y="58240"/>
                </a:moveTo>
                <a:cubicBezTo>
                  <a:pt x="4974552" y="58240"/>
                  <a:pt x="4974552" y="58240"/>
                  <a:pt x="4974552" y="58240"/>
                </a:cubicBezTo>
                <a:cubicBezTo>
                  <a:pt x="4974552" y="65574"/>
                  <a:pt x="4974552" y="65574"/>
                  <a:pt x="4984572" y="65574"/>
                </a:cubicBezTo>
                <a:cubicBezTo>
                  <a:pt x="4984572" y="58240"/>
                  <a:pt x="4984572" y="58240"/>
                  <a:pt x="4984572" y="58240"/>
                </a:cubicBezTo>
                <a:close/>
                <a:moveTo>
                  <a:pt x="5114223" y="58240"/>
                </a:moveTo>
                <a:cubicBezTo>
                  <a:pt x="5114223" y="65574"/>
                  <a:pt x="5114223" y="65574"/>
                  <a:pt x="5114223" y="65574"/>
                </a:cubicBezTo>
                <a:cubicBezTo>
                  <a:pt x="5123661" y="65574"/>
                  <a:pt x="5123661" y="58240"/>
                  <a:pt x="5114223" y="58240"/>
                </a:cubicBezTo>
                <a:close/>
                <a:moveTo>
                  <a:pt x="5381193" y="58240"/>
                </a:moveTo>
                <a:cubicBezTo>
                  <a:pt x="5381193" y="65358"/>
                  <a:pt x="5381193" y="72476"/>
                  <a:pt x="5391212" y="65358"/>
                </a:cubicBezTo>
                <a:cubicBezTo>
                  <a:pt x="5381193" y="65358"/>
                  <a:pt x="5391212" y="58240"/>
                  <a:pt x="5381193" y="58240"/>
                </a:cubicBezTo>
                <a:close/>
                <a:moveTo>
                  <a:pt x="5480496" y="58240"/>
                </a:moveTo>
                <a:cubicBezTo>
                  <a:pt x="5480496" y="65574"/>
                  <a:pt x="5470772" y="65574"/>
                  <a:pt x="5470772" y="65574"/>
                </a:cubicBezTo>
                <a:lnTo>
                  <a:pt x="5480201" y="65574"/>
                </a:lnTo>
                <a:lnTo>
                  <a:pt x="5480496" y="65574"/>
                </a:lnTo>
                <a:cubicBezTo>
                  <a:pt x="5480496" y="65574"/>
                  <a:pt x="5490220" y="58240"/>
                  <a:pt x="5480496" y="58240"/>
                </a:cubicBezTo>
                <a:close/>
                <a:moveTo>
                  <a:pt x="5736562" y="58240"/>
                </a:moveTo>
                <a:cubicBezTo>
                  <a:pt x="5736562" y="58240"/>
                  <a:pt x="5727133" y="58240"/>
                  <a:pt x="5727133" y="65574"/>
                </a:cubicBezTo>
                <a:cubicBezTo>
                  <a:pt x="5736562" y="65574"/>
                  <a:pt x="5736562" y="65574"/>
                  <a:pt x="5736562" y="65574"/>
                </a:cubicBezTo>
                <a:cubicBezTo>
                  <a:pt x="5736562" y="58240"/>
                  <a:pt x="5736562" y="58240"/>
                  <a:pt x="5736562" y="58240"/>
                </a:cubicBezTo>
                <a:close/>
                <a:moveTo>
                  <a:pt x="6064233" y="58240"/>
                </a:moveTo>
                <a:cubicBezTo>
                  <a:pt x="6054214" y="58240"/>
                  <a:pt x="6054214" y="58240"/>
                  <a:pt x="6054214" y="58240"/>
                </a:cubicBezTo>
                <a:cubicBezTo>
                  <a:pt x="6054214" y="65574"/>
                  <a:pt x="6054214" y="65574"/>
                  <a:pt x="6054214" y="65574"/>
                </a:cubicBezTo>
                <a:cubicBezTo>
                  <a:pt x="6054214" y="65574"/>
                  <a:pt x="6054214" y="65574"/>
                  <a:pt x="6064233" y="65574"/>
                </a:cubicBezTo>
                <a:cubicBezTo>
                  <a:pt x="6054214" y="65574"/>
                  <a:pt x="6064233" y="65574"/>
                  <a:pt x="6064233" y="58240"/>
                </a:cubicBezTo>
                <a:close/>
                <a:moveTo>
                  <a:pt x="6124051" y="58240"/>
                </a:moveTo>
                <a:cubicBezTo>
                  <a:pt x="6114327" y="58240"/>
                  <a:pt x="6114327" y="58240"/>
                  <a:pt x="6114327" y="58240"/>
                </a:cubicBezTo>
                <a:cubicBezTo>
                  <a:pt x="6114327" y="65574"/>
                  <a:pt x="6133775" y="65574"/>
                  <a:pt x="6124051" y="58240"/>
                </a:cubicBezTo>
                <a:close/>
                <a:moveTo>
                  <a:pt x="6835674" y="58240"/>
                </a:moveTo>
                <a:cubicBezTo>
                  <a:pt x="6826244" y="58240"/>
                  <a:pt x="6826244" y="58240"/>
                  <a:pt x="6826244" y="65574"/>
                </a:cubicBezTo>
                <a:cubicBezTo>
                  <a:pt x="6826244" y="65574"/>
                  <a:pt x="6826244" y="65574"/>
                  <a:pt x="6835674" y="65574"/>
                </a:cubicBezTo>
                <a:cubicBezTo>
                  <a:pt x="6835674" y="58240"/>
                  <a:pt x="6835674" y="58240"/>
                  <a:pt x="6835674" y="58240"/>
                </a:cubicBezTo>
                <a:close/>
                <a:moveTo>
                  <a:pt x="8696799" y="58240"/>
                </a:moveTo>
                <a:cubicBezTo>
                  <a:pt x="8696799" y="65574"/>
                  <a:pt x="8707995" y="65574"/>
                  <a:pt x="8707995" y="65574"/>
                </a:cubicBezTo>
                <a:cubicBezTo>
                  <a:pt x="8707995" y="58240"/>
                  <a:pt x="8707995" y="58240"/>
                  <a:pt x="8696799" y="58240"/>
                </a:cubicBezTo>
                <a:close/>
                <a:moveTo>
                  <a:pt x="5851229" y="57311"/>
                </a:moveTo>
                <a:lnTo>
                  <a:pt x="5851336" y="57377"/>
                </a:lnTo>
                <a:cubicBezTo>
                  <a:pt x="5853767" y="58240"/>
                  <a:pt x="5856198" y="58240"/>
                  <a:pt x="5856198" y="58240"/>
                </a:cubicBezTo>
                <a:close/>
                <a:moveTo>
                  <a:pt x="4916355" y="55453"/>
                </a:moveTo>
                <a:cubicBezTo>
                  <a:pt x="4916208" y="55786"/>
                  <a:pt x="4916208" y="56676"/>
                  <a:pt x="4916208" y="58456"/>
                </a:cubicBezTo>
                <a:cubicBezTo>
                  <a:pt x="4925637" y="58456"/>
                  <a:pt x="4916208" y="58456"/>
                  <a:pt x="4916208" y="65574"/>
                </a:cubicBezTo>
                <a:cubicBezTo>
                  <a:pt x="4925637" y="65574"/>
                  <a:pt x="4925637" y="58456"/>
                  <a:pt x="4925637" y="58456"/>
                </a:cubicBezTo>
                <a:cubicBezTo>
                  <a:pt x="4918568" y="58456"/>
                  <a:pt x="4916801" y="54452"/>
                  <a:pt x="4916355" y="55453"/>
                </a:cubicBezTo>
                <a:close/>
                <a:moveTo>
                  <a:pt x="1718786" y="51667"/>
                </a:moveTo>
                <a:cubicBezTo>
                  <a:pt x="1709050" y="51667"/>
                  <a:pt x="1709050" y="51667"/>
                  <a:pt x="1709050" y="51667"/>
                </a:cubicBezTo>
                <a:cubicBezTo>
                  <a:pt x="1709050" y="51667"/>
                  <a:pt x="1709050" y="60130"/>
                  <a:pt x="1718786" y="60130"/>
                </a:cubicBezTo>
                <a:cubicBezTo>
                  <a:pt x="1718786" y="60130"/>
                  <a:pt x="1718786" y="60130"/>
                  <a:pt x="1718786" y="51667"/>
                </a:cubicBezTo>
                <a:close/>
                <a:moveTo>
                  <a:pt x="10993061" y="51667"/>
                </a:moveTo>
                <a:cubicBezTo>
                  <a:pt x="10983326" y="51667"/>
                  <a:pt x="10983326" y="51667"/>
                  <a:pt x="10983326" y="51667"/>
                </a:cubicBezTo>
                <a:cubicBezTo>
                  <a:pt x="10983326" y="51667"/>
                  <a:pt x="10983326" y="60130"/>
                  <a:pt x="10993061" y="60130"/>
                </a:cubicBezTo>
                <a:cubicBezTo>
                  <a:pt x="10993061" y="60130"/>
                  <a:pt x="10993061" y="60130"/>
                  <a:pt x="10993061" y="51667"/>
                </a:cubicBezTo>
                <a:close/>
                <a:moveTo>
                  <a:pt x="4885566" y="51337"/>
                </a:moveTo>
                <a:cubicBezTo>
                  <a:pt x="4875545" y="51337"/>
                  <a:pt x="4875545" y="51337"/>
                  <a:pt x="4875545" y="51337"/>
                </a:cubicBezTo>
                <a:cubicBezTo>
                  <a:pt x="4885566" y="58240"/>
                  <a:pt x="4885566" y="51337"/>
                  <a:pt x="4885566" y="51337"/>
                </a:cubicBezTo>
                <a:close/>
                <a:moveTo>
                  <a:pt x="5005206" y="51337"/>
                </a:moveTo>
                <a:cubicBezTo>
                  <a:pt x="5005206" y="51337"/>
                  <a:pt x="4994000" y="51337"/>
                  <a:pt x="4994000" y="58240"/>
                </a:cubicBezTo>
                <a:cubicBezTo>
                  <a:pt x="5005206" y="58240"/>
                  <a:pt x="5005206" y="58240"/>
                  <a:pt x="5005206" y="58240"/>
                </a:cubicBezTo>
                <a:cubicBezTo>
                  <a:pt x="5005206" y="51337"/>
                  <a:pt x="5005206" y="51337"/>
                  <a:pt x="5005206" y="51337"/>
                </a:cubicBezTo>
                <a:close/>
                <a:moveTo>
                  <a:pt x="5292203" y="51337"/>
                </a:moveTo>
                <a:cubicBezTo>
                  <a:pt x="5292203" y="58240"/>
                  <a:pt x="5292203" y="58240"/>
                  <a:pt x="5292203" y="58240"/>
                </a:cubicBezTo>
                <a:cubicBezTo>
                  <a:pt x="5292203" y="58240"/>
                  <a:pt x="5302222" y="51337"/>
                  <a:pt x="5292203" y="51337"/>
                </a:cubicBezTo>
                <a:close/>
                <a:moveTo>
                  <a:pt x="5519098" y="51337"/>
                </a:moveTo>
                <a:cubicBezTo>
                  <a:pt x="5509374" y="51337"/>
                  <a:pt x="5509374" y="51337"/>
                  <a:pt x="5509374" y="51337"/>
                </a:cubicBezTo>
                <a:cubicBezTo>
                  <a:pt x="5499649" y="51337"/>
                  <a:pt x="5509374" y="58240"/>
                  <a:pt x="5519098" y="58240"/>
                </a:cubicBezTo>
                <a:cubicBezTo>
                  <a:pt x="5509374" y="58240"/>
                  <a:pt x="5519098" y="51337"/>
                  <a:pt x="5519098" y="51337"/>
                </a:cubicBezTo>
                <a:close/>
                <a:moveTo>
                  <a:pt x="5637848" y="51337"/>
                </a:moveTo>
                <a:cubicBezTo>
                  <a:pt x="5628124" y="51337"/>
                  <a:pt x="5628124" y="51337"/>
                  <a:pt x="5628124" y="51337"/>
                </a:cubicBezTo>
                <a:cubicBezTo>
                  <a:pt x="5628124" y="58456"/>
                  <a:pt x="5628124" y="58456"/>
                  <a:pt x="5628124" y="65574"/>
                </a:cubicBezTo>
                <a:cubicBezTo>
                  <a:pt x="5637848" y="65574"/>
                  <a:pt x="5637848" y="65574"/>
                  <a:pt x="5647573" y="65574"/>
                </a:cubicBezTo>
                <a:cubicBezTo>
                  <a:pt x="5637848" y="58456"/>
                  <a:pt x="5637848" y="58456"/>
                  <a:pt x="5637848" y="51337"/>
                </a:cubicBezTo>
                <a:close/>
                <a:moveTo>
                  <a:pt x="5806104" y="51337"/>
                </a:moveTo>
                <a:cubicBezTo>
                  <a:pt x="5806104" y="58240"/>
                  <a:pt x="5816123" y="58240"/>
                  <a:pt x="5816123" y="58240"/>
                </a:cubicBezTo>
                <a:cubicBezTo>
                  <a:pt x="5816123" y="51337"/>
                  <a:pt x="5816123" y="51337"/>
                  <a:pt x="5806104" y="51337"/>
                </a:cubicBezTo>
                <a:close/>
                <a:moveTo>
                  <a:pt x="5846474" y="51337"/>
                </a:moveTo>
                <a:cubicBezTo>
                  <a:pt x="5836749" y="51337"/>
                  <a:pt x="5836749" y="51337"/>
                  <a:pt x="5836749" y="51337"/>
                </a:cubicBezTo>
                <a:cubicBezTo>
                  <a:pt x="5844043" y="51337"/>
                  <a:pt x="5845866" y="55220"/>
                  <a:pt x="5850424" y="57161"/>
                </a:cubicBezTo>
                <a:lnTo>
                  <a:pt x="5851229" y="57311"/>
                </a:lnTo>
                <a:lnTo>
                  <a:pt x="5847993" y="55328"/>
                </a:lnTo>
                <a:cubicBezTo>
                  <a:pt x="5847081" y="54357"/>
                  <a:pt x="5846474" y="53063"/>
                  <a:pt x="5846474" y="51337"/>
                </a:cubicBezTo>
                <a:close/>
                <a:moveTo>
                  <a:pt x="5965225" y="51337"/>
                </a:moveTo>
                <a:cubicBezTo>
                  <a:pt x="5965225" y="58240"/>
                  <a:pt x="5965225" y="58240"/>
                  <a:pt x="5965225" y="58240"/>
                </a:cubicBezTo>
                <a:cubicBezTo>
                  <a:pt x="5974654" y="58240"/>
                  <a:pt x="5974654" y="58240"/>
                  <a:pt x="5974654" y="58240"/>
                </a:cubicBezTo>
                <a:cubicBezTo>
                  <a:pt x="5974654" y="58240"/>
                  <a:pt x="5974654" y="51337"/>
                  <a:pt x="5965225" y="51337"/>
                </a:cubicBezTo>
                <a:close/>
                <a:moveTo>
                  <a:pt x="6034766" y="51337"/>
                </a:moveTo>
                <a:cubicBezTo>
                  <a:pt x="6034766" y="58456"/>
                  <a:pt x="6034766" y="65574"/>
                  <a:pt x="6044785" y="65574"/>
                </a:cubicBezTo>
                <a:cubicBezTo>
                  <a:pt x="6044785" y="58456"/>
                  <a:pt x="6044785" y="58456"/>
                  <a:pt x="6034766" y="51337"/>
                </a:cubicBezTo>
                <a:close/>
                <a:moveTo>
                  <a:pt x="8737462" y="51337"/>
                </a:moveTo>
                <a:cubicBezTo>
                  <a:pt x="8737462" y="58240"/>
                  <a:pt x="8747187" y="51337"/>
                  <a:pt x="8756911" y="58240"/>
                </a:cubicBezTo>
                <a:cubicBezTo>
                  <a:pt x="8756911" y="51337"/>
                  <a:pt x="8747187" y="51337"/>
                  <a:pt x="8737462" y="51337"/>
                </a:cubicBezTo>
                <a:close/>
                <a:moveTo>
                  <a:pt x="5937010" y="45837"/>
                </a:moveTo>
                <a:cubicBezTo>
                  <a:pt x="5935758" y="45837"/>
                  <a:pt x="5935758" y="47670"/>
                  <a:pt x="5935758" y="51337"/>
                </a:cubicBezTo>
                <a:cubicBezTo>
                  <a:pt x="5935758" y="51337"/>
                  <a:pt x="5935758" y="51337"/>
                  <a:pt x="5945777" y="51337"/>
                </a:cubicBezTo>
                <a:cubicBezTo>
                  <a:pt x="5940767" y="47670"/>
                  <a:pt x="5938263" y="45837"/>
                  <a:pt x="5937010" y="45837"/>
                </a:cubicBezTo>
                <a:close/>
                <a:moveTo>
                  <a:pt x="1851429" y="44096"/>
                </a:moveTo>
                <a:cubicBezTo>
                  <a:pt x="1851429" y="51667"/>
                  <a:pt x="1851429" y="51667"/>
                  <a:pt x="1851429" y="51667"/>
                </a:cubicBezTo>
                <a:cubicBezTo>
                  <a:pt x="1861165" y="51667"/>
                  <a:pt x="1861165" y="44096"/>
                  <a:pt x="1851429" y="44096"/>
                </a:cubicBezTo>
                <a:close/>
                <a:moveTo>
                  <a:pt x="11125705" y="44096"/>
                </a:moveTo>
                <a:cubicBezTo>
                  <a:pt x="11125705" y="51667"/>
                  <a:pt x="11125705" y="51667"/>
                  <a:pt x="11125705" y="51667"/>
                </a:cubicBezTo>
                <a:cubicBezTo>
                  <a:pt x="11135441" y="51667"/>
                  <a:pt x="11135441" y="44096"/>
                  <a:pt x="11125705" y="44096"/>
                </a:cubicBezTo>
                <a:close/>
                <a:moveTo>
                  <a:pt x="5063938" y="44003"/>
                </a:moveTo>
                <a:cubicBezTo>
                  <a:pt x="5063938" y="51194"/>
                  <a:pt x="5054112" y="51194"/>
                  <a:pt x="5054112" y="58384"/>
                </a:cubicBezTo>
                <a:cubicBezTo>
                  <a:pt x="5063938" y="51194"/>
                  <a:pt x="5063938" y="65573"/>
                  <a:pt x="5073764" y="58384"/>
                </a:cubicBezTo>
                <a:cubicBezTo>
                  <a:pt x="5073764" y="51194"/>
                  <a:pt x="5083579" y="51194"/>
                  <a:pt x="5083579" y="51194"/>
                </a:cubicBezTo>
                <a:cubicBezTo>
                  <a:pt x="5073764" y="51194"/>
                  <a:pt x="5073764" y="51194"/>
                  <a:pt x="5063938" y="51194"/>
                </a:cubicBezTo>
                <a:cubicBezTo>
                  <a:pt x="5063938" y="44003"/>
                  <a:pt x="5063938" y="44003"/>
                  <a:pt x="5063938" y="44003"/>
                </a:cubicBezTo>
                <a:close/>
                <a:moveTo>
                  <a:pt x="5153120" y="44003"/>
                </a:moveTo>
                <a:cubicBezTo>
                  <a:pt x="5153120" y="44003"/>
                  <a:pt x="5153120" y="44003"/>
                  <a:pt x="5143101" y="44003"/>
                </a:cubicBezTo>
                <a:cubicBezTo>
                  <a:pt x="5143101" y="51337"/>
                  <a:pt x="5153120" y="51337"/>
                  <a:pt x="5153120" y="51337"/>
                </a:cubicBezTo>
                <a:cubicBezTo>
                  <a:pt x="5153120" y="44003"/>
                  <a:pt x="5153120" y="44003"/>
                  <a:pt x="5153120" y="44003"/>
                </a:cubicBezTo>
                <a:close/>
                <a:moveTo>
                  <a:pt x="5193312" y="44003"/>
                </a:moveTo>
                <a:cubicBezTo>
                  <a:pt x="5181997" y="44003"/>
                  <a:pt x="5181997" y="44003"/>
                  <a:pt x="5181997" y="44003"/>
                </a:cubicBezTo>
                <a:cubicBezTo>
                  <a:pt x="5193312" y="44003"/>
                  <a:pt x="5193312" y="51337"/>
                  <a:pt x="5193312" y="51337"/>
                </a:cubicBezTo>
                <a:cubicBezTo>
                  <a:pt x="5203213" y="44003"/>
                  <a:pt x="5193312" y="44003"/>
                  <a:pt x="5193312" y="44003"/>
                </a:cubicBezTo>
                <a:close/>
                <a:moveTo>
                  <a:pt x="5371764" y="44003"/>
                </a:moveTo>
                <a:cubicBezTo>
                  <a:pt x="5371764" y="44003"/>
                  <a:pt x="5371764" y="44003"/>
                  <a:pt x="5360566" y="44003"/>
                </a:cubicBezTo>
                <a:cubicBezTo>
                  <a:pt x="5360566" y="44003"/>
                  <a:pt x="5360566" y="44003"/>
                  <a:pt x="5360566" y="51337"/>
                </a:cubicBezTo>
                <a:cubicBezTo>
                  <a:pt x="5371764" y="51337"/>
                  <a:pt x="5371764" y="44003"/>
                  <a:pt x="5371764" y="44003"/>
                </a:cubicBezTo>
                <a:close/>
                <a:moveTo>
                  <a:pt x="5618400" y="44003"/>
                </a:moveTo>
                <a:cubicBezTo>
                  <a:pt x="5618400" y="51337"/>
                  <a:pt x="5608676" y="44003"/>
                  <a:pt x="5608676" y="51337"/>
                </a:cubicBezTo>
                <a:cubicBezTo>
                  <a:pt x="5618400" y="51337"/>
                  <a:pt x="5628124" y="51337"/>
                  <a:pt x="5618400" y="44003"/>
                </a:cubicBezTo>
                <a:close/>
                <a:moveTo>
                  <a:pt x="5747759" y="44003"/>
                </a:moveTo>
                <a:cubicBezTo>
                  <a:pt x="5747759" y="51337"/>
                  <a:pt x="5747759" y="51337"/>
                  <a:pt x="5747759" y="51337"/>
                </a:cubicBezTo>
                <a:cubicBezTo>
                  <a:pt x="5757778" y="51337"/>
                  <a:pt x="5757778" y="51337"/>
                  <a:pt x="5757778" y="51337"/>
                </a:cubicBezTo>
                <a:cubicBezTo>
                  <a:pt x="5757778" y="44003"/>
                  <a:pt x="5757778" y="44003"/>
                  <a:pt x="5747759" y="44003"/>
                </a:cubicBezTo>
                <a:close/>
                <a:moveTo>
                  <a:pt x="8707995" y="44003"/>
                </a:moveTo>
                <a:cubicBezTo>
                  <a:pt x="8696799" y="44003"/>
                  <a:pt x="8696799" y="44003"/>
                  <a:pt x="8696799" y="44003"/>
                </a:cubicBezTo>
                <a:cubicBezTo>
                  <a:pt x="8696799" y="44003"/>
                  <a:pt x="8696799" y="44003"/>
                  <a:pt x="8696799" y="51337"/>
                </a:cubicBezTo>
                <a:cubicBezTo>
                  <a:pt x="8707995" y="51337"/>
                  <a:pt x="8707995" y="44003"/>
                  <a:pt x="8707995" y="44003"/>
                </a:cubicBezTo>
                <a:close/>
                <a:moveTo>
                  <a:pt x="4938633" y="41728"/>
                </a:moveTo>
                <a:cubicBezTo>
                  <a:pt x="4932534" y="42601"/>
                  <a:pt x="4930646" y="51337"/>
                  <a:pt x="4945677" y="51337"/>
                </a:cubicBezTo>
                <a:cubicBezTo>
                  <a:pt x="4945677" y="44090"/>
                  <a:pt x="4945677" y="44090"/>
                  <a:pt x="4945677" y="44090"/>
                </a:cubicBezTo>
                <a:cubicBezTo>
                  <a:pt x="4943172" y="42019"/>
                  <a:pt x="4940666" y="41437"/>
                  <a:pt x="4938633" y="41728"/>
                </a:cubicBezTo>
                <a:close/>
                <a:moveTo>
                  <a:pt x="5273446" y="40596"/>
                </a:moveTo>
                <a:cubicBezTo>
                  <a:pt x="5272264" y="40984"/>
                  <a:pt x="5271576" y="42019"/>
                  <a:pt x="5271576" y="44090"/>
                </a:cubicBezTo>
                <a:cubicBezTo>
                  <a:pt x="5282577" y="51337"/>
                  <a:pt x="5282577" y="44090"/>
                  <a:pt x="5292203" y="44090"/>
                </a:cubicBezTo>
                <a:cubicBezTo>
                  <a:pt x="5284984" y="44090"/>
                  <a:pt x="5276991" y="39431"/>
                  <a:pt x="5273446" y="40596"/>
                </a:cubicBezTo>
                <a:close/>
                <a:moveTo>
                  <a:pt x="5448526" y="36870"/>
                </a:moveTo>
                <a:lnTo>
                  <a:pt x="5448371" y="37015"/>
                </a:lnTo>
                <a:cubicBezTo>
                  <a:pt x="5446069" y="39344"/>
                  <a:pt x="5442386" y="44003"/>
                  <a:pt x="5449752" y="44003"/>
                </a:cubicBezTo>
                <a:cubicBezTo>
                  <a:pt x="5452208" y="41933"/>
                  <a:pt x="5452208" y="39927"/>
                  <a:pt x="5450827" y="38196"/>
                </a:cubicBezTo>
                <a:close/>
                <a:moveTo>
                  <a:pt x="4885566" y="35807"/>
                </a:moveTo>
                <a:cubicBezTo>
                  <a:pt x="4875545" y="35807"/>
                  <a:pt x="4875545" y="44004"/>
                  <a:pt x="4885566" y="44004"/>
                </a:cubicBezTo>
                <a:cubicBezTo>
                  <a:pt x="4885566" y="35807"/>
                  <a:pt x="4885566" y="35807"/>
                  <a:pt x="4885566" y="35807"/>
                </a:cubicBezTo>
                <a:close/>
                <a:moveTo>
                  <a:pt x="5381193" y="35807"/>
                </a:moveTo>
                <a:cubicBezTo>
                  <a:pt x="5381193" y="44004"/>
                  <a:pt x="5381193" y="44004"/>
                  <a:pt x="5381193" y="44004"/>
                </a:cubicBezTo>
                <a:cubicBezTo>
                  <a:pt x="5391212" y="44004"/>
                  <a:pt x="5391212" y="35807"/>
                  <a:pt x="5381193" y="35807"/>
                </a:cubicBezTo>
                <a:close/>
                <a:moveTo>
                  <a:pt x="5449752" y="35720"/>
                </a:moveTo>
                <a:lnTo>
                  <a:pt x="5448130" y="36642"/>
                </a:lnTo>
                <a:lnTo>
                  <a:pt x="5448526" y="36870"/>
                </a:lnTo>
                <a:close/>
                <a:moveTo>
                  <a:pt x="5431796" y="33828"/>
                </a:moveTo>
                <a:cubicBezTo>
                  <a:pt x="5430722" y="33520"/>
                  <a:pt x="5430108" y="33909"/>
                  <a:pt x="5430108" y="35720"/>
                </a:cubicBezTo>
                <a:lnTo>
                  <a:pt x="5432464" y="34170"/>
                </a:lnTo>
                <a:close/>
                <a:moveTo>
                  <a:pt x="4976125" y="32792"/>
                </a:moveTo>
                <a:cubicBezTo>
                  <a:pt x="4975181" y="33003"/>
                  <a:pt x="4974552" y="33909"/>
                  <a:pt x="4974552" y="35720"/>
                </a:cubicBezTo>
                <a:cubicBezTo>
                  <a:pt x="4974552" y="35720"/>
                  <a:pt x="4974552" y="35720"/>
                  <a:pt x="4974552" y="44003"/>
                </a:cubicBezTo>
                <a:cubicBezTo>
                  <a:pt x="4984572" y="44003"/>
                  <a:pt x="4984572" y="44003"/>
                  <a:pt x="4984572" y="44003"/>
                </a:cubicBezTo>
                <a:cubicBezTo>
                  <a:pt x="4984572" y="37791"/>
                  <a:pt x="4978934" y="32161"/>
                  <a:pt x="4976125" y="32792"/>
                </a:cubicBezTo>
                <a:close/>
                <a:moveTo>
                  <a:pt x="5434558" y="32792"/>
                </a:moveTo>
                <a:lnTo>
                  <a:pt x="5432464" y="34170"/>
                </a:lnTo>
                <a:lnTo>
                  <a:pt x="5436247" y="36109"/>
                </a:lnTo>
                <a:cubicBezTo>
                  <a:pt x="5439009" y="37565"/>
                  <a:pt x="5442462" y="38948"/>
                  <a:pt x="5446088" y="37801"/>
                </a:cubicBezTo>
                <a:lnTo>
                  <a:pt x="5448130" y="36642"/>
                </a:lnTo>
                <a:lnTo>
                  <a:pt x="5443614" y="34038"/>
                </a:lnTo>
                <a:cubicBezTo>
                  <a:pt x="5440544" y="33067"/>
                  <a:pt x="5437168" y="32582"/>
                  <a:pt x="5434558" y="32792"/>
                </a:cubicBezTo>
                <a:close/>
                <a:moveTo>
                  <a:pt x="5772982" y="32713"/>
                </a:moveTo>
                <a:cubicBezTo>
                  <a:pt x="5771462" y="33056"/>
                  <a:pt x="5769639" y="33973"/>
                  <a:pt x="5767208" y="35807"/>
                </a:cubicBezTo>
                <a:cubicBezTo>
                  <a:pt x="5776932" y="35807"/>
                  <a:pt x="5786656" y="35807"/>
                  <a:pt x="5786656" y="35807"/>
                </a:cubicBezTo>
                <a:cubicBezTo>
                  <a:pt x="5779363" y="35807"/>
                  <a:pt x="5777540" y="31681"/>
                  <a:pt x="5772982" y="32713"/>
                </a:cubicBezTo>
                <a:close/>
                <a:moveTo>
                  <a:pt x="1923227" y="29396"/>
                </a:moveTo>
                <a:cubicBezTo>
                  <a:pt x="1923227" y="36746"/>
                  <a:pt x="1932963" y="44096"/>
                  <a:pt x="1932963" y="36746"/>
                </a:cubicBezTo>
                <a:cubicBezTo>
                  <a:pt x="1932963" y="36746"/>
                  <a:pt x="1932963" y="29396"/>
                  <a:pt x="1923227" y="29396"/>
                </a:cubicBezTo>
                <a:close/>
                <a:moveTo>
                  <a:pt x="11197503" y="29396"/>
                </a:moveTo>
                <a:cubicBezTo>
                  <a:pt x="11197503" y="36746"/>
                  <a:pt x="11207239" y="44096"/>
                  <a:pt x="11207239" y="36746"/>
                </a:cubicBezTo>
                <a:cubicBezTo>
                  <a:pt x="11207239" y="36746"/>
                  <a:pt x="11207239" y="29396"/>
                  <a:pt x="11197503" y="29396"/>
                </a:cubicBezTo>
                <a:close/>
                <a:moveTo>
                  <a:pt x="4866118" y="28473"/>
                </a:moveTo>
                <a:cubicBezTo>
                  <a:pt x="4866118" y="35807"/>
                  <a:pt x="4866118" y="35807"/>
                  <a:pt x="4866118" y="35807"/>
                </a:cubicBezTo>
                <a:cubicBezTo>
                  <a:pt x="4875545" y="35807"/>
                  <a:pt x="4875545" y="35807"/>
                  <a:pt x="4875545" y="35807"/>
                </a:cubicBezTo>
                <a:cubicBezTo>
                  <a:pt x="4866118" y="35807"/>
                  <a:pt x="4866118" y="28473"/>
                  <a:pt x="4866118" y="28473"/>
                </a:cubicBezTo>
                <a:close/>
                <a:moveTo>
                  <a:pt x="5005196" y="28473"/>
                </a:moveTo>
                <a:cubicBezTo>
                  <a:pt x="5005196" y="28473"/>
                  <a:pt x="5005196" y="28473"/>
                  <a:pt x="5005196" y="35807"/>
                </a:cubicBezTo>
                <a:cubicBezTo>
                  <a:pt x="5005196" y="35807"/>
                  <a:pt x="5005196" y="35807"/>
                  <a:pt x="5015216" y="35807"/>
                </a:cubicBezTo>
                <a:cubicBezTo>
                  <a:pt x="5015216" y="35807"/>
                  <a:pt x="5005196" y="35807"/>
                  <a:pt x="5005196" y="28473"/>
                </a:cubicBezTo>
                <a:close/>
                <a:moveTo>
                  <a:pt x="5034664" y="28473"/>
                </a:moveTo>
                <a:cubicBezTo>
                  <a:pt x="5034664" y="35720"/>
                  <a:pt x="5034664" y="35720"/>
                  <a:pt x="5034664" y="44003"/>
                </a:cubicBezTo>
                <a:cubicBezTo>
                  <a:pt x="5034664" y="35720"/>
                  <a:pt x="5044093" y="35720"/>
                  <a:pt x="5044093" y="44003"/>
                </a:cubicBezTo>
                <a:cubicBezTo>
                  <a:pt x="5044093" y="35720"/>
                  <a:pt x="5044093" y="44003"/>
                  <a:pt x="5044093" y="35720"/>
                </a:cubicBezTo>
                <a:cubicBezTo>
                  <a:pt x="5044093" y="35720"/>
                  <a:pt x="5044093" y="28473"/>
                  <a:pt x="5034664" y="28473"/>
                </a:cubicBezTo>
                <a:close/>
                <a:moveTo>
                  <a:pt x="5073559" y="28473"/>
                </a:moveTo>
                <a:cubicBezTo>
                  <a:pt x="5073559" y="28473"/>
                  <a:pt x="5073559" y="28473"/>
                  <a:pt x="5063541" y="28473"/>
                </a:cubicBezTo>
                <a:cubicBezTo>
                  <a:pt x="5063541" y="35720"/>
                  <a:pt x="5063541" y="44003"/>
                  <a:pt x="5073559" y="44003"/>
                </a:cubicBezTo>
                <a:cubicBezTo>
                  <a:pt x="5073559" y="44003"/>
                  <a:pt x="5073559" y="35720"/>
                  <a:pt x="5073559" y="28473"/>
                </a:cubicBezTo>
                <a:close/>
                <a:moveTo>
                  <a:pt x="5123661" y="28473"/>
                </a:moveTo>
                <a:cubicBezTo>
                  <a:pt x="5114223" y="28473"/>
                  <a:pt x="5114223" y="28473"/>
                  <a:pt x="5114223" y="35807"/>
                </a:cubicBezTo>
                <a:cubicBezTo>
                  <a:pt x="5123661" y="35807"/>
                  <a:pt x="5123661" y="28473"/>
                  <a:pt x="5123661" y="28473"/>
                </a:cubicBezTo>
                <a:close/>
                <a:moveTo>
                  <a:pt x="5242110" y="28473"/>
                </a:moveTo>
                <a:cubicBezTo>
                  <a:pt x="5232091" y="28473"/>
                  <a:pt x="5232091" y="28473"/>
                  <a:pt x="5232091" y="35807"/>
                </a:cubicBezTo>
                <a:cubicBezTo>
                  <a:pt x="5232091" y="35807"/>
                  <a:pt x="5232091" y="28473"/>
                  <a:pt x="5242110" y="35807"/>
                </a:cubicBezTo>
                <a:cubicBezTo>
                  <a:pt x="5242110" y="28473"/>
                  <a:pt x="5232091" y="28473"/>
                  <a:pt x="5242110" y="28473"/>
                </a:cubicBezTo>
                <a:close/>
                <a:moveTo>
                  <a:pt x="5350547" y="28473"/>
                </a:moveTo>
                <a:cubicBezTo>
                  <a:pt x="5341118" y="28473"/>
                  <a:pt x="5341118" y="28473"/>
                  <a:pt x="5341118" y="28473"/>
                </a:cubicBezTo>
                <a:cubicBezTo>
                  <a:pt x="5341118" y="28473"/>
                  <a:pt x="5341118" y="28473"/>
                  <a:pt x="5341118" y="35807"/>
                </a:cubicBezTo>
                <a:cubicBezTo>
                  <a:pt x="5341118" y="35807"/>
                  <a:pt x="5350547" y="35807"/>
                  <a:pt x="5350547" y="28473"/>
                </a:cubicBezTo>
                <a:close/>
                <a:moveTo>
                  <a:pt x="5420678" y="28473"/>
                </a:moveTo>
                <a:cubicBezTo>
                  <a:pt x="5410659" y="28473"/>
                  <a:pt x="5410659" y="28473"/>
                  <a:pt x="5410659" y="28473"/>
                </a:cubicBezTo>
                <a:cubicBezTo>
                  <a:pt x="5420678" y="35807"/>
                  <a:pt x="5420678" y="28473"/>
                  <a:pt x="5420678" y="28473"/>
                </a:cubicBezTo>
                <a:close/>
                <a:moveTo>
                  <a:pt x="5836749" y="28473"/>
                </a:moveTo>
                <a:cubicBezTo>
                  <a:pt x="5825552" y="28473"/>
                  <a:pt x="5825552" y="28473"/>
                  <a:pt x="5825552" y="28473"/>
                </a:cubicBezTo>
                <a:cubicBezTo>
                  <a:pt x="5825552" y="35807"/>
                  <a:pt x="5836749" y="28473"/>
                  <a:pt x="5836749" y="28473"/>
                </a:cubicBezTo>
                <a:close/>
                <a:moveTo>
                  <a:pt x="5924757" y="28473"/>
                </a:moveTo>
                <a:cubicBezTo>
                  <a:pt x="5924757" y="28473"/>
                  <a:pt x="5924757" y="28473"/>
                  <a:pt x="5915131" y="28473"/>
                </a:cubicBezTo>
                <a:cubicBezTo>
                  <a:pt x="5915131" y="44003"/>
                  <a:pt x="5935758" y="35720"/>
                  <a:pt x="5924757" y="28473"/>
                </a:cubicBezTo>
                <a:close/>
                <a:moveTo>
                  <a:pt x="6103129" y="28473"/>
                </a:moveTo>
                <a:cubicBezTo>
                  <a:pt x="6093110" y="35807"/>
                  <a:pt x="6103129" y="35807"/>
                  <a:pt x="6103129" y="35807"/>
                </a:cubicBezTo>
                <a:cubicBezTo>
                  <a:pt x="6103129" y="28473"/>
                  <a:pt x="6103129" y="28473"/>
                  <a:pt x="6103129" y="28473"/>
                </a:cubicBezTo>
                <a:close/>
                <a:moveTo>
                  <a:pt x="5962002" y="26394"/>
                </a:moveTo>
                <a:lnTo>
                  <a:pt x="5964930" y="28473"/>
                </a:lnTo>
                <a:cubicBezTo>
                  <a:pt x="5964930" y="28473"/>
                  <a:pt x="5964322" y="28041"/>
                  <a:pt x="5963563" y="27502"/>
                </a:cubicBezTo>
                <a:close/>
                <a:moveTo>
                  <a:pt x="5960828" y="25561"/>
                </a:moveTo>
                <a:cubicBezTo>
                  <a:pt x="5960372" y="25237"/>
                  <a:pt x="5960676" y="25453"/>
                  <a:pt x="5961283" y="25884"/>
                </a:cubicBezTo>
                <a:lnTo>
                  <a:pt x="5962002" y="26394"/>
                </a:lnTo>
                <a:close/>
                <a:moveTo>
                  <a:pt x="5212642" y="7334"/>
                </a:moveTo>
                <a:cubicBezTo>
                  <a:pt x="5203213" y="7334"/>
                  <a:pt x="5203213" y="7334"/>
                  <a:pt x="5203213" y="7334"/>
                </a:cubicBezTo>
                <a:cubicBezTo>
                  <a:pt x="5203213" y="14237"/>
                  <a:pt x="5212642" y="14237"/>
                  <a:pt x="5212642" y="14237"/>
                </a:cubicBezTo>
                <a:cubicBezTo>
                  <a:pt x="5212642" y="7334"/>
                  <a:pt x="5212642" y="7334"/>
                  <a:pt x="5212642" y="7334"/>
                </a:cubicBezTo>
                <a:close/>
                <a:moveTo>
                  <a:pt x="5360566" y="7334"/>
                </a:moveTo>
                <a:cubicBezTo>
                  <a:pt x="5350842" y="7334"/>
                  <a:pt x="5350842" y="14452"/>
                  <a:pt x="5341118" y="14452"/>
                </a:cubicBezTo>
                <a:cubicBezTo>
                  <a:pt x="5341118" y="14452"/>
                  <a:pt x="5341118" y="14452"/>
                  <a:pt x="5341118" y="7334"/>
                </a:cubicBezTo>
                <a:cubicBezTo>
                  <a:pt x="5331394" y="7334"/>
                  <a:pt x="5331394" y="7334"/>
                  <a:pt x="5331394" y="7334"/>
                </a:cubicBezTo>
                <a:cubicBezTo>
                  <a:pt x="5331394" y="14452"/>
                  <a:pt x="5321670" y="14452"/>
                  <a:pt x="5321670" y="14452"/>
                </a:cubicBezTo>
                <a:cubicBezTo>
                  <a:pt x="5331394" y="14452"/>
                  <a:pt x="5341118" y="21571"/>
                  <a:pt x="5350842" y="21571"/>
                </a:cubicBezTo>
                <a:cubicBezTo>
                  <a:pt x="5350842" y="14452"/>
                  <a:pt x="5350842" y="14452"/>
                  <a:pt x="5360566" y="7334"/>
                </a:cubicBezTo>
                <a:close/>
                <a:moveTo>
                  <a:pt x="1821006" y="0"/>
                </a:moveTo>
                <a:cubicBezTo>
                  <a:pt x="1821006" y="0"/>
                  <a:pt x="1821006" y="0"/>
                  <a:pt x="1821006" y="7572"/>
                </a:cubicBezTo>
                <a:cubicBezTo>
                  <a:pt x="1821006" y="7572"/>
                  <a:pt x="1830742" y="0"/>
                  <a:pt x="1821006" y="0"/>
                </a:cubicBezTo>
                <a:close/>
                <a:moveTo>
                  <a:pt x="5252128" y="0"/>
                </a:moveTo>
                <a:cubicBezTo>
                  <a:pt x="5242109" y="0"/>
                  <a:pt x="5242109" y="0"/>
                  <a:pt x="5242109" y="0"/>
                </a:cubicBezTo>
                <a:cubicBezTo>
                  <a:pt x="5242109" y="0"/>
                  <a:pt x="5242109" y="0"/>
                  <a:pt x="5242109" y="7334"/>
                </a:cubicBezTo>
                <a:cubicBezTo>
                  <a:pt x="5252128" y="0"/>
                  <a:pt x="5252128" y="0"/>
                  <a:pt x="5252128" y="0"/>
                </a:cubicBezTo>
                <a:close/>
                <a:moveTo>
                  <a:pt x="5321670" y="0"/>
                </a:moveTo>
                <a:cubicBezTo>
                  <a:pt x="5311651" y="0"/>
                  <a:pt x="5311651" y="0"/>
                  <a:pt x="5311651" y="7334"/>
                </a:cubicBezTo>
                <a:cubicBezTo>
                  <a:pt x="5321670" y="0"/>
                  <a:pt x="5321670" y="0"/>
                  <a:pt x="5321670" y="0"/>
                </a:cubicBezTo>
                <a:close/>
                <a:moveTo>
                  <a:pt x="5341118" y="0"/>
                </a:moveTo>
                <a:cubicBezTo>
                  <a:pt x="5341118" y="0"/>
                  <a:pt x="5341118" y="0"/>
                  <a:pt x="5341118" y="7334"/>
                </a:cubicBezTo>
                <a:cubicBezTo>
                  <a:pt x="5341118" y="7334"/>
                  <a:pt x="5350547" y="0"/>
                  <a:pt x="5341118" y="0"/>
                </a:cubicBezTo>
                <a:close/>
                <a:moveTo>
                  <a:pt x="11095282" y="0"/>
                </a:moveTo>
                <a:cubicBezTo>
                  <a:pt x="11095282" y="0"/>
                  <a:pt x="11095282" y="0"/>
                  <a:pt x="11095282" y="7572"/>
                </a:cubicBezTo>
                <a:cubicBezTo>
                  <a:pt x="11095282" y="7572"/>
                  <a:pt x="11105018" y="0"/>
                  <a:pt x="11095282" y="0"/>
                </a:cubicBezTo>
                <a:close/>
              </a:path>
            </a:pathLst>
          </a:custGeom>
          <a:solidFill>
            <a:srgbClr val="DA2F34"/>
          </a:solidFill>
          <a:ln>
            <a:noFill/>
          </a:ln>
        </p:spPr>
        <p:txBody>
          <a:bodyPr vert="horz" wrap="square" lIns="68580" tIns="34290" rIns="68580" bIns="34290" numCol="1" anchor="t" anchorCtr="0" compatLnSpc="1">
            <a:noAutofit/>
          </a:bodyPr>
          <a:lstStyle/>
          <a:p>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63"/>
                                        </p:tgtEl>
                                        <p:attrNameLst>
                                          <p:attrName>style.visibility</p:attrName>
                                        </p:attrNameLst>
                                      </p:cBhvr>
                                      <p:to>
                                        <p:strVal val="visible"/>
                                      </p:to>
                                    </p:set>
                                    <p:animEffect transition="in" filter="fade">
                                      <p:cBhvr>
                                        <p:cTn id="7" dur="500"/>
                                        <p:tgtEl>
                                          <p:spTgt spid="2663"/>
                                        </p:tgtEl>
                                      </p:cBhvr>
                                    </p:animEffect>
                                    <p:anim calcmode="lin" valueType="num">
                                      <p:cBhvr>
                                        <p:cTn id="8" dur="500" fill="hold"/>
                                        <p:tgtEl>
                                          <p:spTgt spid="2663"/>
                                        </p:tgtEl>
                                        <p:attrNameLst>
                                          <p:attrName>ppt_x</p:attrName>
                                        </p:attrNameLst>
                                      </p:cBhvr>
                                      <p:tavLst>
                                        <p:tav tm="0">
                                          <p:val>
                                            <p:strVal val="#ppt_x"/>
                                          </p:val>
                                        </p:tav>
                                        <p:tav tm="100000">
                                          <p:val>
                                            <p:strVal val="#ppt_x"/>
                                          </p:val>
                                        </p:tav>
                                      </p:tavLst>
                                    </p:anim>
                                    <p:anim calcmode="lin" valueType="num">
                                      <p:cBhvr>
                                        <p:cTn id="9" dur="500" fill="hold"/>
                                        <p:tgtEl>
                                          <p:spTgt spid="26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1">
    <p:spTree>
      <p:nvGrpSpPr>
        <p:cNvPr id="1" name=""/>
        <p:cNvGrpSpPr/>
        <p:nvPr/>
      </p:nvGrpSpPr>
      <p:grpSpPr>
        <a:xfrm>
          <a:off x="0" y="0"/>
          <a:ext cx="0" cy="0"/>
          <a:chOff x="0" y="0"/>
          <a:chExt cx="0" cy="0"/>
        </a:xfrm>
      </p:grpSpPr>
      <p:cxnSp>
        <p:nvCxnSpPr>
          <p:cNvPr id="7" name="直接连接符 6"/>
          <p:cNvCxnSpPr/>
          <p:nvPr userDrawn="1"/>
        </p:nvCxnSpPr>
        <p:spPr>
          <a:xfrm>
            <a:off x="1102714" y="1186885"/>
            <a:ext cx="76621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059851" y="396662"/>
            <a:ext cx="2164080" cy="598805"/>
          </a:xfrm>
          <a:prstGeom prst="rect">
            <a:avLst/>
          </a:prstGeom>
          <a:noFill/>
        </p:spPr>
        <p:txBody>
          <a:bodyPr wrap="none" rtlCol="0">
            <a:spAutoFit/>
          </a:bodyPr>
          <a:lstStyle/>
          <a:p>
            <a:pPr lvl="0"/>
            <a:r>
              <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rPr>
              <a:t>强军路上</a:t>
            </a:r>
            <a:endPar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endParaRPr>
          </a:p>
        </p:txBody>
      </p:sp>
      <p:sp>
        <p:nvSpPr>
          <p:cNvPr id="6" name="Freeform 5"/>
          <p:cNvSpPr/>
          <p:nvPr userDrawn="1"/>
        </p:nvSpPr>
        <p:spPr bwMode="auto">
          <a:xfrm>
            <a:off x="379133" y="408657"/>
            <a:ext cx="539386" cy="748635"/>
          </a:xfrm>
          <a:custGeom>
            <a:avLst/>
            <a:gdLst>
              <a:gd name="T0" fmla="*/ 1001 w 1037"/>
              <a:gd name="T1" fmla="*/ 636 h 1002"/>
              <a:gd name="T2" fmla="*/ 867 w 1037"/>
              <a:gd name="T3" fmla="*/ 148 h 1002"/>
              <a:gd name="T4" fmla="*/ 529 w 1037"/>
              <a:gd name="T5" fmla="*/ 6 h 1002"/>
              <a:gd name="T6" fmla="*/ 818 w 1037"/>
              <a:gd name="T7" fmla="*/ 288 h 1002"/>
              <a:gd name="T8" fmla="*/ 804 w 1037"/>
              <a:gd name="T9" fmla="*/ 659 h 1002"/>
              <a:gd name="T10" fmla="*/ 800 w 1037"/>
              <a:gd name="T11" fmla="*/ 665 h 1002"/>
              <a:gd name="T12" fmla="*/ 454 w 1037"/>
              <a:gd name="T13" fmla="*/ 318 h 1002"/>
              <a:gd name="T14" fmla="*/ 579 w 1037"/>
              <a:gd name="T15" fmla="*/ 198 h 1002"/>
              <a:gd name="T16" fmla="*/ 511 w 1037"/>
              <a:gd name="T17" fmla="*/ 129 h 1002"/>
              <a:gd name="T18" fmla="*/ 340 w 1037"/>
              <a:gd name="T19" fmla="*/ 151 h 1002"/>
              <a:gd name="T20" fmla="*/ 107 w 1037"/>
              <a:gd name="T21" fmla="*/ 371 h 1002"/>
              <a:gd name="T22" fmla="*/ 252 w 1037"/>
              <a:gd name="T23" fmla="*/ 513 h 1002"/>
              <a:gd name="T24" fmla="*/ 332 w 1037"/>
              <a:gd name="T25" fmla="*/ 449 h 1002"/>
              <a:gd name="T26" fmla="*/ 666 w 1037"/>
              <a:gd name="T27" fmla="*/ 786 h 1002"/>
              <a:gd name="T28" fmla="*/ 117 w 1037"/>
              <a:gd name="T29" fmla="*/ 671 h 1002"/>
              <a:gd name="T30" fmla="*/ 34 w 1037"/>
              <a:gd name="T31" fmla="*/ 739 h 1002"/>
              <a:gd name="T32" fmla="*/ 102 w 1037"/>
              <a:gd name="T33" fmla="*/ 825 h 1002"/>
              <a:gd name="T34" fmla="*/ 79 w 1037"/>
              <a:gd name="T35" fmla="*/ 821 h 1002"/>
              <a:gd name="T36" fmla="*/ 0 w 1037"/>
              <a:gd name="T37" fmla="*/ 901 h 1002"/>
              <a:gd name="T38" fmla="*/ 79 w 1037"/>
              <a:gd name="T39" fmla="*/ 981 h 1002"/>
              <a:gd name="T40" fmla="*/ 159 w 1037"/>
              <a:gd name="T41" fmla="*/ 901 h 1002"/>
              <a:gd name="T42" fmla="*/ 153 w 1037"/>
              <a:gd name="T43" fmla="*/ 871 h 1002"/>
              <a:gd name="T44" fmla="*/ 352 w 1037"/>
              <a:gd name="T45" fmla="*/ 968 h 1002"/>
              <a:gd name="T46" fmla="*/ 693 w 1037"/>
              <a:gd name="T47" fmla="*/ 961 h 1002"/>
              <a:gd name="T48" fmla="*/ 794 w 1037"/>
              <a:gd name="T49" fmla="*/ 914 h 1002"/>
              <a:gd name="T50" fmla="*/ 876 w 1037"/>
              <a:gd name="T51" fmla="*/ 996 h 1002"/>
              <a:gd name="T52" fmla="*/ 1004 w 1037"/>
              <a:gd name="T53" fmla="*/ 870 h 1002"/>
              <a:gd name="T54" fmla="*/ 926 w 1037"/>
              <a:gd name="T55" fmla="*/ 791 h 1002"/>
              <a:gd name="T56" fmla="*/ 1001 w 1037"/>
              <a:gd name="T57" fmla="*/ 636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 h="1002">
                <a:moveTo>
                  <a:pt x="1001" y="636"/>
                </a:moveTo>
                <a:cubicBezTo>
                  <a:pt x="1037" y="499"/>
                  <a:pt x="1023" y="303"/>
                  <a:pt x="867" y="148"/>
                </a:cubicBezTo>
                <a:cubicBezTo>
                  <a:pt x="717" y="0"/>
                  <a:pt x="529" y="6"/>
                  <a:pt x="529" y="6"/>
                </a:cubicBezTo>
                <a:cubicBezTo>
                  <a:pt x="529" y="6"/>
                  <a:pt x="734" y="96"/>
                  <a:pt x="818" y="288"/>
                </a:cubicBezTo>
                <a:cubicBezTo>
                  <a:pt x="872" y="413"/>
                  <a:pt x="886" y="527"/>
                  <a:pt x="804" y="659"/>
                </a:cubicBezTo>
                <a:cubicBezTo>
                  <a:pt x="803" y="661"/>
                  <a:pt x="801" y="663"/>
                  <a:pt x="800" y="665"/>
                </a:cubicBezTo>
                <a:cubicBezTo>
                  <a:pt x="454" y="318"/>
                  <a:pt x="454" y="318"/>
                  <a:pt x="454" y="318"/>
                </a:cubicBezTo>
                <a:cubicBezTo>
                  <a:pt x="579" y="198"/>
                  <a:pt x="579" y="198"/>
                  <a:pt x="579" y="198"/>
                </a:cubicBezTo>
                <a:cubicBezTo>
                  <a:pt x="511" y="129"/>
                  <a:pt x="511" y="129"/>
                  <a:pt x="511" y="129"/>
                </a:cubicBezTo>
                <a:cubicBezTo>
                  <a:pt x="410" y="192"/>
                  <a:pt x="340" y="151"/>
                  <a:pt x="340" y="151"/>
                </a:cubicBezTo>
                <a:cubicBezTo>
                  <a:pt x="107" y="371"/>
                  <a:pt x="107" y="371"/>
                  <a:pt x="107" y="371"/>
                </a:cubicBezTo>
                <a:cubicBezTo>
                  <a:pt x="252" y="513"/>
                  <a:pt x="252" y="513"/>
                  <a:pt x="252" y="513"/>
                </a:cubicBezTo>
                <a:cubicBezTo>
                  <a:pt x="332" y="449"/>
                  <a:pt x="332" y="449"/>
                  <a:pt x="332" y="449"/>
                </a:cubicBezTo>
                <a:cubicBezTo>
                  <a:pt x="666" y="786"/>
                  <a:pt x="666" y="786"/>
                  <a:pt x="666" y="786"/>
                </a:cubicBezTo>
                <a:cubicBezTo>
                  <a:pt x="525" y="862"/>
                  <a:pt x="321" y="858"/>
                  <a:pt x="117" y="671"/>
                </a:cubicBezTo>
                <a:cubicBezTo>
                  <a:pt x="34" y="739"/>
                  <a:pt x="34" y="739"/>
                  <a:pt x="34" y="739"/>
                </a:cubicBezTo>
                <a:cubicBezTo>
                  <a:pt x="34" y="739"/>
                  <a:pt x="57" y="778"/>
                  <a:pt x="102" y="825"/>
                </a:cubicBezTo>
                <a:cubicBezTo>
                  <a:pt x="95" y="823"/>
                  <a:pt x="87" y="821"/>
                  <a:pt x="79" y="821"/>
                </a:cubicBezTo>
                <a:cubicBezTo>
                  <a:pt x="35" y="821"/>
                  <a:pt x="0" y="857"/>
                  <a:pt x="0" y="901"/>
                </a:cubicBezTo>
                <a:cubicBezTo>
                  <a:pt x="0" y="945"/>
                  <a:pt x="35" y="981"/>
                  <a:pt x="79" y="981"/>
                </a:cubicBezTo>
                <a:cubicBezTo>
                  <a:pt x="123" y="981"/>
                  <a:pt x="159" y="945"/>
                  <a:pt x="159" y="901"/>
                </a:cubicBezTo>
                <a:cubicBezTo>
                  <a:pt x="159" y="891"/>
                  <a:pt x="157" y="881"/>
                  <a:pt x="153" y="871"/>
                </a:cubicBezTo>
                <a:cubicBezTo>
                  <a:pt x="203" y="911"/>
                  <a:pt x="269" y="950"/>
                  <a:pt x="352" y="968"/>
                </a:cubicBezTo>
                <a:cubicBezTo>
                  <a:pt x="454" y="991"/>
                  <a:pt x="573" y="1002"/>
                  <a:pt x="693" y="961"/>
                </a:cubicBezTo>
                <a:cubicBezTo>
                  <a:pt x="727" y="950"/>
                  <a:pt x="761" y="934"/>
                  <a:pt x="794" y="914"/>
                </a:cubicBezTo>
                <a:cubicBezTo>
                  <a:pt x="876" y="996"/>
                  <a:pt x="876" y="996"/>
                  <a:pt x="876" y="996"/>
                </a:cubicBezTo>
                <a:cubicBezTo>
                  <a:pt x="1004" y="870"/>
                  <a:pt x="1004" y="870"/>
                  <a:pt x="1004" y="870"/>
                </a:cubicBezTo>
                <a:cubicBezTo>
                  <a:pt x="926" y="791"/>
                  <a:pt x="926" y="791"/>
                  <a:pt x="926" y="791"/>
                </a:cubicBezTo>
                <a:cubicBezTo>
                  <a:pt x="958" y="747"/>
                  <a:pt x="985" y="696"/>
                  <a:pt x="1001" y="636"/>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4"/>
              </a:solidFill>
            </a:endParaRPr>
          </a:p>
        </p:txBody>
      </p:sp>
      <p:pic>
        <p:nvPicPr>
          <p:cNvPr id="13" name="图片 12"/>
          <p:cNvPicPr>
            <a:picLocks noChangeAspect="1"/>
          </p:cNvPicPr>
          <p:nvPr userDrawn="1"/>
        </p:nvPicPr>
        <p:blipFill>
          <a:blip r:embed="rId2"/>
          <a:stretch>
            <a:fillRect/>
          </a:stretch>
        </p:blipFill>
        <p:spPr>
          <a:xfrm>
            <a:off x="0" y="3846142"/>
            <a:ext cx="9144000" cy="30118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1">
    <p:spTree>
      <p:nvGrpSpPr>
        <p:cNvPr id="1" name=""/>
        <p:cNvGrpSpPr/>
        <p:nvPr/>
      </p:nvGrpSpPr>
      <p:grpSpPr>
        <a:xfrm>
          <a:off x="0" y="0"/>
          <a:ext cx="0" cy="0"/>
          <a:chOff x="0" y="0"/>
          <a:chExt cx="0" cy="0"/>
        </a:xfrm>
      </p:grpSpPr>
      <p:cxnSp>
        <p:nvCxnSpPr>
          <p:cNvPr id="7" name="直接连接符 6"/>
          <p:cNvCxnSpPr/>
          <p:nvPr userDrawn="1"/>
        </p:nvCxnSpPr>
        <p:spPr>
          <a:xfrm>
            <a:off x="1102714" y="1186885"/>
            <a:ext cx="76621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059851" y="396662"/>
            <a:ext cx="2164080" cy="5988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rPr>
              <a:t>合作共赢</a:t>
            </a:r>
            <a:endPar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endParaRPr>
          </a:p>
        </p:txBody>
      </p:sp>
      <p:sp>
        <p:nvSpPr>
          <p:cNvPr id="6" name="Freeform 5"/>
          <p:cNvSpPr/>
          <p:nvPr userDrawn="1"/>
        </p:nvSpPr>
        <p:spPr bwMode="auto">
          <a:xfrm>
            <a:off x="379133" y="408657"/>
            <a:ext cx="539386" cy="748635"/>
          </a:xfrm>
          <a:custGeom>
            <a:avLst/>
            <a:gdLst>
              <a:gd name="T0" fmla="*/ 1001 w 1037"/>
              <a:gd name="T1" fmla="*/ 636 h 1002"/>
              <a:gd name="T2" fmla="*/ 867 w 1037"/>
              <a:gd name="T3" fmla="*/ 148 h 1002"/>
              <a:gd name="T4" fmla="*/ 529 w 1037"/>
              <a:gd name="T5" fmla="*/ 6 h 1002"/>
              <a:gd name="T6" fmla="*/ 818 w 1037"/>
              <a:gd name="T7" fmla="*/ 288 h 1002"/>
              <a:gd name="T8" fmla="*/ 804 w 1037"/>
              <a:gd name="T9" fmla="*/ 659 h 1002"/>
              <a:gd name="T10" fmla="*/ 800 w 1037"/>
              <a:gd name="T11" fmla="*/ 665 h 1002"/>
              <a:gd name="T12" fmla="*/ 454 w 1037"/>
              <a:gd name="T13" fmla="*/ 318 h 1002"/>
              <a:gd name="T14" fmla="*/ 579 w 1037"/>
              <a:gd name="T15" fmla="*/ 198 h 1002"/>
              <a:gd name="T16" fmla="*/ 511 w 1037"/>
              <a:gd name="T17" fmla="*/ 129 h 1002"/>
              <a:gd name="T18" fmla="*/ 340 w 1037"/>
              <a:gd name="T19" fmla="*/ 151 h 1002"/>
              <a:gd name="T20" fmla="*/ 107 w 1037"/>
              <a:gd name="T21" fmla="*/ 371 h 1002"/>
              <a:gd name="T22" fmla="*/ 252 w 1037"/>
              <a:gd name="T23" fmla="*/ 513 h 1002"/>
              <a:gd name="T24" fmla="*/ 332 w 1037"/>
              <a:gd name="T25" fmla="*/ 449 h 1002"/>
              <a:gd name="T26" fmla="*/ 666 w 1037"/>
              <a:gd name="T27" fmla="*/ 786 h 1002"/>
              <a:gd name="T28" fmla="*/ 117 w 1037"/>
              <a:gd name="T29" fmla="*/ 671 h 1002"/>
              <a:gd name="T30" fmla="*/ 34 w 1037"/>
              <a:gd name="T31" fmla="*/ 739 h 1002"/>
              <a:gd name="T32" fmla="*/ 102 w 1037"/>
              <a:gd name="T33" fmla="*/ 825 h 1002"/>
              <a:gd name="T34" fmla="*/ 79 w 1037"/>
              <a:gd name="T35" fmla="*/ 821 h 1002"/>
              <a:gd name="T36" fmla="*/ 0 w 1037"/>
              <a:gd name="T37" fmla="*/ 901 h 1002"/>
              <a:gd name="T38" fmla="*/ 79 w 1037"/>
              <a:gd name="T39" fmla="*/ 981 h 1002"/>
              <a:gd name="T40" fmla="*/ 159 w 1037"/>
              <a:gd name="T41" fmla="*/ 901 h 1002"/>
              <a:gd name="T42" fmla="*/ 153 w 1037"/>
              <a:gd name="T43" fmla="*/ 871 h 1002"/>
              <a:gd name="T44" fmla="*/ 352 w 1037"/>
              <a:gd name="T45" fmla="*/ 968 h 1002"/>
              <a:gd name="T46" fmla="*/ 693 w 1037"/>
              <a:gd name="T47" fmla="*/ 961 h 1002"/>
              <a:gd name="T48" fmla="*/ 794 w 1037"/>
              <a:gd name="T49" fmla="*/ 914 h 1002"/>
              <a:gd name="T50" fmla="*/ 876 w 1037"/>
              <a:gd name="T51" fmla="*/ 996 h 1002"/>
              <a:gd name="T52" fmla="*/ 1004 w 1037"/>
              <a:gd name="T53" fmla="*/ 870 h 1002"/>
              <a:gd name="T54" fmla="*/ 926 w 1037"/>
              <a:gd name="T55" fmla="*/ 791 h 1002"/>
              <a:gd name="T56" fmla="*/ 1001 w 1037"/>
              <a:gd name="T57" fmla="*/ 636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 h="1002">
                <a:moveTo>
                  <a:pt x="1001" y="636"/>
                </a:moveTo>
                <a:cubicBezTo>
                  <a:pt x="1037" y="499"/>
                  <a:pt x="1023" y="303"/>
                  <a:pt x="867" y="148"/>
                </a:cubicBezTo>
                <a:cubicBezTo>
                  <a:pt x="717" y="0"/>
                  <a:pt x="529" y="6"/>
                  <a:pt x="529" y="6"/>
                </a:cubicBezTo>
                <a:cubicBezTo>
                  <a:pt x="529" y="6"/>
                  <a:pt x="734" y="96"/>
                  <a:pt x="818" y="288"/>
                </a:cubicBezTo>
                <a:cubicBezTo>
                  <a:pt x="872" y="413"/>
                  <a:pt x="886" y="527"/>
                  <a:pt x="804" y="659"/>
                </a:cubicBezTo>
                <a:cubicBezTo>
                  <a:pt x="803" y="661"/>
                  <a:pt x="801" y="663"/>
                  <a:pt x="800" y="665"/>
                </a:cubicBezTo>
                <a:cubicBezTo>
                  <a:pt x="454" y="318"/>
                  <a:pt x="454" y="318"/>
                  <a:pt x="454" y="318"/>
                </a:cubicBezTo>
                <a:cubicBezTo>
                  <a:pt x="579" y="198"/>
                  <a:pt x="579" y="198"/>
                  <a:pt x="579" y="198"/>
                </a:cubicBezTo>
                <a:cubicBezTo>
                  <a:pt x="511" y="129"/>
                  <a:pt x="511" y="129"/>
                  <a:pt x="511" y="129"/>
                </a:cubicBezTo>
                <a:cubicBezTo>
                  <a:pt x="410" y="192"/>
                  <a:pt x="340" y="151"/>
                  <a:pt x="340" y="151"/>
                </a:cubicBezTo>
                <a:cubicBezTo>
                  <a:pt x="107" y="371"/>
                  <a:pt x="107" y="371"/>
                  <a:pt x="107" y="371"/>
                </a:cubicBezTo>
                <a:cubicBezTo>
                  <a:pt x="252" y="513"/>
                  <a:pt x="252" y="513"/>
                  <a:pt x="252" y="513"/>
                </a:cubicBezTo>
                <a:cubicBezTo>
                  <a:pt x="332" y="449"/>
                  <a:pt x="332" y="449"/>
                  <a:pt x="332" y="449"/>
                </a:cubicBezTo>
                <a:cubicBezTo>
                  <a:pt x="666" y="786"/>
                  <a:pt x="666" y="786"/>
                  <a:pt x="666" y="786"/>
                </a:cubicBezTo>
                <a:cubicBezTo>
                  <a:pt x="525" y="862"/>
                  <a:pt x="321" y="858"/>
                  <a:pt x="117" y="671"/>
                </a:cubicBezTo>
                <a:cubicBezTo>
                  <a:pt x="34" y="739"/>
                  <a:pt x="34" y="739"/>
                  <a:pt x="34" y="739"/>
                </a:cubicBezTo>
                <a:cubicBezTo>
                  <a:pt x="34" y="739"/>
                  <a:pt x="57" y="778"/>
                  <a:pt x="102" y="825"/>
                </a:cubicBezTo>
                <a:cubicBezTo>
                  <a:pt x="95" y="823"/>
                  <a:pt x="87" y="821"/>
                  <a:pt x="79" y="821"/>
                </a:cubicBezTo>
                <a:cubicBezTo>
                  <a:pt x="35" y="821"/>
                  <a:pt x="0" y="857"/>
                  <a:pt x="0" y="901"/>
                </a:cubicBezTo>
                <a:cubicBezTo>
                  <a:pt x="0" y="945"/>
                  <a:pt x="35" y="981"/>
                  <a:pt x="79" y="981"/>
                </a:cubicBezTo>
                <a:cubicBezTo>
                  <a:pt x="123" y="981"/>
                  <a:pt x="159" y="945"/>
                  <a:pt x="159" y="901"/>
                </a:cubicBezTo>
                <a:cubicBezTo>
                  <a:pt x="159" y="891"/>
                  <a:pt x="157" y="881"/>
                  <a:pt x="153" y="871"/>
                </a:cubicBezTo>
                <a:cubicBezTo>
                  <a:pt x="203" y="911"/>
                  <a:pt x="269" y="950"/>
                  <a:pt x="352" y="968"/>
                </a:cubicBezTo>
                <a:cubicBezTo>
                  <a:pt x="454" y="991"/>
                  <a:pt x="573" y="1002"/>
                  <a:pt x="693" y="961"/>
                </a:cubicBezTo>
                <a:cubicBezTo>
                  <a:pt x="727" y="950"/>
                  <a:pt x="761" y="934"/>
                  <a:pt x="794" y="914"/>
                </a:cubicBezTo>
                <a:cubicBezTo>
                  <a:pt x="876" y="996"/>
                  <a:pt x="876" y="996"/>
                  <a:pt x="876" y="996"/>
                </a:cubicBezTo>
                <a:cubicBezTo>
                  <a:pt x="1004" y="870"/>
                  <a:pt x="1004" y="870"/>
                  <a:pt x="1004" y="870"/>
                </a:cubicBezTo>
                <a:cubicBezTo>
                  <a:pt x="926" y="791"/>
                  <a:pt x="926" y="791"/>
                  <a:pt x="926" y="791"/>
                </a:cubicBezTo>
                <a:cubicBezTo>
                  <a:pt x="958" y="747"/>
                  <a:pt x="985" y="696"/>
                  <a:pt x="1001" y="636"/>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4"/>
              </a:solidFill>
            </a:endParaRPr>
          </a:p>
        </p:txBody>
      </p:sp>
      <p:pic>
        <p:nvPicPr>
          <p:cNvPr id="12" name="图片 11"/>
          <p:cNvPicPr>
            <a:picLocks noChangeAspect="1"/>
          </p:cNvPicPr>
          <p:nvPr userDrawn="1"/>
        </p:nvPicPr>
        <p:blipFill>
          <a:blip r:embed="rId2"/>
          <a:stretch>
            <a:fillRect/>
          </a:stretch>
        </p:blipFill>
        <p:spPr>
          <a:xfrm>
            <a:off x="0" y="3846142"/>
            <a:ext cx="9144000" cy="30118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1">
    <p:spTree>
      <p:nvGrpSpPr>
        <p:cNvPr id="1" name=""/>
        <p:cNvGrpSpPr/>
        <p:nvPr/>
      </p:nvGrpSpPr>
      <p:grpSpPr>
        <a:xfrm>
          <a:off x="0" y="0"/>
          <a:ext cx="0" cy="0"/>
          <a:chOff x="0" y="0"/>
          <a:chExt cx="0" cy="0"/>
        </a:xfrm>
      </p:grpSpPr>
      <p:cxnSp>
        <p:nvCxnSpPr>
          <p:cNvPr id="7" name="直接连接符 6"/>
          <p:cNvCxnSpPr/>
          <p:nvPr userDrawn="1"/>
        </p:nvCxnSpPr>
        <p:spPr>
          <a:xfrm>
            <a:off x="1102714" y="1186885"/>
            <a:ext cx="76621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059851" y="396662"/>
            <a:ext cx="2164080" cy="5988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rPr>
              <a:t>永立潮头</a:t>
            </a:r>
            <a:endPar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endParaRPr>
          </a:p>
        </p:txBody>
      </p:sp>
      <p:sp>
        <p:nvSpPr>
          <p:cNvPr id="6" name="Freeform 5"/>
          <p:cNvSpPr/>
          <p:nvPr userDrawn="1"/>
        </p:nvSpPr>
        <p:spPr bwMode="auto">
          <a:xfrm>
            <a:off x="379133" y="408657"/>
            <a:ext cx="539386" cy="748635"/>
          </a:xfrm>
          <a:custGeom>
            <a:avLst/>
            <a:gdLst>
              <a:gd name="T0" fmla="*/ 1001 w 1037"/>
              <a:gd name="T1" fmla="*/ 636 h 1002"/>
              <a:gd name="T2" fmla="*/ 867 w 1037"/>
              <a:gd name="T3" fmla="*/ 148 h 1002"/>
              <a:gd name="T4" fmla="*/ 529 w 1037"/>
              <a:gd name="T5" fmla="*/ 6 h 1002"/>
              <a:gd name="T6" fmla="*/ 818 w 1037"/>
              <a:gd name="T7" fmla="*/ 288 h 1002"/>
              <a:gd name="T8" fmla="*/ 804 w 1037"/>
              <a:gd name="T9" fmla="*/ 659 h 1002"/>
              <a:gd name="T10" fmla="*/ 800 w 1037"/>
              <a:gd name="T11" fmla="*/ 665 h 1002"/>
              <a:gd name="T12" fmla="*/ 454 w 1037"/>
              <a:gd name="T13" fmla="*/ 318 h 1002"/>
              <a:gd name="T14" fmla="*/ 579 w 1037"/>
              <a:gd name="T15" fmla="*/ 198 h 1002"/>
              <a:gd name="T16" fmla="*/ 511 w 1037"/>
              <a:gd name="T17" fmla="*/ 129 h 1002"/>
              <a:gd name="T18" fmla="*/ 340 w 1037"/>
              <a:gd name="T19" fmla="*/ 151 h 1002"/>
              <a:gd name="T20" fmla="*/ 107 w 1037"/>
              <a:gd name="T21" fmla="*/ 371 h 1002"/>
              <a:gd name="T22" fmla="*/ 252 w 1037"/>
              <a:gd name="T23" fmla="*/ 513 h 1002"/>
              <a:gd name="T24" fmla="*/ 332 w 1037"/>
              <a:gd name="T25" fmla="*/ 449 h 1002"/>
              <a:gd name="T26" fmla="*/ 666 w 1037"/>
              <a:gd name="T27" fmla="*/ 786 h 1002"/>
              <a:gd name="T28" fmla="*/ 117 w 1037"/>
              <a:gd name="T29" fmla="*/ 671 h 1002"/>
              <a:gd name="T30" fmla="*/ 34 w 1037"/>
              <a:gd name="T31" fmla="*/ 739 h 1002"/>
              <a:gd name="T32" fmla="*/ 102 w 1037"/>
              <a:gd name="T33" fmla="*/ 825 h 1002"/>
              <a:gd name="T34" fmla="*/ 79 w 1037"/>
              <a:gd name="T35" fmla="*/ 821 h 1002"/>
              <a:gd name="T36" fmla="*/ 0 w 1037"/>
              <a:gd name="T37" fmla="*/ 901 h 1002"/>
              <a:gd name="T38" fmla="*/ 79 w 1037"/>
              <a:gd name="T39" fmla="*/ 981 h 1002"/>
              <a:gd name="T40" fmla="*/ 159 w 1037"/>
              <a:gd name="T41" fmla="*/ 901 h 1002"/>
              <a:gd name="T42" fmla="*/ 153 w 1037"/>
              <a:gd name="T43" fmla="*/ 871 h 1002"/>
              <a:gd name="T44" fmla="*/ 352 w 1037"/>
              <a:gd name="T45" fmla="*/ 968 h 1002"/>
              <a:gd name="T46" fmla="*/ 693 w 1037"/>
              <a:gd name="T47" fmla="*/ 961 h 1002"/>
              <a:gd name="T48" fmla="*/ 794 w 1037"/>
              <a:gd name="T49" fmla="*/ 914 h 1002"/>
              <a:gd name="T50" fmla="*/ 876 w 1037"/>
              <a:gd name="T51" fmla="*/ 996 h 1002"/>
              <a:gd name="T52" fmla="*/ 1004 w 1037"/>
              <a:gd name="T53" fmla="*/ 870 h 1002"/>
              <a:gd name="T54" fmla="*/ 926 w 1037"/>
              <a:gd name="T55" fmla="*/ 791 h 1002"/>
              <a:gd name="T56" fmla="*/ 1001 w 1037"/>
              <a:gd name="T57" fmla="*/ 636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 h="1002">
                <a:moveTo>
                  <a:pt x="1001" y="636"/>
                </a:moveTo>
                <a:cubicBezTo>
                  <a:pt x="1037" y="499"/>
                  <a:pt x="1023" y="303"/>
                  <a:pt x="867" y="148"/>
                </a:cubicBezTo>
                <a:cubicBezTo>
                  <a:pt x="717" y="0"/>
                  <a:pt x="529" y="6"/>
                  <a:pt x="529" y="6"/>
                </a:cubicBezTo>
                <a:cubicBezTo>
                  <a:pt x="529" y="6"/>
                  <a:pt x="734" y="96"/>
                  <a:pt x="818" y="288"/>
                </a:cubicBezTo>
                <a:cubicBezTo>
                  <a:pt x="872" y="413"/>
                  <a:pt x="886" y="527"/>
                  <a:pt x="804" y="659"/>
                </a:cubicBezTo>
                <a:cubicBezTo>
                  <a:pt x="803" y="661"/>
                  <a:pt x="801" y="663"/>
                  <a:pt x="800" y="665"/>
                </a:cubicBezTo>
                <a:cubicBezTo>
                  <a:pt x="454" y="318"/>
                  <a:pt x="454" y="318"/>
                  <a:pt x="454" y="318"/>
                </a:cubicBezTo>
                <a:cubicBezTo>
                  <a:pt x="579" y="198"/>
                  <a:pt x="579" y="198"/>
                  <a:pt x="579" y="198"/>
                </a:cubicBezTo>
                <a:cubicBezTo>
                  <a:pt x="511" y="129"/>
                  <a:pt x="511" y="129"/>
                  <a:pt x="511" y="129"/>
                </a:cubicBezTo>
                <a:cubicBezTo>
                  <a:pt x="410" y="192"/>
                  <a:pt x="340" y="151"/>
                  <a:pt x="340" y="151"/>
                </a:cubicBezTo>
                <a:cubicBezTo>
                  <a:pt x="107" y="371"/>
                  <a:pt x="107" y="371"/>
                  <a:pt x="107" y="371"/>
                </a:cubicBezTo>
                <a:cubicBezTo>
                  <a:pt x="252" y="513"/>
                  <a:pt x="252" y="513"/>
                  <a:pt x="252" y="513"/>
                </a:cubicBezTo>
                <a:cubicBezTo>
                  <a:pt x="332" y="449"/>
                  <a:pt x="332" y="449"/>
                  <a:pt x="332" y="449"/>
                </a:cubicBezTo>
                <a:cubicBezTo>
                  <a:pt x="666" y="786"/>
                  <a:pt x="666" y="786"/>
                  <a:pt x="666" y="786"/>
                </a:cubicBezTo>
                <a:cubicBezTo>
                  <a:pt x="525" y="862"/>
                  <a:pt x="321" y="858"/>
                  <a:pt x="117" y="671"/>
                </a:cubicBezTo>
                <a:cubicBezTo>
                  <a:pt x="34" y="739"/>
                  <a:pt x="34" y="739"/>
                  <a:pt x="34" y="739"/>
                </a:cubicBezTo>
                <a:cubicBezTo>
                  <a:pt x="34" y="739"/>
                  <a:pt x="57" y="778"/>
                  <a:pt x="102" y="825"/>
                </a:cubicBezTo>
                <a:cubicBezTo>
                  <a:pt x="95" y="823"/>
                  <a:pt x="87" y="821"/>
                  <a:pt x="79" y="821"/>
                </a:cubicBezTo>
                <a:cubicBezTo>
                  <a:pt x="35" y="821"/>
                  <a:pt x="0" y="857"/>
                  <a:pt x="0" y="901"/>
                </a:cubicBezTo>
                <a:cubicBezTo>
                  <a:pt x="0" y="945"/>
                  <a:pt x="35" y="981"/>
                  <a:pt x="79" y="981"/>
                </a:cubicBezTo>
                <a:cubicBezTo>
                  <a:pt x="123" y="981"/>
                  <a:pt x="159" y="945"/>
                  <a:pt x="159" y="901"/>
                </a:cubicBezTo>
                <a:cubicBezTo>
                  <a:pt x="159" y="891"/>
                  <a:pt x="157" y="881"/>
                  <a:pt x="153" y="871"/>
                </a:cubicBezTo>
                <a:cubicBezTo>
                  <a:pt x="203" y="911"/>
                  <a:pt x="269" y="950"/>
                  <a:pt x="352" y="968"/>
                </a:cubicBezTo>
                <a:cubicBezTo>
                  <a:pt x="454" y="991"/>
                  <a:pt x="573" y="1002"/>
                  <a:pt x="693" y="961"/>
                </a:cubicBezTo>
                <a:cubicBezTo>
                  <a:pt x="727" y="950"/>
                  <a:pt x="761" y="934"/>
                  <a:pt x="794" y="914"/>
                </a:cubicBezTo>
                <a:cubicBezTo>
                  <a:pt x="876" y="996"/>
                  <a:pt x="876" y="996"/>
                  <a:pt x="876" y="996"/>
                </a:cubicBezTo>
                <a:cubicBezTo>
                  <a:pt x="1004" y="870"/>
                  <a:pt x="1004" y="870"/>
                  <a:pt x="1004" y="870"/>
                </a:cubicBezTo>
                <a:cubicBezTo>
                  <a:pt x="926" y="791"/>
                  <a:pt x="926" y="791"/>
                  <a:pt x="926" y="791"/>
                </a:cubicBezTo>
                <a:cubicBezTo>
                  <a:pt x="958" y="747"/>
                  <a:pt x="985" y="696"/>
                  <a:pt x="1001" y="636"/>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4"/>
              </a:solidFill>
            </a:endParaRPr>
          </a:p>
        </p:txBody>
      </p:sp>
      <p:pic>
        <p:nvPicPr>
          <p:cNvPr id="12" name="图片 11"/>
          <p:cNvPicPr>
            <a:picLocks noChangeAspect="1"/>
          </p:cNvPicPr>
          <p:nvPr userDrawn="1"/>
        </p:nvPicPr>
        <p:blipFill>
          <a:blip r:embed="rId2"/>
          <a:stretch>
            <a:fillRect/>
          </a:stretch>
        </p:blipFill>
        <p:spPr>
          <a:xfrm>
            <a:off x="0" y="3846142"/>
            <a:ext cx="9144000" cy="30118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432000"/>
            <a:ext cx="8139178"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502412" y="1296000"/>
            <a:ext cx="8139178"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659807" y="6349833"/>
            <a:ext cx="2025000" cy="316800"/>
          </a:xfrm>
        </p:spPr>
        <p:txBody>
          <a:bodyPr/>
          <a:lstStyle/>
          <a:p>
            <a:fld id="{760FBDFE-C587-4B4C-A407-44438C67B59E}" type="datetime1">
              <a:rPr lang="zh-CN" altLang="en-US" smtClean="0"/>
            </a:fld>
            <a:endParaRPr lang="zh-CN" altLang="en-US"/>
          </a:p>
        </p:txBody>
      </p:sp>
      <p:sp>
        <p:nvSpPr>
          <p:cNvPr id="5" name="页脚占位符 4"/>
          <p:cNvSpPr>
            <a:spLocks noGrp="1"/>
          </p:cNvSpPr>
          <p:nvPr>
            <p:ph type="ftr" sz="quarter" idx="11"/>
            <p:custDataLst>
              <p:tags r:id="rId5"/>
            </p:custDataLst>
          </p:nvPr>
        </p:nvSpPr>
        <p:spPr>
          <a:xfrm>
            <a:off x="3087000" y="6349833"/>
            <a:ext cx="2970000" cy="316800"/>
          </a:xfrm>
        </p:spPr>
        <p:txBody>
          <a:bodyPr/>
          <a:lstStyle/>
          <a:p>
            <a:r>
              <a:rPr lang="zh-CN" altLang="en-US"/>
              <a:t>丹阳市第九中学  黄星</a:t>
            </a:r>
            <a:endParaRPr lang="zh-CN" altLang="en-US"/>
          </a:p>
        </p:txBody>
      </p:sp>
      <p:sp>
        <p:nvSpPr>
          <p:cNvPr id="6" name="灯片编号占位符 5"/>
          <p:cNvSpPr>
            <a:spLocks noGrp="1"/>
          </p:cNvSpPr>
          <p:nvPr>
            <p:ph type="sldNum" sz="quarter" idx="12"/>
            <p:custDataLst>
              <p:tags r:id="rId6"/>
            </p:custDataLst>
          </p:nvPr>
        </p:nvSpPr>
        <p:spPr>
          <a:xfrm>
            <a:off x="6457950" y="6349833"/>
            <a:ext cx="2025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0"/>
            <a:ext cx="20574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3028950" y="6356350"/>
            <a:ext cx="3086100" cy="365125"/>
          </a:xfrm>
        </p:spPr>
        <p:txBody>
          <a:bodyPr/>
          <a:lstStyle/>
          <a:p>
            <a:endParaRPr lang="zh-CN" altLang="en-US"/>
          </a:p>
        </p:txBody>
      </p:sp>
      <p:sp>
        <p:nvSpPr>
          <p:cNvPr id="4" name="灯片编号占位符 3"/>
          <p:cNvSpPr>
            <a:spLocks noGrp="1"/>
          </p:cNvSpPr>
          <p:nvPr>
            <p:ph type="sldNum" sz="quarter" idx="12"/>
          </p:nvPr>
        </p:nvSpPr>
        <p:spPr>
          <a:xfrm>
            <a:off x="6457950" y="6356350"/>
            <a:ext cx="20574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atin typeface="华文楷体" panose="02010600040101010101" pitchFamily="2" charset="-122"/>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1143000" y="3602037"/>
            <a:ext cx="6858000" cy="1655763"/>
          </a:xfrm>
          <a:prstGeom prst="rect">
            <a:avLst/>
          </a:prstGeom>
        </p:spPr>
        <p:txBody>
          <a:bodyPr/>
          <a:lstStyle>
            <a:lvl1pPr marL="0" indent="0" algn="ctr">
              <a:buNone/>
              <a:defRPr sz="2400">
                <a:latin typeface="华文楷体" panose="0201060004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华文楷体" panose="02010600040101010101" pitchFamily="2" charset="-122"/>
              </a:defRPr>
            </a:lvl1pPr>
          </a:lstStyle>
          <a:p>
            <a:fld id="{C84835E7-533A-4317-A313-DC66FE3022B1}" type="datetimeFigureOut">
              <a:rPr lang="zh-CN" altLang="en-US" smtClean="0"/>
            </a:fld>
            <a:endParaRPr lang="zh-CN" alt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华文楷体" panose="02010600040101010101" pitchFamily="2" charset="-122"/>
              </a:defRPr>
            </a:lvl1pPr>
          </a:lstStyle>
          <a:p>
            <a:endParaRPr lang="zh-CN" alt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a:latin typeface="华文楷体" panose="02010600040101010101" pitchFamily="2" charset="-122"/>
              </a:defRPr>
            </a:lvl1pPr>
          </a:lstStyle>
          <a:p>
            <a:fld id="{0ED9F274-84E8-47A9-A82E-069E58B4A562}"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矩形 6"/>
          <p:cNvSpPr/>
          <p:nvPr userDrawn="1"/>
        </p:nvSpPr>
        <p:spPr>
          <a:xfrm>
            <a:off x="0" y="0"/>
            <a:ext cx="9144000" cy="2563200"/>
          </a:xfrm>
          <a:prstGeom prst="rect">
            <a:avLst/>
          </a:prstGeom>
          <a:blipFill dpi="0" rotWithShape="1">
            <a:blip r:embed="rId2" cstate="print">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cstate="print"/>
          <a:stretch>
            <a:fillRect/>
          </a:stretch>
        </p:blipFill>
        <p:spPr>
          <a:xfrm>
            <a:off x="0" y="4176084"/>
            <a:ext cx="9144000" cy="2681916"/>
          </a:xfrm>
          <a:prstGeom prst="rect">
            <a:avLst/>
          </a:prstGeom>
        </p:spPr>
      </p:pic>
      <p:pic>
        <p:nvPicPr>
          <p:cNvPr id="13" name="图片 12"/>
          <p:cNvPicPr>
            <a:picLocks noChangeAspect="1"/>
          </p:cNvPicPr>
          <p:nvPr userDrawn="1"/>
        </p:nvPicPr>
        <p:blipFill>
          <a:blip r:embed="rId3" cstate="print"/>
          <a:stretch>
            <a:fillRect/>
          </a:stretch>
        </p:blipFill>
        <p:spPr>
          <a:xfrm>
            <a:off x="2401645" y="5411349"/>
            <a:ext cx="4340711" cy="1382483"/>
          </a:xfrm>
          <a:prstGeom prst="rect">
            <a:avLst/>
          </a:prstGeom>
        </p:spPr>
      </p:pic>
      <p:sp>
        <p:nvSpPr>
          <p:cNvPr id="4" name="矩形 3"/>
          <p:cNvSpPr/>
          <p:nvPr userDrawn="1"/>
        </p:nvSpPr>
        <p:spPr>
          <a:xfrm>
            <a:off x="0" y="0"/>
            <a:ext cx="9144000" cy="2563200"/>
          </a:xfrm>
          <a:prstGeom prst="rect">
            <a:avLst/>
          </a:prstGeom>
          <a:blipFill dpi="0" rotWithShape="1">
            <a:blip r:embed="rId4" cstate="print">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任意多边形 11"/>
          <p:cNvSpPr/>
          <p:nvPr userDrawn="1"/>
        </p:nvSpPr>
        <p:spPr bwMode="auto">
          <a:xfrm>
            <a:off x="0" y="6493439"/>
            <a:ext cx="9144000" cy="364561"/>
          </a:xfrm>
          <a:custGeom>
            <a:avLst/>
            <a:gdLst>
              <a:gd name="connsiteX0" fmla="*/ 9619571 w 12192000"/>
              <a:gd name="connsiteY0" fmla="*/ 361516 h 364561"/>
              <a:gd name="connsiteX1" fmla="*/ 9619507 w 12192000"/>
              <a:gd name="connsiteY1" fmla="*/ 361610 h 364561"/>
              <a:gd name="connsiteX2" fmla="*/ 9619229 w 12192000"/>
              <a:gd name="connsiteY2" fmla="*/ 361516 h 364561"/>
              <a:gd name="connsiteX3" fmla="*/ 3680757 w 12192000"/>
              <a:gd name="connsiteY3" fmla="*/ 359435 h 364561"/>
              <a:gd name="connsiteX4" fmla="*/ 3670718 w 12192000"/>
              <a:gd name="connsiteY4" fmla="*/ 359435 h 364561"/>
              <a:gd name="connsiteX5" fmla="*/ 3680757 w 12192000"/>
              <a:gd name="connsiteY5" fmla="*/ 359435 h 364561"/>
              <a:gd name="connsiteX6" fmla="*/ 4786734 w 12192000"/>
              <a:gd name="connsiteY6" fmla="*/ 355437 h 364561"/>
              <a:gd name="connsiteX7" fmla="*/ 4791774 w 12192000"/>
              <a:gd name="connsiteY7" fmla="*/ 358667 h 364561"/>
              <a:gd name="connsiteX8" fmla="*/ 4789860 w 12192000"/>
              <a:gd name="connsiteY8" fmla="*/ 358544 h 364561"/>
              <a:gd name="connsiteX9" fmla="*/ 6073663 w 12192000"/>
              <a:gd name="connsiteY9" fmla="*/ 354182 h 364561"/>
              <a:gd name="connsiteX10" fmla="*/ 6064234 w 12192000"/>
              <a:gd name="connsiteY10" fmla="*/ 354182 h 364561"/>
              <a:gd name="connsiteX11" fmla="*/ 6073663 w 12192000"/>
              <a:gd name="connsiteY11" fmla="*/ 354182 h 364561"/>
              <a:gd name="connsiteX12" fmla="*/ 9615682 w 12192000"/>
              <a:gd name="connsiteY12" fmla="*/ 353961 h 364561"/>
              <a:gd name="connsiteX13" fmla="*/ 9615952 w 12192000"/>
              <a:gd name="connsiteY13" fmla="*/ 354184 h 364561"/>
              <a:gd name="connsiteX14" fmla="*/ 9615823 w 12192000"/>
              <a:gd name="connsiteY14" fmla="*/ 354102 h 364561"/>
              <a:gd name="connsiteX15" fmla="*/ 267615 w 12192000"/>
              <a:gd name="connsiteY15" fmla="*/ 352308 h 364561"/>
              <a:gd name="connsiteX16" fmla="*/ 247542 w 12192000"/>
              <a:gd name="connsiteY16" fmla="*/ 352308 h 364561"/>
              <a:gd name="connsiteX17" fmla="*/ 267615 w 12192000"/>
              <a:gd name="connsiteY17" fmla="*/ 352308 h 364561"/>
              <a:gd name="connsiteX18" fmla="*/ 339413 w 12192000"/>
              <a:gd name="connsiteY18" fmla="*/ 352308 h 364561"/>
              <a:gd name="connsiteX19" fmla="*/ 339413 w 12192000"/>
              <a:gd name="connsiteY19" fmla="*/ 359658 h 364561"/>
              <a:gd name="connsiteX20" fmla="*/ 339413 w 12192000"/>
              <a:gd name="connsiteY20" fmla="*/ 352308 h 364561"/>
              <a:gd name="connsiteX21" fmla="*/ 3782674 w 12192000"/>
              <a:gd name="connsiteY21" fmla="*/ 352308 h 364561"/>
              <a:gd name="connsiteX22" fmla="*/ 3772330 w 12192000"/>
              <a:gd name="connsiteY22" fmla="*/ 352308 h 364561"/>
              <a:gd name="connsiteX23" fmla="*/ 3782674 w 12192000"/>
              <a:gd name="connsiteY23" fmla="*/ 352308 h 364561"/>
              <a:gd name="connsiteX24" fmla="*/ 4569409 w 12192000"/>
              <a:gd name="connsiteY24" fmla="*/ 352308 h 364561"/>
              <a:gd name="connsiteX25" fmla="*/ 4570320 w 12192000"/>
              <a:gd name="connsiteY25" fmla="*/ 352956 h 364561"/>
              <a:gd name="connsiteX26" fmla="*/ 4569853 w 12192000"/>
              <a:gd name="connsiteY26" fmla="*/ 353760 h 364561"/>
              <a:gd name="connsiteX27" fmla="*/ 4457604 w 12192000"/>
              <a:gd name="connsiteY27" fmla="*/ 348985 h 364561"/>
              <a:gd name="connsiteX28" fmla="*/ 4457496 w 12192000"/>
              <a:gd name="connsiteY28" fmla="*/ 351212 h 364561"/>
              <a:gd name="connsiteX29" fmla="*/ 4458145 w 12192000"/>
              <a:gd name="connsiteY29" fmla="*/ 349160 h 364561"/>
              <a:gd name="connsiteX30" fmla="*/ 3272178 w 12192000"/>
              <a:gd name="connsiteY30" fmla="*/ 344737 h 364561"/>
              <a:gd name="connsiteX31" fmla="*/ 3272178 w 12192000"/>
              <a:gd name="connsiteY31" fmla="*/ 352309 h 364561"/>
              <a:gd name="connsiteX32" fmla="*/ 3261834 w 12192000"/>
              <a:gd name="connsiteY32" fmla="*/ 344737 h 364561"/>
              <a:gd name="connsiteX33" fmla="*/ 3272178 w 12192000"/>
              <a:gd name="connsiteY33" fmla="*/ 344737 h 364561"/>
              <a:gd name="connsiteX34" fmla="*/ 3700532 w 12192000"/>
              <a:gd name="connsiteY34" fmla="*/ 344737 h 364561"/>
              <a:gd name="connsiteX35" fmla="*/ 3690796 w 12192000"/>
              <a:gd name="connsiteY35" fmla="*/ 359435 h 364561"/>
              <a:gd name="connsiteX36" fmla="*/ 3700532 w 12192000"/>
              <a:gd name="connsiteY36" fmla="*/ 344737 h 364561"/>
              <a:gd name="connsiteX37" fmla="*/ 4661286 w 12192000"/>
              <a:gd name="connsiteY37" fmla="*/ 344737 h 364561"/>
              <a:gd name="connsiteX38" fmla="*/ 4657734 w 12192000"/>
              <a:gd name="connsiteY38" fmla="*/ 347415 h 364561"/>
              <a:gd name="connsiteX39" fmla="*/ 4653603 w 12192000"/>
              <a:gd name="connsiteY39" fmla="*/ 348172 h 364561"/>
              <a:gd name="connsiteX40" fmla="*/ 4653303 w 12192000"/>
              <a:gd name="connsiteY40" fmla="*/ 345597 h 364561"/>
              <a:gd name="connsiteX41" fmla="*/ 4680590 w 12192000"/>
              <a:gd name="connsiteY41" fmla="*/ 344737 h 364561"/>
              <a:gd name="connsiteX42" fmla="*/ 4680933 w 12192000"/>
              <a:gd name="connsiteY42" fmla="*/ 345324 h 364561"/>
              <a:gd name="connsiteX43" fmla="*/ 4679833 w 12192000"/>
              <a:gd name="connsiteY43" fmla="*/ 346822 h 364561"/>
              <a:gd name="connsiteX44" fmla="*/ 4677905 w 12192000"/>
              <a:gd name="connsiteY44" fmla="*/ 347293 h 364561"/>
              <a:gd name="connsiteX45" fmla="*/ 4678203 w 12192000"/>
              <a:gd name="connsiteY45" fmla="*/ 349040 h 364561"/>
              <a:gd name="connsiteX46" fmla="*/ 4676497 w 12192000"/>
              <a:gd name="connsiteY46" fmla="*/ 351362 h 364561"/>
              <a:gd name="connsiteX47" fmla="*/ 4671630 w 12192000"/>
              <a:gd name="connsiteY47" fmla="*/ 352309 h 364561"/>
              <a:gd name="connsiteX48" fmla="*/ 4671630 w 12192000"/>
              <a:gd name="connsiteY48" fmla="*/ 344737 h 364561"/>
              <a:gd name="connsiteX49" fmla="*/ 133771 w 12192000"/>
              <a:gd name="connsiteY49" fmla="*/ 344736 h 364561"/>
              <a:gd name="connsiteX50" fmla="*/ 124019 w 12192000"/>
              <a:gd name="connsiteY50" fmla="*/ 352308 h 364561"/>
              <a:gd name="connsiteX51" fmla="*/ 133771 w 12192000"/>
              <a:gd name="connsiteY51" fmla="*/ 344736 h 364561"/>
              <a:gd name="connsiteX52" fmla="*/ 175461 w 12192000"/>
              <a:gd name="connsiteY52" fmla="*/ 344736 h 364561"/>
              <a:gd name="connsiteX53" fmla="*/ 165395 w 12192000"/>
              <a:gd name="connsiteY53" fmla="*/ 359435 h 364561"/>
              <a:gd name="connsiteX54" fmla="*/ 175461 w 12192000"/>
              <a:gd name="connsiteY54" fmla="*/ 344736 h 364561"/>
              <a:gd name="connsiteX55" fmla="*/ 808429 w 12192000"/>
              <a:gd name="connsiteY55" fmla="*/ 344736 h 364561"/>
              <a:gd name="connsiteX56" fmla="*/ 788454 w 12192000"/>
              <a:gd name="connsiteY56" fmla="*/ 344736 h 364561"/>
              <a:gd name="connsiteX57" fmla="*/ 808429 w 12192000"/>
              <a:gd name="connsiteY57" fmla="*/ 344736 h 364561"/>
              <a:gd name="connsiteX58" fmla="*/ 10082704 w 12192000"/>
              <a:gd name="connsiteY58" fmla="*/ 344736 h 364561"/>
              <a:gd name="connsiteX59" fmla="*/ 10062730 w 12192000"/>
              <a:gd name="connsiteY59" fmla="*/ 344736 h 364561"/>
              <a:gd name="connsiteX60" fmla="*/ 10082704 w 12192000"/>
              <a:gd name="connsiteY60" fmla="*/ 344736 h 364561"/>
              <a:gd name="connsiteX61" fmla="*/ 5070760 w 12192000"/>
              <a:gd name="connsiteY61" fmla="*/ 343923 h 364561"/>
              <a:gd name="connsiteX62" fmla="*/ 5075920 w 12192000"/>
              <a:gd name="connsiteY62" fmla="*/ 344138 h 364561"/>
              <a:gd name="connsiteX63" fmla="*/ 5076064 w 12192000"/>
              <a:gd name="connsiteY63" fmla="*/ 344395 h 364561"/>
              <a:gd name="connsiteX64" fmla="*/ 5063541 w 12192000"/>
              <a:gd name="connsiteY64" fmla="*/ 354182 h 364561"/>
              <a:gd name="connsiteX65" fmla="*/ 5068550 w 12192000"/>
              <a:gd name="connsiteY65" fmla="*/ 347064 h 364561"/>
              <a:gd name="connsiteX66" fmla="*/ 4588880 w 12192000"/>
              <a:gd name="connsiteY66" fmla="*/ 343597 h 364561"/>
              <a:gd name="connsiteX67" fmla="*/ 4589488 w 12192000"/>
              <a:gd name="connsiteY67" fmla="*/ 344712 h 364561"/>
              <a:gd name="connsiteX68" fmla="*/ 4588880 w 12192000"/>
              <a:gd name="connsiteY68" fmla="*/ 344585 h 364561"/>
              <a:gd name="connsiteX69" fmla="*/ 4632687 w 12192000"/>
              <a:gd name="connsiteY69" fmla="*/ 341828 h 364561"/>
              <a:gd name="connsiteX70" fmla="*/ 4633029 w 12192000"/>
              <a:gd name="connsiteY70" fmla="*/ 341856 h 364561"/>
              <a:gd name="connsiteX71" fmla="*/ 4632840 w 12192000"/>
              <a:gd name="connsiteY71" fmla="*/ 342301 h 364561"/>
              <a:gd name="connsiteX72" fmla="*/ 4631471 w 12192000"/>
              <a:gd name="connsiteY72" fmla="*/ 344737 h 364561"/>
              <a:gd name="connsiteX73" fmla="*/ 4386662 w 12192000"/>
              <a:gd name="connsiteY73" fmla="*/ 341167 h 364561"/>
              <a:gd name="connsiteX74" fmla="*/ 4395390 w 12192000"/>
              <a:gd name="connsiteY74" fmla="*/ 344737 h 364561"/>
              <a:gd name="connsiteX75" fmla="*/ 4385046 w 12192000"/>
              <a:gd name="connsiteY75" fmla="*/ 344737 h 364561"/>
              <a:gd name="connsiteX76" fmla="*/ 4386662 w 12192000"/>
              <a:gd name="connsiteY76" fmla="*/ 341167 h 364561"/>
              <a:gd name="connsiteX77" fmla="*/ 4912936 w 12192000"/>
              <a:gd name="connsiteY77" fmla="*/ 339946 h 364561"/>
              <a:gd name="connsiteX78" fmla="*/ 4913154 w 12192000"/>
              <a:gd name="connsiteY78" fmla="*/ 341445 h 364561"/>
              <a:gd name="connsiteX79" fmla="*/ 4910608 w 12192000"/>
              <a:gd name="connsiteY79" fmla="*/ 342696 h 364561"/>
              <a:gd name="connsiteX80" fmla="*/ 4905010 w 12192000"/>
              <a:gd name="connsiteY80" fmla="*/ 339946 h 364561"/>
              <a:gd name="connsiteX81" fmla="*/ 9340649 w 12192000"/>
              <a:gd name="connsiteY81" fmla="*/ 339946 h 364561"/>
              <a:gd name="connsiteX82" fmla="*/ 9340649 w 12192000"/>
              <a:gd name="connsiteY82" fmla="*/ 347280 h 364561"/>
              <a:gd name="connsiteX83" fmla="*/ 9335787 w 12192000"/>
              <a:gd name="connsiteY83" fmla="*/ 346363 h 364561"/>
              <a:gd name="connsiteX84" fmla="*/ 9333557 w 12192000"/>
              <a:gd name="connsiteY84" fmla="*/ 343420 h 364561"/>
              <a:gd name="connsiteX85" fmla="*/ 9335652 w 12192000"/>
              <a:gd name="connsiteY85" fmla="*/ 339946 h 364561"/>
              <a:gd name="connsiteX86" fmla="*/ 4806329 w 12192000"/>
              <a:gd name="connsiteY86" fmla="*/ 339158 h 364561"/>
              <a:gd name="connsiteX87" fmla="*/ 4806001 w 12192000"/>
              <a:gd name="connsiteY87" fmla="*/ 339946 h 364561"/>
              <a:gd name="connsiteX88" fmla="*/ 4807106 w 12192000"/>
              <a:gd name="connsiteY88" fmla="*/ 339436 h 364561"/>
              <a:gd name="connsiteX89" fmla="*/ 4431264 w 12192000"/>
              <a:gd name="connsiteY89" fmla="*/ 337276 h 364561"/>
              <a:gd name="connsiteX90" fmla="*/ 4431969 w 12192000"/>
              <a:gd name="connsiteY90" fmla="*/ 337491 h 364561"/>
              <a:gd name="connsiteX91" fmla="*/ 4431532 w 12192000"/>
              <a:gd name="connsiteY91" fmla="*/ 337570 h 364561"/>
              <a:gd name="connsiteX92" fmla="*/ 4430538 w 12192000"/>
              <a:gd name="connsiteY92" fmla="*/ 338824 h 364561"/>
              <a:gd name="connsiteX93" fmla="*/ 4848808 w 12192000"/>
              <a:gd name="connsiteY93" fmla="*/ 336783 h 364561"/>
              <a:gd name="connsiteX94" fmla="*/ 4850152 w 12192000"/>
              <a:gd name="connsiteY94" fmla="*/ 339056 h 364561"/>
              <a:gd name="connsiteX95" fmla="*/ 4846469 w 12192000"/>
              <a:gd name="connsiteY95" fmla="*/ 339946 h 364561"/>
              <a:gd name="connsiteX96" fmla="*/ 4841558 w 12192000"/>
              <a:gd name="connsiteY96" fmla="*/ 339056 h 364561"/>
              <a:gd name="connsiteX97" fmla="*/ 4840872 w 12192000"/>
              <a:gd name="connsiteY97" fmla="*/ 338186 h 364561"/>
              <a:gd name="connsiteX98" fmla="*/ 4841579 w 12192000"/>
              <a:gd name="connsiteY98" fmla="*/ 337343 h 364561"/>
              <a:gd name="connsiteX99" fmla="*/ 9438715 w 12192000"/>
              <a:gd name="connsiteY99" fmla="*/ 336730 h 364561"/>
              <a:gd name="connsiteX100" fmla="*/ 9439362 w 12192000"/>
              <a:gd name="connsiteY100" fmla="*/ 339946 h 364561"/>
              <a:gd name="connsiteX101" fmla="*/ 9429638 w 12192000"/>
              <a:gd name="connsiteY101" fmla="*/ 339946 h 364561"/>
              <a:gd name="connsiteX102" fmla="*/ 9429300 w 12192000"/>
              <a:gd name="connsiteY102" fmla="*/ 339626 h 364561"/>
              <a:gd name="connsiteX103" fmla="*/ 4436938 w 12192000"/>
              <a:gd name="connsiteY103" fmla="*/ 336491 h 364561"/>
              <a:gd name="connsiteX104" fmla="*/ 4437373 w 12192000"/>
              <a:gd name="connsiteY104" fmla="*/ 336517 h 364561"/>
              <a:gd name="connsiteX105" fmla="*/ 4437018 w 12192000"/>
              <a:gd name="connsiteY105" fmla="*/ 336581 h 364561"/>
              <a:gd name="connsiteX106" fmla="*/ 63590 w 12192000"/>
              <a:gd name="connsiteY106" fmla="*/ 336274 h 364561"/>
              <a:gd name="connsiteX107" fmla="*/ 83861 w 12192000"/>
              <a:gd name="connsiteY107" fmla="*/ 352308 h 364561"/>
              <a:gd name="connsiteX108" fmla="*/ 73752 w 12192000"/>
              <a:gd name="connsiteY108" fmla="*/ 352308 h 364561"/>
              <a:gd name="connsiteX109" fmla="*/ 53438 w 12192000"/>
              <a:gd name="connsiteY109" fmla="*/ 352308 h 364561"/>
              <a:gd name="connsiteX110" fmla="*/ 63590 w 12192000"/>
              <a:gd name="connsiteY110" fmla="*/ 336274 h 364561"/>
              <a:gd name="connsiteX111" fmla="*/ 103666 w 12192000"/>
              <a:gd name="connsiteY111" fmla="*/ 336274 h 364561"/>
              <a:gd name="connsiteX112" fmla="*/ 113675 w 12192000"/>
              <a:gd name="connsiteY112" fmla="*/ 344737 h 364561"/>
              <a:gd name="connsiteX113" fmla="*/ 103666 w 12192000"/>
              <a:gd name="connsiteY113" fmla="*/ 336274 h 364561"/>
              <a:gd name="connsiteX114" fmla="*/ 2259705 w 12192000"/>
              <a:gd name="connsiteY114" fmla="*/ 336274 h 364561"/>
              <a:gd name="connsiteX115" fmla="*/ 2239626 w 12192000"/>
              <a:gd name="connsiteY115" fmla="*/ 336274 h 364561"/>
              <a:gd name="connsiteX116" fmla="*/ 2259705 w 12192000"/>
              <a:gd name="connsiteY116" fmla="*/ 336274 h 364561"/>
              <a:gd name="connsiteX117" fmla="*/ 3526513 w 12192000"/>
              <a:gd name="connsiteY117" fmla="*/ 336274 h 364561"/>
              <a:gd name="connsiteX118" fmla="*/ 3526513 w 12192000"/>
              <a:gd name="connsiteY118" fmla="*/ 341485 h 364561"/>
              <a:gd name="connsiteX119" fmla="*/ 3526513 w 12192000"/>
              <a:gd name="connsiteY119" fmla="*/ 344826 h 364561"/>
              <a:gd name="connsiteX120" fmla="*/ 3516777 w 12192000"/>
              <a:gd name="connsiteY120" fmla="*/ 352308 h 364561"/>
              <a:gd name="connsiteX121" fmla="*/ 3516777 w 12192000"/>
              <a:gd name="connsiteY121" fmla="*/ 344826 h 364561"/>
              <a:gd name="connsiteX122" fmla="*/ 3526513 w 12192000"/>
              <a:gd name="connsiteY122" fmla="*/ 336274 h 364561"/>
              <a:gd name="connsiteX123" fmla="*/ 3690796 w 12192000"/>
              <a:gd name="connsiteY123" fmla="*/ 336274 h 364561"/>
              <a:gd name="connsiteX124" fmla="*/ 3690796 w 12192000"/>
              <a:gd name="connsiteY124" fmla="*/ 344826 h 364561"/>
              <a:gd name="connsiteX125" fmla="*/ 3680757 w 12192000"/>
              <a:gd name="connsiteY125" fmla="*/ 344826 h 364561"/>
              <a:gd name="connsiteX126" fmla="*/ 3680757 w 12192000"/>
              <a:gd name="connsiteY126" fmla="*/ 336274 h 364561"/>
              <a:gd name="connsiteX127" fmla="*/ 3690796 w 12192000"/>
              <a:gd name="connsiteY127" fmla="*/ 336274 h 364561"/>
              <a:gd name="connsiteX128" fmla="*/ 3730954 w 12192000"/>
              <a:gd name="connsiteY128" fmla="*/ 336274 h 364561"/>
              <a:gd name="connsiteX129" fmla="*/ 3730954 w 12192000"/>
              <a:gd name="connsiteY129" fmla="*/ 344826 h 364561"/>
              <a:gd name="connsiteX130" fmla="*/ 3720610 w 12192000"/>
              <a:gd name="connsiteY130" fmla="*/ 344826 h 364561"/>
              <a:gd name="connsiteX131" fmla="*/ 3730954 w 12192000"/>
              <a:gd name="connsiteY131" fmla="*/ 336274 h 364561"/>
              <a:gd name="connsiteX132" fmla="*/ 3793018 w 12192000"/>
              <a:gd name="connsiteY132" fmla="*/ 336274 h 364561"/>
              <a:gd name="connsiteX133" fmla="*/ 3793018 w 12192000"/>
              <a:gd name="connsiteY133" fmla="*/ 352308 h 364561"/>
              <a:gd name="connsiteX134" fmla="*/ 3793018 w 12192000"/>
              <a:gd name="connsiteY134" fmla="*/ 336274 h 364561"/>
              <a:gd name="connsiteX135" fmla="*/ 4211331 w 12192000"/>
              <a:gd name="connsiteY135" fmla="*/ 336274 h 364561"/>
              <a:gd name="connsiteX136" fmla="*/ 4210153 w 12192000"/>
              <a:gd name="connsiteY136" fmla="*/ 346814 h 364561"/>
              <a:gd name="connsiteX137" fmla="*/ 4207834 w 12192000"/>
              <a:gd name="connsiteY137" fmla="*/ 346363 h 364561"/>
              <a:gd name="connsiteX138" fmla="*/ 4203120 w 12192000"/>
              <a:gd name="connsiteY138" fmla="*/ 339946 h 364561"/>
              <a:gd name="connsiteX139" fmla="*/ 4204298 w 12192000"/>
              <a:gd name="connsiteY139" fmla="*/ 346363 h 364561"/>
              <a:gd name="connsiteX140" fmla="*/ 4210131 w 12192000"/>
              <a:gd name="connsiteY140" fmla="*/ 347011 h 364561"/>
              <a:gd name="connsiteX141" fmla="*/ 4210076 w 12192000"/>
              <a:gd name="connsiteY141" fmla="*/ 347498 h 364561"/>
              <a:gd name="connsiteX142" fmla="*/ 4201292 w 12192000"/>
              <a:gd name="connsiteY142" fmla="*/ 352308 h 364561"/>
              <a:gd name="connsiteX143" fmla="*/ 4201292 w 12192000"/>
              <a:gd name="connsiteY143" fmla="*/ 336274 h 364561"/>
              <a:gd name="connsiteX144" fmla="*/ 4211331 w 12192000"/>
              <a:gd name="connsiteY144" fmla="*/ 336274 h 364561"/>
              <a:gd name="connsiteX145" fmla="*/ 4457148 w 12192000"/>
              <a:gd name="connsiteY145" fmla="*/ 336274 h 364561"/>
              <a:gd name="connsiteX146" fmla="*/ 4458560 w 12192000"/>
              <a:gd name="connsiteY146" fmla="*/ 347849 h 364561"/>
              <a:gd name="connsiteX147" fmla="*/ 4458145 w 12192000"/>
              <a:gd name="connsiteY147" fmla="*/ 349160 h 364561"/>
              <a:gd name="connsiteX148" fmla="*/ 4458669 w 12192000"/>
              <a:gd name="connsiteY148" fmla="*/ 349330 h 364561"/>
              <a:gd name="connsiteX149" fmla="*/ 4465050 w 12192000"/>
              <a:gd name="connsiteY149" fmla="*/ 351394 h 364561"/>
              <a:gd name="connsiteX150" fmla="*/ 4463874 w 12192000"/>
              <a:gd name="connsiteY150" fmla="*/ 353962 h 364561"/>
              <a:gd name="connsiteX151" fmla="*/ 4462320 w 12192000"/>
              <a:gd name="connsiteY151" fmla="*/ 354842 h 364561"/>
              <a:gd name="connsiteX152" fmla="*/ 4457453 w 12192000"/>
              <a:gd name="connsiteY152" fmla="*/ 352086 h 364561"/>
              <a:gd name="connsiteX153" fmla="*/ 4457496 w 12192000"/>
              <a:gd name="connsiteY153" fmla="*/ 351212 h 364561"/>
              <a:gd name="connsiteX154" fmla="*/ 4457148 w 12192000"/>
              <a:gd name="connsiteY154" fmla="*/ 352308 h 364561"/>
              <a:gd name="connsiteX155" fmla="*/ 4447109 w 12192000"/>
              <a:gd name="connsiteY155" fmla="*/ 344826 h 364561"/>
              <a:gd name="connsiteX156" fmla="*/ 4457148 w 12192000"/>
              <a:gd name="connsiteY156" fmla="*/ 336274 h 364561"/>
              <a:gd name="connsiteX157" fmla="*/ 11533980 w 12192000"/>
              <a:gd name="connsiteY157" fmla="*/ 336274 h 364561"/>
              <a:gd name="connsiteX158" fmla="*/ 11513901 w 12192000"/>
              <a:gd name="connsiteY158" fmla="*/ 336274 h 364561"/>
              <a:gd name="connsiteX159" fmla="*/ 11533980 w 12192000"/>
              <a:gd name="connsiteY159" fmla="*/ 336274 h 364561"/>
              <a:gd name="connsiteX160" fmla="*/ 4892028 w 12192000"/>
              <a:gd name="connsiteY160" fmla="*/ 335991 h 364561"/>
              <a:gd name="connsiteX161" fmla="*/ 4892827 w 12192000"/>
              <a:gd name="connsiteY161" fmla="*/ 336884 h 364561"/>
              <a:gd name="connsiteX162" fmla="*/ 4896390 w 12192000"/>
              <a:gd name="connsiteY162" fmla="*/ 337608 h 364561"/>
              <a:gd name="connsiteX163" fmla="*/ 4895312 w 12192000"/>
              <a:gd name="connsiteY163" fmla="*/ 339946 h 364561"/>
              <a:gd name="connsiteX164" fmla="*/ 4725116 w 12192000"/>
              <a:gd name="connsiteY164" fmla="*/ 335766 h 364561"/>
              <a:gd name="connsiteX165" fmla="*/ 4716912 w 12192000"/>
              <a:gd name="connsiteY165" fmla="*/ 340148 h 364561"/>
              <a:gd name="connsiteX166" fmla="*/ 4714885 w 12192000"/>
              <a:gd name="connsiteY166" fmla="*/ 339777 h 364561"/>
              <a:gd name="connsiteX167" fmla="*/ 4711787 w 12192000"/>
              <a:gd name="connsiteY167" fmla="*/ 336517 h 364561"/>
              <a:gd name="connsiteX168" fmla="*/ 9664719 w 12192000"/>
              <a:gd name="connsiteY168" fmla="*/ 335716 h 364561"/>
              <a:gd name="connsiteX169" fmla="*/ 9665120 w 12192000"/>
              <a:gd name="connsiteY169" fmla="*/ 335849 h 364561"/>
              <a:gd name="connsiteX170" fmla="*/ 9664191 w 12192000"/>
              <a:gd name="connsiteY170" fmla="*/ 336274 h 364561"/>
              <a:gd name="connsiteX171" fmla="*/ 4708735 w 12192000"/>
              <a:gd name="connsiteY171" fmla="*/ 335023 h 364561"/>
              <a:gd name="connsiteX172" fmla="*/ 4711787 w 12192000"/>
              <a:gd name="connsiteY172" fmla="*/ 336274 h 364561"/>
              <a:gd name="connsiteX173" fmla="*/ 4709711 w 12192000"/>
              <a:gd name="connsiteY173" fmla="*/ 336274 h 364561"/>
              <a:gd name="connsiteX174" fmla="*/ 4808826 w 12192000"/>
              <a:gd name="connsiteY174" fmla="*/ 334605 h 364561"/>
              <a:gd name="connsiteX175" fmla="*/ 4811485 w 12192000"/>
              <a:gd name="connsiteY175" fmla="*/ 337416 h 364561"/>
              <a:gd name="connsiteX176" fmla="*/ 4807106 w 12192000"/>
              <a:gd name="connsiteY176" fmla="*/ 339436 h 364561"/>
              <a:gd name="connsiteX177" fmla="*/ 4808959 w 12192000"/>
              <a:gd name="connsiteY177" fmla="*/ 340101 h 364561"/>
              <a:gd name="connsiteX178" fmla="*/ 4817198 w 12192000"/>
              <a:gd name="connsiteY178" fmla="*/ 347280 h 364561"/>
              <a:gd name="connsiteX179" fmla="*/ 4809901 w 12192000"/>
              <a:gd name="connsiteY179" fmla="*/ 347280 h 364561"/>
              <a:gd name="connsiteX180" fmla="*/ 4808776 w 12192000"/>
              <a:gd name="connsiteY180" fmla="*/ 345860 h 364561"/>
              <a:gd name="connsiteX181" fmla="*/ 4805520 w 12192000"/>
              <a:gd name="connsiteY181" fmla="*/ 345273 h 364561"/>
              <a:gd name="connsiteX182" fmla="*/ 4804995 w 12192000"/>
              <a:gd name="connsiteY182" fmla="*/ 343721 h 364561"/>
              <a:gd name="connsiteX183" fmla="*/ 4803665 w 12192000"/>
              <a:gd name="connsiteY183" fmla="*/ 343159 h 364561"/>
              <a:gd name="connsiteX184" fmla="*/ 4803665 w 12192000"/>
              <a:gd name="connsiteY184" fmla="*/ 338320 h 364561"/>
              <a:gd name="connsiteX185" fmla="*/ 4803855 w 12192000"/>
              <a:gd name="connsiteY185" fmla="*/ 338271 h 364561"/>
              <a:gd name="connsiteX186" fmla="*/ 4806329 w 12192000"/>
              <a:gd name="connsiteY186" fmla="*/ 339158 h 364561"/>
              <a:gd name="connsiteX187" fmla="*/ 4807753 w 12192000"/>
              <a:gd name="connsiteY187" fmla="*/ 335735 h 364561"/>
              <a:gd name="connsiteX188" fmla="*/ 4541556 w 12192000"/>
              <a:gd name="connsiteY188" fmla="*/ 334160 h 364561"/>
              <a:gd name="connsiteX189" fmla="*/ 4544907 w 12192000"/>
              <a:gd name="connsiteY189" fmla="*/ 336603 h 364561"/>
              <a:gd name="connsiteX190" fmla="*/ 4549790 w 12192000"/>
              <a:gd name="connsiteY190" fmla="*/ 340162 h 364561"/>
              <a:gd name="connsiteX191" fmla="*/ 4550440 w 12192000"/>
              <a:gd name="connsiteY191" fmla="*/ 338742 h 364561"/>
              <a:gd name="connsiteX192" fmla="*/ 4554345 w 12192000"/>
              <a:gd name="connsiteY192" fmla="*/ 347333 h 364561"/>
              <a:gd name="connsiteX193" fmla="*/ 4549947 w 12192000"/>
              <a:gd name="connsiteY193" fmla="*/ 347333 h 364561"/>
              <a:gd name="connsiteX194" fmla="*/ 4548316 w 12192000"/>
              <a:gd name="connsiteY194" fmla="*/ 349738 h 364561"/>
              <a:gd name="connsiteX195" fmla="*/ 9433845 w 12192000"/>
              <a:gd name="connsiteY195" fmla="*/ 333470 h 364561"/>
              <a:gd name="connsiteX196" fmla="*/ 9438147 w 12192000"/>
              <a:gd name="connsiteY196" fmla="*/ 333906 h 364561"/>
              <a:gd name="connsiteX197" fmla="*/ 9438500 w 12192000"/>
              <a:gd name="connsiteY197" fmla="*/ 335663 h 364561"/>
              <a:gd name="connsiteX198" fmla="*/ 5123653 w 12192000"/>
              <a:gd name="connsiteY198" fmla="*/ 333044 h 364561"/>
              <a:gd name="connsiteX199" fmla="*/ 5123653 w 12192000"/>
              <a:gd name="connsiteY199" fmla="*/ 339946 h 364561"/>
              <a:gd name="connsiteX200" fmla="*/ 5123653 w 12192000"/>
              <a:gd name="connsiteY200" fmla="*/ 333044 h 364561"/>
              <a:gd name="connsiteX201" fmla="*/ 4917916 w 12192000"/>
              <a:gd name="connsiteY201" fmla="*/ 333043 h 364561"/>
              <a:gd name="connsiteX202" fmla="*/ 4917756 w 12192000"/>
              <a:gd name="connsiteY202" fmla="*/ 334330 h 364561"/>
              <a:gd name="connsiteX203" fmla="*/ 4916207 w 12192000"/>
              <a:gd name="connsiteY203" fmla="*/ 333043 h 364561"/>
              <a:gd name="connsiteX204" fmla="*/ 9193020 w 12192000"/>
              <a:gd name="connsiteY204" fmla="*/ 333043 h 364561"/>
              <a:gd name="connsiteX205" fmla="*/ 9197735 w 12192000"/>
              <a:gd name="connsiteY205" fmla="*/ 333906 h 364561"/>
              <a:gd name="connsiteX206" fmla="*/ 9197896 w 12192000"/>
              <a:gd name="connsiteY206" fmla="*/ 334008 h 364561"/>
              <a:gd name="connsiteX207" fmla="*/ 9198471 w 12192000"/>
              <a:gd name="connsiteY207" fmla="*/ 334122 h 364561"/>
              <a:gd name="connsiteX208" fmla="*/ 9199499 w 12192000"/>
              <a:gd name="connsiteY208" fmla="*/ 334993 h 364561"/>
              <a:gd name="connsiteX209" fmla="*/ 9199484 w 12192000"/>
              <a:gd name="connsiteY209" fmla="*/ 335012 h 364561"/>
              <a:gd name="connsiteX210" fmla="*/ 9197896 w 12192000"/>
              <a:gd name="connsiteY210" fmla="*/ 334008 h 364561"/>
              <a:gd name="connsiteX211" fmla="*/ 4630279 w 12192000"/>
              <a:gd name="connsiteY211" fmla="*/ 332989 h 364561"/>
              <a:gd name="connsiteX212" fmla="*/ 4631036 w 12192000"/>
              <a:gd name="connsiteY212" fmla="*/ 335076 h 364561"/>
              <a:gd name="connsiteX213" fmla="*/ 4627800 w 12192000"/>
              <a:gd name="connsiteY213" fmla="*/ 332989 h 364561"/>
              <a:gd name="connsiteX214" fmla="*/ 9627523 w 12192000"/>
              <a:gd name="connsiteY214" fmla="*/ 332549 h 364561"/>
              <a:gd name="connsiteX215" fmla="*/ 9627689 w 12192000"/>
              <a:gd name="connsiteY215" fmla="*/ 332711 h 364561"/>
              <a:gd name="connsiteX216" fmla="*/ 9627501 w 12192000"/>
              <a:gd name="connsiteY216" fmla="*/ 332895 h 364561"/>
              <a:gd name="connsiteX217" fmla="*/ 9627360 w 12192000"/>
              <a:gd name="connsiteY217" fmla="*/ 332828 h 364561"/>
              <a:gd name="connsiteX218" fmla="*/ 4638924 w 12192000"/>
              <a:gd name="connsiteY218" fmla="*/ 332330 h 364561"/>
              <a:gd name="connsiteX219" fmla="*/ 4639989 w 12192000"/>
              <a:gd name="connsiteY219" fmla="*/ 332785 h 364561"/>
              <a:gd name="connsiteX220" fmla="*/ 4640217 w 12192000"/>
              <a:gd name="connsiteY220" fmla="*/ 333465 h 364561"/>
              <a:gd name="connsiteX221" fmla="*/ 4638924 w 12192000"/>
              <a:gd name="connsiteY221" fmla="*/ 332989 h 364561"/>
              <a:gd name="connsiteX222" fmla="*/ 4638924 w 12192000"/>
              <a:gd name="connsiteY222" fmla="*/ 338372 h 364561"/>
              <a:gd name="connsiteX223" fmla="*/ 4637730 w 12192000"/>
              <a:gd name="connsiteY223" fmla="*/ 339392 h 364561"/>
              <a:gd name="connsiteX224" fmla="*/ 4634865 w 12192000"/>
              <a:gd name="connsiteY224" fmla="*/ 337544 h 364561"/>
              <a:gd name="connsiteX225" fmla="*/ 4635121 w 12192000"/>
              <a:gd name="connsiteY225" fmla="*/ 336942 h 364561"/>
              <a:gd name="connsiteX226" fmla="*/ 4633270 w 12192000"/>
              <a:gd name="connsiteY226" fmla="*/ 332989 h 364561"/>
              <a:gd name="connsiteX227" fmla="*/ 4638924 w 12192000"/>
              <a:gd name="connsiteY227" fmla="*/ 332989 h 364561"/>
              <a:gd name="connsiteX228" fmla="*/ 9668130 w 12192000"/>
              <a:gd name="connsiteY228" fmla="*/ 332109 h 364561"/>
              <a:gd name="connsiteX229" fmla="*/ 9667956 w 12192000"/>
              <a:gd name="connsiteY229" fmla="*/ 333004 h 364561"/>
              <a:gd name="connsiteX230" fmla="*/ 9667559 w 12192000"/>
              <a:gd name="connsiteY230" fmla="*/ 332713 h 364561"/>
              <a:gd name="connsiteX231" fmla="*/ 4569409 w 12192000"/>
              <a:gd name="connsiteY231" fmla="*/ 331069 h 364561"/>
              <a:gd name="connsiteX232" fmla="*/ 4569409 w 12192000"/>
              <a:gd name="connsiteY232" fmla="*/ 335379 h 364561"/>
              <a:gd name="connsiteX233" fmla="*/ 4569409 w 12192000"/>
              <a:gd name="connsiteY233" fmla="*/ 336299 h 364561"/>
              <a:gd name="connsiteX234" fmla="*/ 4565405 w 12192000"/>
              <a:gd name="connsiteY234" fmla="*/ 333363 h 364561"/>
              <a:gd name="connsiteX235" fmla="*/ 4565680 w 12192000"/>
              <a:gd name="connsiteY235" fmla="*/ 333043 h 364561"/>
              <a:gd name="connsiteX236" fmla="*/ 4742676 w 12192000"/>
              <a:gd name="connsiteY236" fmla="*/ 329451 h 364561"/>
              <a:gd name="connsiteX237" fmla="*/ 4737809 w 12192000"/>
              <a:gd name="connsiteY237" fmla="*/ 340148 h 364561"/>
              <a:gd name="connsiteX238" fmla="*/ 4747561 w 12192000"/>
              <a:gd name="connsiteY238" fmla="*/ 340148 h 364561"/>
              <a:gd name="connsiteX239" fmla="*/ 4739028 w 12192000"/>
              <a:gd name="connsiteY239" fmla="*/ 346400 h 364561"/>
              <a:gd name="connsiteX240" fmla="*/ 4737857 w 12192000"/>
              <a:gd name="connsiteY240" fmla="*/ 347257 h 364561"/>
              <a:gd name="connsiteX241" fmla="*/ 4737791 w 12192000"/>
              <a:gd name="connsiteY241" fmla="*/ 347285 h 364561"/>
              <a:gd name="connsiteX242" fmla="*/ 4732959 w 12192000"/>
              <a:gd name="connsiteY242" fmla="*/ 345262 h 364561"/>
              <a:gd name="connsiteX243" fmla="*/ 4733337 w 12192000"/>
              <a:gd name="connsiteY243" fmla="*/ 344939 h 364561"/>
              <a:gd name="connsiteX244" fmla="*/ 4731947 w 12192000"/>
              <a:gd name="connsiteY244" fmla="*/ 344839 h 364561"/>
              <a:gd name="connsiteX245" fmla="*/ 4729276 w 12192000"/>
              <a:gd name="connsiteY245" fmla="*/ 343721 h 364561"/>
              <a:gd name="connsiteX246" fmla="*/ 4728057 w 12192000"/>
              <a:gd name="connsiteY246" fmla="*/ 340148 h 364561"/>
              <a:gd name="connsiteX247" fmla="*/ 4734741 w 12192000"/>
              <a:gd name="connsiteY247" fmla="*/ 332803 h 364561"/>
              <a:gd name="connsiteX248" fmla="*/ 4686325 w 12192000"/>
              <a:gd name="connsiteY248" fmla="*/ 329438 h 364561"/>
              <a:gd name="connsiteX249" fmla="*/ 4693081 w 12192000"/>
              <a:gd name="connsiteY249" fmla="*/ 329834 h 364561"/>
              <a:gd name="connsiteX250" fmla="*/ 4697409 w 12192000"/>
              <a:gd name="connsiteY250" fmla="*/ 333004 h 364561"/>
              <a:gd name="connsiteX251" fmla="*/ 4695869 w 12192000"/>
              <a:gd name="connsiteY251" fmla="*/ 329997 h 364561"/>
              <a:gd name="connsiteX252" fmla="*/ 4696576 w 12192000"/>
              <a:gd name="connsiteY252" fmla="*/ 330039 h 364561"/>
              <a:gd name="connsiteX253" fmla="*/ 4705689 w 12192000"/>
              <a:gd name="connsiteY253" fmla="*/ 333774 h 364561"/>
              <a:gd name="connsiteX254" fmla="*/ 4700911 w 12192000"/>
              <a:gd name="connsiteY254" fmla="*/ 336274 h 364561"/>
              <a:gd name="connsiteX255" fmla="*/ 4684484 w 12192000"/>
              <a:gd name="connsiteY255" fmla="*/ 336274 h 364561"/>
              <a:gd name="connsiteX256" fmla="*/ 4684000 w 12192000"/>
              <a:gd name="connsiteY256" fmla="*/ 335683 h 364561"/>
              <a:gd name="connsiteX257" fmla="*/ 4684011 w 12192000"/>
              <a:gd name="connsiteY257" fmla="*/ 335654 h 364561"/>
              <a:gd name="connsiteX258" fmla="*/ 4685168 w 12192000"/>
              <a:gd name="connsiteY258" fmla="*/ 335383 h 364561"/>
              <a:gd name="connsiteX259" fmla="*/ 4684512 w 12192000"/>
              <a:gd name="connsiteY259" fmla="*/ 334309 h 364561"/>
              <a:gd name="connsiteX260" fmla="*/ 43216 w 12192000"/>
              <a:gd name="connsiteY260" fmla="*/ 329148 h 364561"/>
              <a:gd name="connsiteX261" fmla="*/ 43216 w 12192000"/>
              <a:gd name="connsiteY261" fmla="*/ 344737 h 364561"/>
              <a:gd name="connsiteX262" fmla="*/ 31534 w 12192000"/>
              <a:gd name="connsiteY262" fmla="*/ 336422 h 364561"/>
              <a:gd name="connsiteX263" fmla="*/ 43216 w 12192000"/>
              <a:gd name="connsiteY263" fmla="*/ 329148 h 364561"/>
              <a:gd name="connsiteX264" fmla="*/ 349757 w 12192000"/>
              <a:gd name="connsiteY264" fmla="*/ 329148 h 364561"/>
              <a:gd name="connsiteX265" fmla="*/ 349757 w 12192000"/>
              <a:gd name="connsiteY265" fmla="*/ 336274 h 364561"/>
              <a:gd name="connsiteX266" fmla="*/ 349757 w 12192000"/>
              <a:gd name="connsiteY266" fmla="*/ 329148 h 364561"/>
              <a:gd name="connsiteX267" fmla="*/ 922315 w 12192000"/>
              <a:gd name="connsiteY267" fmla="*/ 329148 h 364561"/>
              <a:gd name="connsiteX268" fmla="*/ 922315 w 12192000"/>
              <a:gd name="connsiteY268" fmla="*/ 336274 h 364561"/>
              <a:gd name="connsiteX269" fmla="*/ 922315 w 12192000"/>
              <a:gd name="connsiteY269" fmla="*/ 329148 h 364561"/>
              <a:gd name="connsiteX270" fmla="*/ 2127061 w 12192000"/>
              <a:gd name="connsiteY270" fmla="*/ 329148 h 364561"/>
              <a:gd name="connsiteX271" fmla="*/ 2117326 w 12192000"/>
              <a:gd name="connsiteY271" fmla="*/ 336274 h 364561"/>
              <a:gd name="connsiteX272" fmla="*/ 2127061 w 12192000"/>
              <a:gd name="connsiteY272" fmla="*/ 329148 h 364561"/>
              <a:gd name="connsiteX273" fmla="*/ 2189123 w 12192000"/>
              <a:gd name="connsiteY273" fmla="*/ 329148 h 364561"/>
              <a:gd name="connsiteX274" fmla="*/ 2199467 w 12192000"/>
              <a:gd name="connsiteY274" fmla="*/ 336274 h 364561"/>
              <a:gd name="connsiteX275" fmla="*/ 2189123 w 12192000"/>
              <a:gd name="connsiteY275" fmla="*/ 329148 h 364561"/>
              <a:gd name="connsiteX276" fmla="*/ 3486355 w 12192000"/>
              <a:gd name="connsiteY276" fmla="*/ 329148 h 364561"/>
              <a:gd name="connsiteX277" fmla="*/ 3466276 w 12192000"/>
              <a:gd name="connsiteY277" fmla="*/ 336274 h 364561"/>
              <a:gd name="connsiteX278" fmla="*/ 3486355 w 12192000"/>
              <a:gd name="connsiteY278" fmla="*/ 329148 h 364561"/>
              <a:gd name="connsiteX279" fmla="*/ 3546592 w 12192000"/>
              <a:gd name="connsiteY279" fmla="*/ 329148 h 364561"/>
              <a:gd name="connsiteX280" fmla="*/ 3536857 w 12192000"/>
              <a:gd name="connsiteY280" fmla="*/ 336274 h 364561"/>
              <a:gd name="connsiteX281" fmla="*/ 3546592 w 12192000"/>
              <a:gd name="connsiteY281" fmla="*/ 329148 h 364561"/>
              <a:gd name="connsiteX282" fmla="*/ 3598311 w 12192000"/>
              <a:gd name="connsiteY282" fmla="*/ 329148 h 364561"/>
              <a:gd name="connsiteX283" fmla="*/ 3608654 w 12192000"/>
              <a:gd name="connsiteY283" fmla="*/ 336422 h 364561"/>
              <a:gd name="connsiteX284" fmla="*/ 3608654 w 12192000"/>
              <a:gd name="connsiteY284" fmla="*/ 336274 h 364561"/>
              <a:gd name="connsiteX285" fmla="*/ 3628734 w 12192000"/>
              <a:gd name="connsiteY285" fmla="*/ 344826 h 364561"/>
              <a:gd name="connsiteX286" fmla="*/ 3608654 w 12192000"/>
              <a:gd name="connsiteY286" fmla="*/ 352308 h 364561"/>
              <a:gd name="connsiteX287" fmla="*/ 3608654 w 12192000"/>
              <a:gd name="connsiteY287" fmla="*/ 347498 h 364561"/>
              <a:gd name="connsiteX288" fmla="*/ 3608654 w 12192000"/>
              <a:gd name="connsiteY288" fmla="*/ 336422 h 364561"/>
              <a:gd name="connsiteX289" fmla="*/ 3598311 w 12192000"/>
              <a:gd name="connsiteY289" fmla="*/ 329148 h 364561"/>
              <a:gd name="connsiteX290" fmla="*/ 3710876 w 12192000"/>
              <a:gd name="connsiteY290" fmla="*/ 329148 h 364561"/>
              <a:gd name="connsiteX291" fmla="*/ 3720610 w 12192000"/>
              <a:gd name="connsiteY291" fmla="*/ 344737 h 364561"/>
              <a:gd name="connsiteX292" fmla="*/ 3710876 w 12192000"/>
              <a:gd name="connsiteY292" fmla="*/ 329148 h 364561"/>
              <a:gd name="connsiteX293" fmla="*/ 3762594 w 12192000"/>
              <a:gd name="connsiteY293" fmla="*/ 329148 h 364561"/>
              <a:gd name="connsiteX294" fmla="*/ 3752372 w 12192000"/>
              <a:gd name="connsiteY294" fmla="*/ 336274 h 364561"/>
              <a:gd name="connsiteX295" fmla="*/ 3740690 w 12192000"/>
              <a:gd name="connsiteY295" fmla="*/ 336274 h 364561"/>
              <a:gd name="connsiteX296" fmla="*/ 3740690 w 12192000"/>
              <a:gd name="connsiteY296" fmla="*/ 329148 h 364561"/>
              <a:gd name="connsiteX297" fmla="*/ 3762594 w 12192000"/>
              <a:gd name="connsiteY297" fmla="*/ 329148 h 364561"/>
              <a:gd name="connsiteX298" fmla="*/ 4016929 w 12192000"/>
              <a:gd name="connsiteY298" fmla="*/ 329148 h 364561"/>
              <a:gd name="connsiteX299" fmla="*/ 4037008 w 12192000"/>
              <a:gd name="connsiteY299" fmla="*/ 344939 h 364561"/>
              <a:gd name="connsiteX300" fmla="*/ 4016929 w 12192000"/>
              <a:gd name="connsiteY300" fmla="*/ 352308 h 364561"/>
              <a:gd name="connsiteX301" fmla="*/ 4016929 w 12192000"/>
              <a:gd name="connsiteY301" fmla="*/ 336517 h 364561"/>
              <a:gd name="connsiteX302" fmla="*/ 4026969 w 12192000"/>
              <a:gd name="connsiteY302" fmla="*/ 344939 h 364561"/>
              <a:gd name="connsiteX303" fmla="*/ 4016929 w 12192000"/>
              <a:gd name="connsiteY303" fmla="*/ 329148 h 364561"/>
              <a:gd name="connsiteX304" fmla="*/ 4078992 w 12192000"/>
              <a:gd name="connsiteY304" fmla="*/ 329148 h 364561"/>
              <a:gd name="connsiteX305" fmla="*/ 4068952 w 12192000"/>
              <a:gd name="connsiteY305" fmla="*/ 336274 h 364561"/>
              <a:gd name="connsiteX306" fmla="*/ 4058913 w 12192000"/>
              <a:gd name="connsiteY306" fmla="*/ 336274 h 364561"/>
              <a:gd name="connsiteX307" fmla="*/ 4058913 w 12192000"/>
              <a:gd name="connsiteY307" fmla="*/ 329148 h 364561"/>
              <a:gd name="connsiteX308" fmla="*/ 4078992 w 12192000"/>
              <a:gd name="connsiteY308" fmla="*/ 329148 h 364561"/>
              <a:gd name="connsiteX309" fmla="*/ 4141055 w 12192000"/>
              <a:gd name="connsiteY309" fmla="*/ 329148 h 364561"/>
              <a:gd name="connsiteX310" fmla="*/ 4141055 w 12192000"/>
              <a:gd name="connsiteY310" fmla="*/ 336274 h 364561"/>
              <a:gd name="connsiteX311" fmla="*/ 4119150 w 12192000"/>
              <a:gd name="connsiteY311" fmla="*/ 336274 h 364561"/>
              <a:gd name="connsiteX312" fmla="*/ 4141055 w 12192000"/>
              <a:gd name="connsiteY312" fmla="*/ 329148 h 364561"/>
              <a:gd name="connsiteX313" fmla="*/ 4345192 w 12192000"/>
              <a:gd name="connsiteY313" fmla="*/ 329148 h 364561"/>
              <a:gd name="connsiteX314" fmla="*/ 4347702 w 12192000"/>
              <a:gd name="connsiteY314" fmla="*/ 332711 h 364561"/>
              <a:gd name="connsiteX315" fmla="*/ 4338937 w 12192000"/>
              <a:gd name="connsiteY315" fmla="*/ 335200 h 364561"/>
              <a:gd name="connsiteX316" fmla="*/ 4341024 w 12192000"/>
              <a:gd name="connsiteY316" fmla="*/ 333043 h 364561"/>
              <a:gd name="connsiteX317" fmla="*/ 4337103 w 12192000"/>
              <a:gd name="connsiteY317" fmla="*/ 333043 h 364561"/>
              <a:gd name="connsiteX318" fmla="*/ 4338917 w 12192000"/>
              <a:gd name="connsiteY318" fmla="*/ 330039 h 364561"/>
              <a:gd name="connsiteX319" fmla="*/ 4335152 w 12192000"/>
              <a:gd name="connsiteY319" fmla="*/ 329148 h 364561"/>
              <a:gd name="connsiteX320" fmla="*/ 4345192 w 12192000"/>
              <a:gd name="connsiteY320" fmla="*/ 329148 h 364561"/>
              <a:gd name="connsiteX321" fmla="*/ 4415469 w 12192000"/>
              <a:gd name="connsiteY321" fmla="*/ 329148 h 364561"/>
              <a:gd name="connsiteX322" fmla="*/ 4422040 w 12192000"/>
              <a:gd name="connsiteY322" fmla="*/ 335596 h 364561"/>
              <a:gd name="connsiteX323" fmla="*/ 4429223 w 12192000"/>
              <a:gd name="connsiteY323" fmla="*/ 336028 h 364561"/>
              <a:gd name="connsiteX324" fmla="*/ 4429938 w 12192000"/>
              <a:gd name="connsiteY324" fmla="*/ 339581 h 364561"/>
              <a:gd name="connsiteX325" fmla="*/ 4425691 w 12192000"/>
              <a:gd name="connsiteY325" fmla="*/ 344939 h 364561"/>
              <a:gd name="connsiteX326" fmla="*/ 4428794 w 12192000"/>
              <a:gd name="connsiteY326" fmla="*/ 347703 h 364561"/>
              <a:gd name="connsiteX327" fmla="*/ 4416537 w 12192000"/>
              <a:gd name="connsiteY327" fmla="*/ 345161 h 364561"/>
              <a:gd name="connsiteX328" fmla="*/ 4419991 w 12192000"/>
              <a:gd name="connsiteY328" fmla="*/ 339946 h 364561"/>
              <a:gd name="connsiteX329" fmla="*/ 4415469 w 12192000"/>
              <a:gd name="connsiteY329" fmla="*/ 339946 h 364561"/>
              <a:gd name="connsiteX330" fmla="*/ 4415469 w 12192000"/>
              <a:gd name="connsiteY330" fmla="*/ 331122 h 364561"/>
              <a:gd name="connsiteX331" fmla="*/ 4415469 w 12192000"/>
              <a:gd name="connsiteY331" fmla="*/ 329148 h 364561"/>
              <a:gd name="connsiteX332" fmla="*/ 4507346 w 12192000"/>
              <a:gd name="connsiteY332" fmla="*/ 329148 h 364561"/>
              <a:gd name="connsiteX333" fmla="*/ 4513778 w 12192000"/>
              <a:gd name="connsiteY333" fmla="*/ 329781 h 364561"/>
              <a:gd name="connsiteX334" fmla="*/ 4511097 w 12192000"/>
              <a:gd name="connsiteY334" fmla="*/ 331732 h 364561"/>
              <a:gd name="connsiteX335" fmla="*/ 4599832 w 12192000"/>
              <a:gd name="connsiteY335" fmla="*/ 329148 h 364561"/>
              <a:gd name="connsiteX336" fmla="*/ 4595953 w 12192000"/>
              <a:gd name="connsiteY336" fmla="*/ 332711 h 364561"/>
              <a:gd name="connsiteX337" fmla="*/ 4596622 w 12192000"/>
              <a:gd name="connsiteY337" fmla="*/ 333325 h 364561"/>
              <a:gd name="connsiteX338" fmla="*/ 4593627 w 12192000"/>
              <a:gd name="connsiteY338" fmla="*/ 333831 h 364561"/>
              <a:gd name="connsiteX339" fmla="*/ 4590781 w 12192000"/>
              <a:gd name="connsiteY339" fmla="*/ 332711 h 364561"/>
              <a:gd name="connsiteX340" fmla="*/ 4589488 w 12192000"/>
              <a:gd name="connsiteY340" fmla="*/ 329148 h 364561"/>
              <a:gd name="connsiteX341" fmla="*/ 4599832 w 12192000"/>
              <a:gd name="connsiteY341" fmla="*/ 329148 h 364561"/>
              <a:gd name="connsiteX342" fmla="*/ 9317492 w 12192000"/>
              <a:gd name="connsiteY342" fmla="*/ 329148 h 364561"/>
              <a:gd name="connsiteX343" fmla="*/ 9317820 w 12192000"/>
              <a:gd name="connsiteY343" fmla="*/ 329782 h 364561"/>
              <a:gd name="connsiteX344" fmla="*/ 9317140 w 12192000"/>
              <a:gd name="connsiteY344" fmla="*/ 330680 h 364561"/>
              <a:gd name="connsiteX345" fmla="*/ 10196591 w 12192000"/>
              <a:gd name="connsiteY345" fmla="*/ 329148 h 364561"/>
              <a:gd name="connsiteX346" fmla="*/ 10196591 w 12192000"/>
              <a:gd name="connsiteY346" fmla="*/ 336274 h 364561"/>
              <a:gd name="connsiteX347" fmla="*/ 10196591 w 12192000"/>
              <a:gd name="connsiteY347" fmla="*/ 329148 h 364561"/>
              <a:gd name="connsiteX348" fmla="*/ 11401337 w 12192000"/>
              <a:gd name="connsiteY348" fmla="*/ 329148 h 364561"/>
              <a:gd name="connsiteX349" fmla="*/ 11391601 w 12192000"/>
              <a:gd name="connsiteY349" fmla="*/ 336274 h 364561"/>
              <a:gd name="connsiteX350" fmla="*/ 11401337 w 12192000"/>
              <a:gd name="connsiteY350" fmla="*/ 329148 h 364561"/>
              <a:gd name="connsiteX351" fmla="*/ 11463399 w 12192000"/>
              <a:gd name="connsiteY351" fmla="*/ 329148 h 364561"/>
              <a:gd name="connsiteX352" fmla="*/ 11473743 w 12192000"/>
              <a:gd name="connsiteY352" fmla="*/ 336274 h 364561"/>
              <a:gd name="connsiteX353" fmla="*/ 11463399 w 12192000"/>
              <a:gd name="connsiteY353" fmla="*/ 329148 h 364561"/>
              <a:gd name="connsiteX354" fmla="*/ 9450022 w 12192000"/>
              <a:gd name="connsiteY354" fmla="*/ 328900 h 364561"/>
              <a:gd name="connsiteX355" fmla="*/ 9448903 w 12192000"/>
              <a:gd name="connsiteY355" fmla="*/ 330786 h 364561"/>
              <a:gd name="connsiteX356" fmla="*/ 9447618 w 12192000"/>
              <a:gd name="connsiteY356" fmla="*/ 329138 h 364561"/>
              <a:gd name="connsiteX357" fmla="*/ 4492483 w 12192000"/>
              <a:gd name="connsiteY357" fmla="*/ 327755 h 364561"/>
              <a:gd name="connsiteX358" fmla="*/ 4497914 w 12192000"/>
              <a:gd name="connsiteY358" fmla="*/ 331380 h 364561"/>
              <a:gd name="connsiteX359" fmla="*/ 4497306 w 12192000"/>
              <a:gd name="connsiteY359" fmla="*/ 336274 h 364561"/>
              <a:gd name="connsiteX360" fmla="*/ 4487267 w 12192000"/>
              <a:gd name="connsiteY360" fmla="*/ 328925 h 364561"/>
              <a:gd name="connsiteX361" fmla="*/ 4492287 w 12192000"/>
              <a:gd name="connsiteY361" fmla="*/ 328007 h 364561"/>
              <a:gd name="connsiteX362" fmla="*/ 9355655 w 12192000"/>
              <a:gd name="connsiteY362" fmla="*/ 327193 h 364561"/>
              <a:gd name="connsiteX363" fmla="*/ 9361395 w 12192000"/>
              <a:gd name="connsiteY363" fmla="*/ 328804 h 364561"/>
              <a:gd name="connsiteX364" fmla="*/ 9361471 w 12192000"/>
              <a:gd name="connsiteY364" fmla="*/ 330659 h 364561"/>
              <a:gd name="connsiteX365" fmla="*/ 9360664 w 12192000"/>
              <a:gd name="connsiteY365" fmla="*/ 330877 h 364561"/>
              <a:gd name="connsiteX366" fmla="*/ 9355340 w 12192000"/>
              <a:gd name="connsiteY366" fmla="*/ 328006 h 364561"/>
              <a:gd name="connsiteX367" fmla="*/ 4687657 w 12192000"/>
              <a:gd name="connsiteY367" fmla="*/ 325860 h 364561"/>
              <a:gd name="connsiteX368" fmla="*/ 4691679 w 12192000"/>
              <a:gd name="connsiteY368" fmla="*/ 328806 h 364561"/>
              <a:gd name="connsiteX369" fmla="*/ 4691679 w 12192000"/>
              <a:gd name="connsiteY369" fmla="*/ 329081 h 364561"/>
              <a:gd name="connsiteX370" fmla="*/ 4687394 w 12192000"/>
              <a:gd name="connsiteY370" fmla="*/ 326568 h 364561"/>
              <a:gd name="connsiteX371" fmla="*/ 9513415 w 12192000"/>
              <a:gd name="connsiteY371" fmla="*/ 325860 h 364561"/>
              <a:gd name="connsiteX372" fmla="*/ 9514187 w 12192000"/>
              <a:gd name="connsiteY372" fmla="*/ 328006 h 364561"/>
              <a:gd name="connsiteX373" fmla="*/ 9513707 w 12192000"/>
              <a:gd name="connsiteY373" fmla="*/ 328248 h 364561"/>
              <a:gd name="connsiteX374" fmla="*/ 9509144 w 12192000"/>
              <a:gd name="connsiteY374" fmla="*/ 325860 h 364561"/>
              <a:gd name="connsiteX375" fmla="*/ 9677707 w 12192000"/>
              <a:gd name="connsiteY375" fmla="*/ 325860 h 364561"/>
              <a:gd name="connsiteX376" fmla="*/ 9673638 w 12192000"/>
              <a:gd name="connsiteY376" fmla="*/ 326286 h 364561"/>
              <a:gd name="connsiteX377" fmla="*/ 9674041 w 12192000"/>
              <a:gd name="connsiteY377" fmla="*/ 325860 h 364561"/>
              <a:gd name="connsiteX378" fmla="*/ 4438894 w 12192000"/>
              <a:gd name="connsiteY378" fmla="*/ 325836 h 364561"/>
              <a:gd name="connsiteX379" fmla="*/ 4447109 w 12192000"/>
              <a:gd name="connsiteY379" fmla="*/ 328945 h 364561"/>
              <a:gd name="connsiteX380" fmla="*/ 4447109 w 12192000"/>
              <a:gd name="connsiteY380" fmla="*/ 336315 h 364561"/>
              <a:gd name="connsiteX381" fmla="*/ 4437373 w 12192000"/>
              <a:gd name="connsiteY381" fmla="*/ 336315 h 364561"/>
              <a:gd name="connsiteX382" fmla="*/ 4437373 w 12192000"/>
              <a:gd name="connsiteY382" fmla="*/ 328945 h 364561"/>
              <a:gd name="connsiteX383" fmla="*/ 4438894 w 12192000"/>
              <a:gd name="connsiteY383" fmla="*/ 325836 h 364561"/>
              <a:gd name="connsiteX384" fmla="*/ 3350926 w 12192000"/>
              <a:gd name="connsiteY384" fmla="*/ 325825 h 364561"/>
              <a:gd name="connsiteX385" fmla="*/ 3352494 w 12192000"/>
              <a:gd name="connsiteY385" fmla="*/ 328925 h 364561"/>
              <a:gd name="connsiteX386" fmla="*/ 3342454 w 12192000"/>
              <a:gd name="connsiteY386" fmla="*/ 328925 h 364561"/>
              <a:gd name="connsiteX387" fmla="*/ 3350926 w 12192000"/>
              <a:gd name="connsiteY387" fmla="*/ 325825 h 364561"/>
              <a:gd name="connsiteX388" fmla="*/ 4984275 w 12192000"/>
              <a:gd name="connsiteY388" fmla="*/ 325710 h 364561"/>
              <a:gd name="connsiteX389" fmla="*/ 4983060 w 12192000"/>
              <a:gd name="connsiteY389" fmla="*/ 337394 h 364561"/>
              <a:gd name="connsiteX390" fmla="*/ 4980676 w 12192000"/>
              <a:gd name="connsiteY390" fmla="*/ 338013 h 364561"/>
              <a:gd name="connsiteX391" fmla="*/ 4977900 w 12192000"/>
              <a:gd name="connsiteY391" fmla="*/ 336462 h 364561"/>
              <a:gd name="connsiteX392" fmla="*/ 4977900 w 12192000"/>
              <a:gd name="connsiteY392" fmla="*/ 332546 h 364561"/>
              <a:gd name="connsiteX393" fmla="*/ 4983060 w 12192000"/>
              <a:gd name="connsiteY393" fmla="*/ 332001 h 364561"/>
              <a:gd name="connsiteX394" fmla="*/ 4984275 w 12192000"/>
              <a:gd name="connsiteY394" fmla="*/ 325710 h 364561"/>
              <a:gd name="connsiteX395" fmla="*/ 5008418 w 12192000"/>
              <a:gd name="connsiteY395" fmla="*/ 325710 h 364561"/>
              <a:gd name="connsiteX396" fmla="*/ 5007442 w 12192000"/>
              <a:gd name="connsiteY396" fmla="*/ 326677 h 364561"/>
              <a:gd name="connsiteX397" fmla="*/ 5005196 w 12192000"/>
              <a:gd name="connsiteY397" fmla="*/ 325710 h 364561"/>
              <a:gd name="connsiteX398" fmla="*/ 5073559 w 12192000"/>
              <a:gd name="connsiteY398" fmla="*/ 325710 h 364561"/>
              <a:gd name="connsiteX399" fmla="*/ 5073559 w 12192000"/>
              <a:gd name="connsiteY399" fmla="*/ 326626 h 364561"/>
              <a:gd name="connsiteX400" fmla="*/ 5073559 w 12192000"/>
              <a:gd name="connsiteY400" fmla="*/ 331487 h 364561"/>
              <a:gd name="connsiteX401" fmla="*/ 5070175 w 12192000"/>
              <a:gd name="connsiteY401" fmla="*/ 329013 h 364561"/>
              <a:gd name="connsiteX402" fmla="*/ 4897560 w 12192000"/>
              <a:gd name="connsiteY402" fmla="*/ 325447 h 364561"/>
              <a:gd name="connsiteX403" fmla="*/ 4901244 w 12192000"/>
              <a:gd name="connsiteY403" fmla="*/ 327085 h 364561"/>
              <a:gd name="connsiteX404" fmla="*/ 4898873 w 12192000"/>
              <a:gd name="connsiteY404" fmla="*/ 332226 h 364561"/>
              <a:gd name="connsiteX405" fmla="*/ 4893405 w 12192000"/>
              <a:gd name="connsiteY405" fmla="*/ 330906 h 364561"/>
              <a:gd name="connsiteX406" fmla="*/ 4895312 w 12192000"/>
              <a:gd name="connsiteY406" fmla="*/ 325853 h 364561"/>
              <a:gd name="connsiteX407" fmla="*/ 10268108 w 12192000"/>
              <a:gd name="connsiteY407" fmla="*/ 325226 h 364561"/>
              <a:gd name="connsiteX408" fmla="*/ 10268214 w 12192000"/>
              <a:gd name="connsiteY408" fmla="*/ 325244 h 364561"/>
              <a:gd name="connsiteX409" fmla="*/ 10268123 w 12192000"/>
              <a:gd name="connsiteY409" fmla="*/ 325362 h 364561"/>
              <a:gd name="connsiteX410" fmla="*/ 9364570 w 12192000"/>
              <a:gd name="connsiteY410" fmla="*/ 324691 h 364561"/>
              <a:gd name="connsiteX411" fmla="*/ 9367876 w 12192000"/>
              <a:gd name="connsiteY411" fmla="*/ 328925 h 364561"/>
              <a:gd name="connsiteX412" fmla="*/ 9362447 w 12192000"/>
              <a:gd name="connsiteY412" fmla="*/ 330394 h 364561"/>
              <a:gd name="connsiteX413" fmla="*/ 4927560 w 12192000"/>
              <a:gd name="connsiteY413" fmla="*/ 322921 h 364561"/>
              <a:gd name="connsiteX414" fmla="*/ 4935851 w 12192000"/>
              <a:gd name="connsiteY414" fmla="*/ 325925 h 364561"/>
              <a:gd name="connsiteX415" fmla="*/ 4935851 w 12192000"/>
              <a:gd name="connsiteY415" fmla="*/ 326476 h 364561"/>
              <a:gd name="connsiteX416" fmla="*/ 4927560 w 12192000"/>
              <a:gd name="connsiteY416" fmla="*/ 329081 h 364561"/>
              <a:gd name="connsiteX417" fmla="*/ 4927560 w 12192000"/>
              <a:gd name="connsiteY417" fmla="*/ 336462 h 364561"/>
              <a:gd name="connsiteX418" fmla="*/ 4933322 w 12192000"/>
              <a:gd name="connsiteY418" fmla="*/ 338876 h 364561"/>
              <a:gd name="connsiteX419" fmla="*/ 4930940 w 12192000"/>
              <a:gd name="connsiteY419" fmla="*/ 339272 h 364561"/>
              <a:gd name="connsiteX420" fmla="*/ 4923573 w 12192000"/>
              <a:gd name="connsiteY420" fmla="*/ 339160 h 364561"/>
              <a:gd name="connsiteX421" fmla="*/ 4920007 w 12192000"/>
              <a:gd name="connsiteY421" fmla="*/ 336199 h 364561"/>
              <a:gd name="connsiteX422" fmla="*/ 4926301 w 12192000"/>
              <a:gd name="connsiteY422" fmla="*/ 335540 h 364561"/>
              <a:gd name="connsiteX423" fmla="*/ 4927560 w 12192000"/>
              <a:gd name="connsiteY423" fmla="*/ 329081 h 364561"/>
              <a:gd name="connsiteX424" fmla="*/ 4783730 w 12192000"/>
              <a:gd name="connsiteY424" fmla="*/ 322723 h 364561"/>
              <a:gd name="connsiteX425" fmla="*/ 4783730 w 12192000"/>
              <a:gd name="connsiteY425" fmla="*/ 325710 h 364561"/>
              <a:gd name="connsiteX426" fmla="*/ 4767105 w 12192000"/>
              <a:gd name="connsiteY426" fmla="*/ 325710 h 364561"/>
              <a:gd name="connsiteX427" fmla="*/ 4861274 w 12192000"/>
              <a:gd name="connsiteY427" fmla="*/ 321701 h 364561"/>
              <a:gd name="connsiteX428" fmla="*/ 4865712 w 12192000"/>
              <a:gd name="connsiteY428" fmla="*/ 325377 h 364561"/>
              <a:gd name="connsiteX429" fmla="*/ 4865712 w 12192000"/>
              <a:gd name="connsiteY429" fmla="*/ 325709 h 364561"/>
              <a:gd name="connsiteX430" fmla="*/ 4857662 w 12192000"/>
              <a:gd name="connsiteY430" fmla="*/ 325709 h 364561"/>
              <a:gd name="connsiteX431" fmla="*/ 4856902 w 12192000"/>
              <a:gd name="connsiteY431" fmla="*/ 325391 h 364561"/>
              <a:gd name="connsiteX432" fmla="*/ 4855644 w 12192000"/>
              <a:gd name="connsiteY432" fmla="*/ 321701 h 364561"/>
              <a:gd name="connsiteX433" fmla="*/ 4875837 w 12192000"/>
              <a:gd name="connsiteY433" fmla="*/ 321701 h 364561"/>
              <a:gd name="connsiteX434" fmla="*/ 4875837 w 12192000"/>
              <a:gd name="connsiteY434" fmla="*/ 324729 h 364561"/>
              <a:gd name="connsiteX435" fmla="*/ 4875837 w 12192000"/>
              <a:gd name="connsiteY435" fmla="*/ 325624 h 364561"/>
              <a:gd name="connsiteX436" fmla="*/ 4885562 w 12192000"/>
              <a:gd name="connsiteY436" fmla="*/ 325624 h 364561"/>
              <a:gd name="connsiteX437" fmla="*/ 4884513 w 12192000"/>
              <a:gd name="connsiteY437" fmla="*/ 329485 h 364561"/>
              <a:gd name="connsiteX438" fmla="*/ 4881601 w 12192000"/>
              <a:gd name="connsiteY438" fmla="*/ 330366 h 364561"/>
              <a:gd name="connsiteX439" fmla="*/ 4881693 w 12192000"/>
              <a:gd name="connsiteY439" fmla="*/ 331039 h 364561"/>
              <a:gd name="connsiteX440" fmla="*/ 4884119 w 12192000"/>
              <a:gd name="connsiteY440" fmla="*/ 330120 h 364561"/>
              <a:gd name="connsiteX441" fmla="*/ 4884384 w 12192000"/>
              <a:gd name="connsiteY441" fmla="*/ 329961 h 364561"/>
              <a:gd name="connsiteX442" fmla="*/ 4884346 w 12192000"/>
              <a:gd name="connsiteY442" fmla="*/ 330099 h 364561"/>
              <a:gd name="connsiteX443" fmla="*/ 4881944 w 12192000"/>
              <a:gd name="connsiteY443" fmla="*/ 332879 h 364561"/>
              <a:gd name="connsiteX444" fmla="*/ 4881693 w 12192000"/>
              <a:gd name="connsiteY444" fmla="*/ 331039 h 364561"/>
              <a:gd name="connsiteX445" fmla="*/ 4879556 w 12192000"/>
              <a:gd name="connsiteY445" fmla="*/ 331849 h 364561"/>
              <a:gd name="connsiteX446" fmla="*/ 4875002 w 12192000"/>
              <a:gd name="connsiteY446" fmla="*/ 330939 h 364561"/>
              <a:gd name="connsiteX447" fmla="*/ 4872642 w 12192000"/>
              <a:gd name="connsiteY447" fmla="*/ 325727 h 364561"/>
              <a:gd name="connsiteX448" fmla="*/ 4875781 w 12192000"/>
              <a:gd name="connsiteY448" fmla="*/ 321701 h 364561"/>
              <a:gd name="connsiteX449" fmla="*/ 409935 w 12192000"/>
              <a:gd name="connsiteY449" fmla="*/ 321593 h 364561"/>
              <a:gd name="connsiteX450" fmla="*/ 409471 w 12192000"/>
              <a:gd name="connsiteY450" fmla="*/ 321665 h 364561"/>
              <a:gd name="connsiteX451" fmla="*/ 409870 w 12192000"/>
              <a:gd name="connsiteY451" fmla="*/ 321701 h 364561"/>
              <a:gd name="connsiteX452" fmla="*/ 409878 w 12192000"/>
              <a:gd name="connsiteY452" fmla="*/ 321693 h 364561"/>
              <a:gd name="connsiteX453" fmla="*/ 9684211 w 12192000"/>
              <a:gd name="connsiteY453" fmla="*/ 321593 h 364561"/>
              <a:gd name="connsiteX454" fmla="*/ 9683746 w 12192000"/>
              <a:gd name="connsiteY454" fmla="*/ 321665 h 364561"/>
              <a:gd name="connsiteX455" fmla="*/ 9684146 w 12192000"/>
              <a:gd name="connsiteY455" fmla="*/ 321701 h 364561"/>
              <a:gd name="connsiteX456" fmla="*/ 9684154 w 12192000"/>
              <a:gd name="connsiteY456" fmla="*/ 321693 h 364561"/>
              <a:gd name="connsiteX457" fmla="*/ 83557 w 12192000"/>
              <a:gd name="connsiteY457" fmla="*/ 321576 h 364561"/>
              <a:gd name="connsiteX458" fmla="*/ 93600 w 12192000"/>
              <a:gd name="connsiteY458" fmla="*/ 328925 h 364561"/>
              <a:gd name="connsiteX459" fmla="*/ 83557 w 12192000"/>
              <a:gd name="connsiteY459" fmla="*/ 321576 h 364561"/>
              <a:gd name="connsiteX460" fmla="*/ 237598 w 12192000"/>
              <a:gd name="connsiteY460" fmla="*/ 321576 h 364561"/>
              <a:gd name="connsiteX461" fmla="*/ 226269 w 12192000"/>
              <a:gd name="connsiteY461" fmla="*/ 328925 h 364561"/>
              <a:gd name="connsiteX462" fmla="*/ 237598 w 12192000"/>
              <a:gd name="connsiteY462" fmla="*/ 321576 h 364561"/>
              <a:gd name="connsiteX463" fmla="*/ 1504609 w 12192000"/>
              <a:gd name="connsiteY463" fmla="*/ 321576 h 364561"/>
              <a:gd name="connsiteX464" fmla="*/ 1492927 w 12192000"/>
              <a:gd name="connsiteY464" fmla="*/ 329148 h 364561"/>
              <a:gd name="connsiteX465" fmla="*/ 1504609 w 12192000"/>
              <a:gd name="connsiteY465" fmla="*/ 321576 h 364561"/>
              <a:gd name="connsiteX466" fmla="*/ 2689884 w 12192000"/>
              <a:gd name="connsiteY466" fmla="*/ 321576 h 364561"/>
              <a:gd name="connsiteX467" fmla="*/ 2690600 w 12192000"/>
              <a:gd name="connsiteY467" fmla="*/ 324062 h 364561"/>
              <a:gd name="connsiteX468" fmla="*/ 2691101 w 12192000"/>
              <a:gd name="connsiteY468" fmla="*/ 325251 h 364561"/>
              <a:gd name="connsiteX469" fmla="*/ 2699619 w 12192000"/>
              <a:gd name="connsiteY469" fmla="*/ 328925 h 364561"/>
              <a:gd name="connsiteX470" fmla="*/ 2691405 w 12192000"/>
              <a:gd name="connsiteY470" fmla="*/ 326858 h 364561"/>
              <a:gd name="connsiteX471" fmla="*/ 2690600 w 12192000"/>
              <a:gd name="connsiteY471" fmla="*/ 324062 h 364561"/>
              <a:gd name="connsiteX472" fmla="*/ 2690036 w 12192000"/>
              <a:gd name="connsiteY472" fmla="*/ 322724 h 364561"/>
              <a:gd name="connsiteX473" fmla="*/ 2689884 w 12192000"/>
              <a:gd name="connsiteY473" fmla="*/ 321576 h 364561"/>
              <a:gd name="connsiteX474" fmla="*/ 3200380 w 12192000"/>
              <a:gd name="connsiteY474" fmla="*/ 321576 h 364561"/>
              <a:gd name="connsiteX475" fmla="*/ 3190036 w 12192000"/>
              <a:gd name="connsiteY475" fmla="*/ 329148 h 364561"/>
              <a:gd name="connsiteX476" fmla="*/ 3190036 w 12192000"/>
              <a:gd name="connsiteY476" fmla="*/ 321576 h 364561"/>
              <a:gd name="connsiteX477" fmla="*/ 3200380 w 12192000"/>
              <a:gd name="connsiteY477" fmla="*/ 321576 h 364561"/>
              <a:gd name="connsiteX478" fmla="*/ 3946348 w 12192000"/>
              <a:gd name="connsiteY478" fmla="*/ 321576 h 364561"/>
              <a:gd name="connsiteX479" fmla="*/ 3946348 w 12192000"/>
              <a:gd name="connsiteY479" fmla="*/ 329148 h 364561"/>
              <a:gd name="connsiteX480" fmla="*/ 3935396 w 12192000"/>
              <a:gd name="connsiteY480" fmla="*/ 329148 h 364561"/>
              <a:gd name="connsiteX481" fmla="*/ 3946348 w 12192000"/>
              <a:gd name="connsiteY481" fmla="*/ 321576 h 364561"/>
              <a:gd name="connsiteX482" fmla="*/ 3987115 w 12192000"/>
              <a:gd name="connsiteY482" fmla="*/ 321576 h 364561"/>
              <a:gd name="connsiteX483" fmla="*/ 3967036 w 12192000"/>
              <a:gd name="connsiteY483" fmla="*/ 321576 h 364561"/>
              <a:gd name="connsiteX484" fmla="*/ 3987115 w 12192000"/>
              <a:gd name="connsiteY484" fmla="*/ 321576 h 364561"/>
              <a:gd name="connsiteX485" fmla="*/ 4375311 w 12192000"/>
              <a:gd name="connsiteY485" fmla="*/ 321576 h 364561"/>
              <a:gd name="connsiteX486" fmla="*/ 4405429 w 12192000"/>
              <a:gd name="connsiteY486" fmla="*/ 329148 h 364561"/>
              <a:gd name="connsiteX487" fmla="*/ 4375311 w 12192000"/>
              <a:gd name="connsiteY487" fmla="*/ 321576 h 364561"/>
              <a:gd name="connsiteX488" fmla="*/ 4507346 w 12192000"/>
              <a:gd name="connsiteY488" fmla="*/ 321576 h 364561"/>
              <a:gd name="connsiteX489" fmla="*/ 4498561 w 12192000"/>
              <a:gd name="connsiteY489" fmla="*/ 326169 h 364561"/>
              <a:gd name="connsiteX490" fmla="*/ 4498493 w 12192000"/>
              <a:gd name="connsiteY490" fmla="*/ 326722 h 364561"/>
              <a:gd name="connsiteX491" fmla="*/ 4493635 w 12192000"/>
              <a:gd name="connsiteY491" fmla="*/ 326280 h 364561"/>
              <a:gd name="connsiteX492" fmla="*/ 4497306 w 12192000"/>
              <a:gd name="connsiteY492" fmla="*/ 321576 h 364561"/>
              <a:gd name="connsiteX493" fmla="*/ 4507346 w 12192000"/>
              <a:gd name="connsiteY493" fmla="*/ 321576 h 364561"/>
              <a:gd name="connsiteX494" fmla="*/ 4539290 w 12192000"/>
              <a:gd name="connsiteY494" fmla="*/ 321576 h 364561"/>
              <a:gd name="connsiteX495" fmla="*/ 4539290 w 12192000"/>
              <a:gd name="connsiteY495" fmla="*/ 325747 h 364561"/>
              <a:gd name="connsiteX496" fmla="*/ 4530297 w 12192000"/>
              <a:gd name="connsiteY496" fmla="*/ 323564 h 364561"/>
              <a:gd name="connsiteX497" fmla="*/ 4530505 w 12192000"/>
              <a:gd name="connsiteY497" fmla="*/ 322496 h 364561"/>
              <a:gd name="connsiteX498" fmla="*/ 4539290 w 12192000"/>
              <a:gd name="connsiteY498" fmla="*/ 321576 h 364561"/>
              <a:gd name="connsiteX499" fmla="*/ 4559369 w 12192000"/>
              <a:gd name="connsiteY499" fmla="*/ 321576 h 364561"/>
              <a:gd name="connsiteX500" fmla="*/ 4565788 w 12192000"/>
              <a:gd name="connsiteY500" fmla="*/ 323341 h 364561"/>
              <a:gd name="connsiteX501" fmla="*/ 4564458 w 12192000"/>
              <a:gd name="connsiteY501" fmla="*/ 325036 h 364561"/>
              <a:gd name="connsiteX502" fmla="*/ 4559568 w 12192000"/>
              <a:gd name="connsiteY502" fmla="*/ 325925 h 364561"/>
              <a:gd name="connsiteX503" fmla="*/ 4556973 w 12192000"/>
              <a:gd name="connsiteY503" fmla="*/ 324036 h 364561"/>
              <a:gd name="connsiteX504" fmla="*/ 4579448 w 12192000"/>
              <a:gd name="connsiteY504" fmla="*/ 321576 h 364561"/>
              <a:gd name="connsiteX505" fmla="*/ 4584468 w 12192000"/>
              <a:gd name="connsiteY505" fmla="*/ 335510 h 364561"/>
              <a:gd name="connsiteX506" fmla="*/ 4585624 w 12192000"/>
              <a:gd name="connsiteY506" fmla="*/ 337629 h 364561"/>
              <a:gd name="connsiteX507" fmla="*/ 4577863 w 12192000"/>
              <a:gd name="connsiteY507" fmla="*/ 342277 h 364561"/>
              <a:gd name="connsiteX508" fmla="*/ 4574429 w 12192000"/>
              <a:gd name="connsiteY508" fmla="*/ 341557 h 364561"/>
              <a:gd name="connsiteX509" fmla="*/ 4559369 w 12192000"/>
              <a:gd name="connsiteY509" fmla="*/ 344712 h 364561"/>
              <a:gd name="connsiteX510" fmla="*/ 4569409 w 12192000"/>
              <a:gd name="connsiteY510" fmla="*/ 337351 h 364561"/>
              <a:gd name="connsiteX511" fmla="*/ 4577002 w 12192000"/>
              <a:gd name="connsiteY511" fmla="*/ 336555 h 364561"/>
              <a:gd name="connsiteX512" fmla="*/ 4579125 w 12192000"/>
              <a:gd name="connsiteY512" fmla="*/ 340162 h 364561"/>
              <a:gd name="connsiteX513" fmla="*/ 4579125 w 12192000"/>
              <a:gd name="connsiteY513" fmla="*/ 336333 h 364561"/>
              <a:gd name="connsiteX514" fmla="*/ 4579448 w 12192000"/>
              <a:gd name="connsiteY514" fmla="*/ 336299 h 364561"/>
              <a:gd name="connsiteX515" fmla="*/ 4579125 w 12192000"/>
              <a:gd name="connsiteY515" fmla="*/ 336265 h 364561"/>
              <a:gd name="connsiteX516" fmla="*/ 4579125 w 12192000"/>
              <a:gd name="connsiteY516" fmla="*/ 333043 h 364561"/>
              <a:gd name="connsiteX517" fmla="*/ 4575458 w 12192000"/>
              <a:gd name="connsiteY517" fmla="*/ 333933 h 364561"/>
              <a:gd name="connsiteX518" fmla="*/ 4576681 w 12192000"/>
              <a:gd name="connsiteY518" fmla="*/ 336009 h 364561"/>
              <a:gd name="connsiteX519" fmla="*/ 4570664 w 12192000"/>
              <a:gd name="connsiteY519" fmla="*/ 335379 h 364561"/>
              <a:gd name="connsiteX520" fmla="*/ 4569785 w 12192000"/>
              <a:gd name="connsiteY520" fmla="*/ 330870 h 364561"/>
              <a:gd name="connsiteX521" fmla="*/ 4579125 w 12192000"/>
              <a:gd name="connsiteY521" fmla="*/ 325925 h 364561"/>
              <a:gd name="connsiteX522" fmla="*/ 4577903 w 12192000"/>
              <a:gd name="connsiteY522" fmla="*/ 322366 h 364561"/>
              <a:gd name="connsiteX523" fmla="*/ 4577374 w 12192000"/>
              <a:gd name="connsiteY523" fmla="*/ 322146 h 364561"/>
              <a:gd name="connsiteX524" fmla="*/ 9511874 w 12192000"/>
              <a:gd name="connsiteY524" fmla="*/ 321576 h 364561"/>
              <a:gd name="connsiteX525" fmla="*/ 9512834 w 12192000"/>
              <a:gd name="connsiteY525" fmla="*/ 324245 h 364561"/>
              <a:gd name="connsiteX526" fmla="*/ 9509236 w 12192000"/>
              <a:gd name="connsiteY526" fmla="*/ 323287 h 364561"/>
              <a:gd name="connsiteX527" fmla="*/ 10778885 w 12192000"/>
              <a:gd name="connsiteY527" fmla="*/ 321576 h 364561"/>
              <a:gd name="connsiteX528" fmla="*/ 10767202 w 12192000"/>
              <a:gd name="connsiteY528" fmla="*/ 329148 h 364561"/>
              <a:gd name="connsiteX529" fmla="*/ 10778885 w 12192000"/>
              <a:gd name="connsiteY529" fmla="*/ 321576 h 364561"/>
              <a:gd name="connsiteX530" fmla="*/ 11964160 w 12192000"/>
              <a:gd name="connsiteY530" fmla="*/ 321576 h 364561"/>
              <a:gd name="connsiteX531" fmla="*/ 11964876 w 12192000"/>
              <a:gd name="connsiteY531" fmla="*/ 324062 h 364561"/>
              <a:gd name="connsiteX532" fmla="*/ 11965377 w 12192000"/>
              <a:gd name="connsiteY532" fmla="*/ 325251 h 364561"/>
              <a:gd name="connsiteX533" fmla="*/ 11973895 w 12192000"/>
              <a:gd name="connsiteY533" fmla="*/ 328925 h 364561"/>
              <a:gd name="connsiteX534" fmla="*/ 11965681 w 12192000"/>
              <a:gd name="connsiteY534" fmla="*/ 326858 h 364561"/>
              <a:gd name="connsiteX535" fmla="*/ 11964876 w 12192000"/>
              <a:gd name="connsiteY535" fmla="*/ 324062 h 364561"/>
              <a:gd name="connsiteX536" fmla="*/ 11964312 w 12192000"/>
              <a:gd name="connsiteY536" fmla="*/ 322724 h 364561"/>
              <a:gd name="connsiteX537" fmla="*/ 11964160 w 12192000"/>
              <a:gd name="connsiteY537" fmla="*/ 321576 h 364561"/>
              <a:gd name="connsiteX538" fmla="*/ 4814920 w 12192000"/>
              <a:gd name="connsiteY538" fmla="*/ 321159 h 364561"/>
              <a:gd name="connsiteX539" fmla="*/ 4815633 w 12192000"/>
              <a:gd name="connsiteY539" fmla="*/ 321719 h 364561"/>
              <a:gd name="connsiteX540" fmla="*/ 4815751 w 12192000"/>
              <a:gd name="connsiteY540" fmla="*/ 322018 h 364561"/>
              <a:gd name="connsiteX541" fmla="*/ 4814008 w 12192000"/>
              <a:gd name="connsiteY541" fmla="*/ 321576 h 364561"/>
              <a:gd name="connsiteX542" fmla="*/ 4824466 w 12192000"/>
              <a:gd name="connsiteY542" fmla="*/ 320192 h 364561"/>
              <a:gd name="connsiteX543" fmla="*/ 4827194 w 12192000"/>
              <a:gd name="connsiteY543" fmla="*/ 321428 h 364561"/>
              <a:gd name="connsiteX544" fmla="*/ 4835162 w 12192000"/>
              <a:gd name="connsiteY544" fmla="*/ 329013 h 364561"/>
              <a:gd name="connsiteX545" fmla="*/ 4835142 w 12192000"/>
              <a:gd name="connsiteY545" fmla="*/ 329052 h 364561"/>
              <a:gd name="connsiteX546" fmla="*/ 4828916 w 12192000"/>
              <a:gd name="connsiteY546" fmla="*/ 325362 h 364561"/>
              <a:gd name="connsiteX547" fmla="*/ 4826576 w 12192000"/>
              <a:gd name="connsiteY547" fmla="*/ 324768 h 364561"/>
              <a:gd name="connsiteX548" fmla="*/ 662 w 12192000"/>
              <a:gd name="connsiteY548" fmla="*/ 319748 h 364561"/>
              <a:gd name="connsiteX549" fmla="*/ 1402 w 12192000"/>
              <a:gd name="connsiteY549" fmla="*/ 321701 h 364561"/>
              <a:gd name="connsiteX550" fmla="*/ 1292 w 12192000"/>
              <a:gd name="connsiteY550" fmla="*/ 320663 h 364561"/>
              <a:gd name="connsiteX551" fmla="*/ 9408258 w 12192000"/>
              <a:gd name="connsiteY551" fmla="*/ 319535 h 364561"/>
              <a:gd name="connsiteX552" fmla="*/ 9414718 w 12192000"/>
              <a:gd name="connsiteY552" fmla="*/ 320605 h 364561"/>
              <a:gd name="connsiteX553" fmla="*/ 9415110 w 12192000"/>
              <a:gd name="connsiteY553" fmla="*/ 321395 h 364561"/>
              <a:gd name="connsiteX554" fmla="*/ 9419986 w 12192000"/>
              <a:gd name="connsiteY554" fmla="*/ 325860 h 364561"/>
              <a:gd name="connsiteX555" fmla="*/ 9408347 w 12192000"/>
              <a:gd name="connsiteY555" fmla="*/ 321597 h 364561"/>
              <a:gd name="connsiteX556" fmla="*/ 9408347 w 12192000"/>
              <a:gd name="connsiteY556" fmla="*/ 321452 h 364561"/>
              <a:gd name="connsiteX557" fmla="*/ 9407951 w 12192000"/>
              <a:gd name="connsiteY557" fmla="*/ 321452 h 364561"/>
              <a:gd name="connsiteX558" fmla="*/ 9407796 w 12192000"/>
              <a:gd name="connsiteY558" fmla="*/ 321395 h 364561"/>
              <a:gd name="connsiteX559" fmla="*/ 4604662 w 12192000"/>
              <a:gd name="connsiteY559" fmla="*/ 318934 h 364561"/>
              <a:gd name="connsiteX560" fmla="*/ 4618070 w 12192000"/>
              <a:gd name="connsiteY560" fmla="*/ 321391 h 364561"/>
              <a:gd name="connsiteX561" fmla="*/ 4618070 w 12192000"/>
              <a:gd name="connsiteY561" fmla="*/ 321950 h 364561"/>
              <a:gd name="connsiteX562" fmla="*/ 4600887 w 12192000"/>
              <a:gd name="connsiteY562" fmla="*/ 324469 h 364561"/>
              <a:gd name="connsiteX563" fmla="*/ 4589560 w 12192000"/>
              <a:gd name="connsiteY563" fmla="*/ 321701 h 364561"/>
              <a:gd name="connsiteX564" fmla="*/ 4604662 w 12192000"/>
              <a:gd name="connsiteY564" fmla="*/ 318934 h 364561"/>
              <a:gd name="connsiteX565" fmla="*/ 4905063 w 12192000"/>
              <a:gd name="connsiteY565" fmla="*/ 318807 h 364561"/>
              <a:gd name="connsiteX566" fmla="*/ 4903786 w 12192000"/>
              <a:gd name="connsiteY566" fmla="*/ 321576 h 364561"/>
              <a:gd name="connsiteX567" fmla="*/ 4902873 w 12192000"/>
              <a:gd name="connsiteY567" fmla="*/ 321576 h 364561"/>
              <a:gd name="connsiteX568" fmla="*/ 4916207 w 12192000"/>
              <a:gd name="connsiteY568" fmla="*/ 318807 h 364561"/>
              <a:gd name="connsiteX569" fmla="*/ 4926029 w 12192000"/>
              <a:gd name="connsiteY569" fmla="*/ 322366 h 364561"/>
              <a:gd name="connsiteX570" fmla="*/ 4926183 w 12192000"/>
              <a:gd name="connsiteY570" fmla="*/ 322422 h 364561"/>
              <a:gd name="connsiteX571" fmla="*/ 4922745 w 12192000"/>
              <a:gd name="connsiteY571" fmla="*/ 324222 h 364561"/>
              <a:gd name="connsiteX572" fmla="*/ 5054112 w 12192000"/>
              <a:gd name="connsiteY572" fmla="*/ 318807 h 364561"/>
              <a:gd name="connsiteX573" fmla="*/ 5053955 w 12192000"/>
              <a:gd name="connsiteY573" fmla="*/ 319886 h 364561"/>
              <a:gd name="connsiteX574" fmla="*/ 5053003 w 12192000"/>
              <a:gd name="connsiteY574" fmla="*/ 321947 h 364561"/>
              <a:gd name="connsiteX575" fmla="*/ 5052703 w 12192000"/>
              <a:gd name="connsiteY575" fmla="*/ 322798 h 364561"/>
              <a:gd name="connsiteX576" fmla="*/ 5053460 w 12192000"/>
              <a:gd name="connsiteY576" fmla="*/ 324363 h 364561"/>
              <a:gd name="connsiteX577" fmla="*/ 5050303 w 12192000"/>
              <a:gd name="connsiteY577" fmla="*/ 325710 h 364561"/>
              <a:gd name="connsiteX578" fmla="*/ 5046008 w 12192000"/>
              <a:gd name="connsiteY578" fmla="*/ 325710 h 364561"/>
              <a:gd name="connsiteX579" fmla="*/ 5046261 w 12192000"/>
              <a:gd name="connsiteY579" fmla="*/ 324856 h 364561"/>
              <a:gd name="connsiteX580" fmla="*/ 5052859 w 12192000"/>
              <a:gd name="connsiteY580" fmla="*/ 322258 h 364561"/>
              <a:gd name="connsiteX581" fmla="*/ 5053003 w 12192000"/>
              <a:gd name="connsiteY581" fmla="*/ 321947 h 364561"/>
              <a:gd name="connsiteX582" fmla="*/ 5063541 w 12192000"/>
              <a:gd name="connsiteY582" fmla="*/ 318807 h 364561"/>
              <a:gd name="connsiteX583" fmla="*/ 5063541 w 12192000"/>
              <a:gd name="connsiteY583" fmla="*/ 325710 h 364561"/>
              <a:gd name="connsiteX584" fmla="*/ 5063541 w 12192000"/>
              <a:gd name="connsiteY584" fmla="*/ 318807 h 364561"/>
              <a:gd name="connsiteX585" fmla="*/ 5114223 w 12192000"/>
              <a:gd name="connsiteY585" fmla="*/ 318807 h 364561"/>
              <a:gd name="connsiteX586" fmla="*/ 5114223 w 12192000"/>
              <a:gd name="connsiteY586" fmla="*/ 325710 h 364561"/>
              <a:gd name="connsiteX587" fmla="*/ 5114223 w 12192000"/>
              <a:gd name="connsiteY587" fmla="*/ 318807 h 364561"/>
              <a:gd name="connsiteX588" fmla="*/ 7915338 w 12192000"/>
              <a:gd name="connsiteY588" fmla="*/ 318807 h 364561"/>
              <a:gd name="connsiteX589" fmla="*/ 7915338 w 12192000"/>
              <a:gd name="connsiteY589" fmla="*/ 333044 h 364561"/>
              <a:gd name="connsiteX590" fmla="*/ 7915338 w 12192000"/>
              <a:gd name="connsiteY590" fmla="*/ 318807 h 364561"/>
              <a:gd name="connsiteX591" fmla="*/ 4658673 w 12192000"/>
              <a:gd name="connsiteY591" fmla="*/ 318526 h 364561"/>
              <a:gd name="connsiteX592" fmla="*/ 4668154 w 12192000"/>
              <a:gd name="connsiteY592" fmla="*/ 324013 h 364561"/>
              <a:gd name="connsiteX593" fmla="*/ 4668154 w 12192000"/>
              <a:gd name="connsiteY593" fmla="*/ 324967 h 364561"/>
              <a:gd name="connsiteX594" fmla="*/ 4668154 w 12192000"/>
              <a:gd name="connsiteY594" fmla="*/ 325860 h 364561"/>
              <a:gd name="connsiteX595" fmla="*/ 4663278 w 12192000"/>
              <a:gd name="connsiteY595" fmla="*/ 330325 h 364561"/>
              <a:gd name="connsiteX596" fmla="*/ 4660543 w 12192000"/>
              <a:gd name="connsiteY596" fmla="*/ 335836 h 364561"/>
              <a:gd name="connsiteX597" fmla="*/ 4652750 w 12192000"/>
              <a:gd name="connsiteY597" fmla="*/ 330600 h 364561"/>
              <a:gd name="connsiteX598" fmla="*/ 4658673 w 12192000"/>
              <a:gd name="connsiteY598" fmla="*/ 333043 h 364561"/>
              <a:gd name="connsiteX599" fmla="*/ 4658673 w 12192000"/>
              <a:gd name="connsiteY599" fmla="*/ 325817 h 364561"/>
              <a:gd name="connsiteX600" fmla="*/ 125794 w 12192000"/>
              <a:gd name="connsiteY600" fmla="*/ 318310 h 364561"/>
              <a:gd name="connsiteX601" fmla="*/ 145559 w 12192000"/>
              <a:gd name="connsiteY601" fmla="*/ 321452 h 364561"/>
              <a:gd name="connsiteX602" fmla="*/ 175747 w 12192000"/>
              <a:gd name="connsiteY602" fmla="*/ 328900 h 364561"/>
              <a:gd name="connsiteX603" fmla="*/ 165680 w 12192000"/>
              <a:gd name="connsiteY603" fmla="*/ 352308 h 364561"/>
              <a:gd name="connsiteX604" fmla="*/ 145559 w 12192000"/>
              <a:gd name="connsiteY604" fmla="*/ 344860 h 364561"/>
              <a:gd name="connsiteX605" fmla="*/ 165680 w 12192000"/>
              <a:gd name="connsiteY605" fmla="*/ 336348 h 364561"/>
              <a:gd name="connsiteX606" fmla="*/ 145559 w 12192000"/>
              <a:gd name="connsiteY606" fmla="*/ 328900 h 364561"/>
              <a:gd name="connsiteX607" fmla="*/ 134071 w 12192000"/>
              <a:gd name="connsiteY607" fmla="*/ 328900 h 364561"/>
              <a:gd name="connsiteX608" fmla="*/ 134071 w 12192000"/>
              <a:gd name="connsiteY608" fmla="*/ 321452 h 364561"/>
              <a:gd name="connsiteX609" fmla="*/ 124019 w 12192000"/>
              <a:gd name="connsiteY609" fmla="*/ 321452 h 364561"/>
              <a:gd name="connsiteX610" fmla="*/ 125794 w 12192000"/>
              <a:gd name="connsiteY610" fmla="*/ 318310 h 364561"/>
              <a:gd name="connsiteX611" fmla="*/ 0 w 12192000"/>
              <a:gd name="connsiteY611" fmla="*/ 317915 h 364561"/>
              <a:gd name="connsiteX612" fmla="*/ 0 w 12192000"/>
              <a:gd name="connsiteY612" fmla="*/ 318982 h 364561"/>
              <a:gd name="connsiteX613" fmla="*/ 152 w 12192000"/>
              <a:gd name="connsiteY613" fmla="*/ 318934 h 364561"/>
              <a:gd name="connsiteX614" fmla="*/ 662 w 12192000"/>
              <a:gd name="connsiteY614" fmla="*/ 319748 h 364561"/>
              <a:gd name="connsiteX615" fmla="*/ 200723 w 12192000"/>
              <a:gd name="connsiteY615" fmla="*/ 315897 h 364561"/>
              <a:gd name="connsiteX616" fmla="*/ 215917 w 12192000"/>
              <a:gd name="connsiteY616" fmla="*/ 321576 h 364561"/>
              <a:gd name="connsiteX617" fmla="*/ 195614 w 12192000"/>
              <a:gd name="connsiteY617" fmla="*/ 329148 h 364561"/>
              <a:gd name="connsiteX618" fmla="*/ 185473 w 12192000"/>
              <a:gd name="connsiteY618" fmla="*/ 321576 h 364561"/>
              <a:gd name="connsiteX619" fmla="*/ 200723 w 12192000"/>
              <a:gd name="connsiteY619" fmla="*/ 315897 h 364561"/>
              <a:gd name="connsiteX620" fmla="*/ 9474998 w 12192000"/>
              <a:gd name="connsiteY620" fmla="*/ 315897 h 364561"/>
              <a:gd name="connsiteX621" fmla="*/ 9482540 w 12192000"/>
              <a:gd name="connsiteY621" fmla="*/ 318716 h 364561"/>
              <a:gd name="connsiteX622" fmla="*/ 9470137 w 12192000"/>
              <a:gd name="connsiteY622" fmla="*/ 318716 h 364561"/>
              <a:gd name="connsiteX623" fmla="*/ 9467991 w 12192000"/>
              <a:gd name="connsiteY623" fmla="*/ 318507 h 364561"/>
              <a:gd name="connsiteX624" fmla="*/ 9468275 w 12192000"/>
              <a:gd name="connsiteY624" fmla="*/ 318401 h 364561"/>
              <a:gd name="connsiteX625" fmla="*/ 9470137 w 12192000"/>
              <a:gd name="connsiteY625" fmla="*/ 318716 h 364561"/>
              <a:gd name="connsiteX626" fmla="*/ 9470137 w 12192000"/>
              <a:gd name="connsiteY626" fmla="*/ 317707 h 364561"/>
              <a:gd name="connsiteX627" fmla="*/ 4651406 w 12192000"/>
              <a:gd name="connsiteY627" fmla="*/ 314321 h 364561"/>
              <a:gd name="connsiteX628" fmla="*/ 4651793 w 12192000"/>
              <a:gd name="connsiteY628" fmla="*/ 314545 h 364561"/>
              <a:gd name="connsiteX629" fmla="*/ 4652887 w 12192000"/>
              <a:gd name="connsiteY629" fmla="*/ 315656 h 364561"/>
              <a:gd name="connsiteX630" fmla="*/ 4651406 w 12192000"/>
              <a:gd name="connsiteY630" fmla="*/ 319219 h 364561"/>
              <a:gd name="connsiteX631" fmla="*/ 4651406 w 12192000"/>
              <a:gd name="connsiteY631" fmla="*/ 315243 h 364561"/>
              <a:gd name="connsiteX632" fmla="*/ 4651406 w 12192000"/>
              <a:gd name="connsiteY632" fmla="*/ 314321 h 364561"/>
              <a:gd name="connsiteX633" fmla="*/ 9650862 w 12192000"/>
              <a:gd name="connsiteY633" fmla="*/ 314321 h 364561"/>
              <a:gd name="connsiteX634" fmla="*/ 9651689 w 12192000"/>
              <a:gd name="connsiteY634" fmla="*/ 315140 h 364561"/>
              <a:gd name="connsiteX635" fmla="*/ 9647987 w 12192000"/>
              <a:gd name="connsiteY635" fmla="*/ 318807 h 364561"/>
              <a:gd name="connsiteX636" fmla="*/ 9661701 w 12192000"/>
              <a:gd name="connsiteY636" fmla="*/ 318807 h 364561"/>
              <a:gd name="connsiteX637" fmla="*/ 9653948 w 12192000"/>
              <a:gd name="connsiteY637" fmla="*/ 321701 h 364561"/>
              <a:gd name="connsiteX638" fmla="*/ 9648914 w 12192000"/>
              <a:gd name="connsiteY638" fmla="*/ 320779 h 364561"/>
              <a:gd name="connsiteX639" fmla="*/ 9647377 w 12192000"/>
              <a:gd name="connsiteY639" fmla="*/ 318807 h 364561"/>
              <a:gd name="connsiteX640" fmla="*/ 9647987 w 12192000"/>
              <a:gd name="connsiteY640" fmla="*/ 318807 h 364561"/>
              <a:gd name="connsiteX641" fmla="*/ 9647321 w 12192000"/>
              <a:gd name="connsiteY641" fmla="*/ 318734 h 364561"/>
              <a:gd name="connsiteX642" fmla="*/ 9643880 w 12192000"/>
              <a:gd name="connsiteY642" fmla="*/ 314321 h 364561"/>
              <a:gd name="connsiteX643" fmla="*/ 3169957 w 12192000"/>
              <a:gd name="connsiteY643" fmla="*/ 314227 h 364561"/>
              <a:gd name="connsiteX644" fmla="*/ 3169957 w 12192000"/>
              <a:gd name="connsiteY644" fmla="*/ 321576 h 364561"/>
              <a:gd name="connsiteX645" fmla="*/ 3158396 w 12192000"/>
              <a:gd name="connsiteY645" fmla="*/ 314227 h 364561"/>
              <a:gd name="connsiteX646" fmla="*/ 3169957 w 12192000"/>
              <a:gd name="connsiteY646" fmla="*/ 314227 h 364561"/>
              <a:gd name="connsiteX647" fmla="*/ 63210 w 12192000"/>
              <a:gd name="connsiteY647" fmla="*/ 314004 h 364561"/>
              <a:gd name="connsiteX648" fmla="*/ 73562 w 12192000"/>
              <a:gd name="connsiteY648" fmla="*/ 329148 h 364561"/>
              <a:gd name="connsiteX649" fmla="*/ 63210 w 12192000"/>
              <a:gd name="connsiteY649" fmla="*/ 314004 h 364561"/>
              <a:gd name="connsiteX650" fmla="*/ 1002632 w 12192000"/>
              <a:gd name="connsiteY650" fmla="*/ 314004 h 364561"/>
              <a:gd name="connsiteX651" fmla="*/ 992592 w 12192000"/>
              <a:gd name="connsiteY651" fmla="*/ 314004 h 364561"/>
              <a:gd name="connsiteX652" fmla="*/ 1002632 w 12192000"/>
              <a:gd name="connsiteY652" fmla="*/ 314004 h 364561"/>
              <a:gd name="connsiteX653" fmla="*/ 1044311 w 12192000"/>
              <a:gd name="connsiteY653" fmla="*/ 314004 h 364561"/>
              <a:gd name="connsiteX654" fmla="*/ 1054350 w 12192000"/>
              <a:gd name="connsiteY654" fmla="*/ 321576 h 364561"/>
              <a:gd name="connsiteX655" fmla="*/ 1054350 w 12192000"/>
              <a:gd name="connsiteY655" fmla="*/ 329148 h 364561"/>
              <a:gd name="connsiteX656" fmla="*/ 1044311 w 12192000"/>
              <a:gd name="connsiteY656" fmla="*/ 314004 h 364561"/>
              <a:gd name="connsiteX657" fmla="*/ 1218634 w 12192000"/>
              <a:gd name="connsiteY657" fmla="*/ 314004 h 364561"/>
              <a:gd name="connsiteX658" fmla="*/ 1228369 w 12192000"/>
              <a:gd name="connsiteY658" fmla="*/ 321576 h 364561"/>
              <a:gd name="connsiteX659" fmla="*/ 1218634 w 12192000"/>
              <a:gd name="connsiteY659" fmla="*/ 321576 h 364561"/>
              <a:gd name="connsiteX660" fmla="*/ 1218634 w 12192000"/>
              <a:gd name="connsiteY660" fmla="*/ 314004 h 364561"/>
              <a:gd name="connsiteX661" fmla="*/ 3281913 w 12192000"/>
              <a:gd name="connsiteY661" fmla="*/ 314004 h 364561"/>
              <a:gd name="connsiteX662" fmla="*/ 3272178 w 12192000"/>
              <a:gd name="connsiteY662" fmla="*/ 314004 h 364561"/>
              <a:gd name="connsiteX663" fmla="*/ 3281913 w 12192000"/>
              <a:gd name="connsiteY663" fmla="*/ 314004 h 364561"/>
              <a:gd name="connsiteX664" fmla="*/ 3322680 w 12192000"/>
              <a:gd name="connsiteY664" fmla="*/ 314004 h 364561"/>
              <a:gd name="connsiteX665" fmla="*/ 3312336 w 12192000"/>
              <a:gd name="connsiteY665" fmla="*/ 329148 h 364561"/>
              <a:gd name="connsiteX666" fmla="*/ 3322680 w 12192000"/>
              <a:gd name="connsiteY666" fmla="*/ 314004 h 364561"/>
              <a:gd name="connsiteX667" fmla="*/ 4068649 w 12192000"/>
              <a:gd name="connsiteY667" fmla="*/ 314004 h 364561"/>
              <a:gd name="connsiteX668" fmla="*/ 4058581 w 12192000"/>
              <a:gd name="connsiteY668" fmla="*/ 329148 h 364561"/>
              <a:gd name="connsiteX669" fmla="*/ 4037008 w 12192000"/>
              <a:gd name="connsiteY669" fmla="*/ 321576 h 364561"/>
              <a:gd name="connsiteX670" fmla="*/ 4037008 w 12192000"/>
              <a:gd name="connsiteY670" fmla="*/ 314004 h 364561"/>
              <a:gd name="connsiteX671" fmla="*/ 4068649 w 12192000"/>
              <a:gd name="connsiteY671" fmla="*/ 314004 h 364561"/>
              <a:gd name="connsiteX672" fmla="*/ 4161011 w 12192000"/>
              <a:gd name="connsiteY672" fmla="*/ 314004 h 364561"/>
              <a:gd name="connsiteX673" fmla="*/ 4160949 w 12192000"/>
              <a:gd name="connsiteY673" fmla="*/ 314156 h 364561"/>
              <a:gd name="connsiteX674" fmla="*/ 4160949 w 12192000"/>
              <a:gd name="connsiteY674" fmla="*/ 314321 h 364561"/>
              <a:gd name="connsiteX675" fmla="*/ 4161054 w 12192000"/>
              <a:gd name="connsiteY675" fmla="*/ 314321 h 364561"/>
              <a:gd name="connsiteX676" fmla="*/ 4405734 w 12192000"/>
              <a:gd name="connsiteY676" fmla="*/ 314004 h 364561"/>
              <a:gd name="connsiteX677" fmla="*/ 4406317 w 12192000"/>
              <a:gd name="connsiteY677" fmla="*/ 314155 h 364561"/>
              <a:gd name="connsiteX678" fmla="*/ 4406601 w 12192000"/>
              <a:gd name="connsiteY678" fmla="*/ 314100 h 364561"/>
              <a:gd name="connsiteX679" fmla="*/ 9337486 w 12192000"/>
              <a:gd name="connsiteY679" fmla="*/ 314004 h 364561"/>
              <a:gd name="connsiteX680" fmla="*/ 9350336 w 12192000"/>
              <a:gd name="connsiteY680" fmla="*/ 318711 h 364561"/>
              <a:gd name="connsiteX681" fmla="*/ 9350331 w 12192000"/>
              <a:gd name="connsiteY681" fmla="*/ 318716 h 364561"/>
              <a:gd name="connsiteX682" fmla="*/ 9350339 w 12192000"/>
              <a:gd name="connsiteY682" fmla="*/ 318714 h 364561"/>
              <a:gd name="connsiteX683" fmla="*/ 9350339 w 12192000"/>
              <a:gd name="connsiteY683" fmla="*/ 318712 h 364561"/>
              <a:gd name="connsiteX684" fmla="*/ 9350343 w 12192000"/>
              <a:gd name="connsiteY684" fmla="*/ 318713 h 364561"/>
              <a:gd name="connsiteX685" fmla="*/ 9350339 w 12192000"/>
              <a:gd name="connsiteY685" fmla="*/ 318714 h 364561"/>
              <a:gd name="connsiteX686" fmla="*/ 9350373 w 12192000"/>
              <a:gd name="connsiteY686" fmla="*/ 318807 h 364561"/>
              <a:gd name="connsiteX687" fmla="*/ 9340649 w 12192000"/>
              <a:gd name="connsiteY687" fmla="*/ 316057 h 364561"/>
              <a:gd name="connsiteX688" fmla="*/ 9338771 w 12192000"/>
              <a:gd name="connsiteY688" fmla="*/ 316588 h 364561"/>
              <a:gd name="connsiteX689" fmla="*/ 10276908 w 12192000"/>
              <a:gd name="connsiteY689" fmla="*/ 314004 h 364561"/>
              <a:gd name="connsiteX690" fmla="*/ 10270916 w 12192000"/>
              <a:gd name="connsiteY690" fmla="*/ 321751 h 364561"/>
              <a:gd name="connsiteX691" fmla="*/ 10270916 w 12192000"/>
              <a:gd name="connsiteY691" fmla="*/ 319670 h 364561"/>
              <a:gd name="connsiteX692" fmla="*/ 10270916 w 12192000"/>
              <a:gd name="connsiteY692" fmla="*/ 318807 h 364561"/>
              <a:gd name="connsiteX693" fmla="*/ 10267399 w 12192000"/>
              <a:gd name="connsiteY693" fmla="*/ 318807 h 364561"/>
              <a:gd name="connsiteX694" fmla="*/ 10266868 w 12192000"/>
              <a:gd name="connsiteY694" fmla="*/ 314004 h 364561"/>
              <a:gd name="connsiteX695" fmla="*/ 10276908 w 12192000"/>
              <a:gd name="connsiteY695" fmla="*/ 314004 h 364561"/>
              <a:gd name="connsiteX696" fmla="*/ 10318586 w 12192000"/>
              <a:gd name="connsiteY696" fmla="*/ 314004 h 364561"/>
              <a:gd name="connsiteX697" fmla="*/ 10328626 w 12192000"/>
              <a:gd name="connsiteY697" fmla="*/ 321576 h 364561"/>
              <a:gd name="connsiteX698" fmla="*/ 10328626 w 12192000"/>
              <a:gd name="connsiteY698" fmla="*/ 329148 h 364561"/>
              <a:gd name="connsiteX699" fmla="*/ 10318586 w 12192000"/>
              <a:gd name="connsiteY699" fmla="*/ 314004 h 364561"/>
              <a:gd name="connsiteX700" fmla="*/ 10492910 w 12192000"/>
              <a:gd name="connsiteY700" fmla="*/ 314004 h 364561"/>
              <a:gd name="connsiteX701" fmla="*/ 10502645 w 12192000"/>
              <a:gd name="connsiteY701" fmla="*/ 321576 h 364561"/>
              <a:gd name="connsiteX702" fmla="*/ 10492910 w 12192000"/>
              <a:gd name="connsiteY702" fmla="*/ 321576 h 364561"/>
              <a:gd name="connsiteX703" fmla="*/ 10492910 w 12192000"/>
              <a:gd name="connsiteY703" fmla="*/ 314004 h 364561"/>
              <a:gd name="connsiteX704" fmla="*/ 3136856 w 12192000"/>
              <a:gd name="connsiteY704" fmla="*/ 312935 h 364561"/>
              <a:gd name="connsiteX705" fmla="*/ 3138317 w 12192000"/>
              <a:gd name="connsiteY705" fmla="*/ 314004 h 364561"/>
              <a:gd name="connsiteX706" fmla="*/ 3136948 w 12192000"/>
              <a:gd name="connsiteY706" fmla="*/ 313002 h 364561"/>
              <a:gd name="connsiteX707" fmla="*/ 4842909 w 12192000"/>
              <a:gd name="connsiteY707" fmla="*/ 312308 h 364561"/>
              <a:gd name="connsiteX708" fmla="*/ 4845491 w 12192000"/>
              <a:gd name="connsiteY708" fmla="*/ 313907 h 364561"/>
              <a:gd name="connsiteX709" fmla="*/ 4845442 w 12192000"/>
              <a:gd name="connsiteY709" fmla="*/ 314004 h 364561"/>
              <a:gd name="connsiteX710" fmla="*/ 4840076 w 12192000"/>
              <a:gd name="connsiteY710" fmla="*/ 314004 h 364561"/>
              <a:gd name="connsiteX711" fmla="*/ 4840991 w 12192000"/>
              <a:gd name="connsiteY711" fmla="*/ 312682 h 364561"/>
              <a:gd name="connsiteX712" fmla="*/ 4676700 w 12192000"/>
              <a:gd name="connsiteY712" fmla="*/ 312234 h 364561"/>
              <a:gd name="connsiteX713" fmla="*/ 4677835 w 12192000"/>
              <a:gd name="connsiteY713" fmla="*/ 313398 h 364561"/>
              <a:gd name="connsiteX714" fmla="*/ 4679917 w 12192000"/>
              <a:gd name="connsiteY714" fmla="*/ 313537 h 364561"/>
              <a:gd name="connsiteX715" fmla="*/ 4685219 w 12192000"/>
              <a:gd name="connsiteY715" fmla="*/ 318716 h 364561"/>
              <a:gd name="connsiteX716" fmla="*/ 4679886 w 12192000"/>
              <a:gd name="connsiteY716" fmla="*/ 323925 h 364561"/>
              <a:gd name="connsiteX717" fmla="*/ 4676981 w 12192000"/>
              <a:gd name="connsiteY717" fmla="*/ 323151 h 364561"/>
              <a:gd name="connsiteX718" fmla="*/ 4676686 w 12192000"/>
              <a:gd name="connsiteY718" fmla="*/ 322288 h 364561"/>
              <a:gd name="connsiteX719" fmla="*/ 4672202 w 12192000"/>
              <a:gd name="connsiteY719" fmla="*/ 320411 h 364561"/>
              <a:gd name="connsiteX720" fmla="*/ 4675318 w 12192000"/>
              <a:gd name="connsiteY720" fmla="*/ 314321 h 364561"/>
              <a:gd name="connsiteX721" fmla="*/ 4674788 w 12192000"/>
              <a:gd name="connsiteY721" fmla="*/ 313285 h 364561"/>
              <a:gd name="connsiteX722" fmla="*/ 3418949 w 12192000"/>
              <a:gd name="connsiteY722" fmla="*/ 312213 h 364561"/>
              <a:gd name="connsiteX723" fmla="*/ 3424596 w 12192000"/>
              <a:gd name="connsiteY723" fmla="*/ 314301 h 364561"/>
              <a:gd name="connsiteX724" fmla="*/ 3414556 w 12192000"/>
              <a:gd name="connsiteY724" fmla="*/ 329148 h 364561"/>
              <a:gd name="connsiteX725" fmla="*/ 3414556 w 12192000"/>
              <a:gd name="connsiteY725" fmla="*/ 314301 h 364561"/>
              <a:gd name="connsiteX726" fmla="*/ 3418949 w 12192000"/>
              <a:gd name="connsiteY726" fmla="*/ 312213 h 364561"/>
              <a:gd name="connsiteX727" fmla="*/ 4705397 w 12192000"/>
              <a:gd name="connsiteY727" fmla="*/ 311921 h 364561"/>
              <a:gd name="connsiteX728" fmla="*/ 4701523 w 12192000"/>
              <a:gd name="connsiteY728" fmla="*/ 312688 h 364561"/>
              <a:gd name="connsiteX729" fmla="*/ 4701325 w 12192000"/>
              <a:gd name="connsiteY729" fmla="*/ 312855 h 364561"/>
              <a:gd name="connsiteX730" fmla="*/ 4703199 w 12192000"/>
              <a:gd name="connsiteY730" fmla="*/ 313469 h 364561"/>
              <a:gd name="connsiteX731" fmla="*/ 9103441 w 12192000"/>
              <a:gd name="connsiteY731" fmla="*/ 311473 h 364561"/>
              <a:gd name="connsiteX732" fmla="*/ 9105883 w 12192000"/>
              <a:gd name="connsiteY732" fmla="*/ 311729 h 364561"/>
              <a:gd name="connsiteX733" fmla="*/ 9103945 w 12192000"/>
              <a:gd name="connsiteY733" fmla="*/ 312947 h 364561"/>
              <a:gd name="connsiteX734" fmla="*/ 9340649 w 12192000"/>
              <a:gd name="connsiteY734" fmla="*/ 311473 h 364561"/>
              <a:gd name="connsiteX735" fmla="*/ 9341189 w 12192000"/>
              <a:gd name="connsiteY735" fmla="*/ 311677 h 364561"/>
              <a:gd name="connsiteX736" fmla="*/ 9340670 w 12192000"/>
              <a:gd name="connsiteY736" fmla="*/ 311899 h 364561"/>
              <a:gd name="connsiteX737" fmla="*/ 9339784 w 12192000"/>
              <a:gd name="connsiteY737" fmla="*/ 311566 h 364561"/>
              <a:gd name="connsiteX738" fmla="*/ 4018545 w 12192000"/>
              <a:gd name="connsiteY738" fmla="*/ 311241 h 364561"/>
              <a:gd name="connsiteX739" fmla="*/ 4027273 w 12192000"/>
              <a:gd name="connsiteY739" fmla="*/ 321576 h 364561"/>
              <a:gd name="connsiteX740" fmla="*/ 4016929 w 12192000"/>
              <a:gd name="connsiteY740" fmla="*/ 314227 h 364561"/>
              <a:gd name="connsiteX741" fmla="*/ 4018545 w 12192000"/>
              <a:gd name="connsiteY741" fmla="*/ 311241 h 364561"/>
              <a:gd name="connsiteX742" fmla="*/ 2803456 w 12192000"/>
              <a:gd name="connsiteY742" fmla="*/ 311126 h 364561"/>
              <a:gd name="connsiteX743" fmla="*/ 2812184 w 12192000"/>
              <a:gd name="connsiteY743" fmla="*/ 314227 h 364561"/>
              <a:gd name="connsiteX744" fmla="*/ 2791496 w 12192000"/>
              <a:gd name="connsiteY744" fmla="*/ 321576 h 364561"/>
              <a:gd name="connsiteX745" fmla="*/ 2801840 w 12192000"/>
              <a:gd name="connsiteY745" fmla="*/ 314227 h 364561"/>
              <a:gd name="connsiteX746" fmla="*/ 2803456 w 12192000"/>
              <a:gd name="connsiteY746" fmla="*/ 311126 h 364561"/>
              <a:gd name="connsiteX747" fmla="*/ 12077732 w 12192000"/>
              <a:gd name="connsiteY747" fmla="*/ 311126 h 364561"/>
              <a:gd name="connsiteX748" fmla="*/ 12086460 w 12192000"/>
              <a:gd name="connsiteY748" fmla="*/ 314227 h 364561"/>
              <a:gd name="connsiteX749" fmla="*/ 12065772 w 12192000"/>
              <a:gd name="connsiteY749" fmla="*/ 321576 h 364561"/>
              <a:gd name="connsiteX750" fmla="*/ 12076116 w 12192000"/>
              <a:gd name="connsiteY750" fmla="*/ 314227 h 364561"/>
              <a:gd name="connsiteX751" fmla="*/ 12077732 w 12192000"/>
              <a:gd name="connsiteY751" fmla="*/ 311126 h 364561"/>
              <a:gd name="connsiteX752" fmla="*/ 3134210 w 12192000"/>
              <a:gd name="connsiteY752" fmla="*/ 310997 h 364561"/>
              <a:gd name="connsiteX753" fmla="*/ 3134666 w 12192000"/>
              <a:gd name="connsiteY753" fmla="*/ 311332 h 364561"/>
              <a:gd name="connsiteX754" fmla="*/ 3136856 w 12192000"/>
              <a:gd name="connsiteY754" fmla="*/ 312935 h 364561"/>
              <a:gd name="connsiteX755" fmla="*/ 4642536 w 12192000"/>
              <a:gd name="connsiteY755" fmla="*/ 310149 h 364561"/>
              <a:gd name="connsiteX756" fmla="*/ 4645013 w 12192000"/>
              <a:gd name="connsiteY756" fmla="*/ 313619 h 364561"/>
              <a:gd name="connsiteX757" fmla="*/ 4641338 w 12192000"/>
              <a:gd name="connsiteY757" fmla="*/ 321701 h 364561"/>
              <a:gd name="connsiteX758" fmla="*/ 4646372 w 12192000"/>
              <a:gd name="connsiteY758" fmla="*/ 318934 h 364561"/>
              <a:gd name="connsiteX759" fmla="*/ 4650566 w 12192000"/>
              <a:gd name="connsiteY759" fmla="*/ 321240 h 364561"/>
              <a:gd name="connsiteX760" fmla="*/ 4648664 w 12192000"/>
              <a:gd name="connsiteY760" fmla="*/ 325817 h 364561"/>
              <a:gd name="connsiteX761" fmla="*/ 4649583 w 12192000"/>
              <a:gd name="connsiteY761" fmla="*/ 328472 h 364561"/>
              <a:gd name="connsiteX762" fmla="*/ 4646372 w 12192000"/>
              <a:gd name="connsiteY762" fmla="*/ 326314 h 364561"/>
              <a:gd name="connsiteX763" fmla="*/ 4638924 w 12192000"/>
              <a:gd name="connsiteY763" fmla="*/ 324039 h 364561"/>
              <a:gd name="connsiteX764" fmla="*/ 4638924 w 12192000"/>
              <a:gd name="connsiteY764" fmla="*/ 322231 h 364561"/>
              <a:gd name="connsiteX765" fmla="*/ 4638924 w 12192000"/>
              <a:gd name="connsiteY765" fmla="*/ 318645 h 364561"/>
              <a:gd name="connsiteX766" fmla="*/ 4632145 w 12192000"/>
              <a:gd name="connsiteY766" fmla="*/ 317749 h 364561"/>
              <a:gd name="connsiteX767" fmla="*/ 4624456 w 12192000"/>
              <a:gd name="connsiteY767" fmla="*/ 314321 h 364561"/>
              <a:gd name="connsiteX768" fmla="*/ 4641338 w 12192000"/>
              <a:gd name="connsiteY768" fmla="*/ 314321 h 364561"/>
              <a:gd name="connsiteX769" fmla="*/ 9060648 w 12192000"/>
              <a:gd name="connsiteY769" fmla="*/ 308782 h 364561"/>
              <a:gd name="connsiteX770" fmla="*/ 9063174 w 12192000"/>
              <a:gd name="connsiteY770" fmla="*/ 311738 h 364561"/>
              <a:gd name="connsiteX771" fmla="*/ 9061956 w 12192000"/>
              <a:gd name="connsiteY771" fmla="*/ 313421 h 364561"/>
              <a:gd name="connsiteX772" fmla="*/ 9059608 w 12192000"/>
              <a:gd name="connsiteY772" fmla="*/ 310557 h 364561"/>
              <a:gd name="connsiteX773" fmla="*/ 9569016 w 12192000"/>
              <a:gd name="connsiteY773" fmla="*/ 308554 h 364561"/>
              <a:gd name="connsiteX774" fmla="*/ 9571966 w 12192000"/>
              <a:gd name="connsiteY774" fmla="*/ 314321 h 364561"/>
              <a:gd name="connsiteX775" fmla="*/ 9569016 w 12192000"/>
              <a:gd name="connsiteY775" fmla="*/ 311635 h 364561"/>
              <a:gd name="connsiteX776" fmla="*/ 9183002 w 12192000"/>
              <a:gd name="connsiteY776" fmla="*/ 306990 h 364561"/>
              <a:gd name="connsiteX777" fmla="*/ 9183002 w 12192000"/>
              <a:gd name="connsiteY777" fmla="*/ 310557 h 364561"/>
              <a:gd name="connsiteX778" fmla="*/ 9183002 w 12192000"/>
              <a:gd name="connsiteY778" fmla="*/ 311473 h 364561"/>
              <a:gd name="connsiteX779" fmla="*/ 9172982 w 12192000"/>
              <a:gd name="connsiteY779" fmla="*/ 311473 h 364561"/>
              <a:gd name="connsiteX780" fmla="*/ 9177992 w 12192000"/>
              <a:gd name="connsiteY780" fmla="*/ 310557 h 364561"/>
              <a:gd name="connsiteX781" fmla="*/ 9180634 w 12192000"/>
              <a:gd name="connsiteY781" fmla="*/ 307172 h 364561"/>
              <a:gd name="connsiteX782" fmla="*/ 4671542 w 12192000"/>
              <a:gd name="connsiteY782" fmla="*/ 306940 h 364561"/>
              <a:gd name="connsiteX783" fmla="*/ 4673183 w 12192000"/>
              <a:gd name="connsiteY783" fmla="*/ 308624 h 364561"/>
              <a:gd name="connsiteX784" fmla="*/ 4672583 w 12192000"/>
              <a:gd name="connsiteY784" fmla="*/ 308975 h 364561"/>
              <a:gd name="connsiteX785" fmla="*/ 4878880 w 12192000"/>
              <a:gd name="connsiteY785" fmla="*/ 306940 h 364561"/>
              <a:gd name="connsiteX786" fmla="*/ 4879568 w 12192000"/>
              <a:gd name="connsiteY786" fmla="*/ 307574 h 364561"/>
              <a:gd name="connsiteX787" fmla="*/ 4877649 w 12192000"/>
              <a:gd name="connsiteY787" fmla="*/ 307253 h 364561"/>
              <a:gd name="connsiteX788" fmla="*/ 4877467 w 12192000"/>
              <a:gd name="connsiteY788" fmla="*/ 306940 h 364561"/>
              <a:gd name="connsiteX789" fmla="*/ 410030 w 12192000"/>
              <a:gd name="connsiteY789" fmla="*/ 306878 h 364561"/>
              <a:gd name="connsiteX790" fmla="*/ 389915 w 12192000"/>
              <a:gd name="connsiteY790" fmla="*/ 314004 h 364561"/>
              <a:gd name="connsiteX791" fmla="*/ 410030 w 12192000"/>
              <a:gd name="connsiteY791" fmla="*/ 314004 h 364561"/>
              <a:gd name="connsiteX792" fmla="*/ 410030 w 12192000"/>
              <a:gd name="connsiteY792" fmla="*/ 306878 h 364561"/>
              <a:gd name="connsiteX793" fmla="*/ 748296 w 12192000"/>
              <a:gd name="connsiteY793" fmla="*/ 306878 h 364561"/>
              <a:gd name="connsiteX794" fmla="*/ 751473 w 12192000"/>
              <a:gd name="connsiteY794" fmla="*/ 307253 h 364561"/>
              <a:gd name="connsiteX795" fmla="*/ 752842 w 12192000"/>
              <a:gd name="connsiteY795" fmla="*/ 307933 h 364561"/>
              <a:gd name="connsiteX796" fmla="*/ 758003 w 12192000"/>
              <a:gd name="connsiteY796" fmla="*/ 309133 h 364561"/>
              <a:gd name="connsiteX797" fmla="*/ 758179 w 12192000"/>
              <a:gd name="connsiteY797" fmla="*/ 312890 h 364561"/>
              <a:gd name="connsiteX798" fmla="*/ 757923 w 12192000"/>
              <a:gd name="connsiteY798" fmla="*/ 312919 h 364561"/>
              <a:gd name="connsiteX799" fmla="*/ 758336 w 12192000"/>
              <a:gd name="connsiteY799" fmla="*/ 314004 h 364561"/>
              <a:gd name="connsiteX800" fmla="*/ 748296 w 12192000"/>
              <a:gd name="connsiteY800" fmla="*/ 314004 h 364561"/>
              <a:gd name="connsiteX801" fmla="*/ 757923 w 12192000"/>
              <a:gd name="connsiteY801" fmla="*/ 312919 h 364561"/>
              <a:gd name="connsiteX802" fmla="*/ 756767 w 12192000"/>
              <a:gd name="connsiteY802" fmla="*/ 309884 h 364561"/>
              <a:gd name="connsiteX803" fmla="*/ 752842 w 12192000"/>
              <a:gd name="connsiteY803" fmla="*/ 307933 h 364561"/>
              <a:gd name="connsiteX804" fmla="*/ 1228369 w 12192000"/>
              <a:gd name="connsiteY804" fmla="*/ 306878 h 364561"/>
              <a:gd name="connsiteX805" fmla="*/ 1238409 w 12192000"/>
              <a:gd name="connsiteY805" fmla="*/ 329148 h 364561"/>
              <a:gd name="connsiteX806" fmla="*/ 1228369 w 12192000"/>
              <a:gd name="connsiteY806" fmla="*/ 306878 h 364561"/>
              <a:gd name="connsiteX807" fmla="*/ 1278871 w 12192000"/>
              <a:gd name="connsiteY807" fmla="*/ 306878 h 364561"/>
              <a:gd name="connsiteX808" fmla="*/ 1288606 w 12192000"/>
              <a:gd name="connsiteY808" fmla="*/ 314227 h 364561"/>
              <a:gd name="connsiteX809" fmla="*/ 1278871 w 12192000"/>
              <a:gd name="connsiteY809" fmla="*/ 321576 h 364561"/>
              <a:gd name="connsiteX810" fmla="*/ 1278871 w 12192000"/>
              <a:gd name="connsiteY810" fmla="*/ 306878 h 364561"/>
              <a:gd name="connsiteX811" fmla="*/ 1432507 w 12192000"/>
              <a:gd name="connsiteY811" fmla="*/ 306878 h 364561"/>
              <a:gd name="connsiteX812" fmla="*/ 1442546 w 12192000"/>
              <a:gd name="connsiteY812" fmla="*/ 314004 h 364561"/>
              <a:gd name="connsiteX813" fmla="*/ 1422467 w 12192000"/>
              <a:gd name="connsiteY813" fmla="*/ 314004 h 364561"/>
              <a:gd name="connsiteX814" fmla="*/ 1432507 w 12192000"/>
              <a:gd name="connsiteY814" fmla="*/ 306878 h 364561"/>
              <a:gd name="connsiteX815" fmla="*/ 3128582 w 12192000"/>
              <a:gd name="connsiteY815" fmla="*/ 306878 h 364561"/>
              <a:gd name="connsiteX816" fmla="*/ 3138317 w 12192000"/>
              <a:gd name="connsiteY816" fmla="*/ 314004 h 364561"/>
              <a:gd name="connsiteX817" fmla="*/ 3128582 w 12192000"/>
              <a:gd name="connsiteY817" fmla="*/ 306878 h 364561"/>
              <a:gd name="connsiteX818" fmla="*/ 3250273 w 12192000"/>
              <a:gd name="connsiteY818" fmla="*/ 306878 h 364561"/>
              <a:gd name="connsiteX819" fmla="*/ 3210115 w 12192000"/>
              <a:gd name="connsiteY819" fmla="*/ 314004 h 364561"/>
              <a:gd name="connsiteX820" fmla="*/ 3250273 w 12192000"/>
              <a:gd name="connsiteY820" fmla="*/ 306878 h 364561"/>
              <a:gd name="connsiteX821" fmla="*/ 3710876 w 12192000"/>
              <a:gd name="connsiteY821" fmla="*/ 306878 h 364561"/>
              <a:gd name="connsiteX822" fmla="*/ 3690796 w 12192000"/>
              <a:gd name="connsiteY822" fmla="*/ 314004 h 364561"/>
              <a:gd name="connsiteX823" fmla="*/ 3700836 w 12192000"/>
              <a:gd name="connsiteY823" fmla="*/ 314004 h 364561"/>
              <a:gd name="connsiteX824" fmla="*/ 3710876 w 12192000"/>
              <a:gd name="connsiteY824" fmla="*/ 306878 h 364561"/>
              <a:gd name="connsiteX825" fmla="*/ 4273090 w 12192000"/>
              <a:gd name="connsiteY825" fmla="*/ 306878 h 364561"/>
              <a:gd name="connsiteX826" fmla="*/ 4273090 w 12192000"/>
              <a:gd name="connsiteY826" fmla="*/ 314227 h 364561"/>
              <a:gd name="connsiteX827" fmla="*/ 4253011 w 12192000"/>
              <a:gd name="connsiteY827" fmla="*/ 321576 h 364561"/>
              <a:gd name="connsiteX828" fmla="*/ 4273090 w 12192000"/>
              <a:gd name="connsiteY828" fmla="*/ 306878 h 364561"/>
              <a:gd name="connsiteX829" fmla="*/ 4549329 w 12192000"/>
              <a:gd name="connsiteY829" fmla="*/ 306878 h 364561"/>
              <a:gd name="connsiteX830" fmla="*/ 4529250 w 12192000"/>
              <a:gd name="connsiteY830" fmla="*/ 306878 h 364561"/>
              <a:gd name="connsiteX831" fmla="*/ 4549329 w 12192000"/>
              <a:gd name="connsiteY831" fmla="*/ 306878 h 364561"/>
              <a:gd name="connsiteX832" fmla="*/ 4581107 w 12192000"/>
              <a:gd name="connsiteY832" fmla="*/ 306878 h 364561"/>
              <a:gd name="connsiteX833" fmla="*/ 4580926 w 12192000"/>
              <a:gd name="connsiteY833" fmla="*/ 307294 h 364561"/>
              <a:gd name="connsiteX834" fmla="*/ 4579753 w 12192000"/>
              <a:gd name="connsiteY834" fmla="*/ 306878 h 364561"/>
              <a:gd name="connsiteX835" fmla="*/ 4825514 w 12192000"/>
              <a:gd name="connsiteY835" fmla="*/ 306878 h 364561"/>
              <a:gd name="connsiteX836" fmla="*/ 4831517 w 12192000"/>
              <a:gd name="connsiteY836" fmla="*/ 307409 h 364561"/>
              <a:gd name="connsiteX837" fmla="*/ 4827034 w 12192000"/>
              <a:gd name="connsiteY837" fmla="*/ 311574 h 364561"/>
              <a:gd name="connsiteX838" fmla="*/ 4827515 w 12192000"/>
              <a:gd name="connsiteY838" fmla="*/ 314004 h 364561"/>
              <a:gd name="connsiteX839" fmla="*/ 4821612 w 12192000"/>
              <a:gd name="connsiteY839" fmla="*/ 314004 h 364561"/>
              <a:gd name="connsiteX840" fmla="*/ 4819077 w 12192000"/>
              <a:gd name="connsiteY840" fmla="*/ 308510 h 364561"/>
              <a:gd name="connsiteX841" fmla="*/ 4819761 w 12192000"/>
              <a:gd name="connsiteY841" fmla="*/ 307769 h 364561"/>
              <a:gd name="connsiteX842" fmla="*/ 4825514 w 12192000"/>
              <a:gd name="connsiteY842" fmla="*/ 306878 h 364561"/>
              <a:gd name="connsiteX843" fmla="*/ 10022572 w 12192000"/>
              <a:gd name="connsiteY843" fmla="*/ 306878 h 364561"/>
              <a:gd name="connsiteX844" fmla="*/ 10025749 w 12192000"/>
              <a:gd name="connsiteY844" fmla="*/ 307253 h 364561"/>
              <a:gd name="connsiteX845" fmla="*/ 10027117 w 12192000"/>
              <a:gd name="connsiteY845" fmla="*/ 307933 h 364561"/>
              <a:gd name="connsiteX846" fmla="*/ 10032279 w 12192000"/>
              <a:gd name="connsiteY846" fmla="*/ 309133 h 364561"/>
              <a:gd name="connsiteX847" fmla="*/ 10032455 w 12192000"/>
              <a:gd name="connsiteY847" fmla="*/ 312890 h 364561"/>
              <a:gd name="connsiteX848" fmla="*/ 10032199 w 12192000"/>
              <a:gd name="connsiteY848" fmla="*/ 312919 h 364561"/>
              <a:gd name="connsiteX849" fmla="*/ 10032612 w 12192000"/>
              <a:gd name="connsiteY849" fmla="*/ 314004 h 364561"/>
              <a:gd name="connsiteX850" fmla="*/ 10022572 w 12192000"/>
              <a:gd name="connsiteY850" fmla="*/ 314004 h 364561"/>
              <a:gd name="connsiteX851" fmla="*/ 10032199 w 12192000"/>
              <a:gd name="connsiteY851" fmla="*/ 312919 h 364561"/>
              <a:gd name="connsiteX852" fmla="*/ 10031043 w 12192000"/>
              <a:gd name="connsiteY852" fmla="*/ 309884 h 364561"/>
              <a:gd name="connsiteX853" fmla="*/ 10027117 w 12192000"/>
              <a:gd name="connsiteY853" fmla="*/ 307933 h 364561"/>
              <a:gd name="connsiteX854" fmla="*/ 10502645 w 12192000"/>
              <a:gd name="connsiteY854" fmla="*/ 306878 h 364561"/>
              <a:gd name="connsiteX855" fmla="*/ 10512685 w 12192000"/>
              <a:gd name="connsiteY855" fmla="*/ 329148 h 364561"/>
              <a:gd name="connsiteX856" fmla="*/ 10502645 w 12192000"/>
              <a:gd name="connsiteY856" fmla="*/ 306878 h 364561"/>
              <a:gd name="connsiteX857" fmla="*/ 10553147 w 12192000"/>
              <a:gd name="connsiteY857" fmla="*/ 306878 h 364561"/>
              <a:gd name="connsiteX858" fmla="*/ 10562882 w 12192000"/>
              <a:gd name="connsiteY858" fmla="*/ 314227 h 364561"/>
              <a:gd name="connsiteX859" fmla="*/ 10553147 w 12192000"/>
              <a:gd name="connsiteY859" fmla="*/ 321576 h 364561"/>
              <a:gd name="connsiteX860" fmla="*/ 10553147 w 12192000"/>
              <a:gd name="connsiteY860" fmla="*/ 306878 h 364561"/>
              <a:gd name="connsiteX861" fmla="*/ 10706782 w 12192000"/>
              <a:gd name="connsiteY861" fmla="*/ 306878 h 364561"/>
              <a:gd name="connsiteX862" fmla="*/ 10716822 w 12192000"/>
              <a:gd name="connsiteY862" fmla="*/ 314004 h 364561"/>
              <a:gd name="connsiteX863" fmla="*/ 10696743 w 12192000"/>
              <a:gd name="connsiteY863" fmla="*/ 314004 h 364561"/>
              <a:gd name="connsiteX864" fmla="*/ 10706782 w 12192000"/>
              <a:gd name="connsiteY864" fmla="*/ 306878 h 364561"/>
              <a:gd name="connsiteX865" fmla="*/ 3374210 w 12192000"/>
              <a:gd name="connsiteY865" fmla="*/ 306655 h 364561"/>
              <a:gd name="connsiteX866" fmla="*/ 3377787 w 12192000"/>
              <a:gd name="connsiteY866" fmla="*/ 307952 h 364561"/>
              <a:gd name="connsiteX867" fmla="*/ 3378010 w 12192000"/>
              <a:gd name="connsiteY867" fmla="*/ 307573 h 364561"/>
              <a:gd name="connsiteX868" fmla="*/ 3374210 w 12192000"/>
              <a:gd name="connsiteY868" fmla="*/ 306655 h 364561"/>
              <a:gd name="connsiteX869" fmla="*/ 9356068 w 12192000"/>
              <a:gd name="connsiteY869" fmla="*/ 306338 h 364561"/>
              <a:gd name="connsiteX870" fmla="*/ 9363740 w 12192000"/>
              <a:gd name="connsiteY870" fmla="*/ 308893 h 364561"/>
              <a:gd name="connsiteX871" fmla="*/ 9362836 w 12192000"/>
              <a:gd name="connsiteY871" fmla="*/ 312814 h 364561"/>
              <a:gd name="connsiteX872" fmla="*/ 9357660 w 12192000"/>
              <a:gd name="connsiteY872" fmla="*/ 314321 h 364561"/>
              <a:gd name="connsiteX873" fmla="*/ 9355143 w 12192000"/>
              <a:gd name="connsiteY873" fmla="*/ 306825 h 364561"/>
              <a:gd name="connsiteX874" fmla="*/ 4701526 w 12192000"/>
              <a:gd name="connsiteY874" fmla="*/ 306293 h 364561"/>
              <a:gd name="connsiteX875" fmla="*/ 4701747 w 12192000"/>
              <a:gd name="connsiteY875" fmla="*/ 306940 h 364561"/>
              <a:gd name="connsiteX876" fmla="*/ 4712384 w 12192000"/>
              <a:gd name="connsiteY876" fmla="*/ 307330 h 364561"/>
              <a:gd name="connsiteX877" fmla="*/ 4707160 w 12192000"/>
              <a:gd name="connsiteY877" fmla="*/ 310679 h 364561"/>
              <a:gd name="connsiteX878" fmla="*/ 4705397 w 12192000"/>
              <a:gd name="connsiteY878" fmla="*/ 311921 h 364561"/>
              <a:gd name="connsiteX879" fmla="*/ 4707160 w 12192000"/>
              <a:gd name="connsiteY879" fmla="*/ 311572 h 364561"/>
              <a:gd name="connsiteX880" fmla="*/ 4716912 w 12192000"/>
              <a:gd name="connsiteY880" fmla="*/ 311572 h 364561"/>
              <a:gd name="connsiteX881" fmla="*/ 4717595 w 12192000"/>
              <a:gd name="connsiteY881" fmla="*/ 315950 h 364561"/>
              <a:gd name="connsiteX882" fmla="*/ 4711815 w 12192000"/>
              <a:gd name="connsiteY882" fmla="*/ 314321 h 364561"/>
              <a:gd name="connsiteX883" fmla="*/ 4717568 w 12192000"/>
              <a:gd name="connsiteY883" fmla="*/ 321701 h 364561"/>
              <a:gd name="connsiteX884" fmla="*/ 4721221 w 12192000"/>
              <a:gd name="connsiteY884" fmla="*/ 326386 h 364561"/>
              <a:gd name="connsiteX885" fmla="*/ 4716912 w 12192000"/>
              <a:gd name="connsiteY885" fmla="*/ 325860 h 364561"/>
              <a:gd name="connsiteX886" fmla="*/ 4717309 w 12192000"/>
              <a:gd name="connsiteY886" fmla="*/ 326327 h 364561"/>
              <a:gd name="connsiteX887" fmla="*/ 4716828 w 12192000"/>
              <a:gd name="connsiteY887" fmla="*/ 326106 h 364561"/>
              <a:gd name="connsiteX888" fmla="*/ 4716912 w 12192000"/>
              <a:gd name="connsiteY888" fmla="*/ 325860 h 364561"/>
              <a:gd name="connsiteX889" fmla="*/ 4712543 w 12192000"/>
              <a:gd name="connsiteY889" fmla="*/ 319459 h 364561"/>
              <a:gd name="connsiteX890" fmla="*/ 4711815 w 12192000"/>
              <a:gd name="connsiteY890" fmla="*/ 314321 h 364561"/>
              <a:gd name="connsiteX891" fmla="*/ 4710148 w 12192000"/>
              <a:gd name="connsiteY891" fmla="*/ 315950 h 364561"/>
              <a:gd name="connsiteX892" fmla="*/ 4707160 w 12192000"/>
              <a:gd name="connsiteY892" fmla="*/ 311572 h 364561"/>
              <a:gd name="connsiteX893" fmla="*/ 4707160 w 12192000"/>
              <a:gd name="connsiteY893" fmla="*/ 318716 h 364561"/>
              <a:gd name="connsiteX894" fmla="*/ 4701747 w 12192000"/>
              <a:gd name="connsiteY894" fmla="*/ 315243 h 364561"/>
              <a:gd name="connsiteX895" fmla="*/ 4698826 w 12192000"/>
              <a:gd name="connsiteY895" fmla="*/ 314976 h 364561"/>
              <a:gd name="connsiteX896" fmla="*/ 4701325 w 12192000"/>
              <a:gd name="connsiteY896" fmla="*/ 312855 h 364561"/>
              <a:gd name="connsiteX897" fmla="*/ 4697409 w 12192000"/>
              <a:gd name="connsiteY897" fmla="*/ 311572 h 364561"/>
              <a:gd name="connsiteX898" fmla="*/ 9350331 w 12192000"/>
              <a:gd name="connsiteY898" fmla="*/ 304427 h 364561"/>
              <a:gd name="connsiteX899" fmla="*/ 9351565 w 12192000"/>
              <a:gd name="connsiteY899" fmla="*/ 304838 h 364561"/>
              <a:gd name="connsiteX900" fmla="*/ 9351037 w 12192000"/>
              <a:gd name="connsiteY900" fmla="*/ 305935 h 364561"/>
              <a:gd name="connsiteX901" fmla="*/ 9272245 w 12192000"/>
              <a:gd name="connsiteY901" fmla="*/ 304185 h 364561"/>
              <a:gd name="connsiteX902" fmla="*/ 9272318 w 12192000"/>
              <a:gd name="connsiteY902" fmla="*/ 304427 h 364561"/>
              <a:gd name="connsiteX903" fmla="*/ 9272543 w 12192000"/>
              <a:gd name="connsiteY903" fmla="*/ 304239 h 364561"/>
              <a:gd name="connsiteX904" fmla="*/ 4984570 w 12192000"/>
              <a:gd name="connsiteY904" fmla="*/ 304140 h 364561"/>
              <a:gd name="connsiteX905" fmla="*/ 4984570 w 12192000"/>
              <a:gd name="connsiteY905" fmla="*/ 311473 h 364561"/>
              <a:gd name="connsiteX906" fmla="*/ 4966337 w 12192000"/>
              <a:gd name="connsiteY906" fmla="*/ 306890 h 364561"/>
              <a:gd name="connsiteX907" fmla="*/ 4963530 w 12192000"/>
              <a:gd name="connsiteY907" fmla="*/ 308176 h 364561"/>
              <a:gd name="connsiteX908" fmla="*/ 4963450 w 12192000"/>
              <a:gd name="connsiteY908" fmla="*/ 308379 h 364561"/>
              <a:gd name="connsiteX909" fmla="*/ 4959044 w 12192000"/>
              <a:gd name="connsiteY909" fmla="*/ 310557 h 364561"/>
              <a:gd name="connsiteX910" fmla="*/ 4958531 w 12192000"/>
              <a:gd name="connsiteY910" fmla="*/ 310592 h 364561"/>
              <a:gd name="connsiteX911" fmla="*/ 4955397 w 12192000"/>
              <a:gd name="connsiteY911" fmla="*/ 318807 h 364561"/>
              <a:gd name="connsiteX912" fmla="*/ 4951295 w 12192000"/>
              <a:gd name="connsiteY912" fmla="*/ 315713 h 364561"/>
              <a:gd name="connsiteX913" fmla="*/ 4945674 w 12192000"/>
              <a:gd name="connsiteY913" fmla="*/ 311474 h 364561"/>
              <a:gd name="connsiteX914" fmla="*/ 4945517 w 12192000"/>
              <a:gd name="connsiteY914" fmla="*/ 315713 h 364561"/>
              <a:gd name="connsiteX915" fmla="*/ 4942975 w 12192000"/>
              <a:gd name="connsiteY915" fmla="*/ 316511 h 364561"/>
              <a:gd name="connsiteX916" fmla="*/ 4942032 w 12192000"/>
              <a:gd name="connsiteY916" fmla="*/ 315474 h 364561"/>
              <a:gd name="connsiteX917" fmla="*/ 4939375 w 12192000"/>
              <a:gd name="connsiteY917" fmla="*/ 314778 h 364561"/>
              <a:gd name="connsiteX918" fmla="*/ 4941403 w 12192000"/>
              <a:gd name="connsiteY918" fmla="*/ 316166 h 364561"/>
              <a:gd name="connsiteX919" fmla="*/ 4941133 w 12192000"/>
              <a:gd name="connsiteY919" fmla="*/ 317089 h 364561"/>
              <a:gd name="connsiteX920" fmla="*/ 4935655 w 12192000"/>
              <a:gd name="connsiteY920" fmla="*/ 318807 h 364561"/>
              <a:gd name="connsiteX921" fmla="*/ 4938898 w 12192000"/>
              <a:gd name="connsiteY921" fmla="*/ 314653 h 364561"/>
              <a:gd name="connsiteX922" fmla="*/ 4939375 w 12192000"/>
              <a:gd name="connsiteY922" fmla="*/ 314778 h 364561"/>
              <a:gd name="connsiteX923" fmla="*/ 4939043 w 12192000"/>
              <a:gd name="connsiteY923" fmla="*/ 314551 h 364561"/>
              <a:gd name="connsiteX924" fmla="*/ 4938985 w 12192000"/>
              <a:gd name="connsiteY924" fmla="*/ 314542 h 364561"/>
              <a:gd name="connsiteX925" fmla="*/ 4940664 w 12192000"/>
              <a:gd name="connsiteY925" fmla="*/ 312390 h 364561"/>
              <a:gd name="connsiteX926" fmla="*/ 4945673 w 12192000"/>
              <a:gd name="connsiteY926" fmla="*/ 311473 h 364561"/>
              <a:gd name="connsiteX927" fmla="*/ 4945674 w 12192000"/>
              <a:gd name="connsiteY927" fmla="*/ 311474 h 364561"/>
              <a:gd name="connsiteX928" fmla="*/ 4945674 w 12192000"/>
              <a:gd name="connsiteY928" fmla="*/ 311473 h 364561"/>
              <a:gd name="connsiteX929" fmla="*/ 4958531 w 12192000"/>
              <a:gd name="connsiteY929" fmla="*/ 310592 h 364561"/>
              <a:gd name="connsiteX930" fmla="*/ 4958588 w 12192000"/>
              <a:gd name="connsiteY930" fmla="*/ 310442 h 364561"/>
              <a:gd name="connsiteX931" fmla="*/ 4963530 w 12192000"/>
              <a:gd name="connsiteY931" fmla="*/ 308176 h 364561"/>
              <a:gd name="connsiteX932" fmla="*/ 4965122 w 12192000"/>
              <a:gd name="connsiteY932" fmla="*/ 304140 h 364561"/>
              <a:gd name="connsiteX933" fmla="*/ 4984570 w 12192000"/>
              <a:gd name="connsiteY933" fmla="*/ 304140 h 364561"/>
              <a:gd name="connsiteX934" fmla="*/ 5069515 w 12192000"/>
              <a:gd name="connsiteY934" fmla="*/ 304140 h 364561"/>
              <a:gd name="connsiteX935" fmla="*/ 5063541 w 12192000"/>
              <a:gd name="connsiteY935" fmla="*/ 305736 h 364561"/>
              <a:gd name="connsiteX936" fmla="*/ 5063541 w 12192000"/>
              <a:gd name="connsiteY936" fmla="*/ 305057 h 364561"/>
              <a:gd name="connsiteX937" fmla="*/ 5063541 w 12192000"/>
              <a:gd name="connsiteY937" fmla="*/ 304140 h 364561"/>
              <a:gd name="connsiteX938" fmla="*/ 9142337 w 12192000"/>
              <a:gd name="connsiteY938" fmla="*/ 304140 h 364561"/>
              <a:gd name="connsiteX939" fmla="*/ 9152356 w 12192000"/>
              <a:gd name="connsiteY939" fmla="*/ 311474 h 364561"/>
              <a:gd name="connsiteX940" fmla="*/ 9142337 w 12192000"/>
              <a:gd name="connsiteY940" fmla="*/ 304140 h 364561"/>
              <a:gd name="connsiteX941" fmla="*/ 1213640 w 12192000"/>
              <a:gd name="connsiteY941" fmla="*/ 303554 h 364561"/>
              <a:gd name="connsiteX942" fmla="*/ 1218431 w 12192000"/>
              <a:gd name="connsiteY942" fmla="*/ 306655 h 364561"/>
              <a:gd name="connsiteX943" fmla="*/ 1218431 w 12192000"/>
              <a:gd name="connsiteY943" fmla="*/ 314004 h 364561"/>
              <a:gd name="connsiteX944" fmla="*/ 1207073 w 12192000"/>
              <a:gd name="connsiteY944" fmla="*/ 306655 h 364561"/>
              <a:gd name="connsiteX945" fmla="*/ 1213640 w 12192000"/>
              <a:gd name="connsiteY945" fmla="*/ 303554 h 364561"/>
              <a:gd name="connsiteX946" fmla="*/ 10487915 w 12192000"/>
              <a:gd name="connsiteY946" fmla="*/ 303554 h 364561"/>
              <a:gd name="connsiteX947" fmla="*/ 10492707 w 12192000"/>
              <a:gd name="connsiteY947" fmla="*/ 306655 h 364561"/>
              <a:gd name="connsiteX948" fmla="*/ 10492707 w 12192000"/>
              <a:gd name="connsiteY948" fmla="*/ 314004 h 364561"/>
              <a:gd name="connsiteX949" fmla="*/ 10481349 w 12192000"/>
              <a:gd name="connsiteY949" fmla="*/ 306655 h 364561"/>
              <a:gd name="connsiteX950" fmla="*/ 10487915 w 12192000"/>
              <a:gd name="connsiteY950" fmla="*/ 303554 h 364561"/>
              <a:gd name="connsiteX951" fmla="*/ 9324089 w 12192000"/>
              <a:gd name="connsiteY951" fmla="*/ 302885 h 364561"/>
              <a:gd name="connsiteX952" fmla="*/ 9330827 w 12192000"/>
              <a:gd name="connsiteY952" fmla="*/ 304919 h 364561"/>
              <a:gd name="connsiteX953" fmla="*/ 9330827 w 12192000"/>
              <a:gd name="connsiteY953" fmla="*/ 305320 h 364561"/>
              <a:gd name="connsiteX954" fmla="*/ 9330827 w 12192000"/>
              <a:gd name="connsiteY954" fmla="*/ 308205 h 364561"/>
              <a:gd name="connsiteX955" fmla="*/ 9327456 w 12192000"/>
              <a:gd name="connsiteY955" fmla="*/ 306940 h 364561"/>
              <a:gd name="connsiteX956" fmla="*/ 9327456 w 12192000"/>
              <a:gd name="connsiteY956" fmla="*/ 311572 h 364561"/>
              <a:gd name="connsiteX957" fmla="*/ 9321076 w 12192000"/>
              <a:gd name="connsiteY957" fmla="*/ 311572 h 364561"/>
              <a:gd name="connsiteX958" fmla="*/ 9324733 w 12192000"/>
              <a:gd name="connsiteY958" fmla="*/ 304300 h 364561"/>
              <a:gd name="connsiteX959" fmla="*/ 4681611 w 12192000"/>
              <a:gd name="connsiteY959" fmla="*/ 301692 h 364561"/>
              <a:gd name="connsiteX960" fmla="*/ 4682781 w 12192000"/>
              <a:gd name="connsiteY960" fmla="*/ 303407 h 364561"/>
              <a:gd name="connsiteX961" fmla="*/ 4685620 w 12192000"/>
              <a:gd name="connsiteY961" fmla="*/ 304001 h 364561"/>
              <a:gd name="connsiteX962" fmla="*/ 4683544 w 12192000"/>
              <a:gd name="connsiteY962" fmla="*/ 305523 h 364561"/>
              <a:gd name="connsiteX963" fmla="*/ 4681611 w 12192000"/>
              <a:gd name="connsiteY963" fmla="*/ 306038 h 364561"/>
              <a:gd name="connsiteX964" fmla="*/ 9340579 w 12192000"/>
              <a:gd name="connsiteY964" fmla="*/ 300782 h 364561"/>
              <a:gd name="connsiteX965" fmla="*/ 9340579 w 12192000"/>
              <a:gd name="connsiteY965" fmla="*/ 300983 h 364561"/>
              <a:gd name="connsiteX966" fmla="*/ 9340579 w 12192000"/>
              <a:gd name="connsiteY966" fmla="*/ 304427 h 364561"/>
              <a:gd name="connsiteX967" fmla="*/ 9338770 w 12192000"/>
              <a:gd name="connsiteY967" fmla="*/ 304427 h 364561"/>
              <a:gd name="connsiteX968" fmla="*/ 4786567 w 12192000"/>
              <a:gd name="connsiteY968" fmla="*/ 300317 h 364561"/>
              <a:gd name="connsiteX969" fmla="*/ 4786567 w 12192000"/>
              <a:gd name="connsiteY969" fmla="*/ 304427 h 364561"/>
              <a:gd name="connsiteX970" fmla="*/ 4784087 w 12192000"/>
              <a:gd name="connsiteY970" fmla="*/ 305109 h 364561"/>
              <a:gd name="connsiteX971" fmla="*/ 4784988 w 12192000"/>
              <a:gd name="connsiteY971" fmla="*/ 300482 h 364561"/>
              <a:gd name="connsiteX972" fmla="*/ 4763822 w 12192000"/>
              <a:gd name="connsiteY972" fmla="*/ 300187 h 364561"/>
              <a:gd name="connsiteX973" fmla="*/ 4767963 w 12192000"/>
              <a:gd name="connsiteY973" fmla="*/ 311572 h 364561"/>
              <a:gd name="connsiteX974" fmla="*/ 4757311 w 12192000"/>
              <a:gd name="connsiteY974" fmla="*/ 311572 h 364561"/>
              <a:gd name="connsiteX975" fmla="*/ 4767063 w 12192000"/>
              <a:gd name="connsiteY975" fmla="*/ 318716 h 364561"/>
              <a:gd name="connsiteX976" fmla="*/ 4757311 w 12192000"/>
              <a:gd name="connsiteY976" fmla="*/ 318716 h 364561"/>
              <a:gd name="connsiteX977" fmla="*/ 4757210 w 12192000"/>
              <a:gd name="connsiteY977" fmla="*/ 318776 h 364561"/>
              <a:gd name="connsiteX978" fmla="*/ 4753526 w 12192000"/>
              <a:gd name="connsiteY978" fmla="*/ 317088 h 364561"/>
              <a:gd name="connsiteX979" fmla="*/ 4746940 w 12192000"/>
              <a:gd name="connsiteY979" fmla="*/ 324933 h 364561"/>
              <a:gd name="connsiteX980" fmla="*/ 4743904 w 12192000"/>
              <a:gd name="connsiteY980" fmla="*/ 326753 h 364561"/>
              <a:gd name="connsiteX981" fmla="*/ 4742987 w 12192000"/>
              <a:gd name="connsiteY981" fmla="*/ 328768 h 364561"/>
              <a:gd name="connsiteX982" fmla="*/ 4740136 w 12192000"/>
              <a:gd name="connsiteY982" fmla="*/ 326875 h 364561"/>
              <a:gd name="connsiteX983" fmla="*/ 4747561 w 12192000"/>
              <a:gd name="connsiteY983" fmla="*/ 318716 h 364561"/>
              <a:gd name="connsiteX984" fmla="*/ 4737809 w 12192000"/>
              <a:gd name="connsiteY984" fmla="*/ 318716 h 364561"/>
              <a:gd name="connsiteX985" fmla="*/ 4736451 w 12192000"/>
              <a:gd name="connsiteY985" fmla="*/ 324429 h 364561"/>
              <a:gd name="connsiteX986" fmla="*/ 4728176 w 12192000"/>
              <a:gd name="connsiteY986" fmla="*/ 318934 h 364561"/>
              <a:gd name="connsiteX987" fmla="*/ 4727661 w 12192000"/>
              <a:gd name="connsiteY987" fmla="*/ 318788 h 364561"/>
              <a:gd name="connsiteX988" fmla="*/ 4728057 w 12192000"/>
              <a:gd name="connsiteY988" fmla="*/ 318716 h 364561"/>
              <a:gd name="connsiteX989" fmla="*/ 4728754 w 12192000"/>
              <a:gd name="connsiteY989" fmla="*/ 315144 h 364561"/>
              <a:gd name="connsiteX990" fmla="*/ 4737116 w 12192000"/>
              <a:gd name="connsiteY990" fmla="*/ 311845 h 364561"/>
              <a:gd name="connsiteX991" fmla="*/ 4743458 w 12192000"/>
              <a:gd name="connsiteY991" fmla="*/ 314321 h 364561"/>
              <a:gd name="connsiteX992" fmla="*/ 4745846 w 12192000"/>
              <a:gd name="connsiteY992" fmla="*/ 309419 h 364561"/>
              <a:gd name="connsiteX993" fmla="*/ 4747561 w 12192000"/>
              <a:gd name="connsiteY993" fmla="*/ 311572 h 364561"/>
              <a:gd name="connsiteX994" fmla="*/ 4757311 w 12192000"/>
              <a:gd name="connsiteY994" fmla="*/ 304427 h 364561"/>
              <a:gd name="connsiteX995" fmla="*/ 9288743 w 12192000"/>
              <a:gd name="connsiteY995" fmla="*/ 299668 h 364561"/>
              <a:gd name="connsiteX996" fmla="*/ 9291821 w 12192000"/>
              <a:gd name="connsiteY996" fmla="*/ 301238 h 364561"/>
              <a:gd name="connsiteX997" fmla="*/ 9292053 w 12192000"/>
              <a:gd name="connsiteY997" fmla="*/ 301485 h 364561"/>
              <a:gd name="connsiteX998" fmla="*/ 9295814 w 12192000"/>
              <a:gd name="connsiteY998" fmla="*/ 302987 h 364561"/>
              <a:gd name="connsiteX999" fmla="*/ 9295814 w 12192000"/>
              <a:gd name="connsiteY999" fmla="*/ 304173 h 364561"/>
              <a:gd name="connsiteX1000" fmla="*/ 9295814 w 12192000"/>
              <a:gd name="connsiteY1000" fmla="*/ 305470 h 364561"/>
              <a:gd name="connsiteX1001" fmla="*/ 9292053 w 12192000"/>
              <a:gd name="connsiteY1001" fmla="*/ 301485 h 364561"/>
              <a:gd name="connsiteX1002" fmla="*/ 9291516 w 12192000"/>
              <a:gd name="connsiteY1002" fmla="*/ 301270 h 364561"/>
              <a:gd name="connsiteX1003" fmla="*/ 9288624 w 12192000"/>
              <a:gd name="connsiteY1003" fmla="*/ 299989 h 364561"/>
              <a:gd name="connsiteX1004" fmla="*/ 3822949 w 12192000"/>
              <a:gd name="connsiteY1004" fmla="*/ 299560 h 364561"/>
              <a:gd name="connsiteX1005" fmla="*/ 3823537 w 12192000"/>
              <a:gd name="connsiteY1005" fmla="*/ 301154 h 364561"/>
              <a:gd name="connsiteX1006" fmla="*/ 3826327 w 12192000"/>
              <a:gd name="connsiteY1006" fmla="*/ 299961 h 364561"/>
              <a:gd name="connsiteX1007" fmla="*/ 3854591 w 12192000"/>
              <a:gd name="connsiteY1007" fmla="*/ 299560 h 364561"/>
              <a:gd name="connsiteX1008" fmla="*/ 3854591 w 12192000"/>
              <a:gd name="connsiteY1008" fmla="*/ 306940 h 364561"/>
              <a:gd name="connsiteX1009" fmla="*/ 3857847 w 12192000"/>
              <a:gd name="connsiteY1009" fmla="*/ 302012 h 364561"/>
              <a:gd name="connsiteX1010" fmla="*/ 9499749 w 12192000"/>
              <a:gd name="connsiteY1010" fmla="*/ 299403 h 364561"/>
              <a:gd name="connsiteX1011" fmla="*/ 9500070 w 12192000"/>
              <a:gd name="connsiteY1011" fmla="*/ 299560 h 364561"/>
              <a:gd name="connsiteX1012" fmla="*/ 9499783 w 12192000"/>
              <a:gd name="connsiteY1012" fmla="*/ 299700 h 364561"/>
              <a:gd name="connsiteX1013" fmla="*/ 4487571 w 12192000"/>
              <a:gd name="connsiteY1013" fmla="*/ 299344 h 364561"/>
              <a:gd name="connsiteX1014" fmla="*/ 4487571 w 12192000"/>
              <a:gd name="connsiteY1014" fmla="*/ 306655 h 364561"/>
              <a:gd name="connsiteX1015" fmla="*/ 4487571 w 12192000"/>
              <a:gd name="connsiteY1015" fmla="*/ 311473 h 364561"/>
              <a:gd name="connsiteX1016" fmla="*/ 4480105 w 12192000"/>
              <a:gd name="connsiteY1016" fmla="*/ 311473 h 364561"/>
              <a:gd name="connsiteX1017" fmla="*/ 4480105 w 12192000"/>
              <a:gd name="connsiteY1017" fmla="*/ 313224 h 364561"/>
              <a:gd name="connsiteX1018" fmla="*/ 4478787 w 12192000"/>
              <a:gd name="connsiteY1018" fmla="*/ 313086 h 364561"/>
              <a:gd name="connsiteX1019" fmla="*/ 4477532 w 12192000"/>
              <a:gd name="connsiteY1019" fmla="*/ 306655 h 364561"/>
              <a:gd name="connsiteX1020" fmla="*/ 4482551 w 12192000"/>
              <a:gd name="connsiteY1020" fmla="*/ 305737 h 364561"/>
              <a:gd name="connsiteX1021" fmla="*/ 4487253 w 12192000"/>
              <a:gd name="connsiteY1021" fmla="*/ 299713 h 364561"/>
              <a:gd name="connsiteX1022" fmla="*/ 563934 w 12192000"/>
              <a:gd name="connsiteY1022" fmla="*/ 299306 h 364561"/>
              <a:gd name="connsiteX1023" fmla="*/ 563934 w 12192000"/>
              <a:gd name="connsiteY1023" fmla="*/ 306878 h 364561"/>
              <a:gd name="connsiteX1024" fmla="*/ 563934 w 12192000"/>
              <a:gd name="connsiteY1024" fmla="*/ 299306 h 364561"/>
              <a:gd name="connsiteX1025" fmla="*/ 1186994 w 12192000"/>
              <a:gd name="connsiteY1025" fmla="*/ 299306 h 364561"/>
              <a:gd name="connsiteX1026" fmla="*/ 1176650 w 12192000"/>
              <a:gd name="connsiteY1026" fmla="*/ 306878 h 364561"/>
              <a:gd name="connsiteX1027" fmla="*/ 1176650 w 12192000"/>
              <a:gd name="connsiteY1027" fmla="*/ 299306 h 364561"/>
              <a:gd name="connsiteX1028" fmla="*/ 1186994 w 12192000"/>
              <a:gd name="connsiteY1028" fmla="*/ 299306 h 364561"/>
              <a:gd name="connsiteX1029" fmla="*/ 1330590 w 12192000"/>
              <a:gd name="connsiteY1029" fmla="*/ 299306 h 364561"/>
              <a:gd name="connsiteX1030" fmla="*/ 1350670 w 12192000"/>
              <a:gd name="connsiteY1030" fmla="*/ 306655 h 364561"/>
              <a:gd name="connsiteX1031" fmla="*/ 1330590 w 12192000"/>
              <a:gd name="connsiteY1031" fmla="*/ 306655 h 364561"/>
              <a:gd name="connsiteX1032" fmla="*/ 1330590 w 12192000"/>
              <a:gd name="connsiteY1032" fmla="*/ 299306 h 364561"/>
              <a:gd name="connsiteX1033" fmla="*/ 1616565 w 12192000"/>
              <a:gd name="connsiteY1033" fmla="*/ 299306 h 364561"/>
              <a:gd name="connsiteX1034" fmla="*/ 1626909 w 12192000"/>
              <a:gd name="connsiteY1034" fmla="*/ 306878 h 364561"/>
              <a:gd name="connsiteX1035" fmla="*/ 1616565 w 12192000"/>
              <a:gd name="connsiteY1035" fmla="*/ 306878 h 364561"/>
              <a:gd name="connsiteX1036" fmla="*/ 1616565 w 12192000"/>
              <a:gd name="connsiteY1036" fmla="*/ 299306 h 364561"/>
              <a:gd name="connsiteX1037" fmla="*/ 2443458 w 12192000"/>
              <a:gd name="connsiteY1037" fmla="*/ 299306 h 364561"/>
              <a:gd name="connsiteX1038" fmla="*/ 2453802 w 12192000"/>
              <a:gd name="connsiteY1038" fmla="*/ 306878 h 364561"/>
              <a:gd name="connsiteX1039" fmla="*/ 2443458 w 12192000"/>
              <a:gd name="connsiteY1039" fmla="*/ 299306 h 364561"/>
              <a:gd name="connsiteX1040" fmla="*/ 3169957 w 12192000"/>
              <a:gd name="connsiteY1040" fmla="*/ 299306 h 364561"/>
              <a:gd name="connsiteX1041" fmla="*/ 3180301 w 12192000"/>
              <a:gd name="connsiteY1041" fmla="*/ 306878 h 364561"/>
              <a:gd name="connsiteX1042" fmla="*/ 3169957 w 12192000"/>
              <a:gd name="connsiteY1042" fmla="*/ 306878 h 364561"/>
              <a:gd name="connsiteX1043" fmla="*/ 3169957 w 12192000"/>
              <a:gd name="connsiteY1043" fmla="*/ 299306 h 364561"/>
              <a:gd name="connsiteX1044" fmla="*/ 3332618 w 12192000"/>
              <a:gd name="connsiteY1044" fmla="*/ 299306 h 364561"/>
              <a:gd name="connsiteX1045" fmla="*/ 3331349 w 12192000"/>
              <a:gd name="connsiteY1045" fmla="*/ 305801 h 364561"/>
              <a:gd name="connsiteX1046" fmla="*/ 3323146 w 12192000"/>
              <a:gd name="connsiteY1046" fmla="*/ 306659 h 364561"/>
              <a:gd name="connsiteX1047" fmla="*/ 3323201 w 12192000"/>
              <a:gd name="connsiteY1047" fmla="*/ 307260 h 364561"/>
              <a:gd name="connsiteX1048" fmla="*/ 3327547 w 12192000"/>
              <a:gd name="connsiteY1048" fmla="*/ 310441 h 364561"/>
              <a:gd name="connsiteX1049" fmla="*/ 3332618 w 12192000"/>
              <a:gd name="connsiteY1049" fmla="*/ 314153 h 364561"/>
              <a:gd name="connsiteX1050" fmla="*/ 3332618 w 12192000"/>
              <a:gd name="connsiteY1050" fmla="*/ 321576 h 364561"/>
              <a:gd name="connsiteX1051" fmla="*/ 3323744 w 12192000"/>
              <a:gd name="connsiteY1051" fmla="*/ 313225 h 364561"/>
              <a:gd name="connsiteX1052" fmla="*/ 3323201 w 12192000"/>
              <a:gd name="connsiteY1052" fmla="*/ 307260 h 364561"/>
              <a:gd name="connsiteX1053" fmla="*/ 3322476 w 12192000"/>
              <a:gd name="connsiteY1053" fmla="*/ 306729 h 364561"/>
              <a:gd name="connsiteX1054" fmla="*/ 3323146 w 12192000"/>
              <a:gd name="connsiteY1054" fmla="*/ 306659 h 364561"/>
              <a:gd name="connsiteX1055" fmla="*/ 3322476 w 12192000"/>
              <a:gd name="connsiteY1055" fmla="*/ 299306 h 364561"/>
              <a:gd name="connsiteX1056" fmla="*/ 3332618 w 12192000"/>
              <a:gd name="connsiteY1056" fmla="*/ 299306 h 364561"/>
              <a:gd name="connsiteX1057" fmla="*/ 4599832 w 12192000"/>
              <a:gd name="connsiteY1057" fmla="*/ 299306 h 364561"/>
              <a:gd name="connsiteX1058" fmla="*/ 4599832 w 12192000"/>
              <a:gd name="connsiteY1058" fmla="*/ 302500 h 364561"/>
              <a:gd name="connsiteX1059" fmla="*/ 4599832 w 12192000"/>
              <a:gd name="connsiteY1059" fmla="*/ 306878 h 364561"/>
              <a:gd name="connsiteX1060" fmla="*/ 4599832 w 12192000"/>
              <a:gd name="connsiteY1060" fmla="*/ 308627 h 364561"/>
              <a:gd name="connsiteX1061" fmla="*/ 4598561 w 12192000"/>
              <a:gd name="connsiteY1061" fmla="*/ 311622 h 364561"/>
              <a:gd name="connsiteX1062" fmla="*/ 4599832 w 12192000"/>
              <a:gd name="connsiteY1062" fmla="*/ 313264 h 364561"/>
              <a:gd name="connsiteX1063" fmla="*/ 4599832 w 12192000"/>
              <a:gd name="connsiteY1063" fmla="*/ 314004 h 364561"/>
              <a:gd name="connsiteX1064" fmla="*/ 4589792 w 12192000"/>
              <a:gd name="connsiteY1064" fmla="*/ 310441 h 364561"/>
              <a:gd name="connsiteX1065" fmla="*/ 4585343 w 12192000"/>
              <a:gd name="connsiteY1065" fmla="*/ 308862 h 364561"/>
              <a:gd name="connsiteX1066" fmla="*/ 4587627 w 12192000"/>
              <a:gd name="connsiteY1066" fmla="*/ 307904 h 364561"/>
              <a:gd name="connsiteX1067" fmla="*/ 4587977 w 12192000"/>
              <a:gd name="connsiteY1067" fmla="*/ 306878 h 364561"/>
              <a:gd name="connsiteX1068" fmla="*/ 4599831 w 12192000"/>
              <a:gd name="connsiteY1068" fmla="*/ 306878 h 364561"/>
              <a:gd name="connsiteX1069" fmla="*/ 4598539 w 12192000"/>
              <a:gd name="connsiteY1069" fmla="*/ 305931 h 364561"/>
              <a:gd name="connsiteX1070" fmla="*/ 4589488 w 12192000"/>
              <a:gd name="connsiteY1070" fmla="*/ 299306 h 364561"/>
              <a:gd name="connsiteX1071" fmla="*/ 4599832 w 12192000"/>
              <a:gd name="connsiteY1071" fmla="*/ 299306 h 364561"/>
              <a:gd name="connsiteX1072" fmla="*/ 4773850 w 12192000"/>
              <a:gd name="connsiteY1072" fmla="*/ 299306 h 364561"/>
              <a:gd name="connsiteX1073" fmla="*/ 4782369 w 12192000"/>
              <a:gd name="connsiteY1073" fmla="*/ 303899 h 364561"/>
              <a:gd name="connsiteX1074" fmla="*/ 4782565 w 12192000"/>
              <a:gd name="connsiteY1074" fmla="*/ 305527 h 364561"/>
              <a:gd name="connsiteX1075" fmla="*/ 4776815 w 12192000"/>
              <a:gd name="connsiteY1075" fmla="*/ 307106 h 364561"/>
              <a:gd name="connsiteX1076" fmla="*/ 4774720 w 12192000"/>
              <a:gd name="connsiteY1076" fmla="*/ 306531 h 364561"/>
              <a:gd name="connsiteX1077" fmla="*/ 4835498 w 12192000"/>
              <a:gd name="connsiteY1077" fmla="*/ 299306 h 364561"/>
              <a:gd name="connsiteX1078" fmla="*/ 4835304 w 12192000"/>
              <a:gd name="connsiteY1078" fmla="*/ 299725 h 364561"/>
              <a:gd name="connsiteX1079" fmla="*/ 4835304 w 12192000"/>
              <a:gd name="connsiteY1079" fmla="*/ 299306 h 364561"/>
              <a:gd name="connsiteX1080" fmla="*/ 9838210 w 12192000"/>
              <a:gd name="connsiteY1080" fmla="*/ 299306 h 364561"/>
              <a:gd name="connsiteX1081" fmla="*/ 9845968 w 12192000"/>
              <a:gd name="connsiteY1081" fmla="*/ 303092 h 364561"/>
              <a:gd name="connsiteX1082" fmla="*/ 9844828 w 12192000"/>
              <a:gd name="connsiteY1082" fmla="*/ 303648 h 364561"/>
              <a:gd name="connsiteX1083" fmla="*/ 9839926 w 12192000"/>
              <a:gd name="connsiteY1083" fmla="*/ 300400 h 364561"/>
              <a:gd name="connsiteX1084" fmla="*/ 9838210 w 12192000"/>
              <a:gd name="connsiteY1084" fmla="*/ 299883 h 364561"/>
              <a:gd name="connsiteX1085" fmla="*/ 10461270 w 12192000"/>
              <a:gd name="connsiteY1085" fmla="*/ 299306 h 364561"/>
              <a:gd name="connsiteX1086" fmla="*/ 10450926 w 12192000"/>
              <a:gd name="connsiteY1086" fmla="*/ 306878 h 364561"/>
              <a:gd name="connsiteX1087" fmla="*/ 10450926 w 12192000"/>
              <a:gd name="connsiteY1087" fmla="*/ 299306 h 364561"/>
              <a:gd name="connsiteX1088" fmla="*/ 10461270 w 12192000"/>
              <a:gd name="connsiteY1088" fmla="*/ 299306 h 364561"/>
              <a:gd name="connsiteX1089" fmla="*/ 10604866 w 12192000"/>
              <a:gd name="connsiteY1089" fmla="*/ 299306 h 364561"/>
              <a:gd name="connsiteX1090" fmla="*/ 10624945 w 12192000"/>
              <a:gd name="connsiteY1090" fmla="*/ 306655 h 364561"/>
              <a:gd name="connsiteX1091" fmla="*/ 10604866 w 12192000"/>
              <a:gd name="connsiteY1091" fmla="*/ 306655 h 364561"/>
              <a:gd name="connsiteX1092" fmla="*/ 10604866 w 12192000"/>
              <a:gd name="connsiteY1092" fmla="*/ 299306 h 364561"/>
              <a:gd name="connsiteX1093" fmla="*/ 10890841 w 12192000"/>
              <a:gd name="connsiteY1093" fmla="*/ 299306 h 364561"/>
              <a:gd name="connsiteX1094" fmla="*/ 10901185 w 12192000"/>
              <a:gd name="connsiteY1094" fmla="*/ 306878 h 364561"/>
              <a:gd name="connsiteX1095" fmla="*/ 10890841 w 12192000"/>
              <a:gd name="connsiteY1095" fmla="*/ 306878 h 364561"/>
              <a:gd name="connsiteX1096" fmla="*/ 10890841 w 12192000"/>
              <a:gd name="connsiteY1096" fmla="*/ 299306 h 364561"/>
              <a:gd name="connsiteX1097" fmla="*/ 11717734 w 12192000"/>
              <a:gd name="connsiteY1097" fmla="*/ 299306 h 364561"/>
              <a:gd name="connsiteX1098" fmla="*/ 11728078 w 12192000"/>
              <a:gd name="connsiteY1098" fmla="*/ 306878 h 364561"/>
              <a:gd name="connsiteX1099" fmla="*/ 11717734 w 12192000"/>
              <a:gd name="connsiteY1099" fmla="*/ 299306 h 364561"/>
              <a:gd name="connsiteX1100" fmla="*/ 9588346 w 12192000"/>
              <a:gd name="connsiteY1100" fmla="*/ 298383 h 364561"/>
              <a:gd name="connsiteX1101" fmla="*/ 9588346 w 12192000"/>
              <a:gd name="connsiteY1101" fmla="*/ 298420 h 364561"/>
              <a:gd name="connsiteX1102" fmla="*/ 9588326 w 12192000"/>
              <a:gd name="connsiteY1102" fmla="*/ 298415 h 364561"/>
              <a:gd name="connsiteX1103" fmla="*/ 3755102 w 12192000"/>
              <a:gd name="connsiteY1103" fmla="*/ 297600 h 364561"/>
              <a:gd name="connsiteX1104" fmla="*/ 3752473 w 12192000"/>
              <a:gd name="connsiteY1104" fmla="*/ 306940 h 364561"/>
              <a:gd name="connsiteX1105" fmla="*/ 3762542 w 12192000"/>
              <a:gd name="connsiteY1105" fmla="*/ 299560 h 364561"/>
              <a:gd name="connsiteX1106" fmla="*/ 3755102 w 12192000"/>
              <a:gd name="connsiteY1106" fmla="*/ 297600 h 364561"/>
              <a:gd name="connsiteX1107" fmla="*/ 4775494 w 12192000"/>
              <a:gd name="connsiteY1107" fmla="*/ 296881 h 364561"/>
              <a:gd name="connsiteX1108" fmla="*/ 4776179 w 12192000"/>
              <a:gd name="connsiteY1108" fmla="*/ 298637 h 364561"/>
              <a:gd name="connsiteX1109" fmla="*/ 4764937 w 12192000"/>
              <a:gd name="connsiteY1109" fmla="*/ 299461 h 364561"/>
              <a:gd name="connsiteX1110" fmla="*/ 4768282 w 12192000"/>
              <a:gd name="connsiteY1110" fmla="*/ 297283 h 364561"/>
              <a:gd name="connsiteX1111" fmla="*/ 477685 w 12192000"/>
              <a:gd name="connsiteY1111" fmla="*/ 296543 h 364561"/>
              <a:gd name="connsiteX1112" fmla="*/ 481826 w 12192000"/>
              <a:gd name="connsiteY1112" fmla="*/ 306878 h 364561"/>
              <a:gd name="connsiteX1113" fmla="*/ 472057 w 12192000"/>
              <a:gd name="connsiteY1113" fmla="*/ 299528 h 364561"/>
              <a:gd name="connsiteX1114" fmla="*/ 477685 w 12192000"/>
              <a:gd name="connsiteY1114" fmla="*/ 296543 h 364561"/>
              <a:gd name="connsiteX1115" fmla="*/ 1468586 w 12192000"/>
              <a:gd name="connsiteY1115" fmla="*/ 296543 h 364561"/>
              <a:gd name="connsiteX1116" fmla="*/ 1482704 w 12192000"/>
              <a:gd name="connsiteY1116" fmla="*/ 306878 h 364561"/>
              <a:gd name="connsiteX1117" fmla="*/ 1462625 w 12192000"/>
              <a:gd name="connsiteY1117" fmla="*/ 306878 h 364561"/>
              <a:gd name="connsiteX1118" fmla="*/ 1462625 w 12192000"/>
              <a:gd name="connsiteY1118" fmla="*/ 299528 h 364561"/>
              <a:gd name="connsiteX1119" fmla="*/ 1468586 w 12192000"/>
              <a:gd name="connsiteY1119" fmla="*/ 296543 h 364561"/>
              <a:gd name="connsiteX1120" fmla="*/ 9751960 w 12192000"/>
              <a:gd name="connsiteY1120" fmla="*/ 296543 h 364561"/>
              <a:gd name="connsiteX1121" fmla="*/ 9756101 w 12192000"/>
              <a:gd name="connsiteY1121" fmla="*/ 306878 h 364561"/>
              <a:gd name="connsiteX1122" fmla="*/ 9746332 w 12192000"/>
              <a:gd name="connsiteY1122" fmla="*/ 299528 h 364561"/>
              <a:gd name="connsiteX1123" fmla="*/ 9751960 w 12192000"/>
              <a:gd name="connsiteY1123" fmla="*/ 296543 h 364561"/>
              <a:gd name="connsiteX1124" fmla="*/ 10742862 w 12192000"/>
              <a:gd name="connsiteY1124" fmla="*/ 296543 h 364561"/>
              <a:gd name="connsiteX1125" fmla="*/ 10756980 w 12192000"/>
              <a:gd name="connsiteY1125" fmla="*/ 306878 h 364561"/>
              <a:gd name="connsiteX1126" fmla="*/ 10736901 w 12192000"/>
              <a:gd name="connsiteY1126" fmla="*/ 306878 h 364561"/>
              <a:gd name="connsiteX1127" fmla="*/ 10736901 w 12192000"/>
              <a:gd name="connsiteY1127" fmla="*/ 299528 h 364561"/>
              <a:gd name="connsiteX1128" fmla="*/ 10742862 w 12192000"/>
              <a:gd name="connsiteY1128" fmla="*/ 296543 h 364561"/>
              <a:gd name="connsiteX1129" fmla="*/ 3896280 w 12192000"/>
              <a:gd name="connsiteY1129" fmla="*/ 296446 h 364561"/>
              <a:gd name="connsiteX1130" fmla="*/ 3894864 w 12192000"/>
              <a:gd name="connsiteY1130" fmla="*/ 299560 h 364561"/>
              <a:gd name="connsiteX1131" fmla="*/ 3896280 w 12192000"/>
              <a:gd name="connsiteY1131" fmla="*/ 296446 h 364561"/>
              <a:gd name="connsiteX1132" fmla="*/ 9371022 w 12192000"/>
              <a:gd name="connsiteY1132" fmla="*/ 296442 h 364561"/>
              <a:gd name="connsiteX1133" fmla="*/ 9372050 w 12192000"/>
              <a:gd name="connsiteY1133" fmla="*/ 299560 h 364561"/>
              <a:gd name="connsiteX1134" fmla="*/ 9368985 w 12192000"/>
              <a:gd name="connsiteY1134" fmla="*/ 299560 h 364561"/>
              <a:gd name="connsiteX1135" fmla="*/ 9368485 w 12192000"/>
              <a:gd name="connsiteY1135" fmla="*/ 298655 h 364561"/>
              <a:gd name="connsiteX1136" fmla="*/ 1764924 w 12192000"/>
              <a:gd name="connsiteY1136" fmla="*/ 296428 h 364561"/>
              <a:gd name="connsiteX1137" fmla="*/ 1769288 w 12192000"/>
              <a:gd name="connsiteY1137" fmla="*/ 299528 h 364561"/>
              <a:gd name="connsiteX1138" fmla="*/ 1758944 w 12192000"/>
              <a:gd name="connsiteY1138" fmla="*/ 306878 h 364561"/>
              <a:gd name="connsiteX1139" fmla="*/ 1758944 w 12192000"/>
              <a:gd name="connsiteY1139" fmla="*/ 299528 h 364561"/>
              <a:gd name="connsiteX1140" fmla="*/ 1764924 w 12192000"/>
              <a:gd name="connsiteY1140" fmla="*/ 296428 h 364561"/>
              <a:gd name="connsiteX1141" fmla="*/ 4392641 w 12192000"/>
              <a:gd name="connsiteY1141" fmla="*/ 296428 h 364561"/>
              <a:gd name="connsiteX1142" fmla="*/ 4385046 w 12192000"/>
              <a:gd name="connsiteY1142" fmla="*/ 299529 h 364561"/>
              <a:gd name="connsiteX1143" fmla="*/ 4405733 w 12192000"/>
              <a:gd name="connsiteY1143" fmla="*/ 299529 h 364561"/>
              <a:gd name="connsiteX1144" fmla="*/ 4405637 w 12192000"/>
              <a:gd name="connsiteY1144" fmla="*/ 299480 h 364561"/>
              <a:gd name="connsiteX1145" fmla="*/ 4405458 w 12192000"/>
              <a:gd name="connsiteY1145" fmla="*/ 299560 h 364561"/>
              <a:gd name="connsiteX1146" fmla="*/ 4405504 w 12192000"/>
              <a:gd name="connsiteY1146" fmla="*/ 299413 h 364561"/>
              <a:gd name="connsiteX1147" fmla="*/ 4401915 w 12192000"/>
              <a:gd name="connsiteY1147" fmla="*/ 297591 h 364561"/>
              <a:gd name="connsiteX1148" fmla="*/ 4392641 w 12192000"/>
              <a:gd name="connsiteY1148" fmla="*/ 296428 h 364561"/>
              <a:gd name="connsiteX1149" fmla="*/ 11039200 w 12192000"/>
              <a:gd name="connsiteY1149" fmla="*/ 296428 h 364561"/>
              <a:gd name="connsiteX1150" fmla="*/ 11043564 w 12192000"/>
              <a:gd name="connsiteY1150" fmla="*/ 299528 h 364561"/>
              <a:gd name="connsiteX1151" fmla="*/ 11033220 w 12192000"/>
              <a:gd name="connsiteY1151" fmla="*/ 306878 h 364561"/>
              <a:gd name="connsiteX1152" fmla="*/ 11033220 w 12192000"/>
              <a:gd name="connsiteY1152" fmla="*/ 299528 h 364561"/>
              <a:gd name="connsiteX1153" fmla="*/ 11039200 w 12192000"/>
              <a:gd name="connsiteY1153" fmla="*/ 296428 h 364561"/>
              <a:gd name="connsiteX1154" fmla="*/ 5114223 w 12192000"/>
              <a:gd name="connsiteY1154" fmla="*/ 296374 h 364561"/>
              <a:gd name="connsiteX1155" fmla="*/ 5123653 w 12192000"/>
              <a:gd name="connsiteY1155" fmla="*/ 304140 h 364561"/>
              <a:gd name="connsiteX1156" fmla="*/ 5123653 w 12192000"/>
              <a:gd name="connsiteY1156" fmla="*/ 311474 h 364561"/>
              <a:gd name="connsiteX1157" fmla="*/ 5123653 w 12192000"/>
              <a:gd name="connsiteY1157" fmla="*/ 304140 h 364561"/>
              <a:gd name="connsiteX1158" fmla="*/ 5114223 w 12192000"/>
              <a:gd name="connsiteY1158" fmla="*/ 296374 h 364561"/>
              <a:gd name="connsiteX1159" fmla="*/ 6004121 w 12192000"/>
              <a:gd name="connsiteY1159" fmla="*/ 296374 h 364561"/>
              <a:gd name="connsiteX1160" fmla="*/ 5994102 w 12192000"/>
              <a:gd name="connsiteY1160" fmla="*/ 304140 h 364561"/>
              <a:gd name="connsiteX1161" fmla="*/ 5994102 w 12192000"/>
              <a:gd name="connsiteY1161" fmla="*/ 296374 h 364561"/>
              <a:gd name="connsiteX1162" fmla="*/ 6004121 w 12192000"/>
              <a:gd name="connsiteY1162" fmla="*/ 296374 h 364561"/>
              <a:gd name="connsiteX1163" fmla="*/ 7905319 w 12192000"/>
              <a:gd name="connsiteY1163" fmla="*/ 296374 h 364561"/>
              <a:gd name="connsiteX1164" fmla="*/ 7905319 w 12192000"/>
              <a:gd name="connsiteY1164" fmla="*/ 304140 h 364561"/>
              <a:gd name="connsiteX1165" fmla="*/ 7905319 w 12192000"/>
              <a:gd name="connsiteY1165" fmla="*/ 296374 h 364561"/>
              <a:gd name="connsiteX1166" fmla="*/ 8271887 w 12192000"/>
              <a:gd name="connsiteY1166" fmla="*/ 296374 h 364561"/>
              <a:gd name="connsiteX1167" fmla="*/ 8271887 w 12192000"/>
              <a:gd name="connsiteY1167" fmla="*/ 304140 h 364561"/>
              <a:gd name="connsiteX1168" fmla="*/ 8271887 w 12192000"/>
              <a:gd name="connsiteY1168" fmla="*/ 296374 h 364561"/>
              <a:gd name="connsiteX1169" fmla="*/ 1230095 w 12192000"/>
              <a:gd name="connsiteY1169" fmla="*/ 296299 h 364561"/>
              <a:gd name="connsiteX1170" fmla="*/ 1248449 w 12192000"/>
              <a:gd name="connsiteY1170" fmla="*/ 299306 h 364561"/>
              <a:gd name="connsiteX1171" fmla="*/ 1238409 w 12192000"/>
              <a:gd name="connsiteY1171" fmla="*/ 299306 h 364561"/>
              <a:gd name="connsiteX1172" fmla="*/ 1228369 w 12192000"/>
              <a:gd name="connsiteY1172" fmla="*/ 299306 h 364561"/>
              <a:gd name="connsiteX1173" fmla="*/ 1230095 w 12192000"/>
              <a:gd name="connsiteY1173" fmla="*/ 296299 h 364561"/>
              <a:gd name="connsiteX1174" fmla="*/ 2629438 w 12192000"/>
              <a:gd name="connsiteY1174" fmla="*/ 296299 h 364561"/>
              <a:gd name="connsiteX1175" fmla="*/ 2638165 w 12192000"/>
              <a:gd name="connsiteY1175" fmla="*/ 299306 h 364561"/>
              <a:gd name="connsiteX1176" fmla="*/ 2627821 w 12192000"/>
              <a:gd name="connsiteY1176" fmla="*/ 299306 h 364561"/>
              <a:gd name="connsiteX1177" fmla="*/ 2629438 w 12192000"/>
              <a:gd name="connsiteY1177" fmla="*/ 296299 h 364561"/>
              <a:gd name="connsiteX1178" fmla="*/ 10504371 w 12192000"/>
              <a:gd name="connsiteY1178" fmla="*/ 296299 h 364561"/>
              <a:gd name="connsiteX1179" fmla="*/ 10522724 w 12192000"/>
              <a:gd name="connsiteY1179" fmla="*/ 299306 h 364561"/>
              <a:gd name="connsiteX1180" fmla="*/ 10512685 w 12192000"/>
              <a:gd name="connsiteY1180" fmla="*/ 299306 h 364561"/>
              <a:gd name="connsiteX1181" fmla="*/ 10502645 w 12192000"/>
              <a:gd name="connsiteY1181" fmla="*/ 299306 h 364561"/>
              <a:gd name="connsiteX1182" fmla="*/ 10504371 w 12192000"/>
              <a:gd name="connsiteY1182" fmla="*/ 296299 h 364561"/>
              <a:gd name="connsiteX1183" fmla="*/ 11903714 w 12192000"/>
              <a:gd name="connsiteY1183" fmla="*/ 296299 h 364561"/>
              <a:gd name="connsiteX1184" fmla="*/ 11912441 w 12192000"/>
              <a:gd name="connsiteY1184" fmla="*/ 299306 h 364561"/>
              <a:gd name="connsiteX1185" fmla="*/ 11902097 w 12192000"/>
              <a:gd name="connsiteY1185" fmla="*/ 299306 h 364561"/>
              <a:gd name="connsiteX1186" fmla="*/ 11903714 w 12192000"/>
              <a:gd name="connsiteY1186" fmla="*/ 296299 h 364561"/>
              <a:gd name="connsiteX1187" fmla="*/ 4677905 w 12192000"/>
              <a:gd name="connsiteY1187" fmla="*/ 296263 h 364561"/>
              <a:gd name="connsiteX1188" fmla="*/ 4679948 w 12192000"/>
              <a:gd name="connsiteY1188" fmla="*/ 299255 h 364561"/>
              <a:gd name="connsiteX1189" fmla="*/ 4676576 w 12192000"/>
              <a:gd name="connsiteY1189" fmla="*/ 298637 h 364561"/>
              <a:gd name="connsiteX1190" fmla="*/ 4675351 w 12192000"/>
              <a:gd name="connsiteY1190" fmla="*/ 297065 h 364561"/>
              <a:gd name="connsiteX1191" fmla="*/ 4786567 w 12192000"/>
              <a:gd name="connsiteY1191" fmla="*/ 296263 h 364561"/>
              <a:gd name="connsiteX1192" fmla="*/ 4786567 w 12192000"/>
              <a:gd name="connsiteY1192" fmla="*/ 296910 h 364561"/>
              <a:gd name="connsiteX1193" fmla="*/ 4785035 w 12192000"/>
              <a:gd name="connsiteY1193" fmla="*/ 296348 h 364561"/>
              <a:gd name="connsiteX1194" fmla="*/ 9272818 w 12192000"/>
              <a:gd name="connsiteY1194" fmla="*/ 294478 h 364561"/>
              <a:gd name="connsiteX1195" fmla="*/ 9278912 w 12192000"/>
              <a:gd name="connsiteY1195" fmla="*/ 295846 h 364561"/>
              <a:gd name="connsiteX1196" fmla="*/ 9276043 w 12192000"/>
              <a:gd name="connsiteY1196" fmla="*/ 299529 h 364561"/>
              <a:gd name="connsiteX1197" fmla="*/ 9276514 w 12192000"/>
              <a:gd name="connsiteY1197" fmla="*/ 300914 h 364561"/>
              <a:gd name="connsiteX1198" fmla="*/ 9276432 w 12192000"/>
              <a:gd name="connsiteY1198" fmla="*/ 300983 h 364561"/>
              <a:gd name="connsiteX1199" fmla="*/ 9272832 w 12192000"/>
              <a:gd name="connsiteY1199" fmla="*/ 303997 h 364561"/>
              <a:gd name="connsiteX1200" fmla="*/ 9272543 w 12192000"/>
              <a:gd name="connsiteY1200" fmla="*/ 304239 h 364561"/>
              <a:gd name="connsiteX1201" fmla="*/ 9278980 w 12192000"/>
              <a:gd name="connsiteY1201" fmla="*/ 305400 h 364561"/>
              <a:gd name="connsiteX1202" fmla="*/ 9281715 w 12192000"/>
              <a:gd name="connsiteY1202" fmla="*/ 318807 h 364561"/>
              <a:gd name="connsiteX1203" fmla="*/ 9271991 w 12192000"/>
              <a:gd name="connsiteY1203" fmla="*/ 304140 h 364561"/>
              <a:gd name="connsiteX1204" fmla="*/ 9272245 w 12192000"/>
              <a:gd name="connsiteY1204" fmla="*/ 304185 h 364561"/>
              <a:gd name="connsiteX1205" fmla="*/ 9270375 w 12192000"/>
              <a:gd name="connsiteY1205" fmla="*/ 297981 h 364561"/>
              <a:gd name="connsiteX1206" fmla="*/ 9272818 w 12192000"/>
              <a:gd name="connsiteY1206" fmla="*/ 294478 h 364561"/>
              <a:gd name="connsiteX1207" fmla="*/ 4864365 w 12192000"/>
              <a:gd name="connsiteY1207" fmla="*/ 293908 h 364561"/>
              <a:gd name="connsiteX1208" fmla="*/ 4865712 w 12192000"/>
              <a:gd name="connsiteY1208" fmla="*/ 295881 h 364561"/>
              <a:gd name="connsiteX1209" fmla="*/ 4865712 w 12192000"/>
              <a:gd name="connsiteY1209" fmla="*/ 296231 h 364561"/>
              <a:gd name="connsiteX1210" fmla="*/ 4862832 w 12192000"/>
              <a:gd name="connsiteY1210" fmla="*/ 295874 h 364561"/>
              <a:gd name="connsiteX1211" fmla="*/ 9600002 w 12192000"/>
              <a:gd name="connsiteY1211" fmla="*/ 292979 h 364561"/>
              <a:gd name="connsiteX1212" fmla="*/ 9600902 w 12192000"/>
              <a:gd name="connsiteY1212" fmla="*/ 293070 h 364561"/>
              <a:gd name="connsiteX1213" fmla="*/ 9602160 w 12192000"/>
              <a:gd name="connsiteY1213" fmla="*/ 299306 h 364561"/>
              <a:gd name="connsiteX1214" fmla="*/ 9592093 w 12192000"/>
              <a:gd name="connsiteY1214" fmla="*/ 299306 h 364561"/>
              <a:gd name="connsiteX1215" fmla="*/ 9590986 w 12192000"/>
              <a:gd name="connsiteY1215" fmla="*/ 299044 h 364561"/>
              <a:gd name="connsiteX1216" fmla="*/ 9592015 w 12192000"/>
              <a:gd name="connsiteY1216" fmla="*/ 297058 h 364561"/>
              <a:gd name="connsiteX1217" fmla="*/ 9589555 w 12192000"/>
              <a:gd name="connsiteY1217" fmla="*/ 296380 h 364561"/>
              <a:gd name="connsiteX1218" fmla="*/ 9590024 w 12192000"/>
              <a:gd name="connsiteY1218" fmla="*/ 295605 h 364561"/>
              <a:gd name="connsiteX1219" fmla="*/ 11784 w 12192000"/>
              <a:gd name="connsiteY1219" fmla="*/ 292180 h 364561"/>
              <a:gd name="connsiteX1220" fmla="*/ 1767 w 12192000"/>
              <a:gd name="connsiteY1220" fmla="*/ 299529 h 364561"/>
              <a:gd name="connsiteX1221" fmla="*/ 11784 w 12192000"/>
              <a:gd name="connsiteY1221" fmla="*/ 306878 h 364561"/>
              <a:gd name="connsiteX1222" fmla="*/ 11784 w 12192000"/>
              <a:gd name="connsiteY1222" fmla="*/ 292180 h 364561"/>
              <a:gd name="connsiteX1223" fmla="*/ 113733 w 12192000"/>
              <a:gd name="connsiteY1223" fmla="*/ 292180 h 364561"/>
              <a:gd name="connsiteX1224" fmla="*/ 103951 w 12192000"/>
              <a:gd name="connsiteY1224" fmla="*/ 292180 h 364561"/>
              <a:gd name="connsiteX1225" fmla="*/ 103951 w 12192000"/>
              <a:gd name="connsiteY1225" fmla="*/ 299306 h 364561"/>
              <a:gd name="connsiteX1226" fmla="*/ 113733 w 12192000"/>
              <a:gd name="connsiteY1226" fmla="*/ 292180 h 364561"/>
              <a:gd name="connsiteX1227" fmla="*/ 2709963 w 12192000"/>
              <a:gd name="connsiteY1227" fmla="*/ 292180 h 364561"/>
              <a:gd name="connsiteX1228" fmla="*/ 2699619 w 12192000"/>
              <a:gd name="connsiteY1228" fmla="*/ 306878 h 364561"/>
              <a:gd name="connsiteX1229" fmla="*/ 2699619 w 12192000"/>
              <a:gd name="connsiteY1229" fmla="*/ 292180 h 364561"/>
              <a:gd name="connsiteX1230" fmla="*/ 2709963 w 12192000"/>
              <a:gd name="connsiteY1230" fmla="*/ 292180 h 364561"/>
              <a:gd name="connsiteX1231" fmla="*/ 3087815 w 12192000"/>
              <a:gd name="connsiteY1231" fmla="*/ 292180 h 364561"/>
              <a:gd name="connsiteX1232" fmla="*/ 3087815 w 12192000"/>
              <a:gd name="connsiteY1232" fmla="*/ 299306 h 364561"/>
              <a:gd name="connsiteX1233" fmla="*/ 3087815 w 12192000"/>
              <a:gd name="connsiteY1233" fmla="*/ 292180 h 364561"/>
              <a:gd name="connsiteX1234" fmla="*/ 3200380 w 12192000"/>
              <a:gd name="connsiteY1234" fmla="*/ 292180 h 364561"/>
              <a:gd name="connsiteX1235" fmla="*/ 3200380 w 12192000"/>
              <a:gd name="connsiteY1235" fmla="*/ 299306 h 364561"/>
              <a:gd name="connsiteX1236" fmla="*/ 3190340 w 12192000"/>
              <a:gd name="connsiteY1236" fmla="*/ 292180 h 364561"/>
              <a:gd name="connsiteX1237" fmla="*/ 3200380 w 12192000"/>
              <a:gd name="connsiteY1237" fmla="*/ 292180 h 364561"/>
              <a:gd name="connsiteX1238" fmla="*/ 3302600 w 12192000"/>
              <a:gd name="connsiteY1238" fmla="*/ 292180 h 364561"/>
              <a:gd name="connsiteX1239" fmla="*/ 3312640 w 12192000"/>
              <a:gd name="connsiteY1239" fmla="*/ 299306 h 364561"/>
              <a:gd name="connsiteX1240" fmla="*/ 3302600 w 12192000"/>
              <a:gd name="connsiteY1240" fmla="*/ 292180 h 364561"/>
              <a:gd name="connsiteX1241" fmla="*/ 3628780 w 12192000"/>
              <a:gd name="connsiteY1241" fmla="*/ 292180 h 364561"/>
              <a:gd name="connsiteX1242" fmla="*/ 3618712 w 12192000"/>
              <a:gd name="connsiteY1242" fmla="*/ 299560 h 364561"/>
              <a:gd name="connsiteX1243" fmla="*/ 3628780 w 12192000"/>
              <a:gd name="connsiteY1243" fmla="*/ 321701 h 364561"/>
              <a:gd name="connsiteX1244" fmla="*/ 3618712 w 12192000"/>
              <a:gd name="connsiteY1244" fmla="*/ 321701 h 364561"/>
              <a:gd name="connsiteX1245" fmla="*/ 3618712 w 12192000"/>
              <a:gd name="connsiteY1245" fmla="*/ 336462 h 364561"/>
              <a:gd name="connsiteX1246" fmla="*/ 3628780 w 12192000"/>
              <a:gd name="connsiteY1246" fmla="*/ 329081 h 364561"/>
              <a:gd name="connsiteX1247" fmla="*/ 3650354 w 12192000"/>
              <a:gd name="connsiteY1247" fmla="*/ 329081 h 364561"/>
              <a:gd name="connsiteX1248" fmla="*/ 3650354 w 12192000"/>
              <a:gd name="connsiteY1248" fmla="*/ 321701 h 364561"/>
              <a:gd name="connsiteX1249" fmla="*/ 3638848 w 12192000"/>
              <a:gd name="connsiteY1249" fmla="*/ 306940 h 364561"/>
              <a:gd name="connsiteX1250" fmla="*/ 3650354 w 12192000"/>
              <a:gd name="connsiteY1250" fmla="*/ 314321 h 364561"/>
              <a:gd name="connsiteX1251" fmla="*/ 3670490 w 12192000"/>
              <a:gd name="connsiteY1251" fmla="*/ 306940 h 364561"/>
              <a:gd name="connsiteX1252" fmla="*/ 3650354 w 12192000"/>
              <a:gd name="connsiteY1252" fmla="*/ 299560 h 364561"/>
              <a:gd name="connsiteX1253" fmla="*/ 3638848 w 12192000"/>
              <a:gd name="connsiteY1253" fmla="*/ 299560 h 364561"/>
              <a:gd name="connsiteX1254" fmla="*/ 3628780 w 12192000"/>
              <a:gd name="connsiteY1254" fmla="*/ 292180 h 364561"/>
              <a:gd name="connsiteX1255" fmla="*/ 3690796 w 12192000"/>
              <a:gd name="connsiteY1255" fmla="*/ 292180 h 364561"/>
              <a:gd name="connsiteX1256" fmla="*/ 3690796 w 12192000"/>
              <a:gd name="connsiteY1256" fmla="*/ 299306 h 364561"/>
              <a:gd name="connsiteX1257" fmla="*/ 3670717 w 12192000"/>
              <a:gd name="connsiteY1257" fmla="*/ 299306 h 364561"/>
              <a:gd name="connsiteX1258" fmla="*/ 3670717 w 12192000"/>
              <a:gd name="connsiteY1258" fmla="*/ 314004 h 364561"/>
              <a:gd name="connsiteX1259" fmla="*/ 3700532 w 12192000"/>
              <a:gd name="connsiteY1259" fmla="*/ 299306 h 364561"/>
              <a:gd name="connsiteX1260" fmla="*/ 3710876 w 12192000"/>
              <a:gd name="connsiteY1260" fmla="*/ 299306 h 364561"/>
              <a:gd name="connsiteX1261" fmla="*/ 3690796 w 12192000"/>
              <a:gd name="connsiteY1261" fmla="*/ 292180 h 364561"/>
              <a:gd name="connsiteX1262" fmla="*/ 4027273 w 12192000"/>
              <a:gd name="connsiteY1262" fmla="*/ 292180 h 364561"/>
              <a:gd name="connsiteX1263" fmla="*/ 4017234 w 12192000"/>
              <a:gd name="connsiteY1263" fmla="*/ 299306 h 364561"/>
              <a:gd name="connsiteX1264" fmla="*/ 4007193 w 12192000"/>
              <a:gd name="connsiteY1264" fmla="*/ 292180 h 364561"/>
              <a:gd name="connsiteX1265" fmla="*/ 4027273 w 12192000"/>
              <a:gd name="connsiteY1265" fmla="*/ 292180 h 364561"/>
              <a:gd name="connsiteX1266" fmla="*/ 9350373 w 12192000"/>
              <a:gd name="connsiteY1266" fmla="*/ 292180 h 364561"/>
              <a:gd name="connsiteX1267" fmla="*/ 9350373 w 12192000"/>
              <a:gd name="connsiteY1267" fmla="*/ 295458 h 364561"/>
              <a:gd name="connsiteX1268" fmla="*/ 9350373 w 12192000"/>
              <a:gd name="connsiteY1268" fmla="*/ 296374 h 364561"/>
              <a:gd name="connsiteX1269" fmla="*/ 9343014 w 12192000"/>
              <a:gd name="connsiteY1269" fmla="*/ 296374 h 364561"/>
              <a:gd name="connsiteX1270" fmla="*/ 9347592 w 12192000"/>
              <a:gd name="connsiteY1270" fmla="*/ 292180 h 364561"/>
              <a:gd name="connsiteX1271" fmla="*/ 9357586 w 12192000"/>
              <a:gd name="connsiteY1271" fmla="*/ 292180 h 364561"/>
              <a:gd name="connsiteX1272" fmla="*/ 9357635 w 12192000"/>
              <a:gd name="connsiteY1272" fmla="*/ 292231 h 364561"/>
              <a:gd name="connsiteX1273" fmla="*/ 9357605 w 12192000"/>
              <a:gd name="connsiteY1273" fmla="*/ 292293 h 364561"/>
              <a:gd name="connsiteX1274" fmla="*/ 9357495 w 12192000"/>
              <a:gd name="connsiteY1274" fmla="*/ 292180 h 364561"/>
              <a:gd name="connsiteX1275" fmla="*/ 11984239 w 12192000"/>
              <a:gd name="connsiteY1275" fmla="*/ 292180 h 364561"/>
              <a:gd name="connsiteX1276" fmla="*/ 11973895 w 12192000"/>
              <a:gd name="connsiteY1276" fmla="*/ 306878 h 364561"/>
              <a:gd name="connsiteX1277" fmla="*/ 11973895 w 12192000"/>
              <a:gd name="connsiteY1277" fmla="*/ 292180 h 364561"/>
              <a:gd name="connsiteX1278" fmla="*/ 11984239 w 12192000"/>
              <a:gd name="connsiteY1278" fmla="*/ 292180 h 364561"/>
              <a:gd name="connsiteX1279" fmla="*/ 317817 w 12192000"/>
              <a:gd name="connsiteY1279" fmla="*/ 292179 h 364561"/>
              <a:gd name="connsiteX1280" fmla="*/ 327884 w 12192000"/>
              <a:gd name="connsiteY1280" fmla="*/ 299306 h 364561"/>
              <a:gd name="connsiteX1281" fmla="*/ 317817 w 12192000"/>
              <a:gd name="connsiteY1281" fmla="*/ 299306 h 364561"/>
              <a:gd name="connsiteX1282" fmla="*/ 317817 w 12192000"/>
              <a:gd name="connsiteY1282" fmla="*/ 292179 h 364561"/>
              <a:gd name="connsiteX1283" fmla="*/ 594357 w 12192000"/>
              <a:gd name="connsiteY1283" fmla="*/ 292179 h 364561"/>
              <a:gd name="connsiteX1284" fmla="*/ 574278 w 12192000"/>
              <a:gd name="connsiteY1284" fmla="*/ 299306 h 364561"/>
              <a:gd name="connsiteX1285" fmla="*/ 584317 w 12192000"/>
              <a:gd name="connsiteY1285" fmla="*/ 292179 h 364561"/>
              <a:gd name="connsiteX1286" fmla="*/ 594357 w 12192000"/>
              <a:gd name="connsiteY1286" fmla="*/ 292179 h 364561"/>
              <a:gd name="connsiteX1287" fmla="*/ 3996850 w 12192000"/>
              <a:gd name="connsiteY1287" fmla="*/ 292179 h 364561"/>
              <a:gd name="connsiteX1288" fmla="*/ 4007194 w 12192000"/>
              <a:gd name="connsiteY1288" fmla="*/ 299306 h 364561"/>
              <a:gd name="connsiteX1289" fmla="*/ 3996850 w 12192000"/>
              <a:gd name="connsiteY1289" fmla="*/ 299306 h 364561"/>
              <a:gd name="connsiteX1290" fmla="*/ 3996850 w 12192000"/>
              <a:gd name="connsiteY1290" fmla="*/ 292179 h 364561"/>
              <a:gd name="connsiteX1291" fmla="*/ 4711787 w 12192000"/>
              <a:gd name="connsiteY1291" fmla="*/ 292179 h 364561"/>
              <a:gd name="connsiteX1292" fmla="*/ 4721903 w 12192000"/>
              <a:gd name="connsiteY1292" fmla="*/ 295854 h 364561"/>
              <a:gd name="connsiteX1293" fmla="*/ 4722487 w 12192000"/>
              <a:gd name="connsiteY1293" fmla="*/ 297340 h 364561"/>
              <a:gd name="connsiteX1294" fmla="*/ 4716912 w 12192000"/>
              <a:gd name="connsiteY1294" fmla="*/ 296263 h 364561"/>
              <a:gd name="connsiteX1295" fmla="*/ 4716912 w 12192000"/>
              <a:gd name="connsiteY1295" fmla="*/ 304427 h 364561"/>
              <a:gd name="connsiteX1296" fmla="*/ 4714792 w 12192000"/>
              <a:gd name="connsiteY1296" fmla="*/ 305786 h 364561"/>
              <a:gd name="connsiteX1297" fmla="*/ 4711787 w 12192000"/>
              <a:gd name="connsiteY1297" fmla="*/ 306878 h 364561"/>
              <a:gd name="connsiteX1298" fmla="*/ 4711787 w 12192000"/>
              <a:gd name="connsiteY1298" fmla="*/ 292179 h 364561"/>
              <a:gd name="connsiteX1299" fmla="*/ 9868632 w 12192000"/>
              <a:gd name="connsiteY1299" fmla="*/ 292179 h 364561"/>
              <a:gd name="connsiteX1300" fmla="*/ 9860341 w 12192000"/>
              <a:gd name="connsiteY1300" fmla="*/ 297329 h 364561"/>
              <a:gd name="connsiteX1301" fmla="*/ 9855727 w 12192000"/>
              <a:gd name="connsiteY1301" fmla="*/ 296374 h 364561"/>
              <a:gd name="connsiteX1302" fmla="*/ 9854040 w 12192000"/>
              <a:gd name="connsiteY1302" fmla="*/ 298819 h 364561"/>
              <a:gd name="connsiteX1303" fmla="*/ 9848553 w 12192000"/>
              <a:gd name="connsiteY1303" fmla="*/ 299306 h 364561"/>
              <a:gd name="connsiteX1304" fmla="*/ 9858593 w 12192000"/>
              <a:gd name="connsiteY1304" fmla="*/ 292179 h 364561"/>
              <a:gd name="connsiteX1305" fmla="*/ 9868632 w 12192000"/>
              <a:gd name="connsiteY1305" fmla="*/ 292179 h 364561"/>
              <a:gd name="connsiteX1306" fmla="*/ 9439362 w 12192000"/>
              <a:gd name="connsiteY1306" fmla="*/ 292134 h 364561"/>
              <a:gd name="connsiteX1307" fmla="*/ 9439362 w 12192000"/>
              <a:gd name="connsiteY1307" fmla="*/ 293629 h 364561"/>
              <a:gd name="connsiteX1308" fmla="*/ 9439362 w 12192000"/>
              <a:gd name="connsiteY1308" fmla="*/ 304335 h 364561"/>
              <a:gd name="connsiteX1309" fmla="*/ 9444862 w 12192000"/>
              <a:gd name="connsiteY1309" fmla="*/ 305228 h 364561"/>
              <a:gd name="connsiteX1310" fmla="*/ 9445184 w 12192000"/>
              <a:gd name="connsiteY1310" fmla="*/ 305593 h 364561"/>
              <a:gd name="connsiteX1311" fmla="*/ 9439671 w 12192000"/>
              <a:gd name="connsiteY1311" fmla="*/ 306940 h 364561"/>
              <a:gd name="connsiteX1312" fmla="*/ 9449737 w 12192000"/>
              <a:gd name="connsiteY1312" fmla="*/ 314321 h 364561"/>
              <a:gd name="connsiteX1313" fmla="*/ 9448870 w 12192000"/>
              <a:gd name="connsiteY1313" fmla="*/ 314321 h 364561"/>
              <a:gd name="connsiteX1314" fmla="*/ 9439489 w 12192000"/>
              <a:gd name="connsiteY1314" fmla="*/ 311572 h 364561"/>
              <a:gd name="connsiteX1315" fmla="*/ 9441380 w 12192000"/>
              <a:gd name="connsiteY1315" fmla="*/ 314321 h 364561"/>
              <a:gd name="connsiteX1316" fmla="*/ 9429604 w 12192000"/>
              <a:gd name="connsiteY1316" fmla="*/ 314321 h 364561"/>
              <a:gd name="connsiteX1317" fmla="*/ 9429604 w 12192000"/>
              <a:gd name="connsiteY1317" fmla="*/ 309708 h 364561"/>
              <a:gd name="connsiteX1318" fmla="*/ 9429604 w 12192000"/>
              <a:gd name="connsiteY1318" fmla="*/ 303404 h 364561"/>
              <a:gd name="connsiteX1319" fmla="*/ 9432991 w 12192000"/>
              <a:gd name="connsiteY1319" fmla="*/ 293877 h 364561"/>
              <a:gd name="connsiteX1320" fmla="*/ 9433515 w 12192000"/>
              <a:gd name="connsiteY1320" fmla="*/ 294077 h 364561"/>
              <a:gd name="connsiteX1321" fmla="*/ 9450362 w 12192000"/>
              <a:gd name="connsiteY1321" fmla="*/ 292081 h 364561"/>
              <a:gd name="connsiteX1322" fmla="*/ 9460089 w 12192000"/>
              <a:gd name="connsiteY1322" fmla="*/ 295632 h 364561"/>
              <a:gd name="connsiteX1323" fmla="*/ 9460092 w 12192000"/>
              <a:gd name="connsiteY1323" fmla="*/ 295633 h 364561"/>
              <a:gd name="connsiteX1324" fmla="*/ 9450634 w 12192000"/>
              <a:gd name="connsiteY1324" fmla="*/ 296263 h 364561"/>
              <a:gd name="connsiteX1325" fmla="*/ 9470137 w 12192000"/>
              <a:gd name="connsiteY1325" fmla="*/ 304427 h 364561"/>
              <a:gd name="connsiteX1326" fmla="*/ 9478670 w 12192000"/>
              <a:gd name="connsiteY1326" fmla="*/ 308000 h 364561"/>
              <a:gd name="connsiteX1327" fmla="*/ 9479261 w 12192000"/>
              <a:gd name="connsiteY1327" fmla="*/ 309731 h 364561"/>
              <a:gd name="connsiteX1328" fmla="*/ 9470137 w 12192000"/>
              <a:gd name="connsiteY1328" fmla="*/ 314190 h 364561"/>
              <a:gd name="connsiteX1329" fmla="*/ 9470137 w 12192000"/>
              <a:gd name="connsiteY1329" fmla="*/ 312465 h 364561"/>
              <a:gd name="connsiteX1330" fmla="*/ 9470137 w 12192000"/>
              <a:gd name="connsiteY1330" fmla="*/ 311572 h 364561"/>
              <a:gd name="connsiteX1331" fmla="*/ 9468264 w 12192000"/>
              <a:gd name="connsiteY1331" fmla="*/ 311572 h 364561"/>
              <a:gd name="connsiteX1332" fmla="*/ 9466096 w 12192000"/>
              <a:gd name="connsiteY1332" fmla="*/ 307863 h 364561"/>
              <a:gd name="connsiteX1333" fmla="*/ 9469871 w 12192000"/>
              <a:gd name="connsiteY1333" fmla="*/ 306940 h 364561"/>
              <a:gd name="connsiteX1334" fmla="*/ 9450996 w 12192000"/>
              <a:gd name="connsiteY1334" fmla="*/ 304173 h 364561"/>
              <a:gd name="connsiteX1335" fmla="*/ 9450362 w 12192000"/>
              <a:gd name="connsiteY1335" fmla="*/ 304327 h 364561"/>
              <a:gd name="connsiteX1336" fmla="*/ 4253011 w 12192000"/>
              <a:gd name="connsiteY1336" fmla="*/ 292031 h 364561"/>
              <a:gd name="connsiteX1337" fmla="*/ 4250693 w 12192000"/>
              <a:gd name="connsiteY1337" fmla="*/ 293131 h 364561"/>
              <a:gd name="connsiteX1338" fmla="*/ 4250895 w 12192000"/>
              <a:gd name="connsiteY1338" fmla="*/ 292031 h 364561"/>
              <a:gd name="connsiteX1339" fmla="*/ 9562617 w 12192000"/>
              <a:gd name="connsiteY1339" fmla="*/ 292014 h 364561"/>
              <a:gd name="connsiteX1340" fmla="*/ 9567557 w 12192000"/>
              <a:gd name="connsiteY1340" fmla="*/ 296173 h 364561"/>
              <a:gd name="connsiteX1341" fmla="*/ 9568780 w 12192000"/>
              <a:gd name="connsiteY1341" fmla="*/ 304139 h 364561"/>
              <a:gd name="connsiteX1342" fmla="*/ 9569624 w 12192000"/>
              <a:gd name="connsiteY1342" fmla="*/ 304139 h 364561"/>
              <a:gd name="connsiteX1343" fmla="*/ 9569016 w 12192000"/>
              <a:gd name="connsiteY1343" fmla="*/ 305326 h 364561"/>
              <a:gd name="connsiteX1344" fmla="*/ 9569016 w 12192000"/>
              <a:gd name="connsiteY1344" fmla="*/ 304467 h 364561"/>
              <a:gd name="connsiteX1345" fmla="*/ 9562106 w 12192000"/>
              <a:gd name="connsiteY1345" fmla="*/ 301277 h 364561"/>
              <a:gd name="connsiteX1346" fmla="*/ 9561898 w 12192000"/>
              <a:gd name="connsiteY1346" fmla="*/ 293102 h 364561"/>
              <a:gd name="connsiteX1347" fmla="*/ 4685941 w 12192000"/>
              <a:gd name="connsiteY1347" fmla="*/ 291763 h 364561"/>
              <a:gd name="connsiteX1348" fmla="*/ 4690420 w 12192000"/>
              <a:gd name="connsiteY1348" fmla="*/ 292179 h 364561"/>
              <a:gd name="connsiteX1349" fmla="*/ 4697409 w 12192000"/>
              <a:gd name="connsiteY1349" fmla="*/ 292983 h 364561"/>
              <a:gd name="connsiteX1350" fmla="*/ 4697409 w 12192000"/>
              <a:gd name="connsiteY1350" fmla="*/ 299560 h 364561"/>
              <a:gd name="connsiteX1351" fmla="*/ 4691679 w 12192000"/>
              <a:gd name="connsiteY1351" fmla="*/ 299560 h 364561"/>
              <a:gd name="connsiteX1352" fmla="*/ 4697409 w 12192000"/>
              <a:gd name="connsiteY1352" fmla="*/ 301960 h 364561"/>
              <a:gd name="connsiteX1353" fmla="*/ 4697409 w 12192000"/>
              <a:gd name="connsiteY1353" fmla="*/ 302514 h 364561"/>
              <a:gd name="connsiteX1354" fmla="*/ 4697409 w 12192000"/>
              <a:gd name="connsiteY1354" fmla="*/ 304427 h 364561"/>
              <a:gd name="connsiteX1355" fmla="*/ 4691679 w 12192000"/>
              <a:gd name="connsiteY1355" fmla="*/ 300409 h 364561"/>
              <a:gd name="connsiteX1356" fmla="*/ 4691679 w 12192000"/>
              <a:gd name="connsiteY1356" fmla="*/ 299560 h 364561"/>
              <a:gd name="connsiteX1357" fmla="*/ 4691086 w 12192000"/>
              <a:gd name="connsiteY1357" fmla="*/ 299994 h 364561"/>
              <a:gd name="connsiteX1358" fmla="*/ 4685219 w 12192000"/>
              <a:gd name="connsiteY1358" fmla="*/ 295880 h 364561"/>
              <a:gd name="connsiteX1359" fmla="*/ 4818181 w 12192000"/>
              <a:gd name="connsiteY1359" fmla="*/ 291302 h 364561"/>
              <a:gd name="connsiteX1360" fmla="*/ 4817214 w 12192000"/>
              <a:gd name="connsiteY1360" fmla="*/ 296263 h 364561"/>
              <a:gd name="connsiteX1361" fmla="*/ 4825440 w 12192000"/>
              <a:gd name="connsiteY1361" fmla="*/ 296263 h 364561"/>
              <a:gd name="connsiteX1362" fmla="*/ 4825440 w 12192000"/>
              <a:gd name="connsiteY1362" fmla="*/ 297325 h 364561"/>
              <a:gd name="connsiteX1363" fmla="*/ 4822020 w 12192000"/>
              <a:gd name="connsiteY1363" fmla="*/ 299707 h 364561"/>
              <a:gd name="connsiteX1364" fmla="*/ 4806070 w 12192000"/>
              <a:gd name="connsiteY1364" fmla="*/ 300395 h 364561"/>
              <a:gd name="connsiteX1365" fmla="*/ 4806070 w 12192000"/>
              <a:gd name="connsiteY1365" fmla="*/ 298568 h 364561"/>
              <a:gd name="connsiteX1366" fmla="*/ 4814113 w 12192000"/>
              <a:gd name="connsiteY1366" fmla="*/ 294947 h 364561"/>
              <a:gd name="connsiteX1367" fmla="*/ 4649001 w 12192000"/>
              <a:gd name="connsiteY1367" fmla="*/ 290529 h 364561"/>
              <a:gd name="connsiteX1368" fmla="*/ 4649870 w 12192000"/>
              <a:gd name="connsiteY1368" fmla="*/ 294030 h 364561"/>
              <a:gd name="connsiteX1369" fmla="*/ 4658402 w 12192000"/>
              <a:gd name="connsiteY1369" fmla="*/ 296263 h 364561"/>
              <a:gd name="connsiteX1370" fmla="*/ 4662204 w 12192000"/>
              <a:gd name="connsiteY1370" fmla="*/ 297456 h 364561"/>
              <a:gd name="connsiteX1371" fmla="*/ 4666508 w 12192000"/>
              <a:gd name="connsiteY1371" fmla="*/ 299560 h 364561"/>
              <a:gd name="connsiteX1372" fmla="*/ 4680416 w 12192000"/>
              <a:gd name="connsiteY1372" fmla="*/ 306356 h 364561"/>
              <a:gd name="connsiteX1373" fmla="*/ 4674248 w 12192000"/>
              <a:gd name="connsiteY1373" fmla="*/ 308000 h 364561"/>
              <a:gd name="connsiteX1374" fmla="*/ 4674056 w 12192000"/>
              <a:gd name="connsiteY1374" fmla="*/ 308112 h 364561"/>
              <a:gd name="connsiteX1375" fmla="*/ 4670284 w 12192000"/>
              <a:gd name="connsiteY1375" fmla="*/ 306018 h 364561"/>
              <a:gd name="connsiteX1376" fmla="*/ 4655628 w 12192000"/>
              <a:gd name="connsiteY1376" fmla="*/ 301004 h 364561"/>
              <a:gd name="connsiteX1377" fmla="*/ 4658402 w 12192000"/>
              <a:gd name="connsiteY1377" fmla="*/ 296263 h 364561"/>
              <a:gd name="connsiteX1378" fmla="*/ 4645691 w 12192000"/>
              <a:gd name="connsiteY1378" fmla="*/ 299165 h 364561"/>
              <a:gd name="connsiteX1379" fmla="*/ 4646372 w 12192000"/>
              <a:gd name="connsiteY1379" fmla="*/ 296792 h 364561"/>
              <a:gd name="connsiteX1380" fmla="*/ 9479928 w 12192000"/>
              <a:gd name="connsiteY1380" fmla="*/ 289715 h 364561"/>
              <a:gd name="connsiteX1381" fmla="*/ 9480903 w 12192000"/>
              <a:gd name="connsiteY1381" fmla="*/ 290192 h 364561"/>
              <a:gd name="connsiteX1382" fmla="*/ 9482631 w 12192000"/>
              <a:gd name="connsiteY1382" fmla="*/ 292021 h 364561"/>
              <a:gd name="connsiteX1383" fmla="*/ 9480309 w 12192000"/>
              <a:gd name="connsiteY1383" fmla="*/ 295613 h 364561"/>
              <a:gd name="connsiteX1384" fmla="*/ 9480327 w 12192000"/>
              <a:gd name="connsiteY1384" fmla="*/ 295888 h 364561"/>
              <a:gd name="connsiteX1385" fmla="*/ 9480458 w 12192000"/>
              <a:gd name="connsiteY1385" fmla="*/ 296306 h 364561"/>
              <a:gd name="connsiteX1386" fmla="*/ 9493297 w 12192000"/>
              <a:gd name="connsiteY1386" fmla="*/ 297283 h 364561"/>
              <a:gd name="connsiteX1387" fmla="*/ 9496661 w 12192000"/>
              <a:gd name="connsiteY1387" fmla="*/ 301226 h 364561"/>
              <a:gd name="connsiteX1388" fmla="*/ 9493169 w 12192000"/>
              <a:gd name="connsiteY1388" fmla="*/ 302933 h 364561"/>
              <a:gd name="connsiteX1389" fmla="*/ 9488936 w 12192000"/>
              <a:gd name="connsiteY1389" fmla="*/ 301916 h 364561"/>
              <a:gd name="connsiteX1390" fmla="*/ 9481564 w 12192000"/>
              <a:gd name="connsiteY1390" fmla="*/ 299835 h 364561"/>
              <a:gd name="connsiteX1391" fmla="*/ 9480458 w 12192000"/>
              <a:gd name="connsiteY1391" fmla="*/ 296306 h 364561"/>
              <a:gd name="connsiteX1392" fmla="*/ 9479889 w 12192000"/>
              <a:gd name="connsiteY1392" fmla="*/ 296263 h 364561"/>
              <a:gd name="connsiteX1393" fmla="*/ 9480309 w 12192000"/>
              <a:gd name="connsiteY1393" fmla="*/ 295613 h 364561"/>
              <a:gd name="connsiteX1394" fmla="*/ 4470387 w 12192000"/>
              <a:gd name="connsiteY1394" fmla="*/ 289319 h 364561"/>
              <a:gd name="connsiteX1395" fmla="*/ 4472339 w 12192000"/>
              <a:gd name="connsiteY1395" fmla="*/ 292180 h 364561"/>
              <a:gd name="connsiteX1396" fmla="*/ 4477373 w 12192000"/>
              <a:gd name="connsiteY1396" fmla="*/ 299560 h 364561"/>
              <a:gd name="connsiteX1397" fmla="*/ 4472339 w 12192000"/>
              <a:gd name="connsiteY1397" fmla="*/ 300482 h 364561"/>
              <a:gd name="connsiteX1398" fmla="*/ 4470387 w 12192000"/>
              <a:gd name="connsiteY1398" fmla="*/ 302986 h 364561"/>
              <a:gd name="connsiteX1399" fmla="*/ 4470383 w 12192000"/>
              <a:gd name="connsiteY1399" fmla="*/ 293570 h 364561"/>
              <a:gd name="connsiteX1400" fmla="*/ 5133672 w 12192000"/>
              <a:gd name="connsiteY1400" fmla="*/ 289041 h 364561"/>
              <a:gd name="connsiteX1401" fmla="*/ 5133672 w 12192000"/>
              <a:gd name="connsiteY1401" fmla="*/ 296375 h 364561"/>
              <a:gd name="connsiteX1402" fmla="*/ 5124905 w 12192000"/>
              <a:gd name="connsiteY1402" fmla="*/ 292708 h 364561"/>
              <a:gd name="connsiteX1403" fmla="*/ 5124725 w 12192000"/>
              <a:gd name="connsiteY1403" fmla="*/ 292180 h 364561"/>
              <a:gd name="connsiteX1404" fmla="*/ 5131623 w 12192000"/>
              <a:gd name="connsiteY1404" fmla="*/ 292180 h 364561"/>
              <a:gd name="connsiteX1405" fmla="*/ 5131623 w 12192000"/>
              <a:gd name="connsiteY1405" fmla="*/ 289041 h 364561"/>
              <a:gd name="connsiteX1406" fmla="*/ 6172671 w 12192000"/>
              <a:gd name="connsiteY1406" fmla="*/ 289041 h 364561"/>
              <a:gd name="connsiteX1407" fmla="*/ 6172671 w 12192000"/>
              <a:gd name="connsiteY1407" fmla="*/ 296087 h 364561"/>
              <a:gd name="connsiteX1408" fmla="*/ 6172671 w 12192000"/>
              <a:gd name="connsiteY1408" fmla="*/ 289041 h 364561"/>
              <a:gd name="connsiteX1409" fmla="*/ 6430506 w 12192000"/>
              <a:gd name="connsiteY1409" fmla="*/ 289041 h 364561"/>
              <a:gd name="connsiteX1410" fmla="*/ 6420782 w 12192000"/>
              <a:gd name="connsiteY1410" fmla="*/ 289041 h 364561"/>
              <a:gd name="connsiteX1411" fmla="*/ 6430506 w 12192000"/>
              <a:gd name="connsiteY1411" fmla="*/ 289041 h 364561"/>
              <a:gd name="connsiteX1412" fmla="*/ 5034663 w 12192000"/>
              <a:gd name="connsiteY1412" fmla="*/ 289040 h 364561"/>
              <a:gd name="connsiteX1413" fmla="*/ 5034663 w 12192000"/>
              <a:gd name="connsiteY1413" fmla="*/ 304140 h 364561"/>
              <a:gd name="connsiteX1414" fmla="*/ 5033411 w 12192000"/>
              <a:gd name="connsiteY1414" fmla="*/ 300113 h 364561"/>
              <a:gd name="connsiteX1415" fmla="*/ 5025390 w 12192000"/>
              <a:gd name="connsiteY1415" fmla="*/ 296429 h 364561"/>
              <a:gd name="connsiteX1416" fmla="*/ 5024859 w 12192000"/>
              <a:gd name="connsiteY1416" fmla="*/ 296049 h 364561"/>
              <a:gd name="connsiteX1417" fmla="*/ 5029654 w 12192000"/>
              <a:gd name="connsiteY1417" fmla="*/ 295206 h 364561"/>
              <a:gd name="connsiteX1418" fmla="*/ 5034663 w 12192000"/>
              <a:gd name="connsiteY1418" fmla="*/ 289040 h 364561"/>
              <a:gd name="connsiteX1419" fmla="*/ 5063541 w 12192000"/>
              <a:gd name="connsiteY1419" fmla="*/ 289040 h 364561"/>
              <a:gd name="connsiteX1420" fmla="*/ 5063541 w 12192000"/>
              <a:gd name="connsiteY1420" fmla="*/ 296374 h 364561"/>
              <a:gd name="connsiteX1421" fmla="*/ 5054111 w 12192000"/>
              <a:gd name="connsiteY1421" fmla="*/ 289040 h 364561"/>
              <a:gd name="connsiteX1422" fmla="*/ 5063541 w 12192000"/>
              <a:gd name="connsiteY1422" fmla="*/ 289040 h 364561"/>
              <a:gd name="connsiteX1423" fmla="*/ 7944510 w 12192000"/>
              <a:gd name="connsiteY1423" fmla="*/ 289040 h 364561"/>
              <a:gd name="connsiteX1424" fmla="*/ 7954234 w 12192000"/>
              <a:gd name="connsiteY1424" fmla="*/ 296087 h 364561"/>
              <a:gd name="connsiteX1425" fmla="*/ 7944510 w 12192000"/>
              <a:gd name="connsiteY1425" fmla="*/ 296087 h 364561"/>
              <a:gd name="connsiteX1426" fmla="*/ 7934787 w 12192000"/>
              <a:gd name="connsiteY1426" fmla="*/ 296087 h 364561"/>
              <a:gd name="connsiteX1427" fmla="*/ 7944510 w 12192000"/>
              <a:gd name="connsiteY1427" fmla="*/ 289040 h 364561"/>
              <a:gd name="connsiteX1428" fmla="*/ 8113356 w 12192000"/>
              <a:gd name="connsiteY1428" fmla="*/ 289040 h 364561"/>
              <a:gd name="connsiteX1429" fmla="*/ 8113356 w 12192000"/>
              <a:gd name="connsiteY1429" fmla="*/ 296374 h 364561"/>
              <a:gd name="connsiteX1430" fmla="*/ 8103337 w 12192000"/>
              <a:gd name="connsiteY1430" fmla="*/ 289040 h 364561"/>
              <a:gd name="connsiteX1431" fmla="*/ 8113356 w 12192000"/>
              <a:gd name="connsiteY1431" fmla="*/ 289040 h 364561"/>
              <a:gd name="connsiteX1432" fmla="*/ 9202744 w 12192000"/>
              <a:gd name="connsiteY1432" fmla="*/ 289040 h 364561"/>
              <a:gd name="connsiteX1433" fmla="*/ 9212468 w 12192000"/>
              <a:gd name="connsiteY1433" fmla="*/ 311622 h 364561"/>
              <a:gd name="connsiteX1434" fmla="*/ 9206694 w 12192000"/>
              <a:gd name="connsiteY1434" fmla="*/ 311237 h 364561"/>
              <a:gd name="connsiteX1435" fmla="*/ 9205812 w 12192000"/>
              <a:gd name="connsiteY1435" fmla="*/ 309603 h 364561"/>
              <a:gd name="connsiteX1436" fmla="*/ 9206289 w 12192000"/>
              <a:gd name="connsiteY1436" fmla="*/ 309708 h 364561"/>
              <a:gd name="connsiteX1437" fmla="*/ 9205253 w 12192000"/>
              <a:gd name="connsiteY1437" fmla="*/ 308568 h 364561"/>
              <a:gd name="connsiteX1438" fmla="*/ 9202744 w 12192000"/>
              <a:gd name="connsiteY1438" fmla="*/ 303924 h 364561"/>
              <a:gd name="connsiteX1439" fmla="*/ 9193020 w 12192000"/>
              <a:gd name="connsiteY1439" fmla="*/ 296225 h 364561"/>
              <a:gd name="connsiteX1440" fmla="*/ 9202744 w 12192000"/>
              <a:gd name="connsiteY1440" fmla="*/ 289040 h 364561"/>
              <a:gd name="connsiteX1441" fmla="*/ 9231916 w 12192000"/>
              <a:gd name="connsiteY1441" fmla="*/ 289040 h 364561"/>
              <a:gd name="connsiteX1442" fmla="*/ 9241345 w 12192000"/>
              <a:gd name="connsiteY1442" fmla="*/ 296374 h 364561"/>
              <a:gd name="connsiteX1443" fmla="*/ 9231916 w 12192000"/>
              <a:gd name="connsiteY1443" fmla="*/ 289040 h 364561"/>
              <a:gd name="connsiteX1444" fmla="*/ 9262562 w 12192000"/>
              <a:gd name="connsiteY1444" fmla="*/ 289040 h 364561"/>
              <a:gd name="connsiteX1445" fmla="*/ 9262562 w 12192000"/>
              <a:gd name="connsiteY1445" fmla="*/ 296087 h 364561"/>
              <a:gd name="connsiteX1446" fmla="*/ 9256904 w 12192000"/>
              <a:gd name="connsiteY1446" fmla="*/ 300113 h 364561"/>
              <a:gd name="connsiteX1447" fmla="*/ 9256852 w 12192000"/>
              <a:gd name="connsiteY1447" fmla="*/ 300150 h 364561"/>
              <a:gd name="connsiteX1448" fmla="*/ 9255625 w 12192000"/>
              <a:gd name="connsiteY1448" fmla="*/ 292180 h 364561"/>
              <a:gd name="connsiteX1449" fmla="*/ 9251410 w 12192000"/>
              <a:gd name="connsiteY1449" fmla="*/ 292180 h 364561"/>
              <a:gd name="connsiteX1450" fmla="*/ 9251246 w 12192000"/>
              <a:gd name="connsiteY1450" fmla="*/ 289040 h 364561"/>
              <a:gd name="connsiteX1451" fmla="*/ 9262562 w 12192000"/>
              <a:gd name="connsiteY1451" fmla="*/ 289040 h 364561"/>
              <a:gd name="connsiteX1452" fmla="*/ 4549100 w 12192000"/>
              <a:gd name="connsiteY1452" fmla="*/ 289037 h 364561"/>
              <a:gd name="connsiteX1453" fmla="*/ 4549336 w 12192000"/>
              <a:gd name="connsiteY1453" fmla="*/ 291394 h 364561"/>
              <a:gd name="connsiteX1454" fmla="*/ 4541971 w 12192000"/>
              <a:gd name="connsiteY1454" fmla="*/ 291966 h 364561"/>
              <a:gd name="connsiteX1455" fmla="*/ 4542587 w 12192000"/>
              <a:gd name="connsiteY1455" fmla="*/ 290461 h 364561"/>
              <a:gd name="connsiteX1456" fmla="*/ 4544492 w 12192000"/>
              <a:gd name="connsiteY1456" fmla="*/ 290215 h 364561"/>
              <a:gd name="connsiteX1457" fmla="*/ 4549100 w 12192000"/>
              <a:gd name="connsiteY1457" fmla="*/ 289037 h 364561"/>
              <a:gd name="connsiteX1458" fmla="*/ 4227020 w 12192000"/>
              <a:gd name="connsiteY1458" fmla="*/ 288899 h 364561"/>
              <a:gd name="connsiteX1459" fmla="*/ 4231295 w 12192000"/>
              <a:gd name="connsiteY1459" fmla="*/ 292031 h 364561"/>
              <a:gd name="connsiteX1460" fmla="*/ 4242016 w 12192000"/>
              <a:gd name="connsiteY1460" fmla="*/ 292031 h 364561"/>
              <a:gd name="connsiteX1461" fmla="*/ 4242016 w 12192000"/>
              <a:gd name="connsiteY1461" fmla="*/ 295458 h 364561"/>
              <a:gd name="connsiteX1462" fmla="*/ 4242016 w 12192000"/>
              <a:gd name="connsiteY1462" fmla="*/ 296374 h 364561"/>
              <a:gd name="connsiteX1463" fmla="*/ 4245387 w 12192000"/>
              <a:gd name="connsiteY1463" fmla="*/ 296000 h 364561"/>
              <a:gd name="connsiteX1464" fmla="*/ 4241067 w 12192000"/>
              <a:gd name="connsiteY1464" fmla="*/ 303166 h 364561"/>
              <a:gd name="connsiteX1465" fmla="*/ 4253011 w 12192000"/>
              <a:gd name="connsiteY1465" fmla="*/ 314301 h 364561"/>
              <a:gd name="connsiteX1466" fmla="*/ 4253011 w 12192000"/>
              <a:gd name="connsiteY1466" fmla="*/ 329148 h 364561"/>
              <a:gd name="connsiteX1467" fmla="*/ 4242877 w 12192000"/>
              <a:gd name="connsiteY1467" fmla="*/ 329148 h 364561"/>
              <a:gd name="connsiteX1468" fmla="*/ 4221161 w 12192000"/>
              <a:gd name="connsiteY1468" fmla="*/ 329148 h 364561"/>
              <a:gd name="connsiteX1469" fmla="*/ 4221161 w 12192000"/>
              <a:gd name="connsiteY1469" fmla="*/ 321724 h 364561"/>
              <a:gd name="connsiteX1470" fmla="*/ 4242877 w 12192000"/>
              <a:gd name="connsiteY1470" fmla="*/ 329148 h 364561"/>
              <a:gd name="connsiteX1471" fmla="*/ 4237086 w 12192000"/>
              <a:gd name="connsiteY1471" fmla="*/ 314301 h 364561"/>
              <a:gd name="connsiteX1472" fmla="*/ 4236318 w 12192000"/>
              <a:gd name="connsiteY1472" fmla="*/ 312332 h 364561"/>
              <a:gd name="connsiteX1473" fmla="*/ 4242016 w 12192000"/>
              <a:gd name="connsiteY1473" fmla="*/ 311473 h 364561"/>
              <a:gd name="connsiteX1474" fmla="*/ 4235983 w 12192000"/>
              <a:gd name="connsiteY1474" fmla="*/ 311473 h 364561"/>
              <a:gd name="connsiteX1475" fmla="*/ 4231295 w 12192000"/>
              <a:gd name="connsiteY1475" fmla="*/ 299454 h 364561"/>
              <a:gd name="connsiteX1476" fmla="*/ 4211027 w 12192000"/>
              <a:gd name="connsiteY1476" fmla="*/ 299454 h 364561"/>
              <a:gd name="connsiteX1477" fmla="*/ 4221161 w 12192000"/>
              <a:gd name="connsiteY1477" fmla="*/ 292031 h 364561"/>
              <a:gd name="connsiteX1478" fmla="*/ 4227020 w 12192000"/>
              <a:gd name="connsiteY1478" fmla="*/ 288899 h 364561"/>
              <a:gd name="connsiteX1479" fmla="*/ 3359348 w 12192000"/>
              <a:gd name="connsiteY1479" fmla="*/ 288856 h 364561"/>
              <a:gd name="connsiteX1480" fmla="*/ 3374210 w 12192000"/>
              <a:gd name="connsiteY1480" fmla="*/ 291957 h 364561"/>
              <a:gd name="connsiteX1481" fmla="*/ 3374210 w 12192000"/>
              <a:gd name="connsiteY1481" fmla="*/ 299306 h 364561"/>
              <a:gd name="connsiteX1482" fmla="*/ 3374210 w 12192000"/>
              <a:gd name="connsiteY1482" fmla="*/ 306655 h 364561"/>
              <a:gd name="connsiteX1483" fmla="*/ 3384344 w 12192000"/>
              <a:gd name="connsiteY1483" fmla="*/ 299306 h 364561"/>
              <a:gd name="connsiteX1484" fmla="*/ 3394478 w 12192000"/>
              <a:gd name="connsiteY1484" fmla="*/ 314004 h 364561"/>
              <a:gd name="connsiteX1485" fmla="*/ 3384344 w 12192000"/>
              <a:gd name="connsiteY1485" fmla="*/ 310330 h 364561"/>
              <a:gd name="connsiteX1486" fmla="*/ 3377787 w 12192000"/>
              <a:gd name="connsiteY1486" fmla="*/ 307952 h 364561"/>
              <a:gd name="connsiteX1487" fmla="*/ 3374210 w 12192000"/>
              <a:gd name="connsiteY1487" fmla="*/ 314004 h 364561"/>
              <a:gd name="connsiteX1488" fmla="*/ 3364076 w 12192000"/>
              <a:gd name="connsiteY1488" fmla="*/ 299306 h 364561"/>
              <a:gd name="connsiteX1489" fmla="*/ 3364076 w 12192000"/>
              <a:gd name="connsiteY1489" fmla="*/ 291957 h 364561"/>
              <a:gd name="connsiteX1490" fmla="*/ 3352494 w 12192000"/>
              <a:gd name="connsiteY1490" fmla="*/ 299306 h 364561"/>
              <a:gd name="connsiteX1491" fmla="*/ 3352494 w 12192000"/>
              <a:gd name="connsiteY1491" fmla="*/ 291957 h 364561"/>
              <a:gd name="connsiteX1492" fmla="*/ 3359348 w 12192000"/>
              <a:gd name="connsiteY1492" fmla="*/ 288856 h 364561"/>
              <a:gd name="connsiteX1493" fmla="*/ 3750086 w 12192000"/>
              <a:gd name="connsiteY1493" fmla="*/ 287586 h 364561"/>
              <a:gd name="connsiteX1494" fmla="*/ 3752473 w 12192000"/>
              <a:gd name="connsiteY1494" fmla="*/ 292180 h 364561"/>
              <a:gd name="connsiteX1495" fmla="*/ 3750676 w 12192000"/>
              <a:gd name="connsiteY1495" fmla="*/ 287913 h 364561"/>
              <a:gd name="connsiteX1496" fmla="*/ 7808374 w 12192000"/>
              <a:gd name="connsiteY1496" fmla="*/ 287092 h 364561"/>
              <a:gd name="connsiteX1497" fmla="*/ 7816330 w 12192000"/>
              <a:gd name="connsiteY1497" fmla="*/ 296374 h 364561"/>
              <a:gd name="connsiteX1498" fmla="*/ 7806900 w 12192000"/>
              <a:gd name="connsiteY1498" fmla="*/ 289040 h 364561"/>
              <a:gd name="connsiteX1499" fmla="*/ 7808374 w 12192000"/>
              <a:gd name="connsiteY1499" fmla="*/ 287092 h 364561"/>
              <a:gd name="connsiteX1500" fmla="*/ 5143257 w 12192000"/>
              <a:gd name="connsiteY1500" fmla="*/ 285946 h 364561"/>
              <a:gd name="connsiteX1501" fmla="*/ 5153120 w 12192000"/>
              <a:gd name="connsiteY1501" fmla="*/ 289041 h 364561"/>
              <a:gd name="connsiteX1502" fmla="*/ 5143101 w 12192000"/>
              <a:gd name="connsiteY1502" fmla="*/ 289041 h 364561"/>
              <a:gd name="connsiteX1503" fmla="*/ 5143257 w 12192000"/>
              <a:gd name="connsiteY1503" fmla="*/ 285946 h 364561"/>
              <a:gd name="connsiteX1504" fmla="*/ 778273 w 12192000"/>
              <a:gd name="connsiteY1504" fmla="*/ 285871 h 364561"/>
              <a:gd name="connsiteX1505" fmla="*/ 788455 w 12192000"/>
              <a:gd name="connsiteY1505" fmla="*/ 299306 h 364561"/>
              <a:gd name="connsiteX1506" fmla="*/ 779404 w 12192000"/>
              <a:gd name="connsiteY1506" fmla="*/ 294713 h 364561"/>
              <a:gd name="connsiteX1507" fmla="*/ 10052548 w 12192000"/>
              <a:gd name="connsiteY1507" fmla="*/ 285871 h 364561"/>
              <a:gd name="connsiteX1508" fmla="*/ 10062731 w 12192000"/>
              <a:gd name="connsiteY1508" fmla="*/ 299306 h 364561"/>
              <a:gd name="connsiteX1509" fmla="*/ 10053680 w 12192000"/>
              <a:gd name="connsiteY1509" fmla="*/ 294713 h 364561"/>
              <a:gd name="connsiteX1510" fmla="*/ 3748638 w 12192000"/>
              <a:gd name="connsiteY1510" fmla="*/ 284799 h 364561"/>
              <a:gd name="connsiteX1511" fmla="*/ 3740966 w 12192000"/>
              <a:gd name="connsiteY1511" fmla="*/ 284799 h 364561"/>
              <a:gd name="connsiteX1512" fmla="*/ 3746720 w 12192000"/>
              <a:gd name="connsiteY1512" fmla="*/ 285722 h 364561"/>
              <a:gd name="connsiteX1513" fmla="*/ 3750086 w 12192000"/>
              <a:gd name="connsiteY1513" fmla="*/ 287586 h 364561"/>
              <a:gd name="connsiteX1514" fmla="*/ 4671542 w 12192000"/>
              <a:gd name="connsiteY1514" fmla="*/ 284799 h 364561"/>
              <a:gd name="connsiteX1515" fmla="*/ 4674089 w 12192000"/>
              <a:gd name="connsiteY1515" fmla="*/ 286633 h 364561"/>
              <a:gd name="connsiteX1516" fmla="*/ 4671542 w 12192000"/>
              <a:gd name="connsiteY1516" fmla="*/ 287700 h 364561"/>
              <a:gd name="connsiteX1517" fmla="*/ 4671542 w 12192000"/>
              <a:gd name="connsiteY1517" fmla="*/ 285722 h 364561"/>
              <a:gd name="connsiteX1518" fmla="*/ 4671542 w 12192000"/>
              <a:gd name="connsiteY1518" fmla="*/ 284799 h 364561"/>
              <a:gd name="connsiteX1519" fmla="*/ 4507566 w 12192000"/>
              <a:gd name="connsiteY1519" fmla="*/ 284768 h 364561"/>
              <a:gd name="connsiteX1520" fmla="*/ 4507577 w 12192000"/>
              <a:gd name="connsiteY1520" fmla="*/ 284799 h 364561"/>
              <a:gd name="connsiteX1521" fmla="*/ 4507586 w 12192000"/>
              <a:gd name="connsiteY1521" fmla="*/ 284782 h 364561"/>
              <a:gd name="connsiteX1522" fmla="*/ 3558257 w 12192000"/>
              <a:gd name="connsiteY1522" fmla="*/ 284756 h 364561"/>
              <a:gd name="connsiteX1523" fmla="*/ 3546844 w 12192000"/>
              <a:gd name="connsiteY1523" fmla="*/ 292031 h 364561"/>
              <a:gd name="connsiteX1524" fmla="*/ 3536856 w 12192000"/>
              <a:gd name="connsiteY1524" fmla="*/ 284756 h 364561"/>
              <a:gd name="connsiteX1525" fmla="*/ 3546844 w 12192000"/>
              <a:gd name="connsiteY1525" fmla="*/ 299306 h 364561"/>
              <a:gd name="connsiteX1526" fmla="*/ 3568244 w 12192000"/>
              <a:gd name="connsiteY1526" fmla="*/ 299306 h 364561"/>
              <a:gd name="connsiteX1527" fmla="*/ 3578231 w 12192000"/>
              <a:gd name="connsiteY1527" fmla="*/ 292031 h 364561"/>
              <a:gd name="connsiteX1528" fmla="*/ 3558257 w 12192000"/>
              <a:gd name="connsiteY1528" fmla="*/ 284756 h 364561"/>
              <a:gd name="connsiteX1529" fmla="*/ 9295540 w 12192000"/>
              <a:gd name="connsiteY1529" fmla="*/ 284699 h 364561"/>
              <a:gd name="connsiteX1530" fmla="*/ 9295814 w 12192000"/>
              <a:gd name="connsiteY1530" fmla="*/ 284799 h 364561"/>
              <a:gd name="connsiteX1531" fmla="*/ 9300848 w 12192000"/>
              <a:gd name="connsiteY1531" fmla="*/ 285722 h 364561"/>
              <a:gd name="connsiteX1532" fmla="*/ 9301572 w 12192000"/>
              <a:gd name="connsiteY1532" fmla="*/ 286651 h 364561"/>
              <a:gd name="connsiteX1533" fmla="*/ 9301572 w 12192000"/>
              <a:gd name="connsiteY1533" fmla="*/ 288225 h 364561"/>
              <a:gd name="connsiteX1534" fmla="*/ 9301572 w 12192000"/>
              <a:gd name="connsiteY1534" fmla="*/ 289118 h 364561"/>
              <a:gd name="connsiteX1535" fmla="*/ 9303947 w 12192000"/>
              <a:gd name="connsiteY1535" fmla="*/ 289698 h 364561"/>
              <a:gd name="connsiteX1536" fmla="*/ 9305881 w 12192000"/>
              <a:gd name="connsiteY1536" fmla="*/ 292180 h 364561"/>
              <a:gd name="connsiteX1537" fmla="*/ 9320252 w 12192000"/>
              <a:gd name="connsiteY1537" fmla="*/ 301093 h 364561"/>
              <a:gd name="connsiteX1538" fmla="*/ 9319857 w 12192000"/>
              <a:gd name="connsiteY1538" fmla="*/ 303407 h 364561"/>
              <a:gd name="connsiteX1539" fmla="*/ 9311324 w 12192000"/>
              <a:gd name="connsiteY1539" fmla="*/ 304427 h 364561"/>
              <a:gd name="connsiteX1540" fmla="*/ 9306448 w 12192000"/>
              <a:gd name="connsiteY1540" fmla="*/ 310679 h 364561"/>
              <a:gd name="connsiteX1541" fmla="*/ 9304273 w 12192000"/>
              <a:gd name="connsiteY1541" fmla="*/ 311077 h 364561"/>
              <a:gd name="connsiteX1542" fmla="*/ 9300906 w 12192000"/>
              <a:gd name="connsiteY1542" fmla="*/ 304289 h 364561"/>
              <a:gd name="connsiteX1543" fmla="*/ 9301572 w 12192000"/>
              <a:gd name="connsiteY1543" fmla="*/ 304427 h 364561"/>
              <a:gd name="connsiteX1544" fmla="*/ 9301572 w 12192000"/>
              <a:gd name="connsiteY1544" fmla="*/ 296263 h 364561"/>
              <a:gd name="connsiteX1545" fmla="*/ 9291821 w 12192000"/>
              <a:gd name="connsiteY1545" fmla="*/ 296263 h 364561"/>
              <a:gd name="connsiteX1546" fmla="*/ 9301572 w 12192000"/>
              <a:gd name="connsiteY1546" fmla="*/ 289118 h 364561"/>
              <a:gd name="connsiteX1547" fmla="*/ 9296697 w 12192000"/>
              <a:gd name="connsiteY1547" fmla="*/ 285546 h 364561"/>
              <a:gd name="connsiteX1548" fmla="*/ 43094 w 12192000"/>
              <a:gd name="connsiteY1548" fmla="*/ 284608 h 364561"/>
              <a:gd name="connsiteX1549" fmla="*/ 53438 w 12192000"/>
              <a:gd name="connsiteY1549" fmla="*/ 292180 h 364561"/>
              <a:gd name="connsiteX1550" fmla="*/ 43094 w 12192000"/>
              <a:gd name="connsiteY1550" fmla="*/ 292180 h 364561"/>
              <a:gd name="connsiteX1551" fmla="*/ 43094 w 12192000"/>
              <a:gd name="connsiteY1551" fmla="*/ 284608 h 364561"/>
              <a:gd name="connsiteX1552" fmla="*/ 175747 w 12192000"/>
              <a:gd name="connsiteY1552" fmla="*/ 284608 h 364561"/>
              <a:gd name="connsiteX1553" fmla="*/ 175747 w 12192000"/>
              <a:gd name="connsiteY1553" fmla="*/ 291957 h 364561"/>
              <a:gd name="connsiteX1554" fmla="*/ 195880 w 12192000"/>
              <a:gd name="connsiteY1554" fmla="*/ 299306 h 364561"/>
              <a:gd name="connsiteX1555" fmla="*/ 195880 w 12192000"/>
              <a:gd name="connsiteY1555" fmla="*/ 291957 h 364561"/>
              <a:gd name="connsiteX1556" fmla="*/ 175747 w 12192000"/>
              <a:gd name="connsiteY1556" fmla="*/ 284608 h 364561"/>
              <a:gd name="connsiteX1557" fmla="*/ 1054350 w 12192000"/>
              <a:gd name="connsiteY1557" fmla="*/ 284608 h 364561"/>
              <a:gd name="connsiteX1558" fmla="*/ 1064694 w 12192000"/>
              <a:gd name="connsiteY1558" fmla="*/ 291957 h 364561"/>
              <a:gd name="connsiteX1559" fmla="*/ 1054350 w 12192000"/>
              <a:gd name="connsiteY1559" fmla="*/ 299306 h 364561"/>
              <a:gd name="connsiteX1560" fmla="*/ 1054350 w 12192000"/>
              <a:gd name="connsiteY1560" fmla="*/ 284608 h 364561"/>
              <a:gd name="connsiteX1561" fmla="*/ 1104852 w 12192000"/>
              <a:gd name="connsiteY1561" fmla="*/ 284608 h 364561"/>
              <a:gd name="connsiteX1562" fmla="*/ 1116413 w 12192000"/>
              <a:gd name="connsiteY1562" fmla="*/ 292180 h 364561"/>
              <a:gd name="connsiteX1563" fmla="*/ 1104852 w 12192000"/>
              <a:gd name="connsiteY1563" fmla="*/ 284608 h 364561"/>
              <a:gd name="connsiteX1564" fmla="*/ 1176650 w 12192000"/>
              <a:gd name="connsiteY1564" fmla="*/ 284608 h 364561"/>
              <a:gd name="connsiteX1565" fmla="*/ 1186994 w 12192000"/>
              <a:gd name="connsiteY1565" fmla="*/ 292180 h 364561"/>
              <a:gd name="connsiteX1566" fmla="*/ 1176650 w 12192000"/>
              <a:gd name="connsiteY1566" fmla="*/ 284608 h 364561"/>
              <a:gd name="connsiteX1567" fmla="*/ 1218431 w 12192000"/>
              <a:gd name="connsiteY1567" fmla="*/ 284608 h 364561"/>
              <a:gd name="connsiteX1568" fmla="*/ 1228369 w 12192000"/>
              <a:gd name="connsiteY1568" fmla="*/ 291957 h 364561"/>
              <a:gd name="connsiteX1569" fmla="*/ 1218431 w 12192000"/>
              <a:gd name="connsiteY1569" fmla="*/ 299306 h 364561"/>
              <a:gd name="connsiteX1570" fmla="*/ 1218431 w 12192000"/>
              <a:gd name="connsiteY1570" fmla="*/ 284608 h 364561"/>
              <a:gd name="connsiteX1571" fmla="*/ 1288606 w 12192000"/>
              <a:gd name="connsiteY1571" fmla="*/ 284608 h 364561"/>
              <a:gd name="connsiteX1572" fmla="*/ 1288606 w 12192000"/>
              <a:gd name="connsiteY1572" fmla="*/ 284777 h 364561"/>
              <a:gd name="connsiteX1573" fmla="*/ 1288675 w 12192000"/>
              <a:gd name="connsiteY1573" fmla="*/ 284799 h 364561"/>
              <a:gd name="connsiteX1574" fmla="*/ 1288833 w 12192000"/>
              <a:gd name="connsiteY1574" fmla="*/ 284640 h 364561"/>
              <a:gd name="connsiteX1575" fmla="*/ 1310511 w 12192000"/>
              <a:gd name="connsiteY1575" fmla="*/ 284608 h 364561"/>
              <a:gd name="connsiteX1576" fmla="*/ 1320551 w 12192000"/>
              <a:gd name="connsiteY1576" fmla="*/ 292180 h 364561"/>
              <a:gd name="connsiteX1577" fmla="*/ 1310511 w 12192000"/>
              <a:gd name="connsiteY1577" fmla="*/ 284608 h 364561"/>
              <a:gd name="connsiteX1578" fmla="*/ 1544767 w 12192000"/>
              <a:gd name="connsiteY1578" fmla="*/ 284608 h 364561"/>
              <a:gd name="connsiteX1579" fmla="*/ 1546213 w 12192000"/>
              <a:gd name="connsiteY1579" fmla="*/ 288523 h 364561"/>
              <a:gd name="connsiteX1580" fmla="*/ 1547858 w 12192000"/>
              <a:gd name="connsiteY1580" fmla="*/ 289917 h 364561"/>
              <a:gd name="connsiteX1581" fmla="*/ 1549763 w 12192000"/>
              <a:gd name="connsiteY1581" fmla="*/ 291121 h 364561"/>
              <a:gd name="connsiteX1582" fmla="*/ 1555111 w 12192000"/>
              <a:gd name="connsiteY1582" fmla="*/ 292180 h 364561"/>
              <a:gd name="connsiteX1583" fmla="*/ 1549939 w 12192000"/>
              <a:gd name="connsiteY1583" fmla="*/ 291233 h 364561"/>
              <a:gd name="connsiteX1584" fmla="*/ 1549763 w 12192000"/>
              <a:gd name="connsiteY1584" fmla="*/ 291121 h 364561"/>
              <a:gd name="connsiteX1585" fmla="*/ 1549131 w 12192000"/>
              <a:gd name="connsiteY1585" fmla="*/ 290996 h 364561"/>
              <a:gd name="connsiteX1586" fmla="*/ 1547858 w 12192000"/>
              <a:gd name="connsiteY1586" fmla="*/ 289917 h 364561"/>
              <a:gd name="connsiteX1587" fmla="*/ 1546384 w 12192000"/>
              <a:gd name="connsiteY1587" fmla="*/ 288985 h 364561"/>
              <a:gd name="connsiteX1588" fmla="*/ 1546213 w 12192000"/>
              <a:gd name="connsiteY1588" fmla="*/ 288523 h 364561"/>
              <a:gd name="connsiteX1589" fmla="*/ 1546060 w 12192000"/>
              <a:gd name="connsiteY1589" fmla="*/ 288394 h 364561"/>
              <a:gd name="connsiteX1590" fmla="*/ 1544767 w 12192000"/>
              <a:gd name="connsiteY1590" fmla="*/ 284608 h 364561"/>
              <a:gd name="connsiteX1591" fmla="*/ 1575190 w 12192000"/>
              <a:gd name="connsiteY1591" fmla="*/ 284608 h 364561"/>
              <a:gd name="connsiteX1592" fmla="*/ 1584926 w 12192000"/>
              <a:gd name="connsiteY1592" fmla="*/ 299306 h 364561"/>
              <a:gd name="connsiteX1593" fmla="*/ 1575190 w 12192000"/>
              <a:gd name="connsiteY1593" fmla="*/ 284608 h 364561"/>
              <a:gd name="connsiteX1594" fmla="*/ 1718786 w 12192000"/>
              <a:gd name="connsiteY1594" fmla="*/ 284608 h 364561"/>
              <a:gd name="connsiteX1595" fmla="*/ 1718786 w 12192000"/>
              <a:gd name="connsiteY1595" fmla="*/ 299306 h 364561"/>
              <a:gd name="connsiteX1596" fmla="*/ 1718786 w 12192000"/>
              <a:gd name="connsiteY1596" fmla="*/ 284608 h 364561"/>
              <a:gd name="connsiteX1597" fmla="*/ 2351582 w 12192000"/>
              <a:gd name="connsiteY1597" fmla="*/ 284608 h 364561"/>
              <a:gd name="connsiteX1598" fmla="*/ 2351582 w 12192000"/>
              <a:gd name="connsiteY1598" fmla="*/ 299306 h 364561"/>
              <a:gd name="connsiteX1599" fmla="*/ 2341846 w 12192000"/>
              <a:gd name="connsiteY1599" fmla="*/ 284608 h 364561"/>
              <a:gd name="connsiteX1600" fmla="*/ 2351582 w 12192000"/>
              <a:gd name="connsiteY1600" fmla="*/ 284608 h 364561"/>
              <a:gd name="connsiteX1601" fmla="*/ 2423380 w 12192000"/>
              <a:gd name="connsiteY1601" fmla="*/ 284608 h 364561"/>
              <a:gd name="connsiteX1602" fmla="*/ 2413644 w 12192000"/>
              <a:gd name="connsiteY1602" fmla="*/ 292180 h 364561"/>
              <a:gd name="connsiteX1603" fmla="*/ 2413644 w 12192000"/>
              <a:gd name="connsiteY1603" fmla="*/ 284608 h 364561"/>
              <a:gd name="connsiteX1604" fmla="*/ 2423380 w 12192000"/>
              <a:gd name="connsiteY1604" fmla="*/ 284608 h 364561"/>
              <a:gd name="connsiteX1605" fmla="*/ 2525600 w 12192000"/>
              <a:gd name="connsiteY1605" fmla="*/ 284608 h 364561"/>
              <a:gd name="connsiteX1606" fmla="*/ 2525600 w 12192000"/>
              <a:gd name="connsiteY1606" fmla="*/ 291957 h 364561"/>
              <a:gd name="connsiteX1607" fmla="*/ 2525600 w 12192000"/>
              <a:gd name="connsiteY1607" fmla="*/ 299306 h 364561"/>
              <a:gd name="connsiteX1608" fmla="*/ 2505521 w 12192000"/>
              <a:gd name="connsiteY1608" fmla="*/ 284608 h 364561"/>
              <a:gd name="connsiteX1609" fmla="*/ 2525600 w 12192000"/>
              <a:gd name="connsiteY1609" fmla="*/ 284608 h 364561"/>
              <a:gd name="connsiteX1610" fmla="*/ 3056175 w 12192000"/>
              <a:gd name="connsiteY1610" fmla="*/ 284608 h 364561"/>
              <a:gd name="connsiteX1611" fmla="*/ 3078080 w 12192000"/>
              <a:gd name="connsiteY1611" fmla="*/ 291957 h 364561"/>
              <a:gd name="connsiteX1612" fmla="*/ 3067858 w 12192000"/>
              <a:gd name="connsiteY1612" fmla="*/ 299306 h 364561"/>
              <a:gd name="connsiteX1613" fmla="*/ 3056175 w 12192000"/>
              <a:gd name="connsiteY1613" fmla="*/ 284608 h 364561"/>
              <a:gd name="connsiteX1614" fmla="*/ 3292256 w 12192000"/>
              <a:gd name="connsiteY1614" fmla="*/ 284608 h 364561"/>
              <a:gd name="connsiteX1615" fmla="*/ 3281913 w 12192000"/>
              <a:gd name="connsiteY1615" fmla="*/ 299454 h 364561"/>
              <a:gd name="connsiteX1616" fmla="*/ 3292256 w 12192000"/>
              <a:gd name="connsiteY1616" fmla="*/ 284608 h 364561"/>
              <a:gd name="connsiteX1617" fmla="*/ 3444980 w 12192000"/>
              <a:gd name="connsiteY1617" fmla="*/ 284608 h 364561"/>
              <a:gd name="connsiteX1618" fmla="*/ 3434636 w 12192000"/>
              <a:gd name="connsiteY1618" fmla="*/ 284608 h 364561"/>
              <a:gd name="connsiteX1619" fmla="*/ 3424292 w 12192000"/>
              <a:gd name="connsiteY1619" fmla="*/ 284608 h 364561"/>
              <a:gd name="connsiteX1620" fmla="*/ 3444980 w 12192000"/>
              <a:gd name="connsiteY1620" fmla="*/ 284608 h 364561"/>
              <a:gd name="connsiteX1621" fmla="*/ 3956692 w 12192000"/>
              <a:gd name="connsiteY1621" fmla="*/ 284608 h 364561"/>
              <a:gd name="connsiteX1622" fmla="*/ 3956692 w 12192000"/>
              <a:gd name="connsiteY1622" fmla="*/ 291957 h 364561"/>
              <a:gd name="connsiteX1623" fmla="*/ 3966731 w 12192000"/>
              <a:gd name="connsiteY1623" fmla="*/ 299306 h 364561"/>
              <a:gd name="connsiteX1624" fmla="*/ 3976771 w 12192000"/>
              <a:gd name="connsiteY1624" fmla="*/ 291957 h 364561"/>
              <a:gd name="connsiteX1625" fmla="*/ 3956692 w 12192000"/>
              <a:gd name="connsiteY1625" fmla="*/ 284608 h 364561"/>
              <a:gd name="connsiteX1626" fmla="*/ 9317370 w 12192000"/>
              <a:gd name="connsiteY1626" fmla="*/ 284608 h 364561"/>
              <a:gd name="connsiteX1627" fmla="*/ 9327714 w 12192000"/>
              <a:gd name="connsiteY1627" fmla="*/ 292180 h 364561"/>
              <a:gd name="connsiteX1628" fmla="*/ 9325951 w 12192000"/>
              <a:gd name="connsiteY1628" fmla="*/ 292180 h 364561"/>
              <a:gd name="connsiteX1629" fmla="*/ 9317370 w 12192000"/>
              <a:gd name="connsiteY1629" fmla="*/ 284995 h 364561"/>
              <a:gd name="connsiteX1630" fmla="*/ 10328626 w 12192000"/>
              <a:gd name="connsiteY1630" fmla="*/ 284608 h 364561"/>
              <a:gd name="connsiteX1631" fmla="*/ 10338970 w 12192000"/>
              <a:gd name="connsiteY1631" fmla="*/ 291957 h 364561"/>
              <a:gd name="connsiteX1632" fmla="*/ 10328626 w 12192000"/>
              <a:gd name="connsiteY1632" fmla="*/ 299306 h 364561"/>
              <a:gd name="connsiteX1633" fmla="*/ 10328626 w 12192000"/>
              <a:gd name="connsiteY1633" fmla="*/ 284608 h 364561"/>
              <a:gd name="connsiteX1634" fmla="*/ 10379128 w 12192000"/>
              <a:gd name="connsiteY1634" fmla="*/ 284608 h 364561"/>
              <a:gd name="connsiteX1635" fmla="*/ 10390689 w 12192000"/>
              <a:gd name="connsiteY1635" fmla="*/ 292180 h 364561"/>
              <a:gd name="connsiteX1636" fmla="*/ 10379128 w 12192000"/>
              <a:gd name="connsiteY1636" fmla="*/ 284608 h 364561"/>
              <a:gd name="connsiteX1637" fmla="*/ 10450926 w 12192000"/>
              <a:gd name="connsiteY1637" fmla="*/ 284608 h 364561"/>
              <a:gd name="connsiteX1638" fmla="*/ 10461270 w 12192000"/>
              <a:gd name="connsiteY1638" fmla="*/ 292180 h 364561"/>
              <a:gd name="connsiteX1639" fmla="*/ 10450926 w 12192000"/>
              <a:gd name="connsiteY1639" fmla="*/ 284608 h 364561"/>
              <a:gd name="connsiteX1640" fmla="*/ 10492707 w 12192000"/>
              <a:gd name="connsiteY1640" fmla="*/ 284608 h 364561"/>
              <a:gd name="connsiteX1641" fmla="*/ 10502645 w 12192000"/>
              <a:gd name="connsiteY1641" fmla="*/ 291957 h 364561"/>
              <a:gd name="connsiteX1642" fmla="*/ 10492707 w 12192000"/>
              <a:gd name="connsiteY1642" fmla="*/ 299306 h 364561"/>
              <a:gd name="connsiteX1643" fmla="*/ 10492707 w 12192000"/>
              <a:gd name="connsiteY1643" fmla="*/ 284608 h 364561"/>
              <a:gd name="connsiteX1644" fmla="*/ 10562882 w 12192000"/>
              <a:gd name="connsiteY1644" fmla="*/ 284608 h 364561"/>
              <a:gd name="connsiteX1645" fmla="*/ 10562882 w 12192000"/>
              <a:gd name="connsiteY1645" fmla="*/ 284777 h 364561"/>
              <a:gd name="connsiteX1646" fmla="*/ 10562950 w 12192000"/>
              <a:gd name="connsiteY1646" fmla="*/ 284799 h 364561"/>
              <a:gd name="connsiteX1647" fmla="*/ 10563109 w 12192000"/>
              <a:gd name="connsiteY1647" fmla="*/ 284640 h 364561"/>
              <a:gd name="connsiteX1648" fmla="*/ 10584787 w 12192000"/>
              <a:gd name="connsiteY1648" fmla="*/ 284608 h 364561"/>
              <a:gd name="connsiteX1649" fmla="*/ 10594826 w 12192000"/>
              <a:gd name="connsiteY1649" fmla="*/ 292180 h 364561"/>
              <a:gd name="connsiteX1650" fmla="*/ 10584787 w 12192000"/>
              <a:gd name="connsiteY1650" fmla="*/ 284608 h 364561"/>
              <a:gd name="connsiteX1651" fmla="*/ 10819043 w 12192000"/>
              <a:gd name="connsiteY1651" fmla="*/ 284608 h 364561"/>
              <a:gd name="connsiteX1652" fmla="*/ 10820489 w 12192000"/>
              <a:gd name="connsiteY1652" fmla="*/ 288523 h 364561"/>
              <a:gd name="connsiteX1653" fmla="*/ 10822133 w 12192000"/>
              <a:gd name="connsiteY1653" fmla="*/ 289917 h 364561"/>
              <a:gd name="connsiteX1654" fmla="*/ 10824039 w 12192000"/>
              <a:gd name="connsiteY1654" fmla="*/ 291121 h 364561"/>
              <a:gd name="connsiteX1655" fmla="*/ 10829387 w 12192000"/>
              <a:gd name="connsiteY1655" fmla="*/ 292180 h 364561"/>
              <a:gd name="connsiteX1656" fmla="*/ 10824215 w 12192000"/>
              <a:gd name="connsiteY1656" fmla="*/ 291233 h 364561"/>
              <a:gd name="connsiteX1657" fmla="*/ 10824039 w 12192000"/>
              <a:gd name="connsiteY1657" fmla="*/ 291121 h 364561"/>
              <a:gd name="connsiteX1658" fmla="*/ 10823407 w 12192000"/>
              <a:gd name="connsiteY1658" fmla="*/ 290996 h 364561"/>
              <a:gd name="connsiteX1659" fmla="*/ 10822133 w 12192000"/>
              <a:gd name="connsiteY1659" fmla="*/ 289917 h 364561"/>
              <a:gd name="connsiteX1660" fmla="*/ 10820659 w 12192000"/>
              <a:gd name="connsiteY1660" fmla="*/ 288985 h 364561"/>
              <a:gd name="connsiteX1661" fmla="*/ 10820489 w 12192000"/>
              <a:gd name="connsiteY1661" fmla="*/ 288523 h 364561"/>
              <a:gd name="connsiteX1662" fmla="*/ 10820336 w 12192000"/>
              <a:gd name="connsiteY1662" fmla="*/ 288394 h 364561"/>
              <a:gd name="connsiteX1663" fmla="*/ 10819043 w 12192000"/>
              <a:gd name="connsiteY1663" fmla="*/ 284608 h 364561"/>
              <a:gd name="connsiteX1664" fmla="*/ 10849466 w 12192000"/>
              <a:gd name="connsiteY1664" fmla="*/ 284608 h 364561"/>
              <a:gd name="connsiteX1665" fmla="*/ 10859201 w 12192000"/>
              <a:gd name="connsiteY1665" fmla="*/ 299306 h 364561"/>
              <a:gd name="connsiteX1666" fmla="*/ 10849466 w 12192000"/>
              <a:gd name="connsiteY1666" fmla="*/ 284608 h 364561"/>
              <a:gd name="connsiteX1667" fmla="*/ 10993062 w 12192000"/>
              <a:gd name="connsiteY1667" fmla="*/ 284608 h 364561"/>
              <a:gd name="connsiteX1668" fmla="*/ 10993062 w 12192000"/>
              <a:gd name="connsiteY1668" fmla="*/ 299306 h 364561"/>
              <a:gd name="connsiteX1669" fmla="*/ 10993062 w 12192000"/>
              <a:gd name="connsiteY1669" fmla="*/ 284608 h 364561"/>
              <a:gd name="connsiteX1670" fmla="*/ 11625858 w 12192000"/>
              <a:gd name="connsiteY1670" fmla="*/ 284608 h 364561"/>
              <a:gd name="connsiteX1671" fmla="*/ 11625858 w 12192000"/>
              <a:gd name="connsiteY1671" fmla="*/ 299306 h 364561"/>
              <a:gd name="connsiteX1672" fmla="*/ 11616122 w 12192000"/>
              <a:gd name="connsiteY1672" fmla="*/ 284608 h 364561"/>
              <a:gd name="connsiteX1673" fmla="*/ 11625858 w 12192000"/>
              <a:gd name="connsiteY1673" fmla="*/ 284608 h 364561"/>
              <a:gd name="connsiteX1674" fmla="*/ 11697655 w 12192000"/>
              <a:gd name="connsiteY1674" fmla="*/ 284608 h 364561"/>
              <a:gd name="connsiteX1675" fmla="*/ 11687920 w 12192000"/>
              <a:gd name="connsiteY1675" fmla="*/ 292180 h 364561"/>
              <a:gd name="connsiteX1676" fmla="*/ 11687920 w 12192000"/>
              <a:gd name="connsiteY1676" fmla="*/ 284608 h 364561"/>
              <a:gd name="connsiteX1677" fmla="*/ 11697655 w 12192000"/>
              <a:gd name="connsiteY1677" fmla="*/ 284608 h 364561"/>
              <a:gd name="connsiteX1678" fmla="*/ 11799876 w 12192000"/>
              <a:gd name="connsiteY1678" fmla="*/ 284608 h 364561"/>
              <a:gd name="connsiteX1679" fmla="*/ 11799876 w 12192000"/>
              <a:gd name="connsiteY1679" fmla="*/ 291957 h 364561"/>
              <a:gd name="connsiteX1680" fmla="*/ 11799876 w 12192000"/>
              <a:gd name="connsiteY1680" fmla="*/ 299306 h 364561"/>
              <a:gd name="connsiteX1681" fmla="*/ 11779797 w 12192000"/>
              <a:gd name="connsiteY1681" fmla="*/ 284608 h 364561"/>
              <a:gd name="connsiteX1682" fmla="*/ 11799876 w 12192000"/>
              <a:gd name="connsiteY1682" fmla="*/ 284608 h 364561"/>
              <a:gd name="connsiteX1683" fmla="*/ 3762611 w 12192000"/>
              <a:gd name="connsiteY1683" fmla="*/ 284604 h 364561"/>
              <a:gd name="connsiteX1684" fmla="*/ 3762594 w 12192000"/>
              <a:gd name="connsiteY1684" fmla="*/ 284608 h 364561"/>
              <a:gd name="connsiteX1685" fmla="*/ 3762610 w 12192000"/>
              <a:gd name="connsiteY1685" fmla="*/ 284608 h 364561"/>
              <a:gd name="connsiteX1686" fmla="*/ 4700579 w 12192000"/>
              <a:gd name="connsiteY1686" fmla="*/ 283302 h 364561"/>
              <a:gd name="connsiteX1687" fmla="*/ 4704157 w 12192000"/>
              <a:gd name="connsiteY1687" fmla="*/ 284799 h 364561"/>
              <a:gd name="connsiteX1688" fmla="*/ 4701747 w 12192000"/>
              <a:gd name="connsiteY1688" fmla="*/ 284799 h 364561"/>
              <a:gd name="connsiteX1689" fmla="*/ 4929457 w 12192000"/>
              <a:gd name="connsiteY1689" fmla="*/ 282906 h 364561"/>
              <a:gd name="connsiteX1690" fmla="*/ 4935655 w 12192000"/>
              <a:gd name="connsiteY1690" fmla="*/ 296047 h 364561"/>
              <a:gd name="connsiteX1691" fmla="*/ 4935655 w 12192000"/>
              <a:gd name="connsiteY1691" fmla="*/ 304140 h 364561"/>
              <a:gd name="connsiteX1692" fmla="*/ 4926888 w 12192000"/>
              <a:gd name="connsiteY1692" fmla="*/ 289092 h 364561"/>
              <a:gd name="connsiteX1693" fmla="*/ 4926545 w 12192000"/>
              <a:gd name="connsiteY1693" fmla="*/ 285175 h 364561"/>
              <a:gd name="connsiteX1694" fmla="*/ 4927486 w 12192000"/>
              <a:gd name="connsiteY1694" fmla="*/ 284830 h 364561"/>
              <a:gd name="connsiteX1695" fmla="*/ 3596470 w 12192000"/>
              <a:gd name="connsiteY1695" fmla="*/ 282627 h 364561"/>
              <a:gd name="connsiteX1696" fmla="*/ 3597533 w 12192000"/>
              <a:gd name="connsiteY1696" fmla="*/ 283724 h 364561"/>
              <a:gd name="connsiteX1697" fmla="*/ 3597317 w 12192000"/>
              <a:gd name="connsiteY1697" fmla="*/ 282954 h 364561"/>
              <a:gd name="connsiteX1698" fmla="*/ 3614630 w 12192000"/>
              <a:gd name="connsiteY1698" fmla="*/ 282595 h 364561"/>
              <a:gd name="connsiteX1699" fmla="*/ 3614503 w 12192000"/>
              <a:gd name="connsiteY1699" fmla="*/ 284799 h 364561"/>
              <a:gd name="connsiteX1700" fmla="*/ 3618712 w 12192000"/>
              <a:gd name="connsiteY1700" fmla="*/ 284799 h 364561"/>
              <a:gd name="connsiteX1701" fmla="*/ 9519038 w 12192000"/>
              <a:gd name="connsiteY1701" fmla="*/ 281951 h 364561"/>
              <a:gd name="connsiteX1702" fmla="*/ 9519531 w 12192000"/>
              <a:gd name="connsiteY1702" fmla="*/ 282075 h 364561"/>
              <a:gd name="connsiteX1703" fmla="*/ 9521456 w 12192000"/>
              <a:gd name="connsiteY1703" fmla="*/ 284576 h 364561"/>
              <a:gd name="connsiteX1704" fmla="*/ 9521444 w 12192000"/>
              <a:gd name="connsiteY1704" fmla="*/ 284598 h 364561"/>
              <a:gd name="connsiteX1705" fmla="*/ 9578563 w 12192000"/>
              <a:gd name="connsiteY1705" fmla="*/ 281885 h 364561"/>
              <a:gd name="connsiteX1706" fmla="*/ 9578563 w 12192000"/>
              <a:gd name="connsiteY1706" fmla="*/ 288966 h 364561"/>
              <a:gd name="connsiteX1707" fmla="*/ 9579786 w 12192000"/>
              <a:gd name="connsiteY1707" fmla="*/ 285425 h 364561"/>
              <a:gd name="connsiteX1708" fmla="*/ 9587857 w 12192000"/>
              <a:gd name="connsiteY1708" fmla="*/ 282087 h 364561"/>
              <a:gd name="connsiteX1709" fmla="*/ 9579980 w 12192000"/>
              <a:gd name="connsiteY1709" fmla="*/ 290748 h 364561"/>
              <a:gd name="connsiteX1710" fmla="*/ 9578563 w 12192000"/>
              <a:gd name="connsiteY1710" fmla="*/ 289851 h 364561"/>
              <a:gd name="connsiteX1711" fmla="*/ 9568780 w 12192000"/>
              <a:gd name="connsiteY1711" fmla="*/ 288966 h 364561"/>
              <a:gd name="connsiteX1712" fmla="*/ 9573672 w 12192000"/>
              <a:gd name="connsiteY1712" fmla="*/ 289851 h 364561"/>
              <a:gd name="connsiteX1713" fmla="*/ 9576982 w 12192000"/>
              <a:gd name="connsiteY1713" fmla="*/ 294044 h 364561"/>
              <a:gd name="connsiteX1714" fmla="*/ 9575161 w 12192000"/>
              <a:gd name="connsiteY1714" fmla="*/ 296047 h 364561"/>
              <a:gd name="connsiteX1715" fmla="*/ 9568780 w 12192000"/>
              <a:gd name="connsiteY1715" fmla="*/ 296047 h 364561"/>
              <a:gd name="connsiteX1716" fmla="*/ 9567557 w 12192000"/>
              <a:gd name="connsiteY1716" fmla="*/ 292506 h 364561"/>
              <a:gd name="connsiteX1717" fmla="*/ 9563422 w 12192000"/>
              <a:gd name="connsiteY1717" fmla="*/ 290796 h 364561"/>
              <a:gd name="connsiteX1718" fmla="*/ 9566956 w 12192000"/>
              <a:gd name="connsiteY1718" fmla="*/ 285445 h 364561"/>
              <a:gd name="connsiteX1719" fmla="*/ 9568780 w 12192000"/>
              <a:gd name="connsiteY1719" fmla="*/ 288966 h 364561"/>
              <a:gd name="connsiteX1720" fmla="*/ 9578563 w 12192000"/>
              <a:gd name="connsiteY1720" fmla="*/ 281885 h 364561"/>
              <a:gd name="connsiteX1721" fmla="*/ 5292203 w 12192000"/>
              <a:gd name="connsiteY1721" fmla="*/ 281850 h 364561"/>
              <a:gd name="connsiteX1722" fmla="*/ 5292203 w 12192000"/>
              <a:gd name="connsiteY1722" fmla="*/ 289041 h 364561"/>
              <a:gd name="connsiteX1723" fmla="*/ 5311651 w 12192000"/>
              <a:gd name="connsiteY1723" fmla="*/ 289041 h 364561"/>
              <a:gd name="connsiteX1724" fmla="*/ 5292203 w 12192000"/>
              <a:gd name="connsiteY1724" fmla="*/ 289041 h 364561"/>
              <a:gd name="connsiteX1725" fmla="*/ 5292203 w 12192000"/>
              <a:gd name="connsiteY1725" fmla="*/ 281850 h 364561"/>
              <a:gd name="connsiteX1726" fmla="*/ 3523994 w 12192000"/>
              <a:gd name="connsiteY1726" fmla="*/ 281845 h 364561"/>
              <a:gd name="connsiteX1727" fmla="*/ 3516777 w 12192000"/>
              <a:gd name="connsiteY1727" fmla="*/ 284830 h 364561"/>
              <a:gd name="connsiteX1728" fmla="*/ 3526817 w 12192000"/>
              <a:gd name="connsiteY1728" fmla="*/ 292180 h 364561"/>
              <a:gd name="connsiteX1729" fmla="*/ 3523994 w 12192000"/>
              <a:gd name="connsiteY1729" fmla="*/ 281845 h 364561"/>
              <a:gd name="connsiteX1730" fmla="*/ 9143380 w 12192000"/>
              <a:gd name="connsiteY1730" fmla="*/ 281816 h 364561"/>
              <a:gd name="connsiteX1731" fmla="*/ 9151104 w 12192000"/>
              <a:gd name="connsiteY1731" fmla="*/ 282624 h 364561"/>
              <a:gd name="connsiteX1732" fmla="*/ 9152356 w 12192000"/>
              <a:gd name="connsiteY1732" fmla="*/ 289041 h 364561"/>
              <a:gd name="connsiteX1733" fmla="*/ 9142337 w 12192000"/>
              <a:gd name="connsiteY1733" fmla="*/ 289041 h 364561"/>
              <a:gd name="connsiteX1734" fmla="*/ 9142337 w 12192000"/>
              <a:gd name="connsiteY1734" fmla="*/ 284608 h 364561"/>
              <a:gd name="connsiteX1735" fmla="*/ 9143380 w 12192000"/>
              <a:gd name="connsiteY1735" fmla="*/ 284608 h 364561"/>
              <a:gd name="connsiteX1736" fmla="*/ 1448495 w 12192000"/>
              <a:gd name="connsiteY1736" fmla="*/ 281730 h 364561"/>
              <a:gd name="connsiteX1737" fmla="*/ 1452688 w 12192000"/>
              <a:gd name="connsiteY1737" fmla="*/ 284830 h 364561"/>
              <a:gd name="connsiteX1738" fmla="*/ 1452688 w 12192000"/>
              <a:gd name="connsiteY1738" fmla="*/ 299528 h 364561"/>
              <a:gd name="connsiteX1739" fmla="*/ 1442749 w 12192000"/>
              <a:gd name="connsiteY1739" fmla="*/ 292179 h 364561"/>
              <a:gd name="connsiteX1740" fmla="*/ 1442749 w 12192000"/>
              <a:gd name="connsiteY1740" fmla="*/ 306878 h 364561"/>
              <a:gd name="connsiteX1741" fmla="*/ 1452890 w 12192000"/>
              <a:gd name="connsiteY1741" fmla="*/ 306878 h 364561"/>
              <a:gd name="connsiteX1742" fmla="*/ 1452890 w 12192000"/>
              <a:gd name="connsiteY1742" fmla="*/ 321576 h 364561"/>
              <a:gd name="connsiteX1743" fmla="*/ 1442546 w 12192000"/>
              <a:gd name="connsiteY1743" fmla="*/ 306878 h 364561"/>
              <a:gd name="connsiteX1744" fmla="*/ 1442749 w 12192000"/>
              <a:gd name="connsiteY1744" fmla="*/ 306878 h 364561"/>
              <a:gd name="connsiteX1745" fmla="*/ 1432811 w 12192000"/>
              <a:gd name="connsiteY1745" fmla="*/ 299528 h 364561"/>
              <a:gd name="connsiteX1746" fmla="*/ 1442749 w 12192000"/>
              <a:gd name="connsiteY1746" fmla="*/ 284830 h 364561"/>
              <a:gd name="connsiteX1747" fmla="*/ 1448495 w 12192000"/>
              <a:gd name="connsiteY1747" fmla="*/ 281730 h 364561"/>
              <a:gd name="connsiteX1748" fmla="*/ 1688953 w 12192000"/>
              <a:gd name="connsiteY1748" fmla="*/ 281730 h 364561"/>
              <a:gd name="connsiteX1749" fmla="*/ 1698707 w 12192000"/>
              <a:gd name="connsiteY1749" fmla="*/ 284830 h 364561"/>
              <a:gd name="connsiteX1750" fmla="*/ 1687146 w 12192000"/>
              <a:gd name="connsiteY1750" fmla="*/ 292180 h 364561"/>
              <a:gd name="connsiteX1751" fmla="*/ 1687146 w 12192000"/>
              <a:gd name="connsiteY1751" fmla="*/ 284830 h 364561"/>
              <a:gd name="connsiteX1752" fmla="*/ 1688953 w 12192000"/>
              <a:gd name="connsiteY1752" fmla="*/ 281730 h 364561"/>
              <a:gd name="connsiteX1753" fmla="*/ 10722771 w 12192000"/>
              <a:gd name="connsiteY1753" fmla="*/ 281730 h 364561"/>
              <a:gd name="connsiteX1754" fmla="*/ 10726963 w 12192000"/>
              <a:gd name="connsiteY1754" fmla="*/ 284830 h 364561"/>
              <a:gd name="connsiteX1755" fmla="*/ 10726963 w 12192000"/>
              <a:gd name="connsiteY1755" fmla="*/ 299528 h 364561"/>
              <a:gd name="connsiteX1756" fmla="*/ 10717025 w 12192000"/>
              <a:gd name="connsiteY1756" fmla="*/ 292179 h 364561"/>
              <a:gd name="connsiteX1757" fmla="*/ 10717025 w 12192000"/>
              <a:gd name="connsiteY1757" fmla="*/ 306878 h 364561"/>
              <a:gd name="connsiteX1758" fmla="*/ 10727166 w 12192000"/>
              <a:gd name="connsiteY1758" fmla="*/ 306878 h 364561"/>
              <a:gd name="connsiteX1759" fmla="*/ 10727166 w 12192000"/>
              <a:gd name="connsiteY1759" fmla="*/ 321576 h 364561"/>
              <a:gd name="connsiteX1760" fmla="*/ 10716822 w 12192000"/>
              <a:gd name="connsiteY1760" fmla="*/ 306878 h 364561"/>
              <a:gd name="connsiteX1761" fmla="*/ 10717025 w 12192000"/>
              <a:gd name="connsiteY1761" fmla="*/ 306878 h 364561"/>
              <a:gd name="connsiteX1762" fmla="*/ 10707087 w 12192000"/>
              <a:gd name="connsiteY1762" fmla="*/ 299528 h 364561"/>
              <a:gd name="connsiteX1763" fmla="*/ 10717025 w 12192000"/>
              <a:gd name="connsiteY1763" fmla="*/ 284830 h 364561"/>
              <a:gd name="connsiteX1764" fmla="*/ 10722771 w 12192000"/>
              <a:gd name="connsiteY1764" fmla="*/ 281730 h 364561"/>
              <a:gd name="connsiteX1765" fmla="*/ 10963229 w 12192000"/>
              <a:gd name="connsiteY1765" fmla="*/ 281730 h 364561"/>
              <a:gd name="connsiteX1766" fmla="*/ 10972983 w 12192000"/>
              <a:gd name="connsiteY1766" fmla="*/ 284830 h 364561"/>
              <a:gd name="connsiteX1767" fmla="*/ 10961422 w 12192000"/>
              <a:gd name="connsiteY1767" fmla="*/ 292180 h 364561"/>
              <a:gd name="connsiteX1768" fmla="*/ 10961422 w 12192000"/>
              <a:gd name="connsiteY1768" fmla="*/ 284830 h 364561"/>
              <a:gd name="connsiteX1769" fmla="*/ 10963229 w 12192000"/>
              <a:gd name="connsiteY1769" fmla="*/ 281730 h 364561"/>
              <a:gd name="connsiteX1770" fmla="*/ 4866113 w 12192000"/>
              <a:gd name="connsiteY1770" fmla="*/ 281707 h 364561"/>
              <a:gd name="connsiteX1771" fmla="*/ 4869760 w 12192000"/>
              <a:gd name="connsiteY1771" fmla="*/ 282623 h 364561"/>
              <a:gd name="connsiteX1772" fmla="*/ 4868039 w 12192000"/>
              <a:gd name="connsiteY1772" fmla="*/ 285652 h 364561"/>
              <a:gd name="connsiteX1773" fmla="*/ 4866113 w 12192000"/>
              <a:gd name="connsiteY1773" fmla="*/ 284946 h 364561"/>
              <a:gd name="connsiteX1774" fmla="*/ 4866113 w 12192000"/>
              <a:gd name="connsiteY1774" fmla="*/ 282480 h 364561"/>
              <a:gd name="connsiteX1775" fmla="*/ 4866113 w 12192000"/>
              <a:gd name="connsiteY1775" fmla="*/ 281707 h 364561"/>
              <a:gd name="connsiteX1776" fmla="*/ 4885562 w 12192000"/>
              <a:gd name="connsiteY1776" fmla="*/ 281707 h 364561"/>
              <a:gd name="connsiteX1777" fmla="*/ 4885562 w 12192000"/>
              <a:gd name="connsiteY1777" fmla="*/ 289040 h 364561"/>
              <a:gd name="connsiteX1778" fmla="*/ 4881163 w 12192000"/>
              <a:gd name="connsiteY1778" fmla="*/ 290462 h 364561"/>
              <a:gd name="connsiteX1779" fmla="*/ 4871619 w 12192000"/>
              <a:gd name="connsiteY1779" fmla="*/ 286964 h 364561"/>
              <a:gd name="connsiteX1780" fmla="*/ 4875837 w 12192000"/>
              <a:gd name="connsiteY1780" fmla="*/ 285374 h 364561"/>
              <a:gd name="connsiteX1781" fmla="*/ 4885562 w 12192000"/>
              <a:gd name="connsiteY1781" fmla="*/ 281707 h 364561"/>
              <a:gd name="connsiteX1782" fmla="*/ 4955131 w 12192000"/>
              <a:gd name="connsiteY1782" fmla="*/ 281707 h 364561"/>
              <a:gd name="connsiteX1783" fmla="*/ 4955103 w 12192000"/>
              <a:gd name="connsiteY1783" fmla="*/ 281707 h 364561"/>
              <a:gd name="connsiteX1784" fmla="*/ 4955131 w 12192000"/>
              <a:gd name="connsiteY1784" fmla="*/ 281725 h 364561"/>
              <a:gd name="connsiteX1785" fmla="*/ 5935758 w 12192000"/>
              <a:gd name="connsiteY1785" fmla="*/ 281707 h 364561"/>
              <a:gd name="connsiteX1786" fmla="*/ 5945777 w 12192000"/>
              <a:gd name="connsiteY1786" fmla="*/ 289041 h 364561"/>
              <a:gd name="connsiteX1787" fmla="*/ 5935758 w 12192000"/>
              <a:gd name="connsiteY1787" fmla="*/ 289041 h 364561"/>
              <a:gd name="connsiteX1788" fmla="*/ 5935758 w 12192000"/>
              <a:gd name="connsiteY1788" fmla="*/ 281707 h 364561"/>
              <a:gd name="connsiteX1789" fmla="*/ 6103012 w 12192000"/>
              <a:gd name="connsiteY1789" fmla="*/ 281707 h 364561"/>
              <a:gd name="connsiteX1790" fmla="*/ 6103012 w 12192000"/>
              <a:gd name="connsiteY1790" fmla="*/ 289041 h 364561"/>
              <a:gd name="connsiteX1791" fmla="*/ 6103012 w 12192000"/>
              <a:gd name="connsiteY1791" fmla="*/ 281707 h 364561"/>
              <a:gd name="connsiteX1792" fmla="*/ 7440334 w 12192000"/>
              <a:gd name="connsiteY1792" fmla="*/ 281707 h 364561"/>
              <a:gd name="connsiteX1793" fmla="*/ 7440334 w 12192000"/>
              <a:gd name="connsiteY1793" fmla="*/ 289041 h 364561"/>
              <a:gd name="connsiteX1794" fmla="*/ 7440334 w 12192000"/>
              <a:gd name="connsiteY1794" fmla="*/ 281707 h 364561"/>
              <a:gd name="connsiteX1795" fmla="*/ 7667228 w 12192000"/>
              <a:gd name="connsiteY1795" fmla="*/ 281707 h 364561"/>
              <a:gd name="connsiteX1796" fmla="*/ 7661924 w 12192000"/>
              <a:gd name="connsiteY1796" fmla="*/ 282853 h 364561"/>
              <a:gd name="connsiteX1797" fmla="*/ 7657799 w 12192000"/>
              <a:gd name="connsiteY1797" fmla="*/ 281707 h 364561"/>
              <a:gd name="connsiteX1798" fmla="*/ 7667228 w 12192000"/>
              <a:gd name="connsiteY1798" fmla="*/ 281707 h 364561"/>
              <a:gd name="connsiteX1799" fmla="*/ 7855227 w 12192000"/>
              <a:gd name="connsiteY1799" fmla="*/ 281707 h 364561"/>
              <a:gd name="connsiteX1800" fmla="*/ 7858984 w 12192000"/>
              <a:gd name="connsiteY1800" fmla="*/ 286290 h 364561"/>
              <a:gd name="connsiteX1801" fmla="*/ 7858476 w 12192000"/>
              <a:gd name="connsiteY1801" fmla="*/ 287653 h 364561"/>
              <a:gd name="connsiteX1802" fmla="*/ 7858984 w 12192000"/>
              <a:gd name="connsiteY1802" fmla="*/ 288124 h 364561"/>
              <a:gd name="connsiteX1803" fmla="*/ 7858232 w 12192000"/>
              <a:gd name="connsiteY1803" fmla="*/ 288307 h 364561"/>
              <a:gd name="connsiteX1804" fmla="*/ 7855227 w 12192000"/>
              <a:gd name="connsiteY1804" fmla="*/ 296374 h 364561"/>
              <a:gd name="connsiteX1805" fmla="*/ 7855227 w 12192000"/>
              <a:gd name="connsiteY1805" fmla="*/ 289040 h 364561"/>
              <a:gd name="connsiteX1806" fmla="*/ 7858232 w 12192000"/>
              <a:gd name="connsiteY1806" fmla="*/ 288307 h 364561"/>
              <a:gd name="connsiteX1807" fmla="*/ 7858476 w 12192000"/>
              <a:gd name="connsiteY1807" fmla="*/ 287653 h 364561"/>
              <a:gd name="connsiteX1808" fmla="*/ 7856635 w 12192000"/>
              <a:gd name="connsiteY1808" fmla="*/ 285946 h 364561"/>
              <a:gd name="connsiteX1809" fmla="*/ 7855227 w 12192000"/>
              <a:gd name="connsiteY1809" fmla="*/ 281707 h 364561"/>
              <a:gd name="connsiteX1810" fmla="*/ 7865244 w 12192000"/>
              <a:gd name="connsiteY1810" fmla="*/ 281707 h 364561"/>
              <a:gd name="connsiteX1811" fmla="*/ 7876442 w 12192000"/>
              <a:gd name="connsiteY1811" fmla="*/ 289041 h 364561"/>
              <a:gd name="connsiteX1812" fmla="*/ 7865244 w 12192000"/>
              <a:gd name="connsiteY1812" fmla="*/ 289041 h 364561"/>
              <a:gd name="connsiteX1813" fmla="*/ 7865244 w 12192000"/>
              <a:gd name="connsiteY1813" fmla="*/ 281707 h 364561"/>
              <a:gd name="connsiteX1814" fmla="*/ 7885872 w 12192000"/>
              <a:gd name="connsiteY1814" fmla="*/ 281707 h 364561"/>
              <a:gd name="connsiteX1815" fmla="*/ 7885872 w 12192000"/>
              <a:gd name="connsiteY1815" fmla="*/ 296374 h 364561"/>
              <a:gd name="connsiteX1816" fmla="*/ 7876442 w 12192000"/>
              <a:gd name="connsiteY1816" fmla="*/ 289040 h 364561"/>
              <a:gd name="connsiteX1817" fmla="*/ 7885872 w 12192000"/>
              <a:gd name="connsiteY1817" fmla="*/ 281707 h 364561"/>
              <a:gd name="connsiteX1818" fmla="*/ 7944805 w 12192000"/>
              <a:gd name="connsiteY1818" fmla="*/ 281707 h 364561"/>
              <a:gd name="connsiteX1819" fmla="*/ 7934787 w 12192000"/>
              <a:gd name="connsiteY1819" fmla="*/ 289041 h 364561"/>
              <a:gd name="connsiteX1820" fmla="*/ 7934787 w 12192000"/>
              <a:gd name="connsiteY1820" fmla="*/ 281707 h 364561"/>
              <a:gd name="connsiteX1821" fmla="*/ 7944805 w 12192000"/>
              <a:gd name="connsiteY1821" fmla="*/ 281707 h 364561"/>
              <a:gd name="connsiteX1822" fmla="*/ 8043224 w 12192000"/>
              <a:gd name="connsiteY1822" fmla="*/ 281707 h 364561"/>
              <a:gd name="connsiteX1823" fmla="*/ 8043224 w 12192000"/>
              <a:gd name="connsiteY1823" fmla="*/ 289041 h 364561"/>
              <a:gd name="connsiteX1824" fmla="*/ 8043224 w 12192000"/>
              <a:gd name="connsiteY1824" fmla="*/ 281707 h 364561"/>
              <a:gd name="connsiteX1825" fmla="*/ 8202345 w 12192000"/>
              <a:gd name="connsiteY1825" fmla="*/ 281707 h 364561"/>
              <a:gd name="connsiteX1826" fmla="*/ 8221794 w 12192000"/>
              <a:gd name="connsiteY1826" fmla="*/ 289040 h 364561"/>
              <a:gd name="connsiteX1827" fmla="*/ 8202345 w 12192000"/>
              <a:gd name="connsiteY1827" fmla="*/ 281707 h 364561"/>
              <a:gd name="connsiteX1828" fmla="*/ 8221794 w 12192000"/>
              <a:gd name="connsiteY1828" fmla="*/ 281707 h 364561"/>
              <a:gd name="connsiteX1829" fmla="*/ 8226803 w 12192000"/>
              <a:gd name="connsiteY1829" fmla="*/ 282623 h 364561"/>
              <a:gd name="connsiteX1830" fmla="*/ 8226974 w 12192000"/>
              <a:gd name="connsiteY1830" fmla="*/ 282731 h 364561"/>
              <a:gd name="connsiteX1831" fmla="*/ 8227586 w 12192000"/>
              <a:gd name="connsiteY1831" fmla="*/ 282853 h 364561"/>
              <a:gd name="connsiteX1832" fmla="*/ 8228819 w 12192000"/>
              <a:gd name="connsiteY1832" fmla="*/ 283898 h 364561"/>
              <a:gd name="connsiteX1833" fmla="*/ 8230247 w 12192000"/>
              <a:gd name="connsiteY1833" fmla="*/ 284801 h 364561"/>
              <a:gd name="connsiteX1834" fmla="*/ 8230412 w 12192000"/>
              <a:gd name="connsiteY1834" fmla="*/ 285248 h 364561"/>
              <a:gd name="connsiteX1835" fmla="*/ 8230560 w 12192000"/>
              <a:gd name="connsiteY1835" fmla="*/ 285374 h 364561"/>
              <a:gd name="connsiteX1836" fmla="*/ 8231812 w 12192000"/>
              <a:gd name="connsiteY1836" fmla="*/ 289041 h 364561"/>
              <a:gd name="connsiteX1837" fmla="*/ 8230412 w 12192000"/>
              <a:gd name="connsiteY1837" fmla="*/ 285248 h 364561"/>
              <a:gd name="connsiteX1838" fmla="*/ 8228819 w 12192000"/>
              <a:gd name="connsiteY1838" fmla="*/ 283898 h 364561"/>
              <a:gd name="connsiteX1839" fmla="*/ 8226974 w 12192000"/>
              <a:gd name="connsiteY1839" fmla="*/ 282731 h 364561"/>
              <a:gd name="connsiteX1840" fmla="*/ 8291335 w 12192000"/>
              <a:gd name="connsiteY1840" fmla="*/ 281707 h 364561"/>
              <a:gd name="connsiteX1841" fmla="*/ 8301354 w 12192000"/>
              <a:gd name="connsiteY1841" fmla="*/ 289041 h 364561"/>
              <a:gd name="connsiteX1842" fmla="*/ 8291335 w 12192000"/>
              <a:gd name="connsiteY1842" fmla="*/ 289041 h 364561"/>
              <a:gd name="connsiteX1843" fmla="*/ 8291335 w 12192000"/>
              <a:gd name="connsiteY1843" fmla="*/ 281707 h 364561"/>
              <a:gd name="connsiteX1844" fmla="*/ 9183002 w 12192000"/>
              <a:gd name="connsiteY1844" fmla="*/ 281707 h 364561"/>
              <a:gd name="connsiteX1845" fmla="*/ 9183002 w 12192000"/>
              <a:gd name="connsiteY1845" fmla="*/ 296374 h 364561"/>
              <a:gd name="connsiteX1846" fmla="*/ 9173375 w 12192000"/>
              <a:gd name="connsiteY1846" fmla="*/ 289040 h 364561"/>
              <a:gd name="connsiteX1847" fmla="*/ 9162374 w 12192000"/>
              <a:gd name="connsiteY1847" fmla="*/ 289040 h 364561"/>
              <a:gd name="connsiteX1848" fmla="*/ 9183002 w 12192000"/>
              <a:gd name="connsiteY1848" fmla="*/ 281707 h 364561"/>
              <a:gd name="connsiteX1849" fmla="*/ 9381018 w 12192000"/>
              <a:gd name="connsiteY1849" fmla="*/ 281706 h 364561"/>
              <a:gd name="connsiteX1850" fmla="*/ 9384554 w 12192000"/>
              <a:gd name="connsiteY1850" fmla="*/ 288844 h 364561"/>
              <a:gd name="connsiteX1851" fmla="*/ 9382902 w 12192000"/>
              <a:gd name="connsiteY1851" fmla="*/ 292180 h 364561"/>
              <a:gd name="connsiteX1852" fmla="*/ 9378227 w 12192000"/>
              <a:gd name="connsiteY1852" fmla="*/ 292180 h 364561"/>
              <a:gd name="connsiteX1853" fmla="*/ 9378227 w 12192000"/>
              <a:gd name="connsiteY1853" fmla="*/ 299306 h 364561"/>
              <a:gd name="connsiteX1854" fmla="*/ 9383118 w 12192000"/>
              <a:gd name="connsiteY1854" fmla="*/ 298415 h 364561"/>
              <a:gd name="connsiteX1855" fmla="*/ 9384124 w 12192000"/>
              <a:gd name="connsiteY1855" fmla="*/ 297133 h 364561"/>
              <a:gd name="connsiteX1856" fmla="*/ 9389269 w 12192000"/>
              <a:gd name="connsiteY1856" fmla="*/ 299041 h 364561"/>
              <a:gd name="connsiteX1857" fmla="*/ 9390448 w 12192000"/>
              <a:gd name="connsiteY1857" fmla="*/ 295982 h 364561"/>
              <a:gd name="connsiteX1858" fmla="*/ 9381018 w 12192000"/>
              <a:gd name="connsiteY1858" fmla="*/ 281706 h 364561"/>
              <a:gd name="connsiteX1859" fmla="*/ 9340319 w 12192000"/>
              <a:gd name="connsiteY1859" fmla="*/ 281213 h 364561"/>
              <a:gd name="connsiteX1860" fmla="*/ 9340579 w 12192000"/>
              <a:gd name="connsiteY1860" fmla="*/ 281974 h 364561"/>
              <a:gd name="connsiteX1861" fmla="*/ 9339726 w 12192000"/>
              <a:gd name="connsiteY1861" fmla="*/ 281974 h 364561"/>
              <a:gd name="connsiteX1862" fmla="*/ 4987038 w 12192000"/>
              <a:gd name="connsiteY1862" fmla="*/ 280762 h 364561"/>
              <a:gd name="connsiteX1863" fmla="*/ 4987817 w 12192000"/>
              <a:gd name="connsiteY1863" fmla="*/ 284756 h 364561"/>
              <a:gd name="connsiteX1864" fmla="*/ 4998214 w 12192000"/>
              <a:gd name="connsiteY1864" fmla="*/ 287526 h 364561"/>
              <a:gd name="connsiteX1865" fmla="*/ 4994182 w 12192000"/>
              <a:gd name="connsiteY1865" fmla="*/ 289131 h 364561"/>
              <a:gd name="connsiteX1866" fmla="*/ 5015215 w 12192000"/>
              <a:gd name="connsiteY1866" fmla="*/ 296294 h 364561"/>
              <a:gd name="connsiteX1867" fmla="*/ 5013835 w 12192000"/>
              <a:gd name="connsiteY1867" fmla="*/ 311404 h 364561"/>
              <a:gd name="connsiteX1868" fmla="*/ 5014352 w 12192000"/>
              <a:gd name="connsiteY1868" fmla="*/ 314177 h 364561"/>
              <a:gd name="connsiteX1869" fmla="*/ 5011226 w 12192000"/>
              <a:gd name="connsiteY1869" fmla="*/ 314279 h 364561"/>
              <a:gd name="connsiteX1870" fmla="*/ 5008905 w 12192000"/>
              <a:gd name="connsiteY1870" fmla="*/ 311644 h 364561"/>
              <a:gd name="connsiteX1871" fmla="*/ 4994182 w 12192000"/>
              <a:gd name="connsiteY1871" fmla="*/ 304481 h 364561"/>
              <a:gd name="connsiteX1872" fmla="*/ 4994182 w 12192000"/>
              <a:gd name="connsiteY1872" fmla="*/ 298651 h 364561"/>
              <a:gd name="connsiteX1873" fmla="*/ 4997763 w 12192000"/>
              <a:gd name="connsiteY1873" fmla="*/ 299306 h 364561"/>
              <a:gd name="connsiteX1874" fmla="*/ 4988027 w 12192000"/>
              <a:gd name="connsiteY1874" fmla="*/ 292180 h 364561"/>
              <a:gd name="connsiteX1875" fmla="*/ 4991078 w 12192000"/>
              <a:gd name="connsiteY1875" fmla="*/ 296088 h 364561"/>
              <a:gd name="connsiteX1876" fmla="*/ 4980686 w 12192000"/>
              <a:gd name="connsiteY1876" fmla="*/ 295398 h 364561"/>
              <a:gd name="connsiteX1877" fmla="*/ 4974551 w 12192000"/>
              <a:gd name="connsiteY1877" fmla="*/ 289131 h 364561"/>
              <a:gd name="connsiteX1878" fmla="*/ 4984366 w 12192000"/>
              <a:gd name="connsiteY1878" fmla="*/ 289131 h 364561"/>
              <a:gd name="connsiteX1879" fmla="*/ 4985593 w 12192000"/>
              <a:gd name="connsiteY1879" fmla="*/ 281968 h 364561"/>
              <a:gd name="connsiteX1880" fmla="*/ 4599221 w 12192000"/>
              <a:gd name="connsiteY1880" fmla="*/ 280202 h 364561"/>
              <a:gd name="connsiteX1881" fmla="*/ 4600644 w 12192000"/>
              <a:gd name="connsiteY1881" fmla="*/ 281706 h 364561"/>
              <a:gd name="connsiteX1882" fmla="*/ 4599844 w 12192000"/>
              <a:gd name="connsiteY1882" fmla="*/ 281706 h 364561"/>
              <a:gd name="connsiteX1883" fmla="*/ 2280392 w 12192000"/>
              <a:gd name="connsiteY1883" fmla="*/ 279263 h 364561"/>
              <a:gd name="connsiteX1884" fmla="*/ 2291344 w 12192000"/>
              <a:gd name="connsiteY1884" fmla="*/ 284608 h 364561"/>
              <a:gd name="connsiteX1885" fmla="*/ 2269440 w 12192000"/>
              <a:gd name="connsiteY1885" fmla="*/ 284608 h 364561"/>
              <a:gd name="connsiteX1886" fmla="*/ 2280392 w 12192000"/>
              <a:gd name="connsiteY1886" fmla="*/ 279263 h 364561"/>
              <a:gd name="connsiteX1887" fmla="*/ 11554668 w 12192000"/>
              <a:gd name="connsiteY1887" fmla="*/ 279263 h 364561"/>
              <a:gd name="connsiteX1888" fmla="*/ 11565620 w 12192000"/>
              <a:gd name="connsiteY1888" fmla="*/ 284608 h 364561"/>
              <a:gd name="connsiteX1889" fmla="*/ 11543716 w 12192000"/>
              <a:gd name="connsiteY1889" fmla="*/ 284608 h 364561"/>
              <a:gd name="connsiteX1890" fmla="*/ 11554668 w 12192000"/>
              <a:gd name="connsiteY1890" fmla="*/ 279263 h 364561"/>
              <a:gd name="connsiteX1891" fmla="*/ 9103441 w 12192000"/>
              <a:gd name="connsiteY1891" fmla="*/ 278917 h 364561"/>
              <a:gd name="connsiteX1892" fmla="*/ 9103441 w 12192000"/>
              <a:gd name="connsiteY1892" fmla="*/ 280817 h 364561"/>
              <a:gd name="connsiteX1893" fmla="*/ 9103441 w 12192000"/>
              <a:gd name="connsiteY1893" fmla="*/ 281707 h 364561"/>
              <a:gd name="connsiteX1894" fmla="*/ 9098943 w 12192000"/>
              <a:gd name="connsiteY1894" fmla="*/ 279825 h 364561"/>
              <a:gd name="connsiteX1895" fmla="*/ 5085236 w 12192000"/>
              <a:gd name="connsiteY1895" fmla="*/ 278795 h 364561"/>
              <a:gd name="connsiteX1896" fmla="*/ 5094186 w 12192000"/>
              <a:gd name="connsiteY1896" fmla="*/ 281707 h 364561"/>
              <a:gd name="connsiteX1897" fmla="*/ 5083578 w 12192000"/>
              <a:gd name="connsiteY1897" fmla="*/ 281707 h 364561"/>
              <a:gd name="connsiteX1898" fmla="*/ 5085236 w 12192000"/>
              <a:gd name="connsiteY1898" fmla="*/ 278795 h 364561"/>
              <a:gd name="connsiteX1899" fmla="*/ 5250563 w 12192000"/>
              <a:gd name="connsiteY1899" fmla="*/ 278795 h 364561"/>
              <a:gd name="connsiteX1900" fmla="*/ 5252128 w 12192000"/>
              <a:gd name="connsiteY1900" fmla="*/ 281707 h 364561"/>
              <a:gd name="connsiteX1901" fmla="*/ 5242109 w 12192000"/>
              <a:gd name="connsiteY1901" fmla="*/ 281707 h 364561"/>
              <a:gd name="connsiteX1902" fmla="*/ 5250563 w 12192000"/>
              <a:gd name="connsiteY1902" fmla="*/ 278795 h 364561"/>
              <a:gd name="connsiteX1903" fmla="*/ 9343783 w 12192000"/>
              <a:gd name="connsiteY1903" fmla="*/ 278117 h 364561"/>
              <a:gd name="connsiteX1904" fmla="*/ 9348706 w 12192000"/>
              <a:gd name="connsiteY1904" fmla="*/ 283166 h 364561"/>
              <a:gd name="connsiteX1905" fmla="*/ 9348683 w 12192000"/>
              <a:gd name="connsiteY1905" fmla="*/ 283200 h 364561"/>
              <a:gd name="connsiteX1906" fmla="*/ 9343361 w 12192000"/>
              <a:gd name="connsiteY1906" fmla="*/ 278194 h 364561"/>
              <a:gd name="connsiteX1907" fmla="*/ 9607274 w 12192000"/>
              <a:gd name="connsiteY1907" fmla="*/ 277886 h 364561"/>
              <a:gd name="connsiteX1908" fmla="*/ 9612238 w 12192000"/>
              <a:gd name="connsiteY1908" fmla="*/ 278341 h 364561"/>
              <a:gd name="connsiteX1909" fmla="*/ 9613677 w 12192000"/>
              <a:gd name="connsiteY1909" fmla="*/ 284799 h 364561"/>
              <a:gd name="connsiteX1910" fmla="*/ 9606669 w 12192000"/>
              <a:gd name="connsiteY1910" fmla="*/ 280804 h 364561"/>
              <a:gd name="connsiteX1911" fmla="*/ 145262 w 12192000"/>
              <a:gd name="connsiteY1911" fmla="*/ 277482 h 364561"/>
              <a:gd name="connsiteX1912" fmla="*/ 133771 w 12192000"/>
              <a:gd name="connsiteY1912" fmla="*/ 277482 h 364561"/>
              <a:gd name="connsiteX1913" fmla="*/ 133771 w 12192000"/>
              <a:gd name="connsiteY1913" fmla="*/ 292031 h 364561"/>
              <a:gd name="connsiteX1914" fmla="*/ 165395 w 12192000"/>
              <a:gd name="connsiteY1914" fmla="*/ 292031 h 364561"/>
              <a:gd name="connsiteX1915" fmla="*/ 155329 w 12192000"/>
              <a:gd name="connsiteY1915" fmla="*/ 292031 h 364561"/>
              <a:gd name="connsiteX1916" fmla="*/ 145262 w 12192000"/>
              <a:gd name="connsiteY1916" fmla="*/ 277482 h 364561"/>
              <a:gd name="connsiteX1917" fmla="*/ 3639077 w 12192000"/>
              <a:gd name="connsiteY1917" fmla="*/ 277482 h 364561"/>
              <a:gd name="connsiteX1918" fmla="*/ 3628733 w 12192000"/>
              <a:gd name="connsiteY1918" fmla="*/ 284608 h 364561"/>
              <a:gd name="connsiteX1919" fmla="*/ 3639077 w 12192000"/>
              <a:gd name="connsiteY1919" fmla="*/ 284608 h 364561"/>
              <a:gd name="connsiteX1920" fmla="*/ 3639077 w 12192000"/>
              <a:gd name="connsiteY1920" fmla="*/ 277482 h 364561"/>
              <a:gd name="connsiteX1921" fmla="*/ 277655 w 12192000"/>
              <a:gd name="connsiteY1921" fmla="*/ 277481 h 364561"/>
              <a:gd name="connsiteX1922" fmla="*/ 277655 w 12192000"/>
              <a:gd name="connsiteY1922" fmla="*/ 284756 h 364561"/>
              <a:gd name="connsiteX1923" fmla="*/ 277655 w 12192000"/>
              <a:gd name="connsiteY1923" fmla="*/ 299306 h 364561"/>
              <a:gd name="connsiteX1924" fmla="*/ 247542 w 12192000"/>
              <a:gd name="connsiteY1924" fmla="*/ 284756 h 364561"/>
              <a:gd name="connsiteX1925" fmla="*/ 277655 w 12192000"/>
              <a:gd name="connsiteY1925" fmla="*/ 284756 h 364561"/>
              <a:gd name="connsiteX1926" fmla="*/ 277655 w 12192000"/>
              <a:gd name="connsiteY1926" fmla="*/ 277481 h 364561"/>
              <a:gd name="connsiteX1927" fmla="*/ 543855 w 12192000"/>
              <a:gd name="connsiteY1927" fmla="*/ 277481 h 364561"/>
              <a:gd name="connsiteX1928" fmla="*/ 563934 w 12192000"/>
              <a:gd name="connsiteY1928" fmla="*/ 284608 h 364561"/>
              <a:gd name="connsiteX1929" fmla="*/ 553894 w 12192000"/>
              <a:gd name="connsiteY1929" fmla="*/ 284608 h 364561"/>
              <a:gd name="connsiteX1930" fmla="*/ 543855 w 12192000"/>
              <a:gd name="connsiteY1930" fmla="*/ 277481 h 364561"/>
              <a:gd name="connsiteX1931" fmla="*/ 635732 w 12192000"/>
              <a:gd name="connsiteY1931" fmla="*/ 277481 h 364561"/>
              <a:gd name="connsiteX1932" fmla="*/ 614159 w 12192000"/>
              <a:gd name="connsiteY1932" fmla="*/ 284608 h 364561"/>
              <a:gd name="connsiteX1933" fmla="*/ 604092 w 12192000"/>
              <a:gd name="connsiteY1933" fmla="*/ 284608 h 364561"/>
              <a:gd name="connsiteX1934" fmla="*/ 635732 w 12192000"/>
              <a:gd name="connsiteY1934" fmla="*/ 277481 h 364561"/>
              <a:gd name="connsiteX1935" fmla="*/ 788454 w 12192000"/>
              <a:gd name="connsiteY1935" fmla="*/ 277481 h 364561"/>
              <a:gd name="connsiteX1936" fmla="*/ 808429 w 12192000"/>
              <a:gd name="connsiteY1936" fmla="*/ 284756 h 364561"/>
              <a:gd name="connsiteX1937" fmla="*/ 829830 w 12192000"/>
              <a:gd name="connsiteY1937" fmla="*/ 292031 h 364561"/>
              <a:gd name="connsiteX1938" fmla="*/ 829830 w 12192000"/>
              <a:gd name="connsiteY1938" fmla="*/ 299306 h 364561"/>
              <a:gd name="connsiteX1939" fmla="*/ 788454 w 12192000"/>
              <a:gd name="connsiteY1939" fmla="*/ 277481 h 364561"/>
              <a:gd name="connsiteX1940" fmla="*/ 1044615 w 12192000"/>
              <a:gd name="connsiteY1940" fmla="*/ 277481 h 364561"/>
              <a:gd name="connsiteX1941" fmla="*/ 1034271 w 12192000"/>
              <a:gd name="connsiteY1941" fmla="*/ 284608 h 364561"/>
              <a:gd name="connsiteX1942" fmla="*/ 1044615 w 12192000"/>
              <a:gd name="connsiteY1942" fmla="*/ 277481 h 364561"/>
              <a:gd name="connsiteX1943" fmla="*/ 1094509 w 12192000"/>
              <a:gd name="connsiteY1943" fmla="*/ 277481 h 364561"/>
              <a:gd name="connsiteX1944" fmla="*/ 1104853 w 12192000"/>
              <a:gd name="connsiteY1944" fmla="*/ 299306 h 364561"/>
              <a:gd name="connsiteX1945" fmla="*/ 1094509 w 12192000"/>
              <a:gd name="connsiteY1945" fmla="*/ 277481 h 364561"/>
              <a:gd name="connsiteX1946" fmla="*/ 1504609 w 12192000"/>
              <a:gd name="connsiteY1946" fmla="*/ 277481 h 364561"/>
              <a:gd name="connsiteX1947" fmla="*/ 1504609 w 12192000"/>
              <a:gd name="connsiteY1947" fmla="*/ 284608 h 364561"/>
              <a:gd name="connsiteX1948" fmla="*/ 1493048 w 12192000"/>
              <a:gd name="connsiteY1948" fmla="*/ 277481 h 364561"/>
              <a:gd name="connsiteX1949" fmla="*/ 1504609 w 12192000"/>
              <a:gd name="connsiteY1949" fmla="*/ 277481 h 364561"/>
              <a:gd name="connsiteX1950" fmla="*/ 1861165 w 12192000"/>
              <a:gd name="connsiteY1950" fmla="*/ 277481 h 364561"/>
              <a:gd name="connsiteX1951" fmla="*/ 1841086 w 12192000"/>
              <a:gd name="connsiteY1951" fmla="*/ 292180 h 364561"/>
              <a:gd name="connsiteX1952" fmla="*/ 1841086 w 12192000"/>
              <a:gd name="connsiteY1952" fmla="*/ 284830 h 364561"/>
              <a:gd name="connsiteX1953" fmla="*/ 1851126 w 12192000"/>
              <a:gd name="connsiteY1953" fmla="*/ 277481 h 364561"/>
              <a:gd name="connsiteX1954" fmla="*/ 1861165 w 12192000"/>
              <a:gd name="connsiteY1954" fmla="*/ 277481 h 364561"/>
              <a:gd name="connsiteX1955" fmla="*/ 1963082 w 12192000"/>
              <a:gd name="connsiteY1955" fmla="*/ 277481 h 364561"/>
              <a:gd name="connsiteX1956" fmla="*/ 1963082 w 12192000"/>
              <a:gd name="connsiteY1956" fmla="*/ 292180 h 364561"/>
              <a:gd name="connsiteX1957" fmla="*/ 1953042 w 12192000"/>
              <a:gd name="connsiteY1957" fmla="*/ 292180 h 364561"/>
              <a:gd name="connsiteX1958" fmla="*/ 1963082 w 12192000"/>
              <a:gd name="connsiteY1958" fmla="*/ 277481 h 364561"/>
              <a:gd name="connsiteX1959" fmla="*/ 2341846 w 12192000"/>
              <a:gd name="connsiteY1959" fmla="*/ 277481 h 364561"/>
              <a:gd name="connsiteX1960" fmla="*/ 2331502 w 12192000"/>
              <a:gd name="connsiteY1960" fmla="*/ 284608 h 364561"/>
              <a:gd name="connsiteX1961" fmla="*/ 2341846 w 12192000"/>
              <a:gd name="connsiteY1961" fmla="*/ 277481 h 364561"/>
              <a:gd name="connsiteX1962" fmla="*/ 2371863 w 12192000"/>
              <a:gd name="connsiteY1962" fmla="*/ 277481 h 364561"/>
              <a:gd name="connsiteX1963" fmla="*/ 2371863 w 12192000"/>
              <a:gd name="connsiteY1963" fmla="*/ 292180 h 364561"/>
              <a:gd name="connsiteX1964" fmla="*/ 2361925 w 12192000"/>
              <a:gd name="connsiteY1964" fmla="*/ 284830 h 364561"/>
              <a:gd name="connsiteX1965" fmla="*/ 2371863 w 12192000"/>
              <a:gd name="connsiteY1965" fmla="*/ 284830 h 364561"/>
              <a:gd name="connsiteX1966" fmla="*/ 2371863 w 12192000"/>
              <a:gd name="connsiteY1966" fmla="*/ 277481 h 364561"/>
              <a:gd name="connsiteX1967" fmla="*/ 2383222 w 12192000"/>
              <a:gd name="connsiteY1967" fmla="*/ 277481 h 364561"/>
              <a:gd name="connsiteX1968" fmla="*/ 2393566 w 12192000"/>
              <a:gd name="connsiteY1968" fmla="*/ 284608 h 364561"/>
              <a:gd name="connsiteX1969" fmla="*/ 2383222 w 12192000"/>
              <a:gd name="connsiteY1969" fmla="*/ 277481 h 364561"/>
              <a:gd name="connsiteX1970" fmla="*/ 2709963 w 12192000"/>
              <a:gd name="connsiteY1970" fmla="*/ 277481 h 364561"/>
              <a:gd name="connsiteX1971" fmla="*/ 2709963 w 12192000"/>
              <a:gd name="connsiteY1971" fmla="*/ 284608 h 364561"/>
              <a:gd name="connsiteX1972" fmla="*/ 2699619 w 12192000"/>
              <a:gd name="connsiteY1972" fmla="*/ 284608 h 364561"/>
              <a:gd name="connsiteX1973" fmla="*/ 2709963 w 12192000"/>
              <a:gd name="connsiteY1973" fmla="*/ 277481 h 364561"/>
              <a:gd name="connsiteX1974" fmla="*/ 3016017 w 12192000"/>
              <a:gd name="connsiteY1974" fmla="*/ 277481 h 364561"/>
              <a:gd name="connsiteX1975" fmla="*/ 3026361 w 12192000"/>
              <a:gd name="connsiteY1975" fmla="*/ 284608 h 364561"/>
              <a:gd name="connsiteX1976" fmla="*/ 3016017 w 12192000"/>
              <a:gd name="connsiteY1976" fmla="*/ 277481 h 364561"/>
              <a:gd name="connsiteX1977" fmla="*/ 3884894 w 12192000"/>
              <a:gd name="connsiteY1977" fmla="*/ 277481 h 364561"/>
              <a:gd name="connsiteX1978" fmla="*/ 3874647 w 12192000"/>
              <a:gd name="connsiteY1978" fmla="*/ 277481 h 364561"/>
              <a:gd name="connsiteX1979" fmla="*/ 3874550 w 12192000"/>
              <a:gd name="connsiteY1979" fmla="*/ 277556 h 364561"/>
              <a:gd name="connsiteX1980" fmla="*/ 3874550 w 12192000"/>
              <a:gd name="connsiteY1980" fmla="*/ 278400 h 364561"/>
              <a:gd name="connsiteX1981" fmla="*/ 3874550 w 12192000"/>
              <a:gd name="connsiteY1981" fmla="*/ 284830 h 364561"/>
              <a:gd name="connsiteX1982" fmla="*/ 3884894 w 12192000"/>
              <a:gd name="connsiteY1982" fmla="*/ 277481 h 364561"/>
              <a:gd name="connsiteX1983" fmla="*/ 4099071 w 12192000"/>
              <a:gd name="connsiteY1983" fmla="*/ 277481 h 364561"/>
              <a:gd name="connsiteX1984" fmla="*/ 4088727 w 12192000"/>
              <a:gd name="connsiteY1984" fmla="*/ 284830 h 364561"/>
              <a:gd name="connsiteX1985" fmla="*/ 4099071 w 12192000"/>
              <a:gd name="connsiteY1985" fmla="*/ 277481 h 364561"/>
              <a:gd name="connsiteX1986" fmla="*/ 4569407 w 12192000"/>
              <a:gd name="connsiteY1986" fmla="*/ 277481 h 364561"/>
              <a:gd name="connsiteX1987" fmla="*/ 4559065 w 12192000"/>
              <a:gd name="connsiteY1987" fmla="*/ 284608 h 364561"/>
              <a:gd name="connsiteX1988" fmla="*/ 4569407 w 12192000"/>
              <a:gd name="connsiteY1988" fmla="*/ 284608 h 364561"/>
              <a:gd name="connsiteX1989" fmla="*/ 4579751 w 12192000"/>
              <a:gd name="connsiteY1989" fmla="*/ 284608 h 364561"/>
              <a:gd name="connsiteX1990" fmla="*/ 4569407 w 12192000"/>
              <a:gd name="connsiteY1990" fmla="*/ 277481 h 364561"/>
              <a:gd name="connsiteX1991" fmla="*/ 9551930 w 12192000"/>
              <a:gd name="connsiteY1991" fmla="*/ 277481 h 364561"/>
              <a:gd name="connsiteX1992" fmla="*/ 9551930 w 12192000"/>
              <a:gd name="connsiteY1992" fmla="*/ 284756 h 364561"/>
              <a:gd name="connsiteX1993" fmla="*/ 9551930 w 12192000"/>
              <a:gd name="connsiteY1993" fmla="*/ 299306 h 364561"/>
              <a:gd name="connsiteX1994" fmla="*/ 9548945 w 12192000"/>
              <a:gd name="connsiteY1994" fmla="*/ 297717 h 364561"/>
              <a:gd name="connsiteX1995" fmla="*/ 9549568 w 12192000"/>
              <a:gd name="connsiteY1995" fmla="*/ 296374 h 364561"/>
              <a:gd name="connsiteX1996" fmla="*/ 9546419 w 12192000"/>
              <a:gd name="connsiteY1996" fmla="*/ 296374 h 364561"/>
              <a:gd name="connsiteX1997" fmla="*/ 9533132 w 12192000"/>
              <a:gd name="connsiteY1997" fmla="*/ 289303 h 364561"/>
              <a:gd name="connsiteX1998" fmla="*/ 9525291 w 12192000"/>
              <a:gd name="connsiteY1998" fmla="*/ 286152 h 364561"/>
              <a:gd name="connsiteX1999" fmla="*/ 9523637 w 12192000"/>
              <a:gd name="connsiteY1999" fmla="*/ 284591 h 364561"/>
              <a:gd name="connsiteX2000" fmla="*/ 9523497 w 12192000"/>
              <a:gd name="connsiteY2000" fmla="*/ 284301 h 364561"/>
              <a:gd name="connsiteX2001" fmla="*/ 9529358 w 12192000"/>
              <a:gd name="connsiteY2001" fmla="*/ 282710 h 364561"/>
              <a:gd name="connsiteX2002" fmla="*/ 9551930 w 12192000"/>
              <a:gd name="connsiteY2002" fmla="*/ 284756 h 364561"/>
              <a:gd name="connsiteX2003" fmla="*/ 9551930 w 12192000"/>
              <a:gd name="connsiteY2003" fmla="*/ 277481 h 364561"/>
              <a:gd name="connsiteX2004" fmla="*/ 9818130 w 12192000"/>
              <a:gd name="connsiteY2004" fmla="*/ 277481 h 364561"/>
              <a:gd name="connsiteX2005" fmla="*/ 9838210 w 12192000"/>
              <a:gd name="connsiteY2005" fmla="*/ 284608 h 364561"/>
              <a:gd name="connsiteX2006" fmla="*/ 9828170 w 12192000"/>
              <a:gd name="connsiteY2006" fmla="*/ 284608 h 364561"/>
              <a:gd name="connsiteX2007" fmla="*/ 9818130 w 12192000"/>
              <a:gd name="connsiteY2007" fmla="*/ 277481 h 364561"/>
              <a:gd name="connsiteX2008" fmla="*/ 9910008 w 12192000"/>
              <a:gd name="connsiteY2008" fmla="*/ 277481 h 364561"/>
              <a:gd name="connsiteX2009" fmla="*/ 9888435 w 12192000"/>
              <a:gd name="connsiteY2009" fmla="*/ 284608 h 364561"/>
              <a:gd name="connsiteX2010" fmla="*/ 9882414 w 12192000"/>
              <a:gd name="connsiteY2010" fmla="*/ 284608 h 364561"/>
              <a:gd name="connsiteX2011" fmla="*/ 9883788 w 12192000"/>
              <a:gd name="connsiteY2011" fmla="*/ 283004 h 364561"/>
              <a:gd name="connsiteX2012" fmla="*/ 9890412 w 12192000"/>
              <a:gd name="connsiteY2012" fmla="*/ 281045 h 364561"/>
              <a:gd name="connsiteX2013" fmla="*/ 9910008 w 12192000"/>
              <a:gd name="connsiteY2013" fmla="*/ 277481 h 364561"/>
              <a:gd name="connsiteX2014" fmla="*/ 10062730 w 12192000"/>
              <a:gd name="connsiteY2014" fmla="*/ 277481 h 364561"/>
              <a:gd name="connsiteX2015" fmla="*/ 10082704 w 12192000"/>
              <a:gd name="connsiteY2015" fmla="*/ 284756 h 364561"/>
              <a:gd name="connsiteX2016" fmla="*/ 10104105 w 12192000"/>
              <a:gd name="connsiteY2016" fmla="*/ 292031 h 364561"/>
              <a:gd name="connsiteX2017" fmla="*/ 10104105 w 12192000"/>
              <a:gd name="connsiteY2017" fmla="*/ 299306 h 364561"/>
              <a:gd name="connsiteX2018" fmla="*/ 10062730 w 12192000"/>
              <a:gd name="connsiteY2018" fmla="*/ 277481 h 364561"/>
              <a:gd name="connsiteX2019" fmla="*/ 10318891 w 12192000"/>
              <a:gd name="connsiteY2019" fmla="*/ 277481 h 364561"/>
              <a:gd name="connsiteX2020" fmla="*/ 10308547 w 12192000"/>
              <a:gd name="connsiteY2020" fmla="*/ 284608 h 364561"/>
              <a:gd name="connsiteX2021" fmla="*/ 10318891 w 12192000"/>
              <a:gd name="connsiteY2021" fmla="*/ 277481 h 364561"/>
              <a:gd name="connsiteX2022" fmla="*/ 10368785 w 12192000"/>
              <a:gd name="connsiteY2022" fmla="*/ 277481 h 364561"/>
              <a:gd name="connsiteX2023" fmla="*/ 10379128 w 12192000"/>
              <a:gd name="connsiteY2023" fmla="*/ 299306 h 364561"/>
              <a:gd name="connsiteX2024" fmla="*/ 10368785 w 12192000"/>
              <a:gd name="connsiteY2024" fmla="*/ 277481 h 364561"/>
              <a:gd name="connsiteX2025" fmla="*/ 10778885 w 12192000"/>
              <a:gd name="connsiteY2025" fmla="*/ 277481 h 364561"/>
              <a:gd name="connsiteX2026" fmla="*/ 10778885 w 12192000"/>
              <a:gd name="connsiteY2026" fmla="*/ 284608 h 364561"/>
              <a:gd name="connsiteX2027" fmla="*/ 10767324 w 12192000"/>
              <a:gd name="connsiteY2027" fmla="*/ 277481 h 364561"/>
              <a:gd name="connsiteX2028" fmla="*/ 10778885 w 12192000"/>
              <a:gd name="connsiteY2028" fmla="*/ 277481 h 364561"/>
              <a:gd name="connsiteX2029" fmla="*/ 11135441 w 12192000"/>
              <a:gd name="connsiteY2029" fmla="*/ 277481 h 364561"/>
              <a:gd name="connsiteX2030" fmla="*/ 11115362 w 12192000"/>
              <a:gd name="connsiteY2030" fmla="*/ 292180 h 364561"/>
              <a:gd name="connsiteX2031" fmla="*/ 11115362 w 12192000"/>
              <a:gd name="connsiteY2031" fmla="*/ 284830 h 364561"/>
              <a:gd name="connsiteX2032" fmla="*/ 11125401 w 12192000"/>
              <a:gd name="connsiteY2032" fmla="*/ 277481 h 364561"/>
              <a:gd name="connsiteX2033" fmla="*/ 11135441 w 12192000"/>
              <a:gd name="connsiteY2033" fmla="*/ 277481 h 364561"/>
              <a:gd name="connsiteX2034" fmla="*/ 11237357 w 12192000"/>
              <a:gd name="connsiteY2034" fmla="*/ 277481 h 364561"/>
              <a:gd name="connsiteX2035" fmla="*/ 11237357 w 12192000"/>
              <a:gd name="connsiteY2035" fmla="*/ 292180 h 364561"/>
              <a:gd name="connsiteX2036" fmla="*/ 11227318 w 12192000"/>
              <a:gd name="connsiteY2036" fmla="*/ 292180 h 364561"/>
              <a:gd name="connsiteX2037" fmla="*/ 11237357 w 12192000"/>
              <a:gd name="connsiteY2037" fmla="*/ 277481 h 364561"/>
              <a:gd name="connsiteX2038" fmla="*/ 11616122 w 12192000"/>
              <a:gd name="connsiteY2038" fmla="*/ 277481 h 364561"/>
              <a:gd name="connsiteX2039" fmla="*/ 11605778 w 12192000"/>
              <a:gd name="connsiteY2039" fmla="*/ 284608 h 364561"/>
              <a:gd name="connsiteX2040" fmla="*/ 11616122 w 12192000"/>
              <a:gd name="connsiteY2040" fmla="*/ 277481 h 364561"/>
              <a:gd name="connsiteX2041" fmla="*/ 11646139 w 12192000"/>
              <a:gd name="connsiteY2041" fmla="*/ 277481 h 364561"/>
              <a:gd name="connsiteX2042" fmla="*/ 11646139 w 12192000"/>
              <a:gd name="connsiteY2042" fmla="*/ 292180 h 364561"/>
              <a:gd name="connsiteX2043" fmla="*/ 11636201 w 12192000"/>
              <a:gd name="connsiteY2043" fmla="*/ 284830 h 364561"/>
              <a:gd name="connsiteX2044" fmla="*/ 11646139 w 12192000"/>
              <a:gd name="connsiteY2044" fmla="*/ 284830 h 364561"/>
              <a:gd name="connsiteX2045" fmla="*/ 11646139 w 12192000"/>
              <a:gd name="connsiteY2045" fmla="*/ 277481 h 364561"/>
              <a:gd name="connsiteX2046" fmla="*/ 11657497 w 12192000"/>
              <a:gd name="connsiteY2046" fmla="*/ 277481 h 364561"/>
              <a:gd name="connsiteX2047" fmla="*/ 11667841 w 12192000"/>
              <a:gd name="connsiteY2047" fmla="*/ 284608 h 364561"/>
              <a:gd name="connsiteX2048" fmla="*/ 11657497 w 12192000"/>
              <a:gd name="connsiteY2048" fmla="*/ 277481 h 364561"/>
              <a:gd name="connsiteX2049" fmla="*/ 11984239 w 12192000"/>
              <a:gd name="connsiteY2049" fmla="*/ 277481 h 364561"/>
              <a:gd name="connsiteX2050" fmla="*/ 11984239 w 12192000"/>
              <a:gd name="connsiteY2050" fmla="*/ 284608 h 364561"/>
              <a:gd name="connsiteX2051" fmla="*/ 11973895 w 12192000"/>
              <a:gd name="connsiteY2051" fmla="*/ 284608 h 364561"/>
              <a:gd name="connsiteX2052" fmla="*/ 11984239 w 12192000"/>
              <a:gd name="connsiteY2052" fmla="*/ 277481 h 364561"/>
              <a:gd name="connsiteX2053" fmla="*/ 870131 w 12192000"/>
              <a:gd name="connsiteY2053" fmla="*/ 277419 h 364561"/>
              <a:gd name="connsiteX2054" fmla="*/ 880199 w 12192000"/>
              <a:gd name="connsiteY2054" fmla="*/ 292180 h 364561"/>
              <a:gd name="connsiteX2055" fmla="*/ 890267 w 12192000"/>
              <a:gd name="connsiteY2055" fmla="*/ 284799 h 364561"/>
              <a:gd name="connsiteX2056" fmla="*/ 870131 w 12192000"/>
              <a:gd name="connsiteY2056" fmla="*/ 277419 h 364561"/>
              <a:gd name="connsiteX2057" fmla="*/ 4201221 w 12192000"/>
              <a:gd name="connsiteY2057" fmla="*/ 277419 h 364561"/>
              <a:gd name="connsiteX2058" fmla="*/ 4201221 w 12192000"/>
              <a:gd name="connsiteY2058" fmla="*/ 284799 h 364561"/>
              <a:gd name="connsiteX2059" fmla="*/ 4201221 w 12192000"/>
              <a:gd name="connsiteY2059" fmla="*/ 277419 h 364561"/>
              <a:gd name="connsiteX2060" fmla="*/ 4375254 w 12192000"/>
              <a:gd name="connsiteY2060" fmla="*/ 277419 h 364561"/>
              <a:gd name="connsiteX2061" fmla="*/ 4365186 w 12192000"/>
              <a:gd name="connsiteY2061" fmla="*/ 277419 h 364561"/>
              <a:gd name="connsiteX2062" fmla="*/ 4365186 w 12192000"/>
              <a:gd name="connsiteY2062" fmla="*/ 278341 h 364561"/>
              <a:gd name="connsiteX2063" fmla="*/ 4365186 w 12192000"/>
              <a:gd name="connsiteY2063" fmla="*/ 279264 h 364561"/>
              <a:gd name="connsiteX2064" fmla="*/ 4824947 w 12192000"/>
              <a:gd name="connsiteY2064" fmla="*/ 277419 h 364561"/>
              <a:gd name="connsiteX2065" fmla="*/ 4822090 w 12192000"/>
              <a:gd name="connsiteY2065" fmla="*/ 281081 h 364561"/>
              <a:gd name="connsiteX2066" fmla="*/ 4817560 w 12192000"/>
              <a:gd name="connsiteY2066" fmla="*/ 281911 h 364561"/>
              <a:gd name="connsiteX2067" fmla="*/ 4815372 w 12192000"/>
              <a:gd name="connsiteY2067" fmla="*/ 281109 h 364561"/>
              <a:gd name="connsiteX2068" fmla="*/ 4813934 w 12192000"/>
              <a:gd name="connsiteY2068" fmla="*/ 277419 h 364561"/>
              <a:gd name="connsiteX2069" fmla="*/ 4810823 w 12192000"/>
              <a:gd name="connsiteY2069" fmla="*/ 284260 h 364561"/>
              <a:gd name="connsiteX2070" fmla="*/ 4806070 w 12192000"/>
              <a:gd name="connsiteY2070" fmla="*/ 281974 h 364561"/>
              <a:gd name="connsiteX2071" fmla="*/ 4806070 w 12192000"/>
              <a:gd name="connsiteY2071" fmla="*/ 289118 h 364561"/>
              <a:gd name="connsiteX2072" fmla="*/ 4806070 w 12192000"/>
              <a:gd name="connsiteY2072" fmla="*/ 294713 h 364561"/>
              <a:gd name="connsiteX2073" fmla="*/ 4805506 w 12192000"/>
              <a:gd name="connsiteY2073" fmla="*/ 295953 h 364561"/>
              <a:gd name="connsiteX2074" fmla="*/ 4801194 w 12192000"/>
              <a:gd name="connsiteY2074" fmla="*/ 293584 h 364561"/>
              <a:gd name="connsiteX2075" fmla="*/ 4796319 w 12192000"/>
              <a:gd name="connsiteY2075" fmla="*/ 296263 h 364561"/>
              <a:gd name="connsiteX2076" fmla="*/ 4786567 w 12192000"/>
              <a:gd name="connsiteY2076" fmla="*/ 289118 h 364561"/>
              <a:gd name="connsiteX2077" fmla="*/ 4767063 w 12192000"/>
              <a:gd name="connsiteY2077" fmla="*/ 281974 h 364561"/>
              <a:gd name="connsiteX2078" fmla="*/ 4780189 w 12192000"/>
              <a:gd name="connsiteY2078" fmla="*/ 283872 h 364561"/>
              <a:gd name="connsiteX2079" fmla="*/ 4784952 w 12192000"/>
              <a:gd name="connsiteY2079" fmla="*/ 282709 h 364561"/>
              <a:gd name="connsiteX2080" fmla="*/ 4783730 w 12192000"/>
              <a:gd name="connsiteY2080" fmla="*/ 284799 h 364561"/>
              <a:gd name="connsiteX2081" fmla="*/ 4803866 w 12192000"/>
              <a:gd name="connsiteY2081" fmla="*/ 284799 h 364561"/>
              <a:gd name="connsiteX2082" fmla="*/ 4803866 w 12192000"/>
              <a:gd name="connsiteY2082" fmla="*/ 278341 h 364561"/>
              <a:gd name="connsiteX2083" fmla="*/ 4803866 w 12192000"/>
              <a:gd name="connsiteY2083" fmla="*/ 278090 h 364561"/>
              <a:gd name="connsiteX2084" fmla="*/ 4806615 w 12192000"/>
              <a:gd name="connsiteY2084" fmla="*/ 277419 h 364561"/>
              <a:gd name="connsiteX2085" fmla="*/ 4813934 w 12192000"/>
              <a:gd name="connsiteY2085" fmla="*/ 277419 h 364561"/>
              <a:gd name="connsiteX2086" fmla="*/ 4835510 w 12192000"/>
              <a:gd name="connsiteY2086" fmla="*/ 277419 h 364561"/>
              <a:gd name="connsiteX2087" fmla="*/ 4835499 w 12192000"/>
              <a:gd name="connsiteY2087" fmla="*/ 277509 h 364561"/>
              <a:gd name="connsiteX2088" fmla="*/ 4826966 w 12192000"/>
              <a:gd name="connsiteY2088" fmla="*/ 281974 h 364561"/>
              <a:gd name="connsiteX2089" fmla="*/ 4841594 w 12192000"/>
              <a:gd name="connsiteY2089" fmla="*/ 284653 h 364561"/>
              <a:gd name="connsiteX2090" fmla="*/ 4850697 w 12192000"/>
              <a:gd name="connsiteY2090" fmla="*/ 282986 h 364561"/>
              <a:gd name="connsiteX2091" fmla="*/ 4855644 w 12192000"/>
              <a:gd name="connsiteY2091" fmla="*/ 284799 h 364561"/>
              <a:gd name="connsiteX2092" fmla="*/ 4859653 w 12192000"/>
              <a:gd name="connsiteY2092" fmla="*/ 287004 h 364561"/>
              <a:gd name="connsiteX2093" fmla="*/ 4861096 w 12192000"/>
              <a:gd name="connsiteY2093" fmla="*/ 289118 h 364561"/>
              <a:gd name="connsiteX2094" fmla="*/ 4863186 w 12192000"/>
              <a:gd name="connsiteY2094" fmla="*/ 292180 h 364561"/>
              <a:gd name="connsiteX2095" fmla="*/ 4846470 w 12192000"/>
              <a:gd name="connsiteY2095" fmla="*/ 292180 h 364561"/>
              <a:gd name="connsiteX2096" fmla="*/ 4846470 w 12192000"/>
              <a:gd name="connsiteY2096" fmla="*/ 289118 h 364561"/>
              <a:gd name="connsiteX2097" fmla="*/ 4826966 w 12192000"/>
              <a:gd name="connsiteY2097" fmla="*/ 289118 h 364561"/>
              <a:gd name="connsiteX2098" fmla="*/ 4819780 w 12192000"/>
              <a:gd name="connsiteY2098" fmla="*/ 289870 h 364561"/>
              <a:gd name="connsiteX2099" fmla="*/ 4825440 w 12192000"/>
              <a:gd name="connsiteY2099" fmla="*/ 284799 h 364561"/>
              <a:gd name="connsiteX2100" fmla="*/ 4822544 w 12192000"/>
              <a:gd name="connsiteY2100" fmla="*/ 283738 h 364561"/>
              <a:gd name="connsiteX2101" fmla="*/ 4825681 w 12192000"/>
              <a:gd name="connsiteY2101" fmla="*/ 277419 h 364561"/>
              <a:gd name="connsiteX2102" fmla="*/ 4835508 w 12192000"/>
              <a:gd name="connsiteY2102" fmla="*/ 277419 h 364561"/>
              <a:gd name="connsiteX2103" fmla="*/ 9694221 w 12192000"/>
              <a:gd name="connsiteY2103" fmla="*/ 277419 h 364561"/>
              <a:gd name="connsiteX2104" fmla="*/ 9692679 w 12192000"/>
              <a:gd name="connsiteY2104" fmla="*/ 280810 h 364561"/>
              <a:gd name="connsiteX2105" fmla="*/ 9689775 w 12192000"/>
              <a:gd name="connsiteY2105" fmla="*/ 280045 h 364561"/>
              <a:gd name="connsiteX2106" fmla="*/ 9687620 w 12192000"/>
              <a:gd name="connsiteY2106" fmla="*/ 278919 h 364561"/>
              <a:gd name="connsiteX2107" fmla="*/ 9687473 w 12192000"/>
              <a:gd name="connsiteY2107" fmla="*/ 281922 h 364561"/>
              <a:gd name="connsiteX2108" fmla="*/ 9691211 w 12192000"/>
              <a:gd name="connsiteY2108" fmla="*/ 284038 h 364561"/>
              <a:gd name="connsiteX2109" fmla="*/ 9686311 w 12192000"/>
              <a:gd name="connsiteY2109" fmla="*/ 294814 h 364561"/>
              <a:gd name="connsiteX2110" fmla="*/ 9684303 w 12192000"/>
              <a:gd name="connsiteY2110" fmla="*/ 292120 h 364561"/>
              <a:gd name="connsiteX2111" fmla="*/ 9684282 w 12192000"/>
              <a:gd name="connsiteY2111" fmla="*/ 292100 h 364561"/>
              <a:gd name="connsiteX2112" fmla="*/ 9684306 w 12192000"/>
              <a:gd name="connsiteY2112" fmla="*/ 292091 h 364561"/>
              <a:gd name="connsiteX2113" fmla="*/ 9684306 w 12192000"/>
              <a:gd name="connsiteY2113" fmla="*/ 277419 h 364561"/>
              <a:gd name="connsiteX2114" fmla="*/ 9705769 w 12192000"/>
              <a:gd name="connsiteY2114" fmla="*/ 277419 h 364561"/>
              <a:gd name="connsiteX2115" fmla="*/ 9706763 w 12192000"/>
              <a:gd name="connsiteY2115" fmla="*/ 277601 h 364561"/>
              <a:gd name="connsiteX2116" fmla="*/ 9706796 w 12192000"/>
              <a:gd name="connsiteY2116" fmla="*/ 278473 h 364561"/>
              <a:gd name="connsiteX2117" fmla="*/ 10144407 w 12192000"/>
              <a:gd name="connsiteY2117" fmla="*/ 277419 h 364561"/>
              <a:gd name="connsiteX2118" fmla="*/ 10154475 w 12192000"/>
              <a:gd name="connsiteY2118" fmla="*/ 292180 h 364561"/>
              <a:gd name="connsiteX2119" fmla="*/ 10164543 w 12192000"/>
              <a:gd name="connsiteY2119" fmla="*/ 284799 h 364561"/>
              <a:gd name="connsiteX2120" fmla="*/ 10144407 w 12192000"/>
              <a:gd name="connsiteY2120" fmla="*/ 277419 h 364561"/>
              <a:gd name="connsiteX2121" fmla="*/ 3384258 w 12192000"/>
              <a:gd name="connsiteY2121" fmla="*/ 277333 h 364561"/>
              <a:gd name="connsiteX2122" fmla="*/ 3384134 w 12192000"/>
              <a:gd name="connsiteY2122" fmla="*/ 277333 h 364561"/>
              <a:gd name="connsiteX2123" fmla="*/ 3384266 w 12192000"/>
              <a:gd name="connsiteY2123" fmla="*/ 277390 h 364561"/>
              <a:gd name="connsiteX2124" fmla="*/ 3088120 w 12192000"/>
              <a:gd name="connsiteY2124" fmla="*/ 277259 h 364561"/>
              <a:gd name="connsiteX2125" fmla="*/ 3098159 w 12192000"/>
              <a:gd name="connsiteY2125" fmla="*/ 284608 h 364561"/>
              <a:gd name="connsiteX2126" fmla="*/ 3088120 w 12192000"/>
              <a:gd name="connsiteY2126" fmla="*/ 277259 h 364561"/>
              <a:gd name="connsiteX2127" fmla="*/ 3284376 w 12192000"/>
              <a:gd name="connsiteY2127" fmla="*/ 277032 h 364561"/>
              <a:gd name="connsiteX2128" fmla="*/ 3282151 w 12192000"/>
              <a:gd name="connsiteY2128" fmla="*/ 277419 h 364561"/>
              <a:gd name="connsiteX2129" fmla="*/ 3283312 w 12192000"/>
              <a:gd name="connsiteY2129" fmla="*/ 278568 h 364561"/>
              <a:gd name="connsiteX2130" fmla="*/ 257893 w 12192000"/>
              <a:gd name="connsiteY2130" fmla="*/ 276960 h 364561"/>
              <a:gd name="connsiteX2131" fmla="*/ 257418 w 12192000"/>
              <a:gd name="connsiteY2131" fmla="*/ 277419 h 364561"/>
              <a:gd name="connsiteX2132" fmla="*/ 257893 w 12192000"/>
              <a:gd name="connsiteY2132" fmla="*/ 277419 h 364561"/>
              <a:gd name="connsiteX2133" fmla="*/ 9532169 w 12192000"/>
              <a:gd name="connsiteY2133" fmla="*/ 276960 h 364561"/>
              <a:gd name="connsiteX2134" fmla="*/ 9531694 w 12192000"/>
              <a:gd name="connsiteY2134" fmla="*/ 277419 h 364561"/>
              <a:gd name="connsiteX2135" fmla="*/ 9532169 w 12192000"/>
              <a:gd name="connsiteY2135" fmla="*/ 277419 h 364561"/>
              <a:gd name="connsiteX2136" fmla="*/ 952357 w 12192000"/>
              <a:gd name="connsiteY2136" fmla="*/ 276607 h 364561"/>
              <a:gd name="connsiteX2137" fmla="*/ 952130 w 12192000"/>
              <a:gd name="connsiteY2137" fmla="*/ 277238 h 364561"/>
              <a:gd name="connsiteX2138" fmla="*/ 958409 w 12192000"/>
              <a:gd name="connsiteY2138" fmla="*/ 278692 h 364561"/>
              <a:gd name="connsiteX2139" fmla="*/ 962418 w 12192000"/>
              <a:gd name="connsiteY2139" fmla="*/ 278013 h 364561"/>
              <a:gd name="connsiteX2140" fmla="*/ 962169 w 12192000"/>
              <a:gd name="connsiteY2140" fmla="*/ 277333 h 364561"/>
              <a:gd name="connsiteX2141" fmla="*/ 10226633 w 12192000"/>
              <a:gd name="connsiteY2141" fmla="*/ 276607 h 364561"/>
              <a:gd name="connsiteX2142" fmla="*/ 10226405 w 12192000"/>
              <a:gd name="connsiteY2142" fmla="*/ 277238 h 364561"/>
              <a:gd name="connsiteX2143" fmla="*/ 10232684 w 12192000"/>
              <a:gd name="connsiteY2143" fmla="*/ 278692 h 364561"/>
              <a:gd name="connsiteX2144" fmla="*/ 10236694 w 12192000"/>
              <a:gd name="connsiteY2144" fmla="*/ 278013 h 364561"/>
              <a:gd name="connsiteX2145" fmla="*/ 10236445 w 12192000"/>
              <a:gd name="connsiteY2145" fmla="*/ 277333 h 364561"/>
              <a:gd name="connsiteX2146" fmla="*/ 9798434 w 12192000"/>
              <a:gd name="connsiteY2146" fmla="*/ 276371 h 364561"/>
              <a:gd name="connsiteX2147" fmla="*/ 9799803 w 12192000"/>
              <a:gd name="connsiteY2147" fmla="*/ 277221 h 364561"/>
              <a:gd name="connsiteX2148" fmla="*/ 9797218 w 12192000"/>
              <a:gd name="connsiteY2148" fmla="*/ 277221 h 364561"/>
              <a:gd name="connsiteX2149" fmla="*/ 9796260 w 12192000"/>
              <a:gd name="connsiteY2149" fmla="*/ 277891 h 364561"/>
              <a:gd name="connsiteX2150" fmla="*/ 9796260 w 12192000"/>
              <a:gd name="connsiteY2150" fmla="*/ 281592 h 364561"/>
              <a:gd name="connsiteX2151" fmla="*/ 9796260 w 12192000"/>
              <a:gd name="connsiteY2151" fmla="*/ 291944 h 364561"/>
              <a:gd name="connsiteX2152" fmla="*/ 9776147 w 12192000"/>
              <a:gd name="connsiteY2152" fmla="*/ 299306 h 364561"/>
              <a:gd name="connsiteX2153" fmla="*/ 9776147 w 12192000"/>
              <a:gd name="connsiteY2153" fmla="*/ 296265 h 364561"/>
              <a:gd name="connsiteX2154" fmla="*/ 9776463 w 12192000"/>
              <a:gd name="connsiteY2154" fmla="*/ 296374 h 364561"/>
              <a:gd name="connsiteX2155" fmla="*/ 9776147 w 12192000"/>
              <a:gd name="connsiteY2155" fmla="*/ 296201 h 364561"/>
              <a:gd name="connsiteX2156" fmla="*/ 9776147 w 12192000"/>
              <a:gd name="connsiteY2156" fmla="*/ 292864 h 364561"/>
              <a:gd name="connsiteX2157" fmla="*/ 9776147 w 12192000"/>
              <a:gd name="connsiteY2157" fmla="*/ 291944 h 364561"/>
              <a:gd name="connsiteX2158" fmla="*/ 9796260 w 12192000"/>
              <a:gd name="connsiteY2158" fmla="*/ 277891 h 364561"/>
              <a:gd name="connsiteX2159" fmla="*/ 9796260 w 12192000"/>
              <a:gd name="connsiteY2159" fmla="*/ 277221 h 364561"/>
              <a:gd name="connsiteX2160" fmla="*/ 9797218 w 12192000"/>
              <a:gd name="connsiteY2160" fmla="*/ 277221 h 364561"/>
              <a:gd name="connsiteX2161" fmla="*/ 4707160 w 12192000"/>
              <a:gd name="connsiteY2161" fmla="*/ 275944 h 364561"/>
              <a:gd name="connsiteX2162" fmla="*/ 4711815 w 12192000"/>
              <a:gd name="connsiteY2162" fmla="*/ 284799 h 364561"/>
              <a:gd name="connsiteX2163" fmla="*/ 4707160 w 12192000"/>
              <a:gd name="connsiteY2163" fmla="*/ 284799 h 364561"/>
              <a:gd name="connsiteX2164" fmla="*/ 4707160 w 12192000"/>
              <a:gd name="connsiteY2164" fmla="*/ 281081 h 364561"/>
              <a:gd name="connsiteX2165" fmla="*/ 4999189 w 12192000"/>
              <a:gd name="connsiteY2165" fmla="*/ 275801 h 364561"/>
              <a:gd name="connsiteX2166" fmla="*/ 5009366 w 12192000"/>
              <a:gd name="connsiteY2166" fmla="*/ 277826 h 364561"/>
              <a:gd name="connsiteX2167" fmla="*/ 5015215 w 12192000"/>
              <a:gd name="connsiteY2167" fmla="*/ 281967 h 364561"/>
              <a:gd name="connsiteX2168" fmla="*/ 5015215 w 12192000"/>
              <a:gd name="connsiteY2168" fmla="*/ 281707 h 364561"/>
              <a:gd name="connsiteX2169" fmla="*/ 5024644 w 12192000"/>
              <a:gd name="connsiteY2169" fmla="*/ 289041 h 364561"/>
              <a:gd name="connsiteX2170" fmla="*/ 5015215 w 12192000"/>
              <a:gd name="connsiteY2170" fmla="*/ 289041 h 364561"/>
              <a:gd name="connsiteX2171" fmla="*/ 5015215 w 12192000"/>
              <a:gd name="connsiteY2171" fmla="*/ 285946 h 364561"/>
              <a:gd name="connsiteX2172" fmla="*/ 5015215 w 12192000"/>
              <a:gd name="connsiteY2172" fmla="*/ 281968 h 364561"/>
              <a:gd name="connsiteX2173" fmla="*/ 5009366 w 12192000"/>
              <a:gd name="connsiteY2173" fmla="*/ 283087 h 364561"/>
              <a:gd name="connsiteX2174" fmla="*/ 5007202 w 12192000"/>
              <a:gd name="connsiteY2174" fmla="*/ 283948 h 364561"/>
              <a:gd name="connsiteX2175" fmla="*/ 5003018 w 12192000"/>
              <a:gd name="connsiteY2175" fmla="*/ 280117 h 364561"/>
              <a:gd name="connsiteX2176" fmla="*/ 4999535 w 12192000"/>
              <a:gd name="connsiteY2176" fmla="*/ 277449 h 364561"/>
              <a:gd name="connsiteX2177" fmla="*/ 9282069 w 12192000"/>
              <a:gd name="connsiteY2177" fmla="*/ 274830 h 364561"/>
              <a:gd name="connsiteX2178" fmla="*/ 9286945 w 12192000"/>
              <a:gd name="connsiteY2178" fmla="*/ 281081 h 364561"/>
              <a:gd name="connsiteX2179" fmla="*/ 9290288 w 12192000"/>
              <a:gd name="connsiteY2179" fmla="*/ 281694 h 364561"/>
              <a:gd name="connsiteX2180" fmla="*/ 9290780 w 12192000"/>
              <a:gd name="connsiteY2180" fmla="*/ 282954 h 364561"/>
              <a:gd name="connsiteX2181" fmla="*/ 9291573 w 12192000"/>
              <a:gd name="connsiteY2181" fmla="*/ 283245 h 364561"/>
              <a:gd name="connsiteX2182" fmla="*/ 9290602 w 12192000"/>
              <a:gd name="connsiteY2182" fmla="*/ 288225 h 364561"/>
              <a:gd name="connsiteX2183" fmla="*/ 9282069 w 12192000"/>
              <a:gd name="connsiteY2183" fmla="*/ 289118 h 364561"/>
              <a:gd name="connsiteX2184" fmla="*/ 9282069 w 12192000"/>
              <a:gd name="connsiteY2184" fmla="*/ 281974 h 364561"/>
              <a:gd name="connsiteX2185" fmla="*/ 9282069 w 12192000"/>
              <a:gd name="connsiteY2185" fmla="*/ 274830 h 364561"/>
              <a:gd name="connsiteX2186" fmla="*/ 9330827 w 12192000"/>
              <a:gd name="connsiteY2186" fmla="*/ 274830 h 364561"/>
              <a:gd name="connsiteX2187" fmla="*/ 9336524 w 12192000"/>
              <a:gd name="connsiteY2187" fmla="*/ 275996 h 364561"/>
              <a:gd name="connsiteX2188" fmla="*/ 9336465 w 12192000"/>
              <a:gd name="connsiteY2188" fmla="*/ 275946 h 364561"/>
              <a:gd name="connsiteX2189" fmla="*/ 9330827 w 12192000"/>
              <a:gd name="connsiteY2189" fmla="*/ 274830 h 364561"/>
              <a:gd name="connsiteX2190" fmla="*/ 4885267 w 12192000"/>
              <a:gd name="connsiteY2190" fmla="*/ 274804 h 364561"/>
              <a:gd name="connsiteX2191" fmla="*/ 4894991 w 12192000"/>
              <a:gd name="connsiteY2191" fmla="*/ 281922 h 364561"/>
              <a:gd name="connsiteX2192" fmla="*/ 4888914 w 12192000"/>
              <a:gd name="connsiteY2192" fmla="*/ 281922 h 364561"/>
              <a:gd name="connsiteX2193" fmla="*/ 4884343 w 12192000"/>
              <a:gd name="connsiteY2193" fmla="*/ 280454 h 364561"/>
              <a:gd name="connsiteX2194" fmla="*/ 4884052 w 12192000"/>
              <a:gd name="connsiteY2194" fmla="*/ 281033 h 364561"/>
              <a:gd name="connsiteX2195" fmla="*/ 4875542 w 12192000"/>
              <a:gd name="connsiteY2195" fmla="*/ 281922 h 364561"/>
              <a:gd name="connsiteX2196" fmla="*/ 4882684 w 12192000"/>
              <a:gd name="connsiteY2196" fmla="*/ 279920 h 364561"/>
              <a:gd name="connsiteX2197" fmla="*/ 4884343 w 12192000"/>
              <a:gd name="connsiteY2197" fmla="*/ 280454 h 364561"/>
              <a:gd name="connsiteX2198" fmla="*/ 4885115 w 12192000"/>
              <a:gd name="connsiteY2198" fmla="*/ 278919 h 364561"/>
              <a:gd name="connsiteX2199" fmla="*/ 4885267 w 12192000"/>
              <a:gd name="connsiteY2199" fmla="*/ 274804 h 364561"/>
              <a:gd name="connsiteX2200" fmla="*/ 4905010 w 12192000"/>
              <a:gd name="connsiteY2200" fmla="*/ 274804 h 364561"/>
              <a:gd name="connsiteX2201" fmla="*/ 4916032 w 12192000"/>
              <a:gd name="connsiteY2201" fmla="*/ 280810 h 364561"/>
              <a:gd name="connsiteX2202" fmla="*/ 4916207 w 12192000"/>
              <a:gd name="connsiteY2202" fmla="*/ 281921 h 364561"/>
              <a:gd name="connsiteX2203" fmla="*/ 4916207 w 12192000"/>
              <a:gd name="connsiteY2203" fmla="*/ 281707 h 364561"/>
              <a:gd name="connsiteX2204" fmla="*/ 4919755 w 12192000"/>
              <a:gd name="connsiteY2204" fmla="*/ 281707 h 364561"/>
              <a:gd name="connsiteX2205" fmla="*/ 4922286 w 12192000"/>
              <a:gd name="connsiteY2205" fmla="*/ 286339 h 364561"/>
              <a:gd name="connsiteX2206" fmla="*/ 4916207 w 12192000"/>
              <a:gd name="connsiteY2206" fmla="*/ 289041 h 364561"/>
              <a:gd name="connsiteX2207" fmla="*/ 4916207 w 12192000"/>
              <a:gd name="connsiteY2207" fmla="*/ 285946 h 364561"/>
              <a:gd name="connsiteX2208" fmla="*/ 4916207 w 12192000"/>
              <a:gd name="connsiteY2208" fmla="*/ 281922 h 364561"/>
              <a:gd name="connsiteX2209" fmla="*/ 4909733 w 12192000"/>
              <a:gd name="connsiteY2209" fmla="*/ 282923 h 364561"/>
              <a:gd name="connsiteX2210" fmla="*/ 4905010 w 12192000"/>
              <a:gd name="connsiteY2210" fmla="*/ 281922 h 364561"/>
              <a:gd name="connsiteX2211" fmla="*/ 4905010 w 12192000"/>
              <a:gd name="connsiteY2211" fmla="*/ 274804 h 364561"/>
              <a:gd name="connsiteX2212" fmla="*/ 4916207 w 12192000"/>
              <a:gd name="connsiteY2212" fmla="*/ 274804 h 364561"/>
              <a:gd name="connsiteX2213" fmla="*/ 4920921 w 12192000"/>
              <a:gd name="connsiteY2213" fmla="*/ 275667 h 364561"/>
              <a:gd name="connsiteX2214" fmla="*/ 4922337 w 12192000"/>
              <a:gd name="connsiteY2214" fmla="*/ 277481 h 364561"/>
              <a:gd name="connsiteX2215" fmla="*/ 4918296 w 12192000"/>
              <a:gd name="connsiteY2215" fmla="*/ 277481 h 364561"/>
              <a:gd name="connsiteX2216" fmla="*/ 4925636 w 12192000"/>
              <a:gd name="connsiteY2216" fmla="*/ 274804 h 364561"/>
              <a:gd name="connsiteX2217" fmla="*/ 4926898 w 12192000"/>
              <a:gd name="connsiteY2217" fmla="*/ 277481 h 364561"/>
              <a:gd name="connsiteX2218" fmla="*/ 4925870 w 12192000"/>
              <a:gd name="connsiteY2218" fmla="*/ 277481 h 364561"/>
              <a:gd name="connsiteX2219" fmla="*/ 6232784 w 12192000"/>
              <a:gd name="connsiteY2219" fmla="*/ 274804 h 364561"/>
              <a:gd name="connsiteX2220" fmla="*/ 6242213 w 12192000"/>
              <a:gd name="connsiteY2220" fmla="*/ 281707 h 364561"/>
              <a:gd name="connsiteX2221" fmla="*/ 6232784 w 12192000"/>
              <a:gd name="connsiteY2221" fmla="*/ 281707 h 364561"/>
              <a:gd name="connsiteX2222" fmla="*/ 6232784 w 12192000"/>
              <a:gd name="connsiteY2222" fmla="*/ 274804 h 364561"/>
              <a:gd name="connsiteX2223" fmla="*/ 6479126 w 12192000"/>
              <a:gd name="connsiteY2223" fmla="*/ 274804 h 364561"/>
              <a:gd name="connsiteX2224" fmla="*/ 6469107 w 12192000"/>
              <a:gd name="connsiteY2224" fmla="*/ 281707 h 364561"/>
              <a:gd name="connsiteX2225" fmla="*/ 6469107 w 12192000"/>
              <a:gd name="connsiteY2225" fmla="*/ 274804 h 364561"/>
              <a:gd name="connsiteX2226" fmla="*/ 6479126 w 12192000"/>
              <a:gd name="connsiteY2226" fmla="*/ 274804 h 364561"/>
              <a:gd name="connsiteX2227" fmla="*/ 6589332 w 12192000"/>
              <a:gd name="connsiteY2227" fmla="*/ 274804 h 364561"/>
              <a:gd name="connsiteX2228" fmla="*/ 6598761 w 12192000"/>
              <a:gd name="connsiteY2228" fmla="*/ 281707 h 364561"/>
              <a:gd name="connsiteX2229" fmla="*/ 6589332 w 12192000"/>
              <a:gd name="connsiteY2229" fmla="*/ 281707 h 364561"/>
              <a:gd name="connsiteX2230" fmla="*/ 6589332 w 12192000"/>
              <a:gd name="connsiteY2230" fmla="*/ 274804 h 364561"/>
              <a:gd name="connsiteX2231" fmla="*/ 7787453 w 12192000"/>
              <a:gd name="connsiteY2231" fmla="*/ 274804 h 364561"/>
              <a:gd name="connsiteX2232" fmla="*/ 7776256 w 12192000"/>
              <a:gd name="connsiteY2232" fmla="*/ 281707 h 364561"/>
              <a:gd name="connsiteX2233" fmla="*/ 7787453 w 12192000"/>
              <a:gd name="connsiteY2233" fmla="*/ 274804 h 364561"/>
              <a:gd name="connsiteX2234" fmla="*/ 7845502 w 12192000"/>
              <a:gd name="connsiteY2234" fmla="*/ 274804 h 364561"/>
              <a:gd name="connsiteX2235" fmla="*/ 7835778 w 12192000"/>
              <a:gd name="connsiteY2235" fmla="*/ 281994 h 364561"/>
              <a:gd name="connsiteX2236" fmla="*/ 7845502 w 12192000"/>
              <a:gd name="connsiteY2236" fmla="*/ 274804 h 364561"/>
              <a:gd name="connsiteX2237" fmla="*/ 8024071 w 12192000"/>
              <a:gd name="connsiteY2237" fmla="*/ 274804 h 364561"/>
              <a:gd name="connsiteX2238" fmla="*/ 8024071 w 12192000"/>
              <a:gd name="connsiteY2238" fmla="*/ 289041 h 364561"/>
              <a:gd name="connsiteX2239" fmla="*/ 8024071 w 12192000"/>
              <a:gd name="connsiteY2239" fmla="*/ 274804 h 364561"/>
              <a:gd name="connsiteX2240" fmla="*/ 8132804 w 12192000"/>
              <a:gd name="connsiteY2240" fmla="*/ 274804 h 364561"/>
              <a:gd name="connsiteX2241" fmla="*/ 8142233 w 12192000"/>
              <a:gd name="connsiteY2241" fmla="*/ 281707 h 364561"/>
              <a:gd name="connsiteX2242" fmla="*/ 8132804 w 12192000"/>
              <a:gd name="connsiteY2242" fmla="*/ 274804 h 364561"/>
              <a:gd name="connsiteX2243" fmla="*/ 8320803 w 12192000"/>
              <a:gd name="connsiteY2243" fmla="*/ 274804 h 364561"/>
              <a:gd name="connsiteX2244" fmla="*/ 8310784 w 12192000"/>
              <a:gd name="connsiteY2244" fmla="*/ 281707 h 364561"/>
              <a:gd name="connsiteX2245" fmla="*/ 8320803 w 12192000"/>
              <a:gd name="connsiteY2245" fmla="*/ 274804 h 364561"/>
              <a:gd name="connsiteX2246" fmla="*/ 8341429 w 12192000"/>
              <a:gd name="connsiteY2246" fmla="*/ 274804 h 364561"/>
              <a:gd name="connsiteX2247" fmla="*/ 8330232 w 12192000"/>
              <a:gd name="connsiteY2247" fmla="*/ 281707 h 364561"/>
              <a:gd name="connsiteX2248" fmla="*/ 8341429 w 12192000"/>
              <a:gd name="connsiteY2248" fmla="*/ 274804 h 364561"/>
              <a:gd name="connsiteX2249" fmla="*/ 8597790 w 12192000"/>
              <a:gd name="connsiteY2249" fmla="*/ 274804 h 364561"/>
              <a:gd name="connsiteX2250" fmla="*/ 8618685 w 12192000"/>
              <a:gd name="connsiteY2250" fmla="*/ 281707 h 364561"/>
              <a:gd name="connsiteX2251" fmla="*/ 8597790 w 12192000"/>
              <a:gd name="connsiteY2251" fmla="*/ 274804 h 364561"/>
              <a:gd name="connsiteX2252" fmla="*/ 8944932 w 12192000"/>
              <a:gd name="connsiteY2252" fmla="*/ 274804 h 364561"/>
              <a:gd name="connsiteX2253" fmla="*/ 8944909 w 12192000"/>
              <a:gd name="connsiteY2253" fmla="*/ 274804 h 364561"/>
              <a:gd name="connsiteX2254" fmla="*/ 8944934 w 12192000"/>
              <a:gd name="connsiteY2254" fmla="*/ 274809 h 364561"/>
              <a:gd name="connsiteX2255" fmla="*/ 9419651 w 12192000"/>
              <a:gd name="connsiteY2255" fmla="*/ 274651 h 364561"/>
              <a:gd name="connsiteX2256" fmla="*/ 9419655 w 12192000"/>
              <a:gd name="connsiteY2256" fmla="*/ 274660 h 364561"/>
              <a:gd name="connsiteX2257" fmla="*/ 9419656 w 12192000"/>
              <a:gd name="connsiteY2257" fmla="*/ 274652 h 364561"/>
              <a:gd name="connsiteX2258" fmla="*/ 3836141 w 12192000"/>
              <a:gd name="connsiteY2258" fmla="*/ 274305 h 364561"/>
              <a:gd name="connsiteX2259" fmla="*/ 3812881 w 12192000"/>
              <a:gd name="connsiteY2259" fmla="*/ 277419 h 364561"/>
              <a:gd name="connsiteX2260" fmla="*/ 3812881 w 12192000"/>
              <a:gd name="connsiteY2260" fmla="*/ 282031 h 364561"/>
              <a:gd name="connsiteX2261" fmla="*/ 3812881 w 12192000"/>
              <a:gd name="connsiteY2261" fmla="*/ 299560 h 364561"/>
              <a:gd name="connsiteX2262" fmla="*/ 3822949 w 12192000"/>
              <a:gd name="connsiteY2262" fmla="*/ 299560 h 364561"/>
              <a:gd name="connsiteX2263" fmla="*/ 3822949 w 12192000"/>
              <a:gd name="connsiteY2263" fmla="*/ 284799 h 364561"/>
              <a:gd name="connsiteX2264" fmla="*/ 3833017 w 12192000"/>
              <a:gd name="connsiteY2264" fmla="*/ 284799 h 364561"/>
              <a:gd name="connsiteX2265" fmla="*/ 3844523 w 12192000"/>
              <a:gd name="connsiteY2265" fmla="*/ 292180 h 364561"/>
              <a:gd name="connsiteX2266" fmla="*/ 3826327 w 12192000"/>
              <a:gd name="connsiteY2266" fmla="*/ 299961 h 364561"/>
              <a:gd name="connsiteX2267" fmla="*/ 3830725 w 12192000"/>
              <a:gd name="connsiteY2267" fmla="*/ 300482 h 364561"/>
              <a:gd name="connsiteX2268" fmla="*/ 3854591 w 12192000"/>
              <a:gd name="connsiteY2268" fmla="*/ 292180 h 364561"/>
              <a:gd name="connsiteX2269" fmla="*/ 3844523 w 12192000"/>
              <a:gd name="connsiteY2269" fmla="*/ 284799 h 364561"/>
              <a:gd name="connsiteX2270" fmla="*/ 3874728 w 12192000"/>
              <a:gd name="connsiteY2270" fmla="*/ 292180 h 364561"/>
              <a:gd name="connsiteX2271" fmla="*/ 3869065 w 12192000"/>
              <a:gd name="connsiteY2271" fmla="*/ 281801 h 364561"/>
              <a:gd name="connsiteX2272" fmla="*/ 3874550 w 12192000"/>
              <a:gd name="connsiteY2272" fmla="*/ 277556 h 364561"/>
              <a:gd name="connsiteX2273" fmla="*/ 3874550 w 12192000"/>
              <a:gd name="connsiteY2273" fmla="*/ 277481 h 364561"/>
              <a:gd name="connsiteX2274" fmla="*/ 3874647 w 12192000"/>
              <a:gd name="connsiteY2274" fmla="*/ 277481 h 364561"/>
              <a:gd name="connsiteX2275" fmla="*/ 3874728 w 12192000"/>
              <a:gd name="connsiteY2275" fmla="*/ 277419 h 364561"/>
              <a:gd name="connsiteX2276" fmla="*/ 3844523 w 12192000"/>
              <a:gd name="connsiteY2276" fmla="*/ 277419 h 364561"/>
              <a:gd name="connsiteX2277" fmla="*/ 3836141 w 12192000"/>
              <a:gd name="connsiteY2277" fmla="*/ 274305 h 364561"/>
              <a:gd name="connsiteX2278" fmla="*/ 3091256 w 12192000"/>
              <a:gd name="connsiteY2278" fmla="*/ 274273 h 364561"/>
              <a:gd name="connsiteX2279" fmla="*/ 3108198 w 12192000"/>
              <a:gd name="connsiteY2279" fmla="*/ 284608 h 364561"/>
              <a:gd name="connsiteX2280" fmla="*/ 3108198 w 12192000"/>
              <a:gd name="connsiteY2280" fmla="*/ 277259 h 364561"/>
              <a:gd name="connsiteX2281" fmla="*/ 3118238 w 12192000"/>
              <a:gd name="connsiteY2281" fmla="*/ 284608 h 364561"/>
              <a:gd name="connsiteX2282" fmla="*/ 3108198 w 12192000"/>
              <a:gd name="connsiteY2282" fmla="*/ 284608 h 364561"/>
              <a:gd name="connsiteX2283" fmla="*/ 3098159 w 12192000"/>
              <a:gd name="connsiteY2283" fmla="*/ 284608 h 364561"/>
              <a:gd name="connsiteX2284" fmla="*/ 3078080 w 12192000"/>
              <a:gd name="connsiteY2284" fmla="*/ 284608 h 364561"/>
              <a:gd name="connsiteX2285" fmla="*/ 3088120 w 12192000"/>
              <a:gd name="connsiteY2285" fmla="*/ 277259 h 364561"/>
              <a:gd name="connsiteX2286" fmla="*/ 3091256 w 12192000"/>
              <a:gd name="connsiteY2286" fmla="*/ 274273 h 364561"/>
              <a:gd name="connsiteX2287" fmla="*/ 3250454 w 12192000"/>
              <a:gd name="connsiteY2287" fmla="*/ 274158 h 364561"/>
              <a:gd name="connsiteX2288" fmla="*/ 3261834 w 12192000"/>
              <a:gd name="connsiteY2288" fmla="*/ 277259 h 364561"/>
              <a:gd name="connsiteX2289" fmla="*/ 3250273 w 12192000"/>
              <a:gd name="connsiteY2289" fmla="*/ 277259 h 364561"/>
              <a:gd name="connsiteX2290" fmla="*/ 3250454 w 12192000"/>
              <a:gd name="connsiteY2290" fmla="*/ 274158 h 364561"/>
              <a:gd name="connsiteX2291" fmla="*/ 6144770 w 12192000"/>
              <a:gd name="connsiteY2291" fmla="*/ 271710 h 364561"/>
              <a:gd name="connsiteX2292" fmla="*/ 6153223 w 12192000"/>
              <a:gd name="connsiteY2292" fmla="*/ 274804 h 364561"/>
              <a:gd name="connsiteX2293" fmla="*/ 6143205 w 12192000"/>
              <a:gd name="connsiteY2293" fmla="*/ 274804 h 364561"/>
              <a:gd name="connsiteX2294" fmla="*/ 6144770 w 12192000"/>
              <a:gd name="connsiteY2294" fmla="*/ 271710 h 364561"/>
              <a:gd name="connsiteX2295" fmla="*/ 8758384 w 12192000"/>
              <a:gd name="connsiteY2295" fmla="*/ 271710 h 364561"/>
              <a:gd name="connsiteX2296" fmla="*/ 8766340 w 12192000"/>
              <a:gd name="connsiteY2296" fmla="*/ 274804 h 364561"/>
              <a:gd name="connsiteX2297" fmla="*/ 8756911 w 12192000"/>
              <a:gd name="connsiteY2297" fmla="*/ 274804 h 364561"/>
              <a:gd name="connsiteX2298" fmla="*/ 8758384 w 12192000"/>
              <a:gd name="connsiteY2298" fmla="*/ 271710 h 364561"/>
              <a:gd name="connsiteX2299" fmla="*/ 9482315 w 12192000"/>
              <a:gd name="connsiteY2299" fmla="*/ 271710 h 364561"/>
              <a:gd name="connsiteX2300" fmla="*/ 9470008 w 12192000"/>
              <a:gd name="connsiteY2300" fmla="*/ 274804 h 364561"/>
              <a:gd name="connsiteX2301" fmla="*/ 9479731 w 12192000"/>
              <a:gd name="connsiteY2301" fmla="*/ 274804 h 364561"/>
              <a:gd name="connsiteX2302" fmla="*/ 9482315 w 12192000"/>
              <a:gd name="connsiteY2302" fmla="*/ 271710 h 364561"/>
              <a:gd name="connsiteX2303" fmla="*/ 1176500 w 12192000"/>
              <a:gd name="connsiteY2303" fmla="*/ 270038 h 364561"/>
              <a:gd name="connsiteX2304" fmla="*/ 1176488 w 12192000"/>
              <a:gd name="connsiteY2304" fmla="*/ 270038 h 364561"/>
              <a:gd name="connsiteX2305" fmla="*/ 1176494 w 12192000"/>
              <a:gd name="connsiteY2305" fmla="*/ 270043 h 364561"/>
              <a:gd name="connsiteX2306" fmla="*/ 1400862 w 12192000"/>
              <a:gd name="connsiteY2306" fmla="*/ 270038 h 364561"/>
              <a:gd name="connsiteX2307" fmla="*/ 1390794 w 12192000"/>
              <a:gd name="connsiteY2307" fmla="*/ 277419 h 364561"/>
              <a:gd name="connsiteX2308" fmla="*/ 1400862 w 12192000"/>
              <a:gd name="connsiteY2308" fmla="*/ 284799 h 364561"/>
              <a:gd name="connsiteX2309" fmla="*/ 1400862 w 12192000"/>
              <a:gd name="connsiteY2309" fmla="*/ 270038 h 364561"/>
              <a:gd name="connsiteX2310" fmla="*/ 3598576 w 12192000"/>
              <a:gd name="connsiteY2310" fmla="*/ 270038 h 364561"/>
              <a:gd name="connsiteX2311" fmla="*/ 3578440 w 12192000"/>
              <a:gd name="connsiteY2311" fmla="*/ 270038 h 364561"/>
              <a:gd name="connsiteX2312" fmla="*/ 3588508 w 12192000"/>
              <a:gd name="connsiteY2312" fmla="*/ 284799 h 364561"/>
              <a:gd name="connsiteX2313" fmla="*/ 3594328 w 12192000"/>
              <a:gd name="connsiteY2313" fmla="*/ 281801 h 364561"/>
              <a:gd name="connsiteX2314" fmla="*/ 3596470 w 12192000"/>
              <a:gd name="connsiteY2314" fmla="*/ 282627 h 364561"/>
              <a:gd name="connsiteX2315" fmla="*/ 3594328 w 12192000"/>
              <a:gd name="connsiteY2315" fmla="*/ 280417 h 364561"/>
              <a:gd name="connsiteX2316" fmla="*/ 3598576 w 12192000"/>
              <a:gd name="connsiteY2316" fmla="*/ 270038 h 364561"/>
              <a:gd name="connsiteX2317" fmla="*/ 3690626 w 12192000"/>
              <a:gd name="connsiteY2317" fmla="*/ 270038 h 364561"/>
              <a:gd name="connsiteX2318" fmla="*/ 3638848 w 12192000"/>
              <a:gd name="connsiteY2318" fmla="*/ 284799 h 364561"/>
              <a:gd name="connsiteX2319" fmla="*/ 3650354 w 12192000"/>
              <a:gd name="connsiteY2319" fmla="*/ 299560 h 364561"/>
              <a:gd name="connsiteX2320" fmla="*/ 3670490 w 12192000"/>
              <a:gd name="connsiteY2320" fmla="*/ 284799 h 364561"/>
              <a:gd name="connsiteX2321" fmla="*/ 3690626 w 12192000"/>
              <a:gd name="connsiteY2321" fmla="*/ 284799 h 364561"/>
              <a:gd name="connsiteX2322" fmla="*/ 3690626 w 12192000"/>
              <a:gd name="connsiteY2322" fmla="*/ 277419 h 364561"/>
              <a:gd name="connsiteX2323" fmla="*/ 3690626 w 12192000"/>
              <a:gd name="connsiteY2323" fmla="*/ 284799 h 364561"/>
              <a:gd name="connsiteX2324" fmla="*/ 3700694 w 12192000"/>
              <a:gd name="connsiteY2324" fmla="*/ 277419 h 364561"/>
              <a:gd name="connsiteX2325" fmla="*/ 3690626 w 12192000"/>
              <a:gd name="connsiteY2325" fmla="*/ 270038 h 364561"/>
              <a:gd name="connsiteX2326" fmla="*/ 3740966 w 12192000"/>
              <a:gd name="connsiteY2326" fmla="*/ 270038 h 364561"/>
              <a:gd name="connsiteX2327" fmla="*/ 3748638 w 12192000"/>
              <a:gd name="connsiteY2327" fmla="*/ 284799 h 364561"/>
              <a:gd name="connsiteX2328" fmla="*/ 3762542 w 12192000"/>
              <a:gd name="connsiteY2328" fmla="*/ 284799 h 364561"/>
              <a:gd name="connsiteX2329" fmla="*/ 3740966 w 12192000"/>
              <a:gd name="connsiteY2329" fmla="*/ 270038 h 364561"/>
              <a:gd name="connsiteX2330" fmla="*/ 3812881 w 12192000"/>
              <a:gd name="connsiteY2330" fmla="*/ 270038 h 364561"/>
              <a:gd name="connsiteX2331" fmla="*/ 3812881 w 12192000"/>
              <a:gd name="connsiteY2331" fmla="*/ 277419 h 364561"/>
              <a:gd name="connsiteX2332" fmla="*/ 3812881 w 12192000"/>
              <a:gd name="connsiteY2332" fmla="*/ 270038 h 364561"/>
              <a:gd name="connsiteX2333" fmla="*/ 10450775 w 12192000"/>
              <a:gd name="connsiteY2333" fmla="*/ 270038 h 364561"/>
              <a:gd name="connsiteX2334" fmla="*/ 10450763 w 12192000"/>
              <a:gd name="connsiteY2334" fmla="*/ 270038 h 364561"/>
              <a:gd name="connsiteX2335" fmla="*/ 10450770 w 12192000"/>
              <a:gd name="connsiteY2335" fmla="*/ 270043 h 364561"/>
              <a:gd name="connsiteX2336" fmla="*/ 10675138 w 12192000"/>
              <a:gd name="connsiteY2336" fmla="*/ 270038 h 364561"/>
              <a:gd name="connsiteX2337" fmla="*/ 10665069 w 12192000"/>
              <a:gd name="connsiteY2337" fmla="*/ 277419 h 364561"/>
              <a:gd name="connsiteX2338" fmla="*/ 10675138 w 12192000"/>
              <a:gd name="connsiteY2338" fmla="*/ 284799 h 364561"/>
              <a:gd name="connsiteX2339" fmla="*/ 10675138 w 12192000"/>
              <a:gd name="connsiteY2339" fmla="*/ 270038 h 364561"/>
              <a:gd name="connsiteX2340" fmla="*/ 3986090 w 12192000"/>
              <a:gd name="connsiteY2340" fmla="*/ 269971 h 364561"/>
              <a:gd name="connsiteX2341" fmla="*/ 3976770 w 12192000"/>
              <a:gd name="connsiteY2341" fmla="*/ 269971 h 364561"/>
              <a:gd name="connsiteX2342" fmla="*/ 3976770 w 12192000"/>
              <a:gd name="connsiteY2342" fmla="*/ 277482 h 364561"/>
              <a:gd name="connsiteX2343" fmla="*/ 3985822 w 12192000"/>
              <a:gd name="connsiteY2343" fmla="*/ 271714 h 364561"/>
              <a:gd name="connsiteX2344" fmla="*/ 1767 w 12192000"/>
              <a:gd name="connsiteY2344" fmla="*/ 269910 h 364561"/>
              <a:gd name="connsiteX2345" fmla="*/ 0 w 12192000"/>
              <a:gd name="connsiteY2345" fmla="*/ 270647 h 364561"/>
              <a:gd name="connsiteX2346" fmla="*/ 0 w 12192000"/>
              <a:gd name="connsiteY2346" fmla="*/ 272490 h 364561"/>
              <a:gd name="connsiteX2347" fmla="*/ 155709 w 12192000"/>
              <a:gd name="connsiteY2347" fmla="*/ 269910 h 364561"/>
              <a:gd name="connsiteX2348" fmla="*/ 155709 w 12192000"/>
              <a:gd name="connsiteY2348" fmla="*/ 277259 h 364561"/>
              <a:gd name="connsiteX2349" fmla="*/ 175747 w 12192000"/>
              <a:gd name="connsiteY2349" fmla="*/ 277259 h 364561"/>
              <a:gd name="connsiteX2350" fmla="*/ 155709 w 12192000"/>
              <a:gd name="connsiteY2350" fmla="*/ 269910 h 364561"/>
              <a:gd name="connsiteX2351" fmla="*/ 195880 w 12192000"/>
              <a:gd name="connsiteY2351" fmla="*/ 269910 h 364561"/>
              <a:gd name="connsiteX2352" fmla="*/ 175747 w 12192000"/>
              <a:gd name="connsiteY2352" fmla="*/ 269910 h 364561"/>
              <a:gd name="connsiteX2353" fmla="*/ 175747 w 12192000"/>
              <a:gd name="connsiteY2353" fmla="*/ 277482 h 364561"/>
              <a:gd name="connsiteX2354" fmla="*/ 195880 w 12192000"/>
              <a:gd name="connsiteY2354" fmla="*/ 269910 h 364561"/>
              <a:gd name="connsiteX2355" fmla="*/ 2137405 w 12192000"/>
              <a:gd name="connsiteY2355" fmla="*/ 269910 h 364561"/>
              <a:gd name="connsiteX2356" fmla="*/ 2127061 w 12192000"/>
              <a:gd name="connsiteY2356" fmla="*/ 269910 h 364561"/>
              <a:gd name="connsiteX2357" fmla="*/ 2137405 w 12192000"/>
              <a:gd name="connsiteY2357" fmla="*/ 269910 h 364561"/>
              <a:gd name="connsiteX2358" fmla="*/ 2199467 w 12192000"/>
              <a:gd name="connsiteY2358" fmla="*/ 269910 h 364561"/>
              <a:gd name="connsiteX2359" fmla="*/ 2199467 w 12192000"/>
              <a:gd name="connsiteY2359" fmla="*/ 284608 h 364561"/>
              <a:gd name="connsiteX2360" fmla="*/ 2199467 w 12192000"/>
              <a:gd name="connsiteY2360" fmla="*/ 269910 h 364561"/>
              <a:gd name="connsiteX2361" fmla="*/ 2291344 w 12192000"/>
              <a:gd name="connsiteY2361" fmla="*/ 269910 h 364561"/>
              <a:gd name="connsiteX2362" fmla="*/ 2311424 w 12192000"/>
              <a:gd name="connsiteY2362" fmla="*/ 277259 h 364561"/>
              <a:gd name="connsiteX2363" fmla="*/ 2301384 w 12192000"/>
              <a:gd name="connsiteY2363" fmla="*/ 284608 h 364561"/>
              <a:gd name="connsiteX2364" fmla="*/ 2291344 w 12192000"/>
              <a:gd name="connsiteY2364" fmla="*/ 269910 h 364561"/>
              <a:gd name="connsiteX2365" fmla="*/ 2463740 w 12192000"/>
              <a:gd name="connsiteY2365" fmla="*/ 269910 h 364561"/>
              <a:gd name="connsiteX2366" fmla="*/ 2463740 w 12192000"/>
              <a:gd name="connsiteY2366" fmla="*/ 273104 h 364561"/>
              <a:gd name="connsiteX2367" fmla="*/ 2463740 w 12192000"/>
              <a:gd name="connsiteY2367" fmla="*/ 273696 h 364561"/>
              <a:gd name="connsiteX2368" fmla="*/ 2473882 w 12192000"/>
              <a:gd name="connsiteY2368" fmla="*/ 277482 h 364561"/>
              <a:gd name="connsiteX2369" fmla="*/ 2463740 w 12192000"/>
              <a:gd name="connsiteY2369" fmla="*/ 277482 h 364561"/>
              <a:gd name="connsiteX2370" fmla="*/ 2463740 w 12192000"/>
              <a:gd name="connsiteY2370" fmla="*/ 273696 h 364561"/>
              <a:gd name="connsiteX2371" fmla="*/ 2459621 w 12192000"/>
              <a:gd name="connsiteY2371" fmla="*/ 271093 h 364561"/>
              <a:gd name="connsiteX2372" fmla="*/ 2458738 w 12192000"/>
              <a:gd name="connsiteY2372" fmla="*/ 270919 h 364561"/>
              <a:gd name="connsiteX2373" fmla="*/ 2457878 w 12192000"/>
              <a:gd name="connsiteY2373" fmla="*/ 271093 h 364561"/>
              <a:gd name="connsiteX2374" fmla="*/ 2453600 w 12192000"/>
              <a:gd name="connsiteY2374" fmla="*/ 277482 h 364561"/>
              <a:gd name="connsiteX2375" fmla="*/ 2453600 w 12192000"/>
              <a:gd name="connsiteY2375" fmla="*/ 269910 h 364561"/>
              <a:gd name="connsiteX2376" fmla="*/ 2458738 w 12192000"/>
              <a:gd name="connsiteY2376" fmla="*/ 270919 h 364561"/>
              <a:gd name="connsiteX2377" fmla="*/ 2617477 w 12192000"/>
              <a:gd name="connsiteY2377" fmla="*/ 269910 h 364561"/>
              <a:gd name="connsiteX2378" fmla="*/ 2607742 w 12192000"/>
              <a:gd name="connsiteY2378" fmla="*/ 269910 h 364561"/>
              <a:gd name="connsiteX2379" fmla="*/ 2617477 w 12192000"/>
              <a:gd name="connsiteY2379" fmla="*/ 269910 h 364561"/>
              <a:gd name="connsiteX2380" fmla="*/ 2749817 w 12192000"/>
              <a:gd name="connsiteY2380" fmla="*/ 269910 h 364561"/>
              <a:gd name="connsiteX2381" fmla="*/ 2759857 w 12192000"/>
              <a:gd name="connsiteY2381" fmla="*/ 277482 h 364561"/>
              <a:gd name="connsiteX2382" fmla="*/ 2749817 w 12192000"/>
              <a:gd name="connsiteY2382" fmla="*/ 269910 h 364561"/>
              <a:gd name="connsiteX2383" fmla="*/ 2771417 w 12192000"/>
              <a:gd name="connsiteY2383" fmla="*/ 269910 h 364561"/>
              <a:gd name="connsiteX2384" fmla="*/ 2781761 w 12192000"/>
              <a:gd name="connsiteY2384" fmla="*/ 277482 h 364561"/>
              <a:gd name="connsiteX2385" fmla="*/ 2771417 w 12192000"/>
              <a:gd name="connsiteY2385" fmla="*/ 269910 h 364561"/>
              <a:gd name="connsiteX2386" fmla="*/ 2801840 w 12192000"/>
              <a:gd name="connsiteY2386" fmla="*/ 269910 h 364561"/>
              <a:gd name="connsiteX2387" fmla="*/ 2801840 w 12192000"/>
              <a:gd name="connsiteY2387" fmla="*/ 277482 h 364561"/>
              <a:gd name="connsiteX2388" fmla="*/ 2791496 w 12192000"/>
              <a:gd name="connsiteY2388" fmla="*/ 269910 h 364561"/>
              <a:gd name="connsiteX2389" fmla="*/ 2801840 w 12192000"/>
              <a:gd name="connsiteY2389" fmla="*/ 269910 h 364561"/>
              <a:gd name="connsiteX2390" fmla="*/ 2883779 w 12192000"/>
              <a:gd name="connsiteY2390" fmla="*/ 269910 h 364561"/>
              <a:gd name="connsiteX2391" fmla="*/ 2883779 w 12192000"/>
              <a:gd name="connsiteY2391" fmla="*/ 277259 h 364561"/>
              <a:gd name="connsiteX2392" fmla="*/ 2904061 w 12192000"/>
              <a:gd name="connsiteY2392" fmla="*/ 284608 h 364561"/>
              <a:gd name="connsiteX2393" fmla="*/ 2893920 w 12192000"/>
              <a:gd name="connsiteY2393" fmla="*/ 284608 h 364561"/>
              <a:gd name="connsiteX2394" fmla="*/ 2873638 w 12192000"/>
              <a:gd name="connsiteY2394" fmla="*/ 277259 h 364561"/>
              <a:gd name="connsiteX2395" fmla="*/ 2883779 w 12192000"/>
              <a:gd name="connsiteY2395" fmla="*/ 269910 h 364561"/>
              <a:gd name="connsiteX2396" fmla="*/ 2954563 w 12192000"/>
              <a:gd name="connsiteY2396" fmla="*/ 269910 h 364561"/>
              <a:gd name="connsiteX2397" fmla="*/ 2933875 w 12192000"/>
              <a:gd name="connsiteY2397" fmla="*/ 277482 h 364561"/>
              <a:gd name="connsiteX2398" fmla="*/ 2933875 w 12192000"/>
              <a:gd name="connsiteY2398" fmla="*/ 269910 h 364561"/>
              <a:gd name="connsiteX2399" fmla="*/ 2954563 w 12192000"/>
              <a:gd name="connsiteY2399" fmla="*/ 269910 h 364561"/>
              <a:gd name="connsiteX2400" fmla="*/ 3200380 w 12192000"/>
              <a:gd name="connsiteY2400" fmla="*/ 269910 h 364561"/>
              <a:gd name="connsiteX2401" fmla="*/ 3190036 w 12192000"/>
              <a:gd name="connsiteY2401" fmla="*/ 269910 h 364561"/>
              <a:gd name="connsiteX2402" fmla="*/ 3200380 w 12192000"/>
              <a:gd name="connsiteY2402" fmla="*/ 269910 h 364561"/>
              <a:gd name="connsiteX2403" fmla="*/ 4200988 w 12192000"/>
              <a:gd name="connsiteY2403" fmla="*/ 269910 h 364561"/>
              <a:gd name="connsiteX2404" fmla="*/ 4199753 w 12192000"/>
              <a:gd name="connsiteY2404" fmla="*/ 270309 h 364561"/>
              <a:gd name="connsiteX2405" fmla="*/ 4201101 w 12192000"/>
              <a:gd name="connsiteY2405" fmla="*/ 270763 h 364561"/>
              <a:gd name="connsiteX2406" fmla="*/ 4364967 w 12192000"/>
              <a:gd name="connsiteY2406" fmla="*/ 269910 h 364561"/>
              <a:gd name="connsiteX2407" fmla="*/ 4344888 w 12192000"/>
              <a:gd name="connsiteY2407" fmla="*/ 277482 h 364561"/>
              <a:gd name="connsiteX2408" fmla="*/ 4364967 w 12192000"/>
              <a:gd name="connsiteY2408" fmla="*/ 269910 h 364561"/>
              <a:gd name="connsiteX2409" fmla="*/ 5010985 w 12192000"/>
              <a:gd name="connsiteY2409" fmla="*/ 269910 h 364561"/>
              <a:gd name="connsiteX2410" fmla="*/ 5010157 w 12192000"/>
              <a:gd name="connsiteY2410" fmla="*/ 270365 h 364561"/>
              <a:gd name="connsiteX2411" fmla="*/ 5009328 w 12192000"/>
              <a:gd name="connsiteY2411" fmla="*/ 269910 h 364561"/>
              <a:gd name="connsiteX2412" fmla="*/ 11411680 w 12192000"/>
              <a:gd name="connsiteY2412" fmla="*/ 269910 h 364561"/>
              <a:gd name="connsiteX2413" fmla="*/ 11401337 w 12192000"/>
              <a:gd name="connsiteY2413" fmla="*/ 269910 h 364561"/>
              <a:gd name="connsiteX2414" fmla="*/ 11411680 w 12192000"/>
              <a:gd name="connsiteY2414" fmla="*/ 269910 h 364561"/>
              <a:gd name="connsiteX2415" fmla="*/ 11473743 w 12192000"/>
              <a:gd name="connsiteY2415" fmla="*/ 269910 h 364561"/>
              <a:gd name="connsiteX2416" fmla="*/ 11473743 w 12192000"/>
              <a:gd name="connsiteY2416" fmla="*/ 284608 h 364561"/>
              <a:gd name="connsiteX2417" fmla="*/ 11473743 w 12192000"/>
              <a:gd name="connsiteY2417" fmla="*/ 269910 h 364561"/>
              <a:gd name="connsiteX2418" fmla="*/ 11565620 w 12192000"/>
              <a:gd name="connsiteY2418" fmla="*/ 269910 h 364561"/>
              <a:gd name="connsiteX2419" fmla="*/ 11585699 w 12192000"/>
              <a:gd name="connsiteY2419" fmla="*/ 277259 h 364561"/>
              <a:gd name="connsiteX2420" fmla="*/ 11575660 w 12192000"/>
              <a:gd name="connsiteY2420" fmla="*/ 284608 h 364561"/>
              <a:gd name="connsiteX2421" fmla="*/ 11565620 w 12192000"/>
              <a:gd name="connsiteY2421" fmla="*/ 269910 h 364561"/>
              <a:gd name="connsiteX2422" fmla="*/ 11738016 w 12192000"/>
              <a:gd name="connsiteY2422" fmla="*/ 269910 h 364561"/>
              <a:gd name="connsiteX2423" fmla="*/ 11738016 w 12192000"/>
              <a:gd name="connsiteY2423" fmla="*/ 273104 h 364561"/>
              <a:gd name="connsiteX2424" fmla="*/ 11738016 w 12192000"/>
              <a:gd name="connsiteY2424" fmla="*/ 273696 h 364561"/>
              <a:gd name="connsiteX2425" fmla="*/ 11748157 w 12192000"/>
              <a:gd name="connsiteY2425" fmla="*/ 277482 h 364561"/>
              <a:gd name="connsiteX2426" fmla="*/ 11738016 w 12192000"/>
              <a:gd name="connsiteY2426" fmla="*/ 277482 h 364561"/>
              <a:gd name="connsiteX2427" fmla="*/ 11738016 w 12192000"/>
              <a:gd name="connsiteY2427" fmla="*/ 273696 h 364561"/>
              <a:gd name="connsiteX2428" fmla="*/ 11733897 w 12192000"/>
              <a:gd name="connsiteY2428" fmla="*/ 271093 h 364561"/>
              <a:gd name="connsiteX2429" fmla="*/ 11733014 w 12192000"/>
              <a:gd name="connsiteY2429" fmla="*/ 270919 h 364561"/>
              <a:gd name="connsiteX2430" fmla="*/ 11732154 w 12192000"/>
              <a:gd name="connsiteY2430" fmla="*/ 271093 h 364561"/>
              <a:gd name="connsiteX2431" fmla="*/ 11727875 w 12192000"/>
              <a:gd name="connsiteY2431" fmla="*/ 277482 h 364561"/>
              <a:gd name="connsiteX2432" fmla="*/ 11727875 w 12192000"/>
              <a:gd name="connsiteY2432" fmla="*/ 269910 h 364561"/>
              <a:gd name="connsiteX2433" fmla="*/ 11733014 w 12192000"/>
              <a:gd name="connsiteY2433" fmla="*/ 270919 h 364561"/>
              <a:gd name="connsiteX2434" fmla="*/ 11891753 w 12192000"/>
              <a:gd name="connsiteY2434" fmla="*/ 269910 h 364561"/>
              <a:gd name="connsiteX2435" fmla="*/ 11882018 w 12192000"/>
              <a:gd name="connsiteY2435" fmla="*/ 269910 h 364561"/>
              <a:gd name="connsiteX2436" fmla="*/ 11891753 w 12192000"/>
              <a:gd name="connsiteY2436" fmla="*/ 269910 h 364561"/>
              <a:gd name="connsiteX2437" fmla="*/ 12024093 w 12192000"/>
              <a:gd name="connsiteY2437" fmla="*/ 269910 h 364561"/>
              <a:gd name="connsiteX2438" fmla="*/ 12034132 w 12192000"/>
              <a:gd name="connsiteY2438" fmla="*/ 277482 h 364561"/>
              <a:gd name="connsiteX2439" fmla="*/ 12024093 w 12192000"/>
              <a:gd name="connsiteY2439" fmla="*/ 269910 h 364561"/>
              <a:gd name="connsiteX2440" fmla="*/ 12045693 w 12192000"/>
              <a:gd name="connsiteY2440" fmla="*/ 269910 h 364561"/>
              <a:gd name="connsiteX2441" fmla="*/ 12056037 w 12192000"/>
              <a:gd name="connsiteY2441" fmla="*/ 277482 h 364561"/>
              <a:gd name="connsiteX2442" fmla="*/ 12045693 w 12192000"/>
              <a:gd name="connsiteY2442" fmla="*/ 269910 h 364561"/>
              <a:gd name="connsiteX2443" fmla="*/ 12076116 w 12192000"/>
              <a:gd name="connsiteY2443" fmla="*/ 269910 h 364561"/>
              <a:gd name="connsiteX2444" fmla="*/ 12076116 w 12192000"/>
              <a:gd name="connsiteY2444" fmla="*/ 277482 h 364561"/>
              <a:gd name="connsiteX2445" fmla="*/ 12065772 w 12192000"/>
              <a:gd name="connsiteY2445" fmla="*/ 269910 h 364561"/>
              <a:gd name="connsiteX2446" fmla="*/ 12076116 w 12192000"/>
              <a:gd name="connsiteY2446" fmla="*/ 269910 h 364561"/>
              <a:gd name="connsiteX2447" fmla="*/ 12158055 w 12192000"/>
              <a:gd name="connsiteY2447" fmla="*/ 269910 h 364561"/>
              <a:gd name="connsiteX2448" fmla="*/ 12158055 w 12192000"/>
              <a:gd name="connsiteY2448" fmla="*/ 277259 h 364561"/>
              <a:gd name="connsiteX2449" fmla="*/ 12178337 w 12192000"/>
              <a:gd name="connsiteY2449" fmla="*/ 284608 h 364561"/>
              <a:gd name="connsiteX2450" fmla="*/ 12168196 w 12192000"/>
              <a:gd name="connsiteY2450" fmla="*/ 284608 h 364561"/>
              <a:gd name="connsiteX2451" fmla="*/ 12147914 w 12192000"/>
              <a:gd name="connsiteY2451" fmla="*/ 277259 h 364561"/>
              <a:gd name="connsiteX2452" fmla="*/ 12158055 w 12192000"/>
              <a:gd name="connsiteY2452" fmla="*/ 269910 h 364561"/>
              <a:gd name="connsiteX2453" fmla="*/ 584013 w 12192000"/>
              <a:gd name="connsiteY2453" fmla="*/ 269909 h 364561"/>
              <a:gd name="connsiteX2454" fmla="*/ 594357 w 12192000"/>
              <a:gd name="connsiteY2454" fmla="*/ 284608 h 364561"/>
              <a:gd name="connsiteX2455" fmla="*/ 584013 w 12192000"/>
              <a:gd name="connsiteY2455" fmla="*/ 269909 h 364561"/>
              <a:gd name="connsiteX2456" fmla="*/ 716656 w 12192000"/>
              <a:gd name="connsiteY2456" fmla="*/ 269909 h 364561"/>
              <a:gd name="connsiteX2457" fmla="*/ 758102 w 12192000"/>
              <a:gd name="connsiteY2457" fmla="*/ 291957 h 364561"/>
              <a:gd name="connsiteX2458" fmla="*/ 768106 w 12192000"/>
              <a:gd name="connsiteY2458" fmla="*/ 299306 h 364561"/>
              <a:gd name="connsiteX2459" fmla="*/ 758102 w 12192000"/>
              <a:gd name="connsiteY2459" fmla="*/ 299306 h 364561"/>
              <a:gd name="connsiteX2460" fmla="*/ 748098 w 12192000"/>
              <a:gd name="connsiteY2460" fmla="*/ 284607 h 364561"/>
              <a:gd name="connsiteX2461" fmla="*/ 738094 w 12192000"/>
              <a:gd name="connsiteY2461" fmla="*/ 291957 h 364561"/>
              <a:gd name="connsiteX2462" fmla="*/ 728090 w 12192000"/>
              <a:gd name="connsiteY2462" fmla="*/ 284607 h 364561"/>
              <a:gd name="connsiteX2463" fmla="*/ 738094 w 12192000"/>
              <a:gd name="connsiteY2463" fmla="*/ 284607 h 364561"/>
              <a:gd name="connsiteX2464" fmla="*/ 748098 w 12192000"/>
              <a:gd name="connsiteY2464" fmla="*/ 277258 h 364561"/>
              <a:gd name="connsiteX2465" fmla="*/ 716656 w 12192000"/>
              <a:gd name="connsiteY2465" fmla="*/ 277258 h 364561"/>
              <a:gd name="connsiteX2466" fmla="*/ 716656 w 12192000"/>
              <a:gd name="connsiteY2466" fmla="*/ 269909 h 364561"/>
              <a:gd name="connsiteX2467" fmla="*/ 1002355 w 12192000"/>
              <a:gd name="connsiteY2467" fmla="*/ 269909 h 364561"/>
              <a:gd name="connsiteX2468" fmla="*/ 1002228 w 12192000"/>
              <a:gd name="connsiteY2468" fmla="*/ 269909 h 364561"/>
              <a:gd name="connsiteX2469" fmla="*/ 1002346 w 12192000"/>
              <a:gd name="connsiteY2469" fmla="*/ 269977 h 364561"/>
              <a:gd name="connsiteX2470" fmla="*/ 1002454 w 12192000"/>
              <a:gd name="connsiteY2470" fmla="*/ 269909 h 364561"/>
              <a:gd name="connsiteX2471" fmla="*/ 1002355 w 12192000"/>
              <a:gd name="connsiteY2471" fmla="*/ 269909 h 364561"/>
              <a:gd name="connsiteX2472" fmla="*/ 1002454 w 12192000"/>
              <a:gd name="connsiteY2472" fmla="*/ 269982 h 364561"/>
              <a:gd name="connsiteX2473" fmla="*/ 1228474 w 12192000"/>
              <a:gd name="connsiteY2473" fmla="*/ 269909 h 364561"/>
              <a:gd name="connsiteX2474" fmla="*/ 1248448 w 12192000"/>
              <a:gd name="connsiteY2474" fmla="*/ 292179 h 364561"/>
              <a:gd name="connsiteX2475" fmla="*/ 1228474 w 12192000"/>
              <a:gd name="connsiteY2475" fmla="*/ 277333 h 364561"/>
              <a:gd name="connsiteX2476" fmla="*/ 1207073 w 12192000"/>
              <a:gd name="connsiteY2476" fmla="*/ 277333 h 364561"/>
              <a:gd name="connsiteX2477" fmla="*/ 1228474 w 12192000"/>
              <a:gd name="connsiteY2477" fmla="*/ 269909 h 364561"/>
              <a:gd name="connsiteX2478" fmla="*/ 1595269 w 12192000"/>
              <a:gd name="connsiteY2478" fmla="*/ 269909 h 364561"/>
              <a:gd name="connsiteX2479" fmla="*/ 1584926 w 12192000"/>
              <a:gd name="connsiteY2479" fmla="*/ 277481 h 364561"/>
              <a:gd name="connsiteX2480" fmla="*/ 1595269 w 12192000"/>
              <a:gd name="connsiteY2480" fmla="*/ 269909 h 364561"/>
              <a:gd name="connsiteX2481" fmla="*/ 1677411 w 12192000"/>
              <a:gd name="connsiteY2481" fmla="*/ 269909 h 364561"/>
              <a:gd name="connsiteX2482" fmla="*/ 1677411 w 12192000"/>
              <a:gd name="connsiteY2482" fmla="*/ 284608 h 364561"/>
              <a:gd name="connsiteX2483" fmla="*/ 1667067 w 12192000"/>
              <a:gd name="connsiteY2483" fmla="*/ 269909 h 364561"/>
              <a:gd name="connsiteX2484" fmla="*/ 1677411 w 12192000"/>
              <a:gd name="connsiteY2484" fmla="*/ 269909 h 364561"/>
              <a:gd name="connsiteX2485" fmla="*/ 1738865 w 12192000"/>
              <a:gd name="connsiteY2485" fmla="*/ 269909 h 364561"/>
              <a:gd name="connsiteX2486" fmla="*/ 1748748 w 12192000"/>
              <a:gd name="connsiteY2486" fmla="*/ 273010 h 364561"/>
              <a:gd name="connsiteX2487" fmla="*/ 1748870 w 12192000"/>
              <a:gd name="connsiteY2487" fmla="*/ 276319 h 364561"/>
              <a:gd name="connsiteX2488" fmla="*/ 1748904 w 12192000"/>
              <a:gd name="connsiteY2488" fmla="*/ 276340 h 364561"/>
              <a:gd name="connsiteX2489" fmla="*/ 1751114 w 12192000"/>
              <a:gd name="connsiteY2489" fmla="*/ 277258 h 364561"/>
              <a:gd name="connsiteX2490" fmla="*/ 1758944 w 12192000"/>
              <a:gd name="connsiteY2490" fmla="*/ 277258 h 364561"/>
              <a:gd name="connsiteX2491" fmla="*/ 1755807 w 12192000"/>
              <a:gd name="connsiteY2491" fmla="*/ 279211 h 364561"/>
              <a:gd name="connsiteX2492" fmla="*/ 1751114 w 12192000"/>
              <a:gd name="connsiteY2492" fmla="*/ 277258 h 364561"/>
              <a:gd name="connsiteX2493" fmla="*/ 1748904 w 12192000"/>
              <a:gd name="connsiteY2493" fmla="*/ 277258 h 364561"/>
              <a:gd name="connsiteX2494" fmla="*/ 1748870 w 12192000"/>
              <a:gd name="connsiteY2494" fmla="*/ 276319 h 364561"/>
              <a:gd name="connsiteX2495" fmla="*/ 1742002 w 12192000"/>
              <a:gd name="connsiteY2495" fmla="*/ 272091 h 364561"/>
              <a:gd name="connsiteX2496" fmla="*/ 1738865 w 12192000"/>
              <a:gd name="connsiteY2496" fmla="*/ 269909 h 364561"/>
              <a:gd name="connsiteX2497" fmla="*/ 1821007 w 12192000"/>
              <a:gd name="connsiteY2497" fmla="*/ 269909 h 364561"/>
              <a:gd name="connsiteX2498" fmla="*/ 1800928 w 12192000"/>
              <a:gd name="connsiteY2498" fmla="*/ 269909 h 364561"/>
              <a:gd name="connsiteX2499" fmla="*/ 1821007 w 12192000"/>
              <a:gd name="connsiteY2499" fmla="*/ 269909 h 364561"/>
              <a:gd name="connsiteX2500" fmla="*/ 2055567 w 12192000"/>
              <a:gd name="connsiteY2500" fmla="*/ 269909 h 364561"/>
              <a:gd name="connsiteX2501" fmla="*/ 2065607 w 12192000"/>
              <a:gd name="connsiteY2501" fmla="*/ 284607 h 364561"/>
              <a:gd name="connsiteX2502" fmla="*/ 2045528 w 12192000"/>
              <a:gd name="connsiteY2502" fmla="*/ 284607 h 364561"/>
              <a:gd name="connsiteX2503" fmla="*/ 2055567 w 12192000"/>
              <a:gd name="connsiteY2503" fmla="*/ 269909 h 364561"/>
              <a:gd name="connsiteX2504" fmla="*/ 2085564 w 12192000"/>
              <a:gd name="connsiteY2504" fmla="*/ 269909 h 364561"/>
              <a:gd name="connsiteX2505" fmla="*/ 2085564 w 12192000"/>
              <a:gd name="connsiteY2505" fmla="*/ 284608 h 364561"/>
              <a:gd name="connsiteX2506" fmla="*/ 2085564 w 12192000"/>
              <a:gd name="connsiteY2506" fmla="*/ 269909 h 364561"/>
              <a:gd name="connsiteX2507" fmla="*/ 9858289 w 12192000"/>
              <a:gd name="connsiteY2507" fmla="*/ 269909 h 364561"/>
              <a:gd name="connsiteX2508" fmla="*/ 9868632 w 12192000"/>
              <a:gd name="connsiteY2508" fmla="*/ 284608 h 364561"/>
              <a:gd name="connsiteX2509" fmla="*/ 9858289 w 12192000"/>
              <a:gd name="connsiteY2509" fmla="*/ 269909 h 364561"/>
              <a:gd name="connsiteX2510" fmla="*/ 9990932 w 12192000"/>
              <a:gd name="connsiteY2510" fmla="*/ 269909 h 364561"/>
              <a:gd name="connsiteX2511" fmla="*/ 10032378 w 12192000"/>
              <a:gd name="connsiteY2511" fmla="*/ 291957 h 364561"/>
              <a:gd name="connsiteX2512" fmla="*/ 10042382 w 12192000"/>
              <a:gd name="connsiteY2512" fmla="*/ 299306 h 364561"/>
              <a:gd name="connsiteX2513" fmla="*/ 10032378 w 12192000"/>
              <a:gd name="connsiteY2513" fmla="*/ 299306 h 364561"/>
              <a:gd name="connsiteX2514" fmla="*/ 10022374 w 12192000"/>
              <a:gd name="connsiteY2514" fmla="*/ 284607 h 364561"/>
              <a:gd name="connsiteX2515" fmla="*/ 10012370 w 12192000"/>
              <a:gd name="connsiteY2515" fmla="*/ 291957 h 364561"/>
              <a:gd name="connsiteX2516" fmla="*/ 10002365 w 12192000"/>
              <a:gd name="connsiteY2516" fmla="*/ 284607 h 364561"/>
              <a:gd name="connsiteX2517" fmla="*/ 10012370 w 12192000"/>
              <a:gd name="connsiteY2517" fmla="*/ 284607 h 364561"/>
              <a:gd name="connsiteX2518" fmla="*/ 10022374 w 12192000"/>
              <a:gd name="connsiteY2518" fmla="*/ 277258 h 364561"/>
              <a:gd name="connsiteX2519" fmla="*/ 9990932 w 12192000"/>
              <a:gd name="connsiteY2519" fmla="*/ 277258 h 364561"/>
              <a:gd name="connsiteX2520" fmla="*/ 9990932 w 12192000"/>
              <a:gd name="connsiteY2520" fmla="*/ 269909 h 364561"/>
              <a:gd name="connsiteX2521" fmla="*/ 10276631 w 12192000"/>
              <a:gd name="connsiteY2521" fmla="*/ 269909 h 364561"/>
              <a:gd name="connsiteX2522" fmla="*/ 10276503 w 12192000"/>
              <a:gd name="connsiteY2522" fmla="*/ 269909 h 364561"/>
              <a:gd name="connsiteX2523" fmla="*/ 10276622 w 12192000"/>
              <a:gd name="connsiteY2523" fmla="*/ 269977 h 364561"/>
              <a:gd name="connsiteX2524" fmla="*/ 10276730 w 12192000"/>
              <a:gd name="connsiteY2524" fmla="*/ 269909 h 364561"/>
              <a:gd name="connsiteX2525" fmla="*/ 10276631 w 12192000"/>
              <a:gd name="connsiteY2525" fmla="*/ 269909 h 364561"/>
              <a:gd name="connsiteX2526" fmla="*/ 10276730 w 12192000"/>
              <a:gd name="connsiteY2526" fmla="*/ 269982 h 364561"/>
              <a:gd name="connsiteX2527" fmla="*/ 10502750 w 12192000"/>
              <a:gd name="connsiteY2527" fmla="*/ 269909 h 364561"/>
              <a:gd name="connsiteX2528" fmla="*/ 10522724 w 12192000"/>
              <a:gd name="connsiteY2528" fmla="*/ 292179 h 364561"/>
              <a:gd name="connsiteX2529" fmla="*/ 10502750 w 12192000"/>
              <a:gd name="connsiteY2529" fmla="*/ 277333 h 364561"/>
              <a:gd name="connsiteX2530" fmla="*/ 10481349 w 12192000"/>
              <a:gd name="connsiteY2530" fmla="*/ 277333 h 364561"/>
              <a:gd name="connsiteX2531" fmla="*/ 10502750 w 12192000"/>
              <a:gd name="connsiteY2531" fmla="*/ 269909 h 364561"/>
              <a:gd name="connsiteX2532" fmla="*/ 10869545 w 12192000"/>
              <a:gd name="connsiteY2532" fmla="*/ 269909 h 364561"/>
              <a:gd name="connsiteX2533" fmla="*/ 10859201 w 12192000"/>
              <a:gd name="connsiteY2533" fmla="*/ 277481 h 364561"/>
              <a:gd name="connsiteX2534" fmla="*/ 10869545 w 12192000"/>
              <a:gd name="connsiteY2534" fmla="*/ 269909 h 364561"/>
              <a:gd name="connsiteX2535" fmla="*/ 10951687 w 12192000"/>
              <a:gd name="connsiteY2535" fmla="*/ 269909 h 364561"/>
              <a:gd name="connsiteX2536" fmla="*/ 10951687 w 12192000"/>
              <a:gd name="connsiteY2536" fmla="*/ 284608 h 364561"/>
              <a:gd name="connsiteX2537" fmla="*/ 10941343 w 12192000"/>
              <a:gd name="connsiteY2537" fmla="*/ 269909 h 364561"/>
              <a:gd name="connsiteX2538" fmla="*/ 10951687 w 12192000"/>
              <a:gd name="connsiteY2538" fmla="*/ 269909 h 364561"/>
              <a:gd name="connsiteX2539" fmla="*/ 11013141 w 12192000"/>
              <a:gd name="connsiteY2539" fmla="*/ 269909 h 364561"/>
              <a:gd name="connsiteX2540" fmla="*/ 11023024 w 12192000"/>
              <a:gd name="connsiteY2540" fmla="*/ 273010 h 364561"/>
              <a:gd name="connsiteX2541" fmla="*/ 11023146 w 12192000"/>
              <a:gd name="connsiteY2541" fmla="*/ 276319 h 364561"/>
              <a:gd name="connsiteX2542" fmla="*/ 11023180 w 12192000"/>
              <a:gd name="connsiteY2542" fmla="*/ 276340 h 364561"/>
              <a:gd name="connsiteX2543" fmla="*/ 11025389 w 12192000"/>
              <a:gd name="connsiteY2543" fmla="*/ 277258 h 364561"/>
              <a:gd name="connsiteX2544" fmla="*/ 11033220 w 12192000"/>
              <a:gd name="connsiteY2544" fmla="*/ 277258 h 364561"/>
              <a:gd name="connsiteX2545" fmla="*/ 11030083 w 12192000"/>
              <a:gd name="connsiteY2545" fmla="*/ 279211 h 364561"/>
              <a:gd name="connsiteX2546" fmla="*/ 11025389 w 12192000"/>
              <a:gd name="connsiteY2546" fmla="*/ 277258 h 364561"/>
              <a:gd name="connsiteX2547" fmla="*/ 11023180 w 12192000"/>
              <a:gd name="connsiteY2547" fmla="*/ 277258 h 364561"/>
              <a:gd name="connsiteX2548" fmla="*/ 11023146 w 12192000"/>
              <a:gd name="connsiteY2548" fmla="*/ 276319 h 364561"/>
              <a:gd name="connsiteX2549" fmla="*/ 11016278 w 12192000"/>
              <a:gd name="connsiteY2549" fmla="*/ 272091 h 364561"/>
              <a:gd name="connsiteX2550" fmla="*/ 11013141 w 12192000"/>
              <a:gd name="connsiteY2550" fmla="*/ 269909 h 364561"/>
              <a:gd name="connsiteX2551" fmla="*/ 11095283 w 12192000"/>
              <a:gd name="connsiteY2551" fmla="*/ 269909 h 364561"/>
              <a:gd name="connsiteX2552" fmla="*/ 11075203 w 12192000"/>
              <a:gd name="connsiteY2552" fmla="*/ 269909 h 364561"/>
              <a:gd name="connsiteX2553" fmla="*/ 11095283 w 12192000"/>
              <a:gd name="connsiteY2553" fmla="*/ 269909 h 364561"/>
              <a:gd name="connsiteX2554" fmla="*/ 11329843 w 12192000"/>
              <a:gd name="connsiteY2554" fmla="*/ 269909 h 364561"/>
              <a:gd name="connsiteX2555" fmla="*/ 11339883 w 12192000"/>
              <a:gd name="connsiteY2555" fmla="*/ 284607 h 364561"/>
              <a:gd name="connsiteX2556" fmla="*/ 11319803 w 12192000"/>
              <a:gd name="connsiteY2556" fmla="*/ 284607 h 364561"/>
              <a:gd name="connsiteX2557" fmla="*/ 11329843 w 12192000"/>
              <a:gd name="connsiteY2557" fmla="*/ 269909 h 364561"/>
              <a:gd name="connsiteX2558" fmla="*/ 11359840 w 12192000"/>
              <a:gd name="connsiteY2558" fmla="*/ 269909 h 364561"/>
              <a:gd name="connsiteX2559" fmla="*/ 11359840 w 12192000"/>
              <a:gd name="connsiteY2559" fmla="*/ 284608 h 364561"/>
              <a:gd name="connsiteX2560" fmla="*/ 11359840 w 12192000"/>
              <a:gd name="connsiteY2560" fmla="*/ 269909 h 364561"/>
              <a:gd name="connsiteX2561" fmla="*/ 9795617 w 12192000"/>
              <a:gd name="connsiteY2561" fmla="*/ 268978 h 364561"/>
              <a:gd name="connsiteX2562" fmla="*/ 9796340 w 12192000"/>
              <a:gd name="connsiteY2562" fmla="*/ 270038 h 364561"/>
              <a:gd name="connsiteX2563" fmla="*/ 9795363 w 12192000"/>
              <a:gd name="connsiteY2563" fmla="*/ 270277 h 364561"/>
              <a:gd name="connsiteX2564" fmla="*/ 3986360 w 12192000"/>
              <a:gd name="connsiteY2564" fmla="*/ 268216 h 364561"/>
              <a:gd name="connsiteX2565" fmla="*/ 3986090 w 12192000"/>
              <a:gd name="connsiteY2565" fmla="*/ 269971 h 364561"/>
              <a:gd name="connsiteX2566" fmla="*/ 3987114 w 12192000"/>
              <a:gd name="connsiteY2566" fmla="*/ 269971 h 364561"/>
              <a:gd name="connsiteX2567" fmla="*/ 4984363 w 12192000"/>
              <a:gd name="connsiteY2567" fmla="*/ 267637 h 364561"/>
              <a:gd name="connsiteX2568" fmla="*/ 4984386 w 12192000"/>
              <a:gd name="connsiteY2568" fmla="*/ 267686 h 364561"/>
              <a:gd name="connsiteX2569" fmla="*/ 4984569 w 12192000"/>
              <a:gd name="connsiteY2569" fmla="*/ 267686 h 364561"/>
              <a:gd name="connsiteX2570" fmla="*/ 9450252 w 12192000"/>
              <a:gd name="connsiteY2570" fmla="*/ 267614 h 364561"/>
              <a:gd name="connsiteX2571" fmla="*/ 9448862 w 12192000"/>
              <a:gd name="connsiteY2571" fmla="*/ 271137 h 364561"/>
              <a:gd name="connsiteX2572" fmla="*/ 9445311 w 12192000"/>
              <a:gd name="connsiteY2572" fmla="*/ 272422 h 364561"/>
              <a:gd name="connsiteX2573" fmla="*/ 9443759 w 12192000"/>
              <a:gd name="connsiteY2573" fmla="*/ 270828 h 364561"/>
              <a:gd name="connsiteX2574" fmla="*/ 9437857 w 12192000"/>
              <a:gd name="connsiteY2574" fmla="*/ 270435 h 364561"/>
              <a:gd name="connsiteX2575" fmla="*/ 9437605 w 12192000"/>
              <a:gd name="connsiteY2575" fmla="*/ 269596 h 364561"/>
              <a:gd name="connsiteX2576" fmla="*/ 9436045 w 12192000"/>
              <a:gd name="connsiteY2576" fmla="*/ 270314 h 364561"/>
              <a:gd name="connsiteX2577" fmla="*/ 9430082 w 12192000"/>
              <a:gd name="connsiteY2577" fmla="*/ 269916 h 364561"/>
              <a:gd name="connsiteX2578" fmla="*/ 9429390 w 12192000"/>
              <a:gd name="connsiteY2578" fmla="*/ 267614 h 364561"/>
              <a:gd name="connsiteX2579" fmla="*/ 9419806 w 12192000"/>
              <a:gd name="connsiteY2579" fmla="*/ 273559 h 364561"/>
              <a:gd name="connsiteX2580" fmla="*/ 9419656 w 12192000"/>
              <a:gd name="connsiteY2580" fmla="*/ 274652 h 364561"/>
              <a:gd name="connsiteX2581" fmla="*/ 9419829 w 12192000"/>
              <a:gd name="connsiteY2581" fmla="*/ 274660 h 364561"/>
              <a:gd name="connsiteX2582" fmla="*/ 9429984 w 12192000"/>
              <a:gd name="connsiteY2582" fmla="*/ 275164 h 364561"/>
              <a:gd name="connsiteX2583" fmla="*/ 9429984 w 12192000"/>
              <a:gd name="connsiteY2583" fmla="*/ 276341 h 364561"/>
              <a:gd name="connsiteX2584" fmla="*/ 9429984 w 12192000"/>
              <a:gd name="connsiteY2584" fmla="*/ 277259 h 364561"/>
              <a:gd name="connsiteX2585" fmla="*/ 9440000 w 12192000"/>
              <a:gd name="connsiteY2585" fmla="*/ 280015 h 364561"/>
              <a:gd name="connsiteX2586" fmla="*/ 9444330 w 12192000"/>
              <a:gd name="connsiteY2586" fmla="*/ 278825 h 364561"/>
              <a:gd name="connsiteX2587" fmla="*/ 9450252 w 12192000"/>
              <a:gd name="connsiteY2587" fmla="*/ 281707 h 364561"/>
              <a:gd name="connsiteX2588" fmla="*/ 9458772 w 12192000"/>
              <a:gd name="connsiteY2588" fmla="*/ 278184 h 364561"/>
              <a:gd name="connsiteX2589" fmla="*/ 9459232 w 12192000"/>
              <a:gd name="connsiteY2589" fmla="*/ 276852 h 364561"/>
              <a:gd name="connsiteX2590" fmla="*/ 9463864 w 12192000"/>
              <a:gd name="connsiteY2590" fmla="*/ 276535 h 364561"/>
              <a:gd name="connsiteX2591" fmla="*/ 9465508 w 12192000"/>
              <a:gd name="connsiteY2591" fmla="*/ 274804 h 364561"/>
              <a:gd name="connsiteX2592" fmla="*/ 9470008 w 12192000"/>
              <a:gd name="connsiteY2592" fmla="*/ 274804 h 364561"/>
              <a:gd name="connsiteX2593" fmla="*/ 9467805 w 12192000"/>
              <a:gd name="connsiteY2593" fmla="*/ 272385 h 364561"/>
              <a:gd name="connsiteX2594" fmla="*/ 9470155 w 12192000"/>
              <a:gd name="connsiteY2594" fmla="*/ 269910 h 364561"/>
              <a:gd name="connsiteX2595" fmla="*/ 9465550 w 12192000"/>
              <a:gd name="connsiteY2595" fmla="*/ 269910 h 364561"/>
              <a:gd name="connsiteX2596" fmla="*/ 9464998 w 12192000"/>
              <a:gd name="connsiteY2596" fmla="*/ 269303 h 364561"/>
              <a:gd name="connsiteX2597" fmla="*/ 9464446 w 12192000"/>
              <a:gd name="connsiteY2597" fmla="*/ 269910 h 364561"/>
              <a:gd name="connsiteX2598" fmla="*/ 9455803 w 12192000"/>
              <a:gd name="connsiteY2598" fmla="*/ 269910 h 364561"/>
              <a:gd name="connsiteX2599" fmla="*/ 1719090 w 12192000"/>
              <a:gd name="connsiteY2599" fmla="*/ 267583 h 364561"/>
              <a:gd name="connsiteX2600" fmla="*/ 1729130 w 12192000"/>
              <a:gd name="connsiteY2600" fmla="*/ 269869 h 364561"/>
              <a:gd name="connsiteX2601" fmla="*/ 1719090 w 12192000"/>
              <a:gd name="connsiteY2601" fmla="*/ 284608 h 364561"/>
              <a:gd name="connsiteX2602" fmla="*/ 1719090 w 12192000"/>
              <a:gd name="connsiteY2602" fmla="*/ 267583 h 364561"/>
              <a:gd name="connsiteX2603" fmla="*/ 10993366 w 12192000"/>
              <a:gd name="connsiteY2603" fmla="*/ 267583 h 364561"/>
              <a:gd name="connsiteX2604" fmla="*/ 11003406 w 12192000"/>
              <a:gd name="connsiteY2604" fmla="*/ 269869 h 364561"/>
              <a:gd name="connsiteX2605" fmla="*/ 10993366 w 12192000"/>
              <a:gd name="connsiteY2605" fmla="*/ 284608 h 364561"/>
              <a:gd name="connsiteX2606" fmla="*/ 10993366 w 12192000"/>
              <a:gd name="connsiteY2606" fmla="*/ 267583 h 364561"/>
              <a:gd name="connsiteX2607" fmla="*/ 5322221 w 12192000"/>
              <a:gd name="connsiteY2607" fmla="*/ 267577 h 364561"/>
              <a:gd name="connsiteX2608" fmla="*/ 5326384 w 12192000"/>
              <a:gd name="connsiteY2608" fmla="*/ 268387 h 364561"/>
              <a:gd name="connsiteX2609" fmla="*/ 5331099 w 12192000"/>
              <a:gd name="connsiteY2609" fmla="*/ 274804 h 364561"/>
              <a:gd name="connsiteX2610" fmla="*/ 5322849 w 12192000"/>
              <a:gd name="connsiteY2610" fmla="*/ 273887 h 364561"/>
              <a:gd name="connsiteX2611" fmla="*/ 5321723 w 12192000"/>
              <a:gd name="connsiteY2611" fmla="*/ 267762 h 364561"/>
              <a:gd name="connsiteX2612" fmla="*/ 4490126 w 12192000"/>
              <a:gd name="connsiteY2612" fmla="*/ 267470 h 364561"/>
              <a:gd name="connsiteX2613" fmla="*/ 4490126 w 12192000"/>
              <a:gd name="connsiteY2613" fmla="*/ 274804 h 364561"/>
              <a:gd name="connsiteX2614" fmla="*/ 4490126 w 12192000"/>
              <a:gd name="connsiteY2614" fmla="*/ 267470 h 364561"/>
              <a:gd name="connsiteX2615" fmla="*/ 4608582 w 12192000"/>
              <a:gd name="connsiteY2615" fmla="*/ 267470 h 364561"/>
              <a:gd name="connsiteX2616" fmla="*/ 4598561 w 12192000"/>
              <a:gd name="connsiteY2616" fmla="*/ 267470 h 364561"/>
              <a:gd name="connsiteX2617" fmla="*/ 4608582 w 12192000"/>
              <a:gd name="connsiteY2617" fmla="*/ 267470 h 364561"/>
              <a:gd name="connsiteX2618" fmla="*/ 5034369 w 12192000"/>
              <a:gd name="connsiteY2618" fmla="*/ 267470 h 364561"/>
              <a:gd name="connsiteX2619" fmla="*/ 5044093 w 12192000"/>
              <a:gd name="connsiteY2619" fmla="*/ 281707 h 364561"/>
              <a:gd name="connsiteX2620" fmla="*/ 5034369 w 12192000"/>
              <a:gd name="connsiteY2620" fmla="*/ 281707 h 364561"/>
              <a:gd name="connsiteX2621" fmla="*/ 5024644 w 12192000"/>
              <a:gd name="connsiteY2621" fmla="*/ 281707 h 364561"/>
              <a:gd name="connsiteX2622" fmla="*/ 5024644 w 12192000"/>
              <a:gd name="connsiteY2622" fmla="*/ 274588 h 364561"/>
              <a:gd name="connsiteX2623" fmla="*/ 5024797 w 12192000"/>
              <a:gd name="connsiteY2623" fmla="*/ 272698 h 364561"/>
              <a:gd name="connsiteX2624" fmla="*/ 5034369 w 12192000"/>
              <a:gd name="connsiteY2624" fmla="*/ 281707 h 364561"/>
              <a:gd name="connsiteX2625" fmla="*/ 5034369 w 12192000"/>
              <a:gd name="connsiteY2625" fmla="*/ 267470 h 364561"/>
              <a:gd name="connsiteX2626" fmla="*/ 5123948 w 12192000"/>
              <a:gd name="connsiteY2626" fmla="*/ 267470 h 364561"/>
              <a:gd name="connsiteX2627" fmla="*/ 5114223 w 12192000"/>
              <a:gd name="connsiteY2627" fmla="*/ 274804 h 364561"/>
              <a:gd name="connsiteX2628" fmla="*/ 5114223 w 12192000"/>
              <a:gd name="connsiteY2628" fmla="*/ 278795 h 364561"/>
              <a:gd name="connsiteX2629" fmla="*/ 5114223 w 12192000"/>
              <a:gd name="connsiteY2629" fmla="*/ 281707 h 364561"/>
              <a:gd name="connsiteX2630" fmla="*/ 5114223 w 12192000"/>
              <a:gd name="connsiteY2630" fmla="*/ 274804 h 364561"/>
              <a:gd name="connsiteX2631" fmla="*/ 5123948 w 12192000"/>
              <a:gd name="connsiteY2631" fmla="*/ 267470 h 364561"/>
              <a:gd name="connsiteX2632" fmla="*/ 5162549 w 12192000"/>
              <a:gd name="connsiteY2632" fmla="*/ 267470 h 364561"/>
              <a:gd name="connsiteX2633" fmla="*/ 5153120 w 12192000"/>
              <a:gd name="connsiteY2633" fmla="*/ 274804 h 364561"/>
              <a:gd name="connsiteX2634" fmla="*/ 5162549 w 12192000"/>
              <a:gd name="connsiteY2634" fmla="*/ 267470 h 364561"/>
              <a:gd name="connsiteX2635" fmla="*/ 5271458 w 12192000"/>
              <a:gd name="connsiteY2635" fmla="*/ 267470 h 364561"/>
              <a:gd name="connsiteX2636" fmla="*/ 5271458 w 12192000"/>
              <a:gd name="connsiteY2636" fmla="*/ 274804 h 364561"/>
              <a:gd name="connsiteX2637" fmla="*/ 5261558 w 12192000"/>
              <a:gd name="connsiteY2637" fmla="*/ 267470 h 364561"/>
              <a:gd name="connsiteX2638" fmla="*/ 5271458 w 12192000"/>
              <a:gd name="connsiteY2638" fmla="*/ 267470 h 364561"/>
              <a:gd name="connsiteX2639" fmla="*/ 6014140 w 12192000"/>
              <a:gd name="connsiteY2639" fmla="*/ 267470 h 364561"/>
              <a:gd name="connsiteX2640" fmla="*/ 6014140 w 12192000"/>
              <a:gd name="connsiteY2640" fmla="*/ 281707 h 364561"/>
              <a:gd name="connsiteX2641" fmla="*/ 6004121 w 12192000"/>
              <a:gd name="connsiteY2641" fmla="*/ 281707 h 364561"/>
              <a:gd name="connsiteX2642" fmla="*/ 6014140 w 12192000"/>
              <a:gd name="connsiteY2642" fmla="*/ 267470 h 364561"/>
              <a:gd name="connsiteX2643" fmla="*/ 6114327 w 12192000"/>
              <a:gd name="connsiteY2643" fmla="*/ 267470 h 364561"/>
              <a:gd name="connsiteX2644" fmla="*/ 6133579 w 12192000"/>
              <a:gd name="connsiteY2644" fmla="*/ 274589 h 364561"/>
              <a:gd name="connsiteX2645" fmla="*/ 6143205 w 12192000"/>
              <a:gd name="connsiteY2645" fmla="*/ 274589 h 364561"/>
              <a:gd name="connsiteX2646" fmla="*/ 6133579 w 12192000"/>
              <a:gd name="connsiteY2646" fmla="*/ 281707 h 364561"/>
              <a:gd name="connsiteX2647" fmla="*/ 6114327 w 12192000"/>
              <a:gd name="connsiteY2647" fmla="*/ 267470 h 364561"/>
              <a:gd name="connsiteX2648" fmla="*/ 6261956 w 12192000"/>
              <a:gd name="connsiteY2648" fmla="*/ 267470 h 364561"/>
              <a:gd name="connsiteX2649" fmla="*/ 6271680 w 12192000"/>
              <a:gd name="connsiteY2649" fmla="*/ 274804 h 364561"/>
              <a:gd name="connsiteX2650" fmla="*/ 6261956 w 12192000"/>
              <a:gd name="connsiteY2650" fmla="*/ 274804 h 364561"/>
              <a:gd name="connsiteX2651" fmla="*/ 6261956 w 12192000"/>
              <a:gd name="connsiteY2651" fmla="*/ 267470 h 364561"/>
              <a:gd name="connsiteX2652" fmla="*/ 6331203 w 12192000"/>
              <a:gd name="connsiteY2652" fmla="*/ 267470 h 364561"/>
              <a:gd name="connsiteX2653" fmla="*/ 6331203 w 12192000"/>
              <a:gd name="connsiteY2653" fmla="*/ 281707 h 364561"/>
              <a:gd name="connsiteX2654" fmla="*/ 6321773 w 12192000"/>
              <a:gd name="connsiteY2654" fmla="*/ 281707 h 364561"/>
              <a:gd name="connsiteX2655" fmla="*/ 6321773 w 12192000"/>
              <a:gd name="connsiteY2655" fmla="*/ 267470 h 364561"/>
              <a:gd name="connsiteX2656" fmla="*/ 6331203 w 12192000"/>
              <a:gd name="connsiteY2656" fmla="*/ 267470 h 364561"/>
              <a:gd name="connsiteX2657" fmla="*/ 6360670 w 12192000"/>
              <a:gd name="connsiteY2657" fmla="*/ 267470 h 364561"/>
              <a:gd name="connsiteX2658" fmla="*/ 6360670 w 12192000"/>
              <a:gd name="connsiteY2658" fmla="*/ 267471 h 364561"/>
              <a:gd name="connsiteX2659" fmla="*/ 6359150 w 12192000"/>
              <a:gd name="connsiteY2659" fmla="*/ 271710 h 364561"/>
              <a:gd name="connsiteX2660" fmla="*/ 6350946 w 12192000"/>
              <a:gd name="connsiteY2660" fmla="*/ 274804 h 364561"/>
              <a:gd name="connsiteX2661" fmla="*/ 6341222 w 12192000"/>
              <a:gd name="connsiteY2661" fmla="*/ 274804 h 364561"/>
              <a:gd name="connsiteX2662" fmla="*/ 6350946 w 12192000"/>
              <a:gd name="connsiteY2662" fmla="*/ 267470 h 364561"/>
              <a:gd name="connsiteX2663" fmla="*/ 6490324 w 12192000"/>
              <a:gd name="connsiteY2663" fmla="*/ 267470 h 364561"/>
              <a:gd name="connsiteX2664" fmla="*/ 6490324 w 12192000"/>
              <a:gd name="connsiteY2664" fmla="*/ 274804 h 364561"/>
              <a:gd name="connsiteX2665" fmla="*/ 6490324 w 12192000"/>
              <a:gd name="connsiteY2665" fmla="*/ 267470 h 364561"/>
              <a:gd name="connsiteX2666" fmla="*/ 7133879 w 12192000"/>
              <a:gd name="connsiteY2666" fmla="*/ 267470 h 364561"/>
              <a:gd name="connsiteX2667" fmla="*/ 7133879 w 12192000"/>
              <a:gd name="connsiteY2667" fmla="*/ 274804 h 364561"/>
              <a:gd name="connsiteX2668" fmla="*/ 7133879 w 12192000"/>
              <a:gd name="connsiteY2668" fmla="*/ 267470 h 364561"/>
              <a:gd name="connsiteX2669" fmla="*/ 8064441 w 12192000"/>
              <a:gd name="connsiteY2669" fmla="*/ 267470 h 364561"/>
              <a:gd name="connsiteX2670" fmla="*/ 8064441 w 12192000"/>
              <a:gd name="connsiteY2670" fmla="*/ 274588 h 364561"/>
              <a:gd name="connsiteX2671" fmla="*/ 8064441 w 12192000"/>
              <a:gd name="connsiteY2671" fmla="*/ 267470 h 364561"/>
              <a:gd name="connsiteX2672" fmla="*/ 8370602 w 12192000"/>
              <a:gd name="connsiteY2672" fmla="*/ 267470 h 364561"/>
              <a:gd name="connsiteX2673" fmla="*/ 8380325 w 12192000"/>
              <a:gd name="connsiteY2673" fmla="*/ 281707 h 364561"/>
              <a:gd name="connsiteX2674" fmla="*/ 8370602 w 12192000"/>
              <a:gd name="connsiteY2674" fmla="*/ 267470 h 364561"/>
              <a:gd name="connsiteX2675" fmla="*/ 8489352 w 12192000"/>
              <a:gd name="connsiteY2675" fmla="*/ 267470 h 364561"/>
              <a:gd name="connsiteX2676" fmla="*/ 8498782 w 12192000"/>
              <a:gd name="connsiteY2676" fmla="*/ 281707 h 364561"/>
              <a:gd name="connsiteX2677" fmla="*/ 8489352 w 12192000"/>
              <a:gd name="connsiteY2677" fmla="*/ 267470 h 364561"/>
              <a:gd name="connsiteX2678" fmla="*/ 9093716 w 12192000"/>
              <a:gd name="connsiteY2678" fmla="*/ 267470 h 364561"/>
              <a:gd name="connsiteX2679" fmla="*/ 9094567 w 12192000"/>
              <a:gd name="connsiteY2679" fmla="*/ 269027 h 364561"/>
              <a:gd name="connsiteX2680" fmla="*/ 9090767 w 12192000"/>
              <a:gd name="connsiteY2680" fmla="*/ 269540 h 364561"/>
              <a:gd name="connsiteX2681" fmla="*/ 9091474 w 12192000"/>
              <a:gd name="connsiteY2681" fmla="*/ 274588 h 364561"/>
              <a:gd name="connsiteX2682" fmla="*/ 9083993 w 12192000"/>
              <a:gd name="connsiteY2682" fmla="*/ 274588 h 364561"/>
              <a:gd name="connsiteX2683" fmla="*/ 9083993 w 12192000"/>
              <a:gd name="connsiteY2683" fmla="*/ 267470 h 364561"/>
              <a:gd name="connsiteX2684" fmla="*/ 9093716 w 12192000"/>
              <a:gd name="connsiteY2684" fmla="*/ 267470 h 364561"/>
              <a:gd name="connsiteX2685" fmla="*/ 9617342 w 12192000"/>
              <a:gd name="connsiteY2685" fmla="*/ 267470 h 364561"/>
              <a:gd name="connsiteX2686" fmla="*/ 9607913 w 12192000"/>
              <a:gd name="connsiteY2686" fmla="*/ 267470 h 364561"/>
              <a:gd name="connsiteX2687" fmla="*/ 9617342 w 12192000"/>
              <a:gd name="connsiteY2687" fmla="*/ 267470 h 364561"/>
              <a:gd name="connsiteX2688" fmla="*/ 89363 w 12192000"/>
              <a:gd name="connsiteY2688" fmla="*/ 266480 h 364561"/>
              <a:gd name="connsiteX2689" fmla="*/ 83384 w 12192000"/>
              <a:gd name="connsiteY2689" fmla="*/ 270038 h 364561"/>
              <a:gd name="connsiteX2690" fmla="*/ 103520 w 12192000"/>
              <a:gd name="connsiteY2690" fmla="*/ 270038 h 364561"/>
              <a:gd name="connsiteX2691" fmla="*/ 89363 w 12192000"/>
              <a:gd name="connsiteY2691" fmla="*/ 266480 h 364561"/>
              <a:gd name="connsiteX2692" fmla="*/ 4134003 w 12192000"/>
              <a:gd name="connsiteY2692" fmla="*/ 266480 h 364561"/>
              <a:gd name="connsiteX2693" fmla="*/ 4119238 w 12192000"/>
              <a:gd name="connsiteY2693" fmla="*/ 270038 h 364561"/>
              <a:gd name="connsiteX2694" fmla="*/ 4140813 w 12192000"/>
              <a:gd name="connsiteY2694" fmla="*/ 277419 h 364561"/>
              <a:gd name="connsiteX2695" fmla="*/ 4140813 w 12192000"/>
              <a:gd name="connsiteY2695" fmla="*/ 270038 h 364561"/>
              <a:gd name="connsiteX2696" fmla="*/ 4134003 w 12192000"/>
              <a:gd name="connsiteY2696" fmla="*/ 266480 h 364561"/>
              <a:gd name="connsiteX2697" fmla="*/ 313734 w 12192000"/>
              <a:gd name="connsiteY2697" fmla="*/ 266391 h 364561"/>
              <a:gd name="connsiteX2698" fmla="*/ 307773 w 12192000"/>
              <a:gd name="connsiteY2698" fmla="*/ 269999 h 364561"/>
              <a:gd name="connsiteX2699" fmla="*/ 327884 w 12192000"/>
              <a:gd name="connsiteY2699" fmla="*/ 269999 h 364561"/>
              <a:gd name="connsiteX2700" fmla="*/ 313734 w 12192000"/>
              <a:gd name="connsiteY2700" fmla="*/ 266391 h 364561"/>
              <a:gd name="connsiteX2701" fmla="*/ 1248296 w 12192000"/>
              <a:gd name="connsiteY2701" fmla="*/ 266391 h 364561"/>
              <a:gd name="connsiteX2702" fmla="*/ 1248448 w 12192000"/>
              <a:gd name="connsiteY2702" fmla="*/ 269999 h 364561"/>
              <a:gd name="connsiteX2703" fmla="*/ 1248448 w 12192000"/>
              <a:gd name="connsiteY2703" fmla="*/ 277481 h 364561"/>
              <a:gd name="connsiteX2704" fmla="*/ 1238713 w 12192000"/>
              <a:gd name="connsiteY2704" fmla="*/ 269999 h 364561"/>
              <a:gd name="connsiteX2705" fmla="*/ 1248296 w 12192000"/>
              <a:gd name="connsiteY2705" fmla="*/ 266391 h 364561"/>
              <a:gd name="connsiteX2706" fmla="*/ 2636549 w 12192000"/>
              <a:gd name="connsiteY2706" fmla="*/ 266391 h 364561"/>
              <a:gd name="connsiteX2707" fmla="*/ 2638165 w 12192000"/>
              <a:gd name="connsiteY2707" fmla="*/ 269999 h 364561"/>
              <a:gd name="connsiteX2708" fmla="*/ 2627821 w 12192000"/>
              <a:gd name="connsiteY2708" fmla="*/ 269999 h 364561"/>
              <a:gd name="connsiteX2709" fmla="*/ 2636549 w 12192000"/>
              <a:gd name="connsiteY2709" fmla="*/ 266391 h 364561"/>
              <a:gd name="connsiteX2710" fmla="*/ 10522572 w 12192000"/>
              <a:gd name="connsiteY2710" fmla="*/ 266391 h 364561"/>
              <a:gd name="connsiteX2711" fmla="*/ 10522724 w 12192000"/>
              <a:gd name="connsiteY2711" fmla="*/ 269999 h 364561"/>
              <a:gd name="connsiteX2712" fmla="*/ 10522724 w 12192000"/>
              <a:gd name="connsiteY2712" fmla="*/ 277481 h 364561"/>
              <a:gd name="connsiteX2713" fmla="*/ 10512989 w 12192000"/>
              <a:gd name="connsiteY2713" fmla="*/ 269999 h 364561"/>
              <a:gd name="connsiteX2714" fmla="*/ 10522572 w 12192000"/>
              <a:gd name="connsiteY2714" fmla="*/ 266391 h 364561"/>
              <a:gd name="connsiteX2715" fmla="*/ 11910825 w 12192000"/>
              <a:gd name="connsiteY2715" fmla="*/ 266391 h 364561"/>
              <a:gd name="connsiteX2716" fmla="*/ 11912441 w 12192000"/>
              <a:gd name="connsiteY2716" fmla="*/ 269999 h 364561"/>
              <a:gd name="connsiteX2717" fmla="*/ 11902097 w 12192000"/>
              <a:gd name="connsiteY2717" fmla="*/ 269999 h 364561"/>
              <a:gd name="connsiteX2718" fmla="*/ 11910825 w 12192000"/>
              <a:gd name="connsiteY2718" fmla="*/ 266391 h 364561"/>
              <a:gd name="connsiteX2719" fmla="*/ 551862 w 12192000"/>
              <a:gd name="connsiteY2719" fmla="*/ 266311 h 364561"/>
              <a:gd name="connsiteX2720" fmla="*/ 553590 w 12192000"/>
              <a:gd name="connsiteY2720" fmla="*/ 269860 h 364561"/>
              <a:gd name="connsiteX2721" fmla="*/ 543534 w 12192000"/>
              <a:gd name="connsiteY2721" fmla="*/ 269860 h 364561"/>
              <a:gd name="connsiteX2722" fmla="*/ 533477 w 12192000"/>
              <a:gd name="connsiteY2722" fmla="*/ 277221 h 364561"/>
              <a:gd name="connsiteX2723" fmla="*/ 529168 w 12192000"/>
              <a:gd name="connsiteY2723" fmla="*/ 277221 h 364561"/>
              <a:gd name="connsiteX2724" fmla="*/ 522942 w 12192000"/>
              <a:gd name="connsiteY2724" fmla="*/ 277221 h 364561"/>
              <a:gd name="connsiteX2725" fmla="*/ 521984 w 12192000"/>
              <a:gd name="connsiteY2725" fmla="*/ 277891 h 364561"/>
              <a:gd name="connsiteX2726" fmla="*/ 521984 w 12192000"/>
              <a:gd name="connsiteY2726" fmla="*/ 281592 h 364561"/>
              <a:gd name="connsiteX2727" fmla="*/ 521984 w 12192000"/>
              <a:gd name="connsiteY2727" fmla="*/ 291944 h 364561"/>
              <a:gd name="connsiteX2728" fmla="*/ 501871 w 12192000"/>
              <a:gd name="connsiteY2728" fmla="*/ 299306 h 364561"/>
              <a:gd name="connsiteX2729" fmla="*/ 501871 w 12192000"/>
              <a:gd name="connsiteY2729" fmla="*/ 291944 h 364561"/>
              <a:gd name="connsiteX2730" fmla="*/ 521984 w 12192000"/>
              <a:gd name="connsiteY2730" fmla="*/ 277891 h 364561"/>
              <a:gd name="connsiteX2731" fmla="*/ 521984 w 12192000"/>
              <a:gd name="connsiteY2731" fmla="*/ 277221 h 364561"/>
              <a:gd name="connsiteX2732" fmla="*/ 522942 w 12192000"/>
              <a:gd name="connsiteY2732" fmla="*/ 277221 h 364561"/>
              <a:gd name="connsiteX2733" fmla="*/ 533477 w 12192000"/>
              <a:gd name="connsiteY2733" fmla="*/ 269860 h 364561"/>
              <a:gd name="connsiteX2734" fmla="*/ 551862 w 12192000"/>
              <a:gd name="connsiteY2734" fmla="*/ 266311 h 364561"/>
              <a:gd name="connsiteX2735" fmla="*/ 9826138 w 12192000"/>
              <a:gd name="connsiteY2735" fmla="*/ 266311 h 364561"/>
              <a:gd name="connsiteX2736" fmla="*/ 9827866 w 12192000"/>
              <a:gd name="connsiteY2736" fmla="*/ 269860 h 364561"/>
              <a:gd name="connsiteX2737" fmla="*/ 9817810 w 12192000"/>
              <a:gd name="connsiteY2737" fmla="*/ 269860 h 364561"/>
              <a:gd name="connsiteX2738" fmla="*/ 9816553 w 12192000"/>
              <a:gd name="connsiteY2738" fmla="*/ 276301 h 364561"/>
              <a:gd name="connsiteX2739" fmla="*/ 9815359 w 12192000"/>
              <a:gd name="connsiteY2739" fmla="*/ 276426 h 364561"/>
              <a:gd name="connsiteX2740" fmla="*/ 9815359 w 12192000"/>
              <a:gd name="connsiteY2740" fmla="*/ 275667 h 364561"/>
              <a:gd name="connsiteX2741" fmla="*/ 9815359 w 12192000"/>
              <a:gd name="connsiteY2741" fmla="*/ 274804 h 364561"/>
              <a:gd name="connsiteX2742" fmla="*/ 9800678 w 12192000"/>
              <a:gd name="connsiteY2742" fmla="*/ 274804 h 364561"/>
              <a:gd name="connsiteX2743" fmla="*/ 9807753 w 12192000"/>
              <a:gd name="connsiteY2743" fmla="*/ 269860 h 364561"/>
              <a:gd name="connsiteX2744" fmla="*/ 9826138 w 12192000"/>
              <a:gd name="connsiteY2744" fmla="*/ 266311 h 364561"/>
              <a:gd name="connsiteX2745" fmla="*/ 5086323 w 12192000"/>
              <a:gd name="connsiteY2745" fmla="*/ 265742 h 364561"/>
              <a:gd name="connsiteX2746" fmla="*/ 5094187 w 12192000"/>
              <a:gd name="connsiteY2746" fmla="*/ 267614 h 364561"/>
              <a:gd name="connsiteX2747" fmla="*/ 5085076 w 12192000"/>
              <a:gd name="connsiteY2747" fmla="*/ 271137 h 364561"/>
              <a:gd name="connsiteX2748" fmla="*/ 5083983 w 12192000"/>
              <a:gd name="connsiteY2748" fmla="*/ 273175 h 364561"/>
              <a:gd name="connsiteX2749" fmla="*/ 5082319 w 12192000"/>
              <a:gd name="connsiteY2749" fmla="*/ 274932 h 364561"/>
              <a:gd name="connsiteX2750" fmla="*/ 5074763 w 12192000"/>
              <a:gd name="connsiteY2750" fmla="*/ 277303 h 364561"/>
              <a:gd name="connsiteX2751" fmla="*/ 5073559 w 12192000"/>
              <a:gd name="connsiteY2751" fmla="*/ 274660 h 364561"/>
              <a:gd name="connsiteX2752" fmla="*/ 5077185 w 12192000"/>
              <a:gd name="connsiteY2752" fmla="*/ 270573 h 364561"/>
              <a:gd name="connsiteX2753" fmla="*/ 5079173 w 12192000"/>
              <a:gd name="connsiteY2753" fmla="*/ 269522 h 364561"/>
              <a:gd name="connsiteX2754" fmla="*/ 5080107 w 12192000"/>
              <a:gd name="connsiteY2754" fmla="*/ 269910 h 364561"/>
              <a:gd name="connsiteX2755" fmla="*/ 5080609 w 12192000"/>
              <a:gd name="connsiteY2755" fmla="*/ 268763 h 364561"/>
              <a:gd name="connsiteX2756" fmla="*/ 6286902 w 12192000"/>
              <a:gd name="connsiteY2756" fmla="*/ 264794 h 364561"/>
              <a:gd name="connsiteX2757" fmla="*/ 6291128 w 12192000"/>
              <a:gd name="connsiteY2757" fmla="*/ 274804 h 364561"/>
              <a:gd name="connsiteX2758" fmla="*/ 6281109 w 12192000"/>
              <a:gd name="connsiteY2758" fmla="*/ 267686 h 364561"/>
              <a:gd name="connsiteX2759" fmla="*/ 6286902 w 12192000"/>
              <a:gd name="connsiteY2759" fmla="*/ 264794 h 364561"/>
              <a:gd name="connsiteX2760" fmla="*/ 3167684 w 12192000"/>
              <a:gd name="connsiteY2760" fmla="*/ 264668 h 364561"/>
              <a:gd name="connsiteX2761" fmla="*/ 3169957 w 12192000"/>
              <a:gd name="connsiteY2761" fmla="*/ 269910 h 364561"/>
              <a:gd name="connsiteX2762" fmla="*/ 3168150 w 12192000"/>
              <a:gd name="connsiteY2762" fmla="*/ 264966 h 364561"/>
              <a:gd name="connsiteX2763" fmla="*/ 7794593 w 12192000"/>
              <a:gd name="connsiteY2763" fmla="*/ 264558 h 364561"/>
              <a:gd name="connsiteX2764" fmla="*/ 7806900 w 12192000"/>
              <a:gd name="connsiteY2764" fmla="*/ 267470 h 364561"/>
              <a:gd name="connsiteX2765" fmla="*/ 7787453 w 12192000"/>
              <a:gd name="connsiteY2765" fmla="*/ 267470 h 364561"/>
              <a:gd name="connsiteX2766" fmla="*/ 7794593 w 12192000"/>
              <a:gd name="connsiteY2766" fmla="*/ 264558 h 364561"/>
              <a:gd name="connsiteX2767" fmla="*/ 7931900 w 12192000"/>
              <a:gd name="connsiteY2767" fmla="*/ 264558 h 364561"/>
              <a:gd name="connsiteX2768" fmla="*/ 7934787 w 12192000"/>
              <a:gd name="connsiteY2768" fmla="*/ 267470 h 364561"/>
              <a:gd name="connsiteX2769" fmla="*/ 7925062 w 12192000"/>
              <a:gd name="connsiteY2769" fmla="*/ 267470 h 364561"/>
              <a:gd name="connsiteX2770" fmla="*/ 7931900 w 12192000"/>
              <a:gd name="connsiteY2770" fmla="*/ 264558 h 364561"/>
              <a:gd name="connsiteX2771" fmla="*/ 5315085 w 12192000"/>
              <a:gd name="connsiteY2771" fmla="*/ 263200 h 364561"/>
              <a:gd name="connsiteX2772" fmla="*/ 5315297 w 12192000"/>
              <a:gd name="connsiteY2772" fmla="*/ 264880 h 364561"/>
              <a:gd name="connsiteX2773" fmla="*/ 5311651 w 12192000"/>
              <a:gd name="connsiteY2773" fmla="*/ 267470 h 364561"/>
              <a:gd name="connsiteX2774" fmla="*/ 7276793 w 12192000"/>
              <a:gd name="connsiteY2774" fmla="*/ 262347 h 364561"/>
              <a:gd name="connsiteX2775" fmla="*/ 7281803 w 12192000"/>
              <a:gd name="connsiteY2775" fmla="*/ 267686 h 364561"/>
              <a:gd name="connsiteX2776" fmla="*/ 7271784 w 12192000"/>
              <a:gd name="connsiteY2776" fmla="*/ 267686 h 364561"/>
              <a:gd name="connsiteX2777" fmla="*/ 7276793 w 12192000"/>
              <a:gd name="connsiteY2777" fmla="*/ 262347 h 364561"/>
              <a:gd name="connsiteX2778" fmla="*/ 8942546 w 12192000"/>
              <a:gd name="connsiteY2778" fmla="*/ 262296 h 364561"/>
              <a:gd name="connsiteX2779" fmla="*/ 8940827 w 12192000"/>
              <a:gd name="connsiteY2779" fmla="*/ 263556 h 364561"/>
              <a:gd name="connsiteX2780" fmla="*/ 8941285 w 12192000"/>
              <a:gd name="connsiteY2780" fmla="*/ 263221 h 364561"/>
              <a:gd name="connsiteX2781" fmla="*/ 8563903 w 12192000"/>
              <a:gd name="connsiteY2781" fmla="*/ 262293 h 364561"/>
              <a:gd name="connsiteX2782" fmla="*/ 8568913 w 12192000"/>
              <a:gd name="connsiteY2782" fmla="*/ 267470 h 364561"/>
              <a:gd name="connsiteX2783" fmla="*/ 8558894 w 12192000"/>
              <a:gd name="connsiteY2783" fmla="*/ 267470 h 364561"/>
              <a:gd name="connsiteX2784" fmla="*/ 8563903 w 12192000"/>
              <a:gd name="connsiteY2784" fmla="*/ 262293 h 364561"/>
              <a:gd name="connsiteX2785" fmla="*/ 1565049 w 12192000"/>
              <a:gd name="connsiteY2785" fmla="*/ 261633 h 364561"/>
              <a:gd name="connsiteX2786" fmla="*/ 1574987 w 12192000"/>
              <a:gd name="connsiteY2786" fmla="*/ 270086 h 364561"/>
              <a:gd name="connsiteX2787" fmla="*/ 1565049 w 12192000"/>
              <a:gd name="connsiteY2787" fmla="*/ 270086 h 364561"/>
              <a:gd name="connsiteX2788" fmla="*/ 1555111 w 12192000"/>
              <a:gd name="connsiteY2788" fmla="*/ 261633 h 364561"/>
              <a:gd name="connsiteX2789" fmla="*/ 10839324 w 12192000"/>
              <a:gd name="connsiteY2789" fmla="*/ 261633 h 364561"/>
              <a:gd name="connsiteX2790" fmla="*/ 10849263 w 12192000"/>
              <a:gd name="connsiteY2790" fmla="*/ 270086 h 364561"/>
              <a:gd name="connsiteX2791" fmla="*/ 10839324 w 12192000"/>
              <a:gd name="connsiteY2791" fmla="*/ 270086 h 364561"/>
              <a:gd name="connsiteX2792" fmla="*/ 10829387 w 12192000"/>
              <a:gd name="connsiteY2792" fmla="*/ 261633 h 364561"/>
              <a:gd name="connsiteX2793" fmla="*/ 3444678 w 12192000"/>
              <a:gd name="connsiteY2793" fmla="*/ 261603 h 364561"/>
              <a:gd name="connsiteX2794" fmla="*/ 3439330 w 12192000"/>
              <a:gd name="connsiteY2794" fmla="*/ 263937 h 364561"/>
              <a:gd name="connsiteX2795" fmla="*/ 3441335 w 12192000"/>
              <a:gd name="connsiteY2795" fmla="*/ 263708 h 364561"/>
              <a:gd name="connsiteX2796" fmla="*/ 3444678 w 12192000"/>
              <a:gd name="connsiteY2796" fmla="*/ 261603 h 364561"/>
              <a:gd name="connsiteX2797" fmla="*/ 3618712 w 12192000"/>
              <a:gd name="connsiteY2797" fmla="*/ 261603 h 364561"/>
              <a:gd name="connsiteX2798" fmla="*/ 3598576 w 12192000"/>
              <a:gd name="connsiteY2798" fmla="*/ 277419 h 364561"/>
              <a:gd name="connsiteX2799" fmla="*/ 3612734 w 12192000"/>
              <a:gd name="connsiteY2799" fmla="*/ 281570 h 364561"/>
              <a:gd name="connsiteX2800" fmla="*/ 3614630 w 12192000"/>
              <a:gd name="connsiteY2800" fmla="*/ 282595 h 364561"/>
              <a:gd name="connsiteX2801" fmla="*/ 3614936 w 12192000"/>
              <a:gd name="connsiteY2801" fmla="*/ 277287 h 364561"/>
              <a:gd name="connsiteX2802" fmla="*/ 3618712 w 12192000"/>
              <a:gd name="connsiteY2802" fmla="*/ 261603 h 364561"/>
              <a:gd name="connsiteX2803" fmla="*/ 3854591 w 12192000"/>
              <a:gd name="connsiteY2803" fmla="*/ 261603 h 364561"/>
              <a:gd name="connsiteX2804" fmla="*/ 3854591 w 12192000"/>
              <a:gd name="connsiteY2804" fmla="*/ 270038 h 364561"/>
              <a:gd name="connsiteX2805" fmla="*/ 3864659 w 12192000"/>
              <a:gd name="connsiteY2805" fmla="*/ 270038 h 364561"/>
              <a:gd name="connsiteX2806" fmla="*/ 3854591 w 12192000"/>
              <a:gd name="connsiteY2806" fmla="*/ 261603 h 364561"/>
              <a:gd name="connsiteX2807" fmla="*/ 3946643 w 12192000"/>
              <a:gd name="connsiteY2807" fmla="*/ 261603 h 364561"/>
              <a:gd name="connsiteX2808" fmla="*/ 3946643 w 12192000"/>
              <a:gd name="connsiteY2808" fmla="*/ 270038 h 364561"/>
              <a:gd name="connsiteX2809" fmla="*/ 3946643 w 12192000"/>
              <a:gd name="connsiteY2809" fmla="*/ 261603 h 364561"/>
              <a:gd name="connsiteX2810" fmla="*/ 4037255 w 12192000"/>
              <a:gd name="connsiteY2810" fmla="*/ 261603 h 364561"/>
              <a:gd name="connsiteX2811" fmla="*/ 4027187 w 12192000"/>
              <a:gd name="connsiteY2811" fmla="*/ 270038 h 364561"/>
              <a:gd name="connsiteX2812" fmla="*/ 4037255 w 12192000"/>
              <a:gd name="connsiteY2812" fmla="*/ 277419 h 364561"/>
              <a:gd name="connsiteX2813" fmla="*/ 4027187 w 12192000"/>
              <a:gd name="connsiteY2813" fmla="*/ 284799 h 364561"/>
              <a:gd name="connsiteX2814" fmla="*/ 4048761 w 12192000"/>
              <a:gd name="connsiteY2814" fmla="*/ 277419 h 364561"/>
              <a:gd name="connsiteX2815" fmla="*/ 4037255 w 12192000"/>
              <a:gd name="connsiteY2815" fmla="*/ 270038 h 364561"/>
              <a:gd name="connsiteX2816" fmla="*/ 4037255 w 12192000"/>
              <a:gd name="connsiteY2816" fmla="*/ 261603 h 364561"/>
              <a:gd name="connsiteX2817" fmla="*/ 8842004 w 12192000"/>
              <a:gd name="connsiteY2817" fmla="*/ 261587 h 364561"/>
              <a:gd name="connsiteX2818" fmla="*/ 8841647 w 12192000"/>
              <a:gd name="connsiteY2818" fmla="*/ 261680 h 364561"/>
              <a:gd name="connsiteX2819" fmla="*/ 8836177 w 12192000"/>
              <a:gd name="connsiteY2819" fmla="*/ 267686 h 364561"/>
              <a:gd name="connsiteX2820" fmla="*/ 8844642 w 12192000"/>
              <a:gd name="connsiteY2820" fmla="*/ 267686 h 364561"/>
              <a:gd name="connsiteX2821" fmla="*/ 8844229 w 12192000"/>
              <a:gd name="connsiteY2821" fmla="*/ 265350 h 364561"/>
              <a:gd name="connsiteX2822" fmla="*/ 63210 w 12192000"/>
              <a:gd name="connsiteY2822" fmla="*/ 261447 h 364561"/>
              <a:gd name="connsiteX2823" fmla="*/ 63210 w 12192000"/>
              <a:gd name="connsiteY2823" fmla="*/ 284608 h 364561"/>
              <a:gd name="connsiteX2824" fmla="*/ 43094 w 12192000"/>
              <a:gd name="connsiteY2824" fmla="*/ 277238 h 364561"/>
              <a:gd name="connsiteX2825" fmla="*/ 43094 w 12192000"/>
              <a:gd name="connsiteY2825" fmla="*/ 261447 h 364561"/>
              <a:gd name="connsiteX2826" fmla="*/ 63210 w 12192000"/>
              <a:gd name="connsiteY2826" fmla="*/ 261447 h 364561"/>
              <a:gd name="connsiteX2827" fmla="*/ 307773 w 12192000"/>
              <a:gd name="connsiteY2827" fmla="*/ 261447 h 364561"/>
              <a:gd name="connsiteX2828" fmla="*/ 297874 w 12192000"/>
              <a:gd name="connsiteY2828" fmla="*/ 261447 h 364561"/>
              <a:gd name="connsiteX2829" fmla="*/ 277977 w 12192000"/>
              <a:gd name="connsiteY2829" fmla="*/ 261447 h 364561"/>
              <a:gd name="connsiteX2830" fmla="*/ 287903 w 12192000"/>
              <a:gd name="connsiteY2830" fmla="*/ 269910 h 364561"/>
              <a:gd name="connsiteX2831" fmla="*/ 307773 w 12192000"/>
              <a:gd name="connsiteY2831" fmla="*/ 261447 h 364561"/>
              <a:gd name="connsiteX2832" fmla="*/ 359796 w 12192000"/>
              <a:gd name="connsiteY2832" fmla="*/ 261447 h 364561"/>
              <a:gd name="connsiteX2833" fmla="*/ 349821 w 12192000"/>
              <a:gd name="connsiteY2833" fmla="*/ 269999 h 364561"/>
              <a:gd name="connsiteX2834" fmla="*/ 369859 w 12192000"/>
              <a:gd name="connsiteY2834" fmla="*/ 277482 h 364561"/>
              <a:gd name="connsiteX2835" fmla="*/ 359796 w 12192000"/>
              <a:gd name="connsiteY2835" fmla="*/ 261447 h 364561"/>
              <a:gd name="connsiteX2836" fmla="*/ 656115 w 12192000"/>
              <a:gd name="connsiteY2836" fmla="*/ 261447 h 364561"/>
              <a:gd name="connsiteX2837" fmla="*/ 686234 w 12192000"/>
              <a:gd name="connsiteY2837" fmla="*/ 277238 h 364561"/>
              <a:gd name="connsiteX2838" fmla="*/ 676194 w 12192000"/>
              <a:gd name="connsiteY2838" fmla="*/ 284608 h 364561"/>
              <a:gd name="connsiteX2839" fmla="*/ 656115 w 12192000"/>
              <a:gd name="connsiteY2839" fmla="*/ 277238 h 364561"/>
              <a:gd name="connsiteX2840" fmla="*/ 646076 w 12192000"/>
              <a:gd name="connsiteY2840" fmla="*/ 269869 h 364561"/>
              <a:gd name="connsiteX2841" fmla="*/ 656115 w 12192000"/>
              <a:gd name="connsiteY2841" fmla="*/ 261447 h 364561"/>
              <a:gd name="connsiteX2842" fmla="*/ 706313 w 12192000"/>
              <a:gd name="connsiteY2842" fmla="*/ 261447 h 364561"/>
              <a:gd name="connsiteX2843" fmla="*/ 695969 w 12192000"/>
              <a:gd name="connsiteY2843" fmla="*/ 269910 h 364561"/>
              <a:gd name="connsiteX2844" fmla="*/ 695969 w 12192000"/>
              <a:gd name="connsiteY2844" fmla="*/ 261447 h 364561"/>
              <a:gd name="connsiteX2845" fmla="*/ 706313 w 12192000"/>
              <a:gd name="connsiteY2845" fmla="*/ 261447 h 364561"/>
              <a:gd name="connsiteX2846" fmla="*/ 758032 w 12192000"/>
              <a:gd name="connsiteY2846" fmla="*/ 261447 h 364561"/>
              <a:gd name="connsiteX2847" fmla="*/ 748296 w 12192000"/>
              <a:gd name="connsiteY2847" fmla="*/ 269910 h 364561"/>
              <a:gd name="connsiteX2848" fmla="*/ 758032 w 12192000"/>
              <a:gd name="connsiteY2848" fmla="*/ 261447 h 364561"/>
              <a:gd name="connsiteX2849" fmla="*/ 808534 w 12192000"/>
              <a:gd name="connsiteY2849" fmla="*/ 261447 h 364561"/>
              <a:gd name="connsiteX2850" fmla="*/ 818269 w 12192000"/>
              <a:gd name="connsiteY2850" fmla="*/ 277238 h 364561"/>
              <a:gd name="connsiteX2851" fmla="*/ 808534 w 12192000"/>
              <a:gd name="connsiteY2851" fmla="*/ 277238 h 364561"/>
              <a:gd name="connsiteX2852" fmla="*/ 808534 w 12192000"/>
              <a:gd name="connsiteY2852" fmla="*/ 261447 h 364561"/>
              <a:gd name="connsiteX2853" fmla="*/ 829830 w 12192000"/>
              <a:gd name="connsiteY2853" fmla="*/ 261447 h 364561"/>
              <a:gd name="connsiteX2854" fmla="*/ 829830 w 12192000"/>
              <a:gd name="connsiteY2854" fmla="*/ 269910 h 364561"/>
              <a:gd name="connsiteX2855" fmla="*/ 818269 w 12192000"/>
              <a:gd name="connsiteY2855" fmla="*/ 269910 h 364561"/>
              <a:gd name="connsiteX2856" fmla="*/ 829830 w 12192000"/>
              <a:gd name="connsiteY2856" fmla="*/ 261447 h 364561"/>
              <a:gd name="connsiteX2857" fmla="*/ 982553 w 12192000"/>
              <a:gd name="connsiteY2857" fmla="*/ 261447 h 364561"/>
              <a:gd name="connsiteX2858" fmla="*/ 972412 w 12192000"/>
              <a:gd name="connsiteY2858" fmla="*/ 269869 h 364561"/>
              <a:gd name="connsiteX2859" fmla="*/ 962429 w 12192000"/>
              <a:gd name="connsiteY2859" fmla="*/ 278012 h 364561"/>
              <a:gd name="connsiteX2860" fmla="*/ 962418 w 12192000"/>
              <a:gd name="connsiteY2860" fmla="*/ 278013 h 364561"/>
              <a:gd name="connsiteX2861" fmla="*/ 963738 w 12192000"/>
              <a:gd name="connsiteY2861" fmla="*/ 281624 h 364561"/>
              <a:gd name="connsiteX2862" fmla="*/ 972209 w 12192000"/>
              <a:gd name="connsiteY2862" fmla="*/ 284756 h 364561"/>
              <a:gd name="connsiteX2863" fmla="*/ 952130 w 12192000"/>
              <a:gd name="connsiteY2863" fmla="*/ 284756 h 364561"/>
              <a:gd name="connsiteX2864" fmla="*/ 942090 w 12192000"/>
              <a:gd name="connsiteY2864" fmla="*/ 284756 h 364561"/>
              <a:gd name="connsiteX2865" fmla="*/ 952130 w 12192000"/>
              <a:gd name="connsiteY2865" fmla="*/ 292179 h 364561"/>
              <a:gd name="connsiteX2866" fmla="*/ 932050 w 12192000"/>
              <a:gd name="connsiteY2866" fmla="*/ 277333 h 364561"/>
              <a:gd name="connsiteX2867" fmla="*/ 952130 w 12192000"/>
              <a:gd name="connsiteY2867" fmla="*/ 277333 h 364561"/>
              <a:gd name="connsiteX2868" fmla="*/ 950358 w 12192000"/>
              <a:gd name="connsiteY2868" fmla="*/ 276459 h 364561"/>
              <a:gd name="connsiteX2869" fmla="*/ 949620 w 12192000"/>
              <a:gd name="connsiteY2869" fmla="*/ 276405 h 364561"/>
              <a:gd name="connsiteX2870" fmla="*/ 949720 w 12192000"/>
              <a:gd name="connsiteY2870" fmla="*/ 276145 h 364561"/>
              <a:gd name="connsiteX2871" fmla="*/ 944600 w 12192000"/>
              <a:gd name="connsiteY2871" fmla="*/ 273621 h 364561"/>
              <a:gd name="connsiteX2872" fmla="*/ 952130 w 12192000"/>
              <a:gd name="connsiteY2872" fmla="*/ 269909 h 364561"/>
              <a:gd name="connsiteX2873" fmla="*/ 949720 w 12192000"/>
              <a:gd name="connsiteY2873" fmla="*/ 276145 h 364561"/>
              <a:gd name="connsiteX2874" fmla="*/ 950358 w 12192000"/>
              <a:gd name="connsiteY2874" fmla="*/ 276459 h 364561"/>
              <a:gd name="connsiteX2875" fmla="*/ 952357 w 12192000"/>
              <a:gd name="connsiteY2875" fmla="*/ 276607 h 364561"/>
              <a:gd name="connsiteX2876" fmla="*/ 953714 w 12192000"/>
              <a:gd name="connsiteY2876" fmla="*/ 272846 h 364561"/>
              <a:gd name="connsiteX2877" fmla="*/ 962270 w 12192000"/>
              <a:gd name="connsiteY2877" fmla="*/ 261447 h 364561"/>
              <a:gd name="connsiteX2878" fmla="*/ 982553 w 12192000"/>
              <a:gd name="connsiteY2878" fmla="*/ 261447 h 364561"/>
              <a:gd name="connsiteX2879" fmla="*/ 1054350 w 12192000"/>
              <a:gd name="connsiteY2879" fmla="*/ 261447 h 364561"/>
              <a:gd name="connsiteX2880" fmla="*/ 1054350 w 12192000"/>
              <a:gd name="connsiteY2880" fmla="*/ 269910 h 364561"/>
              <a:gd name="connsiteX2881" fmla="*/ 1044615 w 12192000"/>
              <a:gd name="connsiteY2881" fmla="*/ 269910 h 364561"/>
              <a:gd name="connsiteX2882" fmla="*/ 1044615 w 12192000"/>
              <a:gd name="connsiteY2882" fmla="*/ 261447 h 364561"/>
              <a:gd name="connsiteX2883" fmla="*/ 1054350 w 12192000"/>
              <a:gd name="connsiteY2883" fmla="*/ 261447 h 364561"/>
              <a:gd name="connsiteX2884" fmla="*/ 1104852 w 12192000"/>
              <a:gd name="connsiteY2884" fmla="*/ 261447 h 364561"/>
              <a:gd name="connsiteX2885" fmla="*/ 1104852 w 12192000"/>
              <a:gd name="connsiteY2885" fmla="*/ 269910 h 364561"/>
              <a:gd name="connsiteX2886" fmla="*/ 1104852 w 12192000"/>
              <a:gd name="connsiteY2886" fmla="*/ 261447 h 364561"/>
              <a:gd name="connsiteX2887" fmla="*/ 1482704 w 12192000"/>
              <a:gd name="connsiteY2887" fmla="*/ 261447 h 364561"/>
              <a:gd name="connsiteX2888" fmla="*/ 1514344 w 12192000"/>
              <a:gd name="connsiteY2888" fmla="*/ 269910 h 364561"/>
              <a:gd name="connsiteX2889" fmla="*/ 1482704 w 12192000"/>
              <a:gd name="connsiteY2889" fmla="*/ 269910 h 364561"/>
              <a:gd name="connsiteX2890" fmla="*/ 1482704 w 12192000"/>
              <a:gd name="connsiteY2890" fmla="*/ 261447 h 364561"/>
              <a:gd name="connsiteX2891" fmla="*/ 1789245 w 12192000"/>
              <a:gd name="connsiteY2891" fmla="*/ 261447 h 364561"/>
              <a:gd name="connsiteX2892" fmla="*/ 1789245 w 12192000"/>
              <a:gd name="connsiteY2892" fmla="*/ 269869 h 364561"/>
              <a:gd name="connsiteX2893" fmla="*/ 1789245 w 12192000"/>
              <a:gd name="connsiteY2893" fmla="*/ 261447 h 364561"/>
              <a:gd name="connsiteX2894" fmla="*/ 1932963 w 12192000"/>
              <a:gd name="connsiteY2894" fmla="*/ 261447 h 364561"/>
              <a:gd name="connsiteX2895" fmla="*/ 1953042 w 12192000"/>
              <a:gd name="connsiteY2895" fmla="*/ 269999 h 364561"/>
              <a:gd name="connsiteX2896" fmla="*/ 1947238 w 12192000"/>
              <a:gd name="connsiteY2896" fmla="*/ 271168 h 364561"/>
              <a:gd name="connsiteX2897" fmla="*/ 1945370 w 12192000"/>
              <a:gd name="connsiteY2897" fmla="*/ 272780 h 364561"/>
              <a:gd name="connsiteX2898" fmla="*/ 1945670 w 12192000"/>
              <a:gd name="connsiteY2898" fmla="*/ 273022 h 364561"/>
              <a:gd name="connsiteX2899" fmla="*/ 1943003 w 12192000"/>
              <a:gd name="connsiteY2899" fmla="*/ 277481 h 364561"/>
              <a:gd name="connsiteX2900" fmla="*/ 1944258 w 12192000"/>
              <a:gd name="connsiteY2900" fmla="*/ 273740 h 364561"/>
              <a:gd name="connsiteX2901" fmla="*/ 1945370 w 12192000"/>
              <a:gd name="connsiteY2901" fmla="*/ 272780 h 364561"/>
              <a:gd name="connsiteX2902" fmla="*/ 1941748 w 12192000"/>
              <a:gd name="connsiteY2902" fmla="*/ 269865 h 364561"/>
              <a:gd name="connsiteX2903" fmla="*/ 1932963 w 12192000"/>
              <a:gd name="connsiteY2903" fmla="*/ 261447 h 364561"/>
              <a:gd name="connsiteX2904" fmla="*/ 3026361 w 12192000"/>
              <a:gd name="connsiteY2904" fmla="*/ 261447 h 364561"/>
              <a:gd name="connsiteX2905" fmla="*/ 3006282 w 12192000"/>
              <a:gd name="connsiteY2905" fmla="*/ 269999 h 364561"/>
              <a:gd name="connsiteX2906" fmla="*/ 3016322 w 12192000"/>
              <a:gd name="connsiteY2906" fmla="*/ 261447 h 364561"/>
              <a:gd name="connsiteX2907" fmla="*/ 3026361 w 12192000"/>
              <a:gd name="connsiteY2907" fmla="*/ 261447 h 364561"/>
              <a:gd name="connsiteX2908" fmla="*/ 3138317 w 12192000"/>
              <a:gd name="connsiteY2908" fmla="*/ 261447 h 364561"/>
              <a:gd name="connsiteX2909" fmla="*/ 3128582 w 12192000"/>
              <a:gd name="connsiteY2909" fmla="*/ 269910 h 364561"/>
              <a:gd name="connsiteX2910" fmla="*/ 3138317 w 12192000"/>
              <a:gd name="connsiteY2910" fmla="*/ 269910 h 364561"/>
              <a:gd name="connsiteX2911" fmla="*/ 3128582 w 12192000"/>
              <a:gd name="connsiteY2911" fmla="*/ 277482 h 364561"/>
              <a:gd name="connsiteX2912" fmla="*/ 3128582 w 12192000"/>
              <a:gd name="connsiteY2912" fmla="*/ 269910 h 364561"/>
              <a:gd name="connsiteX2913" fmla="*/ 3128582 w 12192000"/>
              <a:gd name="connsiteY2913" fmla="*/ 261447 h 364561"/>
              <a:gd name="connsiteX2914" fmla="*/ 3138317 w 12192000"/>
              <a:gd name="connsiteY2914" fmla="*/ 261447 h 364561"/>
              <a:gd name="connsiteX2915" fmla="*/ 3476619 w 12192000"/>
              <a:gd name="connsiteY2915" fmla="*/ 261447 h 364561"/>
              <a:gd name="connsiteX2916" fmla="*/ 3476619 w 12192000"/>
              <a:gd name="connsiteY2916" fmla="*/ 269910 h 364561"/>
              <a:gd name="connsiteX2917" fmla="*/ 3476619 w 12192000"/>
              <a:gd name="connsiteY2917" fmla="*/ 261447 h 364561"/>
              <a:gd name="connsiteX2918" fmla="*/ 3639076 w 12192000"/>
              <a:gd name="connsiteY2918" fmla="*/ 261447 h 364561"/>
              <a:gd name="connsiteX2919" fmla="*/ 3650638 w 12192000"/>
              <a:gd name="connsiteY2919" fmla="*/ 269999 h 364561"/>
              <a:gd name="connsiteX2920" fmla="*/ 3639076 w 12192000"/>
              <a:gd name="connsiteY2920" fmla="*/ 261447 h 364561"/>
              <a:gd name="connsiteX2921" fmla="*/ 4017234 w 12192000"/>
              <a:gd name="connsiteY2921" fmla="*/ 261447 h 364561"/>
              <a:gd name="connsiteX2922" fmla="*/ 4007193 w 12192000"/>
              <a:gd name="connsiteY2922" fmla="*/ 269999 h 364561"/>
              <a:gd name="connsiteX2923" fmla="*/ 4017234 w 12192000"/>
              <a:gd name="connsiteY2923" fmla="*/ 277482 h 364561"/>
              <a:gd name="connsiteX2924" fmla="*/ 4017234 w 12192000"/>
              <a:gd name="connsiteY2924" fmla="*/ 261447 h 364561"/>
              <a:gd name="connsiteX2925" fmla="*/ 4211026 w 12192000"/>
              <a:gd name="connsiteY2925" fmla="*/ 261447 h 364561"/>
              <a:gd name="connsiteX2926" fmla="*/ 4211026 w 12192000"/>
              <a:gd name="connsiteY2926" fmla="*/ 277231 h 364561"/>
              <a:gd name="connsiteX2927" fmla="*/ 4211026 w 12192000"/>
              <a:gd name="connsiteY2927" fmla="*/ 277480 h 364561"/>
              <a:gd name="connsiteX2928" fmla="*/ 4208047 w 12192000"/>
              <a:gd name="connsiteY2928" fmla="*/ 273104 h 364561"/>
              <a:gd name="connsiteX2929" fmla="*/ 4201101 w 12192000"/>
              <a:gd name="connsiteY2929" fmla="*/ 270763 h 364561"/>
              <a:gd name="connsiteX2930" fmla="*/ 4201145 w 12192000"/>
              <a:gd name="connsiteY2930" fmla="*/ 271093 h 364561"/>
              <a:gd name="connsiteX2931" fmla="*/ 4211027 w 12192000"/>
              <a:gd name="connsiteY2931" fmla="*/ 277482 h 364561"/>
              <a:gd name="connsiteX2932" fmla="*/ 4211027 w 12192000"/>
              <a:gd name="connsiteY2932" fmla="*/ 277481 h 364561"/>
              <a:gd name="connsiteX2933" fmla="*/ 4218469 w 12192000"/>
              <a:gd name="connsiteY2933" fmla="*/ 274325 h 364561"/>
              <a:gd name="connsiteX2934" fmla="*/ 4231295 w 12192000"/>
              <a:gd name="connsiteY2934" fmla="*/ 277481 h 364561"/>
              <a:gd name="connsiteX2935" fmla="*/ 4231295 w 12192000"/>
              <a:gd name="connsiteY2935" fmla="*/ 269999 h 364561"/>
              <a:gd name="connsiteX2936" fmla="*/ 4211026 w 12192000"/>
              <a:gd name="connsiteY2936" fmla="*/ 261447 h 364561"/>
              <a:gd name="connsiteX2937" fmla="*/ 4313552 w 12192000"/>
              <a:gd name="connsiteY2937" fmla="*/ 261447 h 364561"/>
              <a:gd name="connsiteX2938" fmla="*/ 4303512 w 12192000"/>
              <a:gd name="connsiteY2938" fmla="*/ 269999 h 364561"/>
              <a:gd name="connsiteX2939" fmla="*/ 4323591 w 12192000"/>
              <a:gd name="connsiteY2939" fmla="*/ 269999 h 364561"/>
              <a:gd name="connsiteX2940" fmla="*/ 4313552 w 12192000"/>
              <a:gd name="connsiteY2940" fmla="*/ 261447 h 364561"/>
              <a:gd name="connsiteX2941" fmla="*/ 4609566 w 12192000"/>
              <a:gd name="connsiteY2941" fmla="*/ 261447 h 364561"/>
              <a:gd name="connsiteX2942" fmla="*/ 4609566 w 12192000"/>
              <a:gd name="connsiteY2942" fmla="*/ 269999 h 364561"/>
              <a:gd name="connsiteX2943" fmla="*/ 4619910 w 12192000"/>
              <a:gd name="connsiteY2943" fmla="*/ 269999 h 364561"/>
              <a:gd name="connsiteX2944" fmla="*/ 4609566 w 12192000"/>
              <a:gd name="connsiteY2944" fmla="*/ 261447 h 364561"/>
              <a:gd name="connsiteX2945" fmla="*/ 4955837 w 12192000"/>
              <a:gd name="connsiteY2945" fmla="*/ 261447 h 364561"/>
              <a:gd name="connsiteX2946" fmla="*/ 4960007 w 12192000"/>
              <a:gd name="connsiteY2946" fmla="*/ 266793 h 364561"/>
              <a:gd name="connsiteX2947" fmla="*/ 4964882 w 12192000"/>
              <a:gd name="connsiteY2947" fmla="*/ 267686 h 364561"/>
              <a:gd name="connsiteX2948" fmla="*/ 4955131 w 12192000"/>
              <a:gd name="connsiteY2948" fmla="*/ 274830 h 364561"/>
              <a:gd name="connsiteX2949" fmla="*/ 4955131 w 12192000"/>
              <a:gd name="connsiteY2949" fmla="*/ 281081 h 364561"/>
              <a:gd name="connsiteX2950" fmla="*/ 4955131 w 12192000"/>
              <a:gd name="connsiteY2950" fmla="*/ 281707 h 364561"/>
              <a:gd name="connsiteX2951" fmla="*/ 4965122 w 12192000"/>
              <a:gd name="connsiteY2951" fmla="*/ 281707 h 364561"/>
              <a:gd name="connsiteX2952" fmla="*/ 4956668 w 12192000"/>
              <a:gd name="connsiteY2952" fmla="*/ 282738 h 364561"/>
              <a:gd name="connsiteX2953" fmla="*/ 4955131 w 12192000"/>
              <a:gd name="connsiteY2953" fmla="*/ 281725 h 364561"/>
              <a:gd name="connsiteX2954" fmla="*/ 4955131 w 12192000"/>
              <a:gd name="connsiteY2954" fmla="*/ 281974 h 364561"/>
              <a:gd name="connsiteX2955" fmla="*/ 4948840 w 12192000"/>
              <a:gd name="connsiteY2955" fmla="*/ 284608 h 364561"/>
              <a:gd name="connsiteX2956" fmla="*/ 4947869 w 12192000"/>
              <a:gd name="connsiteY2956" fmla="*/ 284608 h 364561"/>
              <a:gd name="connsiteX2957" fmla="*/ 4947869 w 12192000"/>
              <a:gd name="connsiteY2957" fmla="*/ 285014 h 364561"/>
              <a:gd name="connsiteX2958" fmla="*/ 4946598 w 12192000"/>
              <a:gd name="connsiteY2958" fmla="*/ 285546 h 364561"/>
              <a:gd name="connsiteX2959" fmla="*/ 4945379 w 12192000"/>
              <a:gd name="connsiteY2959" fmla="*/ 289118 h 364561"/>
              <a:gd name="connsiteX2960" fmla="*/ 4945379 w 12192000"/>
              <a:gd name="connsiteY2960" fmla="*/ 267686 h 364561"/>
              <a:gd name="connsiteX2961" fmla="*/ 4955131 w 12192000"/>
              <a:gd name="connsiteY2961" fmla="*/ 267686 h 364561"/>
              <a:gd name="connsiteX2962" fmla="*/ 4951474 w 12192000"/>
              <a:gd name="connsiteY2962" fmla="*/ 266793 h 364561"/>
              <a:gd name="connsiteX2963" fmla="*/ 4954601 w 12192000"/>
              <a:gd name="connsiteY2963" fmla="*/ 261447 h 364561"/>
              <a:gd name="connsiteX2964" fmla="*/ 9331909 w 12192000"/>
              <a:gd name="connsiteY2964" fmla="*/ 261447 h 364561"/>
              <a:gd name="connsiteX2965" fmla="*/ 9337486 w 12192000"/>
              <a:gd name="connsiteY2965" fmla="*/ 266117 h 364561"/>
              <a:gd name="connsiteX2966" fmla="*/ 9337486 w 12192000"/>
              <a:gd name="connsiteY2966" fmla="*/ 276193 h 364561"/>
              <a:gd name="connsiteX2967" fmla="*/ 9336524 w 12192000"/>
              <a:gd name="connsiteY2967" fmla="*/ 275996 h 364561"/>
              <a:gd name="connsiteX2968" fmla="*/ 9337486 w 12192000"/>
              <a:gd name="connsiteY2968" fmla="*/ 276812 h 364561"/>
              <a:gd name="connsiteX2969" fmla="*/ 9337486 w 12192000"/>
              <a:gd name="connsiteY2969" fmla="*/ 281974 h 364561"/>
              <a:gd name="connsiteX2970" fmla="*/ 9333376 w 12192000"/>
              <a:gd name="connsiteY2970" fmla="*/ 281974 h 364561"/>
              <a:gd name="connsiteX2971" fmla="*/ 9327422 w 12192000"/>
              <a:gd name="connsiteY2971" fmla="*/ 278159 h 364561"/>
              <a:gd name="connsiteX2972" fmla="*/ 9317370 w 12192000"/>
              <a:gd name="connsiteY2972" fmla="*/ 277238 h 364561"/>
              <a:gd name="connsiteX2973" fmla="*/ 9317370 w 12192000"/>
              <a:gd name="connsiteY2973" fmla="*/ 271239 h 364561"/>
              <a:gd name="connsiteX2974" fmla="*/ 9324662 w 12192000"/>
              <a:gd name="connsiteY2974" fmla="*/ 275478 h 364561"/>
              <a:gd name="connsiteX2975" fmla="*/ 9330924 w 12192000"/>
              <a:gd name="connsiteY2975" fmla="*/ 267470 h 364561"/>
              <a:gd name="connsiteX2976" fmla="*/ 9320905 w 12192000"/>
              <a:gd name="connsiteY2976" fmla="*/ 267470 h 364561"/>
              <a:gd name="connsiteX2977" fmla="*/ 9317370 w 12192000"/>
              <a:gd name="connsiteY2977" fmla="*/ 267470 h 364561"/>
              <a:gd name="connsiteX2978" fmla="*/ 9317370 w 12192000"/>
              <a:gd name="connsiteY2978" fmla="*/ 261447 h 364561"/>
              <a:gd name="connsiteX2979" fmla="*/ 9337486 w 12192000"/>
              <a:gd name="connsiteY2979" fmla="*/ 261447 h 364561"/>
              <a:gd name="connsiteX2980" fmla="*/ 9337486 w 12192000"/>
              <a:gd name="connsiteY2980" fmla="*/ 262398 h 364561"/>
              <a:gd name="connsiteX2981" fmla="*/ 9334075 w 12192000"/>
              <a:gd name="connsiteY2981" fmla="*/ 261447 h 364561"/>
              <a:gd name="connsiteX2982" fmla="*/ 9582049 w 12192000"/>
              <a:gd name="connsiteY2982" fmla="*/ 261447 h 364561"/>
              <a:gd name="connsiteX2983" fmla="*/ 9572150 w 12192000"/>
              <a:gd name="connsiteY2983" fmla="*/ 261447 h 364561"/>
              <a:gd name="connsiteX2984" fmla="*/ 9552253 w 12192000"/>
              <a:gd name="connsiteY2984" fmla="*/ 261447 h 364561"/>
              <a:gd name="connsiteX2985" fmla="*/ 9562179 w 12192000"/>
              <a:gd name="connsiteY2985" fmla="*/ 269910 h 364561"/>
              <a:gd name="connsiteX2986" fmla="*/ 9582049 w 12192000"/>
              <a:gd name="connsiteY2986" fmla="*/ 261447 h 364561"/>
              <a:gd name="connsiteX2987" fmla="*/ 9634072 w 12192000"/>
              <a:gd name="connsiteY2987" fmla="*/ 261447 h 364561"/>
              <a:gd name="connsiteX2988" fmla="*/ 9624097 w 12192000"/>
              <a:gd name="connsiteY2988" fmla="*/ 269999 h 364561"/>
              <a:gd name="connsiteX2989" fmla="*/ 9644135 w 12192000"/>
              <a:gd name="connsiteY2989" fmla="*/ 277482 h 364561"/>
              <a:gd name="connsiteX2990" fmla="*/ 9634072 w 12192000"/>
              <a:gd name="connsiteY2990" fmla="*/ 261447 h 364561"/>
              <a:gd name="connsiteX2991" fmla="*/ 9930391 w 12192000"/>
              <a:gd name="connsiteY2991" fmla="*/ 261447 h 364561"/>
              <a:gd name="connsiteX2992" fmla="*/ 9960509 w 12192000"/>
              <a:gd name="connsiteY2992" fmla="*/ 277238 h 364561"/>
              <a:gd name="connsiteX2993" fmla="*/ 9950470 w 12192000"/>
              <a:gd name="connsiteY2993" fmla="*/ 284608 h 364561"/>
              <a:gd name="connsiteX2994" fmla="*/ 9930391 w 12192000"/>
              <a:gd name="connsiteY2994" fmla="*/ 277238 h 364561"/>
              <a:gd name="connsiteX2995" fmla="*/ 9920351 w 12192000"/>
              <a:gd name="connsiteY2995" fmla="*/ 269869 h 364561"/>
              <a:gd name="connsiteX2996" fmla="*/ 9930391 w 12192000"/>
              <a:gd name="connsiteY2996" fmla="*/ 261447 h 364561"/>
              <a:gd name="connsiteX2997" fmla="*/ 9980589 w 12192000"/>
              <a:gd name="connsiteY2997" fmla="*/ 261447 h 364561"/>
              <a:gd name="connsiteX2998" fmla="*/ 9970245 w 12192000"/>
              <a:gd name="connsiteY2998" fmla="*/ 269910 h 364561"/>
              <a:gd name="connsiteX2999" fmla="*/ 9970245 w 12192000"/>
              <a:gd name="connsiteY2999" fmla="*/ 261447 h 364561"/>
              <a:gd name="connsiteX3000" fmla="*/ 9980589 w 12192000"/>
              <a:gd name="connsiteY3000" fmla="*/ 261447 h 364561"/>
              <a:gd name="connsiteX3001" fmla="*/ 10032307 w 12192000"/>
              <a:gd name="connsiteY3001" fmla="*/ 261447 h 364561"/>
              <a:gd name="connsiteX3002" fmla="*/ 10022572 w 12192000"/>
              <a:gd name="connsiteY3002" fmla="*/ 269910 h 364561"/>
              <a:gd name="connsiteX3003" fmla="*/ 10032307 w 12192000"/>
              <a:gd name="connsiteY3003" fmla="*/ 261447 h 364561"/>
              <a:gd name="connsiteX3004" fmla="*/ 10082809 w 12192000"/>
              <a:gd name="connsiteY3004" fmla="*/ 261447 h 364561"/>
              <a:gd name="connsiteX3005" fmla="*/ 10092545 w 12192000"/>
              <a:gd name="connsiteY3005" fmla="*/ 277238 h 364561"/>
              <a:gd name="connsiteX3006" fmla="*/ 10082809 w 12192000"/>
              <a:gd name="connsiteY3006" fmla="*/ 277238 h 364561"/>
              <a:gd name="connsiteX3007" fmla="*/ 10082809 w 12192000"/>
              <a:gd name="connsiteY3007" fmla="*/ 261447 h 364561"/>
              <a:gd name="connsiteX3008" fmla="*/ 10104106 w 12192000"/>
              <a:gd name="connsiteY3008" fmla="*/ 261447 h 364561"/>
              <a:gd name="connsiteX3009" fmla="*/ 10104106 w 12192000"/>
              <a:gd name="connsiteY3009" fmla="*/ 269910 h 364561"/>
              <a:gd name="connsiteX3010" fmla="*/ 10092545 w 12192000"/>
              <a:gd name="connsiteY3010" fmla="*/ 269910 h 364561"/>
              <a:gd name="connsiteX3011" fmla="*/ 10104106 w 12192000"/>
              <a:gd name="connsiteY3011" fmla="*/ 261447 h 364561"/>
              <a:gd name="connsiteX3012" fmla="*/ 10256828 w 12192000"/>
              <a:gd name="connsiteY3012" fmla="*/ 261447 h 364561"/>
              <a:gd name="connsiteX3013" fmla="*/ 10246687 w 12192000"/>
              <a:gd name="connsiteY3013" fmla="*/ 269869 h 364561"/>
              <a:gd name="connsiteX3014" fmla="*/ 10236705 w 12192000"/>
              <a:gd name="connsiteY3014" fmla="*/ 278012 h 364561"/>
              <a:gd name="connsiteX3015" fmla="*/ 10236694 w 12192000"/>
              <a:gd name="connsiteY3015" fmla="*/ 278013 h 364561"/>
              <a:gd name="connsiteX3016" fmla="*/ 10238013 w 12192000"/>
              <a:gd name="connsiteY3016" fmla="*/ 281624 h 364561"/>
              <a:gd name="connsiteX3017" fmla="*/ 10246484 w 12192000"/>
              <a:gd name="connsiteY3017" fmla="*/ 284756 h 364561"/>
              <a:gd name="connsiteX3018" fmla="*/ 10226405 w 12192000"/>
              <a:gd name="connsiteY3018" fmla="*/ 284756 h 364561"/>
              <a:gd name="connsiteX3019" fmla="*/ 10216366 w 12192000"/>
              <a:gd name="connsiteY3019" fmla="*/ 284756 h 364561"/>
              <a:gd name="connsiteX3020" fmla="*/ 10226405 w 12192000"/>
              <a:gd name="connsiteY3020" fmla="*/ 292179 h 364561"/>
              <a:gd name="connsiteX3021" fmla="*/ 10206326 w 12192000"/>
              <a:gd name="connsiteY3021" fmla="*/ 277333 h 364561"/>
              <a:gd name="connsiteX3022" fmla="*/ 10226405 w 12192000"/>
              <a:gd name="connsiteY3022" fmla="*/ 277333 h 364561"/>
              <a:gd name="connsiteX3023" fmla="*/ 10224634 w 12192000"/>
              <a:gd name="connsiteY3023" fmla="*/ 276459 h 364561"/>
              <a:gd name="connsiteX3024" fmla="*/ 10223896 w 12192000"/>
              <a:gd name="connsiteY3024" fmla="*/ 276405 h 364561"/>
              <a:gd name="connsiteX3025" fmla="*/ 10223996 w 12192000"/>
              <a:gd name="connsiteY3025" fmla="*/ 276145 h 364561"/>
              <a:gd name="connsiteX3026" fmla="*/ 10218876 w 12192000"/>
              <a:gd name="connsiteY3026" fmla="*/ 273621 h 364561"/>
              <a:gd name="connsiteX3027" fmla="*/ 10226405 w 12192000"/>
              <a:gd name="connsiteY3027" fmla="*/ 269909 h 364561"/>
              <a:gd name="connsiteX3028" fmla="*/ 10223996 w 12192000"/>
              <a:gd name="connsiteY3028" fmla="*/ 276145 h 364561"/>
              <a:gd name="connsiteX3029" fmla="*/ 10224634 w 12192000"/>
              <a:gd name="connsiteY3029" fmla="*/ 276459 h 364561"/>
              <a:gd name="connsiteX3030" fmla="*/ 10226633 w 12192000"/>
              <a:gd name="connsiteY3030" fmla="*/ 276607 h 364561"/>
              <a:gd name="connsiteX3031" fmla="*/ 10227990 w 12192000"/>
              <a:gd name="connsiteY3031" fmla="*/ 272846 h 364561"/>
              <a:gd name="connsiteX3032" fmla="*/ 10236546 w 12192000"/>
              <a:gd name="connsiteY3032" fmla="*/ 261447 h 364561"/>
              <a:gd name="connsiteX3033" fmla="*/ 10256828 w 12192000"/>
              <a:gd name="connsiteY3033" fmla="*/ 261447 h 364561"/>
              <a:gd name="connsiteX3034" fmla="*/ 10328626 w 12192000"/>
              <a:gd name="connsiteY3034" fmla="*/ 261447 h 364561"/>
              <a:gd name="connsiteX3035" fmla="*/ 10328626 w 12192000"/>
              <a:gd name="connsiteY3035" fmla="*/ 269910 h 364561"/>
              <a:gd name="connsiteX3036" fmla="*/ 10318891 w 12192000"/>
              <a:gd name="connsiteY3036" fmla="*/ 269910 h 364561"/>
              <a:gd name="connsiteX3037" fmla="*/ 10318891 w 12192000"/>
              <a:gd name="connsiteY3037" fmla="*/ 261447 h 364561"/>
              <a:gd name="connsiteX3038" fmla="*/ 10328626 w 12192000"/>
              <a:gd name="connsiteY3038" fmla="*/ 261447 h 364561"/>
              <a:gd name="connsiteX3039" fmla="*/ 10379128 w 12192000"/>
              <a:gd name="connsiteY3039" fmla="*/ 261447 h 364561"/>
              <a:gd name="connsiteX3040" fmla="*/ 10379128 w 12192000"/>
              <a:gd name="connsiteY3040" fmla="*/ 269910 h 364561"/>
              <a:gd name="connsiteX3041" fmla="*/ 10379128 w 12192000"/>
              <a:gd name="connsiteY3041" fmla="*/ 261447 h 364561"/>
              <a:gd name="connsiteX3042" fmla="*/ 10756980 w 12192000"/>
              <a:gd name="connsiteY3042" fmla="*/ 261447 h 364561"/>
              <a:gd name="connsiteX3043" fmla="*/ 10788620 w 12192000"/>
              <a:gd name="connsiteY3043" fmla="*/ 269910 h 364561"/>
              <a:gd name="connsiteX3044" fmla="*/ 10756980 w 12192000"/>
              <a:gd name="connsiteY3044" fmla="*/ 269910 h 364561"/>
              <a:gd name="connsiteX3045" fmla="*/ 10756980 w 12192000"/>
              <a:gd name="connsiteY3045" fmla="*/ 261447 h 364561"/>
              <a:gd name="connsiteX3046" fmla="*/ 11063521 w 12192000"/>
              <a:gd name="connsiteY3046" fmla="*/ 261447 h 364561"/>
              <a:gd name="connsiteX3047" fmla="*/ 11063521 w 12192000"/>
              <a:gd name="connsiteY3047" fmla="*/ 269869 h 364561"/>
              <a:gd name="connsiteX3048" fmla="*/ 11063521 w 12192000"/>
              <a:gd name="connsiteY3048" fmla="*/ 261447 h 364561"/>
              <a:gd name="connsiteX3049" fmla="*/ 11207239 w 12192000"/>
              <a:gd name="connsiteY3049" fmla="*/ 261447 h 364561"/>
              <a:gd name="connsiteX3050" fmla="*/ 11227318 w 12192000"/>
              <a:gd name="connsiteY3050" fmla="*/ 269999 h 364561"/>
              <a:gd name="connsiteX3051" fmla="*/ 11221514 w 12192000"/>
              <a:gd name="connsiteY3051" fmla="*/ 271168 h 364561"/>
              <a:gd name="connsiteX3052" fmla="*/ 11219645 w 12192000"/>
              <a:gd name="connsiteY3052" fmla="*/ 272780 h 364561"/>
              <a:gd name="connsiteX3053" fmla="*/ 11219945 w 12192000"/>
              <a:gd name="connsiteY3053" fmla="*/ 273022 h 364561"/>
              <a:gd name="connsiteX3054" fmla="*/ 11217279 w 12192000"/>
              <a:gd name="connsiteY3054" fmla="*/ 277481 h 364561"/>
              <a:gd name="connsiteX3055" fmla="*/ 11218533 w 12192000"/>
              <a:gd name="connsiteY3055" fmla="*/ 273740 h 364561"/>
              <a:gd name="connsiteX3056" fmla="*/ 11219645 w 12192000"/>
              <a:gd name="connsiteY3056" fmla="*/ 272780 h 364561"/>
              <a:gd name="connsiteX3057" fmla="*/ 11216023 w 12192000"/>
              <a:gd name="connsiteY3057" fmla="*/ 269865 h 364561"/>
              <a:gd name="connsiteX3058" fmla="*/ 11207239 w 12192000"/>
              <a:gd name="connsiteY3058" fmla="*/ 261447 h 364561"/>
              <a:gd name="connsiteX3059" fmla="*/ 3716845 w 12192000"/>
              <a:gd name="connsiteY3059" fmla="*/ 260716 h 364561"/>
              <a:gd name="connsiteX3060" fmla="*/ 3700531 w 12192000"/>
              <a:gd name="connsiteY3060" fmla="*/ 269971 h 364561"/>
              <a:gd name="connsiteX3061" fmla="*/ 3720610 w 12192000"/>
              <a:gd name="connsiteY3061" fmla="*/ 269971 h 364561"/>
              <a:gd name="connsiteX3062" fmla="*/ 3740690 w 12192000"/>
              <a:gd name="connsiteY3062" fmla="*/ 269971 h 364561"/>
              <a:gd name="connsiteX3063" fmla="*/ 3716845 w 12192000"/>
              <a:gd name="connsiteY3063" fmla="*/ 260716 h 364561"/>
              <a:gd name="connsiteX3064" fmla="*/ 4400543 w 12192000"/>
              <a:gd name="connsiteY3064" fmla="*/ 260568 h 364561"/>
              <a:gd name="connsiteX3065" fmla="*/ 4400543 w 12192000"/>
              <a:gd name="connsiteY3065" fmla="*/ 267470 h 364561"/>
              <a:gd name="connsiteX3066" fmla="*/ 4400543 w 12192000"/>
              <a:gd name="connsiteY3066" fmla="*/ 260568 h 364561"/>
              <a:gd name="connsiteX3067" fmla="*/ 4865917 w 12192000"/>
              <a:gd name="connsiteY3067" fmla="*/ 260568 h 364561"/>
              <a:gd name="connsiteX3068" fmla="*/ 4875738 w 12192000"/>
              <a:gd name="connsiteY3068" fmla="*/ 267614 h 364561"/>
              <a:gd name="connsiteX3069" fmla="*/ 4875738 w 12192000"/>
              <a:gd name="connsiteY3069" fmla="*/ 274660 h 364561"/>
              <a:gd name="connsiteX3070" fmla="*/ 4885561 w 12192000"/>
              <a:gd name="connsiteY3070" fmla="*/ 267614 h 364561"/>
              <a:gd name="connsiteX3071" fmla="*/ 4875738 w 12192000"/>
              <a:gd name="connsiteY3071" fmla="*/ 281707 h 364561"/>
              <a:gd name="connsiteX3072" fmla="*/ 4875738 w 12192000"/>
              <a:gd name="connsiteY3072" fmla="*/ 274660 h 364561"/>
              <a:gd name="connsiteX3073" fmla="*/ 4865916 w 12192000"/>
              <a:gd name="connsiteY3073" fmla="*/ 278184 h 364561"/>
              <a:gd name="connsiteX3074" fmla="*/ 4856691 w 12192000"/>
              <a:gd name="connsiteY3074" fmla="*/ 281493 h 364561"/>
              <a:gd name="connsiteX3075" fmla="*/ 4856152 w 12192000"/>
              <a:gd name="connsiteY3075" fmla="*/ 281295 h 364561"/>
              <a:gd name="connsiteX3076" fmla="*/ 4857121 w 12192000"/>
              <a:gd name="connsiteY3076" fmla="*/ 274341 h 364561"/>
              <a:gd name="connsiteX3077" fmla="*/ 4859419 w 12192000"/>
              <a:gd name="connsiteY3077" fmla="*/ 273728 h 364561"/>
              <a:gd name="connsiteX3078" fmla="*/ 4865712 w 12192000"/>
              <a:gd name="connsiteY3078" fmla="*/ 270038 h 364561"/>
              <a:gd name="connsiteX3079" fmla="*/ 4865712 w 12192000"/>
              <a:gd name="connsiteY3079" fmla="*/ 261603 h 364561"/>
              <a:gd name="connsiteX3080" fmla="*/ 4863683 w 12192000"/>
              <a:gd name="connsiteY3080" fmla="*/ 262170 h 364561"/>
              <a:gd name="connsiteX3081" fmla="*/ 4864689 w 12192000"/>
              <a:gd name="connsiteY3081" fmla="*/ 261448 h 364561"/>
              <a:gd name="connsiteX3082" fmla="*/ 4865917 w 12192000"/>
              <a:gd name="connsiteY3082" fmla="*/ 260568 h 364561"/>
              <a:gd name="connsiteX3083" fmla="*/ 5172568 w 12192000"/>
              <a:gd name="connsiteY3083" fmla="*/ 260568 h 364561"/>
              <a:gd name="connsiteX3084" fmla="*/ 5193462 w 12192000"/>
              <a:gd name="connsiteY3084" fmla="*/ 267614 h 364561"/>
              <a:gd name="connsiteX3085" fmla="*/ 5182318 w 12192000"/>
              <a:gd name="connsiteY3085" fmla="*/ 281707 h 364561"/>
              <a:gd name="connsiteX3086" fmla="*/ 5172568 w 12192000"/>
              <a:gd name="connsiteY3086" fmla="*/ 260568 h 364561"/>
              <a:gd name="connsiteX3087" fmla="*/ 5350548 w 12192000"/>
              <a:gd name="connsiteY3087" fmla="*/ 260568 h 364561"/>
              <a:gd name="connsiteX3088" fmla="*/ 5331099 w 12192000"/>
              <a:gd name="connsiteY3088" fmla="*/ 267470 h 364561"/>
              <a:gd name="connsiteX3089" fmla="*/ 5350548 w 12192000"/>
              <a:gd name="connsiteY3089" fmla="*/ 260568 h 364561"/>
              <a:gd name="connsiteX3090" fmla="*/ 5945777 w 12192000"/>
              <a:gd name="connsiteY3090" fmla="*/ 260568 h 364561"/>
              <a:gd name="connsiteX3091" fmla="*/ 5945777 w 12192000"/>
              <a:gd name="connsiteY3091" fmla="*/ 267470 h 364561"/>
              <a:gd name="connsiteX3092" fmla="*/ 5935758 w 12192000"/>
              <a:gd name="connsiteY3092" fmla="*/ 260568 h 364561"/>
              <a:gd name="connsiteX3093" fmla="*/ 5945777 w 12192000"/>
              <a:gd name="connsiteY3093" fmla="*/ 260568 h 364561"/>
              <a:gd name="connsiteX3094" fmla="*/ 6192119 w 12192000"/>
              <a:gd name="connsiteY3094" fmla="*/ 260568 h 364561"/>
              <a:gd name="connsiteX3095" fmla="*/ 6182690 w 12192000"/>
              <a:gd name="connsiteY3095" fmla="*/ 267470 h 364561"/>
              <a:gd name="connsiteX3096" fmla="*/ 6192119 w 12192000"/>
              <a:gd name="connsiteY3096" fmla="*/ 260568 h 364561"/>
              <a:gd name="connsiteX3097" fmla="*/ 6519496 w 12192000"/>
              <a:gd name="connsiteY3097" fmla="*/ 260568 h 364561"/>
              <a:gd name="connsiteX3098" fmla="*/ 6519496 w 12192000"/>
              <a:gd name="connsiteY3098" fmla="*/ 267470 h 364561"/>
              <a:gd name="connsiteX3099" fmla="*/ 6519496 w 12192000"/>
              <a:gd name="connsiteY3099" fmla="*/ 260568 h 364561"/>
              <a:gd name="connsiteX3100" fmla="*/ 6777330 w 12192000"/>
              <a:gd name="connsiteY3100" fmla="*/ 260568 h 364561"/>
              <a:gd name="connsiteX3101" fmla="*/ 6777330 w 12192000"/>
              <a:gd name="connsiteY3101" fmla="*/ 267470 h 364561"/>
              <a:gd name="connsiteX3102" fmla="*/ 6767430 w 12192000"/>
              <a:gd name="connsiteY3102" fmla="*/ 267470 h 364561"/>
              <a:gd name="connsiteX3103" fmla="*/ 6767584 w 12192000"/>
              <a:gd name="connsiteY3103" fmla="*/ 264558 h 364561"/>
              <a:gd name="connsiteX3104" fmla="*/ 6777330 w 12192000"/>
              <a:gd name="connsiteY3104" fmla="*/ 267470 h 364561"/>
              <a:gd name="connsiteX3105" fmla="*/ 6777330 w 12192000"/>
              <a:gd name="connsiteY3105" fmla="*/ 260568 h 364561"/>
              <a:gd name="connsiteX3106" fmla="*/ 7351344 w 12192000"/>
              <a:gd name="connsiteY3106" fmla="*/ 260568 h 364561"/>
              <a:gd name="connsiteX3107" fmla="*/ 7347895 w 12192000"/>
              <a:gd name="connsiteY3107" fmla="*/ 266112 h 364561"/>
              <a:gd name="connsiteX3108" fmla="*/ 7351344 w 12192000"/>
              <a:gd name="connsiteY3108" fmla="*/ 267470 h 364561"/>
              <a:gd name="connsiteX3109" fmla="*/ 7347587 w 12192000"/>
              <a:gd name="connsiteY3109" fmla="*/ 266607 h 364561"/>
              <a:gd name="connsiteX3110" fmla="*/ 7347895 w 12192000"/>
              <a:gd name="connsiteY3110" fmla="*/ 266112 h 364561"/>
              <a:gd name="connsiteX3111" fmla="*/ 7342578 w 12192000"/>
              <a:gd name="connsiteY3111" fmla="*/ 264019 h 364561"/>
              <a:gd name="connsiteX3112" fmla="*/ 7341325 w 12192000"/>
              <a:gd name="connsiteY3112" fmla="*/ 260568 h 364561"/>
              <a:gd name="connsiteX3113" fmla="*/ 7351344 w 12192000"/>
              <a:gd name="connsiteY3113" fmla="*/ 260568 h 364561"/>
              <a:gd name="connsiteX3114" fmla="*/ 7489248 w 12192000"/>
              <a:gd name="connsiteY3114" fmla="*/ 260568 h 364561"/>
              <a:gd name="connsiteX3115" fmla="*/ 7489248 w 12192000"/>
              <a:gd name="connsiteY3115" fmla="*/ 267470 h 364561"/>
              <a:gd name="connsiteX3116" fmla="*/ 7479230 w 12192000"/>
              <a:gd name="connsiteY3116" fmla="*/ 260568 h 364561"/>
              <a:gd name="connsiteX3117" fmla="*/ 7489248 w 12192000"/>
              <a:gd name="connsiteY3117" fmla="*/ 260568 h 364561"/>
              <a:gd name="connsiteX3118" fmla="*/ 7608883 w 12192000"/>
              <a:gd name="connsiteY3118" fmla="*/ 260568 h 364561"/>
              <a:gd name="connsiteX3119" fmla="*/ 7618903 w 12192000"/>
              <a:gd name="connsiteY3119" fmla="*/ 274804 h 364561"/>
              <a:gd name="connsiteX3120" fmla="*/ 7598865 w 12192000"/>
              <a:gd name="connsiteY3120" fmla="*/ 260568 h 364561"/>
              <a:gd name="connsiteX3121" fmla="*/ 7608883 w 12192000"/>
              <a:gd name="connsiteY3121" fmla="*/ 260568 h 364561"/>
              <a:gd name="connsiteX3122" fmla="*/ 7826348 w 12192000"/>
              <a:gd name="connsiteY3122" fmla="*/ 260568 h 364561"/>
              <a:gd name="connsiteX3123" fmla="*/ 7826348 w 12192000"/>
              <a:gd name="connsiteY3123" fmla="*/ 267470 h 364561"/>
              <a:gd name="connsiteX3124" fmla="*/ 7816624 w 12192000"/>
              <a:gd name="connsiteY3124" fmla="*/ 260568 h 364561"/>
              <a:gd name="connsiteX3125" fmla="*/ 7826348 w 12192000"/>
              <a:gd name="connsiteY3125" fmla="*/ 260568 h 364561"/>
              <a:gd name="connsiteX3126" fmla="*/ 7855227 w 12192000"/>
              <a:gd name="connsiteY3126" fmla="*/ 260568 h 364561"/>
              <a:gd name="connsiteX3127" fmla="*/ 7845502 w 12192000"/>
              <a:gd name="connsiteY3127" fmla="*/ 267470 h 364561"/>
              <a:gd name="connsiteX3128" fmla="*/ 7835778 w 12192000"/>
              <a:gd name="connsiteY3128" fmla="*/ 260568 h 364561"/>
              <a:gd name="connsiteX3129" fmla="*/ 7855227 w 12192000"/>
              <a:gd name="connsiteY3129" fmla="*/ 260568 h 364561"/>
              <a:gd name="connsiteX3130" fmla="*/ 7895890 w 12192000"/>
              <a:gd name="connsiteY3130" fmla="*/ 260568 h 364561"/>
              <a:gd name="connsiteX3131" fmla="*/ 7895890 w 12192000"/>
              <a:gd name="connsiteY3131" fmla="*/ 267470 h 364561"/>
              <a:gd name="connsiteX3132" fmla="*/ 7885872 w 12192000"/>
              <a:gd name="connsiteY3132" fmla="*/ 267470 h 364561"/>
              <a:gd name="connsiteX3133" fmla="*/ 7895890 w 12192000"/>
              <a:gd name="connsiteY3133" fmla="*/ 260568 h 364561"/>
              <a:gd name="connsiteX3134" fmla="*/ 7954234 w 12192000"/>
              <a:gd name="connsiteY3134" fmla="*/ 260568 h 364561"/>
              <a:gd name="connsiteX3135" fmla="*/ 7954234 w 12192000"/>
              <a:gd name="connsiteY3135" fmla="*/ 267470 h 364561"/>
              <a:gd name="connsiteX3136" fmla="*/ 7954234 w 12192000"/>
              <a:gd name="connsiteY3136" fmla="*/ 260568 h 364561"/>
              <a:gd name="connsiteX3137" fmla="*/ 8271887 w 12192000"/>
              <a:gd name="connsiteY3137" fmla="*/ 260568 h 364561"/>
              <a:gd name="connsiteX3138" fmla="*/ 8272945 w 12192000"/>
              <a:gd name="connsiteY3138" fmla="*/ 263265 h 364561"/>
              <a:gd name="connsiteX3139" fmla="*/ 8274529 w 12192000"/>
              <a:gd name="connsiteY3139" fmla="*/ 263965 h 364561"/>
              <a:gd name="connsiteX3140" fmla="*/ 8276114 w 12192000"/>
              <a:gd name="connsiteY3140" fmla="*/ 264450 h 364561"/>
              <a:gd name="connsiteX3141" fmla="*/ 8274822 w 12192000"/>
              <a:gd name="connsiteY3141" fmla="*/ 265373 h 364561"/>
              <a:gd name="connsiteX3142" fmla="*/ 8276896 w 12192000"/>
              <a:gd name="connsiteY3142" fmla="*/ 266607 h 364561"/>
              <a:gd name="connsiteX3143" fmla="*/ 8281906 w 12192000"/>
              <a:gd name="connsiteY3143" fmla="*/ 267470 h 364561"/>
              <a:gd name="connsiteX3144" fmla="*/ 8271887 w 12192000"/>
              <a:gd name="connsiteY3144" fmla="*/ 267470 h 364561"/>
              <a:gd name="connsiteX3145" fmla="*/ 8274822 w 12192000"/>
              <a:gd name="connsiteY3145" fmla="*/ 265373 h 364561"/>
              <a:gd name="connsiteX3146" fmla="*/ 8273452 w 12192000"/>
              <a:gd name="connsiteY3146" fmla="*/ 264558 h 364561"/>
              <a:gd name="connsiteX3147" fmla="*/ 8272945 w 12192000"/>
              <a:gd name="connsiteY3147" fmla="*/ 263265 h 364561"/>
              <a:gd name="connsiteX3148" fmla="*/ 8272746 w 12192000"/>
              <a:gd name="connsiteY3148" fmla="*/ 263176 h 364561"/>
              <a:gd name="connsiteX3149" fmla="*/ 8271887 w 12192000"/>
              <a:gd name="connsiteY3149" fmla="*/ 260568 h 364561"/>
              <a:gd name="connsiteX3150" fmla="*/ 8370896 w 12192000"/>
              <a:gd name="connsiteY3150" fmla="*/ 260568 h 364561"/>
              <a:gd name="connsiteX3151" fmla="*/ 8360877 w 12192000"/>
              <a:gd name="connsiteY3151" fmla="*/ 267470 h 364561"/>
              <a:gd name="connsiteX3152" fmla="*/ 8370896 w 12192000"/>
              <a:gd name="connsiteY3152" fmla="*/ 260568 h 364561"/>
              <a:gd name="connsiteX3153" fmla="*/ 8410086 w 12192000"/>
              <a:gd name="connsiteY3153" fmla="*/ 260568 h 364561"/>
              <a:gd name="connsiteX3154" fmla="*/ 8419811 w 12192000"/>
              <a:gd name="connsiteY3154" fmla="*/ 267686 h 364561"/>
              <a:gd name="connsiteX3155" fmla="*/ 8410086 w 12192000"/>
              <a:gd name="connsiteY3155" fmla="*/ 274804 h 364561"/>
              <a:gd name="connsiteX3156" fmla="*/ 8410086 w 12192000"/>
              <a:gd name="connsiteY3156" fmla="*/ 260568 h 364561"/>
              <a:gd name="connsiteX3157" fmla="*/ 8619006 w 12192000"/>
              <a:gd name="connsiteY3157" fmla="*/ 260568 h 364561"/>
              <a:gd name="connsiteX3158" fmla="*/ 8628436 w 12192000"/>
              <a:gd name="connsiteY3158" fmla="*/ 267470 h 364561"/>
              <a:gd name="connsiteX3159" fmla="*/ 8619006 w 12192000"/>
              <a:gd name="connsiteY3159" fmla="*/ 260568 h 364561"/>
              <a:gd name="connsiteX3160" fmla="*/ 8786083 w 12192000"/>
              <a:gd name="connsiteY3160" fmla="*/ 260568 h 364561"/>
              <a:gd name="connsiteX3161" fmla="*/ 8786083 w 12192000"/>
              <a:gd name="connsiteY3161" fmla="*/ 267614 h 364561"/>
              <a:gd name="connsiteX3162" fmla="*/ 8786083 w 12192000"/>
              <a:gd name="connsiteY3162" fmla="*/ 274660 h 364561"/>
              <a:gd name="connsiteX3163" fmla="*/ 8776359 w 12192000"/>
              <a:gd name="connsiteY3163" fmla="*/ 274660 h 364561"/>
              <a:gd name="connsiteX3164" fmla="*/ 8786083 w 12192000"/>
              <a:gd name="connsiteY3164" fmla="*/ 260568 h 364561"/>
              <a:gd name="connsiteX3165" fmla="*/ 8884994 w 12192000"/>
              <a:gd name="connsiteY3165" fmla="*/ 260568 h 364561"/>
              <a:gd name="connsiteX3166" fmla="*/ 8884994 w 12192000"/>
              <a:gd name="connsiteY3166" fmla="*/ 267470 h 364561"/>
              <a:gd name="connsiteX3167" fmla="*/ 8875367 w 12192000"/>
              <a:gd name="connsiteY3167" fmla="*/ 267470 h 364561"/>
              <a:gd name="connsiteX3168" fmla="*/ 8875367 w 12192000"/>
              <a:gd name="connsiteY3168" fmla="*/ 260568 h 364561"/>
              <a:gd name="connsiteX3169" fmla="*/ 8884994 w 12192000"/>
              <a:gd name="connsiteY3169" fmla="*/ 260568 h 364561"/>
              <a:gd name="connsiteX3170" fmla="*/ 9381018 w 12192000"/>
              <a:gd name="connsiteY3170" fmla="*/ 260567 h 364561"/>
              <a:gd name="connsiteX3171" fmla="*/ 9381018 w 12192000"/>
              <a:gd name="connsiteY3171" fmla="*/ 267470 h 364561"/>
              <a:gd name="connsiteX3172" fmla="*/ 9381018 w 12192000"/>
              <a:gd name="connsiteY3172" fmla="*/ 260567 h 364561"/>
              <a:gd name="connsiteX3173" fmla="*/ 9597894 w 12192000"/>
              <a:gd name="connsiteY3173" fmla="*/ 260567 h 364561"/>
              <a:gd name="connsiteX3174" fmla="*/ 9597894 w 12192000"/>
              <a:gd name="connsiteY3174" fmla="*/ 267686 h 364561"/>
              <a:gd name="connsiteX3175" fmla="*/ 9598954 w 12192000"/>
              <a:gd name="connsiteY3175" fmla="*/ 269107 h 364561"/>
              <a:gd name="connsiteX3176" fmla="*/ 9594052 w 12192000"/>
              <a:gd name="connsiteY3176" fmla="*/ 267744 h 364561"/>
              <a:gd name="connsiteX3177" fmla="*/ 9588010 w 12192000"/>
              <a:gd name="connsiteY3177" fmla="*/ 266391 h 364561"/>
              <a:gd name="connsiteX3178" fmla="*/ 9583859 w 12192000"/>
              <a:gd name="connsiteY3178" fmla="*/ 268903 h 364561"/>
              <a:gd name="connsiteX3179" fmla="*/ 9583455 w 12192000"/>
              <a:gd name="connsiteY3179" fmla="*/ 268386 h 364561"/>
              <a:gd name="connsiteX3180" fmla="*/ 9578446 w 12192000"/>
              <a:gd name="connsiteY3180" fmla="*/ 267470 h 364561"/>
              <a:gd name="connsiteX3181" fmla="*/ 9588465 w 12192000"/>
              <a:gd name="connsiteY3181" fmla="*/ 274804 h 364561"/>
              <a:gd name="connsiteX3182" fmla="*/ 9584147 w 12192000"/>
              <a:gd name="connsiteY3182" fmla="*/ 269272 h 364561"/>
              <a:gd name="connsiteX3183" fmla="*/ 9589429 w 12192000"/>
              <a:gd name="connsiteY3183" fmla="*/ 267443 h 364561"/>
              <a:gd name="connsiteX3184" fmla="*/ 9602160 w 12192000"/>
              <a:gd name="connsiteY3184" fmla="*/ 269999 h 364561"/>
              <a:gd name="connsiteX3185" fmla="*/ 9599558 w 12192000"/>
              <a:gd name="connsiteY3185" fmla="*/ 269275 h 364561"/>
              <a:gd name="connsiteX3186" fmla="*/ 9601651 w 12192000"/>
              <a:gd name="connsiteY3186" fmla="*/ 266796 h 364561"/>
              <a:gd name="connsiteX3187" fmla="*/ 9597894 w 12192000"/>
              <a:gd name="connsiteY3187" fmla="*/ 260567 h 364561"/>
              <a:gd name="connsiteX3188" fmla="*/ 9677454 w 12192000"/>
              <a:gd name="connsiteY3188" fmla="*/ 260567 h 364561"/>
              <a:gd name="connsiteX3189" fmla="*/ 9668025 w 12192000"/>
              <a:gd name="connsiteY3189" fmla="*/ 260567 h 364561"/>
              <a:gd name="connsiteX3190" fmla="*/ 9677454 w 12192000"/>
              <a:gd name="connsiteY3190" fmla="*/ 260567 h 364561"/>
              <a:gd name="connsiteX3191" fmla="*/ 8944941 w 12192000"/>
              <a:gd name="connsiteY3191" fmla="*/ 260542 h 364561"/>
              <a:gd name="connsiteX3192" fmla="*/ 8943570 w 12192000"/>
              <a:gd name="connsiteY3192" fmla="*/ 261546 h 364561"/>
              <a:gd name="connsiteX3193" fmla="*/ 8942546 w 12192000"/>
              <a:gd name="connsiteY3193" fmla="*/ 262296 h 364561"/>
              <a:gd name="connsiteX3194" fmla="*/ 8944941 w 12192000"/>
              <a:gd name="connsiteY3194" fmla="*/ 260542 h 364561"/>
              <a:gd name="connsiteX3195" fmla="*/ 8925438 w 12192000"/>
              <a:gd name="connsiteY3195" fmla="*/ 260542 h 364561"/>
              <a:gd name="connsiteX3196" fmla="*/ 8925438 w 12192000"/>
              <a:gd name="connsiteY3196" fmla="*/ 267686 h 364561"/>
              <a:gd name="connsiteX3197" fmla="*/ 8944941 w 12192000"/>
              <a:gd name="connsiteY3197" fmla="*/ 260542 h 364561"/>
              <a:gd name="connsiteX3198" fmla="*/ 6410761 w 12192000"/>
              <a:gd name="connsiteY3198" fmla="*/ 260515 h 364561"/>
              <a:gd name="connsiteX3199" fmla="*/ 6410734 w 12192000"/>
              <a:gd name="connsiteY3199" fmla="*/ 260538 h 364561"/>
              <a:gd name="connsiteX3200" fmla="*/ 6410763 w 12192000"/>
              <a:gd name="connsiteY3200" fmla="*/ 260568 h 364561"/>
              <a:gd name="connsiteX3201" fmla="*/ 7866386 w 12192000"/>
              <a:gd name="connsiteY3201" fmla="*/ 260352 h 364561"/>
              <a:gd name="connsiteX3202" fmla="*/ 7865335 w 12192000"/>
              <a:gd name="connsiteY3202" fmla="*/ 260352 h 364561"/>
              <a:gd name="connsiteX3203" fmla="*/ 7865326 w 12192000"/>
              <a:gd name="connsiteY3203" fmla="*/ 260370 h 364561"/>
              <a:gd name="connsiteX3204" fmla="*/ 7865764 w 12192000"/>
              <a:gd name="connsiteY3204" fmla="*/ 260470 h 364561"/>
              <a:gd name="connsiteX3205" fmla="*/ 8578342 w 12192000"/>
              <a:gd name="connsiteY3205" fmla="*/ 260352 h 364561"/>
              <a:gd name="connsiteX3206" fmla="*/ 8578342 w 12192000"/>
              <a:gd name="connsiteY3206" fmla="*/ 267470 h 364561"/>
              <a:gd name="connsiteX3207" fmla="*/ 8578342 w 12192000"/>
              <a:gd name="connsiteY3207" fmla="*/ 260352 h 364561"/>
              <a:gd name="connsiteX3208" fmla="*/ 8538899 w 12192000"/>
              <a:gd name="connsiteY3208" fmla="*/ 260212 h 364561"/>
              <a:gd name="connsiteX3209" fmla="*/ 8539104 w 12192000"/>
              <a:gd name="connsiteY3209" fmla="*/ 260536 h 364561"/>
              <a:gd name="connsiteX3210" fmla="*/ 8539144 w 12192000"/>
              <a:gd name="connsiteY3210" fmla="*/ 260514 h 364561"/>
              <a:gd name="connsiteX3211" fmla="*/ 8539225 w 12192000"/>
              <a:gd name="connsiteY3211" fmla="*/ 260296 h 364561"/>
              <a:gd name="connsiteX3212" fmla="*/ 2969292 w 12192000"/>
              <a:gd name="connsiteY3212" fmla="*/ 259537 h 364561"/>
              <a:gd name="connsiteX3213" fmla="*/ 2964501 w 12192000"/>
              <a:gd name="connsiteY3213" fmla="*/ 269910 h 364561"/>
              <a:gd name="connsiteX3214" fmla="*/ 2964501 w 12192000"/>
              <a:gd name="connsiteY3214" fmla="*/ 261358 h 364561"/>
              <a:gd name="connsiteX3215" fmla="*/ 2969292 w 12192000"/>
              <a:gd name="connsiteY3215" fmla="*/ 259537 h 364561"/>
              <a:gd name="connsiteX3216" fmla="*/ 8630001 w 12192000"/>
              <a:gd name="connsiteY3216" fmla="*/ 258514 h 364561"/>
              <a:gd name="connsiteX3217" fmla="*/ 8638455 w 12192000"/>
              <a:gd name="connsiteY3217" fmla="*/ 267614 h 364561"/>
              <a:gd name="connsiteX3218" fmla="*/ 8628436 w 12192000"/>
              <a:gd name="connsiteY3218" fmla="*/ 267614 h 364561"/>
              <a:gd name="connsiteX3219" fmla="*/ 8628436 w 12192000"/>
              <a:gd name="connsiteY3219" fmla="*/ 260424 h 364561"/>
              <a:gd name="connsiteX3220" fmla="*/ 8630001 w 12192000"/>
              <a:gd name="connsiteY3220" fmla="*/ 258514 h 364561"/>
              <a:gd name="connsiteX3221" fmla="*/ 3422969 w 12192000"/>
              <a:gd name="connsiteY3221" fmla="*/ 258490 h 364561"/>
              <a:gd name="connsiteX3222" fmla="*/ 3414474 w 12192000"/>
              <a:gd name="connsiteY3222" fmla="*/ 261603 h 364561"/>
              <a:gd name="connsiteX3223" fmla="*/ 3424542 w 12192000"/>
              <a:gd name="connsiteY3223" fmla="*/ 261603 h 364561"/>
              <a:gd name="connsiteX3224" fmla="*/ 3422969 w 12192000"/>
              <a:gd name="connsiteY3224" fmla="*/ 258490 h 364561"/>
              <a:gd name="connsiteX3225" fmla="*/ 4592934 w 12192000"/>
              <a:gd name="connsiteY3225" fmla="*/ 258350 h 364561"/>
              <a:gd name="connsiteX3226" fmla="*/ 4598561 w 12192000"/>
              <a:gd name="connsiteY3226" fmla="*/ 260352 h 364561"/>
              <a:gd name="connsiteX3227" fmla="*/ 4592934 w 12192000"/>
              <a:gd name="connsiteY3227" fmla="*/ 258350 h 364561"/>
              <a:gd name="connsiteX3228" fmla="*/ 3160202 w 12192000"/>
              <a:gd name="connsiteY3228" fmla="*/ 258335 h 364561"/>
              <a:gd name="connsiteX3229" fmla="*/ 3158396 w 12192000"/>
              <a:gd name="connsiteY3229" fmla="*/ 261358 h 364561"/>
              <a:gd name="connsiteX3230" fmla="*/ 3164176 w 12192000"/>
              <a:gd name="connsiteY3230" fmla="*/ 262427 h 364561"/>
              <a:gd name="connsiteX3231" fmla="*/ 3167684 w 12192000"/>
              <a:gd name="connsiteY3231" fmla="*/ 264668 h 364561"/>
              <a:gd name="connsiteX3232" fmla="*/ 3166299 w 12192000"/>
              <a:gd name="connsiteY3232" fmla="*/ 261473 h 364561"/>
              <a:gd name="connsiteX3233" fmla="*/ 3160202 w 12192000"/>
              <a:gd name="connsiteY3233" fmla="*/ 258335 h 364561"/>
              <a:gd name="connsiteX3234" fmla="*/ 8711689 w 12192000"/>
              <a:gd name="connsiteY3234" fmla="*/ 257474 h 364561"/>
              <a:gd name="connsiteX3235" fmla="*/ 8717426 w 12192000"/>
              <a:gd name="connsiteY3235" fmla="*/ 260568 h 364561"/>
              <a:gd name="connsiteX3236" fmla="*/ 8707997 w 12192000"/>
              <a:gd name="connsiteY3236" fmla="*/ 260568 h 364561"/>
              <a:gd name="connsiteX3237" fmla="*/ 8706247 w 12192000"/>
              <a:gd name="connsiteY3237" fmla="*/ 264558 h 364561"/>
              <a:gd name="connsiteX3238" fmla="*/ 8696799 w 12192000"/>
              <a:gd name="connsiteY3238" fmla="*/ 267470 h 364561"/>
              <a:gd name="connsiteX3239" fmla="*/ 8701523 w 12192000"/>
              <a:gd name="connsiteY3239" fmla="*/ 261646 h 364561"/>
              <a:gd name="connsiteX3240" fmla="*/ 8707995 w 12192000"/>
              <a:gd name="connsiteY3240" fmla="*/ 260568 h 364561"/>
              <a:gd name="connsiteX3241" fmla="*/ 8696799 w 12192000"/>
              <a:gd name="connsiteY3241" fmla="*/ 260568 h 364561"/>
              <a:gd name="connsiteX3242" fmla="*/ 8711689 w 12192000"/>
              <a:gd name="connsiteY3242" fmla="*/ 257474 h 364561"/>
              <a:gd name="connsiteX3243" fmla="*/ 3377977 w 12192000"/>
              <a:gd name="connsiteY3243" fmla="*/ 256068 h 364561"/>
              <a:gd name="connsiteX3244" fmla="*/ 3364133 w 12192000"/>
              <a:gd name="connsiteY3244" fmla="*/ 261603 h 364561"/>
              <a:gd name="connsiteX3245" fmla="*/ 3374202 w 12192000"/>
              <a:gd name="connsiteY3245" fmla="*/ 270038 h 364561"/>
              <a:gd name="connsiteX3246" fmla="*/ 3384270 w 12192000"/>
              <a:gd name="connsiteY3246" fmla="*/ 261603 h 364561"/>
              <a:gd name="connsiteX3247" fmla="*/ 3377977 w 12192000"/>
              <a:gd name="connsiteY3247" fmla="*/ 256068 h 364561"/>
              <a:gd name="connsiteX3248" fmla="*/ 8886214 w 12192000"/>
              <a:gd name="connsiteY3248" fmla="*/ 254538 h 364561"/>
              <a:gd name="connsiteX3249" fmla="*/ 8886432 w 12192000"/>
              <a:gd name="connsiteY3249" fmla="*/ 256077 h 364561"/>
              <a:gd name="connsiteX3250" fmla="*/ 8896183 w 12192000"/>
              <a:gd name="connsiteY3250" fmla="*/ 260542 h 364561"/>
              <a:gd name="connsiteX3251" fmla="*/ 8883191 w 12192000"/>
              <a:gd name="connsiteY3251" fmla="*/ 255782 h 364561"/>
              <a:gd name="connsiteX3252" fmla="*/ 910404 w 12192000"/>
              <a:gd name="connsiteY3252" fmla="*/ 254223 h 364561"/>
              <a:gd name="connsiteX3253" fmla="*/ 910404 w 12192000"/>
              <a:gd name="connsiteY3253" fmla="*/ 261603 h 364561"/>
              <a:gd name="connsiteX3254" fmla="*/ 910404 w 12192000"/>
              <a:gd name="connsiteY3254" fmla="*/ 254223 h 364561"/>
              <a:gd name="connsiteX3255" fmla="*/ 3292219 w 12192000"/>
              <a:gd name="connsiteY3255" fmla="*/ 254223 h 364561"/>
              <a:gd name="connsiteX3256" fmla="*/ 3282151 w 12192000"/>
              <a:gd name="connsiteY3256" fmla="*/ 270038 h 364561"/>
              <a:gd name="connsiteX3257" fmla="*/ 3284668 w 12192000"/>
              <a:gd name="connsiteY3257" fmla="*/ 276612 h 364561"/>
              <a:gd name="connsiteX3258" fmla="*/ 3284376 w 12192000"/>
              <a:gd name="connsiteY3258" fmla="*/ 277032 h 364561"/>
              <a:gd name="connsiteX3259" fmla="*/ 3289545 w 12192000"/>
              <a:gd name="connsiteY3259" fmla="*/ 276134 h 364561"/>
              <a:gd name="connsiteX3260" fmla="*/ 3302287 w 12192000"/>
              <a:gd name="connsiteY3260" fmla="*/ 261603 h 364561"/>
              <a:gd name="connsiteX3261" fmla="*/ 3292219 w 12192000"/>
              <a:gd name="connsiteY3261" fmla="*/ 254223 h 364561"/>
              <a:gd name="connsiteX3262" fmla="*/ 3414474 w 12192000"/>
              <a:gd name="connsiteY3262" fmla="*/ 254223 h 364561"/>
              <a:gd name="connsiteX3263" fmla="*/ 3410698 w 12192000"/>
              <a:gd name="connsiteY3263" fmla="*/ 255146 h 364561"/>
              <a:gd name="connsiteX3264" fmla="*/ 3410757 w 12192000"/>
              <a:gd name="connsiteY3264" fmla="*/ 255245 h 364561"/>
              <a:gd name="connsiteX3265" fmla="*/ 3568371 w 12192000"/>
              <a:gd name="connsiteY3265" fmla="*/ 254223 h 364561"/>
              <a:gd name="connsiteX3266" fmla="*/ 3546797 w 12192000"/>
              <a:gd name="connsiteY3266" fmla="*/ 261603 h 364561"/>
              <a:gd name="connsiteX3267" fmla="*/ 3558303 w 12192000"/>
              <a:gd name="connsiteY3267" fmla="*/ 277419 h 364561"/>
              <a:gd name="connsiteX3268" fmla="*/ 3568371 w 12192000"/>
              <a:gd name="connsiteY3268" fmla="*/ 270038 h 364561"/>
              <a:gd name="connsiteX3269" fmla="*/ 3578440 w 12192000"/>
              <a:gd name="connsiteY3269" fmla="*/ 284799 h 364561"/>
              <a:gd name="connsiteX3270" fmla="*/ 3578440 w 12192000"/>
              <a:gd name="connsiteY3270" fmla="*/ 270038 h 364561"/>
              <a:gd name="connsiteX3271" fmla="*/ 3578440 w 12192000"/>
              <a:gd name="connsiteY3271" fmla="*/ 261603 h 364561"/>
              <a:gd name="connsiteX3272" fmla="*/ 3568371 w 12192000"/>
              <a:gd name="connsiteY3272" fmla="*/ 261603 h 364561"/>
              <a:gd name="connsiteX3273" fmla="*/ 3568371 w 12192000"/>
              <a:gd name="connsiteY3273" fmla="*/ 254223 h 364561"/>
              <a:gd name="connsiteX3274" fmla="*/ 3844523 w 12192000"/>
              <a:gd name="connsiteY3274" fmla="*/ 254223 h 364561"/>
              <a:gd name="connsiteX3275" fmla="*/ 3822949 w 12192000"/>
              <a:gd name="connsiteY3275" fmla="*/ 261603 h 364561"/>
              <a:gd name="connsiteX3276" fmla="*/ 3844523 w 12192000"/>
              <a:gd name="connsiteY3276" fmla="*/ 277419 h 364561"/>
              <a:gd name="connsiteX3277" fmla="*/ 3864659 w 12192000"/>
              <a:gd name="connsiteY3277" fmla="*/ 277419 h 364561"/>
              <a:gd name="connsiteX3278" fmla="*/ 3854591 w 12192000"/>
              <a:gd name="connsiteY3278" fmla="*/ 270038 h 364561"/>
              <a:gd name="connsiteX3279" fmla="*/ 3844523 w 12192000"/>
              <a:gd name="connsiteY3279" fmla="*/ 254223 h 364561"/>
              <a:gd name="connsiteX3280" fmla="*/ 10184679 w 12192000"/>
              <a:gd name="connsiteY3280" fmla="*/ 254223 h 364561"/>
              <a:gd name="connsiteX3281" fmla="*/ 10184679 w 12192000"/>
              <a:gd name="connsiteY3281" fmla="*/ 261603 h 364561"/>
              <a:gd name="connsiteX3282" fmla="*/ 10184679 w 12192000"/>
              <a:gd name="connsiteY3282" fmla="*/ 254223 h 364561"/>
              <a:gd name="connsiteX3283" fmla="*/ 133961 w 12192000"/>
              <a:gd name="connsiteY3283" fmla="*/ 253876 h 364561"/>
              <a:gd name="connsiteX3284" fmla="*/ 124084 w 12192000"/>
              <a:gd name="connsiteY3284" fmla="*/ 261387 h 364561"/>
              <a:gd name="connsiteX3285" fmla="*/ 133961 w 12192000"/>
              <a:gd name="connsiteY3285" fmla="*/ 269971 h 364561"/>
              <a:gd name="connsiteX3286" fmla="*/ 133961 w 12192000"/>
              <a:gd name="connsiteY3286" fmla="*/ 253876 h 364561"/>
              <a:gd name="connsiteX3287" fmla="*/ 215917 w 12192000"/>
              <a:gd name="connsiteY3287" fmla="*/ 253876 h 364561"/>
              <a:gd name="connsiteX3288" fmla="*/ 205566 w 12192000"/>
              <a:gd name="connsiteY3288" fmla="*/ 253876 h 364561"/>
              <a:gd name="connsiteX3289" fmla="*/ 215917 w 12192000"/>
              <a:gd name="connsiteY3289" fmla="*/ 269910 h 364561"/>
              <a:gd name="connsiteX3290" fmla="*/ 215917 w 12192000"/>
              <a:gd name="connsiteY3290" fmla="*/ 253876 h 364561"/>
              <a:gd name="connsiteX3291" fmla="*/ 502175 w 12192000"/>
              <a:gd name="connsiteY3291" fmla="*/ 253876 h 364561"/>
              <a:gd name="connsiteX3292" fmla="*/ 492177 w 12192000"/>
              <a:gd name="connsiteY3292" fmla="*/ 261447 h 364561"/>
              <a:gd name="connsiteX3293" fmla="*/ 502175 w 12192000"/>
              <a:gd name="connsiteY3293" fmla="*/ 253876 h 364561"/>
              <a:gd name="connsiteX3294" fmla="*/ 3456337 w 12192000"/>
              <a:gd name="connsiteY3294" fmla="*/ 253876 h 364561"/>
              <a:gd name="connsiteX3295" fmla="*/ 3456337 w 12192000"/>
              <a:gd name="connsiteY3295" fmla="*/ 261447 h 364561"/>
              <a:gd name="connsiteX3296" fmla="*/ 3456337 w 12192000"/>
              <a:gd name="connsiteY3296" fmla="*/ 253876 h 364561"/>
              <a:gd name="connsiteX3297" fmla="*/ 3884893 w 12192000"/>
              <a:gd name="connsiteY3297" fmla="*/ 253876 h 364561"/>
              <a:gd name="connsiteX3298" fmla="*/ 3864814 w 12192000"/>
              <a:gd name="connsiteY3298" fmla="*/ 261358 h 364561"/>
              <a:gd name="connsiteX3299" fmla="*/ 3874854 w 12192000"/>
              <a:gd name="connsiteY3299" fmla="*/ 261358 h 364561"/>
              <a:gd name="connsiteX3300" fmla="*/ 3864814 w 12192000"/>
              <a:gd name="connsiteY3300" fmla="*/ 269910 h 364561"/>
              <a:gd name="connsiteX3301" fmla="*/ 3884893 w 12192000"/>
              <a:gd name="connsiteY3301" fmla="*/ 253876 h 364561"/>
              <a:gd name="connsiteX3302" fmla="*/ 3987114 w 12192000"/>
              <a:gd name="connsiteY3302" fmla="*/ 253876 h 364561"/>
              <a:gd name="connsiteX3303" fmla="*/ 3976770 w 12192000"/>
              <a:gd name="connsiteY3303" fmla="*/ 261387 h 364561"/>
              <a:gd name="connsiteX3304" fmla="*/ 3985498 w 12192000"/>
              <a:gd name="connsiteY3304" fmla="*/ 266215 h 364561"/>
              <a:gd name="connsiteX3305" fmla="*/ 3986360 w 12192000"/>
              <a:gd name="connsiteY3305" fmla="*/ 268216 h 364561"/>
              <a:gd name="connsiteX3306" fmla="*/ 3986953 w 12192000"/>
              <a:gd name="connsiteY3306" fmla="*/ 264354 h 364561"/>
              <a:gd name="connsiteX3307" fmla="*/ 3987114 w 12192000"/>
              <a:gd name="connsiteY3307" fmla="*/ 253876 h 364561"/>
              <a:gd name="connsiteX3308" fmla="*/ 9408237 w 12192000"/>
              <a:gd name="connsiteY3308" fmla="*/ 253876 h 364561"/>
              <a:gd name="connsiteX3309" fmla="*/ 9398360 w 12192000"/>
              <a:gd name="connsiteY3309" fmla="*/ 261387 h 364561"/>
              <a:gd name="connsiteX3310" fmla="*/ 9399105 w 12192000"/>
              <a:gd name="connsiteY3310" fmla="*/ 267614 h 364561"/>
              <a:gd name="connsiteX3311" fmla="*/ 9390448 w 12192000"/>
              <a:gd name="connsiteY3311" fmla="*/ 267614 h 364561"/>
              <a:gd name="connsiteX3312" fmla="*/ 9402335 w 12192000"/>
              <a:gd name="connsiteY3312" fmla="*/ 273780 h 364561"/>
              <a:gd name="connsiteX3313" fmla="*/ 9419651 w 12192000"/>
              <a:gd name="connsiteY3313" fmla="*/ 274651 h 364561"/>
              <a:gd name="connsiteX3314" fmla="*/ 9417981 w 12192000"/>
              <a:gd name="connsiteY3314" fmla="*/ 270587 h 364561"/>
              <a:gd name="connsiteX3315" fmla="*/ 9408964 w 12192000"/>
              <a:gd name="connsiteY3315" fmla="*/ 269081 h 364561"/>
              <a:gd name="connsiteX3316" fmla="*/ 9412510 w 12192000"/>
              <a:gd name="connsiteY3316" fmla="*/ 264740 h 364561"/>
              <a:gd name="connsiteX3317" fmla="*/ 9408237 w 12192000"/>
              <a:gd name="connsiteY3317" fmla="*/ 253876 h 364561"/>
              <a:gd name="connsiteX3318" fmla="*/ 9490193 w 12192000"/>
              <a:gd name="connsiteY3318" fmla="*/ 253876 h 364561"/>
              <a:gd name="connsiteX3319" fmla="*/ 9479842 w 12192000"/>
              <a:gd name="connsiteY3319" fmla="*/ 253876 h 364561"/>
              <a:gd name="connsiteX3320" fmla="*/ 9490193 w 12192000"/>
              <a:gd name="connsiteY3320" fmla="*/ 269910 h 364561"/>
              <a:gd name="connsiteX3321" fmla="*/ 9490193 w 12192000"/>
              <a:gd name="connsiteY3321" fmla="*/ 253876 h 364561"/>
              <a:gd name="connsiteX3322" fmla="*/ 9776451 w 12192000"/>
              <a:gd name="connsiteY3322" fmla="*/ 253876 h 364561"/>
              <a:gd name="connsiteX3323" fmla="*/ 9766453 w 12192000"/>
              <a:gd name="connsiteY3323" fmla="*/ 261447 h 364561"/>
              <a:gd name="connsiteX3324" fmla="*/ 9776451 w 12192000"/>
              <a:gd name="connsiteY3324" fmla="*/ 253876 h 364561"/>
              <a:gd name="connsiteX3325" fmla="*/ 400259 w 12192000"/>
              <a:gd name="connsiteY3325" fmla="*/ 253875 h 364561"/>
              <a:gd name="connsiteX3326" fmla="*/ 379831 w 12192000"/>
              <a:gd name="connsiteY3326" fmla="*/ 253875 h 364561"/>
              <a:gd name="connsiteX3327" fmla="*/ 369859 w 12192000"/>
              <a:gd name="connsiteY3327" fmla="*/ 253875 h 364561"/>
              <a:gd name="connsiteX3328" fmla="*/ 390118 w 12192000"/>
              <a:gd name="connsiteY3328" fmla="*/ 269910 h 364561"/>
              <a:gd name="connsiteX3329" fmla="*/ 380021 w 12192000"/>
              <a:gd name="connsiteY3329" fmla="*/ 261358 h 364561"/>
              <a:gd name="connsiteX3330" fmla="*/ 400259 w 12192000"/>
              <a:gd name="connsiteY3330" fmla="*/ 253875 h 364561"/>
              <a:gd name="connsiteX3331" fmla="*/ 1104853 w 12192000"/>
              <a:gd name="connsiteY3331" fmla="*/ 253875 h 364561"/>
              <a:gd name="connsiteX3332" fmla="*/ 1094509 w 12192000"/>
              <a:gd name="connsiteY3332" fmla="*/ 269909 h 364561"/>
              <a:gd name="connsiteX3333" fmla="*/ 1104853 w 12192000"/>
              <a:gd name="connsiteY3333" fmla="*/ 253875 h 364561"/>
              <a:gd name="connsiteX3334" fmla="*/ 1268527 w 12192000"/>
              <a:gd name="connsiteY3334" fmla="*/ 253875 h 364561"/>
              <a:gd name="connsiteX3335" fmla="*/ 1278871 w 12192000"/>
              <a:gd name="connsiteY3335" fmla="*/ 261358 h 364561"/>
              <a:gd name="connsiteX3336" fmla="*/ 1268527 w 12192000"/>
              <a:gd name="connsiteY3336" fmla="*/ 253875 h 364561"/>
              <a:gd name="connsiteX3337" fmla="*/ 1657180 w 12192000"/>
              <a:gd name="connsiteY3337" fmla="*/ 253875 h 364561"/>
              <a:gd name="connsiteX3338" fmla="*/ 1677411 w 12192000"/>
              <a:gd name="connsiteY3338" fmla="*/ 261293 h 364561"/>
              <a:gd name="connsiteX3339" fmla="*/ 1667296 w 12192000"/>
              <a:gd name="connsiteY3339" fmla="*/ 269771 h 364561"/>
              <a:gd name="connsiteX3340" fmla="*/ 1626833 w 12192000"/>
              <a:gd name="connsiteY3340" fmla="*/ 261293 h 364561"/>
              <a:gd name="connsiteX3341" fmla="*/ 1626833 w 12192000"/>
              <a:gd name="connsiteY3341" fmla="*/ 253875 h 364561"/>
              <a:gd name="connsiteX3342" fmla="*/ 1606602 w 12192000"/>
              <a:gd name="connsiteY3342" fmla="*/ 261293 h 364561"/>
              <a:gd name="connsiteX3343" fmla="*/ 1616717 w 12192000"/>
              <a:gd name="connsiteY3343" fmla="*/ 277189 h 364561"/>
              <a:gd name="connsiteX3344" fmla="*/ 1606602 w 12192000"/>
              <a:gd name="connsiteY3344" fmla="*/ 284608 h 364561"/>
              <a:gd name="connsiteX3345" fmla="*/ 1606602 w 12192000"/>
              <a:gd name="connsiteY3345" fmla="*/ 277189 h 364561"/>
              <a:gd name="connsiteX3346" fmla="*/ 1584926 w 12192000"/>
              <a:gd name="connsiteY3346" fmla="*/ 261293 h 364561"/>
              <a:gd name="connsiteX3347" fmla="*/ 1595041 w 12192000"/>
              <a:gd name="connsiteY3347" fmla="*/ 253875 h 364561"/>
              <a:gd name="connsiteX3348" fmla="*/ 1616717 w 12192000"/>
              <a:gd name="connsiteY3348" fmla="*/ 253875 h 364561"/>
              <a:gd name="connsiteX3349" fmla="*/ 1626833 w 12192000"/>
              <a:gd name="connsiteY3349" fmla="*/ 253875 h 364561"/>
              <a:gd name="connsiteX3350" fmla="*/ 1647064 w 12192000"/>
              <a:gd name="connsiteY3350" fmla="*/ 253875 h 364561"/>
              <a:gd name="connsiteX3351" fmla="*/ 1657180 w 12192000"/>
              <a:gd name="connsiteY3351" fmla="*/ 269771 h 364561"/>
              <a:gd name="connsiteX3352" fmla="*/ 1657180 w 12192000"/>
              <a:gd name="connsiteY3352" fmla="*/ 253875 h 364561"/>
              <a:gd name="connsiteX3353" fmla="*/ 1995026 w 12192000"/>
              <a:gd name="connsiteY3353" fmla="*/ 253875 h 364561"/>
              <a:gd name="connsiteX3354" fmla="*/ 2015104 w 12192000"/>
              <a:gd name="connsiteY3354" fmla="*/ 261293 h 364561"/>
              <a:gd name="connsiteX3355" fmla="*/ 2005065 w 12192000"/>
              <a:gd name="connsiteY3355" fmla="*/ 261293 h 364561"/>
              <a:gd name="connsiteX3356" fmla="*/ 2025144 w 12192000"/>
              <a:gd name="connsiteY3356" fmla="*/ 269771 h 364561"/>
              <a:gd name="connsiteX3357" fmla="*/ 2025144 w 12192000"/>
              <a:gd name="connsiteY3357" fmla="*/ 277189 h 364561"/>
              <a:gd name="connsiteX3358" fmla="*/ 2026113 w 12192000"/>
              <a:gd name="connsiteY3358" fmla="*/ 279122 h 364561"/>
              <a:gd name="connsiteX3359" fmla="*/ 2026242 w 12192000"/>
              <a:gd name="connsiteY3359" fmla="*/ 279160 h 364561"/>
              <a:gd name="connsiteX3360" fmla="*/ 2035184 w 12192000"/>
              <a:gd name="connsiteY3360" fmla="*/ 277189 h 364561"/>
              <a:gd name="connsiteX3361" fmla="*/ 2026713 w 12192000"/>
              <a:gd name="connsiteY3361" fmla="*/ 280319 h 364561"/>
              <a:gd name="connsiteX3362" fmla="*/ 2026113 w 12192000"/>
              <a:gd name="connsiteY3362" fmla="*/ 279122 h 364561"/>
              <a:gd name="connsiteX3363" fmla="*/ 2016360 w 12192000"/>
              <a:gd name="connsiteY3363" fmla="*/ 276262 h 364561"/>
              <a:gd name="connsiteX3364" fmla="*/ 2005065 w 12192000"/>
              <a:gd name="connsiteY3364" fmla="*/ 269771 h 364561"/>
              <a:gd name="connsiteX3365" fmla="*/ 1995026 w 12192000"/>
              <a:gd name="connsiteY3365" fmla="*/ 261293 h 364561"/>
              <a:gd name="connsiteX3366" fmla="*/ 1995026 w 12192000"/>
              <a:gd name="connsiteY3366" fmla="*/ 253875 h 364561"/>
              <a:gd name="connsiteX3367" fmla="*/ 2045528 w 12192000"/>
              <a:gd name="connsiteY3367" fmla="*/ 253875 h 364561"/>
              <a:gd name="connsiteX3368" fmla="*/ 2035488 w 12192000"/>
              <a:gd name="connsiteY3368" fmla="*/ 269909 h 364561"/>
              <a:gd name="connsiteX3369" fmla="*/ 2025448 w 12192000"/>
              <a:gd name="connsiteY3369" fmla="*/ 261358 h 364561"/>
              <a:gd name="connsiteX3370" fmla="*/ 2035488 w 12192000"/>
              <a:gd name="connsiteY3370" fmla="*/ 253875 h 364561"/>
              <a:gd name="connsiteX3371" fmla="*/ 2045528 w 12192000"/>
              <a:gd name="connsiteY3371" fmla="*/ 253875 h 364561"/>
              <a:gd name="connsiteX3372" fmla="*/ 2055263 w 12192000"/>
              <a:gd name="connsiteY3372" fmla="*/ 253875 h 364561"/>
              <a:gd name="connsiteX3373" fmla="*/ 2065607 w 12192000"/>
              <a:gd name="connsiteY3373" fmla="*/ 261358 h 364561"/>
              <a:gd name="connsiteX3374" fmla="*/ 2055263 w 12192000"/>
              <a:gd name="connsiteY3374" fmla="*/ 261358 h 364561"/>
              <a:gd name="connsiteX3375" fmla="*/ 2055263 w 12192000"/>
              <a:gd name="connsiteY3375" fmla="*/ 253875 h 364561"/>
              <a:gd name="connsiteX3376" fmla="*/ 2117022 w 12192000"/>
              <a:gd name="connsiteY3376" fmla="*/ 253875 h 364561"/>
              <a:gd name="connsiteX3377" fmla="*/ 2122826 w 12192000"/>
              <a:gd name="connsiteY3377" fmla="*/ 256591 h 364561"/>
              <a:gd name="connsiteX3378" fmla="*/ 2124698 w 12192000"/>
              <a:gd name="connsiteY3378" fmla="*/ 261044 h 364561"/>
              <a:gd name="connsiteX3379" fmla="*/ 2127061 w 12192000"/>
              <a:gd name="connsiteY3379" fmla="*/ 261293 h 364561"/>
              <a:gd name="connsiteX3380" fmla="*/ 2125933 w 12192000"/>
              <a:gd name="connsiteY3380" fmla="*/ 264818 h 364561"/>
              <a:gd name="connsiteX3381" fmla="*/ 2126904 w 12192000"/>
              <a:gd name="connsiteY3381" fmla="*/ 273547 h 364561"/>
              <a:gd name="connsiteX3382" fmla="*/ 2126952 w 12192000"/>
              <a:gd name="connsiteY3382" fmla="*/ 276891 h 364561"/>
              <a:gd name="connsiteX3383" fmla="*/ 2127061 w 12192000"/>
              <a:gd name="connsiteY3383" fmla="*/ 277190 h 364561"/>
              <a:gd name="connsiteX3384" fmla="*/ 2127061 w 12192000"/>
              <a:gd name="connsiteY3384" fmla="*/ 284608 h 364561"/>
              <a:gd name="connsiteX3385" fmla="*/ 2126956 w 12192000"/>
              <a:gd name="connsiteY3385" fmla="*/ 277190 h 364561"/>
              <a:gd name="connsiteX3386" fmla="*/ 2126952 w 12192000"/>
              <a:gd name="connsiteY3386" fmla="*/ 276891 h 364561"/>
              <a:gd name="connsiteX3387" fmla="*/ 2125492 w 12192000"/>
              <a:gd name="connsiteY3387" fmla="*/ 272901 h 364561"/>
              <a:gd name="connsiteX3388" fmla="*/ 2117022 w 12192000"/>
              <a:gd name="connsiteY3388" fmla="*/ 269772 h 364561"/>
              <a:gd name="connsiteX3389" fmla="*/ 2125492 w 12192000"/>
              <a:gd name="connsiteY3389" fmla="*/ 266195 h 364561"/>
              <a:gd name="connsiteX3390" fmla="*/ 2125933 w 12192000"/>
              <a:gd name="connsiteY3390" fmla="*/ 264818 h 364561"/>
              <a:gd name="connsiteX3391" fmla="*/ 2125806 w 12192000"/>
              <a:gd name="connsiteY3391" fmla="*/ 263678 h 364561"/>
              <a:gd name="connsiteX3392" fmla="*/ 2124698 w 12192000"/>
              <a:gd name="connsiteY3392" fmla="*/ 261044 h 364561"/>
              <a:gd name="connsiteX3393" fmla="*/ 2118277 w 12192000"/>
              <a:gd name="connsiteY3393" fmla="*/ 260366 h 364561"/>
              <a:gd name="connsiteX3394" fmla="*/ 2117022 w 12192000"/>
              <a:gd name="connsiteY3394" fmla="*/ 253875 h 364561"/>
              <a:gd name="connsiteX3395" fmla="*/ 2443662 w 12192000"/>
              <a:gd name="connsiteY3395" fmla="*/ 253875 h 364561"/>
              <a:gd name="connsiteX3396" fmla="*/ 2443662 w 12192000"/>
              <a:gd name="connsiteY3396" fmla="*/ 261447 h 364561"/>
              <a:gd name="connsiteX3397" fmla="*/ 2423380 w 12192000"/>
              <a:gd name="connsiteY3397" fmla="*/ 253875 h 364561"/>
              <a:gd name="connsiteX3398" fmla="*/ 2443662 w 12192000"/>
              <a:gd name="connsiteY3398" fmla="*/ 253875 h 364561"/>
              <a:gd name="connsiteX3399" fmla="*/ 2505522 w 12192000"/>
              <a:gd name="connsiteY3399" fmla="*/ 253875 h 364561"/>
              <a:gd name="connsiteX3400" fmla="*/ 2485442 w 12192000"/>
              <a:gd name="connsiteY3400" fmla="*/ 269910 h 364561"/>
              <a:gd name="connsiteX3401" fmla="*/ 2505522 w 12192000"/>
              <a:gd name="connsiteY3401" fmla="*/ 253875 h 364561"/>
              <a:gd name="connsiteX3402" fmla="*/ 2515865 w 12192000"/>
              <a:gd name="connsiteY3402" fmla="*/ 253875 h 364561"/>
              <a:gd name="connsiteX3403" fmla="*/ 2525600 w 12192000"/>
              <a:gd name="connsiteY3403" fmla="*/ 261358 h 364561"/>
              <a:gd name="connsiteX3404" fmla="*/ 2515865 w 12192000"/>
              <a:gd name="connsiteY3404" fmla="*/ 261358 h 364561"/>
              <a:gd name="connsiteX3405" fmla="*/ 2515865 w 12192000"/>
              <a:gd name="connsiteY3405" fmla="*/ 253875 h 364561"/>
              <a:gd name="connsiteX3406" fmla="*/ 2812184 w 12192000"/>
              <a:gd name="connsiteY3406" fmla="*/ 253875 h 364561"/>
              <a:gd name="connsiteX3407" fmla="*/ 2802043 w 12192000"/>
              <a:gd name="connsiteY3407" fmla="*/ 269910 h 364561"/>
              <a:gd name="connsiteX3408" fmla="*/ 2781761 w 12192000"/>
              <a:gd name="connsiteY3408" fmla="*/ 253875 h 364561"/>
              <a:gd name="connsiteX3409" fmla="*/ 2812184 w 12192000"/>
              <a:gd name="connsiteY3409" fmla="*/ 253875 h 364561"/>
              <a:gd name="connsiteX3410" fmla="*/ 2862077 w 12192000"/>
              <a:gd name="connsiteY3410" fmla="*/ 253875 h 364561"/>
              <a:gd name="connsiteX3411" fmla="*/ 2852342 w 12192000"/>
              <a:gd name="connsiteY3411" fmla="*/ 253875 h 364561"/>
              <a:gd name="connsiteX3412" fmla="*/ 2862077 w 12192000"/>
              <a:gd name="connsiteY3412" fmla="*/ 253875 h 364561"/>
              <a:gd name="connsiteX3413" fmla="*/ 2986000 w 12192000"/>
              <a:gd name="connsiteY3413" fmla="*/ 253875 h 364561"/>
              <a:gd name="connsiteX3414" fmla="*/ 2996141 w 12192000"/>
              <a:gd name="connsiteY3414" fmla="*/ 269835 h 364561"/>
              <a:gd name="connsiteX3415" fmla="*/ 2986000 w 12192000"/>
              <a:gd name="connsiteY3415" fmla="*/ 269835 h 364561"/>
              <a:gd name="connsiteX3416" fmla="*/ 2996141 w 12192000"/>
              <a:gd name="connsiteY3416" fmla="*/ 284731 h 364561"/>
              <a:gd name="connsiteX3417" fmla="*/ 2996141 w 12192000"/>
              <a:gd name="connsiteY3417" fmla="*/ 292180 h 364561"/>
              <a:gd name="connsiteX3418" fmla="*/ 2975859 w 12192000"/>
              <a:gd name="connsiteY3418" fmla="*/ 269835 h 364561"/>
              <a:gd name="connsiteX3419" fmla="*/ 2986000 w 12192000"/>
              <a:gd name="connsiteY3419" fmla="*/ 253875 h 364561"/>
              <a:gd name="connsiteX3420" fmla="*/ 3046440 w 12192000"/>
              <a:gd name="connsiteY3420" fmla="*/ 253875 h 364561"/>
              <a:gd name="connsiteX3421" fmla="*/ 3056175 w 12192000"/>
              <a:gd name="connsiteY3421" fmla="*/ 261358 h 364561"/>
              <a:gd name="connsiteX3422" fmla="*/ 3046440 w 12192000"/>
              <a:gd name="connsiteY3422" fmla="*/ 261358 h 364561"/>
              <a:gd name="connsiteX3423" fmla="*/ 3046440 w 12192000"/>
              <a:gd name="connsiteY3423" fmla="*/ 253875 h 364561"/>
              <a:gd name="connsiteX3424" fmla="*/ 4283230 w 12192000"/>
              <a:gd name="connsiteY3424" fmla="*/ 253875 h 364561"/>
              <a:gd name="connsiteX3425" fmla="*/ 4293371 w 12192000"/>
              <a:gd name="connsiteY3425" fmla="*/ 277482 h 364561"/>
              <a:gd name="connsiteX3426" fmla="*/ 4283230 w 12192000"/>
              <a:gd name="connsiteY3426" fmla="*/ 253875 h 364561"/>
              <a:gd name="connsiteX3427" fmla="*/ 4313247 w 12192000"/>
              <a:gd name="connsiteY3427" fmla="*/ 253875 h 364561"/>
              <a:gd name="connsiteX3428" fmla="*/ 4303512 w 12192000"/>
              <a:gd name="connsiteY3428" fmla="*/ 253875 h 364561"/>
              <a:gd name="connsiteX3429" fmla="*/ 4303512 w 12192000"/>
              <a:gd name="connsiteY3429" fmla="*/ 261447 h 364561"/>
              <a:gd name="connsiteX3430" fmla="*/ 4313247 w 12192000"/>
              <a:gd name="connsiteY3430" fmla="*/ 253875 h 364561"/>
              <a:gd name="connsiteX3431" fmla="*/ 4375006 w 12192000"/>
              <a:gd name="connsiteY3431" fmla="*/ 253875 h 364561"/>
              <a:gd name="connsiteX3432" fmla="*/ 4364967 w 12192000"/>
              <a:gd name="connsiteY3432" fmla="*/ 261386 h 364561"/>
              <a:gd name="connsiteX3433" fmla="*/ 4375006 w 12192000"/>
              <a:gd name="connsiteY3433" fmla="*/ 261386 h 364561"/>
              <a:gd name="connsiteX3434" fmla="*/ 4364967 w 12192000"/>
              <a:gd name="connsiteY3434" fmla="*/ 269970 h 364561"/>
              <a:gd name="connsiteX3435" fmla="*/ 4385046 w 12192000"/>
              <a:gd name="connsiteY3435" fmla="*/ 269970 h 364561"/>
              <a:gd name="connsiteX3436" fmla="*/ 4375006 w 12192000"/>
              <a:gd name="connsiteY3436" fmla="*/ 253875 h 364561"/>
              <a:gd name="connsiteX3437" fmla="*/ 4487266 w 12192000"/>
              <a:gd name="connsiteY3437" fmla="*/ 253875 h 364561"/>
              <a:gd name="connsiteX3438" fmla="*/ 4487266 w 12192000"/>
              <a:gd name="connsiteY3438" fmla="*/ 261447 h 364561"/>
              <a:gd name="connsiteX3439" fmla="*/ 4497610 w 12192000"/>
              <a:gd name="connsiteY3439" fmla="*/ 261447 h 364561"/>
              <a:gd name="connsiteX3440" fmla="*/ 4487266 w 12192000"/>
              <a:gd name="connsiteY3440" fmla="*/ 253875 h 364561"/>
              <a:gd name="connsiteX3441" fmla="*/ 9674534 w 12192000"/>
              <a:gd name="connsiteY3441" fmla="*/ 253875 h 364561"/>
              <a:gd name="connsiteX3442" fmla="*/ 9654107 w 12192000"/>
              <a:gd name="connsiteY3442" fmla="*/ 253875 h 364561"/>
              <a:gd name="connsiteX3443" fmla="*/ 9644135 w 12192000"/>
              <a:gd name="connsiteY3443" fmla="*/ 253875 h 364561"/>
              <a:gd name="connsiteX3444" fmla="*/ 9664394 w 12192000"/>
              <a:gd name="connsiteY3444" fmla="*/ 269910 h 364561"/>
              <a:gd name="connsiteX3445" fmla="*/ 9654296 w 12192000"/>
              <a:gd name="connsiteY3445" fmla="*/ 261358 h 364561"/>
              <a:gd name="connsiteX3446" fmla="*/ 9674534 w 12192000"/>
              <a:gd name="connsiteY3446" fmla="*/ 253875 h 364561"/>
              <a:gd name="connsiteX3447" fmla="*/ 10379128 w 12192000"/>
              <a:gd name="connsiteY3447" fmla="*/ 253875 h 364561"/>
              <a:gd name="connsiteX3448" fmla="*/ 10368785 w 12192000"/>
              <a:gd name="connsiteY3448" fmla="*/ 269909 h 364561"/>
              <a:gd name="connsiteX3449" fmla="*/ 10379128 w 12192000"/>
              <a:gd name="connsiteY3449" fmla="*/ 253875 h 364561"/>
              <a:gd name="connsiteX3450" fmla="*/ 10542803 w 12192000"/>
              <a:gd name="connsiteY3450" fmla="*/ 253875 h 364561"/>
              <a:gd name="connsiteX3451" fmla="*/ 10553147 w 12192000"/>
              <a:gd name="connsiteY3451" fmla="*/ 261358 h 364561"/>
              <a:gd name="connsiteX3452" fmla="*/ 10542803 w 12192000"/>
              <a:gd name="connsiteY3452" fmla="*/ 253875 h 364561"/>
              <a:gd name="connsiteX3453" fmla="*/ 10931455 w 12192000"/>
              <a:gd name="connsiteY3453" fmla="*/ 253875 h 364561"/>
              <a:gd name="connsiteX3454" fmla="*/ 10951687 w 12192000"/>
              <a:gd name="connsiteY3454" fmla="*/ 261293 h 364561"/>
              <a:gd name="connsiteX3455" fmla="*/ 10941571 w 12192000"/>
              <a:gd name="connsiteY3455" fmla="*/ 269771 h 364561"/>
              <a:gd name="connsiteX3456" fmla="*/ 10901109 w 12192000"/>
              <a:gd name="connsiteY3456" fmla="*/ 261293 h 364561"/>
              <a:gd name="connsiteX3457" fmla="*/ 10901109 w 12192000"/>
              <a:gd name="connsiteY3457" fmla="*/ 253875 h 364561"/>
              <a:gd name="connsiteX3458" fmla="*/ 10880878 w 12192000"/>
              <a:gd name="connsiteY3458" fmla="*/ 261293 h 364561"/>
              <a:gd name="connsiteX3459" fmla="*/ 10890993 w 12192000"/>
              <a:gd name="connsiteY3459" fmla="*/ 277189 h 364561"/>
              <a:gd name="connsiteX3460" fmla="*/ 10880878 w 12192000"/>
              <a:gd name="connsiteY3460" fmla="*/ 284608 h 364561"/>
              <a:gd name="connsiteX3461" fmla="*/ 10880878 w 12192000"/>
              <a:gd name="connsiteY3461" fmla="*/ 277189 h 364561"/>
              <a:gd name="connsiteX3462" fmla="*/ 10859201 w 12192000"/>
              <a:gd name="connsiteY3462" fmla="*/ 261293 h 364561"/>
              <a:gd name="connsiteX3463" fmla="*/ 10869317 w 12192000"/>
              <a:gd name="connsiteY3463" fmla="*/ 253875 h 364561"/>
              <a:gd name="connsiteX3464" fmla="*/ 10890993 w 12192000"/>
              <a:gd name="connsiteY3464" fmla="*/ 253875 h 364561"/>
              <a:gd name="connsiteX3465" fmla="*/ 10901109 w 12192000"/>
              <a:gd name="connsiteY3465" fmla="*/ 253875 h 364561"/>
              <a:gd name="connsiteX3466" fmla="*/ 10921340 w 12192000"/>
              <a:gd name="connsiteY3466" fmla="*/ 253875 h 364561"/>
              <a:gd name="connsiteX3467" fmla="*/ 10931455 w 12192000"/>
              <a:gd name="connsiteY3467" fmla="*/ 269771 h 364561"/>
              <a:gd name="connsiteX3468" fmla="*/ 10931455 w 12192000"/>
              <a:gd name="connsiteY3468" fmla="*/ 253875 h 364561"/>
              <a:gd name="connsiteX3469" fmla="*/ 11269302 w 12192000"/>
              <a:gd name="connsiteY3469" fmla="*/ 253875 h 364561"/>
              <a:gd name="connsiteX3470" fmla="*/ 11289380 w 12192000"/>
              <a:gd name="connsiteY3470" fmla="*/ 261293 h 364561"/>
              <a:gd name="connsiteX3471" fmla="*/ 11279341 w 12192000"/>
              <a:gd name="connsiteY3471" fmla="*/ 261293 h 364561"/>
              <a:gd name="connsiteX3472" fmla="*/ 11299420 w 12192000"/>
              <a:gd name="connsiteY3472" fmla="*/ 269771 h 364561"/>
              <a:gd name="connsiteX3473" fmla="*/ 11299420 w 12192000"/>
              <a:gd name="connsiteY3473" fmla="*/ 277189 h 364561"/>
              <a:gd name="connsiteX3474" fmla="*/ 11300389 w 12192000"/>
              <a:gd name="connsiteY3474" fmla="*/ 279122 h 364561"/>
              <a:gd name="connsiteX3475" fmla="*/ 11300518 w 12192000"/>
              <a:gd name="connsiteY3475" fmla="*/ 279160 h 364561"/>
              <a:gd name="connsiteX3476" fmla="*/ 11309459 w 12192000"/>
              <a:gd name="connsiteY3476" fmla="*/ 277189 h 364561"/>
              <a:gd name="connsiteX3477" fmla="*/ 11300989 w 12192000"/>
              <a:gd name="connsiteY3477" fmla="*/ 280319 h 364561"/>
              <a:gd name="connsiteX3478" fmla="*/ 11300389 w 12192000"/>
              <a:gd name="connsiteY3478" fmla="*/ 279122 h 364561"/>
              <a:gd name="connsiteX3479" fmla="*/ 11290635 w 12192000"/>
              <a:gd name="connsiteY3479" fmla="*/ 276262 h 364561"/>
              <a:gd name="connsiteX3480" fmla="*/ 11279341 w 12192000"/>
              <a:gd name="connsiteY3480" fmla="*/ 269771 h 364561"/>
              <a:gd name="connsiteX3481" fmla="*/ 11269302 w 12192000"/>
              <a:gd name="connsiteY3481" fmla="*/ 261293 h 364561"/>
              <a:gd name="connsiteX3482" fmla="*/ 11269302 w 12192000"/>
              <a:gd name="connsiteY3482" fmla="*/ 253875 h 364561"/>
              <a:gd name="connsiteX3483" fmla="*/ 11319804 w 12192000"/>
              <a:gd name="connsiteY3483" fmla="*/ 253875 h 364561"/>
              <a:gd name="connsiteX3484" fmla="*/ 11309764 w 12192000"/>
              <a:gd name="connsiteY3484" fmla="*/ 269909 h 364561"/>
              <a:gd name="connsiteX3485" fmla="*/ 11299724 w 12192000"/>
              <a:gd name="connsiteY3485" fmla="*/ 261358 h 364561"/>
              <a:gd name="connsiteX3486" fmla="*/ 11309764 w 12192000"/>
              <a:gd name="connsiteY3486" fmla="*/ 253875 h 364561"/>
              <a:gd name="connsiteX3487" fmla="*/ 11319804 w 12192000"/>
              <a:gd name="connsiteY3487" fmla="*/ 253875 h 364561"/>
              <a:gd name="connsiteX3488" fmla="*/ 11329538 w 12192000"/>
              <a:gd name="connsiteY3488" fmla="*/ 253875 h 364561"/>
              <a:gd name="connsiteX3489" fmla="*/ 11339883 w 12192000"/>
              <a:gd name="connsiteY3489" fmla="*/ 261358 h 364561"/>
              <a:gd name="connsiteX3490" fmla="*/ 11329538 w 12192000"/>
              <a:gd name="connsiteY3490" fmla="*/ 261358 h 364561"/>
              <a:gd name="connsiteX3491" fmla="*/ 11329538 w 12192000"/>
              <a:gd name="connsiteY3491" fmla="*/ 253875 h 364561"/>
              <a:gd name="connsiteX3492" fmla="*/ 11391297 w 12192000"/>
              <a:gd name="connsiteY3492" fmla="*/ 253875 h 364561"/>
              <a:gd name="connsiteX3493" fmla="*/ 11397102 w 12192000"/>
              <a:gd name="connsiteY3493" fmla="*/ 256591 h 364561"/>
              <a:gd name="connsiteX3494" fmla="*/ 11398974 w 12192000"/>
              <a:gd name="connsiteY3494" fmla="*/ 261044 h 364561"/>
              <a:gd name="connsiteX3495" fmla="*/ 11401337 w 12192000"/>
              <a:gd name="connsiteY3495" fmla="*/ 261293 h 364561"/>
              <a:gd name="connsiteX3496" fmla="*/ 11400209 w 12192000"/>
              <a:gd name="connsiteY3496" fmla="*/ 264818 h 364561"/>
              <a:gd name="connsiteX3497" fmla="*/ 11401180 w 12192000"/>
              <a:gd name="connsiteY3497" fmla="*/ 273547 h 364561"/>
              <a:gd name="connsiteX3498" fmla="*/ 11401227 w 12192000"/>
              <a:gd name="connsiteY3498" fmla="*/ 276891 h 364561"/>
              <a:gd name="connsiteX3499" fmla="*/ 11401337 w 12192000"/>
              <a:gd name="connsiteY3499" fmla="*/ 277190 h 364561"/>
              <a:gd name="connsiteX3500" fmla="*/ 11401337 w 12192000"/>
              <a:gd name="connsiteY3500" fmla="*/ 284608 h 364561"/>
              <a:gd name="connsiteX3501" fmla="*/ 11401232 w 12192000"/>
              <a:gd name="connsiteY3501" fmla="*/ 277190 h 364561"/>
              <a:gd name="connsiteX3502" fmla="*/ 11401227 w 12192000"/>
              <a:gd name="connsiteY3502" fmla="*/ 276891 h 364561"/>
              <a:gd name="connsiteX3503" fmla="*/ 11399768 w 12192000"/>
              <a:gd name="connsiteY3503" fmla="*/ 272901 h 364561"/>
              <a:gd name="connsiteX3504" fmla="*/ 11391297 w 12192000"/>
              <a:gd name="connsiteY3504" fmla="*/ 269772 h 364561"/>
              <a:gd name="connsiteX3505" fmla="*/ 11399768 w 12192000"/>
              <a:gd name="connsiteY3505" fmla="*/ 266195 h 364561"/>
              <a:gd name="connsiteX3506" fmla="*/ 11400209 w 12192000"/>
              <a:gd name="connsiteY3506" fmla="*/ 264818 h 364561"/>
              <a:gd name="connsiteX3507" fmla="*/ 11400082 w 12192000"/>
              <a:gd name="connsiteY3507" fmla="*/ 263678 h 364561"/>
              <a:gd name="connsiteX3508" fmla="*/ 11398974 w 12192000"/>
              <a:gd name="connsiteY3508" fmla="*/ 261044 h 364561"/>
              <a:gd name="connsiteX3509" fmla="*/ 11392552 w 12192000"/>
              <a:gd name="connsiteY3509" fmla="*/ 260366 h 364561"/>
              <a:gd name="connsiteX3510" fmla="*/ 11391297 w 12192000"/>
              <a:gd name="connsiteY3510" fmla="*/ 253875 h 364561"/>
              <a:gd name="connsiteX3511" fmla="*/ 11717938 w 12192000"/>
              <a:gd name="connsiteY3511" fmla="*/ 253875 h 364561"/>
              <a:gd name="connsiteX3512" fmla="*/ 11717938 w 12192000"/>
              <a:gd name="connsiteY3512" fmla="*/ 261447 h 364561"/>
              <a:gd name="connsiteX3513" fmla="*/ 11697655 w 12192000"/>
              <a:gd name="connsiteY3513" fmla="*/ 253875 h 364561"/>
              <a:gd name="connsiteX3514" fmla="*/ 11717938 w 12192000"/>
              <a:gd name="connsiteY3514" fmla="*/ 253875 h 364561"/>
              <a:gd name="connsiteX3515" fmla="*/ 11779797 w 12192000"/>
              <a:gd name="connsiteY3515" fmla="*/ 253875 h 364561"/>
              <a:gd name="connsiteX3516" fmla="*/ 11759718 w 12192000"/>
              <a:gd name="connsiteY3516" fmla="*/ 269910 h 364561"/>
              <a:gd name="connsiteX3517" fmla="*/ 11779797 w 12192000"/>
              <a:gd name="connsiteY3517" fmla="*/ 253875 h 364561"/>
              <a:gd name="connsiteX3518" fmla="*/ 11790141 w 12192000"/>
              <a:gd name="connsiteY3518" fmla="*/ 253875 h 364561"/>
              <a:gd name="connsiteX3519" fmla="*/ 11799876 w 12192000"/>
              <a:gd name="connsiteY3519" fmla="*/ 261358 h 364561"/>
              <a:gd name="connsiteX3520" fmla="*/ 11790141 w 12192000"/>
              <a:gd name="connsiteY3520" fmla="*/ 261358 h 364561"/>
              <a:gd name="connsiteX3521" fmla="*/ 11790141 w 12192000"/>
              <a:gd name="connsiteY3521" fmla="*/ 253875 h 364561"/>
              <a:gd name="connsiteX3522" fmla="*/ 12086460 w 12192000"/>
              <a:gd name="connsiteY3522" fmla="*/ 253875 h 364561"/>
              <a:gd name="connsiteX3523" fmla="*/ 12076319 w 12192000"/>
              <a:gd name="connsiteY3523" fmla="*/ 269910 h 364561"/>
              <a:gd name="connsiteX3524" fmla="*/ 12056037 w 12192000"/>
              <a:gd name="connsiteY3524" fmla="*/ 253875 h 364561"/>
              <a:gd name="connsiteX3525" fmla="*/ 12086460 w 12192000"/>
              <a:gd name="connsiteY3525" fmla="*/ 253875 h 364561"/>
              <a:gd name="connsiteX3526" fmla="*/ 12136353 w 12192000"/>
              <a:gd name="connsiteY3526" fmla="*/ 253875 h 364561"/>
              <a:gd name="connsiteX3527" fmla="*/ 12126618 w 12192000"/>
              <a:gd name="connsiteY3527" fmla="*/ 253875 h 364561"/>
              <a:gd name="connsiteX3528" fmla="*/ 12136353 w 12192000"/>
              <a:gd name="connsiteY3528" fmla="*/ 253875 h 364561"/>
              <a:gd name="connsiteX3529" fmla="*/ 6499753 w 12192000"/>
              <a:gd name="connsiteY3529" fmla="*/ 253450 h 364561"/>
              <a:gd name="connsiteX3530" fmla="*/ 6490324 w 12192000"/>
              <a:gd name="connsiteY3530" fmla="*/ 253450 h 364561"/>
              <a:gd name="connsiteX3531" fmla="*/ 6499753 w 12192000"/>
              <a:gd name="connsiteY3531" fmla="*/ 253450 h 364561"/>
              <a:gd name="connsiteX3532" fmla="*/ 4757311 w 12192000"/>
              <a:gd name="connsiteY3532" fmla="*/ 253397 h 364561"/>
              <a:gd name="connsiteX3533" fmla="*/ 4753771 w 12192000"/>
              <a:gd name="connsiteY3533" fmla="*/ 254879 h 364561"/>
              <a:gd name="connsiteX3534" fmla="*/ 4753771 w 12192000"/>
              <a:gd name="connsiteY3534" fmla="*/ 253875 h 364561"/>
              <a:gd name="connsiteX3535" fmla="*/ 4743630 w 12192000"/>
              <a:gd name="connsiteY3535" fmla="*/ 253875 h 364561"/>
              <a:gd name="connsiteX3536" fmla="*/ 4744898 w 12192000"/>
              <a:gd name="connsiteY3536" fmla="*/ 257631 h 364561"/>
              <a:gd name="connsiteX3537" fmla="*/ 4748093 w 12192000"/>
              <a:gd name="connsiteY3537" fmla="*/ 258983 h 364561"/>
              <a:gd name="connsiteX3538" fmla="*/ 4747561 w 12192000"/>
              <a:gd name="connsiteY3538" fmla="*/ 260542 h 364561"/>
              <a:gd name="connsiteX3539" fmla="*/ 4751776 w 12192000"/>
              <a:gd name="connsiteY3539" fmla="*/ 260542 h 364561"/>
              <a:gd name="connsiteX3540" fmla="*/ 4753771 w 12192000"/>
              <a:gd name="connsiteY3540" fmla="*/ 261386 h 364561"/>
              <a:gd name="connsiteX3541" fmla="*/ 4753771 w 12192000"/>
              <a:gd name="connsiteY3541" fmla="*/ 260542 h 364561"/>
              <a:gd name="connsiteX3542" fmla="*/ 4757311 w 12192000"/>
              <a:gd name="connsiteY3542" fmla="*/ 260542 h 364561"/>
              <a:gd name="connsiteX3543" fmla="*/ 4757311 w 12192000"/>
              <a:gd name="connsiteY3543" fmla="*/ 253397 h 364561"/>
              <a:gd name="connsiteX3544" fmla="*/ 5094439 w 12192000"/>
              <a:gd name="connsiteY3544" fmla="*/ 253397 h 364561"/>
              <a:gd name="connsiteX3545" fmla="*/ 5104191 w 12192000"/>
              <a:gd name="connsiteY3545" fmla="*/ 267686 h 364561"/>
              <a:gd name="connsiteX3546" fmla="*/ 5094439 w 12192000"/>
              <a:gd name="connsiteY3546" fmla="*/ 267686 h 364561"/>
              <a:gd name="connsiteX3547" fmla="*/ 5082747 w 12192000"/>
              <a:gd name="connsiteY3547" fmla="*/ 263879 h 364561"/>
              <a:gd name="connsiteX3548" fmla="*/ 5086156 w 12192000"/>
              <a:gd name="connsiteY3548" fmla="*/ 256095 h 364561"/>
              <a:gd name="connsiteX3549" fmla="*/ 8776378 w 12192000"/>
              <a:gd name="connsiteY3549" fmla="*/ 253397 h 364561"/>
              <a:gd name="connsiteX3550" fmla="*/ 8782168 w 12192000"/>
              <a:gd name="connsiteY3550" fmla="*/ 254402 h 364561"/>
              <a:gd name="connsiteX3551" fmla="*/ 8785722 w 12192000"/>
              <a:gd name="connsiteY3551" fmla="*/ 255904 h 364561"/>
              <a:gd name="connsiteX3552" fmla="*/ 8784911 w 12192000"/>
              <a:gd name="connsiteY3552" fmla="*/ 254290 h 364561"/>
              <a:gd name="connsiteX3553" fmla="*/ 8776378 w 12192000"/>
              <a:gd name="connsiteY3553" fmla="*/ 253397 h 364561"/>
              <a:gd name="connsiteX3554" fmla="*/ 8985102 w 12192000"/>
              <a:gd name="connsiteY3554" fmla="*/ 253378 h 364561"/>
              <a:gd name="connsiteX3555" fmla="*/ 8985102 w 12192000"/>
              <a:gd name="connsiteY3555" fmla="*/ 257782 h 364561"/>
              <a:gd name="connsiteX3556" fmla="*/ 8985102 w 12192000"/>
              <a:gd name="connsiteY3556" fmla="*/ 267447 h 364561"/>
              <a:gd name="connsiteX3557" fmla="*/ 8985112 w 12192000"/>
              <a:gd name="connsiteY3557" fmla="*/ 267457 h 364561"/>
              <a:gd name="connsiteX3558" fmla="*/ 8990053 w 12192000"/>
              <a:gd name="connsiteY3558" fmla="*/ 261305 h 364561"/>
              <a:gd name="connsiteX3559" fmla="*/ 8995003 w 12192000"/>
              <a:gd name="connsiteY3559" fmla="*/ 260424 h 364561"/>
              <a:gd name="connsiteX3560" fmla="*/ 8985102 w 12192000"/>
              <a:gd name="connsiteY3560" fmla="*/ 253378 h 364561"/>
              <a:gd name="connsiteX3561" fmla="*/ 8301059 w 12192000"/>
              <a:gd name="connsiteY3561" fmla="*/ 253342 h 364561"/>
              <a:gd name="connsiteX3562" fmla="*/ 8301059 w 12192000"/>
              <a:gd name="connsiteY3562" fmla="*/ 256052 h 364561"/>
              <a:gd name="connsiteX3563" fmla="*/ 8301059 w 12192000"/>
              <a:gd name="connsiteY3563" fmla="*/ 260568 h 364561"/>
              <a:gd name="connsiteX3564" fmla="*/ 8301059 w 12192000"/>
              <a:gd name="connsiteY3564" fmla="*/ 253342 h 364561"/>
              <a:gd name="connsiteX3565" fmla="*/ 8064705 w 12192000"/>
              <a:gd name="connsiteY3565" fmla="*/ 253319 h 364561"/>
              <a:gd name="connsiteX3566" fmla="*/ 8064508 w 12192000"/>
              <a:gd name="connsiteY3566" fmla="*/ 253397 h 364561"/>
              <a:gd name="connsiteX3567" fmla="*/ 8064745 w 12192000"/>
              <a:gd name="connsiteY3567" fmla="*/ 253326 h 364561"/>
              <a:gd name="connsiteX3568" fmla="*/ 4254257 w 12192000"/>
              <a:gd name="connsiteY3568" fmla="*/ 253301 h 364561"/>
              <a:gd name="connsiteX3569" fmla="*/ 4244343 w 12192000"/>
              <a:gd name="connsiteY3569" fmla="*/ 260568 h 364561"/>
              <a:gd name="connsiteX3570" fmla="*/ 4242016 w 12192000"/>
              <a:gd name="connsiteY3570" fmla="*/ 260568 h 364561"/>
              <a:gd name="connsiteX3571" fmla="*/ 4242016 w 12192000"/>
              <a:gd name="connsiteY3571" fmla="*/ 267470 h 364561"/>
              <a:gd name="connsiteX3572" fmla="*/ 4246595 w 12192000"/>
              <a:gd name="connsiteY3572" fmla="*/ 261603 h 364561"/>
              <a:gd name="connsiteX3573" fmla="*/ 4252999 w 12192000"/>
              <a:gd name="connsiteY3573" fmla="*/ 261603 h 364561"/>
              <a:gd name="connsiteX3574" fmla="*/ 4273135 w 12192000"/>
              <a:gd name="connsiteY3574" fmla="*/ 261603 h 364561"/>
              <a:gd name="connsiteX3575" fmla="*/ 4254257 w 12192000"/>
              <a:gd name="connsiteY3575" fmla="*/ 253301 h 364561"/>
              <a:gd name="connsiteX3576" fmla="*/ 7934944 w 12192000"/>
              <a:gd name="connsiteY3576" fmla="*/ 253250 h 364561"/>
              <a:gd name="connsiteX3577" fmla="*/ 7934950 w 12192000"/>
              <a:gd name="connsiteY3577" fmla="*/ 253397 h 364561"/>
              <a:gd name="connsiteX3578" fmla="*/ 7936349 w 12192000"/>
              <a:gd name="connsiteY3578" fmla="*/ 253397 h 364561"/>
              <a:gd name="connsiteX3579" fmla="*/ 7796870 w 12192000"/>
              <a:gd name="connsiteY3579" fmla="*/ 253235 h 364561"/>
              <a:gd name="connsiteX3580" fmla="*/ 7794647 w 12192000"/>
              <a:gd name="connsiteY3580" fmla="*/ 253397 h 364561"/>
              <a:gd name="connsiteX3581" fmla="*/ 7796806 w 12192000"/>
              <a:gd name="connsiteY3581" fmla="*/ 253397 h 364561"/>
              <a:gd name="connsiteX3582" fmla="*/ 7796878 w 12192000"/>
              <a:gd name="connsiteY3582" fmla="*/ 253242 h 364561"/>
              <a:gd name="connsiteX3583" fmla="*/ 5133377 w 12192000"/>
              <a:gd name="connsiteY3583" fmla="*/ 253234 h 364561"/>
              <a:gd name="connsiteX3584" fmla="*/ 5143101 w 12192000"/>
              <a:gd name="connsiteY3584" fmla="*/ 267614 h 364561"/>
              <a:gd name="connsiteX3585" fmla="*/ 5133377 w 12192000"/>
              <a:gd name="connsiteY3585" fmla="*/ 267614 h 364561"/>
              <a:gd name="connsiteX3586" fmla="*/ 5123653 w 12192000"/>
              <a:gd name="connsiteY3586" fmla="*/ 260424 h 364561"/>
              <a:gd name="connsiteX3587" fmla="*/ 5133377 w 12192000"/>
              <a:gd name="connsiteY3587" fmla="*/ 253234 h 364561"/>
              <a:gd name="connsiteX3588" fmla="*/ 5162549 w 12192000"/>
              <a:gd name="connsiteY3588" fmla="*/ 253234 h 364561"/>
              <a:gd name="connsiteX3589" fmla="*/ 5153120 w 12192000"/>
              <a:gd name="connsiteY3589" fmla="*/ 253234 h 364561"/>
              <a:gd name="connsiteX3590" fmla="*/ 5162549 w 12192000"/>
              <a:gd name="connsiteY3590" fmla="*/ 253234 h 364561"/>
              <a:gd name="connsiteX3591" fmla="*/ 5253069 w 12192000"/>
              <a:gd name="connsiteY3591" fmla="*/ 253234 h 364561"/>
              <a:gd name="connsiteX3592" fmla="*/ 5258244 w 12192000"/>
              <a:gd name="connsiteY3592" fmla="*/ 257100 h 364561"/>
              <a:gd name="connsiteX3593" fmla="*/ 5256843 w 12192000"/>
              <a:gd name="connsiteY3593" fmla="*/ 258735 h 364561"/>
              <a:gd name="connsiteX3594" fmla="*/ 5252128 w 12192000"/>
              <a:gd name="connsiteY3594" fmla="*/ 253234 h 364561"/>
              <a:gd name="connsiteX3595" fmla="*/ 5964930 w 12192000"/>
              <a:gd name="connsiteY3595" fmla="*/ 253234 h 364561"/>
              <a:gd name="connsiteX3596" fmla="*/ 5964930 w 12192000"/>
              <a:gd name="connsiteY3596" fmla="*/ 267470 h 364561"/>
              <a:gd name="connsiteX3597" fmla="*/ 5964930 w 12192000"/>
              <a:gd name="connsiteY3597" fmla="*/ 253234 h 364561"/>
              <a:gd name="connsiteX3598" fmla="*/ 6054046 w 12192000"/>
              <a:gd name="connsiteY3598" fmla="*/ 253234 h 364561"/>
              <a:gd name="connsiteX3599" fmla="*/ 6054046 w 12192000"/>
              <a:gd name="connsiteY3599" fmla="*/ 260395 h 364561"/>
              <a:gd name="connsiteX3600" fmla="*/ 6061524 w 12192000"/>
              <a:gd name="connsiteY3600" fmla="*/ 262633 h 364561"/>
              <a:gd name="connsiteX3601" fmla="*/ 6064874 w 12192000"/>
              <a:gd name="connsiteY3601" fmla="*/ 264599 h 364561"/>
              <a:gd name="connsiteX3602" fmla="*/ 6066254 w 12192000"/>
              <a:gd name="connsiteY3602" fmla="*/ 264535 h 364561"/>
              <a:gd name="connsiteX3603" fmla="*/ 6073579 w 12192000"/>
              <a:gd name="connsiteY3603" fmla="*/ 267557 h 364561"/>
              <a:gd name="connsiteX3604" fmla="*/ 6073027 w 12192000"/>
              <a:gd name="connsiteY3604" fmla="*/ 269055 h 364561"/>
              <a:gd name="connsiteX3605" fmla="*/ 6080140 w 12192000"/>
              <a:gd name="connsiteY3605" fmla="*/ 272480 h 364561"/>
              <a:gd name="connsiteX3606" fmla="*/ 6093111 w 12192000"/>
              <a:gd name="connsiteY3606" fmla="*/ 274718 h 364561"/>
              <a:gd name="connsiteX3607" fmla="*/ 6083345 w 12192000"/>
              <a:gd name="connsiteY3607" fmla="*/ 274718 h 364561"/>
              <a:gd name="connsiteX3608" fmla="*/ 6083345 w 12192000"/>
              <a:gd name="connsiteY3608" fmla="*/ 281879 h 364561"/>
              <a:gd name="connsiteX3609" fmla="*/ 6063813 w 12192000"/>
              <a:gd name="connsiteY3609" fmla="*/ 281879 h 364561"/>
              <a:gd name="connsiteX3610" fmla="*/ 6073579 w 12192000"/>
              <a:gd name="connsiteY3610" fmla="*/ 274718 h 364561"/>
              <a:gd name="connsiteX3611" fmla="*/ 6063813 w 12192000"/>
              <a:gd name="connsiteY3611" fmla="*/ 274718 h 364561"/>
              <a:gd name="connsiteX3612" fmla="*/ 6072053 w 12192000"/>
              <a:gd name="connsiteY3612" fmla="*/ 271697 h 364561"/>
              <a:gd name="connsiteX3613" fmla="*/ 6073027 w 12192000"/>
              <a:gd name="connsiteY3613" fmla="*/ 269055 h 364561"/>
              <a:gd name="connsiteX3614" fmla="*/ 6069916 w 12192000"/>
              <a:gd name="connsiteY3614" fmla="*/ 267557 h 364561"/>
              <a:gd name="connsiteX3615" fmla="*/ 6064874 w 12192000"/>
              <a:gd name="connsiteY3615" fmla="*/ 264599 h 364561"/>
              <a:gd name="connsiteX3616" fmla="*/ 6058929 w 12192000"/>
              <a:gd name="connsiteY3616" fmla="*/ 264871 h 364561"/>
              <a:gd name="connsiteX3617" fmla="*/ 6044280 w 12192000"/>
              <a:gd name="connsiteY3617" fmla="*/ 267557 h 364561"/>
              <a:gd name="connsiteX3618" fmla="*/ 6044280 w 12192000"/>
              <a:gd name="connsiteY3618" fmla="*/ 260395 h 364561"/>
              <a:gd name="connsiteX3619" fmla="*/ 6034514 w 12192000"/>
              <a:gd name="connsiteY3619" fmla="*/ 267557 h 364561"/>
              <a:gd name="connsiteX3620" fmla="*/ 6034514 w 12192000"/>
              <a:gd name="connsiteY3620" fmla="*/ 253234 h 364561"/>
              <a:gd name="connsiteX3621" fmla="*/ 6054046 w 12192000"/>
              <a:gd name="connsiteY3621" fmla="*/ 253234 h 364561"/>
              <a:gd name="connsiteX3622" fmla="*/ 6073663 w 12192000"/>
              <a:gd name="connsiteY3622" fmla="*/ 253234 h 364561"/>
              <a:gd name="connsiteX3623" fmla="*/ 6083682 w 12192000"/>
              <a:gd name="connsiteY3623" fmla="*/ 260568 h 364561"/>
              <a:gd name="connsiteX3624" fmla="*/ 6073663 w 12192000"/>
              <a:gd name="connsiteY3624" fmla="*/ 253234 h 364561"/>
              <a:gd name="connsiteX3625" fmla="*/ 6162947 w 12192000"/>
              <a:gd name="connsiteY3625" fmla="*/ 253234 h 364561"/>
              <a:gd name="connsiteX3626" fmla="*/ 6162947 w 12192000"/>
              <a:gd name="connsiteY3626" fmla="*/ 267470 h 364561"/>
              <a:gd name="connsiteX3627" fmla="*/ 6153223 w 12192000"/>
              <a:gd name="connsiteY3627" fmla="*/ 253234 h 364561"/>
              <a:gd name="connsiteX3628" fmla="*/ 6440033 w 12192000"/>
              <a:gd name="connsiteY3628" fmla="*/ 253234 h 364561"/>
              <a:gd name="connsiteX3629" fmla="*/ 6440033 w 12192000"/>
              <a:gd name="connsiteY3629" fmla="*/ 260352 h 364561"/>
              <a:gd name="connsiteX3630" fmla="*/ 6459678 w 12192000"/>
              <a:gd name="connsiteY3630" fmla="*/ 260352 h 364561"/>
              <a:gd name="connsiteX3631" fmla="*/ 6459678 w 12192000"/>
              <a:gd name="connsiteY3631" fmla="*/ 267470 h 364561"/>
              <a:gd name="connsiteX3632" fmla="*/ 6440033 w 12192000"/>
              <a:gd name="connsiteY3632" fmla="*/ 267470 h 364561"/>
              <a:gd name="connsiteX3633" fmla="*/ 6440033 w 12192000"/>
              <a:gd name="connsiteY3633" fmla="*/ 253234 h 364561"/>
              <a:gd name="connsiteX3634" fmla="*/ 6539042 w 12192000"/>
              <a:gd name="connsiteY3634" fmla="*/ 253234 h 364561"/>
              <a:gd name="connsiteX3635" fmla="*/ 6548668 w 12192000"/>
              <a:gd name="connsiteY3635" fmla="*/ 274804 h 364561"/>
              <a:gd name="connsiteX3636" fmla="*/ 6539042 w 12192000"/>
              <a:gd name="connsiteY3636" fmla="*/ 273930 h 364561"/>
              <a:gd name="connsiteX3637" fmla="*/ 6539042 w 12192000"/>
              <a:gd name="connsiteY3637" fmla="*/ 274804 h 364561"/>
              <a:gd name="connsiteX3638" fmla="*/ 6533477 w 12192000"/>
              <a:gd name="connsiteY3638" fmla="*/ 273681 h 364561"/>
              <a:gd name="connsiteX3639" fmla="*/ 6531621 w 12192000"/>
              <a:gd name="connsiteY3639" fmla="*/ 272076 h 364561"/>
              <a:gd name="connsiteX3640" fmla="*/ 6529717 w 12192000"/>
              <a:gd name="connsiteY3640" fmla="*/ 271771 h 364561"/>
              <a:gd name="connsiteX3641" fmla="*/ 6529416 w 12192000"/>
              <a:gd name="connsiteY3641" fmla="*/ 274804 h 364561"/>
              <a:gd name="connsiteX3642" fmla="*/ 6529416 w 12192000"/>
              <a:gd name="connsiteY3642" fmla="*/ 267614 h 364561"/>
              <a:gd name="connsiteX3643" fmla="*/ 6530619 w 12192000"/>
              <a:gd name="connsiteY3643" fmla="*/ 271209 h 364561"/>
              <a:gd name="connsiteX3644" fmla="*/ 6531621 w 12192000"/>
              <a:gd name="connsiteY3644" fmla="*/ 272076 h 364561"/>
              <a:gd name="connsiteX3645" fmla="*/ 6531822 w 12192000"/>
              <a:gd name="connsiteY3645" fmla="*/ 272108 h 364561"/>
              <a:gd name="connsiteX3646" fmla="*/ 6537538 w 12192000"/>
              <a:gd name="connsiteY3646" fmla="*/ 273793 h 364561"/>
              <a:gd name="connsiteX3647" fmla="*/ 6539042 w 12192000"/>
              <a:gd name="connsiteY3647" fmla="*/ 273930 h 364561"/>
              <a:gd name="connsiteX3648" fmla="*/ 6647676 w 12192000"/>
              <a:gd name="connsiteY3648" fmla="*/ 253234 h 364561"/>
              <a:gd name="connsiteX3649" fmla="*/ 6647676 w 12192000"/>
              <a:gd name="connsiteY3649" fmla="*/ 260568 h 364561"/>
              <a:gd name="connsiteX3650" fmla="*/ 6637658 w 12192000"/>
              <a:gd name="connsiteY3650" fmla="*/ 260568 h 364561"/>
              <a:gd name="connsiteX3651" fmla="*/ 6637658 w 12192000"/>
              <a:gd name="connsiteY3651" fmla="*/ 253234 h 364561"/>
              <a:gd name="connsiteX3652" fmla="*/ 6647676 w 12192000"/>
              <a:gd name="connsiteY3652" fmla="*/ 253234 h 364561"/>
              <a:gd name="connsiteX3653" fmla="*/ 6697770 w 12192000"/>
              <a:gd name="connsiteY3653" fmla="*/ 253234 h 364561"/>
              <a:gd name="connsiteX3654" fmla="*/ 6697770 w 12192000"/>
              <a:gd name="connsiteY3654" fmla="*/ 260568 h 364561"/>
              <a:gd name="connsiteX3655" fmla="*/ 6688340 w 12192000"/>
              <a:gd name="connsiteY3655" fmla="*/ 253234 h 364561"/>
              <a:gd name="connsiteX3656" fmla="*/ 6697770 w 12192000"/>
              <a:gd name="connsiteY3656" fmla="*/ 253234 h 364561"/>
              <a:gd name="connsiteX3657" fmla="*/ 7568219 w 12192000"/>
              <a:gd name="connsiteY3657" fmla="*/ 253234 h 364561"/>
              <a:gd name="connsiteX3658" fmla="*/ 7578239 w 12192000"/>
              <a:gd name="connsiteY3658" fmla="*/ 260568 h 364561"/>
              <a:gd name="connsiteX3659" fmla="*/ 7568219 w 12192000"/>
              <a:gd name="connsiteY3659" fmla="*/ 253234 h 364561"/>
              <a:gd name="connsiteX3660" fmla="*/ 7717321 w 12192000"/>
              <a:gd name="connsiteY3660" fmla="*/ 253234 h 364561"/>
              <a:gd name="connsiteX3661" fmla="*/ 7717321 w 12192000"/>
              <a:gd name="connsiteY3661" fmla="*/ 260568 h 364561"/>
              <a:gd name="connsiteX3662" fmla="*/ 7707893 w 12192000"/>
              <a:gd name="connsiteY3662" fmla="*/ 260568 h 364561"/>
              <a:gd name="connsiteX3663" fmla="*/ 7707893 w 12192000"/>
              <a:gd name="connsiteY3663" fmla="*/ 253234 h 364561"/>
              <a:gd name="connsiteX3664" fmla="*/ 7717321 w 12192000"/>
              <a:gd name="connsiteY3664" fmla="*/ 253234 h 364561"/>
              <a:gd name="connsiteX3665" fmla="*/ 7816330 w 12192000"/>
              <a:gd name="connsiteY3665" fmla="*/ 253234 h 364561"/>
              <a:gd name="connsiteX3666" fmla="*/ 7806900 w 12192000"/>
              <a:gd name="connsiteY3666" fmla="*/ 260568 h 364561"/>
              <a:gd name="connsiteX3667" fmla="*/ 7816330 w 12192000"/>
              <a:gd name="connsiteY3667" fmla="*/ 253234 h 364561"/>
              <a:gd name="connsiteX3668" fmla="*/ 8221794 w 12192000"/>
              <a:gd name="connsiteY3668" fmla="*/ 253234 h 364561"/>
              <a:gd name="connsiteX3669" fmla="*/ 8221794 w 12192000"/>
              <a:gd name="connsiteY3669" fmla="*/ 267470 h 364561"/>
              <a:gd name="connsiteX3670" fmla="*/ 8211775 w 12192000"/>
              <a:gd name="connsiteY3670" fmla="*/ 267470 h 364561"/>
              <a:gd name="connsiteX3671" fmla="*/ 8211931 w 12192000"/>
              <a:gd name="connsiteY3671" fmla="*/ 264467 h 364561"/>
              <a:gd name="connsiteX3672" fmla="*/ 8221794 w 12192000"/>
              <a:gd name="connsiteY3672" fmla="*/ 267470 h 364561"/>
              <a:gd name="connsiteX3673" fmla="*/ 8211775 w 12192000"/>
              <a:gd name="connsiteY3673" fmla="*/ 253234 h 364561"/>
              <a:gd name="connsiteX3674" fmla="*/ 8221794 w 12192000"/>
              <a:gd name="connsiteY3674" fmla="*/ 253234 h 364561"/>
              <a:gd name="connsiteX3675" fmla="*/ 8469610 w 12192000"/>
              <a:gd name="connsiteY3675" fmla="*/ 253234 h 364561"/>
              <a:gd name="connsiteX3676" fmla="*/ 8459885 w 12192000"/>
              <a:gd name="connsiteY3676" fmla="*/ 260352 h 364561"/>
              <a:gd name="connsiteX3677" fmla="*/ 8469610 w 12192000"/>
              <a:gd name="connsiteY3677" fmla="*/ 253234 h 364561"/>
              <a:gd name="connsiteX3678" fmla="*/ 8548875 w 12192000"/>
              <a:gd name="connsiteY3678" fmla="*/ 253234 h 364561"/>
              <a:gd name="connsiteX3679" fmla="*/ 8558894 w 12192000"/>
              <a:gd name="connsiteY3679" fmla="*/ 260352 h 364561"/>
              <a:gd name="connsiteX3680" fmla="*/ 8548875 w 12192000"/>
              <a:gd name="connsiteY3680" fmla="*/ 260352 h 364561"/>
              <a:gd name="connsiteX3681" fmla="*/ 8548875 w 12192000"/>
              <a:gd name="connsiteY3681" fmla="*/ 267470 h 364561"/>
              <a:gd name="connsiteX3682" fmla="*/ 8548875 w 12192000"/>
              <a:gd name="connsiteY3682" fmla="*/ 260352 h 364561"/>
              <a:gd name="connsiteX3683" fmla="*/ 8548875 w 12192000"/>
              <a:gd name="connsiteY3683" fmla="*/ 253234 h 364561"/>
              <a:gd name="connsiteX3684" fmla="*/ 8647883 w 12192000"/>
              <a:gd name="connsiteY3684" fmla="*/ 253234 h 364561"/>
              <a:gd name="connsiteX3685" fmla="*/ 8657902 w 12192000"/>
              <a:gd name="connsiteY3685" fmla="*/ 260568 h 364561"/>
              <a:gd name="connsiteX3686" fmla="*/ 8647883 w 12192000"/>
              <a:gd name="connsiteY3686" fmla="*/ 260568 h 364561"/>
              <a:gd name="connsiteX3687" fmla="*/ 8647883 w 12192000"/>
              <a:gd name="connsiteY3687" fmla="*/ 253234 h 364561"/>
              <a:gd name="connsiteX3688" fmla="*/ 8875367 w 12192000"/>
              <a:gd name="connsiteY3688" fmla="*/ 253234 h 364561"/>
              <a:gd name="connsiteX3689" fmla="*/ 8875285 w 12192000"/>
              <a:gd name="connsiteY3689" fmla="*/ 253876 h 364561"/>
              <a:gd name="connsiteX3690" fmla="*/ 8867779 w 12192000"/>
              <a:gd name="connsiteY3690" fmla="*/ 253876 h 364561"/>
              <a:gd name="connsiteX3691" fmla="*/ 8874030 w 12192000"/>
              <a:gd name="connsiteY3691" fmla="*/ 259554 h 364561"/>
              <a:gd name="connsiteX3692" fmla="*/ 8874588 w 12192000"/>
              <a:gd name="connsiteY3692" fmla="*/ 259324 h 364561"/>
              <a:gd name="connsiteX3693" fmla="*/ 8874115 w 12192000"/>
              <a:gd name="connsiteY3693" fmla="*/ 263022 h 364561"/>
              <a:gd name="connsiteX3694" fmla="*/ 8867374 w 12192000"/>
              <a:gd name="connsiteY3694" fmla="*/ 266442 h 364561"/>
              <a:gd name="connsiteX3695" fmla="*/ 8867109 w 12192000"/>
              <a:gd name="connsiteY3695" fmla="*/ 264135 h 364561"/>
              <a:gd name="connsiteX3696" fmla="*/ 8869105 w 12192000"/>
              <a:gd name="connsiteY3696" fmla="*/ 260352 h 364561"/>
              <a:gd name="connsiteX3697" fmla="*/ 8865348 w 12192000"/>
              <a:gd name="connsiteY3697" fmla="*/ 253234 h 364561"/>
              <a:gd name="connsiteX3698" fmla="*/ 8875367 w 12192000"/>
              <a:gd name="connsiteY3698" fmla="*/ 253234 h 364561"/>
              <a:gd name="connsiteX3699" fmla="*/ 9024470 w 12192000"/>
              <a:gd name="connsiteY3699" fmla="*/ 253234 h 364561"/>
              <a:gd name="connsiteX3700" fmla="*/ 9026977 w 12192000"/>
              <a:gd name="connsiteY3700" fmla="*/ 255749 h 364561"/>
              <a:gd name="connsiteX3701" fmla="*/ 9030271 w 12192000"/>
              <a:gd name="connsiteY3701" fmla="*/ 254363 h 364561"/>
              <a:gd name="connsiteX3702" fmla="*/ 9030243 w 12192000"/>
              <a:gd name="connsiteY3702" fmla="*/ 254346 h 364561"/>
              <a:gd name="connsiteX3703" fmla="*/ 9024470 w 12192000"/>
              <a:gd name="connsiteY3703" fmla="*/ 253234 h 364561"/>
              <a:gd name="connsiteX3704" fmla="*/ 9063264 w 12192000"/>
              <a:gd name="connsiteY3704" fmla="*/ 253234 h 364561"/>
              <a:gd name="connsiteX3705" fmla="*/ 9063071 w 12192000"/>
              <a:gd name="connsiteY3705" fmla="*/ 253234 h 364561"/>
              <a:gd name="connsiteX3706" fmla="*/ 9063354 w 12192000"/>
              <a:gd name="connsiteY3706" fmla="*/ 253397 h 364561"/>
              <a:gd name="connsiteX3707" fmla="*/ 9063365 w 12192000"/>
              <a:gd name="connsiteY3707" fmla="*/ 253388 h 364561"/>
              <a:gd name="connsiteX3708" fmla="*/ 9063365 w 12192000"/>
              <a:gd name="connsiteY3708" fmla="*/ 253339 h 364561"/>
              <a:gd name="connsiteX3709" fmla="*/ 9063549 w 12192000"/>
              <a:gd name="connsiteY3709" fmla="*/ 253234 h 364561"/>
              <a:gd name="connsiteX3710" fmla="*/ 9063365 w 12192000"/>
              <a:gd name="connsiteY3710" fmla="*/ 253234 h 364561"/>
              <a:gd name="connsiteX3711" fmla="*/ 9063365 w 12192000"/>
              <a:gd name="connsiteY3711" fmla="*/ 253339 h 364561"/>
              <a:gd name="connsiteX3712" fmla="*/ 9063391 w 12192000"/>
              <a:gd name="connsiteY3712" fmla="*/ 253366 h 364561"/>
              <a:gd name="connsiteX3713" fmla="*/ 9578446 w 12192000"/>
              <a:gd name="connsiteY3713" fmla="*/ 253234 h 364561"/>
              <a:gd name="connsiteX3714" fmla="*/ 9597894 w 12192000"/>
              <a:gd name="connsiteY3714" fmla="*/ 260567 h 364561"/>
              <a:gd name="connsiteX3715" fmla="*/ 9578446 w 12192000"/>
              <a:gd name="connsiteY3715" fmla="*/ 253234 h 364561"/>
              <a:gd name="connsiteX3716" fmla="*/ 8029451 w 12192000"/>
              <a:gd name="connsiteY3716" fmla="*/ 251527 h 364561"/>
              <a:gd name="connsiteX3717" fmla="*/ 8033592 w 12192000"/>
              <a:gd name="connsiteY3717" fmla="*/ 253407 h 364561"/>
              <a:gd name="connsiteX3718" fmla="*/ 8043408 w 12192000"/>
              <a:gd name="connsiteY3718" fmla="*/ 267557 h 364561"/>
              <a:gd name="connsiteX3719" fmla="*/ 8046333 w 12192000"/>
              <a:gd name="connsiteY3719" fmla="*/ 270405 h 364561"/>
              <a:gd name="connsiteX3720" fmla="*/ 8048315 w 12192000"/>
              <a:gd name="connsiteY3720" fmla="*/ 270210 h 364561"/>
              <a:gd name="connsiteX3721" fmla="*/ 8053223 w 12192000"/>
              <a:gd name="connsiteY3721" fmla="*/ 267557 h 364561"/>
              <a:gd name="connsiteX3722" fmla="*/ 8064441 w 12192000"/>
              <a:gd name="connsiteY3722" fmla="*/ 281707 h 364561"/>
              <a:gd name="connsiteX3723" fmla="*/ 8053399 w 12192000"/>
              <a:gd name="connsiteY3723" fmla="*/ 277285 h 364561"/>
              <a:gd name="connsiteX3724" fmla="*/ 8046333 w 12192000"/>
              <a:gd name="connsiteY3724" fmla="*/ 270405 h 364561"/>
              <a:gd name="connsiteX3725" fmla="*/ 8044941 w 12192000"/>
              <a:gd name="connsiteY3725" fmla="*/ 270541 h 364561"/>
              <a:gd name="connsiteX3726" fmla="*/ 8043408 w 12192000"/>
              <a:gd name="connsiteY3726" fmla="*/ 267557 h 364561"/>
              <a:gd name="connsiteX3727" fmla="*/ 8033592 w 12192000"/>
              <a:gd name="connsiteY3727" fmla="*/ 260482 h 364561"/>
              <a:gd name="connsiteX3728" fmla="*/ 8029451 w 12192000"/>
              <a:gd name="connsiteY3728" fmla="*/ 251527 h 364561"/>
              <a:gd name="connsiteX3729" fmla="*/ 2145710 w 12192000"/>
              <a:gd name="connsiteY3729" fmla="*/ 250022 h 364561"/>
              <a:gd name="connsiteX3730" fmla="*/ 2147336 w 12192000"/>
              <a:gd name="connsiteY3730" fmla="*/ 254223 h 364561"/>
              <a:gd name="connsiteX3731" fmla="*/ 2148120 w 12192000"/>
              <a:gd name="connsiteY3731" fmla="*/ 252117 h 364561"/>
              <a:gd name="connsiteX3732" fmla="*/ 2147343 w 12192000"/>
              <a:gd name="connsiteY3732" fmla="*/ 251342 h 364561"/>
              <a:gd name="connsiteX3733" fmla="*/ 11419986 w 12192000"/>
              <a:gd name="connsiteY3733" fmla="*/ 250022 h 364561"/>
              <a:gd name="connsiteX3734" fmla="*/ 11421612 w 12192000"/>
              <a:gd name="connsiteY3734" fmla="*/ 254223 h 364561"/>
              <a:gd name="connsiteX3735" fmla="*/ 11422396 w 12192000"/>
              <a:gd name="connsiteY3735" fmla="*/ 252117 h 364561"/>
              <a:gd name="connsiteX3736" fmla="*/ 11421618 w 12192000"/>
              <a:gd name="connsiteY3736" fmla="*/ 251342 h 364561"/>
              <a:gd name="connsiteX3737" fmla="*/ 8923557 w 12192000"/>
              <a:gd name="connsiteY3737" fmla="*/ 249264 h 364561"/>
              <a:gd name="connsiteX3738" fmla="*/ 8925438 w 12192000"/>
              <a:gd name="connsiteY3738" fmla="*/ 253397 h 364561"/>
              <a:gd name="connsiteX3739" fmla="*/ 8924220 w 12192000"/>
              <a:gd name="connsiteY3739" fmla="*/ 249825 h 364561"/>
              <a:gd name="connsiteX3740" fmla="*/ 5271879 w 12192000"/>
              <a:gd name="connsiteY3740" fmla="*/ 248186 h 364561"/>
              <a:gd name="connsiteX3741" fmla="*/ 5272873 w 12192000"/>
              <a:gd name="connsiteY3741" fmla="*/ 252560 h 364561"/>
              <a:gd name="connsiteX3742" fmla="*/ 5282774 w 12192000"/>
              <a:gd name="connsiteY3742" fmla="*/ 253450 h 364561"/>
              <a:gd name="connsiteX3743" fmla="*/ 5282774 w 12192000"/>
              <a:gd name="connsiteY3743" fmla="*/ 260568 h 364561"/>
              <a:gd name="connsiteX3744" fmla="*/ 5292203 w 12192000"/>
              <a:gd name="connsiteY3744" fmla="*/ 267470 h 364561"/>
              <a:gd name="connsiteX3745" fmla="*/ 5282774 w 12192000"/>
              <a:gd name="connsiteY3745" fmla="*/ 267470 h 364561"/>
              <a:gd name="connsiteX3746" fmla="*/ 5282774 w 12192000"/>
              <a:gd name="connsiteY3746" fmla="*/ 260568 h 364561"/>
              <a:gd name="connsiteX3747" fmla="*/ 5271458 w 12192000"/>
              <a:gd name="connsiteY3747" fmla="*/ 253450 h 364561"/>
              <a:gd name="connsiteX3748" fmla="*/ 5264832 w 12192000"/>
              <a:gd name="connsiteY3748" fmla="*/ 253450 h 364561"/>
              <a:gd name="connsiteX3749" fmla="*/ 3817968 w 12192000"/>
              <a:gd name="connsiteY3749" fmla="*/ 247760 h 364561"/>
              <a:gd name="connsiteX3750" fmla="*/ 3782672 w 12192000"/>
              <a:gd name="connsiteY3750" fmla="*/ 254024 h 364561"/>
              <a:gd name="connsiteX3751" fmla="*/ 3802752 w 12192000"/>
              <a:gd name="connsiteY3751" fmla="*/ 261447 h 364561"/>
              <a:gd name="connsiteX3752" fmla="*/ 3822831 w 12192000"/>
              <a:gd name="connsiteY3752" fmla="*/ 254024 h 364561"/>
              <a:gd name="connsiteX3753" fmla="*/ 3817968 w 12192000"/>
              <a:gd name="connsiteY3753" fmla="*/ 247760 h 364561"/>
              <a:gd name="connsiteX3754" fmla="*/ 522064 w 12192000"/>
              <a:gd name="connsiteY3754" fmla="*/ 246843 h 364561"/>
              <a:gd name="connsiteX3755" fmla="*/ 533570 w 12192000"/>
              <a:gd name="connsiteY3755" fmla="*/ 254223 h 364561"/>
              <a:gd name="connsiteX3756" fmla="*/ 522064 w 12192000"/>
              <a:gd name="connsiteY3756" fmla="*/ 246843 h 364561"/>
              <a:gd name="connsiteX3757" fmla="*/ 3190100 w 12192000"/>
              <a:gd name="connsiteY3757" fmla="*/ 246843 h 364561"/>
              <a:gd name="connsiteX3758" fmla="*/ 3188010 w 12192000"/>
              <a:gd name="connsiteY3758" fmla="*/ 247257 h 364561"/>
              <a:gd name="connsiteX3759" fmla="*/ 3188370 w 12192000"/>
              <a:gd name="connsiteY3759" fmla="*/ 247765 h 364561"/>
              <a:gd name="connsiteX3760" fmla="*/ 3190100 w 12192000"/>
              <a:gd name="connsiteY3760" fmla="*/ 254223 h 364561"/>
              <a:gd name="connsiteX3761" fmla="*/ 3190100 w 12192000"/>
              <a:gd name="connsiteY3761" fmla="*/ 246843 h 364561"/>
              <a:gd name="connsiteX3762" fmla="*/ 4140813 w 12192000"/>
              <a:gd name="connsiteY3762" fmla="*/ 246843 h 364561"/>
              <a:gd name="connsiteX3763" fmla="*/ 4140813 w 12192000"/>
              <a:gd name="connsiteY3763" fmla="*/ 254223 h 364561"/>
              <a:gd name="connsiteX3764" fmla="*/ 4150881 w 12192000"/>
              <a:gd name="connsiteY3764" fmla="*/ 270038 h 364561"/>
              <a:gd name="connsiteX3765" fmla="*/ 4160949 w 12192000"/>
              <a:gd name="connsiteY3765" fmla="*/ 254223 h 364561"/>
              <a:gd name="connsiteX3766" fmla="*/ 4140813 w 12192000"/>
              <a:gd name="connsiteY3766" fmla="*/ 246843 h 364561"/>
              <a:gd name="connsiteX3767" fmla="*/ 9796340 w 12192000"/>
              <a:gd name="connsiteY3767" fmla="*/ 246843 h 364561"/>
              <a:gd name="connsiteX3768" fmla="*/ 9807846 w 12192000"/>
              <a:gd name="connsiteY3768" fmla="*/ 254223 h 364561"/>
              <a:gd name="connsiteX3769" fmla="*/ 9796340 w 12192000"/>
              <a:gd name="connsiteY3769" fmla="*/ 246843 h 364561"/>
              <a:gd name="connsiteX3770" fmla="*/ 31586 w 12192000"/>
              <a:gd name="connsiteY3770" fmla="*/ 246749 h 364561"/>
              <a:gd name="connsiteX3771" fmla="*/ 11687 w 12192000"/>
              <a:gd name="connsiteY3771" fmla="*/ 246749 h 364561"/>
              <a:gd name="connsiteX3772" fmla="*/ 11687 w 12192000"/>
              <a:gd name="connsiteY3772" fmla="*/ 254098 h 364561"/>
              <a:gd name="connsiteX3773" fmla="*/ 31586 w 12192000"/>
              <a:gd name="connsiteY3773" fmla="*/ 246749 h 364561"/>
              <a:gd name="connsiteX3774" fmla="*/ 328074 w 12192000"/>
              <a:gd name="connsiteY3774" fmla="*/ 246749 h 364561"/>
              <a:gd name="connsiteX3775" fmla="*/ 318117 w 12192000"/>
              <a:gd name="connsiteY3775" fmla="*/ 246749 h 364561"/>
              <a:gd name="connsiteX3776" fmla="*/ 328074 w 12192000"/>
              <a:gd name="connsiteY3776" fmla="*/ 253876 h 364561"/>
              <a:gd name="connsiteX3777" fmla="*/ 328074 w 12192000"/>
              <a:gd name="connsiteY3777" fmla="*/ 246749 h 364561"/>
              <a:gd name="connsiteX3778" fmla="*/ 420216 w 12192000"/>
              <a:gd name="connsiteY3778" fmla="*/ 246749 h 364561"/>
              <a:gd name="connsiteX3779" fmla="*/ 410030 w 12192000"/>
              <a:gd name="connsiteY3779" fmla="*/ 261447 h 364561"/>
              <a:gd name="connsiteX3780" fmla="*/ 420216 w 12192000"/>
              <a:gd name="connsiteY3780" fmla="*/ 246749 h 364561"/>
              <a:gd name="connsiteX3781" fmla="*/ 452006 w 12192000"/>
              <a:gd name="connsiteY3781" fmla="*/ 246749 h 364561"/>
              <a:gd name="connsiteX3782" fmla="*/ 431899 w 12192000"/>
              <a:gd name="connsiteY3782" fmla="*/ 253876 h 364561"/>
              <a:gd name="connsiteX3783" fmla="*/ 445738 w 12192000"/>
              <a:gd name="connsiteY3783" fmla="*/ 252985 h 364561"/>
              <a:gd name="connsiteX3784" fmla="*/ 449822 w 12192000"/>
              <a:gd name="connsiteY3784" fmla="*/ 251084 h 364561"/>
              <a:gd name="connsiteX3785" fmla="*/ 448442 w 12192000"/>
              <a:gd name="connsiteY3785" fmla="*/ 254338 h 364561"/>
              <a:gd name="connsiteX3786" fmla="*/ 431493 w 12192000"/>
              <a:gd name="connsiteY3786" fmla="*/ 261603 h 364561"/>
              <a:gd name="connsiteX3787" fmla="*/ 471759 w 12192000"/>
              <a:gd name="connsiteY3787" fmla="*/ 261603 h 364561"/>
              <a:gd name="connsiteX3788" fmla="*/ 471759 w 12192000"/>
              <a:gd name="connsiteY3788" fmla="*/ 254223 h 364561"/>
              <a:gd name="connsiteX3789" fmla="*/ 491892 w 12192000"/>
              <a:gd name="connsiteY3789" fmla="*/ 261603 h 364561"/>
              <a:gd name="connsiteX3790" fmla="*/ 471759 w 12192000"/>
              <a:gd name="connsiteY3790" fmla="*/ 246843 h 364561"/>
              <a:gd name="connsiteX3791" fmla="*/ 458981 w 12192000"/>
              <a:gd name="connsiteY3791" fmla="*/ 249956 h 364561"/>
              <a:gd name="connsiteX3792" fmla="*/ 451911 w 12192000"/>
              <a:gd name="connsiteY3792" fmla="*/ 246976 h 364561"/>
              <a:gd name="connsiteX3793" fmla="*/ 870596 w 12192000"/>
              <a:gd name="connsiteY3793" fmla="*/ 246749 h 364561"/>
              <a:gd name="connsiteX3794" fmla="*/ 880636 w 12192000"/>
              <a:gd name="connsiteY3794" fmla="*/ 261447 h 364561"/>
              <a:gd name="connsiteX3795" fmla="*/ 870596 w 12192000"/>
              <a:gd name="connsiteY3795" fmla="*/ 246749 h 364561"/>
              <a:gd name="connsiteX3796" fmla="*/ 1258792 w 12192000"/>
              <a:gd name="connsiteY3796" fmla="*/ 246749 h 364561"/>
              <a:gd name="connsiteX3797" fmla="*/ 1248448 w 12192000"/>
              <a:gd name="connsiteY3797" fmla="*/ 253875 h 364561"/>
              <a:gd name="connsiteX3798" fmla="*/ 1258792 w 12192000"/>
              <a:gd name="connsiteY3798" fmla="*/ 246749 h 364561"/>
              <a:gd name="connsiteX3799" fmla="*/ 1278871 w 12192000"/>
              <a:gd name="connsiteY3799" fmla="*/ 246749 h 364561"/>
              <a:gd name="connsiteX3800" fmla="*/ 1298950 w 12192000"/>
              <a:gd name="connsiteY3800" fmla="*/ 253875 h 364561"/>
              <a:gd name="connsiteX3801" fmla="*/ 1278871 w 12192000"/>
              <a:gd name="connsiteY3801" fmla="*/ 246749 h 364561"/>
              <a:gd name="connsiteX3802" fmla="*/ 1555111 w 12192000"/>
              <a:gd name="connsiteY3802" fmla="*/ 246749 h 364561"/>
              <a:gd name="connsiteX3803" fmla="*/ 1555111 w 12192000"/>
              <a:gd name="connsiteY3803" fmla="*/ 254118 h 364561"/>
              <a:gd name="connsiteX3804" fmla="*/ 1545072 w 12192000"/>
              <a:gd name="connsiteY3804" fmla="*/ 269909 h 364561"/>
              <a:gd name="connsiteX3805" fmla="*/ 1535032 w 12192000"/>
              <a:gd name="connsiteY3805" fmla="*/ 261487 h 364561"/>
              <a:gd name="connsiteX3806" fmla="*/ 1555111 w 12192000"/>
              <a:gd name="connsiteY3806" fmla="*/ 246749 h 364561"/>
              <a:gd name="connsiteX3807" fmla="*/ 1709051 w 12192000"/>
              <a:gd name="connsiteY3807" fmla="*/ 246749 h 364561"/>
              <a:gd name="connsiteX3808" fmla="*/ 1709051 w 12192000"/>
              <a:gd name="connsiteY3808" fmla="*/ 261447 h 364561"/>
              <a:gd name="connsiteX3809" fmla="*/ 1709051 w 12192000"/>
              <a:gd name="connsiteY3809" fmla="*/ 246749 h 364561"/>
              <a:gd name="connsiteX3810" fmla="*/ 1810663 w 12192000"/>
              <a:gd name="connsiteY3810" fmla="*/ 246749 h 364561"/>
              <a:gd name="connsiteX3811" fmla="*/ 1821007 w 12192000"/>
              <a:gd name="connsiteY3811" fmla="*/ 254098 h 364561"/>
              <a:gd name="connsiteX3812" fmla="*/ 1810663 w 12192000"/>
              <a:gd name="connsiteY3812" fmla="*/ 246749 h 364561"/>
              <a:gd name="connsiteX3813" fmla="*/ 1841086 w 12192000"/>
              <a:gd name="connsiteY3813" fmla="*/ 246749 h 364561"/>
              <a:gd name="connsiteX3814" fmla="*/ 1841086 w 12192000"/>
              <a:gd name="connsiteY3814" fmla="*/ 253875 h 364561"/>
              <a:gd name="connsiteX3815" fmla="*/ 1841086 w 12192000"/>
              <a:gd name="connsiteY3815" fmla="*/ 246749 h 364561"/>
              <a:gd name="connsiteX3816" fmla="*/ 1903148 w 12192000"/>
              <a:gd name="connsiteY3816" fmla="*/ 246749 h 364561"/>
              <a:gd name="connsiteX3817" fmla="*/ 1891643 w 12192000"/>
              <a:gd name="connsiteY3817" fmla="*/ 269885 h 364561"/>
              <a:gd name="connsiteX3818" fmla="*/ 1891643 w 12192000"/>
              <a:gd name="connsiteY3818" fmla="*/ 284608 h 364561"/>
              <a:gd name="connsiteX3819" fmla="*/ 1881576 w 12192000"/>
              <a:gd name="connsiteY3819" fmla="*/ 277246 h 364561"/>
              <a:gd name="connsiteX3820" fmla="*/ 1871508 w 12192000"/>
              <a:gd name="connsiteY3820" fmla="*/ 269885 h 364561"/>
              <a:gd name="connsiteX3821" fmla="*/ 1891643 w 12192000"/>
              <a:gd name="connsiteY3821" fmla="*/ 269885 h 364561"/>
              <a:gd name="connsiteX3822" fmla="*/ 1881576 w 12192000"/>
              <a:gd name="connsiteY3822" fmla="*/ 254110 h 364561"/>
              <a:gd name="connsiteX3823" fmla="*/ 1891643 w 12192000"/>
              <a:gd name="connsiteY3823" fmla="*/ 246749 h 364561"/>
              <a:gd name="connsiteX3824" fmla="*/ 1903148 w 12192000"/>
              <a:gd name="connsiteY3824" fmla="*/ 246749 h 364561"/>
              <a:gd name="connsiteX3825" fmla="*/ 1983532 w 12192000"/>
              <a:gd name="connsiteY3825" fmla="*/ 246749 h 364561"/>
              <a:gd name="connsiteX3826" fmla="*/ 1983532 w 12192000"/>
              <a:gd name="connsiteY3826" fmla="*/ 261487 h 364561"/>
              <a:gd name="connsiteX3827" fmla="*/ 1953363 w 12192000"/>
              <a:gd name="connsiteY3827" fmla="*/ 261487 h 364561"/>
              <a:gd name="connsiteX3828" fmla="*/ 1973476 w 12192000"/>
              <a:gd name="connsiteY3828" fmla="*/ 254118 h 364561"/>
              <a:gd name="connsiteX3829" fmla="*/ 1953363 w 12192000"/>
              <a:gd name="connsiteY3829" fmla="*/ 254118 h 364561"/>
              <a:gd name="connsiteX3830" fmla="*/ 1953363 w 12192000"/>
              <a:gd name="connsiteY3830" fmla="*/ 246749 h 364561"/>
              <a:gd name="connsiteX3831" fmla="*/ 1973476 w 12192000"/>
              <a:gd name="connsiteY3831" fmla="*/ 254118 h 364561"/>
              <a:gd name="connsiteX3832" fmla="*/ 1973476 w 12192000"/>
              <a:gd name="connsiteY3832" fmla="*/ 261487 h 364561"/>
              <a:gd name="connsiteX3833" fmla="*/ 1983532 w 12192000"/>
              <a:gd name="connsiteY3833" fmla="*/ 246749 h 364561"/>
              <a:gd name="connsiteX3834" fmla="*/ 2229282 w 12192000"/>
              <a:gd name="connsiteY3834" fmla="*/ 246749 h 364561"/>
              <a:gd name="connsiteX3835" fmla="*/ 2239626 w 12192000"/>
              <a:gd name="connsiteY3835" fmla="*/ 253875 h 364561"/>
              <a:gd name="connsiteX3836" fmla="*/ 2229282 w 12192000"/>
              <a:gd name="connsiteY3836" fmla="*/ 246749 h 364561"/>
              <a:gd name="connsiteX3837" fmla="*/ 2403300 w 12192000"/>
              <a:gd name="connsiteY3837" fmla="*/ 246749 h 364561"/>
              <a:gd name="connsiteX3838" fmla="*/ 2413644 w 12192000"/>
              <a:gd name="connsiteY3838" fmla="*/ 261488 h 364561"/>
              <a:gd name="connsiteX3839" fmla="*/ 2403300 w 12192000"/>
              <a:gd name="connsiteY3839" fmla="*/ 254118 h 364561"/>
              <a:gd name="connsiteX3840" fmla="*/ 2403300 w 12192000"/>
              <a:gd name="connsiteY3840" fmla="*/ 246749 h 364561"/>
              <a:gd name="connsiteX3841" fmla="*/ 2545882 w 12192000"/>
              <a:gd name="connsiteY3841" fmla="*/ 246749 h 364561"/>
              <a:gd name="connsiteX3842" fmla="*/ 2535741 w 12192000"/>
              <a:gd name="connsiteY3842" fmla="*/ 270063 h 364561"/>
              <a:gd name="connsiteX3843" fmla="*/ 2545882 w 12192000"/>
              <a:gd name="connsiteY3843" fmla="*/ 277482 h 364561"/>
              <a:gd name="connsiteX3844" fmla="*/ 2535741 w 12192000"/>
              <a:gd name="connsiteY3844" fmla="*/ 254167 h 364561"/>
              <a:gd name="connsiteX3845" fmla="*/ 2535741 w 12192000"/>
              <a:gd name="connsiteY3845" fmla="*/ 261585 h 364561"/>
              <a:gd name="connsiteX3846" fmla="*/ 2545882 w 12192000"/>
              <a:gd name="connsiteY3846" fmla="*/ 246749 h 364561"/>
              <a:gd name="connsiteX3847" fmla="*/ 2812184 w 12192000"/>
              <a:gd name="connsiteY3847" fmla="*/ 246749 h 364561"/>
              <a:gd name="connsiteX3848" fmla="*/ 2812187 w 12192000"/>
              <a:gd name="connsiteY3848" fmla="*/ 246843 h 364561"/>
              <a:gd name="connsiteX3849" fmla="*/ 2812229 w 12192000"/>
              <a:gd name="connsiteY3849" fmla="*/ 246843 h 364561"/>
              <a:gd name="connsiteX3850" fmla="*/ 2852342 w 12192000"/>
              <a:gd name="connsiteY3850" fmla="*/ 246749 h 364561"/>
              <a:gd name="connsiteX3851" fmla="*/ 2842303 w 12192000"/>
              <a:gd name="connsiteY3851" fmla="*/ 261447 h 364561"/>
              <a:gd name="connsiteX3852" fmla="*/ 2832263 w 12192000"/>
              <a:gd name="connsiteY3852" fmla="*/ 261447 h 364561"/>
              <a:gd name="connsiteX3853" fmla="*/ 2832263 w 12192000"/>
              <a:gd name="connsiteY3853" fmla="*/ 254098 h 364561"/>
              <a:gd name="connsiteX3854" fmla="*/ 2852342 w 12192000"/>
              <a:gd name="connsiteY3854" fmla="*/ 246749 h 364561"/>
              <a:gd name="connsiteX3855" fmla="*/ 2924140 w 12192000"/>
              <a:gd name="connsiteY3855" fmla="*/ 246749 h 364561"/>
              <a:gd name="connsiteX3856" fmla="*/ 2925866 w 12192000"/>
              <a:gd name="connsiteY3856" fmla="*/ 251124 h 364561"/>
              <a:gd name="connsiteX3857" fmla="*/ 2929701 w 12192000"/>
              <a:gd name="connsiteY3857" fmla="*/ 253649 h 364561"/>
              <a:gd name="connsiteX3858" fmla="*/ 2934180 w 12192000"/>
              <a:gd name="connsiteY3858" fmla="*/ 254118 h 364561"/>
              <a:gd name="connsiteX3859" fmla="*/ 2934180 w 12192000"/>
              <a:gd name="connsiteY3859" fmla="*/ 255039 h 364561"/>
              <a:gd name="connsiteX3860" fmla="*/ 2934180 w 12192000"/>
              <a:gd name="connsiteY3860" fmla="*/ 255871 h 364561"/>
              <a:gd name="connsiteX3861" fmla="*/ 2936846 w 12192000"/>
              <a:gd name="connsiteY3861" fmla="*/ 257112 h 364561"/>
              <a:gd name="connsiteX3862" fmla="*/ 2944219 w 12192000"/>
              <a:gd name="connsiteY3862" fmla="*/ 261488 h 364561"/>
              <a:gd name="connsiteX3863" fmla="*/ 2914100 w 12192000"/>
              <a:gd name="connsiteY3863" fmla="*/ 261488 h 364561"/>
              <a:gd name="connsiteX3864" fmla="*/ 2904061 w 12192000"/>
              <a:gd name="connsiteY3864" fmla="*/ 254118 h 364561"/>
              <a:gd name="connsiteX3865" fmla="*/ 2934180 w 12192000"/>
              <a:gd name="connsiteY3865" fmla="*/ 261488 h 364561"/>
              <a:gd name="connsiteX3866" fmla="*/ 2934180 w 12192000"/>
              <a:gd name="connsiteY3866" fmla="*/ 257227 h 364561"/>
              <a:gd name="connsiteX3867" fmla="*/ 2934180 w 12192000"/>
              <a:gd name="connsiteY3867" fmla="*/ 255871 h 364561"/>
              <a:gd name="connsiteX3868" fmla="*/ 2930415 w 12192000"/>
              <a:gd name="connsiteY3868" fmla="*/ 254118 h 364561"/>
              <a:gd name="connsiteX3869" fmla="*/ 2929701 w 12192000"/>
              <a:gd name="connsiteY3869" fmla="*/ 253649 h 364561"/>
              <a:gd name="connsiteX3870" fmla="*/ 2925395 w 12192000"/>
              <a:gd name="connsiteY3870" fmla="*/ 253197 h 364561"/>
              <a:gd name="connsiteX3871" fmla="*/ 2924140 w 12192000"/>
              <a:gd name="connsiteY3871" fmla="*/ 246749 h 364561"/>
              <a:gd name="connsiteX3872" fmla="*/ 2944219 w 12192000"/>
              <a:gd name="connsiteY3872" fmla="*/ 246749 h 364561"/>
              <a:gd name="connsiteX3873" fmla="*/ 2944219 w 12192000"/>
              <a:gd name="connsiteY3873" fmla="*/ 249755 h 364561"/>
              <a:gd name="connsiteX3874" fmla="*/ 2944219 w 12192000"/>
              <a:gd name="connsiteY3874" fmla="*/ 252984 h 364561"/>
              <a:gd name="connsiteX3875" fmla="*/ 2941310 w 12192000"/>
              <a:gd name="connsiteY3875" fmla="*/ 250869 h 364561"/>
              <a:gd name="connsiteX3876" fmla="*/ 2944219 w 12192000"/>
              <a:gd name="connsiteY3876" fmla="*/ 246749 h 364561"/>
              <a:gd name="connsiteX3877" fmla="*/ 3608654 w 12192000"/>
              <a:gd name="connsiteY3877" fmla="*/ 246749 h 364561"/>
              <a:gd name="connsiteX3878" fmla="*/ 3598310 w 12192000"/>
              <a:gd name="connsiteY3878" fmla="*/ 254098 h 364561"/>
              <a:gd name="connsiteX3879" fmla="*/ 3608654 w 12192000"/>
              <a:gd name="connsiteY3879" fmla="*/ 261447 h 364561"/>
              <a:gd name="connsiteX3880" fmla="*/ 3608654 w 12192000"/>
              <a:gd name="connsiteY3880" fmla="*/ 246749 h 364561"/>
              <a:gd name="connsiteX3881" fmla="*/ 3680452 w 12192000"/>
              <a:gd name="connsiteY3881" fmla="*/ 246749 h 364561"/>
              <a:gd name="connsiteX3882" fmla="*/ 3680452 w 12192000"/>
              <a:gd name="connsiteY3882" fmla="*/ 253876 h 364561"/>
              <a:gd name="connsiteX3883" fmla="*/ 3690796 w 12192000"/>
              <a:gd name="connsiteY3883" fmla="*/ 253876 h 364561"/>
              <a:gd name="connsiteX3884" fmla="*/ 3680452 w 12192000"/>
              <a:gd name="connsiteY3884" fmla="*/ 246749 h 364561"/>
              <a:gd name="connsiteX3885" fmla="*/ 3710875 w 12192000"/>
              <a:gd name="connsiteY3885" fmla="*/ 246749 h 364561"/>
              <a:gd name="connsiteX3886" fmla="*/ 3700531 w 12192000"/>
              <a:gd name="connsiteY3886" fmla="*/ 246749 h 364561"/>
              <a:gd name="connsiteX3887" fmla="*/ 3700531 w 12192000"/>
              <a:gd name="connsiteY3887" fmla="*/ 253876 h 364561"/>
              <a:gd name="connsiteX3888" fmla="*/ 3710875 w 12192000"/>
              <a:gd name="connsiteY3888" fmla="*/ 246749 h 364561"/>
              <a:gd name="connsiteX3889" fmla="*/ 3966731 w 12192000"/>
              <a:gd name="connsiteY3889" fmla="*/ 246749 h 364561"/>
              <a:gd name="connsiteX3890" fmla="*/ 3956691 w 12192000"/>
              <a:gd name="connsiteY3890" fmla="*/ 253876 h 364561"/>
              <a:gd name="connsiteX3891" fmla="*/ 3966731 w 12192000"/>
              <a:gd name="connsiteY3891" fmla="*/ 246749 h 364561"/>
              <a:gd name="connsiteX3892" fmla="*/ 4119150 w 12192000"/>
              <a:gd name="connsiteY3892" fmla="*/ 246749 h 364561"/>
              <a:gd name="connsiteX3893" fmla="*/ 4099070 w 12192000"/>
              <a:gd name="connsiteY3893" fmla="*/ 254098 h 364561"/>
              <a:gd name="connsiteX3894" fmla="*/ 4119150 w 12192000"/>
              <a:gd name="connsiteY3894" fmla="*/ 254098 h 364561"/>
              <a:gd name="connsiteX3895" fmla="*/ 4119150 w 12192000"/>
              <a:gd name="connsiteY3895" fmla="*/ 246749 h 364561"/>
              <a:gd name="connsiteX3896" fmla="*/ 4170869 w 12192000"/>
              <a:gd name="connsiteY3896" fmla="*/ 246749 h 364561"/>
              <a:gd name="connsiteX3897" fmla="*/ 4161133 w 12192000"/>
              <a:gd name="connsiteY3897" fmla="*/ 246749 h 364561"/>
              <a:gd name="connsiteX3898" fmla="*/ 4170869 w 12192000"/>
              <a:gd name="connsiteY3898" fmla="*/ 246749 h 364561"/>
              <a:gd name="connsiteX3899" fmla="*/ 4497610 w 12192000"/>
              <a:gd name="connsiteY3899" fmla="*/ 246749 h 364561"/>
              <a:gd name="connsiteX3900" fmla="*/ 4497610 w 12192000"/>
              <a:gd name="connsiteY3900" fmla="*/ 253875 h 364561"/>
              <a:gd name="connsiteX3901" fmla="*/ 4507345 w 12192000"/>
              <a:gd name="connsiteY3901" fmla="*/ 253875 h 364561"/>
              <a:gd name="connsiteX3902" fmla="*/ 4497610 w 12192000"/>
              <a:gd name="connsiteY3902" fmla="*/ 246749 h 364561"/>
              <a:gd name="connsiteX3903" fmla="*/ 4845648 w 12192000"/>
              <a:gd name="connsiteY3903" fmla="*/ 246749 h 364561"/>
              <a:gd name="connsiteX3904" fmla="*/ 4835304 w 12192000"/>
              <a:gd name="connsiteY3904" fmla="*/ 254098 h 364561"/>
              <a:gd name="connsiteX3905" fmla="*/ 4845648 w 12192000"/>
              <a:gd name="connsiteY3905" fmla="*/ 254098 h 364561"/>
              <a:gd name="connsiteX3906" fmla="*/ 4845648 w 12192000"/>
              <a:gd name="connsiteY3906" fmla="*/ 246749 h 364561"/>
              <a:gd name="connsiteX3907" fmla="*/ 9305862 w 12192000"/>
              <a:gd name="connsiteY3907" fmla="*/ 246749 h 364561"/>
              <a:gd name="connsiteX3908" fmla="*/ 9285963 w 12192000"/>
              <a:gd name="connsiteY3908" fmla="*/ 246749 h 364561"/>
              <a:gd name="connsiteX3909" fmla="*/ 9285963 w 12192000"/>
              <a:gd name="connsiteY3909" fmla="*/ 254098 h 364561"/>
              <a:gd name="connsiteX3910" fmla="*/ 9305862 w 12192000"/>
              <a:gd name="connsiteY3910" fmla="*/ 246749 h 364561"/>
              <a:gd name="connsiteX3911" fmla="*/ 9602349 w 12192000"/>
              <a:gd name="connsiteY3911" fmla="*/ 246749 h 364561"/>
              <a:gd name="connsiteX3912" fmla="*/ 9592393 w 12192000"/>
              <a:gd name="connsiteY3912" fmla="*/ 246749 h 364561"/>
              <a:gd name="connsiteX3913" fmla="*/ 9602349 w 12192000"/>
              <a:gd name="connsiteY3913" fmla="*/ 253876 h 364561"/>
              <a:gd name="connsiteX3914" fmla="*/ 9602349 w 12192000"/>
              <a:gd name="connsiteY3914" fmla="*/ 246749 h 364561"/>
              <a:gd name="connsiteX3915" fmla="*/ 9694492 w 12192000"/>
              <a:gd name="connsiteY3915" fmla="*/ 246749 h 364561"/>
              <a:gd name="connsiteX3916" fmla="*/ 9684306 w 12192000"/>
              <a:gd name="connsiteY3916" fmla="*/ 261447 h 364561"/>
              <a:gd name="connsiteX3917" fmla="*/ 9694492 w 12192000"/>
              <a:gd name="connsiteY3917" fmla="*/ 246749 h 364561"/>
              <a:gd name="connsiteX3918" fmla="*/ 9726282 w 12192000"/>
              <a:gd name="connsiteY3918" fmla="*/ 246749 h 364561"/>
              <a:gd name="connsiteX3919" fmla="*/ 9706175 w 12192000"/>
              <a:gd name="connsiteY3919" fmla="*/ 253876 h 364561"/>
              <a:gd name="connsiteX3920" fmla="*/ 9720014 w 12192000"/>
              <a:gd name="connsiteY3920" fmla="*/ 252985 h 364561"/>
              <a:gd name="connsiteX3921" fmla="*/ 9724097 w 12192000"/>
              <a:gd name="connsiteY3921" fmla="*/ 251084 h 364561"/>
              <a:gd name="connsiteX3922" fmla="*/ 9722717 w 12192000"/>
              <a:gd name="connsiteY3922" fmla="*/ 254338 h 364561"/>
              <a:gd name="connsiteX3923" fmla="*/ 9705769 w 12192000"/>
              <a:gd name="connsiteY3923" fmla="*/ 261603 h 364561"/>
              <a:gd name="connsiteX3924" fmla="*/ 9746035 w 12192000"/>
              <a:gd name="connsiteY3924" fmla="*/ 261603 h 364561"/>
              <a:gd name="connsiteX3925" fmla="*/ 9746035 w 12192000"/>
              <a:gd name="connsiteY3925" fmla="*/ 254223 h 364561"/>
              <a:gd name="connsiteX3926" fmla="*/ 9766168 w 12192000"/>
              <a:gd name="connsiteY3926" fmla="*/ 261603 h 364561"/>
              <a:gd name="connsiteX3927" fmla="*/ 9746035 w 12192000"/>
              <a:gd name="connsiteY3927" fmla="*/ 246843 h 364561"/>
              <a:gd name="connsiteX3928" fmla="*/ 9733257 w 12192000"/>
              <a:gd name="connsiteY3928" fmla="*/ 249956 h 364561"/>
              <a:gd name="connsiteX3929" fmla="*/ 9726186 w 12192000"/>
              <a:gd name="connsiteY3929" fmla="*/ 246976 h 364561"/>
              <a:gd name="connsiteX3930" fmla="*/ 10144872 w 12192000"/>
              <a:gd name="connsiteY3930" fmla="*/ 246749 h 364561"/>
              <a:gd name="connsiteX3931" fmla="*/ 10154912 w 12192000"/>
              <a:gd name="connsiteY3931" fmla="*/ 261447 h 364561"/>
              <a:gd name="connsiteX3932" fmla="*/ 10144872 w 12192000"/>
              <a:gd name="connsiteY3932" fmla="*/ 246749 h 364561"/>
              <a:gd name="connsiteX3933" fmla="*/ 10533068 w 12192000"/>
              <a:gd name="connsiteY3933" fmla="*/ 246749 h 364561"/>
              <a:gd name="connsiteX3934" fmla="*/ 10522724 w 12192000"/>
              <a:gd name="connsiteY3934" fmla="*/ 253875 h 364561"/>
              <a:gd name="connsiteX3935" fmla="*/ 10533068 w 12192000"/>
              <a:gd name="connsiteY3935" fmla="*/ 246749 h 364561"/>
              <a:gd name="connsiteX3936" fmla="*/ 10553147 w 12192000"/>
              <a:gd name="connsiteY3936" fmla="*/ 246749 h 364561"/>
              <a:gd name="connsiteX3937" fmla="*/ 10573226 w 12192000"/>
              <a:gd name="connsiteY3937" fmla="*/ 253875 h 364561"/>
              <a:gd name="connsiteX3938" fmla="*/ 10553147 w 12192000"/>
              <a:gd name="connsiteY3938" fmla="*/ 246749 h 364561"/>
              <a:gd name="connsiteX3939" fmla="*/ 10829387 w 12192000"/>
              <a:gd name="connsiteY3939" fmla="*/ 246749 h 364561"/>
              <a:gd name="connsiteX3940" fmla="*/ 10829387 w 12192000"/>
              <a:gd name="connsiteY3940" fmla="*/ 254118 h 364561"/>
              <a:gd name="connsiteX3941" fmla="*/ 10819347 w 12192000"/>
              <a:gd name="connsiteY3941" fmla="*/ 269909 h 364561"/>
              <a:gd name="connsiteX3942" fmla="*/ 10809308 w 12192000"/>
              <a:gd name="connsiteY3942" fmla="*/ 261487 h 364561"/>
              <a:gd name="connsiteX3943" fmla="*/ 10829387 w 12192000"/>
              <a:gd name="connsiteY3943" fmla="*/ 246749 h 364561"/>
              <a:gd name="connsiteX3944" fmla="*/ 10983327 w 12192000"/>
              <a:gd name="connsiteY3944" fmla="*/ 246749 h 364561"/>
              <a:gd name="connsiteX3945" fmla="*/ 10983327 w 12192000"/>
              <a:gd name="connsiteY3945" fmla="*/ 261447 h 364561"/>
              <a:gd name="connsiteX3946" fmla="*/ 10983327 w 12192000"/>
              <a:gd name="connsiteY3946" fmla="*/ 246749 h 364561"/>
              <a:gd name="connsiteX3947" fmla="*/ 11084939 w 12192000"/>
              <a:gd name="connsiteY3947" fmla="*/ 246749 h 364561"/>
              <a:gd name="connsiteX3948" fmla="*/ 11095283 w 12192000"/>
              <a:gd name="connsiteY3948" fmla="*/ 254098 h 364561"/>
              <a:gd name="connsiteX3949" fmla="*/ 11084939 w 12192000"/>
              <a:gd name="connsiteY3949" fmla="*/ 246749 h 364561"/>
              <a:gd name="connsiteX3950" fmla="*/ 11115362 w 12192000"/>
              <a:gd name="connsiteY3950" fmla="*/ 246749 h 364561"/>
              <a:gd name="connsiteX3951" fmla="*/ 11115362 w 12192000"/>
              <a:gd name="connsiteY3951" fmla="*/ 253875 h 364561"/>
              <a:gd name="connsiteX3952" fmla="*/ 11115362 w 12192000"/>
              <a:gd name="connsiteY3952" fmla="*/ 246749 h 364561"/>
              <a:gd name="connsiteX3953" fmla="*/ 11177424 w 12192000"/>
              <a:gd name="connsiteY3953" fmla="*/ 246749 h 364561"/>
              <a:gd name="connsiteX3954" fmla="*/ 11165919 w 12192000"/>
              <a:gd name="connsiteY3954" fmla="*/ 269885 h 364561"/>
              <a:gd name="connsiteX3955" fmla="*/ 11165919 w 12192000"/>
              <a:gd name="connsiteY3955" fmla="*/ 284608 h 364561"/>
              <a:gd name="connsiteX3956" fmla="*/ 11155851 w 12192000"/>
              <a:gd name="connsiteY3956" fmla="*/ 277246 h 364561"/>
              <a:gd name="connsiteX3957" fmla="*/ 11145784 w 12192000"/>
              <a:gd name="connsiteY3957" fmla="*/ 269885 h 364561"/>
              <a:gd name="connsiteX3958" fmla="*/ 11165919 w 12192000"/>
              <a:gd name="connsiteY3958" fmla="*/ 269885 h 364561"/>
              <a:gd name="connsiteX3959" fmla="*/ 11155851 w 12192000"/>
              <a:gd name="connsiteY3959" fmla="*/ 254110 h 364561"/>
              <a:gd name="connsiteX3960" fmla="*/ 11165919 w 12192000"/>
              <a:gd name="connsiteY3960" fmla="*/ 246749 h 364561"/>
              <a:gd name="connsiteX3961" fmla="*/ 11177424 w 12192000"/>
              <a:gd name="connsiteY3961" fmla="*/ 246749 h 364561"/>
              <a:gd name="connsiteX3962" fmla="*/ 11257808 w 12192000"/>
              <a:gd name="connsiteY3962" fmla="*/ 246749 h 364561"/>
              <a:gd name="connsiteX3963" fmla="*/ 11257808 w 12192000"/>
              <a:gd name="connsiteY3963" fmla="*/ 261487 h 364561"/>
              <a:gd name="connsiteX3964" fmla="*/ 11227639 w 12192000"/>
              <a:gd name="connsiteY3964" fmla="*/ 261487 h 364561"/>
              <a:gd name="connsiteX3965" fmla="*/ 11247752 w 12192000"/>
              <a:gd name="connsiteY3965" fmla="*/ 254118 h 364561"/>
              <a:gd name="connsiteX3966" fmla="*/ 11227639 w 12192000"/>
              <a:gd name="connsiteY3966" fmla="*/ 254118 h 364561"/>
              <a:gd name="connsiteX3967" fmla="*/ 11227639 w 12192000"/>
              <a:gd name="connsiteY3967" fmla="*/ 246749 h 364561"/>
              <a:gd name="connsiteX3968" fmla="*/ 11247752 w 12192000"/>
              <a:gd name="connsiteY3968" fmla="*/ 254118 h 364561"/>
              <a:gd name="connsiteX3969" fmla="*/ 11247752 w 12192000"/>
              <a:gd name="connsiteY3969" fmla="*/ 261487 h 364561"/>
              <a:gd name="connsiteX3970" fmla="*/ 11257808 w 12192000"/>
              <a:gd name="connsiteY3970" fmla="*/ 246749 h 364561"/>
              <a:gd name="connsiteX3971" fmla="*/ 11503557 w 12192000"/>
              <a:gd name="connsiteY3971" fmla="*/ 246749 h 364561"/>
              <a:gd name="connsiteX3972" fmla="*/ 11513901 w 12192000"/>
              <a:gd name="connsiteY3972" fmla="*/ 253875 h 364561"/>
              <a:gd name="connsiteX3973" fmla="*/ 11503557 w 12192000"/>
              <a:gd name="connsiteY3973" fmla="*/ 246749 h 364561"/>
              <a:gd name="connsiteX3974" fmla="*/ 11677576 w 12192000"/>
              <a:gd name="connsiteY3974" fmla="*/ 246749 h 364561"/>
              <a:gd name="connsiteX3975" fmla="*/ 11687920 w 12192000"/>
              <a:gd name="connsiteY3975" fmla="*/ 261488 h 364561"/>
              <a:gd name="connsiteX3976" fmla="*/ 11677576 w 12192000"/>
              <a:gd name="connsiteY3976" fmla="*/ 254118 h 364561"/>
              <a:gd name="connsiteX3977" fmla="*/ 11677576 w 12192000"/>
              <a:gd name="connsiteY3977" fmla="*/ 246749 h 364561"/>
              <a:gd name="connsiteX3978" fmla="*/ 11820158 w 12192000"/>
              <a:gd name="connsiteY3978" fmla="*/ 246749 h 364561"/>
              <a:gd name="connsiteX3979" fmla="*/ 11810017 w 12192000"/>
              <a:gd name="connsiteY3979" fmla="*/ 270063 h 364561"/>
              <a:gd name="connsiteX3980" fmla="*/ 11820158 w 12192000"/>
              <a:gd name="connsiteY3980" fmla="*/ 277482 h 364561"/>
              <a:gd name="connsiteX3981" fmla="*/ 11810017 w 12192000"/>
              <a:gd name="connsiteY3981" fmla="*/ 254167 h 364561"/>
              <a:gd name="connsiteX3982" fmla="*/ 11810017 w 12192000"/>
              <a:gd name="connsiteY3982" fmla="*/ 261585 h 364561"/>
              <a:gd name="connsiteX3983" fmla="*/ 11820158 w 12192000"/>
              <a:gd name="connsiteY3983" fmla="*/ 246749 h 364561"/>
              <a:gd name="connsiteX3984" fmla="*/ 12086460 w 12192000"/>
              <a:gd name="connsiteY3984" fmla="*/ 246749 h 364561"/>
              <a:gd name="connsiteX3985" fmla="*/ 12086463 w 12192000"/>
              <a:gd name="connsiteY3985" fmla="*/ 246843 h 364561"/>
              <a:gd name="connsiteX3986" fmla="*/ 12086505 w 12192000"/>
              <a:gd name="connsiteY3986" fmla="*/ 246843 h 364561"/>
              <a:gd name="connsiteX3987" fmla="*/ 12126618 w 12192000"/>
              <a:gd name="connsiteY3987" fmla="*/ 246749 h 364561"/>
              <a:gd name="connsiteX3988" fmla="*/ 12116578 w 12192000"/>
              <a:gd name="connsiteY3988" fmla="*/ 261447 h 364561"/>
              <a:gd name="connsiteX3989" fmla="*/ 12106539 w 12192000"/>
              <a:gd name="connsiteY3989" fmla="*/ 261447 h 364561"/>
              <a:gd name="connsiteX3990" fmla="*/ 12106539 w 12192000"/>
              <a:gd name="connsiteY3990" fmla="*/ 254098 h 364561"/>
              <a:gd name="connsiteX3991" fmla="*/ 12126618 w 12192000"/>
              <a:gd name="connsiteY3991" fmla="*/ 246749 h 364561"/>
              <a:gd name="connsiteX3992" fmla="*/ 12158258 w 12192000"/>
              <a:gd name="connsiteY3992" fmla="*/ 246749 h 364561"/>
              <a:gd name="connsiteX3993" fmla="*/ 12158258 w 12192000"/>
              <a:gd name="connsiteY3993" fmla="*/ 254098 h 364561"/>
              <a:gd name="connsiteX3994" fmla="*/ 12147914 w 12192000"/>
              <a:gd name="connsiteY3994" fmla="*/ 254098 h 364561"/>
              <a:gd name="connsiteX3995" fmla="*/ 12158258 w 12192000"/>
              <a:gd name="connsiteY3995" fmla="*/ 246749 h 364561"/>
              <a:gd name="connsiteX3996" fmla="*/ 4769674 w 12192000"/>
              <a:gd name="connsiteY3996" fmla="*/ 246595 h 364561"/>
              <a:gd name="connsiteX3997" fmla="*/ 4773662 w 12192000"/>
              <a:gd name="connsiteY3997" fmla="*/ 247391 h 364561"/>
              <a:gd name="connsiteX3998" fmla="*/ 4773662 w 12192000"/>
              <a:gd name="connsiteY3998" fmla="*/ 250986 h 364561"/>
              <a:gd name="connsiteX3999" fmla="*/ 4769088 w 12192000"/>
              <a:gd name="connsiteY3999" fmla="*/ 247636 h 364561"/>
              <a:gd name="connsiteX4000" fmla="*/ 1779364 w 12192000"/>
              <a:gd name="connsiteY4000" fmla="*/ 246570 h 364561"/>
              <a:gd name="connsiteX4001" fmla="*/ 1784390 w 12192000"/>
              <a:gd name="connsiteY4001" fmla="*/ 249310 h 364561"/>
              <a:gd name="connsiteX4002" fmla="*/ 1786384 w 12192000"/>
              <a:gd name="connsiteY4002" fmla="*/ 248321 h 364561"/>
              <a:gd name="connsiteX4003" fmla="*/ 1785355 w 12192000"/>
              <a:gd name="connsiteY4003" fmla="*/ 247712 h 364561"/>
              <a:gd name="connsiteX4004" fmla="*/ 1779364 w 12192000"/>
              <a:gd name="connsiteY4004" fmla="*/ 246570 h 364561"/>
              <a:gd name="connsiteX4005" fmla="*/ 1789416 w 12192000"/>
              <a:gd name="connsiteY4005" fmla="*/ 246570 h 364561"/>
              <a:gd name="connsiteX4006" fmla="*/ 1787846 w 12192000"/>
              <a:gd name="connsiteY4006" fmla="*/ 247598 h 364561"/>
              <a:gd name="connsiteX4007" fmla="*/ 1786384 w 12192000"/>
              <a:gd name="connsiteY4007" fmla="*/ 248321 h 364561"/>
              <a:gd name="connsiteX4008" fmla="*/ 1789416 w 12192000"/>
              <a:gd name="connsiteY4008" fmla="*/ 250116 h 364561"/>
              <a:gd name="connsiteX4009" fmla="*/ 11053640 w 12192000"/>
              <a:gd name="connsiteY4009" fmla="*/ 246570 h 364561"/>
              <a:gd name="connsiteX4010" fmla="*/ 11058666 w 12192000"/>
              <a:gd name="connsiteY4010" fmla="*/ 249310 h 364561"/>
              <a:gd name="connsiteX4011" fmla="*/ 11060660 w 12192000"/>
              <a:gd name="connsiteY4011" fmla="*/ 248321 h 364561"/>
              <a:gd name="connsiteX4012" fmla="*/ 11059631 w 12192000"/>
              <a:gd name="connsiteY4012" fmla="*/ 247712 h 364561"/>
              <a:gd name="connsiteX4013" fmla="*/ 11053640 w 12192000"/>
              <a:gd name="connsiteY4013" fmla="*/ 246570 h 364561"/>
              <a:gd name="connsiteX4014" fmla="*/ 11063692 w 12192000"/>
              <a:gd name="connsiteY4014" fmla="*/ 246570 h 364561"/>
              <a:gd name="connsiteX4015" fmla="*/ 11062121 w 12192000"/>
              <a:gd name="connsiteY4015" fmla="*/ 247598 h 364561"/>
              <a:gd name="connsiteX4016" fmla="*/ 11060660 w 12192000"/>
              <a:gd name="connsiteY4016" fmla="*/ 248321 h 364561"/>
              <a:gd name="connsiteX4017" fmla="*/ 11063692 w 12192000"/>
              <a:gd name="connsiteY4017" fmla="*/ 250116 h 364561"/>
              <a:gd name="connsiteX4018" fmla="*/ 5193195 w 12192000"/>
              <a:gd name="connsiteY4018" fmla="*/ 246332 h 364561"/>
              <a:gd name="connsiteX4019" fmla="*/ 5191795 w 12192000"/>
              <a:gd name="connsiteY4019" fmla="*/ 249783 h 364561"/>
              <a:gd name="connsiteX4020" fmla="*/ 5191630 w 12192000"/>
              <a:gd name="connsiteY4020" fmla="*/ 249901 h 364561"/>
              <a:gd name="connsiteX4021" fmla="*/ 5191445 w 12192000"/>
              <a:gd name="connsiteY4021" fmla="*/ 250322 h 364561"/>
              <a:gd name="connsiteX4022" fmla="*/ 5189849 w 12192000"/>
              <a:gd name="connsiteY4022" fmla="*/ 251172 h 364561"/>
              <a:gd name="connsiteX4023" fmla="*/ 5188471 w 12192000"/>
              <a:gd name="connsiteY4023" fmla="*/ 252155 h 364561"/>
              <a:gd name="connsiteX4024" fmla="*/ 5187787 w 12192000"/>
              <a:gd name="connsiteY4024" fmla="*/ 252269 h 364561"/>
              <a:gd name="connsiteX4025" fmla="*/ 5187596 w 12192000"/>
              <a:gd name="connsiteY4025" fmla="*/ 252371 h 364561"/>
              <a:gd name="connsiteX4026" fmla="*/ 5181997 w 12192000"/>
              <a:gd name="connsiteY4026" fmla="*/ 253234 h 364561"/>
              <a:gd name="connsiteX4027" fmla="*/ 5187787 w 12192000"/>
              <a:gd name="connsiteY4027" fmla="*/ 252269 h 364561"/>
              <a:gd name="connsiteX4028" fmla="*/ 5189849 w 12192000"/>
              <a:gd name="connsiteY4028" fmla="*/ 251172 h 364561"/>
              <a:gd name="connsiteX4029" fmla="*/ 5191630 w 12192000"/>
              <a:gd name="connsiteY4029" fmla="*/ 249901 h 364561"/>
              <a:gd name="connsiteX4030" fmla="*/ 5302222 w 12192000"/>
              <a:gd name="connsiteY4030" fmla="*/ 246332 h 364561"/>
              <a:gd name="connsiteX4031" fmla="*/ 5302222 w 12192000"/>
              <a:gd name="connsiteY4031" fmla="*/ 253234 h 364561"/>
              <a:gd name="connsiteX4032" fmla="*/ 5302222 w 12192000"/>
              <a:gd name="connsiteY4032" fmla="*/ 246332 h 364561"/>
              <a:gd name="connsiteX4033" fmla="*/ 6054215 w 12192000"/>
              <a:gd name="connsiteY4033" fmla="*/ 246332 h 364561"/>
              <a:gd name="connsiteX4034" fmla="*/ 6064234 w 12192000"/>
              <a:gd name="connsiteY4034" fmla="*/ 253234 h 364561"/>
              <a:gd name="connsiteX4035" fmla="*/ 6054215 w 12192000"/>
              <a:gd name="connsiteY4035" fmla="*/ 246332 h 364561"/>
              <a:gd name="connsiteX4036" fmla="*/ 6222765 w 12192000"/>
              <a:gd name="connsiteY4036" fmla="*/ 246332 h 364561"/>
              <a:gd name="connsiteX4037" fmla="*/ 6222765 w 12192000"/>
              <a:gd name="connsiteY4037" fmla="*/ 253234 h 364561"/>
              <a:gd name="connsiteX4038" fmla="*/ 6222765 w 12192000"/>
              <a:gd name="connsiteY4038" fmla="*/ 246332 h 364561"/>
              <a:gd name="connsiteX4039" fmla="*/ 6380314 w 12192000"/>
              <a:gd name="connsiteY4039" fmla="*/ 246332 h 364561"/>
              <a:gd name="connsiteX4040" fmla="*/ 6370688 w 12192000"/>
              <a:gd name="connsiteY4040" fmla="*/ 253450 h 364561"/>
              <a:gd name="connsiteX4041" fmla="*/ 6380314 w 12192000"/>
              <a:gd name="connsiteY4041" fmla="*/ 246332 h 364561"/>
              <a:gd name="connsiteX4042" fmla="*/ 6401039 w 12192000"/>
              <a:gd name="connsiteY4042" fmla="*/ 246332 h 364561"/>
              <a:gd name="connsiteX4043" fmla="*/ 6410611 w 12192000"/>
              <a:gd name="connsiteY4043" fmla="*/ 256342 h 364561"/>
              <a:gd name="connsiteX4044" fmla="*/ 6410761 w 12192000"/>
              <a:gd name="connsiteY4044" fmla="*/ 260515 h 364561"/>
              <a:gd name="connsiteX4045" fmla="*/ 6410960 w 12192000"/>
              <a:gd name="connsiteY4045" fmla="*/ 260352 h 364561"/>
              <a:gd name="connsiteX4046" fmla="*/ 6420586 w 12192000"/>
              <a:gd name="connsiteY4046" fmla="*/ 253234 h 364561"/>
              <a:gd name="connsiteX4047" fmla="*/ 6430212 w 12192000"/>
              <a:gd name="connsiteY4047" fmla="*/ 253234 h 364561"/>
              <a:gd name="connsiteX4048" fmla="*/ 6430212 w 12192000"/>
              <a:gd name="connsiteY4048" fmla="*/ 267470 h 364561"/>
              <a:gd name="connsiteX4049" fmla="*/ 6410960 w 12192000"/>
              <a:gd name="connsiteY4049" fmla="*/ 267470 h 364561"/>
              <a:gd name="connsiteX4050" fmla="*/ 6409606 w 12192000"/>
              <a:gd name="connsiteY4050" fmla="*/ 261465 h 364561"/>
              <a:gd name="connsiteX4051" fmla="*/ 6410734 w 12192000"/>
              <a:gd name="connsiteY4051" fmla="*/ 260538 h 364561"/>
              <a:gd name="connsiteX4052" fmla="*/ 6401039 w 12192000"/>
              <a:gd name="connsiteY4052" fmla="*/ 250780 h 364561"/>
              <a:gd name="connsiteX4053" fmla="*/ 6391315 w 12192000"/>
              <a:gd name="connsiteY4053" fmla="*/ 246332 h 364561"/>
              <a:gd name="connsiteX4054" fmla="*/ 6401039 w 12192000"/>
              <a:gd name="connsiteY4054" fmla="*/ 246332 h 364561"/>
              <a:gd name="connsiteX4055" fmla="*/ 7023968 w 12192000"/>
              <a:gd name="connsiteY4055" fmla="*/ 246332 h 364561"/>
              <a:gd name="connsiteX4056" fmla="*/ 7033692 w 12192000"/>
              <a:gd name="connsiteY4056" fmla="*/ 253234 h 364561"/>
              <a:gd name="connsiteX4057" fmla="*/ 7023968 w 12192000"/>
              <a:gd name="connsiteY4057" fmla="*/ 253234 h 364561"/>
              <a:gd name="connsiteX4058" fmla="*/ 7014244 w 12192000"/>
              <a:gd name="connsiteY4058" fmla="*/ 253234 h 364561"/>
              <a:gd name="connsiteX4059" fmla="*/ 7014244 w 12192000"/>
              <a:gd name="connsiteY4059" fmla="*/ 246332 h 364561"/>
              <a:gd name="connsiteX4060" fmla="*/ 7023968 w 12192000"/>
              <a:gd name="connsiteY4060" fmla="*/ 253234 h 364561"/>
              <a:gd name="connsiteX4061" fmla="*/ 7023968 w 12192000"/>
              <a:gd name="connsiteY4061" fmla="*/ 246332 h 364561"/>
              <a:gd name="connsiteX4062" fmla="*/ 7271783 w 12192000"/>
              <a:gd name="connsiteY4062" fmla="*/ 246332 h 364561"/>
              <a:gd name="connsiteX4063" fmla="*/ 7271783 w 12192000"/>
              <a:gd name="connsiteY4063" fmla="*/ 260568 h 364561"/>
              <a:gd name="connsiteX4064" fmla="*/ 7271783 w 12192000"/>
              <a:gd name="connsiteY4064" fmla="*/ 246332 h 364561"/>
              <a:gd name="connsiteX4065" fmla="*/ 7459781 w 12192000"/>
              <a:gd name="connsiteY4065" fmla="*/ 246332 h 364561"/>
              <a:gd name="connsiteX4066" fmla="*/ 7469801 w 12192000"/>
              <a:gd name="connsiteY4066" fmla="*/ 253234 h 364561"/>
              <a:gd name="connsiteX4067" fmla="*/ 7459781 w 12192000"/>
              <a:gd name="connsiteY4067" fmla="*/ 246332 h 364561"/>
              <a:gd name="connsiteX4068" fmla="*/ 7548772 w 12192000"/>
              <a:gd name="connsiteY4068" fmla="*/ 246332 h 364561"/>
              <a:gd name="connsiteX4069" fmla="*/ 7548772 w 12192000"/>
              <a:gd name="connsiteY4069" fmla="*/ 253234 h 364561"/>
              <a:gd name="connsiteX4070" fmla="*/ 7540520 w 12192000"/>
              <a:gd name="connsiteY4070" fmla="*/ 250646 h 364561"/>
              <a:gd name="connsiteX4071" fmla="*/ 7540321 w 12192000"/>
              <a:gd name="connsiteY4071" fmla="*/ 250583 h 364561"/>
              <a:gd name="connsiteX4072" fmla="*/ 7539342 w 12192000"/>
              <a:gd name="connsiteY4072" fmla="*/ 253234 h 364561"/>
              <a:gd name="connsiteX4073" fmla="*/ 7539489 w 12192000"/>
              <a:gd name="connsiteY4073" fmla="*/ 250322 h 364561"/>
              <a:gd name="connsiteX4074" fmla="*/ 7540321 w 12192000"/>
              <a:gd name="connsiteY4074" fmla="*/ 250583 h 364561"/>
              <a:gd name="connsiteX4075" fmla="*/ 7540815 w 12192000"/>
              <a:gd name="connsiteY4075" fmla="*/ 249243 h 364561"/>
              <a:gd name="connsiteX4076" fmla="*/ 7548772 w 12192000"/>
              <a:gd name="connsiteY4076" fmla="*/ 246332 h 364561"/>
              <a:gd name="connsiteX4077" fmla="*/ 7657799 w 12192000"/>
              <a:gd name="connsiteY4077" fmla="*/ 246332 h 364561"/>
              <a:gd name="connsiteX4078" fmla="*/ 7657799 w 12192000"/>
              <a:gd name="connsiteY4078" fmla="*/ 253234 h 364561"/>
              <a:gd name="connsiteX4079" fmla="*/ 7657799 w 12192000"/>
              <a:gd name="connsiteY4079" fmla="*/ 246332 h 364561"/>
              <a:gd name="connsiteX4080" fmla="*/ 7746789 w 12192000"/>
              <a:gd name="connsiteY4080" fmla="*/ 246332 h 364561"/>
              <a:gd name="connsiteX4081" fmla="*/ 7756512 w 12192000"/>
              <a:gd name="connsiteY4081" fmla="*/ 260568 h 364561"/>
              <a:gd name="connsiteX4082" fmla="*/ 7746789 w 12192000"/>
              <a:gd name="connsiteY4082" fmla="*/ 246332 h 364561"/>
              <a:gd name="connsiteX4083" fmla="*/ 7954234 w 12192000"/>
              <a:gd name="connsiteY4083" fmla="*/ 246332 h 364561"/>
              <a:gd name="connsiteX4084" fmla="*/ 7965550 w 12192000"/>
              <a:gd name="connsiteY4084" fmla="*/ 253450 h 364561"/>
              <a:gd name="connsiteX4085" fmla="*/ 7975450 w 12192000"/>
              <a:gd name="connsiteY4085" fmla="*/ 260568 h 364561"/>
              <a:gd name="connsiteX4086" fmla="*/ 7980313 w 12192000"/>
              <a:gd name="connsiteY4086" fmla="*/ 261431 h 364561"/>
              <a:gd name="connsiteX4087" fmla="*/ 7980420 w 12192000"/>
              <a:gd name="connsiteY4087" fmla="*/ 261496 h 364561"/>
              <a:gd name="connsiteX4088" fmla="*/ 7981224 w 12192000"/>
              <a:gd name="connsiteY4088" fmla="*/ 261646 h 364561"/>
              <a:gd name="connsiteX4089" fmla="*/ 7994900 w 12192000"/>
              <a:gd name="connsiteY4089" fmla="*/ 267470 h 364561"/>
              <a:gd name="connsiteX4090" fmla="*/ 7985175 w 12192000"/>
              <a:gd name="connsiteY4090" fmla="*/ 267470 h 364561"/>
              <a:gd name="connsiteX4091" fmla="*/ 7983656 w 12192000"/>
              <a:gd name="connsiteY4091" fmla="*/ 263480 h 364561"/>
              <a:gd name="connsiteX4092" fmla="*/ 7980420 w 12192000"/>
              <a:gd name="connsiteY4092" fmla="*/ 261496 h 364561"/>
              <a:gd name="connsiteX4093" fmla="*/ 7975450 w 12192000"/>
              <a:gd name="connsiteY4093" fmla="*/ 260568 h 364561"/>
              <a:gd name="connsiteX4094" fmla="*/ 7954234 w 12192000"/>
              <a:gd name="connsiteY4094" fmla="*/ 246332 h 364561"/>
              <a:gd name="connsiteX4095" fmla="*/ 8123080 w 12192000"/>
              <a:gd name="connsiteY4095" fmla="*/ 246332 h 364561"/>
              <a:gd name="connsiteX4096" fmla="*/ 8132804 w 12192000"/>
              <a:gd name="connsiteY4096" fmla="*/ 253378 h 364561"/>
              <a:gd name="connsiteX4097" fmla="*/ 8123080 w 12192000"/>
              <a:gd name="connsiteY4097" fmla="*/ 267470 h 364561"/>
              <a:gd name="connsiteX4098" fmla="*/ 8123080 w 12192000"/>
              <a:gd name="connsiteY4098" fmla="*/ 246332 h 364561"/>
              <a:gd name="connsiteX4099" fmla="*/ 8211775 w 12192000"/>
              <a:gd name="connsiteY4099" fmla="*/ 246332 h 364561"/>
              <a:gd name="connsiteX4100" fmla="*/ 8217567 w 12192000"/>
              <a:gd name="connsiteY4100" fmla="*/ 247410 h 364561"/>
              <a:gd name="connsiteX4101" fmla="*/ 8220541 w 12192000"/>
              <a:gd name="connsiteY4101" fmla="*/ 249783 h 364561"/>
              <a:gd name="connsiteX4102" fmla="*/ 8214749 w 12192000"/>
              <a:gd name="connsiteY4102" fmla="*/ 247410 h 364561"/>
              <a:gd name="connsiteX4103" fmla="*/ 8211775 w 12192000"/>
              <a:gd name="connsiteY4103" fmla="*/ 246332 h 364561"/>
              <a:gd name="connsiteX4104" fmla="*/ 8330232 w 12192000"/>
              <a:gd name="connsiteY4104" fmla="*/ 246332 h 364561"/>
              <a:gd name="connsiteX4105" fmla="*/ 8330232 w 12192000"/>
              <a:gd name="connsiteY4105" fmla="*/ 253234 h 364561"/>
              <a:gd name="connsiteX4106" fmla="*/ 8320803 w 12192000"/>
              <a:gd name="connsiteY4106" fmla="*/ 246332 h 364561"/>
              <a:gd name="connsiteX4107" fmla="*/ 8330232 w 12192000"/>
              <a:gd name="connsiteY4107" fmla="*/ 246332 h 364561"/>
              <a:gd name="connsiteX4108" fmla="*/ 8400363 w 12192000"/>
              <a:gd name="connsiteY4108" fmla="*/ 246332 h 364561"/>
              <a:gd name="connsiteX4109" fmla="*/ 8409792 w 12192000"/>
              <a:gd name="connsiteY4109" fmla="*/ 253450 h 364561"/>
              <a:gd name="connsiteX4110" fmla="*/ 8400363 w 12192000"/>
              <a:gd name="connsiteY4110" fmla="*/ 260568 h 364561"/>
              <a:gd name="connsiteX4111" fmla="*/ 8400363 w 12192000"/>
              <a:gd name="connsiteY4111" fmla="*/ 246332 h 364561"/>
              <a:gd name="connsiteX4112" fmla="*/ 9113460 w 12192000"/>
              <a:gd name="connsiteY4112" fmla="*/ 246331 h 364561"/>
              <a:gd name="connsiteX4113" fmla="*/ 9103441 w 12192000"/>
              <a:gd name="connsiteY4113" fmla="*/ 246331 h 364561"/>
              <a:gd name="connsiteX4114" fmla="*/ 9113460 w 12192000"/>
              <a:gd name="connsiteY4114" fmla="*/ 246331 h 364561"/>
              <a:gd name="connsiteX4115" fmla="*/ 9193020 w 12192000"/>
              <a:gd name="connsiteY4115" fmla="*/ 246331 h 364561"/>
              <a:gd name="connsiteX4116" fmla="*/ 9193020 w 12192000"/>
              <a:gd name="connsiteY4116" fmla="*/ 253234 h 364561"/>
              <a:gd name="connsiteX4117" fmla="*/ 9202450 w 12192000"/>
              <a:gd name="connsiteY4117" fmla="*/ 253234 h 364561"/>
              <a:gd name="connsiteX4118" fmla="*/ 9193020 w 12192000"/>
              <a:gd name="connsiteY4118" fmla="*/ 246331 h 364561"/>
              <a:gd name="connsiteX4119" fmla="*/ 4945379 w 12192000"/>
              <a:gd name="connsiteY4119" fmla="*/ 246253 h 364561"/>
              <a:gd name="connsiteX4120" fmla="*/ 4955131 w 12192000"/>
              <a:gd name="connsiteY4120" fmla="*/ 253397 h 364561"/>
              <a:gd name="connsiteX4121" fmla="*/ 4945379 w 12192000"/>
              <a:gd name="connsiteY4121" fmla="*/ 246253 h 364561"/>
              <a:gd name="connsiteX4122" fmla="*/ 9142761 w 12192000"/>
              <a:gd name="connsiteY4122" fmla="*/ 246253 h 364561"/>
              <a:gd name="connsiteX4123" fmla="*/ 9133009 w 12192000"/>
              <a:gd name="connsiteY4123" fmla="*/ 246253 h 364561"/>
              <a:gd name="connsiteX4124" fmla="*/ 9133822 w 12192000"/>
              <a:gd name="connsiteY4124" fmla="*/ 246848 h 364561"/>
              <a:gd name="connsiteX4125" fmla="*/ 7925198 w 12192000"/>
              <a:gd name="connsiteY4125" fmla="*/ 246142 h 364561"/>
              <a:gd name="connsiteX4126" fmla="*/ 7924945 w 12192000"/>
              <a:gd name="connsiteY4126" fmla="*/ 246184 h 364561"/>
              <a:gd name="connsiteX4127" fmla="*/ 7925198 w 12192000"/>
              <a:gd name="connsiteY4127" fmla="*/ 246253 h 364561"/>
              <a:gd name="connsiteX4128" fmla="*/ 7925356 w 12192000"/>
              <a:gd name="connsiteY4128" fmla="*/ 246116 h 364561"/>
              <a:gd name="connsiteX4129" fmla="*/ 7925244 w 12192000"/>
              <a:gd name="connsiteY4129" fmla="*/ 246135 h 364561"/>
              <a:gd name="connsiteX4130" fmla="*/ 7925198 w 12192000"/>
              <a:gd name="connsiteY4130" fmla="*/ 246253 h 364561"/>
              <a:gd name="connsiteX4131" fmla="*/ 7925238 w 12192000"/>
              <a:gd name="connsiteY4131" fmla="*/ 246275 h 364561"/>
              <a:gd name="connsiteX4132" fmla="*/ 4815627 w 12192000"/>
              <a:gd name="connsiteY4132" fmla="*/ 244747 h 364561"/>
              <a:gd name="connsiteX4133" fmla="*/ 4815324 w 12192000"/>
              <a:gd name="connsiteY4133" fmla="*/ 245697 h 364561"/>
              <a:gd name="connsiteX4134" fmla="*/ 4817466 w 12192000"/>
              <a:gd name="connsiteY4134" fmla="*/ 246116 h 364561"/>
              <a:gd name="connsiteX4135" fmla="*/ 4815904 w 12192000"/>
              <a:gd name="connsiteY4135" fmla="*/ 245004 h 364561"/>
              <a:gd name="connsiteX4136" fmla="*/ 4888154 w 12192000"/>
              <a:gd name="connsiteY4136" fmla="*/ 244225 h 364561"/>
              <a:gd name="connsiteX4137" fmla="*/ 4894992 w 12192000"/>
              <a:gd name="connsiteY4137" fmla="*/ 253234 h 364561"/>
              <a:gd name="connsiteX4138" fmla="*/ 4894992 w 12192000"/>
              <a:gd name="connsiteY4138" fmla="*/ 246116 h 364561"/>
              <a:gd name="connsiteX4139" fmla="*/ 4888154 w 12192000"/>
              <a:gd name="connsiteY4139" fmla="*/ 244225 h 364561"/>
              <a:gd name="connsiteX4140" fmla="*/ 3283224 w 12192000"/>
              <a:gd name="connsiteY4140" fmla="*/ 243585 h 364561"/>
              <a:gd name="connsiteX4141" fmla="*/ 3261833 w 12192000"/>
              <a:gd name="connsiteY4141" fmla="*/ 254024 h 364561"/>
              <a:gd name="connsiteX4142" fmla="*/ 3282115 w 12192000"/>
              <a:gd name="connsiteY4142" fmla="*/ 261447 h 364561"/>
              <a:gd name="connsiteX4143" fmla="*/ 3292256 w 12192000"/>
              <a:gd name="connsiteY4143" fmla="*/ 246600 h 364561"/>
              <a:gd name="connsiteX4144" fmla="*/ 3283224 w 12192000"/>
              <a:gd name="connsiteY4144" fmla="*/ 243585 h 364561"/>
              <a:gd name="connsiteX4145" fmla="*/ 2164856 w 12192000"/>
              <a:gd name="connsiteY4145" fmla="*/ 243541 h 364561"/>
              <a:gd name="connsiteX4146" fmla="*/ 2177563 w 12192000"/>
              <a:gd name="connsiteY4146" fmla="*/ 253875 h 364561"/>
              <a:gd name="connsiteX4147" fmla="*/ 2157484 w 12192000"/>
              <a:gd name="connsiteY4147" fmla="*/ 246526 h 364561"/>
              <a:gd name="connsiteX4148" fmla="*/ 2164856 w 12192000"/>
              <a:gd name="connsiteY4148" fmla="*/ 243541 h 364561"/>
              <a:gd name="connsiteX4149" fmla="*/ 11439132 w 12192000"/>
              <a:gd name="connsiteY4149" fmla="*/ 243541 h 364561"/>
              <a:gd name="connsiteX4150" fmla="*/ 11451839 w 12192000"/>
              <a:gd name="connsiteY4150" fmla="*/ 253875 h 364561"/>
              <a:gd name="connsiteX4151" fmla="*/ 11431759 w 12192000"/>
              <a:gd name="connsiteY4151" fmla="*/ 246526 h 364561"/>
              <a:gd name="connsiteX4152" fmla="*/ 11439132 w 12192000"/>
              <a:gd name="connsiteY4152" fmla="*/ 243541 h 364561"/>
              <a:gd name="connsiteX4153" fmla="*/ 555206 w 12192000"/>
              <a:gd name="connsiteY4153" fmla="*/ 243468 h 364561"/>
              <a:gd name="connsiteX4154" fmla="*/ 563934 w 12192000"/>
              <a:gd name="connsiteY4154" fmla="*/ 246600 h 364561"/>
              <a:gd name="connsiteX4155" fmla="*/ 565412 w 12192000"/>
              <a:gd name="connsiteY4155" fmla="*/ 250630 h 364561"/>
              <a:gd name="connsiteX4156" fmla="*/ 566681 w 12192000"/>
              <a:gd name="connsiteY4156" fmla="*/ 250776 h 364561"/>
              <a:gd name="connsiteX4157" fmla="*/ 566094 w 12192000"/>
              <a:gd name="connsiteY4157" fmla="*/ 251470 h 364561"/>
              <a:gd name="connsiteX4158" fmla="*/ 569106 w 12192000"/>
              <a:gd name="connsiteY4158" fmla="*/ 254024 h 364561"/>
              <a:gd name="connsiteX4159" fmla="*/ 574278 w 12192000"/>
              <a:gd name="connsiteY4159" fmla="*/ 261447 h 364561"/>
              <a:gd name="connsiteX4160" fmla="*/ 563934 w 12192000"/>
              <a:gd name="connsiteY4160" fmla="*/ 261447 h 364561"/>
              <a:gd name="connsiteX4161" fmla="*/ 553590 w 12192000"/>
              <a:gd name="connsiteY4161" fmla="*/ 261447 h 364561"/>
              <a:gd name="connsiteX4162" fmla="*/ 563934 w 12192000"/>
              <a:gd name="connsiteY4162" fmla="*/ 261447 h 364561"/>
              <a:gd name="connsiteX4163" fmla="*/ 563934 w 12192000"/>
              <a:gd name="connsiteY4163" fmla="*/ 254024 h 364561"/>
              <a:gd name="connsiteX4164" fmla="*/ 566094 w 12192000"/>
              <a:gd name="connsiteY4164" fmla="*/ 251470 h 364561"/>
              <a:gd name="connsiteX4165" fmla="*/ 565550 w 12192000"/>
              <a:gd name="connsiteY4165" fmla="*/ 251008 h 364561"/>
              <a:gd name="connsiteX4166" fmla="*/ 565412 w 12192000"/>
              <a:gd name="connsiteY4166" fmla="*/ 250630 h 364561"/>
              <a:gd name="connsiteX4167" fmla="*/ 562641 w 12192000"/>
              <a:gd name="connsiteY4167" fmla="*/ 250312 h 364561"/>
              <a:gd name="connsiteX4168" fmla="*/ 553590 w 12192000"/>
              <a:gd name="connsiteY4168" fmla="*/ 246600 h 364561"/>
              <a:gd name="connsiteX4169" fmla="*/ 555206 w 12192000"/>
              <a:gd name="connsiteY4169" fmla="*/ 243468 h 364561"/>
              <a:gd name="connsiteX4170" fmla="*/ 2081342 w 12192000"/>
              <a:gd name="connsiteY4170" fmla="*/ 243468 h 364561"/>
              <a:gd name="connsiteX4171" fmla="*/ 2075342 w 12192000"/>
              <a:gd name="connsiteY4171" fmla="*/ 246600 h 364561"/>
              <a:gd name="connsiteX4172" fmla="*/ 2085409 w 12192000"/>
              <a:gd name="connsiteY4172" fmla="*/ 254024 h 364561"/>
              <a:gd name="connsiteX4173" fmla="*/ 2096914 w 12192000"/>
              <a:gd name="connsiteY4173" fmla="*/ 261447 h 364561"/>
              <a:gd name="connsiteX4174" fmla="*/ 2096914 w 12192000"/>
              <a:gd name="connsiteY4174" fmla="*/ 246600 h 364561"/>
              <a:gd name="connsiteX4175" fmla="*/ 2081342 w 12192000"/>
              <a:gd name="connsiteY4175" fmla="*/ 243468 h 364561"/>
              <a:gd name="connsiteX4176" fmla="*/ 9829482 w 12192000"/>
              <a:gd name="connsiteY4176" fmla="*/ 243468 h 364561"/>
              <a:gd name="connsiteX4177" fmla="*/ 9838209 w 12192000"/>
              <a:gd name="connsiteY4177" fmla="*/ 246600 h 364561"/>
              <a:gd name="connsiteX4178" fmla="*/ 9839687 w 12192000"/>
              <a:gd name="connsiteY4178" fmla="*/ 250630 h 364561"/>
              <a:gd name="connsiteX4179" fmla="*/ 9840957 w 12192000"/>
              <a:gd name="connsiteY4179" fmla="*/ 250776 h 364561"/>
              <a:gd name="connsiteX4180" fmla="*/ 9840370 w 12192000"/>
              <a:gd name="connsiteY4180" fmla="*/ 251470 h 364561"/>
              <a:gd name="connsiteX4181" fmla="*/ 9843381 w 12192000"/>
              <a:gd name="connsiteY4181" fmla="*/ 254024 h 364561"/>
              <a:gd name="connsiteX4182" fmla="*/ 9848553 w 12192000"/>
              <a:gd name="connsiteY4182" fmla="*/ 261447 h 364561"/>
              <a:gd name="connsiteX4183" fmla="*/ 9838209 w 12192000"/>
              <a:gd name="connsiteY4183" fmla="*/ 261447 h 364561"/>
              <a:gd name="connsiteX4184" fmla="*/ 9827866 w 12192000"/>
              <a:gd name="connsiteY4184" fmla="*/ 261447 h 364561"/>
              <a:gd name="connsiteX4185" fmla="*/ 9838209 w 12192000"/>
              <a:gd name="connsiteY4185" fmla="*/ 261447 h 364561"/>
              <a:gd name="connsiteX4186" fmla="*/ 9838209 w 12192000"/>
              <a:gd name="connsiteY4186" fmla="*/ 254024 h 364561"/>
              <a:gd name="connsiteX4187" fmla="*/ 9840370 w 12192000"/>
              <a:gd name="connsiteY4187" fmla="*/ 251470 h 364561"/>
              <a:gd name="connsiteX4188" fmla="*/ 9839826 w 12192000"/>
              <a:gd name="connsiteY4188" fmla="*/ 251008 h 364561"/>
              <a:gd name="connsiteX4189" fmla="*/ 9839687 w 12192000"/>
              <a:gd name="connsiteY4189" fmla="*/ 250630 h 364561"/>
              <a:gd name="connsiteX4190" fmla="*/ 9836916 w 12192000"/>
              <a:gd name="connsiteY4190" fmla="*/ 250312 h 364561"/>
              <a:gd name="connsiteX4191" fmla="*/ 9827866 w 12192000"/>
              <a:gd name="connsiteY4191" fmla="*/ 246600 h 364561"/>
              <a:gd name="connsiteX4192" fmla="*/ 9829482 w 12192000"/>
              <a:gd name="connsiteY4192" fmla="*/ 243468 h 364561"/>
              <a:gd name="connsiteX4193" fmla="*/ 11355617 w 12192000"/>
              <a:gd name="connsiteY4193" fmla="*/ 243468 h 364561"/>
              <a:gd name="connsiteX4194" fmla="*/ 11349618 w 12192000"/>
              <a:gd name="connsiteY4194" fmla="*/ 246600 h 364561"/>
              <a:gd name="connsiteX4195" fmla="*/ 11359685 w 12192000"/>
              <a:gd name="connsiteY4195" fmla="*/ 254024 h 364561"/>
              <a:gd name="connsiteX4196" fmla="*/ 11371190 w 12192000"/>
              <a:gd name="connsiteY4196" fmla="*/ 261447 h 364561"/>
              <a:gd name="connsiteX4197" fmla="*/ 11371190 w 12192000"/>
              <a:gd name="connsiteY4197" fmla="*/ 246600 h 364561"/>
              <a:gd name="connsiteX4198" fmla="*/ 11355617 w 12192000"/>
              <a:gd name="connsiteY4198" fmla="*/ 243468 h 364561"/>
              <a:gd name="connsiteX4199" fmla="*/ 3326454 w 12192000"/>
              <a:gd name="connsiteY4199" fmla="*/ 243426 h 364561"/>
              <a:gd name="connsiteX4200" fmla="*/ 3312335 w 12192000"/>
              <a:gd name="connsiteY4200" fmla="*/ 246526 h 364561"/>
              <a:gd name="connsiteX4201" fmla="*/ 3322375 w 12192000"/>
              <a:gd name="connsiteY4201" fmla="*/ 253876 h 364561"/>
              <a:gd name="connsiteX4202" fmla="*/ 3332414 w 12192000"/>
              <a:gd name="connsiteY4202" fmla="*/ 246526 h 364561"/>
              <a:gd name="connsiteX4203" fmla="*/ 3326454 w 12192000"/>
              <a:gd name="connsiteY4203" fmla="*/ 243426 h 364561"/>
              <a:gd name="connsiteX4204" fmla="*/ 6693962 w 12192000"/>
              <a:gd name="connsiteY4204" fmla="*/ 243113 h 364561"/>
              <a:gd name="connsiteX4205" fmla="*/ 6698065 w 12192000"/>
              <a:gd name="connsiteY4205" fmla="*/ 246116 h 364561"/>
              <a:gd name="connsiteX4206" fmla="*/ 6698065 w 12192000"/>
              <a:gd name="connsiteY4206" fmla="*/ 253234 h 364561"/>
              <a:gd name="connsiteX4207" fmla="*/ 6698065 w 12192000"/>
              <a:gd name="connsiteY4207" fmla="*/ 246116 h 364561"/>
              <a:gd name="connsiteX4208" fmla="*/ 6693962 w 12192000"/>
              <a:gd name="connsiteY4208" fmla="*/ 243113 h 364561"/>
              <a:gd name="connsiteX4209" fmla="*/ 4874576 w 12192000"/>
              <a:gd name="connsiteY4209" fmla="*/ 241690 h 364561"/>
              <a:gd name="connsiteX4210" fmla="*/ 4871955 w 12192000"/>
              <a:gd name="connsiteY4210" fmla="*/ 242501 h 364561"/>
              <a:gd name="connsiteX4211" fmla="*/ 4863236 w 12192000"/>
              <a:gd name="connsiteY4211" fmla="*/ 243001 h 364561"/>
              <a:gd name="connsiteX4212" fmla="*/ 4856096 w 12192000"/>
              <a:gd name="connsiteY4212" fmla="*/ 246116 h 364561"/>
              <a:gd name="connsiteX4213" fmla="*/ 4857618 w 12192000"/>
              <a:gd name="connsiteY4213" fmla="*/ 250231 h 364561"/>
              <a:gd name="connsiteX4214" fmla="*/ 4865824 w 12192000"/>
              <a:gd name="connsiteY4214" fmla="*/ 253234 h 364561"/>
              <a:gd name="connsiteX4215" fmla="*/ 4874029 w 12192000"/>
              <a:gd name="connsiteY4215" fmla="*/ 243224 h 364561"/>
              <a:gd name="connsiteX4216" fmla="*/ 6741676 w 12192000"/>
              <a:gd name="connsiteY4216" fmla="*/ 240831 h 364561"/>
              <a:gd name="connsiteX4217" fmla="*/ 6746685 w 12192000"/>
              <a:gd name="connsiteY4217" fmla="*/ 246332 h 364561"/>
              <a:gd name="connsiteX4218" fmla="*/ 6736666 w 12192000"/>
              <a:gd name="connsiteY4218" fmla="*/ 246332 h 364561"/>
              <a:gd name="connsiteX4219" fmla="*/ 6741676 w 12192000"/>
              <a:gd name="connsiteY4219" fmla="*/ 240831 h 364561"/>
              <a:gd name="connsiteX4220" fmla="*/ 1360590 w 12192000"/>
              <a:gd name="connsiteY4220" fmla="*/ 239462 h 364561"/>
              <a:gd name="connsiteX4221" fmla="*/ 1350522 w 12192000"/>
              <a:gd name="connsiteY4221" fmla="*/ 261603 h 364561"/>
              <a:gd name="connsiteX4222" fmla="*/ 1340453 w 12192000"/>
              <a:gd name="connsiteY4222" fmla="*/ 270038 h 364561"/>
              <a:gd name="connsiteX4223" fmla="*/ 1350522 w 12192000"/>
              <a:gd name="connsiteY4223" fmla="*/ 270038 h 364561"/>
              <a:gd name="connsiteX4224" fmla="*/ 1360590 w 12192000"/>
              <a:gd name="connsiteY4224" fmla="*/ 261603 h 364561"/>
              <a:gd name="connsiteX4225" fmla="*/ 1360590 w 12192000"/>
              <a:gd name="connsiteY4225" fmla="*/ 239462 h 364561"/>
              <a:gd name="connsiteX4226" fmla="*/ 3056338 w 12192000"/>
              <a:gd name="connsiteY4226" fmla="*/ 239462 h 364561"/>
              <a:gd name="connsiteX4227" fmla="*/ 3046270 w 12192000"/>
              <a:gd name="connsiteY4227" fmla="*/ 239462 h 364561"/>
              <a:gd name="connsiteX4228" fmla="*/ 3056338 w 12192000"/>
              <a:gd name="connsiteY4228" fmla="*/ 239462 h 364561"/>
              <a:gd name="connsiteX4229" fmla="*/ 3200168 w 12192000"/>
              <a:gd name="connsiteY4229" fmla="*/ 239462 h 364561"/>
              <a:gd name="connsiteX4230" fmla="*/ 3190100 w 12192000"/>
              <a:gd name="connsiteY4230" fmla="*/ 261603 h 364561"/>
              <a:gd name="connsiteX4231" fmla="*/ 3210236 w 12192000"/>
              <a:gd name="connsiteY4231" fmla="*/ 261603 h 364561"/>
              <a:gd name="connsiteX4232" fmla="*/ 3200168 w 12192000"/>
              <a:gd name="connsiteY4232" fmla="*/ 239462 h 364561"/>
              <a:gd name="connsiteX4233" fmla="*/ 10634865 w 12192000"/>
              <a:gd name="connsiteY4233" fmla="*/ 239462 h 364561"/>
              <a:gd name="connsiteX4234" fmla="*/ 10624797 w 12192000"/>
              <a:gd name="connsiteY4234" fmla="*/ 261603 h 364561"/>
              <a:gd name="connsiteX4235" fmla="*/ 10614729 w 12192000"/>
              <a:gd name="connsiteY4235" fmla="*/ 270038 h 364561"/>
              <a:gd name="connsiteX4236" fmla="*/ 10624797 w 12192000"/>
              <a:gd name="connsiteY4236" fmla="*/ 270038 h 364561"/>
              <a:gd name="connsiteX4237" fmla="*/ 10634865 w 12192000"/>
              <a:gd name="connsiteY4237" fmla="*/ 261603 h 364561"/>
              <a:gd name="connsiteX4238" fmla="*/ 10634865 w 12192000"/>
              <a:gd name="connsiteY4238" fmla="*/ 239462 h 364561"/>
              <a:gd name="connsiteX4239" fmla="*/ 4364033 w 12192000"/>
              <a:gd name="connsiteY4239" fmla="*/ 239229 h 364561"/>
              <a:gd name="connsiteX4240" fmla="*/ 4364096 w 12192000"/>
              <a:gd name="connsiteY4240" fmla="*/ 239735 h 364561"/>
              <a:gd name="connsiteX4241" fmla="*/ 4364967 w 12192000"/>
              <a:gd name="connsiteY4241" fmla="*/ 239400 h 364561"/>
              <a:gd name="connsiteX4242" fmla="*/ 123740 w 12192000"/>
              <a:gd name="connsiteY4242" fmla="*/ 239177 h 364561"/>
              <a:gd name="connsiteX4243" fmla="*/ 103666 w 12192000"/>
              <a:gd name="connsiteY4243" fmla="*/ 261447 h 364561"/>
              <a:gd name="connsiteX4244" fmla="*/ 123740 w 12192000"/>
              <a:gd name="connsiteY4244" fmla="*/ 239177 h 364561"/>
              <a:gd name="connsiteX4245" fmla="*/ 175747 w 12192000"/>
              <a:gd name="connsiteY4245" fmla="*/ 239177 h 364561"/>
              <a:gd name="connsiteX4246" fmla="*/ 175747 w 12192000"/>
              <a:gd name="connsiteY4246" fmla="*/ 246600 h 364561"/>
              <a:gd name="connsiteX4247" fmla="*/ 185718 w 12192000"/>
              <a:gd name="connsiteY4247" fmla="*/ 246600 h 364561"/>
              <a:gd name="connsiteX4248" fmla="*/ 185718 w 12192000"/>
              <a:gd name="connsiteY4248" fmla="*/ 261447 h 364561"/>
              <a:gd name="connsiteX4249" fmla="*/ 205566 w 12192000"/>
              <a:gd name="connsiteY4249" fmla="*/ 261447 h 364561"/>
              <a:gd name="connsiteX4250" fmla="*/ 195640 w 12192000"/>
              <a:gd name="connsiteY4250" fmla="*/ 254024 h 364561"/>
              <a:gd name="connsiteX4251" fmla="*/ 175747 w 12192000"/>
              <a:gd name="connsiteY4251" fmla="*/ 239177 h 364561"/>
              <a:gd name="connsiteX4252" fmla="*/ 247542 w 12192000"/>
              <a:gd name="connsiteY4252" fmla="*/ 239177 h 364561"/>
              <a:gd name="connsiteX4253" fmla="*/ 237196 w 12192000"/>
              <a:gd name="connsiteY4253" fmla="*/ 239177 h 364561"/>
              <a:gd name="connsiteX4254" fmla="*/ 237196 w 12192000"/>
              <a:gd name="connsiteY4254" fmla="*/ 253876 h 364561"/>
              <a:gd name="connsiteX4255" fmla="*/ 247542 w 12192000"/>
              <a:gd name="connsiteY4255" fmla="*/ 239177 h 364561"/>
              <a:gd name="connsiteX4256" fmla="*/ 900411 w 12192000"/>
              <a:gd name="connsiteY4256" fmla="*/ 239177 h 364561"/>
              <a:gd name="connsiteX4257" fmla="*/ 900336 w 12192000"/>
              <a:gd name="connsiteY4257" fmla="*/ 239177 h 364561"/>
              <a:gd name="connsiteX4258" fmla="*/ 900336 w 12192000"/>
              <a:gd name="connsiteY4258" fmla="*/ 239462 h 364561"/>
              <a:gd name="connsiteX4259" fmla="*/ 900411 w 12192000"/>
              <a:gd name="connsiteY4259" fmla="*/ 239459 h 364561"/>
              <a:gd name="connsiteX4260" fmla="*/ 1034271 w 12192000"/>
              <a:gd name="connsiteY4260" fmla="*/ 239177 h 364561"/>
              <a:gd name="connsiteX4261" fmla="*/ 1044615 w 12192000"/>
              <a:gd name="connsiteY4261" fmla="*/ 246749 h 364561"/>
              <a:gd name="connsiteX4262" fmla="*/ 1034271 w 12192000"/>
              <a:gd name="connsiteY4262" fmla="*/ 239177 h 364561"/>
              <a:gd name="connsiteX4263" fmla="*/ 1320246 w 12192000"/>
              <a:gd name="connsiteY4263" fmla="*/ 239177 h 364561"/>
              <a:gd name="connsiteX4264" fmla="*/ 1310511 w 12192000"/>
              <a:gd name="connsiteY4264" fmla="*/ 239177 h 364561"/>
              <a:gd name="connsiteX4265" fmla="*/ 1320246 w 12192000"/>
              <a:gd name="connsiteY4265" fmla="*/ 246749 h 364561"/>
              <a:gd name="connsiteX4266" fmla="*/ 1320246 w 12192000"/>
              <a:gd name="connsiteY4266" fmla="*/ 239177 h 364561"/>
              <a:gd name="connsiteX4267" fmla="*/ 1606830 w 12192000"/>
              <a:gd name="connsiteY4267" fmla="*/ 239177 h 364561"/>
              <a:gd name="connsiteX4268" fmla="*/ 1595269 w 12192000"/>
              <a:gd name="connsiteY4268" fmla="*/ 246749 h 364561"/>
              <a:gd name="connsiteX4269" fmla="*/ 1595269 w 12192000"/>
              <a:gd name="connsiteY4269" fmla="*/ 239177 h 364561"/>
              <a:gd name="connsiteX4270" fmla="*/ 1606830 w 12192000"/>
              <a:gd name="connsiteY4270" fmla="*/ 239177 h 364561"/>
              <a:gd name="connsiteX4271" fmla="*/ 1626605 w 12192000"/>
              <a:gd name="connsiteY4271" fmla="*/ 239177 h 364561"/>
              <a:gd name="connsiteX4272" fmla="*/ 1636644 w 12192000"/>
              <a:gd name="connsiteY4272" fmla="*/ 246526 h 364561"/>
              <a:gd name="connsiteX4273" fmla="*/ 1626605 w 12192000"/>
              <a:gd name="connsiteY4273" fmla="*/ 239177 h 364561"/>
              <a:gd name="connsiteX4274" fmla="*/ 2209203 w 12192000"/>
              <a:gd name="connsiteY4274" fmla="*/ 239177 h 364561"/>
              <a:gd name="connsiteX4275" fmla="*/ 2219547 w 12192000"/>
              <a:gd name="connsiteY4275" fmla="*/ 246526 h 364561"/>
              <a:gd name="connsiteX4276" fmla="*/ 2209203 w 12192000"/>
              <a:gd name="connsiteY4276" fmla="*/ 253875 h 364561"/>
              <a:gd name="connsiteX4277" fmla="*/ 2209203 w 12192000"/>
              <a:gd name="connsiteY4277" fmla="*/ 239177 h 364561"/>
              <a:gd name="connsiteX4278" fmla="*/ 2229282 w 12192000"/>
              <a:gd name="connsiteY4278" fmla="*/ 239177 h 364561"/>
              <a:gd name="connsiteX4279" fmla="*/ 2219546 w 12192000"/>
              <a:gd name="connsiteY4279" fmla="*/ 246749 h 364561"/>
              <a:gd name="connsiteX4280" fmla="*/ 2229282 w 12192000"/>
              <a:gd name="connsiteY4280" fmla="*/ 239177 h 364561"/>
              <a:gd name="connsiteX4281" fmla="*/ 2463538 w 12192000"/>
              <a:gd name="connsiteY4281" fmla="*/ 239177 h 364561"/>
              <a:gd name="connsiteX4282" fmla="*/ 2463538 w 12192000"/>
              <a:gd name="connsiteY4282" fmla="*/ 253875 h 364561"/>
              <a:gd name="connsiteX4283" fmla="*/ 2453802 w 12192000"/>
              <a:gd name="connsiteY4283" fmla="*/ 253875 h 364561"/>
              <a:gd name="connsiteX4284" fmla="*/ 2453802 w 12192000"/>
              <a:gd name="connsiteY4284" fmla="*/ 239177 h 364561"/>
              <a:gd name="connsiteX4285" fmla="*/ 2463538 w 12192000"/>
              <a:gd name="connsiteY4285" fmla="*/ 239177 h 364561"/>
              <a:gd name="connsiteX4286" fmla="*/ 2647900 w 12192000"/>
              <a:gd name="connsiteY4286" fmla="*/ 239177 h 364561"/>
              <a:gd name="connsiteX4287" fmla="*/ 2647900 w 12192000"/>
              <a:gd name="connsiteY4287" fmla="*/ 254024 h 364561"/>
              <a:gd name="connsiteX4288" fmla="*/ 2627821 w 12192000"/>
              <a:gd name="connsiteY4288" fmla="*/ 254024 h 364561"/>
              <a:gd name="connsiteX4289" fmla="*/ 2647900 w 12192000"/>
              <a:gd name="connsiteY4289" fmla="*/ 239177 h 364561"/>
              <a:gd name="connsiteX4290" fmla="*/ 2791496 w 12192000"/>
              <a:gd name="connsiteY4290" fmla="*/ 239177 h 364561"/>
              <a:gd name="connsiteX4291" fmla="*/ 2791496 w 12192000"/>
              <a:gd name="connsiteY4291" fmla="*/ 246749 h 364561"/>
              <a:gd name="connsiteX4292" fmla="*/ 2781761 w 12192000"/>
              <a:gd name="connsiteY4292" fmla="*/ 239177 h 364561"/>
              <a:gd name="connsiteX4293" fmla="*/ 2791496 w 12192000"/>
              <a:gd name="connsiteY4293" fmla="*/ 239177 h 364561"/>
              <a:gd name="connsiteX4294" fmla="*/ 2862077 w 12192000"/>
              <a:gd name="connsiteY4294" fmla="*/ 239177 h 364561"/>
              <a:gd name="connsiteX4295" fmla="*/ 2883982 w 12192000"/>
              <a:gd name="connsiteY4295" fmla="*/ 246749 h 364561"/>
              <a:gd name="connsiteX4296" fmla="*/ 2883982 w 12192000"/>
              <a:gd name="connsiteY4296" fmla="*/ 254098 h 364561"/>
              <a:gd name="connsiteX4297" fmla="*/ 2873638 w 12192000"/>
              <a:gd name="connsiteY4297" fmla="*/ 254098 h 364561"/>
              <a:gd name="connsiteX4298" fmla="*/ 2883982 w 12192000"/>
              <a:gd name="connsiteY4298" fmla="*/ 246749 h 364561"/>
              <a:gd name="connsiteX4299" fmla="*/ 2862077 w 12192000"/>
              <a:gd name="connsiteY4299" fmla="*/ 246749 h 364561"/>
              <a:gd name="connsiteX4300" fmla="*/ 2862077 w 12192000"/>
              <a:gd name="connsiteY4300" fmla="*/ 239177 h 364561"/>
              <a:gd name="connsiteX4301" fmla="*/ 2944219 w 12192000"/>
              <a:gd name="connsiteY4301" fmla="*/ 239177 h 364561"/>
              <a:gd name="connsiteX4302" fmla="*/ 2935292 w 12192000"/>
              <a:gd name="connsiteY4302" fmla="*/ 240110 h 364561"/>
              <a:gd name="connsiteX4303" fmla="*/ 2935492 w 12192000"/>
              <a:gd name="connsiteY4303" fmla="*/ 240242 h 364561"/>
              <a:gd name="connsiteX4304" fmla="*/ 2944219 w 12192000"/>
              <a:gd name="connsiteY4304" fmla="*/ 239177 h 364561"/>
              <a:gd name="connsiteX4305" fmla="*/ 2944219 w 12192000"/>
              <a:gd name="connsiteY4305" fmla="*/ 239177 h 364561"/>
              <a:gd name="connsiteX4306" fmla="*/ 2933875 w 12192000"/>
              <a:gd name="connsiteY4306" fmla="*/ 246749 h 364561"/>
              <a:gd name="connsiteX4307" fmla="*/ 2935168 w 12192000"/>
              <a:gd name="connsiteY4307" fmla="*/ 240123 h 364561"/>
              <a:gd name="connsiteX4308" fmla="*/ 2935292 w 12192000"/>
              <a:gd name="connsiteY4308" fmla="*/ 240110 h 364561"/>
              <a:gd name="connsiteX4309" fmla="*/ 2933875 w 12192000"/>
              <a:gd name="connsiteY4309" fmla="*/ 239177 h 364561"/>
              <a:gd name="connsiteX4310" fmla="*/ 2944219 w 12192000"/>
              <a:gd name="connsiteY4310" fmla="*/ 239177 h 364561"/>
              <a:gd name="connsiteX4311" fmla="*/ 2995938 w 12192000"/>
              <a:gd name="connsiteY4311" fmla="*/ 239177 h 364561"/>
              <a:gd name="connsiteX4312" fmla="*/ 2995973 w 12192000"/>
              <a:gd name="connsiteY4312" fmla="*/ 239457 h 364561"/>
              <a:gd name="connsiteX4313" fmla="*/ 2996455 w 12192000"/>
              <a:gd name="connsiteY4313" fmla="*/ 239402 h 364561"/>
              <a:gd name="connsiteX4314" fmla="*/ 3097838 w 12192000"/>
              <a:gd name="connsiteY4314" fmla="*/ 239177 h 364561"/>
              <a:gd name="connsiteX4315" fmla="*/ 3107894 w 12192000"/>
              <a:gd name="connsiteY4315" fmla="*/ 254013 h 364561"/>
              <a:gd name="connsiteX4316" fmla="*/ 3097838 w 12192000"/>
              <a:gd name="connsiteY4316" fmla="*/ 261432 h 364561"/>
              <a:gd name="connsiteX4317" fmla="*/ 3097838 w 12192000"/>
              <a:gd name="connsiteY4317" fmla="*/ 254013 h 364561"/>
              <a:gd name="connsiteX4318" fmla="*/ 3077725 w 12192000"/>
              <a:gd name="connsiteY4318" fmla="*/ 254013 h 364561"/>
              <a:gd name="connsiteX4319" fmla="*/ 3077725 w 12192000"/>
              <a:gd name="connsiteY4319" fmla="*/ 269910 h 364561"/>
              <a:gd name="connsiteX4320" fmla="*/ 3067668 w 12192000"/>
              <a:gd name="connsiteY4320" fmla="*/ 261432 h 364561"/>
              <a:gd name="connsiteX4321" fmla="*/ 3097838 w 12192000"/>
              <a:gd name="connsiteY4321" fmla="*/ 239177 h 364561"/>
              <a:gd name="connsiteX4322" fmla="*/ 3456337 w 12192000"/>
              <a:gd name="connsiteY4322" fmla="*/ 239177 h 364561"/>
              <a:gd name="connsiteX4323" fmla="*/ 3444979 w 12192000"/>
              <a:gd name="connsiteY4323" fmla="*/ 246526 h 364561"/>
              <a:gd name="connsiteX4324" fmla="*/ 3456337 w 12192000"/>
              <a:gd name="connsiteY4324" fmla="*/ 239177 h 364561"/>
              <a:gd name="connsiteX4325" fmla="*/ 3496698 w 12192000"/>
              <a:gd name="connsiteY4325" fmla="*/ 239177 h 364561"/>
              <a:gd name="connsiteX4326" fmla="*/ 3496698 w 12192000"/>
              <a:gd name="connsiteY4326" fmla="*/ 246526 h 364561"/>
              <a:gd name="connsiteX4327" fmla="*/ 3506433 w 12192000"/>
              <a:gd name="connsiteY4327" fmla="*/ 246526 h 364561"/>
              <a:gd name="connsiteX4328" fmla="*/ 3496698 w 12192000"/>
              <a:gd name="connsiteY4328" fmla="*/ 239177 h 364561"/>
              <a:gd name="connsiteX4329" fmla="*/ 3628733 w 12192000"/>
              <a:gd name="connsiteY4329" fmla="*/ 239177 h 364561"/>
              <a:gd name="connsiteX4330" fmla="*/ 3618998 w 12192000"/>
              <a:gd name="connsiteY4330" fmla="*/ 239177 h 364561"/>
              <a:gd name="connsiteX4331" fmla="*/ 3628733 w 12192000"/>
              <a:gd name="connsiteY4331" fmla="*/ 239177 h 364561"/>
              <a:gd name="connsiteX4332" fmla="*/ 4119150 w 12192000"/>
              <a:gd name="connsiteY4332" fmla="*/ 239177 h 364561"/>
              <a:gd name="connsiteX4333" fmla="*/ 4129494 w 12192000"/>
              <a:gd name="connsiteY4333" fmla="*/ 246526 h 364561"/>
              <a:gd name="connsiteX4334" fmla="*/ 4119150 w 12192000"/>
              <a:gd name="connsiteY4334" fmla="*/ 239177 h 364561"/>
              <a:gd name="connsiteX4335" fmla="*/ 4201291 w 12192000"/>
              <a:gd name="connsiteY4335" fmla="*/ 239177 h 364561"/>
              <a:gd name="connsiteX4336" fmla="*/ 4190947 w 12192000"/>
              <a:gd name="connsiteY4336" fmla="*/ 239177 h 364561"/>
              <a:gd name="connsiteX4337" fmla="*/ 4190947 w 12192000"/>
              <a:gd name="connsiteY4337" fmla="*/ 246749 h 364561"/>
              <a:gd name="connsiteX4338" fmla="*/ 4201291 w 12192000"/>
              <a:gd name="connsiteY4338" fmla="*/ 239177 h 364561"/>
              <a:gd name="connsiteX4339" fmla="*/ 4221168 w 12192000"/>
              <a:gd name="connsiteY4339" fmla="*/ 239177 h 364561"/>
              <a:gd name="connsiteX4340" fmla="*/ 4211230 w 12192000"/>
              <a:gd name="connsiteY4340" fmla="*/ 239177 h 364561"/>
              <a:gd name="connsiteX4341" fmla="*/ 4211230 w 12192000"/>
              <a:gd name="connsiteY4341" fmla="*/ 246600 h 364561"/>
              <a:gd name="connsiteX4342" fmla="*/ 4211230 w 12192000"/>
              <a:gd name="connsiteY4342" fmla="*/ 254024 h 364561"/>
              <a:gd name="connsiteX4343" fmla="*/ 4201291 w 12192000"/>
              <a:gd name="connsiteY4343" fmla="*/ 246600 h 364561"/>
              <a:gd name="connsiteX4344" fmla="*/ 4201291 w 12192000"/>
              <a:gd name="connsiteY4344" fmla="*/ 254024 h 364561"/>
              <a:gd name="connsiteX4345" fmla="*/ 4201291 w 12192000"/>
              <a:gd name="connsiteY4345" fmla="*/ 261447 h 364561"/>
              <a:gd name="connsiteX4346" fmla="*/ 4221168 w 12192000"/>
              <a:gd name="connsiteY4346" fmla="*/ 254024 h 364561"/>
              <a:gd name="connsiteX4347" fmla="*/ 4231106 w 12192000"/>
              <a:gd name="connsiteY4347" fmla="*/ 246600 h 364561"/>
              <a:gd name="connsiteX4348" fmla="*/ 4221168 w 12192000"/>
              <a:gd name="connsiteY4348" fmla="*/ 239177 h 364561"/>
              <a:gd name="connsiteX4349" fmla="*/ 4335152 w 12192000"/>
              <a:gd name="connsiteY4349" fmla="*/ 239177 h 364561"/>
              <a:gd name="connsiteX4350" fmla="*/ 4345191 w 12192000"/>
              <a:gd name="connsiteY4350" fmla="*/ 245802 h 364561"/>
              <a:gd name="connsiteX4351" fmla="*/ 4354910 w 12192000"/>
              <a:gd name="connsiteY4351" fmla="*/ 246719 h 364561"/>
              <a:gd name="connsiteX4352" fmla="*/ 4354927 w 12192000"/>
              <a:gd name="connsiteY4352" fmla="*/ 246749 h 364561"/>
              <a:gd name="connsiteX4353" fmla="*/ 4355232 w 12192000"/>
              <a:gd name="connsiteY4353" fmla="*/ 246749 h 364561"/>
              <a:gd name="connsiteX4354" fmla="*/ 4364967 w 12192000"/>
              <a:gd name="connsiteY4354" fmla="*/ 246749 h 364561"/>
              <a:gd name="connsiteX4355" fmla="*/ 4364096 w 12192000"/>
              <a:gd name="connsiteY4355" fmla="*/ 239735 h 364561"/>
              <a:gd name="connsiteX4356" fmla="*/ 4361987 w 12192000"/>
              <a:gd name="connsiteY4356" fmla="*/ 240548 h 364561"/>
              <a:gd name="connsiteX4357" fmla="*/ 4353691 w 12192000"/>
              <a:gd name="connsiteY4357" fmla="*/ 244423 h 364561"/>
              <a:gd name="connsiteX4358" fmla="*/ 4354890 w 12192000"/>
              <a:gd name="connsiteY4358" fmla="*/ 246681 h 364561"/>
              <a:gd name="connsiteX4359" fmla="*/ 4349269 w 12192000"/>
              <a:gd name="connsiteY4359" fmla="*/ 245566 h 364561"/>
              <a:gd name="connsiteX4360" fmla="*/ 4335152 w 12192000"/>
              <a:gd name="connsiteY4360" fmla="*/ 239177 h 364561"/>
              <a:gd name="connsiteX4361" fmla="*/ 4619910 w 12192000"/>
              <a:gd name="connsiteY4361" fmla="*/ 239177 h 364561"/>
              <a:gd name="connsiteX4362" fmla="*/ 4628030 w 12192000"/>
              <a:gd name="connsiteY4362" fmla="*/ 248231 h 364561"/>
              <a:gd name="connsiteX4363" fmla="*/ 4628030 w 12192000"/>
              <a:gd name="connsiteY4363" fmla="*/ 252560 h 364561"/>
              <a:gd name="connsiteX4364" fmla="*/ 4628030 w 12192000"/>
              <a:gd name="connsiteY4364" fmla="*/ 253450 h 364561"/>
              <a:gd name="connsiteX4365" fmla="*/ 4630395 w 12192000"/>
              <a:gd name="connsiteY4365" fmla="*/ 254201 h 364561"/>
              <a:gd name="connsiteX4366" fmla="*/ 4631040 w 12192000"/>
              <a:gd name="connsiteY4366" fmla="*/ 259231 h 364561"/>
              <a:gd name="connsiteX4367" fmla="*/ 4628030 w 12192000"/>
              <a:gd name="connsiteY4367" fmla="*/ 260568 h 364561"/>
              <a:gd name="connsiteX4368" fmla="*/ 4631111 w 12192000"/>
              <a:gd name="connsiteY4368" fmla="*/ 259786 h 364561"/>
              <a:gd name="connsiteX4369" fmla="*/ 4631324 w 12192000"/>
              <a:gd name="connsiteY4369" fmla="*/ 261447 h 364561"/>
              <a:gd name="connsiteX4370" fmla="*/ 4640062 w 12192000"/>
              <a:gd name="connsiteY4370" fmla="*/ 260519 h 364561"/>
              <a:gd name="connsiteX4371" fmla="*/ 4640670 w 12192000"/>
              <a:gd name="connsiteY4371" fmla="*/ 257358 h 364561"/>
              <a:gd name="connsiteX4372" fmla="*/ 4642473 w 12192000"/>
              <a:gd name="connsiteY4372" fmla="*/ 256901 h 364561"/>
              <a:gd name="connsiteX4373" fmla="*/ 4648664 w 12192000"/>
              <a:gd name="connsiteY4373" fmla="*/ 253234 h 364561"/>
              <a:gd name="connsiteX4374" fmla="*/ 4642473 w 12192000"/>
              <a:gd name="connsiteY4374" fmla="*/ 254151 h 364561"/>
              <a:gd name="connsiteX4375" fmla="*/ 4641176 w 12192000"/>
              <a:gd name="connsiteY4375" fmla="*/ 254727 h 364561"/>
              <a:gd name="connsiteX4376" fmla="*/ 4641311 w 12192000"/>
              <a:gd name="connsiteY4376" fmla="*/ 254024 h 364561"/>
              <a:gd name="connsiteX4377" fmla="*/ 4634821 w 12192000"/>
              <a:gd name="connsiteY4377" fmla="*/ 253335 h 364561"/>
              <a:gd name="connsiteX4378" fmla="*/ 4639058 w 12192000"/>
              <a:gd name="connsiteY4378" fmla="*/ 246600 h 364561"/>
              <a:gd name="connsiteX4379" fmla="*/ 4661286 w 12192000"/>
              <a:gd name="connsiteY4379" fmla="*/ 246600 h 364561"/>
              <a:gd name="connsiteX4380" fmla="*/ 4629785 w 12192000"/>
              <a:gd name="connsiteY4380" fmla="*/ 242424 h 364561"/>
              <a:gd name="connsiteX4381" fmla="*/ 4619910 w 12192000"/>
              <a:gd name="connsiteY4381" fmla="*/ 239177 h 364561"/>
              <a:gd name="connsiteX4382" fmla="*/ 4610860 w 12192000"/>
              <a:gd name="connsiteY4382" fmla="*/ 239177 h 364561"/>
              <a:gd name="connsiteX4383" fmla="*/ 4609566 w 12192000"/>
              <a:gd name="connsiteY4383" fmla="*/ 239177 h 364561"/>
              <a:gd name="connsiteX4384" fmla="*/ 4609566 w 12192000"/>
              <a:gd name="connsiteY4384" fmla="*/ 245802 h 364561"/>
              <a:gd name="connsiteX4385" fmla="*/ 4609566 w 12192000"/>
              <a:gd name="connsiteY4385" fmla="*/ 246531 h 364561"/>
              <a:gd name="connsiteX4386" fmla="*/ 4608582 w 12192000"/>
              <a:gd name="connsiteY4386" fmla="*/ 246331 h 364561"/>
              <a:gd name="connsiteX4387" fmla="*/ 4609566 w 12192000"/>
              <a:gd name="connsiteY4387" fmla="*/ 246572 h 364561"/>
              <a:gd name="connsiteX4388" fmla="*/ 4609566 w 12192000"/>
              <a:gd name="connsiteY4388" fmla="*/ 246749 h 364561"/>
              <a:gd name="connsiteX4389" fmla="*/ 4609856 w 12192000"/>
              <a:gd name="connsiteY4389" fmla="*/ 246642 h 364561"/>
              <a:gd name="connsiteX4390" fmla="*/ 4612116 w 12192000"/>
              <a:gd name="connsiteY4390" fmla="*/ 247194 h 364561"/>
              <a:gd name="connsiteX4391" fmla="*/ 4612564 w 12192000"/>
              <a:gd name="connsiteY4391" fmla="*/ 249243 h 364561"/>
              <a:gd name="connsiteX4392" fmla="*/ 4608582 w 12192000"/>
              <a:gd name="connsiteY4392" fmla="*/ 253233 h 364561"/>
              <a:gd name="connsiteX4393" fmla="*/ 4608582 w 12192000"/>
              <a:gd name="connsiteY4393" fmla="*/ 249243 h 364561"/>
              <a:gd name="connsiteX4394" fmla="*/ 4608582 w 12192000"/>
              <a:gd name="connsiteY4394" fmla="*/ 247194 h 364561"/>
              <a:gd name="connsiteX4395" fmla="*/ 4608582 w 12192000"/>
              <a:gd name="connsiteY4395" fmla="*/ 246331 h 364561"/>
              <a:gd name="connsiteX4396" fmla="*/ 4602945 w 12192000"/>
              <a:gd name="connsiteY4396" fmla="*/ 247410 h 364561"/>
              <a:gd name="connsiteX4397" fmla="*/ 4602945 w 12192000"/>
              <a:gd name="connsiteY4397" fmla="*/ 252155 h 364561"/>
              <a:gd name="connsiteX4398" fmla="*/ 4608582 w 12192000"/>
              <a:gd name="connsiteY4398" fmla="*/ 253234 h 364561"/>
              <a:gd name="connsiteX4399" fmla="*/ 4613885 w 12192000"/>
              <a:gd name="connsiteY4399" fmla="*/ 252155 h 364561"/>
              <a:gd name="connsiteX4400" fmla="*/ 4613885 w 12192000"/>
              <a:gd name="connsiteY4400" fmla="*/ 247410 h 364561"/>
              <a:gd name="connsiteX4401" fmla="*/ 4609947 w 12192000"/>
              <a:gd name="connsiteY4401" fmla="*/ 246609 h 364561"/>
              <a:gd name="connsiteX4402" fmla="*/ 4618294 w 12192000"/>
              <a:gd name="connsiteY4402" fmla="*/ 243554 h 364561"/>
              <a:gd name="connsiteX4403" fmla="*/ 4957604 w 12192000"/>
              <a:gd name="connsiteY4403" fmla="*/ 239177 h 364561"/>
              <a:gd name="connsiteX4404" fmla="*/ 4947564 w 12192000"/>
              <a:gd name="connsiteY4404" fmla="*/ 239177 h 364561"/>
              <a:gd name="connsiteX4405" fmla="*/ 4957604 w 12192000"/>
              <a:gd name="connsiteY4405" fmla="*/ 239177 h 364561"/>
              <a:gd name="connsiteX4406" fmla="*/ 9398016 w 12192000"/>
              <a:gd name="connsiteY4406" fmla="*/ 239177 h 364561"/>
              <a:gd name="connsiteX4407" fmla="*/ 9377942 w 12192000"/>
              <a:gd name="connsiteY4407" fmla="*/ 261447 h 364561"/>
              <a:gd name="connsiteX4408" fmla="*/ 9398016 w 12192000"/>
              <a:gd name="connsiteY4408" fmla="*/ 239177 h 364561"/>
              <a:gd name="connsiteX4409" fmla="*/ 9521818 w 12192000"/>
              <a:gd name="connsiteY4409" fmla="*/ 239177 h 364561"/>
              <a:gd name="connsiteX4410" fmla="*/ 9511472 w 12192000"/>
              <a:gd name="connsiteY4410" fmla="*/ 239177 h 364561"/>
              <a:gd name="connsiteX4411" fmla="*/ 9511472 w 12192000"/>
              <a:gd name="connsiteY4411" fmla="*/ 253876 h 364561"/>
              <a:gd name="connsiteX4412" fmla="*/ 9521818 w 12192000"/>
              <a:gd name="connsiteY4412" fmla="*/ 239177 h 364561"/>
              <a:gd name="connsiteX4413" fmla="*/ 10174686 w 12192000"/>
              <a:gd name="connsiteY4413" fmla="*/ 239177 h 364561"/>
              <a:gd name="connsiteX4414" fmla="*/ 10174611 w 12192000"/>
              <a:gd name="connsiteY4414" fmla="*/ 239177 h 364561"/>
              <a:gd name="connsiteX4415" fmla="*/ 10174611 w 12192000"/>
              <a:gd name="connsiteY4415" fmla="*/ 239462 h 364561"/>
              <a:gd name="connsiteX4416" fmla="*/ 10174686 w 12192000"/>
              <a:gd name="connsiteY4416" fmla="*/ 239459 h 364561"/>
              <a:gd name="connsiteX4417" fmla="*/ 10308547 w 12192000"/>
              <a:gd name="connsiteY4417" fmla="*/ 239177 h 364561"/>
              <a:gd name="connsiteX4418" fmla="*/ 10318891 w 12192000"/>
              <a:gd name="connsiteY4418" fmla="*/ 246749 h 364561"/>
              <a:gd name="connsiteX4419" fmla="*/ 10308547 w 12192000"/>
              <a:gd name="connsiteY4419" fmla="*/ 239177 h 364561"/>
              <a:gd name="connsiteX4420" fmla="*/ 10594522 w 12192000"/>
              <a:gd name="connsiteY4420" fmla="*/ 239177 h 364561"/>
              <a:gd name="connsiteX4421" fmla="*/ 10584787 w 12192000"/>
              <a:gd name="connsiteY4421" fmla="*/ 239177 h 364561"/>
              <a:gd name="connsiteX4422" fmla="*/ 10594522 w 12192000"/>
              <a:gd name="connsiteY4422" fmla="*/ 246749 h 364561"/>
              <a:gd name="connsiteX4423" fmla="*/ 10594522 w 12192000"/>
              <a:gd name="connsiteY4423" fmla="*/ 239177 h 364561"/>
              <a:gd name="connsiteX4424" fmla="*/ 10881106 w 12192000"/>
              <a:gd name="connsiteY4424" fmla="*/ 239177 h 364561"/>
              <a:gd name="connsiteX4425" fmla="*/ 10869545 w 12192000"/>
              <a:gd name="connsiteY4425" fmla="*/ 246749 h 364561"/>
              <a:gd name="connsiteX4426" fmla="*/ 10869545 w 12192000"/>
              <a:gd name="connsiteY4426" fmla="*/ 239177 h 364561"/>
              <a:gd name="connsiteX4427" fmla="*/ 10881106 w 12192000"/>
              <a:gd name="connsiteY4427" fmla="*/ 239177 h 364561"/>
              <a:gd name="connsiteX4428" fmla="*/ 10900880 w 12192000"/>
              <a:gd name="connsiteY4428" fmla="*/ 239177 h 364561"/>
              <a:gd name="connsiteX4429" fmla="*/ 10910920 w 12192000"/>
              <a:gd name="connsiteY4429" fmla="*/ 246526 h 364561"/>
              <a:gd name="connsiteX4430" fmla="*/ 10900880 w 12192000"/>
              <a:gd name="connsiteY4430" fmla="*/ 239177 h 364561"/>
              <a:gd name="connsiteX4431" fmla="*/ 11329539 w 12192000"/>
              <a:gd name="connsiteY4431" fmla="*/ 239177 h 364561"/>
              <a:gd name="connsiteX4432" fmla="*/ 11309459 w 12192000"/>
              <a:gd name="connsiteY4432" fmla="*/ 253875 h 364561"/>
              <a:gd name="connsiteX4433" fmla="*/ 11309459 w 12192000"/>
              <a:gd name="connsiteY4433" fmla="*/ 246526 h 364561"/>
              <a:gd name="connsiteX4434" fmla="*/ 11329539 w 12192000"/>
              <a:gd name="connsiteY4434" fmla="*/ 239177 h 364561"/>
              <a:gd name="connsiteX4435" fmla="*/ 11483478 w 12192000"/>
              <a:gd name="connsiteY4435" fmla="*/ 239177 h 364561"/>
              <a:gd name="connsiteX4436" fmla="*/ 11493823 w 12192000"/>
              <a:gd name="connsiteY4436" fmla="*/ 246526 h 364561"/>
              <a:gd name="connsiteX4437" fmla="*/ 11483478 w 12192000"/>
              <a:gd name="connsiteY4437" fmla="*/ 253875 h 364561"/>
              <a:gd name="connsiteX4438" fmla="*/ 11483478 w 12192000"/>
              <a:gd name="connsiteY4438" fmla="*/ 239177 h 364561"/>
              <a:gd name="connsiteX4439" fmla="*/ 11503557 w 12192000"/>
              <a:gd name="connsiteY4439" fmla="*/ 239177 h 364561"/>
              <a:gd name="connsiteX4440" fmla="*/ 11493822 w 12192000"/>
              <a:gd name="connsiteY4440" fmla="*/ 246749 h 364561"/>
              <a:gd name="connsiteX4441" fmla="*/ 11503557 w 12192000"/>
              <a:gd name="connsiteY4441" fmla="*/ 239177 h 364561"/>
              <a:gd name="connsiteX4442" fmla="*/ 11737813 w 12192000"/>
              <a:gd name="connsiteY4442" fmla="*/ 239177 h 364561"/>
              <a:gd name="connsiteX4443" fmla="*/ 11737813 w 12192000"/>
              <a:gd name="connsiteY4443" fmla="*/ 253875 h 364561"/>
              <a:gd name="connsiteX4444" fmla="*/ 11728078 w 12192000"/>
              <a:gd name="connsiteY4444" fmla="*/ 253875 h 364561"/>
              <a:gd name="connsiteX4445" fmla="*/ 11728078 w 12192000"/>
              <a:gd name="connsiteY4445" fmla="*/ 239177 h 364561"/>
              <a:gd name="connsiteX4446" fmla="*/ 11737813 w 12192000"/>
              <a:gd name="connsiteY4446" fmla="*/ 239177 h 364561"/>
              <a:gd name="connsiteX4447" fmla="*/ 11922176 w 12192000"/>
              <a:gd name="connsiteY4447" fmla="*/ 239177 h 364561"/>
              <a:gd name="connsiteX4448" fmla="*/ 11922176 w 12192000"/>
              <a:gd name="connsiteY4448" fmla="*/ 254024 h 364561"/>
              <a:gd name="connsiteX4449" fmla="*/ 11902097 w 12192000"/>
              <a:gd name="connsiteY4449" fmla="*/ 254024 h 364561"/>
              <a:gd name="connsiteX4450" fmla="*/ 11922176 w 12192000"/>
              <a:gd name="connsiteY4450" fmla="*/ 239177 h 364561"/>
              <a:gd name="connsiteX4451" fmla="*/ 12065772 w 12192000"/>
              <a:gd name="connsiteY4451" fmla="*/ 239177 h 364561"/>
              <a:gd name="connsiteX4452" fmla="*/ 12065772 w 12192000"/>
              <a:gd name="connsiteY4452" fmla="*/ 246749 h 364561"/>
              <a:gd name="connsiteX4453" fmla="*/ 12056037 w 12192000"/>
              <a:gd name="connsiteY4453" fmla="*/ 239177 h 364561"/>
              <a:gd name="connsiteX4454" fmla="*/ 12065772 w 12192000"/>
              <a:gd name="connsiteY4454" fmla="*/ 239177 h 364561"/>
              <a:gd name="connsiteX4455" fmla="*/ 12136353 w 12192000"/>
              <a:gd name="connsiteY4455" fmla="*/ 239177 h 364561"/>
              <a:gd name="connsiteX4456" fmla="*/ 12158257 w 12192000"/>
              <a:gd name="connsiteY4456" fmla="*/ 246749 h 364561"/>
              <a:gd name="connsiteX4457" fmla="*/ 12136353 w 12192000"/>
              <a:gd name="connsiteY4457" fmla="*/ 246749 h 364561"/>
              <a:gd name="connsiteX4458" fmla="*/ 12136353 w 12192000"/>
              <a:gd name="connsiteY4458" fmla="*/ 239177 h 364561"/>
              <a:gd name="connsiteX4459" fmla="*/ 4904979 w 12192000"/>
              <a:gd name="connsiteY4459" fmla="*/ 239109 h 364561"/>
              <a:gd name="connsiteX4460" fmla="*/ 4895228 w 12192000"/>
              <a:gd name="connsiteY4460" fmla="*/ 239109 h 364561"/>
              <a:gd name="connsiteX4461" fmla="*/ 4904979 w 12192000"/>
              <a:gd name="connsiteY4461" fmla="*/ 246253 h 364561"/>
              <a:gd name="connsiteX4462" fmla="*/ 4916124 w 12192000"/>
              <a:gd name="connsiteY4462" fmla="*/ 246253 h 364561"/>
              <a:gd name="connsiteX4463" fmla="*/ 4904979 w 12192000"/>
              <a:gd name="connsiteY4463" fmla="*/ 239109 h 364561"/>
              <a:gd name="connsiteX4464" fmla="*/ 4994137 w 12192000"/>
              <a:gd name="connsiteY4464" fmla="*/ 239109 h 364561"/>
              <a:gd name="connsiteX4465" fmla="*/ 4984386 w 12192000"/>
              <a:gd name="connsiteY4465" fmla="*/ 239109 h 364561"/>
              <a:gd name="connsiteX4466" fmla="*/ 4984386 w 12192000"/>
              <a:gd name="connsiteY4466" fmla="*/ 253397 h 364561"/>
              <a:gd name="connsiteX4467" fmla="*/ 4988983 w 12192000"/>
              <a:gd name="connsiteY4467" fmla="*/ 249548 h 364561"/>
              <a:gd name="connsiteX4468" fmla="*/ 4989244 w 12192000"/>
              <a:gd name="connsiteY4468" fmla="*/ 250312 h 364561"/>
              <a:gd name="connsiteX4469" fmla="*/ 4997763 w 12192000"/>
              <a:gd name="connsiteY4469" fmla="*/ 253875 h 364561"/>
              <a:gd name="connsiteX4470" fmla="*/ 4996546 w 12192000"/>
              <a:gd name="connsiteY4470" fmla="*/ 250312 h 364561"/>
              <a:gd name="connsiteX4471" fmla="*/ 4990894 w 12192000"/>
              <a:gd name="connsiteY4471" fmla="*/ 247948 h 364561"/>
              <a:gd name="connsiteX4472" fmla="*/ 4992918 w 12192000"/>
              <a:gd name="connsiteY4472" fmla="*/ 246253 h 364561"/>
              <a:gd name="connsiteX4473" fmla="*/ 4994137 w 12192000"/>
              <a:gd name="connsiteY4473" fmla="*/ 239109 h 364561"/>
              <a:gd name="connsiteX4474" fmla="*/ 7965598 w 12192000"/>
              <a:gd name="connsiteY4474" fmla="*/ 239109 h 364561"/>
              <a:gd name="connsiteX4475" fmla="*/ 7965598 w 12192000"/>
              <a:gd name="connsiteY4475" fmla="*/ 246253 h 364561"/>
              <a:gd name="connsiteX4476" fmla="*/ 7969712 w 12192000"/>
              <a:gd name="connsiteY4476" fmla="*/ 242123 h 364561"/>
              <a:gd name="connsiteX4477" fmla="*/ 7969406 w 12192000"/>
              <a:gd name="connsiteY4477" fmla="*/ 240703 h 364561"/>
              <a:gd name="connsiteX4478" fmla="*/ 7968484 w 12192000"/>
              <a:gd name="connsiteY4478" fmla="*/ 239813 h 364561"/>
              <a:gd name="connsiteX4479" fmla="*/ 8944941 w 12192000"/>
              <a:gd name="connsiteY4479" fmla="*/ 239109 h 364561"/>
              <a:gd name="connsiteX4480" fmla="*/ 8944941 w 12192000"/>
              <a:gd name="connsiteY4480" fmla="*/ 253397 h 364561"/>
              <a:gd name="connsiteX4481" fmla="*/ 8944941 w 12192000"/>
              <a:gd name="connsiteY4481" fmla="*/ 260542 h 364561"/>
              <a:gd name="connsiteX4482" fmla="*/ 8954693 w 12192000"/>
              <a:gd name="connsiteY4482" fmla="*/ 253397 h 364561"/>
              <a:gd name="connsiteX4483" fmla="*/ 8964445 w 12192000"/>
              <a:gd name="connsiteY4483" fmla="*/ 260542 h 364561"/>
              <a:gd name="connsiteX4484" fmla="*/ 8944941 w 12192000"/>
              <a:gd name="connsiteY4484" fmla="*/ 239109 h 364561"/>
              <a:gd name="connsiteX4485" fmla="*/ 4470678 w 12192000"/>
              <a:gd name="connsiteY4485" fmla="*/ 238998 h 364561"/>
              <a:gd name="connsiteX4486" fmla="*/ 4470678 w 12192000"/>
              <a:gd name="connsiteY4486" fmla="*/ 239177 h 364561"/>
              <a:gd name="connsiteX4487" fmla="*/ 4467188 w 12192000"/>
              <a:gd name="connsiteY4487" fmla="*/ 239177 h 364561"/>
              <a:gd name="connsiteX4488" fmla="*/ 4472360 w 12192000"/>
              <a:gd name="connsiteY4488" fmla="*/ 250201 h 364561"/>
              <a:gd name="connsiteX4489" fmla="*/ 4474175 w 12192000"/>
              <a:gd name="connsiteY4489" fmla="*/ 246332 h 364561"/>
              <a:gd name="connsiteX4490" fmla="*/ 4480105 w 12192000"/>
              <a:gd name="connsiteY4490" fmla="*/ 246332 h 364561"/>
              <a:gd name="connsiteX4491" fmla="*/ 4478927 w 12192000"/>
              <a:gd name="connsiteY4491" fmla="*/ 239915 h 364561"/>
              <a:gd name="connsiteX4492" fmla="*/ 4477272 w 12192000"/>
              <a:gd name="connsiteY4492" fmla="*/ 239731 h 364561"/>
              <a:gd name="connsiteX4493" fmla="*/ 4477532 w 12192000"/>
              <a:gd name="connsiteY4493" fmla="*/ 239177 h 364561"/>
              <a:gd name="connsiteX4494" fmla="*/ 4472288 w 12192000"/>
              <a:gd name="connsiteY4494" fmla="*/ 239177 h 364561"/>
              <a:gd name="connsiteX4495" fmla="*/ 4569395 w 12192000"/>
              <a:gd name="connsiteY4495" fmla="*/ 238998 h 364561"/>
              <a:gd name="connsiteX4496" fmla="*/ 4559667 w 12192000"/>
              <a:gd name="connsiteY4496" fmla="*/ 246116 h 364561"/>
              <a:gd name="connsiteX4497" fmla="*/ 4569395 w 12192000"/>
              <a:gd name="connsiteY4497" fmla="*/ 238998 h 364561"/>
              <a:gd name="connsiteX4498" fmla="*/ 4678135 w 12192000"/>
              <a:gd name="connsiteY4498" fmla="*/ 238998 h 364561"/>
              <a:gd name="connsiteX4499" fmla="*/ 4687562 w 12192000"/>
              <a:gd name="connsiteY4499" fmla="*/ 246332 h 364561"/>
              <a:gd name="connsiteX4500" fmla="*/ 4678135 w 12192000"/>
              <a:gd name="connsiteY4500" fmla="*/ 238998 h 364561"/>
              <a:gd name="connsiteX4501" fmla="*/ 4817466 w 12192000"/>
              <a:gd name="connsiteY4501" fmla="*/ 238998 h 364561"/>
              <a:gd name="connsiteX4502" fmla="*/ 4813291 w 12192000"/>
              <a:gd name="connsiteY4502" fmla="*/ 242557 h 364561"/>
              <a:gd name="connsiteX4503" fmla="*/ 4815627 w 12192000"/>
              <a:gd name="connsiteY4503" fmla="*/ 244747 h 364561"/>
              <a:gd name="connsiteX4504" fmla="*/ 5143101 w 12192000"/>
              <a:gd name="connsiteY4504" fmla="*/ 238998 h 364561"/>
              <a:gd name="connsiteX4505" fmla="*/ 5139455 w 12192000"/>
              <a:gd name="connsiteY4505" fmla="*/ 239887 h 364561"/>
              <a:gd name="connsiteX4506" fmla="*/ 5139924 w 12192000"/>
              <a:gd name="connsiteY4506" fmla="*/ 240689 h 364561"/>
              <a:gd name="connsiteX4507" fmla="*/ 5856198 w 12192000"/>
              <a:gd name="connsiteY4507" fmla="*/ 238998 h 364561"/>
              <a:gd name="connsiteX4508" fmla="*/ 5866217 w 12192000"/>
              <a:gd name="connsiteY4508" fmla="*/ 246116 h 364561"/>
              <a:gd name="connsiteX4509" fmla="*/ 5856198 w 12192000"/>
              <a:gd name="connsiteY4509" fmla="*/ 238998 h 364561"/>
              <a:gd name="connsiteX4510" fmla="*/ 5924561 w 12192000"/>
              <a:gd name="connsiteY4510" fmla="*/ 238998 h 364561"/>
              <a:gd name="connsiteX4511" fmla="*/ 5924561 w 12192000"/>
              <a:gd name="connsiteY4511" fmla="*/ 246116 h 364561"/>
              <a:gd name="connsiteX4512" fmla="*/ 5915131 w 12192000"/>
              <a:gd name="connsiteY4512" fmla="*/ 253234 h 364561"/>
              <a:gd name="connsiteX4513" fmla="*/ 5915131 w 12192000"/>
              <a:gd name="connsiteY4513" fmla="*/ 238998 h 364561"/>
              <a:gd name="connsiteX4514" fmla="*/ 5924561 w 12192000"/>
              <a:gd name="connsiteY4514" fmla="*/ 238998 h 364561"/>
              <a:gd name="connsiteX4515" fmla="*/ 5984673 w 12192000"/>
              <a:gd name="connsiteY4515" fmla="*/ 238998 h 364561"/>
              <a:gd name="connsiteX4516" fmla="*/ 6014140 w 12192000"/>
              <a:gd name="connsiteY4516" fmla="*/ 253234 h 364561"/>
              <a:gd name="connsiteX4517" fmla="*/ 6004318 w 12192000"/>
              <a:gd name="connsiteY4517" fmla="*/ 246116 h 364561"/>
              <a:gd name="connsiteX4518" fmla="*/ 5984673 w 12192000"/>
              <a:gd name="connsiteY4518" fmla="*/ 238998 h 364561"/>
              <a:gd name="connsiteX4519" fmla="*/ 6093111 w 12192000"/>
              <a:gd name="connsiteY4519" fmla="*/ 238998 h 364561"/>
              <a:gd name="connsiteX4520" fmla="*/ 6103130 w 12192000"/>
              <a:gd name="connsiteY4520" fmla="*/ 246116 h 364561"/>
              <a:gd name="connsiteX4521" fmla="*/ 6093111 w 12192000"/>
              <a:gd name="connsiteY4521" fmla="*/ 253234 h 364561"/>
              <a:gd name="connsiteX4522" fmla="*/ 6093111 w 12192000"/>
              <a:gd name="connsiteY4522" fmla="*/ 238998 h 364561"/>
              <a:gd name="connsiteX4523" fmla="*/ 6143205 w 12192000"/>
              <a:gd name="connsiteY4523" fmla="*/ 238998 h 364561"/>
              <a:gd name="connsiteX4524" fmla="*/ 6153223 w 12192000"/>
              <a:gd name="connsiteY4524" fmla="*/ 246332 h 364561"/>
              <a:gd name="connsiteX4525" fmla="*/ 6143205 w 12192000"/>
              <a:gd name="connsiteY4525" fmla="*/ 238998 h 364561"/>
              <a:gd name="connsiteX4526" fmla="*/ 6350887 w 12192000"/>
              <a:gd name="connsiteY4526" fmla="*/ 238998 h 364561"/>
              <a:gd name="connsiteX4527" fmla="*/ 6360670 w 12192000"/>
              <a:gd name="connsiteY4527" fmla="*/ 253234 h 364561"/>
              <a:gd name="connsiteX4528" fmla="*/ 6341104 w 12192000"/>
              <a:gd name="connsiteY4528" fmla="*/ 253234 h 364561"/>
              <a:gd name="connsiteX4529" fmla="*/ 6321538 w 12192000"/>
              <a:gd name="connsiteY4529" fmla="*/ 246116 h 364561"/>
              <a:gd name="connsiteX4530" fmla="*/ 6321538 w 12192000"/>
              <a:gd name="connsiteY4530" fmla="*/ 238998 h 364561"/>
              <a:gd name="connsiteX4531" fmla="*/ 6350887 w 12192000"/>
              <a:gd name="connsiteY4531" fmla="*/ 238998 h 364561"/>
              <a:gd name="connsiteX4532" fmla="*/ 6440230 w 12192000"/>
              <a:gd name="connsiteY4532" fmla="*/ 238998 h 364561"/>
              <a:gd name="connsiteX4533" fmla="*/ 6440230 w 12192000"/>
              <a:gd name="connsiteY4533" fmla="*/ 246116 h 364561"/>
              <a:gd name="connsiteX4534" fmla="*/ 6440230 w 12192000"/>
              <a:gd name="connsiteY4534" fmla="*/ 238998 h 364561"/>
              <a:gd name="connsiteX4535" fmla="*/ 6965034 w 12192000"/>
              <a:gd name="connsiteY4535" fmla="*/ 238998 h 364561"/>
              <a:gd name="connsiteX4536" fmla="*/ 6974758 w 12192000"/>
              <a:gd name="connsiteY4536" fmla="*/ 246116 h 364561"/>
              <a:gd name="connsiteX4537" fmla="*/ 6955310 w 12192000"/>
              <a:gd name="connsiteY4537" fmla="*/ 246116 h 364561"/>
              <a:gd name="connsiteX4538" fmla="*/ 6955310 w 12192000"/>
              <a:gd name="connsiteY4538" fmla="*/ 238998 h 364561"/>
              <a:gd name="connsiteX4539" fmla="*/ 6965034 w 12192000"/>
              <a:gd name="connsiteY4539" fmla="*/ 238998 h 364561"/>
              <a:gd name="connsiteX4540" fmla="*/ 7143308 w 12192000"/>
              <a:gd name="connsiteY4540" fmla="*/ 238998 h 364561"/>
              <a:gd name="connsiteX4541" fmla="*/ 7153327 w 12192000"/>
              <a:gd name="connsiteY4541" fmla="*/ 246332 h 364561"/>
              <a:gd name="connsiteX4542" fmla="*/ 7143308 w 12192000"/>
              <a:gd name="connsiteY4542" fmla="*/ 238998 h 364561"/>
              <a:gd name="connsiteX4543" fmla="*/ 7370792 w 12192000"/>
              <a:gd name="connsiteY4543" fmla="*/ 238998 h 364561"/>
              <a:gd name="connsiteX4544" fmla="*/ 7370792 w 12192000"/>
              <a:gd name="connsiteY4544" fmla="*/ 253234 h 364561"/>
              <a:gd name="connsiteX4545" fmla="*/ 7360773 w 12192000"/>
              <a:gd name="connsiteY4545" fmla="*/ 238998 h 364561"/>
              <a:gd name="connsiteX4546" fmla="*/ 7370792 w 12192000"/>
              <a:gd name="connsiteY4546" fmla="*/ 238998 h 364561"/>
              <a:gd name="connsiteX4547" fmla="*/ 7598865 w 12192000"/>
              <a:gd name="connsiteY4547" fmla="*/ 238998 h 364561"/>
              <a:gd name="connsiteX4548" fmla="*/ 7599513 w 12192000"/>
              <a:gd name="connsiteY4548" fmla="*/ 244060 h 364561"/>
              <a:gd name="connsiteX4549" fmla="*/ 7600118 w 12192000"/>
              <a:gd name="connsiteY4549" fmla="*/ 245226 h 364561"/>
              <a:gd name="connsiteX4550" fmla="*/ 7608883 w 12192000"/>
              <a:gd name="connsiteY4550" fmla="*/ 246116 h 364561"/>
              <a:gd name="connsiteX4551" fmla="*/ 7608883 w 12192000"/>
              <a:gd name="connsiteY4551" fmla="*/ 253234 h 364561"/>
              <a:gd name="connsiteX4552" fmla="*/ 7600118 w 12192000"/>
              <a:gd name="connsiteY4552" fmla="*/ 248785 h 364561"/>
              <a:gd name="connsiteX4553" fmla="*/ 7599513 w 12192000"/>
              <a:gd name="connsiteY4553" fmla="*/ 244060 h 364561"/>
              <a:gd name="connsiteX4554" fmla="*/ 7599021 w 12192000"/>
              <a:gd name="connsiteY4554" fmla="*/ 243113 h 364561"/>
              <a:gd name="connsiteX4555" fmla="*/ 7598865 w 12192000"/>
              <a:gd name="connsiteY4555" fmla="*/ 238998 h 364561"/>
              <a:gd name="connsiteX4556" fmla="*/ 8014052 w 12192000"/>
              <a:gd name="connsiteY4556" fmla="*/ 238998 h 364561"/>
              <a:gd name="connsiteX4557" fmla="*/ 8012837 w 12192000"/>
              <a:gd name="connsiteY4557" fmla="*/ 242593 h 364561"/>
              <a:gd name="connsiteX4558" fmla="*/ 8012693 w 12192000"/>
              <a:gd name="connsiteY4558" fmla="*/ 242715 h 364561"/>
              <a:gd name="connsiteX4559" fmla="*/ 8012533 w 12192000"/>
              <a:gd name="connsiteY4559" fmla="*/ 243154 h 364561"/>
              <a:gd name="connsiteX4560" fmla="*/ 8011147 w 12192000"/>
              <a:gd name="connsiteY4560" fmla="*/ 244039 h 364561"/>
              <a:gd name="connsiteX4561" fmla="*/ 8009950 w 12192000"/>
              <a:gd name="connsiteY4561" fmla="*/ 245064 h 364561"/>
              <a:gd name="connsiteX4562" fmla="*/ 8009356 w 12192000"/>
              <a:gd name="connsiteY4562" fmla="*/ 245183 h 364561"/>
              <a:gd name="connsiteX4563" fmla="*/ 8009191 w 12192000"/>
              <a:gd name="connsiteY4563" fmla="*/ 245289 h 364561"/>
              <a:gd name="connsiteX4564" fmla="*/ 8004328 w 12192000"/>
              <a:gd name="connsiteY4564" fmla="*/ 246188 h 364561"/>
              <a:gd name="connsiteX4565" fmla="*/ 8023777 w 12192000"/>
              <a:gd name="connsiteY4565" fmla="*/ 260568 h 364561"/>
              <a:gd name="connsiteX4566" fmla="*/ 8004328 w 12192000"/>
              <a:gd name="connsiteY4566" fmla="*/ 246188 h 364561"/>
              <a:gd name="connsiteX4567" fmla="*/ 8009356 w 12192000"/>
              <a:gd name="connsiteY4567" fmla="*/ 245183 h 364561"/>
              <a:gd name="connsiteX4568" fmla="*/ 8011147 w 12192000"/>
              <a:gd name="connsiteY4568" fmla="*/ 244039 h 364561"/>
              <a:gd name="connsiteX4569" fmla="*/ 8012693 w 12192000"/>
              <a:gd name="connsiteY4569" fmla="*/ 242715 h 364561"/>
              <a:gd name="connsiteX4570" fmla="*/ 8132804 w 12192000"/>
              <a:gd name="connsiteY4570" fmla="*/ 238998 h 364561"/>
              <a:gd name="connsiteX4571" fmla="*/ 8132804 w 12192000"/>
              <a:gd name="connsiteY4571" fmla="*/ 246332 h 364561"/>
              <a:gd name="connsiteX4572" fmla="*/ 8132804 w 12192000"/>
              <a:gd name="connsiteY4572" fmla="*/ 238998 h 364561"/>
              <a:gd name="connsiteX4573" fmla="*/ 8252439 w 12192000"/>
              <a:gd name="connsiteY4573" fmla="*/ 238998 h 364561"/>
              <a:gd name="connsiteX4574" fmla="*/ 8262163 w 12192000"/>
              <a:gd name="connsiteY4574" fmla="*/ 246116 h 364561"/>
              <a:gd name="connsiteX4575" fmla="*/ 8271887 w 12192000"/>
              <a:gd name="connsiteY4575" fmla="*/ 253234 h 364561"/>
              <a:gd name="connsiteX4576" fmla="*/ 8252439 w 12192000"/>
              <a:gd name="connsiteY4576" fmla="*/ 238998 h 364561"/>
              <a:gd name="connsiteX4577" fmla="*/ 8370896 w 12192000"/>
              <a:gd name="connsiteY4577" fmla="*/ 238998 h 364561"/>
              <a:gd name="connsiteX4578" fmla="*/ 8370896 w 12192000"/>
              <a:gd name="connsiteY4578" fmla="*/ 246332 h 364561"/>
              <a:gd name="connsiteX4579" fmla="*/ 8360877 w 12192000"/>
              <a:gd name="connsiteY4579" fmla="*/ 246332 h 364561"/>
              <a:gd name="connsiteX4580" fmla="*/ 8370896 w 12192000"/>
              <a:gd name="connsiteY4580" fmla="*/ 238998 h 364561"/>
              <a:gd name="connsiteX4581" fmla="*/ 8539125 w 12192000"/>
              <a:gd name="connsiteY4581" fmla="*/ 238998 h 364561"/>
              <a:gd name="connsiteX4582" fmla="*/ 8539125 w 12192000"/>
              <a:gd name="connsiteY4582" fmla="*/ 246188 h 364561"/>
              <a:gd name="connsiteX4583" fmla="*/ 8542781 w 12192000"/>
              <a:gd name="connsiteY4583" fmla="*/ 250682 h 364561"/>
              <a:gd name="connsiteX4584" fmla="*/ 8539225 w 12192000"/>
              <a:gd name="connsiteY4584" fmla="*/ 260296 h 364561"/>
              <a:gd name="connsiteX4585" fmla="*/ 8539445 w 12192000"/>
              <a:gd name="connsiteY4585" fmla="*/ 260352 h 364561"/>
              <a:gd name="connsiteX4586" fmla="*/ 8539144 w 12192000"/>
              <a:gd name="connsiteY4586" fmla="*/ 260514 h 364561"/>
              <a:gd name="connsiteX4587" fmla="*/ 8539125 w 12192000"/>
              <a:gd name="connsiteY4587" fmla="*/ 260568 h 364561"/>
              <a:gd name="connsiteX4588" fmla="*/ 8539104 w 12192000"/>
              <a:gd name="connsiteY4588" fmla="*/ 260536 h 364561"/>
              <a:gd name="connsiteX4589" fmla="*/ 8534495 w 12192000"/>
              <a:gd name="connsiteY4589" fmla="*/ 263022 h 364561"/>
              <a:gd name="connsiteX4590" fmla="*/ 8529545 w 12192000"/>
              <a:gd name="connsiteY4590" fmla="*/ 260352 h 364561"/>
              <a:gd name="connsiteX4591" fmla="*/ 8529545 w 12192000"/>
              <a:gd name="connsiteY4591" fmla="*/ 253234 h 364561"/>
              <a:gd name="connsiteX4592" fmla="*/ 8535114 w 12192000"/>
              <a:gd name="connsiteY4592" fmla="*/ 259240 h 364561"/>
              <a:gd name="connsiteX4593" fmla="*/ 8538899 w 12192000"/>
              <a:gd name="connsiteY4593" fmla="*/ 260212 h 364561"/>
              <a:gd name="connsiteX4594" fmla="*/ 8532856 w 12192000"/>
              <a:gd name="connsiteY4594" fmla="*/ 250682 h 364561"/>
              <a:gd name="connsiteX4595" fmla="*/ 8518230 w 12192000"/>
              <a:gd name="connsiteY4595" fmla="*/ 246188 h 364561"/>
              <a:gd name="connsiteX4596" fmla="*/ 8529374 w 12192000"/>
              <a:gd name="connsiteY4596" fmla="*/ 238998 h 364561"/>
              <a:gd name="connsiteX4597" fmla="*/ 8539125 w 12192000"/>
              <a:gd name="connsiteY4597" fmla="*/ 238998 h 364561"/>
              <a:gd name="connsiteX4598" fmla="*/ 8717720 w 12192000"/>
              <a:gd name="connsiteY4598" fmla="*/ 238998 h 364561"/>
              <a:gd name="connsiteX4599" fmla="*/ 8717720 w 12192000"/>
              <a:gd name="connsiteY4599" fmla="*/ 246332 h 364561"/>
              <a:gd name="connsiteX4600" fmla="*/ 8717720 w 12192000"/>
              <a:gd name="connsiteY4600" fmla="*/ 238998 h 364561"/>
              <a:gd name="connsiteX4601" fmla="*/ 8727444 w 12192000"/>
              <a:gd name="connsiteY4601" fmla="*/ 238998 h 364561"/>
              <a:gd name="connsiteX4602" fmla="*/ 8727444 w 12192000"/>
              <a:gd name="connsiteY4602" fmla="*/ 246332 h 364561"/>
              <a:gd name="connsiteX4603" fmla="*/ 8727444 w 12192000"/>
              <a:gd name="connsiteY4603" fmla="*/ 238998 h 364561"/>
              <a:gd name="connsiteX4604" fmla="*/ 9192725 w 12192000"/>
              <a:gd name="connsiteY4604" fmla="*/ 238998 h 364561"/>
              <a:gd name="connsiteX4605" fmla="*/ 9192725 w 12192000"/>
              <a:gd name="connsiteY4605" fmla="*/ 246332 h 364561"/>
              <a:gd name="connsiteX4606" fmla="*/ 9192725 w 12192000"/>
              <a:gd name="connsiteY4606" fmla="*/ 238998 h 364561"/>
              <a:gd name="connsiteX4607" fmla="*/ 9282010 w 12192000"/>
              <a:gd name="connsiteY4607" fmla="*/ 238998 h 364561"/>
              <a:gd name="connsiteX4608" fmla="*/ 9271991 w 12192000"/>
              <a:gd name="connsiteY4608" fmla="*/ 238998 h 364561"/>
              <a:gd name="connsiteX4609" fmla="*/ 9271991 w 12192000"/>
              <a:gd name="connsiteY4609" fmla="*/ 253234 h 364561"/>
              <a:gd name="connsiteX4610" fmla="*/ 9282010 w 12192000"/>
              <a:gd name="connsiteY4610" fmla="*/ 238998 h 364561"/>
              <a:gd name="connsiteX4611" fmla="*/ 4875544 w 12192000"/>
              <a:gd name="connsiteY4611" fmla="*/ 238997 h 364561"/>
              <a:gd name="connsiteX4612" fmla="*/ 4874576 w 12192000"/>
              <a:gd name="connsiteY4612" fmla="*/ 241690 h 364561"/>
              <a:gd name="connsiteX4613" fmla="*/ 4874586 w 12192000"/>
              <a:gd name="connsiteY4613" fmla="*/ 241688 h 364561"/>
              <a:gd name="connsiteX4614" fmla="*/ 4875544 w 12192000"/>
              <a:gd name="connsiteY4614" fmla="*/ 238997 h 364561"/>
              <a:gd name="connsiteX4615" fmla="*/ 9320905 w 12192000"/>
              <a:gd name="connsiteY4615" fmla="*/ 238997 h 364561"/>
              <a:gd name="connsiteX4616" fmla="*/ 9330924 w 12192000"/>
              <a:gd name="connsiteY4616" fmla="*/ 246331 h 364561"/>
              <a:gd name="connsiteX4617" fmla="*/ 9320905 w 12192000"/>
              <a:gd name="connsiteY4617" fmla="*/ 238997 h 364561"/>
              <a:gd name="connsiteX4618" fmla="*/ 9460283 w 12192000"/>
              <a:gd name="connsiteY4618" fmla="*/ 238997 h 364561"/>
              <a:gd name="connsiteX4619" fmla="*/ 9455421 w 12192000"/>
              <a:gd name="connsiteY4619" fmla="*/ 239887 h 364561"/>
              <a:gd name="connsiteX4620" fmla="*/ 9454730 w 12192000"/>
              <a:gd name="connsiteY4620" fmla="*/ 240773 h 364561"/>
              <a:gd name="connsiteX4621" fmla="*/ 9450022 w 12192000"/>
              <a:gd name="connsiteY4621" fmla="*/ 239177 h 364561"/>
              <a:gd name="connsiteX4622" fmla="*/ 9450022 w 12192000"/>
              <a:gd name="connsiteY4622" fmla="*/ 246600 h 364561"/>
              <a:gd name="connsiteX4623" fmla="*/ 9450560 w 12192000"/>
              <a:gd name="connsiteY4623" fmla="*/ 246600 h 364561"/>
              <a:gd name="connsiteX4624" fmla="*/ 9450560 w 12192000"/>
              <a:gd name="connsiteY4624" fmla="*/ 247006 h 364561"/>
              <a:gd name="connsiteX4625" fmla="*/ 9450560 w 12192000"/>
              <a:gd name="connsiteY4625" fmla="*/ 253234 h 364561"/>
              <a:gd name="connsiteX4626" fmla="*/ 9457138 w 12192000"/>
              <a:gd name="connsiteY4626" fmla="*/ 252271 h 364561"/>
              <a:gd name="connsiteX4627" fmla="*/ 9456255 w 12192000"/>
              <a:gd name="connsiteY4627" fmla="*/ 254024 h 364561"/>
              <a:gd name="connsiteX4628" fmla="*/ 9459994 w 12192000"/>
              <a:gd name="connsiteY4628" fmla="*/ 261447 h 364561"/>
              <a:gd name="connsiteX4629" fmla="*/ 9460279 w 12192000"/>
              <a:gd name="connsiteY4629" fmla="*/ 261367 h 364561"/>
              <a:gd name="connsiteX4630" fmla="*/ 9461241 w 12192000"/>
              <a:gd name="connsiteY4630" fmla="*/ 264018 h 364561"/>
              <a:gd name="connsiteX4631" fmla="*/ 9470008 w 12192000"/>
              <a:gd name="connsiteY4631" fmla="*/ 267470 h 364561"/>
              <a:gd name="connsiteX4632" fmla="*/ 9468755 w 12192000"/>
              <a:gd name="connsiteY4632" fmla="*/ 261430 h 364561"/>
              <a:gd name="connsiteX4633" fmla="*/ 9462315 w 12192000"/>
              <a:gd name="connsiteY4633" fmla="*/ 260796 h 364561"/>
              <a:gd name="connsiteX4634" fmla="*/ 9469917 w 12192000"/>
              <a:gd name="connsiteY4634" fmla="*/ 258663 h 364561"/>
              <a:gd name="connsiteX4635" fmla="*/ 9479842 w 12192000"/>
              <a:gd name="connsiteY4635" fmla="*/ 261447 h 364561"/>
              <a:gd name="connsiteX4636" fmla="*/ 9469916 w 12192000"/>
              <a:gd name="connsiteY4636" fmla="*/ 254024 h 364561"/>
              <a:gd name="connsiteX4637" fmla="*/ 9463709 w 12192000"/>
              <a:gd name="connsiteY4637" fmla="*/ 243817 h 364561"/>
              <a:gd name="connsiteX4638" fmla="*/ 9461048 w 12192000"/>
              <a:gd name="connsiteY4638" fmla="*/ 242915 h 364561"/>
              <a:gd name="connsiteX4639" fmla="*/ 9805930 w 12192000"/>
              <a:gd name="connsiteY4639" fmla="*/ 238997 h 364561"/>
              <a:gd name="connsiteX4640" fmla="*/ 9815359 w 12192000"/>
              <a:gd name="connsiteY4640" fmla="*/ 246331 h 364561"/>
              <a:gd name="connsiteX4641" fmla="*/ 9805930 w 12192000"/>
              <a:gd name="connsiteY4641" fmla="*/ 238997 h 364561"/>
              <a:gd name="connsiteX4642" fmla="*/ 5222779 w 12192000"/>
              <a:gd name="connsiteY4642" fmla="*/ 238875 h 364561"/>
              <a:gd name="connsiteX4643" fmla="*/ 5223091 w 12192000"/>
              <a:gd name="connsiteY4643" fmla="*/ 239740 h 364561"/>
              <a:gd name="connsiteX4644" fmla="*/ 5223893 w 12192000"/>
              <a:gd name="connsiteY4644" fmla="*/ 239666 h 364561"/>
              <a:gd name="connsiteX4645" fmla="*/ 5232562 w 12192000"/>
              <a:gd name="connsiteY4645" fmla="*/ 238875 h 364561"/>
              <a:gd name="connsiteX4646" fmla="*/ 5223893 w 12192000"/>
              <a:gd name="connsiteY4646" fmla="*/ 239666 h 364561"/>
              <a:gd name="connsiteX4647" fmla="*/ 5228435 w 12192000"/>
              <a:gd name="connsiteY4647" fmla="*/ 242896 h 364561"/>
              <a:gd name="connsiteX4648" fmla="*/ 5232562 w 12192000"/>
              <a:gd name="connsiteY4648" fmla="*/ 238875 h 364561"/>
              <a:gd name="connsiteX4649" fmla="*/ 7981604 w 12192000"/>
              <a:gd name="connsiteY4649" fmla="*/ 237944 h 364561"/>
              <a:gd name="connsiteX4650" fmla="*/ 7981444 w 12192000"/>
              <a:gd name="connsiteY4650" fmla="*/ 238216 h 364561"/>
              <a:gd name="connsiteX4651" fmla="*/ 7985102 w 12192000"/>
              <a:gd name="connsiteY4651" fmla="*/ 239109 h 364561"/>
              <a:gd name="connsiteX4652" fmla="*/ 1570950 w 12192000"/>
              <a:gd name="connsiteY4652" fmla="*/ 237482 h 364561"/>
              <a:gd name="connsiteX4653" fmla="*/ 1584926 w 12192000"/>
              <a:gd name="connsiteY4653" fmla="*/ 246842 h 364561"/>
              <a:gd name="connsiteX4654" fmla="*/ 1584926 w 12192000"/>
              <a:gd name="connsiteY4654" fmla="*/ 261633 h 364561"/>
              <a:gd name="connsiteX4655" fmla="*/ 1574987 w 12192000"/>
              <a:gd name="connsiteY4655" fmla="*/ 261633 h 364561"/>
              <a:gd name="connsiteX4656" fmla="*/ 1574987 w 12192000"/>
              <a:gd name="connsiteY4656" fmla="*/ 254238 h 364561"/>
              <a:gd name="connsiteX4657" fmla="*/ 1565049 w 12192000"/>
              <a:gd name="connsiteY4657" fmla="*/ 246842 h 364561"/>
              <a:gd name="connsiteX4658" fmla="*/ 1565049 w 12192000"/>
              <a:gd name="connsiteY4658" fmla="*/ 239446 h 364561"/>
              <a:gd name="connsiteX4659" fmla="*/ 1570950 w 12192000"/>
              <a:gd name="connsiteY4659" fmla="*/ 237482 h 364561"/>
              <a:gd name="connsiteX4660" fmla="*/ 10845226 w 12192000"/>
              <a:gd name="connsiteY4660" fmla="*/ 237482 h 364561"/>
              <a:gd name="connsiteX4661" fmla="*/ 10859201 w 12192000"/>
              <a:gd name="connsiteY4661" fmla="*/ 246842 h 364561"/>
              <a:gd name="connsiteX4662" fmla="*/ 10859201 w 12192000"/>
              <a:gd name="connsiteY4662" fmla="*/ 261633 h 364561"/>
              <a:gd name="connsiteX4663" fmla="*/ 10849263 w 12192000"/>
              <a:gd name="connsiteY4663" fmla="*/ 261633 h 364561"/>
              <a:gd name="connsiteX4664" fmla="*/ 10849263 w 12192000"/>
              <a:gd name="connsiteY4664" fmla="*/ 254238 h 364561"/>
              <a:gd name="connsiteX4665" fmla="*/ 10839324 w 12192000"/>
              <a:gd name="connsiteY4665" fmla="*/ 246842 h 364561"/>
              <a:gd name="connsiteX4666" fmla="*/ 10839324 w 12192000"/>
              <a:gd name="connsiteY4666" fmla="*/ 239446 h 364561"/>
              <a:gd name="connsiteX4667" fmla="*/ 10845226 w 12192000"/>
              <a:gd name="connsiteY4667" fmla="*/ 237482 h 364561"/>
              <a:gd name="connsiteX4668" fmla="*/ 1933753 w 12192000"/>
              <a:gd name="connsiteY4668" fmla="*/ 237227 h 364561"/>
              <a:gd name="connsiteX4669" fmla="*/ 1932118 w 12192000"/>
              <a:gd name="connsiteY4669" fmla="*/ 237455 h 364561"/>
              <a:gd name="connsiteX4670" fmla="*/ 1933030 w 12192000"/>
              <a:gd name="connsiteY4670" fmla="*/ 239462 h 364561"/>
              <a:gd name="connsiteX4671" fmla="*/ 11208029 w 12192000"/>
              <a:gd name="connsiteY4671" fmla="*/ 237227 h 364561"/>
              <a:gd name="connsiteX4672" fmla="*/ 11206393 w 12192000"/>
              <a:gd name="connsiteY4672" fmla="*/ 237455 h 364561"/>
              <a:gd name="connsiteX4673" fmla="*/ 11207306 w 12192000"/>
              <a:gd name="connsiteY4673" fmla="*/ 239462 h 364561"/>
              <a:gd name="connsiteX4674" fmla="*/ 9159885 w 12192000"/>
              <a:gd name="connsiteY4674" fmla="*/ 236970 h 364561"/>
              <a:gd name="connsiteX4675" fmla="*/ 9152355 w 12192000"/>
              <a:gd name="connsiteY4675" fmla="*/ 238890 h 364561"/>
              <a:gd name="connsiteX4676" fmla="*/ 9153282 w 12192000"/>
              <a:gd name="connsiteY4676" fmla="*/ 239600 h 364561"/>
              <a:gd name="connsiteX4677" fmla="*/ 9149901 w 12192000"/>
              <a:gd name="connsiteY4677" fmla="*/ 248657 h 364561"/>
              <a:gd name="connsiteX4678" fmla="*/ 9148598 w 12192000"/>
              <a:gd name="connsiteY4678" fmla="*/ 249891 h 364561"/>
              <a:gd name="connsiteX4679" fmla="*/ 9152355 w 12192000"/>
              <a:gd name="connsiteY4679" fmla="*/ 253450 h 364561"/>
              <a:gd name="connsiteX4680" fmla="*/ 9162374 w 12192000"/>
              <a:gd name="connsiteY4680" fmla="*/ 253450 h 364561"/>
              <a:gd name="connsiteX4681" fmla="*/ 9157365 w 12192000"/>
              <a:gd name="connsiteY4681" fmla="*/ 249891 h 364561"/>
              <a:gd name="connsiteX4682" fmla="*/ 9156549 w 12192000"/>
              <a:gd name="connsiteY4682" fmla="*/ 249311 h 364561"/>
              <a:gd name="connsiteX4683" fmla="*/ 9158444 w 12192000"/>
              <a:gd name="connsiteY4683" fmla="*/ 246526 h 364561"/>
              <a:gd name="connsiteX4684" fmla="*/ 9159774 w 12192000"/>
              <a:gd name="connsiteY4684" fmla="*/ 244575 h 364561"/>
              <a:gd name="connsiteX4685" fmla="*/ 9167678 w 12192000"/>
              <a:gd name="connsiteY4685" fmla="*/ 250632 h 364561"/>
              <a:gd name="connsiteX4686" fmla="*/ 9183002 w 12192000"/>
              <a:gd name="connsiteY4686" fmla="*/ 246116 h 364561"/>
              <a:gd name="connsiteX4687" fmla="*/ 9159885 w 12192000"/>
              <a:gd name="connsiteY4687" fmla="*/ 236970 h 364561"/>
              <a:gd name="connsiteX4688" fmla="*/ 3883168 w 12192000"/>
              <a:gd name="connsiteY4688" fmla="*/ 236299 h 364561"/>
              <a:gd name="connsiteX4689" fmla="*/ 3864814 w 12192000"/>
              <a:gd name="connsiteY4689" fmla="*/ 239400 h 364561"/>
              <a:gd name="connsiteX4690" fmla="*/ 3874854 w 12192000"/>
              <a:gd name="connsiteY4690" fmla="*/ 246749 h 364561"/>
              <a:gd name="connsiteX4691" fmla="*/ 3884893 w 12192000"/>
              <a:gd name="connsiteY4691" fmla="*/ 239400 h 364561"/>
              <a:gd name="connsiteX4692" fmla="*/ 3883168 w 12192000"/>
              <a:gd name="connsiteY4692" fmla="*/ 236299 h 364561"/>
              <a:gd name="connsiteX4693" fmla="*/ 4403954 w 12192000"/>
              <a:gd name="connsiteY4693" fmla="*/ 236299 h 364561"/>
              <a:gd name="connsiteX4694" fmla="*/ 4385045 w 12192000"/>
              <a:gd name="connsiteY4694" fmla="*/ 239400 h 364561"/>
              <a:gd name="connsiteX4695" fmla="*/ 4395389 w 12192000"/>
              <a:gd name="connsiteY4695" fmla="*/ 246749 h 364561"/>
              <a:gd name="connsiteX4696" fmla="*/ 4405733 w 12192000"/>
              <a:gd name="connsiteY4696" fmla="*/ 239400 h 364561"/>
              <a:gd name="connsiteX4697" fmla="*/ 4403954 w 12192000"/>
              <a:gd name="connsiteY4697" fmla="*/ 236299 h 364561"/>
              <a:gd name="connsiteX4698" fmla="*/ 377081 w 12192000"/>
              <a:gd name="connsiteY4698" fmla="*/ 236256 h 364561"/>
              <a:gd name="connsiteX4699" fmla="*/ 369670 w 12192000"/>
              <a:gd name="connsiteY4699" fmla="*/ 239326 h 364561"/>
              <a:gd name="connsiteX4700" fmla="*/ 359508 w 12192000"/>
              <a:gd name="connsiteY4700" fmla="*/ 239326 h 364561"/>
              <a:gd name="connsiteX4701" fmla="*/ 359508 w 12192000"/>
              <a:gd name="connsiteY4701" fmla="*/ 246601 h 364561"/>
              <a:gd name="connsiteX4702" fmla="*/ 369670 w 12192000"/>
              <a:gd name="connsiteY4702" fmla="*/ 246601 h 364561"/>
              <a:gd name="connsiteX4703" fmla="*/ 369670 w 12192000"/>
              <a:gd name="connsiteY4703" fmla="*/ 253876 h 364561"/>
              <a:gd name="connsiteX4704" fmla="*/ 373943 w 12192000"/>
              <a:gd name="connsiteY4704" fmla="*/ 252853 h 364561"/>
              <a:gd name="connsiteX4705" fmla="*/ 379831 w 12192000"/>
              <a:gd name="connsiteY4705" fmla="*/ 253875 h 364561"/>
              <a:gd name="connsiteX4706" fmla="*/ 384864 w 12192000"/>
              <a:gd name="connsiteY4706" fmla="*/ 243872 h 364561"/>
              <a:gd name="connsiteX4707" fmla="*/ 389915 w 12192000"/>
              <a:gd name="connsiteY4707" fmla="*/ 239326 h 364561"/>
              <a:gd name="connsiteX4708" fmla="*/ 377081 w 12192000"/>
              <a:gd name="connsiteY4708" fmla="*/ 236256 h 364561"/>
              <a:gd name="connsiteX4709" fmla="*/ 9651356 w 12192000"/>
              <a:gd name="connsiteY4709" fmla="*/ 236256 h 364561"/>
              <a:gd name="connsiteX4710" fmla="*/ 9643945 w 12192000"/>
              <a:gd name="connsiteY4710" fmla="*/ 239326 h 364561"/>
              <a:gd name="connsiteX4711" fmla="*/ 9633784 w 12192000"/>
              <a:gd name="connsiteY4711" fmla="*/ 239326 h 364561"/>
              <a:gd name="connsiteX4712" fmla="*/ 9633784 w 12192000"/>
              <a:gd name="connsiteY4712" fmla="*/ 246601 h 364561"/>
              <a:gd name="connsiteX4713" fmla="*/ 9643945 w 12192000"/>
              <a:gd name="connsiteY4713" fmla="*/ 246601 h 364561"/>
              <a:gd name="connsiteX4714" fmla="*/ 9643945 w 12192000"/>
              <a:gd name="connsiteY4714" fmla="*/ 253876 h 364561"/>
              <a:gd name="connsiteX4715" fmla="*/ 9648219 w 12192000"/>
              <a:gd name="connsiteY4715" fmla="*/ 252853 h 364561"/>
              <a:gd name="connsiteX4716" fmla="*/ 9654107 w 12192000"/>
              <a:gd name="connsiteY4716" fmla="*/ 253875 h 364561"/>
              <a:gd name="connsiteX4717" fmla="*/ 9659140 w 12192000"/>
              <a:gd name="connsiteY4717" fmla="*/ 243872 h 364561"/>
              <a:gd name="connsiteX4718" fmla="*/ 9664191 w 12192000"/>
              <a:gd name="connsiteY4718" fmla="*/ 239326 h 364561"/>
              <a:gd name="connsiteX4719" fmla="*/ 9651356 w 12192000"/>
              <a:gd name="connsiteY4719" fmla="*/ 236256 h 364561"/>
              <a:gd name="connsiteX4720" fmla="*/ 6179812 w 12192000"/>
              <a:gd name="connsiteY4720" fmla="*/ 235904 h 364561"/>
              <a:gd name="connsiteX4721" fmla="*/ 6192120 w 12192000"/>
              <a:gd name="connsiteY4721" fmla="*/ 238998 h 364561"/>
              <a:gd name="connsiteX4722" fmla="*/ 6172671 w 12192000"/>
              <a:gd name="connsiteY4722" fmla="*/ 238998 h 364561"/>
              <a:gd name="connsiteX4723" fmla="*/ 6179812 w 12192000"/>
              <a:gd name="connsiteY4723" fmla="*/ 235904 h 364561"/>
              <a:gd name="connsiteX4724" fmla="*/ 1968815 w 12192000"/>
              <a:gd name="connsiteY4724" fmla="*/ 234214 h 364561"/>
              <a:gd name="connsiteX4725" fmla="*/ 1967317 w 12192000"/>
              <a:gd name="connsiteY4725" fmla="*/ 235043 h 364561"/>
              <a:gd name="connsiteX4726" fmla="*/ 1964336 w 12192000"/>
              <a:gd name="connsiteY4726" fmla="*/ 235503 h 364561"/>
              <a:gd name="connsiteX4727" fmla="*/ 1963386 w 12192000"/>
              <a:gd name="connsiteY4727" fmla="*/ 235900 h 364561"/>
              <a:gd name="connsiteX4728" fmla="*/ 1963386 w 12192000"/>
              <a:gd name="connsiteY4728" fmla="*/ 236299 h 364561"/>
              <a:gd name="connsiteX4729" fmla="*/ 1963386 w 12192000"/>
              <a:gd name="connsiteY4729" fmla="*/ 239400 h 364561"/>
              <a:gd name="connsiteX4730" fmla="*/ 1968862 w 12192000"/>
              <a:gd name="connsiteY4730" fmla="*/ 234232 h 364561"/>
              <a:gd name="connsiteX4731" fmla="*/ 11243091 w 12192000"/>
              <a:gd name="connsiteY4731" fmla="*/ 234214 h 364561"/>
              <a:gd name="connsiteX4732" fmla="*/ 11241593 w 12192000"/>
              <a:gd name="connsiteY4732" fmla="*/ 235043 h 364561"/>
              <a:gd name="connsiteX4733" fmla="*/ 11238612 w 12192000"/>
              <a:gd name="connsiteY4733" fmla="*/ 235503 h 364561"/>
              <a:gd name="connsiteX4734" fmla="*/ 11237661 w 12192000"/>
              <a:gd name="connsiteY4734" fmla="*/ 235900 h 364561"/>
              <a:gd name="connsiteX4735" fmla="*/ 11237661 w 12192000"/>
              <a:gd name="connsiteY4735" fmla="*/ 236299 h 364561"/>
              <a:gd name="connsiteX4736" fmla="*/ 11237661 w 12192000"/>
              <a:gd name="connsiteY4736" fmla="*/ 239400 h 364561"/>
              <a:gd name="connsiteX4737" fmla="*/ 11243137 w 12192000"/>
              <a:gd name="connsiteY4737" fmla="*/ 234232 h 364561"/>
              <a:gd name="connsiteX4738" fmla="*/ 1447718 w 12192000"/>
              <a:gd name="connsiteY4738" fmla="*/ 233888 h 364561"/>
              <a:gd name="connsiteX4739" fmla="*/ 1462626 w 12192000"/>
              <a:gd name="connsiteY4739" fmla="*/ 239400 h 364561"/>
              <a:gd name="connsiteX4740" fmla="*/ 1442749 w 12192000"/>
              <a:gd name="connsiteY4740" fmla="*/ 246749 h 364561"/>
              <a:gd name="connsiteX4741" fmla="*/ 1432811 w 12192000"/>
              <a:gd name="connsiteY4741" fmla="*/ 239400 h 364561"/>
              <a:gd name="connsiteX4742" fmla="*/ 1447718 w 12192000"/>
              <a:gd name="connsiteY4742" fmla="*/ 233888 h 364561"/>
              <a:gd name="connsiteX4743" fmla="*/ 10721994 w 12192000"/>
              <a:gd name="connsiteY4743" fmla="*/ 233888 h 364561"/>
              <a:gd name="connsiteX4744" fmla="*/ 10736901 w 12192000"/>
              <a:gd name="connsiteY4744" fmla="*/ 239400 h 364561"/>
              <a:gd name="connsiteX4745" fmla="*/ 10717025 w 12192000"/>
              <a:gd name="connsiteY4745" fmla="*/ 246749 h 364561"/>
              <a:gd name="connsiteX4746" fmla="*/ 10707087 w 12192000"/>
              <a:gd name="connsiteY4746" fmla="*/ 239400 h 364561"/>
              <a:gd name="connsiteX4747" fmla="*/ 10721994 w 12192000"/>
              <a:gd name="connsiteY4747" fmla="*/ 233888 h 364561"/>
              <a:gd name="connsiteX4748" fmla="*/ 8054185 w 12192000"/>
              <a:gd name="connsiteY4748" fmla="*/ 233368 h 364561"/>
              <a:gd name="connsiteX4749" fmla="*/ 8053364 w 12192000"/>
              <a:gd name="connsiteY4749" fmla="*/ 239109 h 364561"/>
              <a:gd name="connsiteX4750" fmla="*/ 8053364 w 12192000"/>
              <a:gd name="connsiteY4750" fmla="*/ 246253 h 364561"/>
              <a:gd name="connsiteX4751" fmla="*/ 8057543 w 12192000"/>
              <a:gd name="connsiteY4751" fmla="*/ 239109 h 364561"/>
              <a:gd name="connsiteX4752" fmla="*/ 829859 w 12192000"/>
              <a:gd name="connsiteY4752" fmla="*/ 232082 h 364561"/>
              <a:gd name="connsiteX4753" fmla="*/ 829859 w 12192000"/>
              <a:gd name="connsiteY4753" fmla="*/ 239462 h 364561"/>
              <a:gd name="connsiteX4754" fmla="*/ 829859 w 12192000"/>
              <a:gd name="connsiteY4754" fmla="*/ 232082 h 364561"/>
              <a:gd name="connsiteX4755" fmla="*/ 10104134 w 12192000"/>
              <a:gd name="connsiteY4755" fmla="*/ 232082 h 364561"/>
              <a:gd name="connsiteX4756" fmla="*/ 10104134 w 12192000"/>
              <a:gd name="connsiteY4756" fmla="*/ 239462 h 364561"/>
              <a:gd name="connsiteX4757" fmla="*/ 10104134 w 12192000"/>
              <a:gd name="connsiteY4757" fmla="*/ 232082 h 364561"/>
              <a:gd name="connsiteX4758" fmla="*/ 155709 w 12192000"/>
              <a:gd name="connsiteY4758" fmla="*/ 232051 h 364561"/>
              <a:gd name="connsiteX4759" fmla="*/ 133771 w 12192000"/>
              <a:gd name="connsiteY4759" fmla="*/ 232051 h 364561"/>
              <a:gd name="connsiteX4760" fmla="*/ 133771 w 12192000"/>
              <a:gd name="connsiteY4760" fmla="*/ 239177 h 364561"/>
              <a:gd name="connsiteX4761" fmla="*/ 145452 w 12192000"/>
              <a:gd name="connsiteY4761" fmla="*/ 239177 h 364561"/>
              <a:gd name="connsiteX4762" fmla="*/ 155709 w 12192000"/>
              <a:gd name="connsiteY4762" fmla="*/ 232051 h 364561"/>
              <a:gd name="connsiteX4763" fmla="*/ 287713 w 12192000"/>
              <a:gd name="connsiteY4763" fmla="*/ 232051 h 364561"/>
              <a:gd name="connsiteX4764" fmla="*/ 287713 w 12192000"/>
              <a:gd name="connsiteY4764" fmla="*/ 239177 h 364561"/>
              <a:gd name="connsiteX4765" fmla="*/ 287713 w 12192000"/>
              <a:gd name="connsiteY4765" fmla="*/ 232051 h 364561"/>
              <a:gd name="connsiteX4766" fmla="*/ 400259 w 12192000"/>
              <a:gd name="connsiteY4766" fmla="*/ 232051 h 364561"/>
              <a:gd name="connsiteX4767" fmla="*/ 389915 w 12192000"/>
              <a:gd name="connsiteY4767" fmla="*/ 232051 h 364561"/>
              <a:gd name="connsiteX4768" fmla="*/ 400259 w 12192000"/>
              <a:gd name="connsiteY4768" fmla="*/ 239177 h 364561"/>
              <a:gd name="connsiteX4769" fmla="*/ 400259 w 12192000"/>
              <a:gd name="connsiteY4769" fmla="*/ 232051 h 364561"/>
              <a:gd name="connsiteX4770" fmla="*/ 452006 w 12192000"/>
              <a:gd name="connsiteY4770" fmla="*/ 232051 h 364561"/>
              <a:gd name="connsiteX4771" fmla="*/ 420382 w 12192000"/>
              <a:gd name="connsiteY4771" fmla="*/ 239400 h 364561"/>
              <a:gd name="connsiteX4772" fmla="*/ 431873 w 12192000"/>
              <a:gd name="connsiteY4772" fmla="*/ 246749 h 364561"/>
              <a:gd name="connsiteX4773" fmla="*/ 452006 w 12192000"/>
              <a:gd name="connsiteY4773" fmla="*/ 232051 h 364561"/>
              <a:gd name="connsiteX4774" fmla="*/ 501871 w 12192000"/>
              <a:gd name="connsiteY4774" fmla="*/ 232051 h 364561"/>
              <a:gd name="connsiteX4775" fmla="*/ 512215 w 12192000"/>
              <a:gd name="connsiteY4775" fmla="*/ 239177 h 364561"/>
              <a:gd name="connsiteX4776" fmla="*/ 501871 w 12192000"/>
              <a:gd name="connsiteY4776" fmla="*/ 232051 h 364561"/>
              <a:gd name="connsiteX4777" fmla="*/ 604424 w 12192000"/>
              <a:gd name="connsiteY4777" fmla="*/ 232051 h 364561"/>
              <a:gd name="connsiteX4778" fmla="*/ 594356 w 12192000"/>
              <a:gd name="connsiteY4778" fmla="*/ 239325 h 364561"/>
              <a:gd name="connsiteX4779" fmla="*/ 604424 w 12192000"/>
              <a:gd name="connsiteY4779" fmla="*/ 246600 h 364561"/>
              <a:gd name="connsiteX4780" fmla="*/ 594356 w 12192000"/>
              <a:gd name="connsiteY4780" fmla="*/ 246600 h 364561"/>
              <a:gd name="connsiteX4781" fmla="*/ 604424 w 12192000"/>
              <a:gd name="connsiteY4781" fmla="*/ 253875 h 364561"/>
              <a:gd name="connsiteX4782" fmla="*/ 625996 w 12192000"/>
              <a:gd name="connsiteY4782" fmla="*/ 239325 h 364561"/>
              <a:gd name="connsiteX4783" fmla="*/ 604424 w 12192000"/>
              <a:gd name="connsiteY4783" fmla="*/ 232051 h 364561"/>
              <a:gd name="connsiteX4784" fmla="*/ 840173 w 12192000"/>
              <a:gd name="connsiteY4784" fmla="*/ 232051 h 364561"/>
              <a:gd name="connsiteX4785" fmla="*/ 849908 w 12192000"/>
              <a:gd name="connsiteY4785" fmla="*/ 239177 h 364561"/>
              <a:gd name="connsiteX4786" fmla="*/ 840173 w 12192000"/>
              <a:gd name="connsiteY4786" fmla="*/ 232051 h 364561"/>
              <a:gd name="connsiteX4787" fmla="*/ 1493104 w 12192000"/>
              <a:gd name="connsiteY4787" fmla="*/ 232051 h 364561"/>
              <a:gd name="connsiteX4788" fmla="*/ 1493104 w 12192000"/>
              <a:gd name="connsiteY4788" fmla="*/ 253875 h 364561"/>
              <a:gd name="connsiteX4789" fmla="*/ 1472969 w 12192000"/>
              <a:gd name="connsiteY4789" fmla="*/ 246600 h 364561"/>
              <a:gd name="connsiteX4790" fmla="*/ 1493104 w 12192000"/>
              <a:gd name="connsiteY4790" fmla="*/ 232051 h 364561"/>
              <a:gd name="connsiteX4791" fmla="*/ 1729130 w 12192000"/>
              <a:gd name="connsiteY4791" fmla="*/ 232051 h 364561"/>
              <a:gd name="connsiteX4792" fmla="*/ 1718786 w 12192000"/>
              <a:gd name="connsiteY4792" fmla="*/ 239177 h 364561"/>
              <a:gd name="connsiteX4793" fmla="*/ 1729130 w 12192000"/>
              <a:gd name="connsiteY4793" fmla="*/ 239177 h 364561"/>
              <a:gd name="connsiteX4794" fmla="*/ 1729130 w 12192000"/>
              <a:gd name="connsiteY4794" fmla="*/ 232051 h 364561"/>
              <a:gd name="connsiteX4795" fmla="*/ 1913188 w 12192000"/>
              <a:gd name="connsiteY4795" fmla="*/ 232051 h 364561"/>
              <a:gd name="connsiteX4796" fmla="*/ 1923228 w 12192000"/>
              <a:gd name="connsiteY4796" fmla="*/ 246749 h 364561"/>
              <a:gd name="connsiteX4797" fmla="*/ 1913188 w 12192000"/>
              <a:gd name="connsiteY4797" fmla="*/ 232051 h 364561"/>
              <a:gd name="connsiteX4798" fmla="*/ 2045528 w 12192000"/>
              <a:gd name="connsiteY4798" fmla="*/ 232051 h 364561"/>
              <a:gd name="connsiteX4799" fmla="*/ 2045528 w 12192000"/>
              <a:gd name="connsiteY4799" fmla="*/ 239177 h 364561"/>
              <a:gd name="connsiteX4800" fmla="*/ 2035184 w 12192000"/>
              <a:gd name="connsiteY4800" fmla="*/ 239177 h 364561"/>
              <a:gd name="connsiteX4801" fmla="*/ 2045528 w 12192000"/>
              <a:gd name="connsiteY4801" fmla="*/ 232051 h 364561"/>
              <a:gd name="connsiteX4802" fmla="*/ 2485240 w 12192000"/>
              <a:gd name="connsiteY4802" fmla="*/ 232051 h 364561"/>
              <a:gd name="connsiteX4803" fmla="*/ 2495178 w 12192000"/>
              <a:gd name="connsiteY4803" fmla="*/ 239325 h 364561"/>
              <a:gd name="connsiteX4804" fmla="*/ 2485240 w 12192000"/>
              <a:gd name="connsiteY4804" fmla="*/ 253875 h 364561"/>
              <a:gd name="connsiteX4805" fmla="*/ 2473882 w 12192000"/>
              <a:gd name="connsiteY4805" fmla="*/ 246600 h 364561"/>
              <a:gd name="connsiteX4806" fmla="*/ 2485240 w 12192000"/>
              <a:gd name="connsiteY4806" fmla="*/ 232051 h 364561"/>
              <a:gd name="connsiteX4807" fmla="*/ 2505522 w 12192000"/>
              <a:gd name="connsiteY4807" fmla="*/ 232051 h 364561"/>
              <a:gd name="connsiteX4808" fmla="*/ 2515865 w 12192000"/>
              <a:gd name="connsiteY4808" fmla="*/ 239177 h 364561"/>
              <a:gd name="connsiteX4809" fmla="*/ 2495178 w 12192000"/>
              <a:gd name="connsiteY4809" fmla="*/ 239177 h 364561"/>
              <a:gd name="connsiteX4810" fmla="*/ 2505522 w 12192000"/>
              <a:gd name="connsiteY4810" fmla="*/ 232051 h 364561"/>
              <a:gd name="connsiteX4811" fmla="*/ 2525905 w 12192000"/>
              <a:gd name="connsiteY4811" fmla="*/ 232051 h 364561"/>
              <a:gd name="connsiteX4812" fmla="*/ 2525905 w 12192000"/>
              <a:gd name="connsiteY4812" fmla="*/ 246749 h 364561"/>
              <a:gd name="connsiteX4813" fmla="*/ 2515865 w 12192000"/>
              <a:gd name="connsiteY4813" fmla="*/ 246749 h 364561"/>
              <a:gd name="connsiteX4814" fmla="*/ 2515865 w 12192000"/>
              <a:gd name="connsiteY4814" fmla="*/ 239400 h 364561"/>
              <a:gd name="connsiteX4815" fmla="*/ 2525905 w 12192000"/>
              <a:gd name="connsiteY4815" fmla="*/ 232051 h 364561"/>
              <a:gd name="connsiteX4816" fmla="*/ 2759856 w 12192000"/>
              <a:gd name="connsiteY4816" fmla="*/ 232051 h 364561"/>
              <a:gd name="connsiteX4817" fmla="*/ 2759856 w 12192000"/>
              <a:gd name="connsiteY4817" fmla="*/ 239177 h 364561"/>
              <a:gd name="connsiteX4818" fmla="*/ 2759856 w 12192000"/>
              <a:gd name="connsiteY4818" fmla="*/ 232051 h 364561"/>
              <a:gd name="connsiteX4819" fmla="*/ 2821919 w 12192000"/>
              <a:gd name="connsiteY4819" fmla="*/ 232051 h 364561"/>
              <a:gd name="connsiteX4820" fmla="*/ 2812184 w 12192000"/>
              <a:gd name="connsiteY4820" fmla="*/ 232051 h 364561"/>
              <a:gd name="connsiteX4821" fmla="*/ 2821919 w 12192000"/>
              <a:gd name="connsiteY4821" fmla="*/ 239177 h 364561"/>
              <a:gd name="connsiteX4822" fmla="*/ 2821919 w 12192000"/>
              <a:gd name="connsiteY4822" fmla="*/ 232051 h 364561"/>
              <a:gd name="connsiteX4823" fmla="*/ 3322679 w 12192000"/>
              <a:gd name="connsiteY4823" fmla="*/ 232051 h 364561"/>
              <a:gd name="connsiteX4824" fmla="*/ 3342758 w 12192000"/>
              <a:gd name="connsiteY4824" fmla="*/ 239177 h 364561"/>
              <a:gd name="connsiteX4825" fmla="*/ 3322679 w 12192000"/>
              <a:gd name="connsiteY4825" fmla="*/ 232051 h 364561"/>
              <a:gd name="connsiteX4826" fmla="*/ 3414556 w 12192000"/>
              <a:gd name="connsiteY4826" fmla="*/ 232051 h 364561"/>
              <a:gd name="connsiteX4827" fmla="*/ 3394477 w 12192000"/>
              <a:gd name="connsiteY4827" fmla="*/ 239177 h 364561"/>
              <a:gd name="connsiteX4828" fmla="*/ 3414556 w 12192000"/>
              <a:gd name="connsiteY4828" fmla="*/ 232051 h 364561"/>
              <a:gd name="connsiteX4829" fmla="*/ 4119150 w 12192000"/>
              <a:gd name="connsiteY4829" fmla="*/ 232051 h 364561"/>
              <a:gd name="connsiteX4830" fmla="*/ 4129494 w 12192000"/>
              <a:gd name="connsiteY4830" fmla="*/ 239177 h 364561"/>
              <a:gd name="connsiteX4831" fmla="*/ 4119150 w 12192000"/>
              <a:gd name="connsiteY4831" fmla="*/ 232051 h 364561"/>
              <a:gd name="connsiteX4832" fmla="*/ 4354927 w 12192000"/>
              <a:gd name="connsiteY4832" fmla="*/ 232051 h 364561"/>
              <a:gd name="connsiteX4833" fmla="*/ 4359946 w 12192000"/>
              <a:gd name="connsiteY4833" fmla="*/ 238481 h 364561"/>
              <a:gd name="connsiteX4834" fmla="*/ 4364033 w 12192000"/>
              <a:gd name="connsiteY4834" fmla="*/ 239229 h 364561"/>
              <a:gd name="connsiteX4835" fmla="*/ 4363711 w 12192000"/>
              <a:gd name="connsiteY4835" fmla="*/ 236644 h 364561"/>
              <a:gd name="connsiteX4836" fmla="*/ 4354927 w 12192000"/>
              <a:gd name="connsiteY4836" fmla="*/ 232051 h 364561"/>
              <a:gd name="connsiteX4837" fmla="*/ 4497610 w 12192000"/>
              <a:gd name="connsiteY4837" fmla="*/ 232051 h 364561"/>
              <a:gd name="connsiteX4838" fmla="*/ 4477530 w 12192000"/>
              <a:gd name="connsiteY4838" fmla="*/ 232051 h 364561"/>
              <a:gd name="connsiteX4839" fmla="*/ 4487571 w 12192000"/>
              <a:gd name="connsiteY4839" fmla="*/ 239177 h 364561"/>
              <a:gd name="connsiteX4840" fmla="*/ 4497610 w 12192000"/>
              <a:gd name="connsiteY4840" fmla="*/ 232051 h 364561"/>
              <a:gd name="connsiteX4841" fmla="*/ 4517413 w 12192000"/>
              <a:gd name="connsiteY4841" fmla="*/ 232051 h 364561"/>
              <a:gd name="connsiteX4842" fmla="*/ 4507345 w 12192000"/>
              <a:gd name="connsiteY4842" fmla="*/ 239177 h 364561"/>
              <a:gd name="connsiteX4843" fmla="*/ 4538986 w 12192000"/>
              <a:gd name="connsiteY4843" fmla="*/ 239177 h 364561"/>
              <a:gd name="connsiteX4844" fmla="*/ 4517413 w 12192000"/>
              <a:gd name="connsiteY4844" fmla="*/ 232051 h 364561"/>
              <a:gd name="connsiteX4845" fmla="*/ 8775281 w 12192000"/>
              <a:gd name="connsiteY4845" fmla="*/ 232051 h 364561"/>
              <a:gd name="connsiteX4846" fmla="*/ 8765215 w 12192000"/>
              <a:gd name="connsiteY4846" fmla="*/ 239177 h 364561"/>
              <a:gd name="connsiteX4847" fmla="*/ 8766673 w 12192000"/>
              <a:gd name="connsiteY4847" fmla="*/ 239177 h 364561"/>
              <a:gd name="connsiteX4848" fmla="*/ 8771503 w 12192000"/>
              <a:gd name="connsiteY4848" fmla="*/ 246253 h 364561"/>
              <a:gd name="connsiteX4849" fmla="*/ 8776378 w 12192000"/>
              <a:gd name="connsiteY4849" fmla="*/ 253397 h 364561"/>
              <a:gd name="connsiteX4850" fmla="*/ 8786130 w 12192000"/>
              <a:gd name="connsiteY4850" fmla="*/ 253397 h 364561"/>
              <a:gd name="connsiteX4851" fmla="*/ 8780035 w 12192000"/>
              <a:gd name="connsiteY4851" fmla="*/ 243574 h 364561"/>
              <a:gd name="connsiteX4852" fmla="*/ 8766831 w 12192000"/>
              <a:gd name="connsiteY4852" fmla="*/ 239177 h 364561"/>
              <a:gd name="connsiteX4853" fmla="*/ 8775281 w 12192000"/>
              <a:gd name="connsiteY4853" fmla="*/ 239177 h 364561"/>
              <a:gd name="connsiteX4854" fmla="*/ 8775281 w 12192000"/>
              <a:gd name="connsiteY4854" fmla="*/ 232051 h 364561"/>
              <a:gd name="connsiteX4855" fmla="*/ 9429984 w 12192000"/>
              <a:gd name="connsiteY4855" fmla="*/ 232051 h 364561"/>
              <a:gd name="connsiteX4856" fmla="*/ 9408047 w 12192000"/>
              <a:gd name="connsiteY4856" fmla="*/ 232051 h 364561"/>
              <a:gd name="connsiteX4857" fmla="*/ 9408047 w 12192000"/>
              <a:gd name="connsiteY4857" fmla="*/ 239177 h 364561"/>
              <a:gd name="connsiteX4858" fmla="*/ 9419728 w 12192000"/>
              <a:gd name="connsiteY4858" fmla="*/ 239177 h 364561"/>
              <a:gd name="connsiteX4859" fmla="*/ 9429984 w 12192000"/>
              <a:gd name="connsiteY4859" fmla="*/ 232051 h 364561"/>
              <a:gd name="connsiteX4860" fmla="*/ 9561989 w 12192000"/>
              <a:gd name="connsiteY4860" fmla="*/ 232051 h 364561"/>
              <a:gd name="connsiteX4861" fmla="*/ 9561989 w 12192000"/>
              <a:gd name="connsiteY4861" fmla="*/ 239177 h 364561"/>
              <a:gd name="connsiteX4862" fmla="*/ 9561989 w 12192000"/>
              <a:gd name="connsiteY4862" fmla="*/ 232051 h 364561"/>
              <a:gd name="connsiteX4863" fmla="*/ 9674534 w 12192000"/>
              <a:gd name="connsiteY4863" fmla="*/ 232051 h 364561"/>
              <a:gd name="connsiteX4864" fmla="*/ 9664190 w 12192000"/>
              <a:gd name="connsiteY4864" fmla="*/ 232051 h 364561"/>
              <a:gd name="connsiteX4865" fmla="*/ 9674534 w 12192000"/>
              <a:gd name="connsiteY4865" fmla="*/ 239177 h 364561"/>
              <a:gd name="connsiteX4866" fmla="*/ 9674534 w 12192000"/>
              <a:gd name="connsiteY4866" fmla="*/ 232051 h 364561"/>
              <a:gd name="connsiteX4867" fmla="*/ 9726282 w 12192000"/>
              <a:gd name="connsiteY4867" fmla="*/ 232051 h 364561"/>
              <a:gd name="connsiteX4868" fmla="*/ 9694657 w 12192000"/>
              <a:gd name="connsiteY4868" fmla="*/ 239400 h 364561"/>
              <a:gd name="connsiteX4869" fmla="*/ 9706149 w 12192000"/>
              <a:gd name="connsiteY4869" fmla="*/ 246749 h 364561"/>
              <a:gd name="connsiteX4870" fmla="*/ 9726282 w 12192000"/>
              <a:gd name="connsiteY4870" fmla="*/ 232051 h 364561"/>
              <a:gd name="connsiteX4871" fmla="*/ 9776147 w 12192000"/>
              <a:gd name="connsiteY4871" fmla="*/ 232051 h 364561"/>
              <a:gd name="connsiteX4872" fmla="*/ 9786491 w 12192000"/>
              <a:gd name="connsiteY4872" fmla="*/ 239177 h 364561"/>
              <a:gd name="connsiteX4873" fmla="*/ 9776147 w 12192000"/>
              <a:gd name="connsiteY4873" fmla="*/ 232051 h 364561"/>
              <a:gd name="connsiteX4874" fmla="*/ 9878699 w 12192000"/>
              <a:gd name="connsiteY4874" fmla="*/ 232051 h 364561"/>
              <a:gd name="connsiteX4875" fmla="*/ 9868632 w 12192000"/>
              <a:gd name="connsiteY4875" fmla="*/ 239325 h 364561"/>
              <a:gd name="connsiteX4876" fmla="*/ 9878699 w 12192000"/>
              <a:gd name="connsiteY4876" fmla="*/ 246600 h 364561"/>
              <a:gd name="connsiteX4877" fmla="*/ 9868632 w 12192000"/>
              <a:gd name="connsiteY4877" fmla="*/ 246600 h 364561"/>
              <a:gd name="connsiteX4878" fmla="*/ 9878699 w 12192000"/>
              <a:gd name="connsiteY4878" fmla="*/ 253875 h 364561"/>
              <a:gd name="connsiteX4879" fmla="*/ 9900272 w 12192000"/>
              <a:gd name="connsiteY4879" fmla="*/ 239325 h 364561"/>
              <a:gd name="connsiteX4880" fmla="*/ 9878699 w 12192000"/>
              <a:gd name="connsiteY4880" fmla="*/ 232051 h 364561"/>
              <a:gd name="connsiteX4881" fmla="*/ 10114449 w 12192000"/>
              <a:gd name="connsiteY4881" fmla="*/ 232051 h 364561"/>
              <a:gd name="connsiteX4882" fmla="*/ 10124184 w 12192000"/>
              <a:gd name="connsiteY4882" fmla="*/ 239177 h 364561"/>
              <a:gd name="connsiteX4883" fmla="*/ 10114449 w 12192000"/>
              <a:gd name="connsiteY4883" fmla="*/ 232051 h 364561"/>
              <a:gd name="connsiteX4884" fmla="*/ 10767379 w 12192000"/>
              <a:gd name="connsiteY4884" fmla="*/ 232051 h 364561"/>
              <a:gd name="connsiteX4885" fmla="*/ 10767379 w 12192000"/>
              <a:gd name="connsiteY4885" fmla="*/ 253875 h 364561"/>
              <a:gd name="connsiteX4886" fmla="*/ 10747245 w 12192000"/>
              <a:gd name="connsiteY4886" fmla="*/ 246600 h 364561"/>
              <a:gd name="connsiteX4887" fmla="*/ 10767379 w 12192000"/>
              <a:gd name="connsiteY4887" fmla="*/ 232051 h 364561"/>
              <a:gd name="connsiteX4888" fmla="*/ 11003405 w 12192000"/>
              <a:gd name="connsiteY4888" fmla="*/ 232051 h 364561"/>
              <a:gd name="connsiteX4889" fmla="*/ 10993061 w 12192000"/>
              <a:gd name="connsiteY4889" fmla="*/ 239177 h 364561"/>
              <a:gd name="connsiteX4890" fmla="*/ 11003405 w 12192000"/>
              <a:gd name="connsiteY4890" fmla="*/ 239177 h 364561"/>
              <a:gd name="connsiteX4891" fmla="*/ 11003405 w 12192000"/>
              <a:gd name="connsiteY4891" fmla="*/ 232051 h 364561"/>
              <a:gd name="connsiteX4892" fmla="*/ 11187464 w 12192000"/>
              <a:gd name="connsiteY4892" fmla="*/ 232051 h 364561"/>
              <a:gd name="connsiteX4893" fmla="*/ 11197503 w 12192000"/>
              <a:gd name="connsiteY4893" fmla="*/ 246749 h 364561"/>
              <a:gd name="connsiteX4894" fmla="*/ 11187464 w 12192000"/>
              <a:gd name="connsiteY4894" fmla="*/ 232051 h 364561"/>
              <a:gd name="connsiteX4895" fmla="*/ 11319804 w 12192000"/>
              <a:gd name="connsiteY4895" fmla="*/ 232051 h 364561"/>
              <a:gd name="connsiteX4896" fmla="*/ 11319804 w 12192000"/>
              <a:gd name="connsiteY4896" fmla="*/ 239177 h 364561"/>
              <a:gd name="connsiteX4897" fmla="*/ 11309459 w 12192000"/>
              <a:gd name="connsiteY4897" fmla="*/ 239177 h 364561"/>
              <a:gd name="connsiteX4898" fmla="*/ 11319804 w 12192000"/>
              <a:gd name="connsiteY4898" fmla="*/ 232051 h 364561"/>
              <a:gd name="connsiteX4899" fmla="*/ 11759515 w 12192000"/>
              <a:gd name="connsiteY4899" fmla="*/ 232051 h 364561"/>
              <a:gd name="connsiteX4900" fmla="*/ 11769454 w 12192000"/>
              <a:gd name="connsiteY4900" fmla="*/ 239325 h 364561"/>
              <a:gd name="connsiteX4901" fmla="*/ 11759515 w 12192000"/>
              <a:gd name="connsiteY4901" fmla="*/ 253875 h 364561"/>
              <a:gd name="connsiteX4902" fmla="*/ 11748157 w 12192000"/>
              <a:gd name="connsiteY4902" fmla="*/ 246600 h 364561"/>
              <a:gd name="connsiteX4903" fmla="*/ 11759515 w 12192000"/>
              <a:gd name="connsiteY4903" fmla="*/ 232051 h 364561"/>
              <a:gd name="connsiteX4904" fmla="*/ 11779797 w 12192000"/>
              <a:gd name="connsiteY4904" fmla="*/ 232051 h 364561"/>
              <a:gd name="connsiteX4905" fmla="*/ 11790141 w 12192000"/>
              <a:gd name="connsiteY4905" fmla="*/ 239177 h 364561"/>
              <a:gd name="connsiteX4906" fmla="*/ 11769454 w 12192000"/>
              <a:gd name="connsiteY4906" fmla="*/ 239177 h 364561"/>
              <a:gd name="connsiteX4907" fmla="*/ 11779797 w 12192000"/>
              <a:gd name="connsiteY4907" fmla="*/ 232051 h 364561"/>
              <a:gd name="connsiteX4908" fmla="*/ 11800181 w 12192000"/>
              <a:gd name="connsiteY4908" fmla="*/ 232051 h 364561"/>
              <a:gd name="connsiteX4909" fmla="*/ 11800181 w 12192000"/>
              <a:gd name="connsiteY4909" fmla="*/ 246749 h 364561"/>
              <a:gd name="connsiteX4910" fmla="*/ 11790141 w 12192000"/>
              <a:gd name="connsiteY4910" fmla="*/ 246749 h 364561"/>
              <a:gd name="connsiteX4911" fmla="*/ 11790141 w 12192000"/>
              <a:gd name="connsiteY4911" fmla="*/ 239400 h 364561"/>
              <a:gd name="connsiteX4912" fmla="*/ 11800181 w 12192000"/>
              <a:gd name="connsiteY4912" fmla="*/ 232051 h 364561"/>
              <a:gd name="connsiteX4913" fmla="*/ 12034132 w 12192000"/>
              <a:gd name="connsiteY4913" fmla="*/ 232051 h 364561"/>
              <a:gd name="connsiteX4914" fmla="*/ 12034132 w 12192000"/>
              <a:gd name="connsiteY4914" fmla="*/ 239177 h 364561"/>
              <a:gd name="connsiteX4915" fmla="*/ 12034132 w 12192000"/>
              <a:gd name="connsiteY4915" fmla="*/ 232051 h 364561"/>
              <a:gd name="connsiteX4916" fmla="*/ 12096195 w 12192000"/>
              <a:gd name="connsiteY4916" fmla="*/ 232051 h 364561"/>
              <a:gd name="connsiteX4917" fmla="*/ 12086460 w 12192000"/>
              <a:gd name="connsiteY4917" fmla="*/ 232051 h 364561"/>
              <a:gd name="connsiteX4918" fmla="*/ 12096195 w 12192000"/>
              <a:gd name="connsiteY4918" fmla="*/ 239177 h 364561"/>
              <a:gd name="connsiteX4919" fmla="*/ 12096195 w 12192000"/>
              <a:gd name="connsiteY4919" fmla="*/ 232051 h 364561"/>
              <a:gd name="connsiteX4920" fmla="*/ 4916124 w 12192000"/>
              <a:gd name="connsiteY4920" fmla="*/ 231965 h 364561"/>
              <a:gd name="connsiteX4921" fmla="*/ 4916124 w 12192000"/>
              <a:gd name="connsiteY4921" fmla="*/ 232051 h 364561"/>
              <a:gd name="connsiteX4922" fmla="*/ 4915811 w 12192000"/>
              <a:gd name="connsiteY4922" fmla="*/ 232051 h 364561"/>
              <a:gd name="connsiteX4923" fmla="*/ 4945379 w 12192000"/>
              <a:gd name="connsiteY4923" fmla="*/ 231965 h 364561"/>
              <a:gd name="connsiteX4924" fmla="*/ 4925876 w 12192000"/>
              <a:gd name="connsiteY4924" fmla="*/ 239109 h 364561"/>
              <a:gd name="connsiteX4925" fmla="*/ 4935628 w 12192000"/>
              <a:gd name="connsiteY4925" fmla="*/ 239109 h 364561"/>
              <a:gd name="connsiteX4926" fmla="*/ 4945379 w 12192000"/>
              <a:gd name="connsiteY4926" fmla="*/ 231965 h 364561"/>
              <a:gd name="connsiteX4927" fmla="*/ 8825889 w 12192000"/>
              <a:gd name="connsiteY4927" fmla="*/ 231965 h 364561"/>
              <a:gd name="connsiteX4928" fmla="*/ 8816479 w 12192000"/>
              <a:gd name="connsiteY4928" fmla="*/ 231965 h 364561"/>
              <a:gd name="connsiteX4929" fmla="*/ 8816590 w 12192000"/>
              <a:gd name="connsiteY4929" fmla="*/ 232695 h 364561"/>
              <a:gd name="connsiteX4930" fmla="*/ 8820661 w 12192000"/>
              <a:gd name="connsiteY4930" fmla="*/ 234758 h 364561"/>
              <a:gd name="connsiteX4931" fmla="*/ 8877758 w 12192000"/>
              <a:gd name="connsiteY4931" fmla="*/ 231951 h 364561"/>
              <a:gd name="connsiteX4932" fmla="*/ 8877767 w 12192000"/>
              <a:gd name="connsiteY4932" fmla="*/ 232051 h 364561"/>
              <a:gd name="connsiteX4933" fmla="*/ 8885243 w 12192000"/>
              <a:gd name="connsiteY4933" fmla="*/ 232051 h 364561"/>
              <a:gd name="connsiteX4934" fmla="*/ 8888448 w 12192000"/>
              <a:gd name="connsiteY4934" fmla="*/ 241977 h 364561"/>
              <a:gd name="connsiteX4935" fmla="*/ 8885161 w 12192000"/>
              <a:gd name="connsiteY4935" fmla="*/ 246274 h 364561"/>
              <a:gd name="connsiteX4936" fmla="*/ 8885039 w 12192000"/>
              <a:gd name="connsiteY4936" fmla="*/ 246253 h 364561"/>
              <a:gd name="connsiteX4937" fmla="*/ 8886120 w 12192000"/>
              <a:gd name="connsiteY4937" fmla="*/ 253876 h 364561"/>
              <a:gd name="connsiteX4938" fmla="*/ 8877986 w 12192000"/>
              <a:gd name="connsiteY4938" fmla="*/ 253876 h 364561"/>
              <a:gd name="connsiteX4939" fmla="*/ 8876680 w 12192000"/>
              <a:gd name="connsiteY4939" fmla="*/ 253398 h 364561"/>
              <a:gd name="connsiteX4940" fmla="*/ 8865536 w 12192000"/>
              <a:gd name="connsiteY4940" fmla="*/ 246253 h 364561"/>
              <a:gd name="connsiteX4941" fmla="*/ 8865536 w 12192000"/>
              <a:gd name="connsiteY4941" fmla="*/ 243351 h 364561"/>
              <a:gd name="connsiteX4942" fmla="*/ 8865536 w 12192000"/>
              <a:gd name="connsiteY4942" fmla="*/ 239178 h 364561"/>
              <a:gd name="connsiteX4943" fmla="*/ 8871123 w 12192000"/>
              <a:gd name="connsiteY4943" fmla="*/ 240265 h 364561"/>
              <a:gd name="connsiteX4944" fmla="*/ 8884797 w 12192000"/>
              <a:gd name="connsiteY4944" fmla="*/ 246331 h 364561"/>
              <a:gd name="connsiteX4945" fmla="*/ 8875073 w 12192000"/>
              <a:gd name="connsiteY4945" fmla="*/ 231951 h 364561"/>
              <a:gd name="connsiteX4946" fmla="*/ 8419565 w 12192000"/>
              <a:gd name="connsiteY4946" fmla="*/ 231880 h 364561"/>
              <a:gd name="connsiteX4947" fmla="*/ 8430697 w 12192000"/>
              <a:gd name="connsiteY4947" fmla="*/ 238998 h 364561"/>
              <a:gd name="connsiteX4948" fmla="*/ 8419565 w 12192000"/>
              <a:gd name="connsiteY4948" fmla="*/ 231880 h 364561"/>
              <a:gd name="connsiteX4949" fmla="*/ 8330426 w 12192000"/>
              <a:gd name="connsiteY4949" fmla="*/ 231849 h 364561"/>
              <a:gd name="connsiteX4950" fmla="*/ 8330420 w 12192000"/>
              <a:gd name="connsiteY4950" fmla="*/ 231850 h 364561"/>
              <a:gd name="connsiteX4951" fmla="*/ 8330588 w 12192000"/>
              <a:gd name="connsiteY4951" fmla="*/ 231965 h 364561"/>
              <a:gd name="connsiteX4952" fmla="*/ 5282499 w 12192000"/>
              <a:gd name="connsiteY4952" fmla="*/ 231799 h 364561"/>
              <a:gd name="connsiteX4953" fmla="*/ 5282506 w 12192000"/>
              <a:gd name="connsiteY4953" fmla="*/ 231965 h 364561"/>
              <a:gd name="connsiteX4954" fmla="*/ 5282539 w 12192000"/>
              <a:gd name="connsiteY4954" fmla="*/ 231912 h 364561"/>
              <a:gd name="connsiteX4955" fmla="*/ 8835893 w 12192000"/>
              <a:gd name="connsiteY4955" fmla="*/ 231746 h 364561"/>
              <a:gd name="connsiteX4956" fmla="*/ 8835923 w 12192000"/>
              <a:gd name="connsiteY4956" fmla="*/ 231965 h 364561"/>
              <a:gd name="connsiteX4957" fmla="*/ 8836281 w 12192000"/>
              <a:gd name="connsiteY4957" fmla="*/ 231965 h 364561"/>
              <a:gd name="connsiteX4958" fmla="*/ 4707010 w 12192000"/>
              <a:gd name="connsiteY4958" fmla="*/ 231664 h 364561"/>
              <a:gd name="connsiteX4959" fmla="*/ 4697571 w 12192000"/>
              <a:gd name="connsiteY4959" fmla="*/ 231664 h 364561"/>
              <a:gd name="connsiteX4960" fmla="*/ 4707010 w 12192000"/>
              <a:gd name="connsiteY4960" fmla="*/ 231664 h 364561"/>
              <a:gd name="connsiteX4961" fmla="*/ 4757089 w 12192000"/>
              <a:gd name="connsiteY4961" fmla="*/ 231664 h 364561"/>
              <a:gd name="connsiteX4962" fmla="*/ 4747660 w 12192000"/>
              <a:gd name="connsiteY4962" fmla="*/ 231664 h 364561"/>
              <a:gd name="connsiteX4963" fmla="*/ 4747364 w 12192000"/>
              <a:gd name="connsiteY4963" fmla="*/ 231664 h 364561"/>
              <a:gd name="connsiteX4964" fmla="*/ 4746149 w 12192000"/>
              <a:gd name="connsiteY4964" fmla="*/ 241748 h 364561"/>
              <a:gd name="connsiteX4965" fmla="*/ 4740753 w 12192000"/>
              <a:gd name="connsiteY4965" fmla="*/ 244655 h 364561"/>
              <a:gd name="connsiteX4966" fmla="*/ 4743427 w 12192000"/>
              <a:gd name="connsiteY4966" fmla="*/ 239325 h 364561"/>
              <a:gd name="connsiteX4967" fmla="*/ 4732661 w 12192000"/>
              <a:gd name="connsiteY4967" fmla="*/ 237407 h 364561"/>
              <a:gd name="connsiteX4968" fmla="*/ 4729149 w 12192000"/>
              <a:gd name="connsiteY4968" fmla="*/ 236874 h 364561"/>
              <a:gd name="connsiteX4969" fmla="*/ 4729223 w 12192000"/>
              <a:gd name="connsiteY4969" fmla="*/ 236247 h 364561"/>
              <a:gd name="connsiteX4970" fmla="*/ 4737653 w 12192000"/>
              <a:gd name="connsiteY4970" fmla="*/ 231664 h 364561"/>
              <a:gd name="connsiteX4971" fmla="*/ 4728019 w 12192000"/>
              <a:gd name="connsiteY4971" fmla="*/ 231664 h 364561"/>
              <a:gd name="connsiteX4972" fmla="*/ 4717019 w 12192000"/>
              <a:gd name="connsiteY4972" fmla="*/ 231664 h 364561"/>
              <a:gd name="connsiteX4973" fmla="*/ 4722519 w 12192000"/>
              <a:gd name="connsiteY4973" fmla="*/ 238997 h 364561"/>
              <a:gd name="connsiteX4974" fmla="*/ 4723522 w 12192000"/>
              <a:gd name="connsiteY4974" fmla="*/ 240334 h 364561"/>
              <a:gd name="connsiteX4975" fmla="*/ 4724603 w 12192000"/>
              <a:gd name="connsiteY4975" fmla="*/ 246600 h 364561"/>
              <a:gd name="connsiteX4976" fmla="*/ 4725903 w 12192000"/>
              <a:gd name="connsiteY4976" fmla="*/ 247677 h 364561"/>
              <a:gd name="connsiteX4977" fmla="*/ 4718665 w 12192000"/>
              <a:gd name="connsiteY4977" fmla="*/ 252560 h 364561"/>
              <a:gd name="connsiteX4978" fmla="*/ 4717019 w 12192000"/>
              <a:gd name="connsiteY4978" fmla="*/ 253325 h 364561"/>
              <a:gd name="connsiteX4979" fmla="*/ 4717019 w 12192000"/>
              <a:gd name="connsiteY4979" fmla="*/ 243491 h 364561"/>
              <a:gd name="connsiteX4980" fmla="*/ 4717019 w 12192000"/>
              <a:gd name="connsiteY4980" fmla="*/ 238997 h 364561"/>
              <a:gd name="connsiteX4981" fmla="*/ 4707301 w 12192000"/>
              <a:gd name="connsiteY4981" fmla="*/ 238997 h 364561"/>
              <a:gd name="connsiteX4982" fmla="*/ 4707301 w 12192000"/>
              <a:gd name="connsiteY4982" fmla="*/ 246187 h 364561"/>
              <a:gd name="connsiteX4983" fmla="*/ 4692712 w 12192000"/>
              <a:gd name="connsiteY4983" fmla="*/ 249782 h 364561"/>
              <a:gd name="connsiteX4984" fmla="*/ 4692044 w 12192000"/>
              <a:gd name="connsiteY4984" fmla="*/ 249947 h 364561"/>
              <a:gd name="connsiteX4985" fmla="*/ 4691505 w 12192000"/>
              <a:gd name="connsiteY4985" fmla="*/ 246749 h 364561"/>
              <a:gd name="connsiteX4986" fmla="*/ 4677841 w 12192000"/>
              <a:gd name="connsiteY4986" fmla="*/ 247670 h 364561"/>
              <a:gd name="connsiteX4987" fmla="*/ 4676102 w 12192000"/>
              <a:gd name="connsiteY4987" fmla="*/ 249475 h 364561"/>
              <a:gd name="connsiteX4988" fmla="*/ 4668114 w 12192000"/>
              <a:gd name="connsiteY4988" fmla="*/ 246331 h 364561"/>
              <a:gd name="connsiteX4989" fmla="*/ 4669367 w 12192000"/>
              <a:gd name="connsiteY4989" fmla="*/ 249783 h 364561"/>
              <a:gd name="connsiteX4990" fmla="*/ 4674036 w 12192000"/>
              <a:gd name="connsiteY4990" fmla="*/ 251620 h 364561"/>
              <a:gd name="connsiteX4991" fmla="*/ 4671630 w 12192000"/>
              <a:gd name="connsiteY4991" fmla="*/ 254118 h 364561"/>
              <a:gd name="connsiteX4992" fmla="*/ 4681567 w 12192000"/>
              <a:gd name="connsiteY4992" fmla="*/ 269910 h 364561"/>
              <a:gd name="connsiteX4993" fmla="*/ 4701444 w 12192000"/>
              <a:gd name="connsiteY4993" fmla="*/ 261488 h 364561"/>
              <a:gd name="connsiteX4994" fmla="*/ 4694181 w 12192000"/>
              <a:gd name="connsiteY4994" fmla="*/ 255333 h 364561"/>
              <a:gd name="connsiteX4995" fmla="*/ 4700614 w 12192000"/>
              <a:gd name="connsiteY4995" fmla="*/ 250012 h 364561"/>
              <a:gd name="connsiteX4996" fmla="*/ 4713376 w 12192000"/>
              <a:gd name="connsiteY4996" fmla="*/ 249263 h 364561"/>
              <a:gd name="connsiteX4997" fmla="*/ 4716994 w 12192000"/>
              <a:gd name="connsiteY4997" fmla="*/ 253340 h 364561"/>
              <a:gd name="connsiteX4998" fmla="*/ 4716752 w 12192000"/>
              <a:gd name="connsiteY4998" fmla="*/ 253450 h 364561"/>
              <a:gd name="connsiteX4999" fmla="*/ 4727898 w 12192000"/>
              <a:gd name="connsiteY4999" fmla="*/ 260568 h 364561"/>
              <a:gd name="connsiteX5000" fmla="*/ 4731556 w 12192000"/>
              <a:gd name="connsiteY5000" fmla="*/ 253450 h 364561"/>
              <a:gd name="connsiteX5001" fmla="*/ 4730581 w 12192000"/>
              <a:gd name="connsiteY5001" fmla="*/ 251551 h 364561"/>
              <a:gd name="connsiteX5002" fmla="*/ 4733387 w 12192000"/>
              <a:gd name="connsiteY5002" fmla="*/ 253875 h 364561"/>
              <a:gd name="connsiteX5003" fmla="*/ 4738407 w 12192000"/>
              <a:gd name="connsiteY5003" fmla="*/ 249328 h 364561"/>
              <a:gd name="connsiteX5004" fmla="*/ 4739911 w 12192000"/>
              <a:gd name="connsiteY5004" fmla="*/ 246331 h 364561"/>
              <a:gd name="connsiteX5005" fmla="*/ 4747364 w 12192000"/>
              <a:gd name="connsiteY5005" fmla="*/ 246331 h 364561"/>
              <a:gd name="connsiteX5006" fmla="*/ 4757089 w 12192000"/>
              <a:gd name="connsiteY5006" fmla="*/ 231664 h 364561"/>
              <a:gd name="connsiteX5007" fmla="*/ 4827220 w 12192000"/>
              <a:gd name="connsiteY5007" fmla="*/ 231664 h 364561"/>
              <a:gd name="connsiteX5008" fmla="*/ 4817200 w 12192000"/>
              <a:gd name="connsiteY5008" fmla="*/ 231664 h 364561"/>
              <a:gd name="connsiteX5009" fmla="*/ 4827220 w 12192000"/>
              <a:gd name="connsiteY5009" fmla="*/ 238998 h 364561"/>
              <a:gd name="connsiteX5010" fmla="*/ 4827220 w 12192000"/>
              <a:gd name="connsiteY5010" fmla="*/ 231664 h 364561"/>
              <a:gd name="connsiteX5011" fmla="*/ 4945676 w 12192000"/>
              <a:gd name="connsiteY5011" fmla="*/ 231664 h 364561"/>
              <a:gd name="connsiteX5012" fmla="*/ 4955103 w 12192000"/>
              <a:gd name="connsiteY5012" fmla="*/ 238998 h 364561"/>
              <a:gd name="connsiteX5013" fmla="*/ 4945676 w 12192000"/>
              <a:gd name="connsiteY5013" fmla="*/ 231664 h 364561"/>
              <a:gd name="connsiteX5014" fmla="*/ 4984571 w 12192000"/>
              <a:gd name="connsiteY5014" fmla="*/ 231664 h 364561"/>
              <a:gd name="connsiteX5015" fmla="*/ 4974552 w 12192000"/>
              <a:gd name="connsiteY5015" fmla="*/ 246331 h 364561"/>
              <a:gd name="connsiteX5016" fmla="*/ 4984571 w 12192000"/>
              <a:gd name="connsiteY5016" fmla="*/ 231664 h 364561"/>
              <a:gd name="connsiteX5017" fmla="*/ 5034663 w 12192000"/>
              <a:gd name="connsiteY5017" fmla="*/ 231664 h 364561"/>
              <a:gd name="connsiteX5018" fmla="*/ 5024944 w 12192000"/>
              <a:gd name="connsiteY5018" fmla="*/ 231664 h 364561"/>
              <a:gd name="connsiteX5019" fmla="*/ 5034663 w 12192000"/>
              <a:gd name="connsiteY5019" fmla="*/ 231664 h 364561"/>
              <a:gd name="connsiteX5020" fmla="*/ 5261621 w 12192000"/>
              <a:gd name="connsiteY5020" fmla="*/ 231664 h 364561"/>
              <a:gd name="connsiteX5021" fmla="*/ 5261558 w 12192000"/>
              <a:gd name="connsiteY5021" fmla="*/ 231664 h 364561"/>
              <a:gd name="connsiteX5022" fmla="*/ 5261617 w 12192000"/>
              <a:gd name="connsiteY5022" fmla="*/ 231786 h 364561"/>
              <a:gd name="connsiteX5023" fmla="*/ 5777227 w 12192000"/>
              <a:gd name="connsiteY5023" fmla="*/ 231664 h 364561"/>
              <a:gd name="connsiteX5024" fmla="*/ 5767208 w 12192000"/>
              <a:gd name="connsiteY5024" fmla="*/ 238998 h 364561"/>
              <a:gd name="connsiteX5025" fmla="*/ 5777227 w 12192000"/>
              <a:gd name="connsiteY5025" fmla="*/ 231664 h 364561"/>
              <a:gd name="connsiteX5026" fmla="*/ 6114327 w 12192000"/>
              <a:gd name="connsiteY5026" fmla="*/ 231664 h 364561"/>
              <a:gd name="connsiteX5027" fmla="*/ 6124051 w 12192000"/>
              <a:gd name="connsiteY5027" fmla="*/ 238998 h 364561"/>
              <a:gd name="connsiteX5028" fmla="*/ 6114327 w 12192000"/>
              <a:gd name="connsiteY5028" fmla="*/ 238998 h 364561"/>
              <a:gd name="connsiteX5029" fmla="*/ 6114327 w 12192000"/>
              <a:gd name="connsiteY5029" fmla="*/ 231664 h 364561"/>
              <a:gd name="connsiteX5030" fmla="*/ 6222732 w 12192000"/>
              <a:gd name="connsiteY5030" fmla="*/ 231664 h 364561"/>
              <a:gd name="connsiteX5031" fmla="*/ 6242213 w 12192000"/>
              <a:gd name="connsiteY5031" fmla="*/ 246044 h 364561"/>
              <a:gd name="connsiteX5032" fmla="*/ 6232473 w 12192000"/>
              <a:gd name="connsiteY5032" fmla="*/ 253234 h 364561"/>
              <a:gd name="connsiteX5033" fmla="*/ 6242213 w 12192000"/>
              <a:gd name="connsiteY5033" fmla="*/ 246044 h 364561"/>
              <a:gd name="connsiteX5034" fmla="*/ 6201860 w 12192000"/>
              <a:gd name="connsiteY5034" fmla="*/ 238854 h 364561"/>
              <a:gd name="connsiteX5035" fmla="*/ 6201860 w 12192000"/>
              <a:gd name="connsiteY5035" fmla="*/ 231664 h 364561"/>
              <a:gd name="connsiteX5036" fmla="*/ 6222732 w 12192000"/>
              <a:gd name="connsiteY5036" fmla="*/ 231664 h 364561"/>
              <a:gd name="connsiteX5037" fmla="*/ 6252232 w 12192000"/>
              <a:gd name="connsiteY5037" fmla="*/ 231664 h 364561"/>
              <a:gd name="connsiteX5038" fmla="*/ 6252232 w 12192000"/>
              <a:gd name="connsiteY5038" fmla="*/ 238998 h 364561"/>
              <a:gd name="connsiteX5039" fmla="*/ 6242213 w 12192000"/>
              <a:gd name="connsiteY5039" fmla="*/ 238998 h 364561"/>
              <a:gd name="connsiteX5040" fmla="*/ 6242213 w 12192000"/>
              <a:gd name="connsiteY5040" fmla="*/ 231664 h 364561"/>
              <a:gd name="connsiteX5041" fmla="*/ 6252232 w 12192000"/>
              <a:gd name="connsiteY5041" fmla="*/ 231664 h 364561"/>
              <a:gd name="connsiteX5042" fmla="*/ 6271483 w 12192000"/>
              <a:gd name="connsiteY5042" fmla="*/ 231664 h 364561"/>
              <a:gd name="connsiteX5043" fmla="*/ 6275607 w 12192000"/>
              <a:gd name="connsiteY5043" fmla="*/ 240005 h 364561"/>
              <a:gd name="connsiteX5044" fmla="*/ 6279617 w 12192000"/>
              <a:gd name="connsiteY5044" fmla="*/ 241939 h 364561"/>
              <a:gd name="connsiteX5045" fmla="*/ 6281306 w 12192000"/>
              <a:gd name="connsiteY5045" fmla="*/ 246116 h 364561"/>
              <a:gd name="connsiteX5046" fmla="*/ 6281306 w 12192000"/>
              <a:gd name="connsiteY5046" fmla="*/ 260568 h 364561"/>
              <a:gd name="connsiteX5047" fmla="*/ 6281306 w 12192000"/>
              <a:gd name="connsiteY5047" fmla="*/ 246116 h 364561"/>
              <a:gd name="connsiteX5048" fmla="*/ 6276395 w 12192000"/>
              <a:gd name="connsiteY5048" fmla="*/ 241600 h 364561"/>
              <a:gd name="connsiteX5049" fmla="*/ 6275607 w 12192000"/>
              <a:gd name="connsiteY5049" fmla="*/ 240005 h 364561"/>
              <a:gd name="connsiteX5050" fmla="*/ 6275167 w 12192000"/>
              <a:gd name="connsiteY5050" fmla="*/ 239793 h 364561"/>
              <a:gd name="connsiteX5051" fmla="*/ 6261661 w 12192000"/>
              <a:gd name="connsiteY5051" fmla="*/ 238890 h 364561"/>
              <a:gd name="connsiteX5052" fmla="*/ 6261661 w 12192000"/>
              <a:gd name="connsiteY5052" fmla="*/ 231664 h 364561"/>
              <a:gd name="connsiteX5053" fmla="*/ 6271483 w 12192000"/>
              <a:gd name="connsiteY5053" fmla="*/ 231664 h 364561"/>
              <a:gd name="connsiteX5054" fmla="*/ 6370688 w 12192000"/>
              <a:gd name="connsiteY5054" fmla="*/ 231664 h 364561"/>
              <a:gd name="connsiteX5055" fmla="*/ 6370688 w 12192000"/>
              <a:gd name="connsiteY5055" fmla="*/ 238998 h 364561"/>
              <a:gd name="connsiteX5056" fmla="*/ 6360670 w 12192000"/>
              <a:gd name="connsiteY5056" fmla="*/ 246332 h 364561"/>
              <a:gd name="connsiteX5057" fmla="*/ 6370688 w 12192000"/>
              <a:gd name="connsiteY5057" fmla="*/ 231664 h 364561"/>
              <a:gd name="connsiteX5058" fmla="*/ 6430211 w 12192000"/>
              <a:gd name="connsiteY5058" fmla="*/ 231664 h 364561"/>
              <a:gd name="connsiteX5059" fmla="*/ 6430211 w 12192000"/>
              <a:gd name="connsiteY5059" fmla="*/ 238998 h 364561"/>
              <a:gd name="connsiteX5060" fmla="*/ 6430211 w 12192000"/>
              <a:gd name="connsiteY5060" fmla="*/ 231664 h 364561"/>
              <a:gd name="connsiteX5061" fmla="*/ 6539239 w 12192000"/>
              <a:gd name="connsiteY5061" fmla="*/ 231664 h 364561"/>
              <a:gd name="connsiteX5062" fmla="*/ 6529514 w 12192000"/>
              <a:gd name="connsiteY5062" fmla="*/ 238998 h 364561"/>
              <a:gd name="connsiteX5063" fmla="*/ 6529514 w 12192000"/>
              <a:gd name="connsiteY5063" fmla="*/ 231664 h 364561"/>
              <a:gd name="connsiteX5064" fmla="*/ 6539239 w 12192000"/>
              <a:gd name="connsiteY5064" fmla="*/ 231664 h 364561"/>
              <a:gd name="connsiteX5065" fmla="*/ 6548963 w 12192000"/>
              <a:gd name="connsiteY5065" fmla="*/ 231664 h 364561"/>
              <a:gd name="connsiteX5066" fmla="*/ 6558687 w 12192000"/>
              <a:gd name="connsiteY5066" fmla="*/ 246332 h 364561"/>
              <a:gd name="connsiteX5067" fmla="*/ 6548963 w 12192000"/>
              <a:gd name="connsiteY5067" fmla="*/ 246332 h 364561"/>
              <a:gd name="connsiteX5068" fmla="*/ 6539239 w 12192000"/>
              <a:gd name="connsiteY5068" fmla="*/ 238998 h 364561"/>
              <a:gd name="connsiteX5069" fmla="*/ 6548963 w 12192000"/>
              <a:gd name="connsiteY5069" fmla="*/ 231664 h 364561"/>
              <a:gd name="connsiteX5070" fmla="*/ 6678525 w 12192000"/>
              <a:gd name="connsiteY5070" fmla="*/ 231664 h 364561"/>
              <a:gd name="connsiteX5071" fmla="*/ 6668710 w 12192000"/>
              <a:gd name="connsiteY5071" fmla="*/ 238998 h 364561"/>
              <a:gd name="connsiteX5072" fmla="*/ 6657492 w 12192000"/>
              <a:gd name="connsiteY5072" fmla="*/ 238998 h 364561"/>
              <a:gd name="connsiteX5073" fmla="*/ 6657492 w 12192000"/>
              <a:gd name="connsiteY5073" fmla="*/ 231664 h 364561"/>
              <a:gd name="connsiteX5074" fmla="*/ 6678525 w 12192000"/>
              <a:gd name="connsiteY5074" fmla="*/ 231664 h 364561"/>
              <a:gd name="connsiteX5075" fmla="*/ 6924665 w 12192000"/>
              <a:gd name="connsiteY5075" fmla="*/ 231664 h 364561"/>
              <a:gd name="connsiteX5076" fmla="*/ 6915235 w 12192000"/>
              <a:gd name="connsiteY5076" fmla="*/ 231664 h 364561"/>
              <a:gd name="connsiteX5077" fmla="*/ 6924665 w 12192000"/>
              <a:gd name="connsiteY5077" fmla="*/ 231664 h 364561"/>
              <a:gd name="connsiteX5078" fmla="*/ 7143308 w 12192000"/>
              <a:gd name="connsiteY5078" fmla="*/ 231664 h 364561"/>
              <a:gd name="connsiteX5079" fmla="*/ 7133879 w 12192000"/>
              <a:gd name="connsiteY5079" fmla="*/ 238998 h 364561"/>
              <a:gd name="connsiteX5080" fmla="*/ 7133879 w 12192000"/>
              <a:gd name="connsiteY5080" fmla="*/ 231664 h 364561"/>
              <a:gd name="connsiteX5081" fmla="*/ 7143308 w 12192000"/>
              <a:gd name="connsiteY5081" fmla="*/ 231664 h 364561"/>
              <a:gd name="connsiteX5082" fmla="*/ 7192223 w 12192000"/>
              <a:gd name="connsiteY5082" fmla="*/ 231664 h 364561"/>
              <a:gd name="connsiteX5083" fmla="*/ 7182794 w 12192000"/>
              <a:gd name="connsiteY5083" fmla="*/ 238998 h 364561"/>
              <a:gd name="connsiteX5084" fmla="*/ 7192223 w 12192000"/>
              <a:gd name="connsiteY5084" fmla="*/ 231664 h 364561"/>
              <a:gd name="connsiteX5085" fmla="*/ 7301250 w 12192000"/>
              <a:gd name="connsiteY5085" fmla="*/ 231664 h 364561"/>
              <a:gd name="connsiteX5086" fmla="*/ 7302577 w 12192000"/>
              <a:gd name="connsiteY5086" fmla="*/ 237852 h 364561"/>
              <a:gd name="connsiteX5087" fmla="*/ 7301250 w 12192000"/>
              <a:gd name="connsiteY5087" fmla="*/ 238998 h 364561"/>
              <a:gd name="connsiteX5088" fmla="*/ 7302724 w 12192000"/>
              <a:gd name="connsiteY5088" fmla="*/ 240221 h 364561"/>
              <a:gd name="connsiteX5089" fmla="*/ 7303223 w 12192000"/>
              <a:gd name="connsiteY5089" fmla="*/ 241038 h 364561"/>
              <a:gd name="connsiteX5090" fmla="*/ 7305229 w 12192000"/>
              <a:gd name="connsiteY5090" fmla="*/ 243113 h 364561"/>
              <a:gd name="connsiteX5091" fmla="*/ 7304724 w 12192000"/>
              <a:gd name="connsiteY5091" fmla="*/ 243494 h 364561"/>
              <a:gd name="connsiteX5092" fmla="*/ 7310679 w 12192000"/>
              <a:gd name="connsiteY5092" fmla="*/ 253234 h 364561"/>
              <a:gd name="connsiteX5093" fmla="*/ 7301250 w 12192000"/>
              <a:gd name="connsiteY5093" fmla="*/ 246116 h 364561"/>
              <a:gd name="connsiteX5094" fmla="*/ 7304724 w 12192000"/>
              <a:gd name="connsiteY5094" fmla="*/ 243494 h 364561"/>
              <a:gd name="connsiteX5095" fmla="*/ 7303223 w 12192000"/>
              <a:gd name="connsiteY5095" fmla="*/ 241038 h 364561"/>
              <a:gd name="connsiteX5096" fmla="*/ 7301250 w 12192000"/>
              <a:gd name="connsiteY5096" fmla="*/ 238998 h 364561"/>
              <a:gd name="connsiteX5097" fmla="*/ 7301250 w 12192000"/>
              <a:gd name="connsiteY5097" fmla="*/ 234758 h 364561"/>
              <a:gd name="connsiteX5098" fmla="*/ 7301250 w 12192000"/>
              <a:gd name="connsiteY5098" fmla="*/ 231664 h 364561"/>
              <a:gd name="connsiteX5099" fmla="*/ 7430609 w 12192000"/>
              <a:gd name="connsiteY5099" fmla="*/ 231664 h 364561"/>
              <a:gd name="connsiteX5100" fmla="*/ 7440334 w 12192000"/>
              <a:gd name="connsiteY5100" fmla="*/ 238998 h 364561"/>
              <a:gd name="connsiteX5101" fmla="*/ 7430609 w 12192000"/>
              <a:gd name="connsiteY5101" fmla="*/ 246332 h 364561"/>
              <a:gd name="connsiteX5102" fmla="*/ 7420885 w 12192000"/>
              <a:gd name="connsiteY5102" fmla="*/ 238998 h 364561"/>
              <a:gd name="connsiteX5103" fmla="*/ 7430609 w 12192000"/>
              <a:gd name="connsiteY5103" fmla="*/ 231664 h 364561"/>
              <a:gd name="connsiteX5104" fmla="*/ 7509876 w 12192000"/>
              <a:gd name="connsiteY5104" fmla="*/ 231664 h 364561"/>
              <a:gd name="connsiteX5105" fmla="*/ 7509876 w 12192000"/>
              <a:gd name="connsiteY5105" fmla="*/ 238998 h 364561"/>
              <a:gd name="connsiteX5106" fmla="*/ 7509876 w 12192000"/>
              <a:gd name="connsiteY5106" fmla="*/ 231664 h 364561"/>
              <a:gd name="connsiteX5107" fmla="*/ 7539342 w 12192000"/>
              <a:gd name="connsiteY5107" fmla="*/ 231664 h 364561"/>
              <a:gd name="connsiteX5108" fmla="*/ 7529618 w 12192000"/>
              <a:gd name="connsiteY5108" fmla="*/ 260568 h 364561"/>
              <a:gd name="connsiteX5109" fmla="*/ 7529618 w 12192000"/>
              <a:gd name="connsiteY5109" fmla="*/ 246116 h 364561"/>
              <a:gd name="connsiteX5110" fmla="*/ 7519894 w 12192000"/>
              <a:gd name="connsiteY5110" fmla="*/ 246116 h 364561"/>
              <a:gd name="connsiteX5111" fmla="*/ 7519894 w 12192000"/>
              <a:gd name="connsiteY5111" fmla="*/ 238890 h 364561"/>
              <a:gd name="connsiteX5112" fmla="*/ 7529618 w 12192000"/>
              <a:gd name="connsiteY5112" fmla="*/ 246116 h 364561"/>
              <a:gd name="connsiteX5113" fmla="*/ 7539342 w 12192000"/>
              <a:gd name="connsiteY5113" fmla="*/ 231664 h 364561"/>
              <a:gd name="connsiteX5114" fmla="*/ 7558791 w 12192000"/>
              <a:gd name="connsiteY5114" fmla="*/ 231664 h 364561"/>
              <a:gd name="connsiteX5115" fmla="*/ 7548772 w 12192000"/>
              <a:gd name="connsiteY5115" fmla="*/ 231664 h 364561"/>
              <a:gd name="connsiteX5116" fmla="*/ 7558791 w 12192000"/>
              <a:gd name="connsiteY5116" fmla="*/ 231664 h 364561"/>
              <a:gd name="connsiteX5117" fmla="*/ 7608883 w 12192000"/>
              <a:gd name="connsiteY5117" fmla="*/ 231664 h 364561"/>
              <a:gd name="connsiteX5118" fmla="*/ 7608883 w 12192000"/>
              <a:gd name="connsiteY5118" fmla="*/ 238998 h 364561"/>
              <a:gd name="connsiteX5119" fmla="*/ 7608883 w 12192000"/>
              <a:gd name="connsiteY5119" fmla="*/ 231664 h 364561"/>
              <a:gd name="connsiteX5120" fmla="*/ 7657799 w 12192000"/>
              <a:gd name="connsiteY5120" fmla="*/ 231664 h 364561"/>
              <a:gd name="connsiteX5121" fmla="*/ 7657822 w 12192000"/>
              <a:gd name="connsiteY5121" fmla="*/ 231682 h 364561"/>
              <a:gd name="connsiteX5122" fmla="*/ 7657826 w 12192000"/>
              <a:gd name="connsiteY5122" fmla="*/ 231671 h 364561"/>
              <a:gd name="connsiteX5123" fmla="*/ 7727340 w 12192000"/>
              <a:gd name="connsiteY5123" fmla="*/ 231664 h 364561"/>
              <a:gd name="connsiteX5124" fmla="*/ 7746789 w 12192000"/>
              <a:gd name="connsiteY5124" fmla="*/ 238854 h 364561"/>
              <a:gd name="connsiteX5125" fmla="*/ 7737065 w 12192000"/>
              <a:gd name="connsiteY5125" fmla="*/ 246044 h 364561"/>
              <a:gd name="connsiteX5126" fmla="*/ 7727340 w 12192000"/>
              <a:gd name="connsiteY5126" fmla="*/ 246044 h 364561"/>
              <a:gd name="connsiteX5127" fmla="*/ 7727340 w 12192000"/>
              <a:gd name="connsiteY5127" fmla="*/ 253234 h 364561"/>
              <a:gd name="connsiteX5128" fmla="*/ 7737065 w 12192000"/>
              <a:gd name="connsiteY5128" fmla="*/ 253234 h 364561"/>
              <a:gd name="connsiteX5129" fmla="*/ 7746789 w 12192000"/>
              <a:gd name="connsiteY5129" fmla="*/ 260352 h 364561"/>
              <a:gd name="connsiteX5130" fmla="*/ 7727340 w 12192000"/>
              <a:gd name="connsiteY5130" fmla="*/ 253234 h 364561"/>
              <a:gd name="connsiteX5131" fmla="*/ 7727340 w 12192000"/>
              <a:gd name="connsiteY5131" fmla="*/ 248740 h 364561"/>
              <a:gd name="connsiteX5132" fmla="*/ 7727340 w 12192000"/>
              <a:gd name="connsiteY5132" fmla="*/ 246044 h 364561"/>
              <a:gd name="connsiteX5133" fmla="*/ 7727340 w 12192000"/>
              <a:gd name="connsiteY5133" fmla="*/ 238854 h 364561"/>
              <a:gd name="connsiteX5134" fmla="*/ 7727340 w 12192000"/>
              <a:gd name="connsiteY5134" fmla="*/ 231664 h 364561"/>
              <a:gd name="connsiteX5135" fmla="*/ 7806606 w 12192000"/>
              <a:gd name="connsiteY5135" fmla="*/ 231664 h 364561"/>
              <a:gd name="connsiteX5136" fmla="*/ 7816330 w 12192000"/>
              <a:gd name="connsiteY5136" fmla="*/ 238998 h 364561"/>
              <a:gd name="connsiteX5137" fmla="*/ 7806606 w 12192000"/>
              <a:gd name="connsiteY5137" fmla="*/ 238998 h 364561"/>
              <a:gd name="connsiteX5138" fmla="*/ 7806606 w 12192000"/>
              <a:gd name="connsiteY5138" fmla="*/ 231664 h 364561"/>
              <a:gd name="connsiteX5139" fmla="*/ 7965432 w 12192000"/>
              <a:gd name="connsiteY5139" fmla="*/ 231664 h 364561"/>
              <a:gd name="connsiteX5140" fmla="*/ 7966685 w 12192000"/>
              <a:gd name="connsiteY5140" fmla="*/ 238081 h 364561"/>
              <a:gd name="connsiteX5141" fmla="*/ 7968484 w 12192000"/>
              <a:gd name="connsiteY5141" fmla="*/ 239813 h 364561"/>
              <a:gd name="connsiteX5142" fmla="*/ 7969256 w 12192000"/>
              <a:gd name="connsiteY5142" fmla="*/ 240002 h 364561"/>
              <a:gd name="connsiteX5143" fmla="*/ 7969406 w 12192000"/>
              <a:gd name="connsiteY5143" fmla="*/ 240703 h 364561"/>
              <a:gd name="connsiteX5144" fmla="*/ 7969659 w 12192000"/>
              <a:gd name="connsiteY5144" fmla="*/ 240946 h 364561"/>
              <a:gd name="connsiteX5145" fmla="*/ 7975450 w 12192000"/>
              <a:gd name="connsiteY5145" fmla="*/ 238998 h 364561"/>
              <a:gd name="connsiteX5146" fmla="*/ 7965432 w 12192000"/>
              <a:gd name="connsiteY5146" fmla="*/ 231664 h 364561"/>
              <a:gd name="connsiteX5147" fmla="*/ 8142233 w 12192000"/>
              <a:gd name="connsiteY5147" fmla="*/ 231664 h 364561"/>
              <a:gd name="connsiteX5148" fmla="*/ 8153431 w 12192000"/>
              <a:gd name="connsiteY5148" fmla="*/ 246044 h 364561"/>
              <a:gd name="connsiteX5149" fmla="*/ 8142233 w 12192000"/>
              <a:gd name="connsiteY5149" fmla="*/ 246044 h 364561"/>
              <a:gd name="connsiteX5150" fmla="*/ 8142233 w 12192000"/>
              <a:gd name="connsiteY5150" fmla="*/ 231664 h 364561"/>
              <a:gd name="connsiteX5151" fmla="*/ 8310784 w 12192000"/>
              <a:gd name="connsiteY5151" fmla="*/ 231664 h 364561"/>
              <a:gd name="connsiteX5152" fmla="*/ 8306681 w 12192000"/>
              <a:gd name="connsiteY5152" fmla="*/ 235728 h 364561"/>
              <a:gd name="connsiteX5153" fmla="*/ 8306211 w 12192000"/>
              <a:gd name="connsiteY5153" fmla="*/ 235993 h 364561"/>
              <a:gd name="connsiteX5154" fmla="*/ 8305922 w 12192000"/>
              <a:gd name="connsiteY5154" fmla="*/ 237987 h 364561"/>
              <a:gd name="connsiteX5155" fmla="*/ 8301059 w 12192000"/>
              <a:gd name="connsiteY5155" fmla="*/ 238890 h 364561"/>
              <a:gd name="connsiteX5156" fmla="*/ 8310784 w 12192000"/>
              <a:gd name="connsiteY5156" fmla="*/ 246116 h 364561"/>
              <a:gd name="connsiteX5157" fmla="*/ 8301059 w 12192000"/>
              <a:gd name="connsiteY5157" fmla="*/ 246116 h 364561"/>
              <a:gd name="connsiteX5158" fmla="*/ 8301059 w 12192000"/>
              <a:gd name="connsiteY5158" fmla="*/ 238890 h 364561"/>
              <a:gd name="connsiteX5159" fmla="*/ 8306211 w 12192000"/>
              <a:gd name="connsiteY5159" fmla="*/ 235993 h 364561"/>
              <a:gd name="connsiteX5160" fmla="*/ 8306529 w 12192000"/>
              <a:gd name="connsiteY5160" fmla="*/ 233809 h 364561"/>
              <a:gd name="connsiteX5161" fmla="*/ 8310784 w 12192000"/>
              <a:gd name="connsiteY5161" fmla="*/ 231664 h 364561"/>
              <a:gd name="connsiteX5162" fmla="*/ 8390344 w 12192000"/>
              <a:gd name="connsiteY5162" fmla="*/ 231664 h 364561"/>
              <a:gd name="connsiteX5163" fmla="*/ 8390344 w 12192000"/>
              <a:gd name="connsiteY5163" fmla="*/ 238998 h 364561"/>
              <a:gd name="connsiteX5164" fmla="*/ 8380325 w 12192000"/>
              <a:gd name="connsiteY5164" fmla="*/ 238998 h 364561"/>
              <a:gd name="connsiteX5165" fmla="*/ 8390344 w 12192000"/>
              <a:gd name="connsiteY5165" fmla="*/ 231664 h 364561"/>
              <a:gd name="connsiteX5166" fmla="*/ 8816434 w 12192000"/>
              <a:gd name="connsiteY5166" fmla="*/ 231664 h 364561"/>
              <a:gd name="connsiteX5167" fmla="*/ 8816434 w 12192000"/>
              <a:gd name="connsiteY5167" fmla="*/ 231965 h 364561"/>
              <a:gd name="connsiteX5168" fmla="*/ 8816479 w 12192000"/>
              <a:gd name="connsiteY5168" fmla="*/ 231965 h 364561"/>
              <a:gd name="connsiteX5169" fmla="*/ 8826453 w 12192000"/>
              <a:gd name="connsiteY5169" fmla="*/ 231664 h 364561"/>
              <a:gd name="connsiteX5170" fmla="*/ 8825889 w 12192000"/>
              <a:gd name="connsiteY5170" fmla="*/ 231965 h 364561"/>
              <a:gd name="connsiteX5171" fmla="*/ 8826355 w 12192000"/>
              <a:gd name="connsiteY5171" fmla="*/ 231965 h 364561"/>
              <a:gd name="connsiteX5172" fmla="*/ 9122888 w 12192000"/>
              <a:gd name="connsiteY5172" fmla="*/ 231664 h 364561"/>
              <a:gd name="connsiteX5173" fmla="*/ 9113459 w 12192000"/>
              <a:gd name="connsiteY5173" fmla="*/ 238998 h 364561"/>
              <a:gd name="connsiteX5174" fmla="*/ 9122888 w 12192000"/>
              <a:gd name="connsiteY5174" fmla="*/ 238998 h 364561"/>
              <a:gd name="connsiteX5175" fmla="*/ 9122888 w 12192000"/>
              <a:gd name="connsiteY5175" fmla="*/ 231664 h 364561"/>
              <a:gd name="connsiteX5176" fmla="*/ 9320906 w 12192000"/>
              <a:gd name="connsiteY5176" fmla="*/ 231663 h 364561"/>
              <a:gd name="connsiteX5177" fmla="*/ 9310887 w 12192000"/>
              <a:gd name="connsiteY5177" fmla="*/ 238997 h 364561"/>
              <a:gd name="connsiteX5178" fmla="*/ 9320906 w 12192000"/>
              <a:gd name="connsiteY5178" fmla="*/ 231663 h 364561"/>
              <a:gd name="connsiteX5179" fmla="*/ 2985452 w 12192000"/>
              <a:gd name="connsiteY5179" fmla="*/ 230940 h 364561"/>
              <a:gd name="connsiteX5180" fmla="*/ 2985862 w 12192000"/>
              <a:gd name="connsiteY5180" fmla="*/ 232082 h 364561"/>
              <a:gd name="connsiteX5181" fmla="*/ 2985986 w 12192000"/>
              <a:gd name="connsiteY5181" fmla="*/ 231171 h 364561"/>
              <a:gd name="connsiteX5182" fmla="*/ 2985862 w 12192000"/>
              <a:gd name="connsiteY5182" fmla="*/ 231159 h 364561"/>
              <a:gd name="connsiteX5183" fmla="*/ 5926310 w 12192000"/>
              <a:gd name="connsiteY5183" fmla="*/ 228877 h 364561"/>
              <a:gd name="connsiteX5184" fmla="*/ 5935758 w 12192000"/>
              <a:gd name="connsiteY5184" fmla="*/ 231880 h 364561"/>
              <a:gd name="connsiteX5185" fmla="*/ 5924561 w 12192000"/>
              <a:gd name="connsiteY5185" fmla="*/ 231880 h 364561"/>
              <a:gd name="connsiteX5186" fmla="*/ 5926310 w 12192000"/>
              <a:gd name="connsiteY5186" fmla="*/ 228877 h 364561"/>
              <a:gd name="connsiteX5187" fmla="*/ 1128059 w 12192000"/>
              <a:gd name="connsiteY5187" fmla="*/ 228770 h 364561"/>
              <a:gd name="connsiteX5188" fmla="*/ 1126351 w 12192000"/>
              <a:gd name="connsiteY5188" fmla="*/ 231902 h 364561"/>
              <a:gd name="connsiteX5189" fmla="*/ 1116413 w 12192000"/>
              <a:gd name="connsiteY5189" fmla="*/ 239326 h 364561"/>
              <a:gd name="connsiteX5190" fmla="*/ 1136289 w 12192000"/>
              <a:gd name="connsiteY5190" fmla="*/ 239326 h 364561"/>
              <a:gd name="connsiteX5191" fmla="*/ 1146227 w 12192000"/>
              <a:gd name="connsiteY5191" fmla="*/ 231902 h 364561"/>
              <a:gd name="connsiteX5192" fmla="*/ 1128059 w 12192000"/>
              <a:gd name="connsiteY5192" fmla="*/ 228770 h 364561"/>
              <a:gd name="connsiteX5193" fmla="*/ 10402335 w 12192000"/>
              <a:gd name="connsiteY5193" fmla="*/ 228770 h 364561"/>
              <a:gd name="connsiteX5194" fmla="*/ 10400626 w 12192000"/>
              <a:gd name="connsiteY5194" fmla="*/ 231902 h 364561"/>
              <a:gd name="connsiteX5195" fmla="*/ 10390689 w 12192000"/>
              <a:gd name="connsiteY5195" fmla="*/ 239326 h 364561"/>
              <a:gd name="connsiteX5196" fmla="*/ 10410565 w 12192000"/>
              <a:gd name="connsiteY5196" fmla="*/ 239326 h 364561"/>
              <a:gd name="connsiteX5197" fmla="*/ 10420503 w 12192000"/>
              <a:gd name="connsiteY5197" fmla="*/ 231902 h 364561"/>
              <a:gd name="connsiteX5198" fmla="*/ 10402335 w 12192000"/>
              <a:gd name="connsiteY5198" fmla="*/ 228770 h 364561"/>
              <a:gd name="connsiteX5199" fmla="*/ 4682104 w 12192000"/>
              <a:gd name="connsiteY5199" fmla="*/ 228752 h 364561"/>
              <a:gd name="connsiteX5200" fmla="*/ 4678135 w 12192000"/>
              <a:gd name="connsiteY5200" fmla="*/ 231664 h 364561"/>
              <a:gd name="connsiteX5201" fmla="*/ 4687562 w 12192000"/>
              <a:gd name="connsiteY5201" fmla="*/ 231664 h 364561"/>
              <a:gd name="connsiteX5202" fmla="*/ 4682104 w 12192000"/>
              <a:gd name="connsiteY5202" fmla="*/ 228752 h 364561"/>
              <a:gd name="connsiteX5203" fmla="*/ 12192000 w 12192000"/>
              <a:gd name="connsiteY5203" fmla="*/ 225819 h 364561"/>
              <a:gd name="connsiteX5204" fmla="*/ 12188018 w 12192000"/>
              <a:gd name="connsiteY5204" fmla="*/ 226527 h 364561"/>
              <a:gd name="connsiteX5205" fmla="*/ 12187007 w 12192000"/>
              <a:gd name="connsiteY5205" fmla="*/ 234584 h 364561"/>
              <a:gd name="connsiteX5206" fmla="*/ 12178134 w 12192000"/>
              <a:gd name="connsiteY5206" fmla="*/ 239177 h 364561"/>
              <a:gd name="connsiteX5207" fmla="*/ 12192000 w 12192000"/>
              <a:gd name="connsiteY5207" fmla="*/ 239177 h 364561"/>
              <a:gd name="connsiteX5208" fmla="*/ 5271362 w 12192000"/>
              <a:gd name="connsiteY5208" fmla="*/ 224820 h 364561"/>
              <a:gd name="connsiteX5209" fmla="*/ 5261763 w 12192000"/>
              <a:gd name="connsiteY5209" fmla="*/ 227834 h 364561"/>
              <a:gd name="connsiteX5210" fmla="*/ 5261621 w 12192000"/>
              <a:gd name="connsiteY5210" fmla="*/ 231664 h 364561"/>
              <a:gd name="connsiteX5211" fmla="*/ 5282452 w 12192000"/>
              <a:gd name="connsiteY5211" fmla="*/ 231664 h 364561"/>
              <a:gd name="connsiteX5212" fmla="*/ 5282499 w 12192000"/>
              <a:gd name="connsiteY5212" fmla="*/ 231799 h 364561"/>
              <a:gd name="connsiteX5213" fmla="*/ 5282332 w 12192000"/>
              <a:gd name="connsiteY5213" fmla="*/ 227834 h 364561"/>
              <a:gd name="connsiteX5214" fmla="*/ 5271362 w 12192000"/>
              <a:gd name="connsiteY5214" fmla="*/ 224820 h 364561"/>
              <a:gd name="connsiteX5215" fmla="*/ 8173170 w 12192000"/>
              <a:gd name="connsiteY5215" fmla="*/ 224820 h 364561"/>
              <a:gd name="connsiteX5216" fmla="*/ 8173170 w 12192000"/>
              <a:gd name="connsiteY5216" fmla="*/ 239109 h 364561"/>
              <a:gd name="connsiteX5217" fmla="*/ 8163418 w 12192000"/>
              <a:gd name="connsiteY5217" fmla="*/ 231965 h 364561"/>
              <a:gd name="connsiteX5218" fmla="*/ 8173170 w 12192000"/>
              <a:gd name="connsiteY5218" fmla="*/ 231965 h 364561"/>
              <a:gd name="connsiteX5219" fmla="*/ 8173170 w 12192000"/>
              <a:gd name="connsiteY5219" fmla="*/ 224820 h 364561"/>
              <a:gd name="connsiteX5220" fmla="*/ 4757089 w 12192000"/>
              <a:gd name="connsiteY5220" fmla="*/ 224761 h 364561"/>
              <a:gd name="connsiteX5221" fmla="*/ 4747660 w 12192000"/>
              <a:gd name="connsiteY5221" fmla="*/ 231664 h 364561"/>
              <a:gd name="connsiteX5222" fmla="*/ 4757089 w 12192000"/>
              <a:gd name="connsiteY5222" fmla="*/ 224761 h 364561"/>
              <a:gd name="connsiteX5223" fmla="*/ 5005196 w 12192000"/>
              <a:gd name="connsiteY5223" fmla="*/ 224761 h 364561"/>
              <a:gd name="connsiteX5224" fmla="*/ 5005196 w 12192000"/>
              <a:gd name="connsiteY5224" fmla="*/ 231879 h 364561"/>
              <a:gd name="connsiteX5225" fmla="*/ 5005242 w 12192000"/>
              <a:gd name="connsiteY5225" fmla="*/ 231859 h 364561"/>
              <a:gd name="connsiteX5226" fmla="*/ 5003729 w 12192000"/>
              <a:gd name="connsiteY5226" fmla="*/ 235904 h 364561"/>
              <a:gd name="connsiteX5227" fmla="*/ 5005314 w 12192000"/>
              <a:gd name="connsiteY5227" fmla="*/ 238998 h 364561"/>
              <a:gd name="connsiteX5228" fmla="*/ 5015215 w 12192000"/>
              <a:gd name="connsiteY5228" fmla="*/ 238998 h 364561"/>
              <a:gd name="connsiteX5229" fmla="*/ 5005472 w 12192000"/>
              <a:gd name="connsiteY5229" fmla="*/ 232810 h 364561"/>
              <a:gd name="connsiteX5230" fmla="*/ 5005339 w 12192000"/>
              <a:gd name="connsiteY5230" fmla="*/ 231816 h 364561"/>
              <a:gd name="connsiteX5231" fmla="*/ 5009585 w 12192000"/>
              <a:gd name="connsiteY5231" fmla="*/ 229877 h 364561"/>
              <a:gd name="connsiteX5232" fmla="*/ 5015215 w 12192000"/>
              <a:gd name="connsiteY5232" fmla="*/ 231879 h 364561"/>
              <a:gd name="connsiteX5233" fmla="*/ 5005196 w 12192000"/>
              <a:gd name="connsiteY5233" fmla="*/ 224761 h 364561"/>
              <a:gd name="connsiteX5234" fmla="*/ 5143101 w 12192000"/>
              <a:gd name="connsiteY5234" fmla="*/ 224761 h 364561"/>
              <a:gd name="connsiteX5235" fmla="*/ 5162549 w 12192000"/>
              <a:gd name="connsiteY5235" fmla="*/ 246116 h 364561"/>
              <a:gd name="connsiteX5236" fmla="*/ 5143101 w 12192000"/>
              <a:gd name="connsiteY5236" fmla="*/ 246116 h 364561"/>
              <a:gd name="connsiteX5237" fmla="*/ 5139924 w 12192000"/>
              <a:gd name="connsiteY5237" fmla="*/ 240689 h 364561"/>
              <a:gd name="connsiteX5238" fmla="*/ 5129731 w 12192000"/>
              <a:gd name="connsiteY5238" fmla="*/ 246116 h 364561"/>
              <a:gd name="connsiteX5239" fmla="*/ 5123653 w 12192000"/>
              <a:gd name="connsiteY5239" fmla="*/ 253234 h 364561"/>
              <a:gd name="connsiteX5240" fmla="*/ 5123653 w 12192000"/>
              <a:gd name="connsiteY5240" fmla="*/ 238998 h 364561"/>
              <a:gd name="connsiteX5241" fmla="*/ 5104205 w 12192000"/>
              <a:gd name="connsiteY5241" fmla="*/ 238998 h 364561"/>
              <a:gd name="connsiteX5242" fmla="*/ 5104205 w 12192000"/>
              <a:gd name="connsiteY5242" fmla="*/ 243224 h 364561"/>
              <a:gd name="connsiteX5243" fmla="*/ 5104205 w 12192000"/>
              <a:gd name="connsiteY5243" fmla="*/ 253234 h 364561"/>
              <a:gd name="connsiteX5244" fmla="*/ 5095439 w 12192000"/>
              <a:gd name="connsiteY5244" fmla="*/ 247895 h 364561"/>
              <a:gd name="connsiteX5245" fmla="*/ 5094764 w 12192000"/>
              <a:gd name="connsiteY5245" fmla="*/ 248717 h 364561"/>
              <a:gd name="connsiteX5246" fmla="*/ 5094186 w 12192000"/>
              <a:gd name="connsiteY5246" fmla="*/ 253234 h 364561"/>
              <a:gd name="connsiteX5247" fmla="*/ 5094343 w 12192000"/>
              <a:gd name="connsiteY5247" fmla="*/ 249230 h 364561"/>
              <a:gd name="connsiteX5248" fmla="*/ 5094764 w 12192000"/>
              <a:gd name="connsiteY5248" fmla="*/ 248717 h 364561"/>
              <a:gd name="connsiteX5249" fmla="*/ 5095439 w 12192000"/>
              <a:gd name="connsiteY5249" fmla="*/ 243446 h 364561"/>
              <a:gd name="connsiteX5250" fmla="*/ 5104205 w 12192000"/>
              <a:gd name="connsiteY5250" fmla="*/ 238998 h 364561"/>
              <a:gd name="connsiteX5251" fmla="*/ 5143101 w 12192000"/>
              <a:gd name="connsiteY5251" fmla="*/ 224761 h 364561"/>
              <a:gd name="connsiteX5252" fmla="*/ 5162701 w 12192000"/>
              <a:gd name="connsiteY5252" fmla="*/ 224761 h 364561"/>
              <a:gd name="connsiteX5253" fmla="*/ 5162549 w 12192000"/>
              <a:gd name="connsiteY5253" fmla="*/ 224761 h 364561"/>
              <a:gd name="connsiteX5254" fmla="*/ 5162566 w 12192000"/>
              <a:gd name="connsiteY5254" fmla="*/ 224794 h 364561"/>
              <a:gd name="connsiteX5255" fmla="*/ 5162701 w 12192000"/>
              <a:gd name="connsiteY5255" fmla="*/ 224820 h 364561"/>
              <a:gd name="connsiteX5256" fmla="*/ 5301927 w 12192000"/>
              <a:gd name="connsiteY5256" fmla="*/ 224761 h 364561"/>
              <a:gd name="connsiteX5257" fmla="*/ 5311651 w 12192000"/>
              <a:gd name="connsiteY5257" fmla="*/ 238998 h 364561"/>
              <a:gd name="connsiteX5258" fmla="*/ 5292203 w 12192000"/>
              <a:gd name="connsiteY5258" fmla="*/ 224761 h 364561"/>
              <a:gd name="connsiteX5259" fmla="*/ 5301927 w 12192000"/>
              <a:gd name="connsiteY5259" fmla="*/ 224761 h 364561"/>
              <a:gd name="connsiteX5260" fmla="*/ 5519098 w 12192000"/>
              <a:gd name="connsiteY5260" fmla="*/ 224761 h 364561"/>
              <a:gd name="connsiteX5261" fmla="*/ 5499649 w 12192000"/>
              <a:gd name="connsiteY5261" fmla="*/ 231664 h 364561"/>
              <a:gd name="connsiteX5262" fmla="*/ 5519098 w 12192000"/>
              <a:gd name="connsiteY5262" fmla="*/ 224761 h 364561"/>
              <a:gd name="connsiteX5263" fmla="*/ 5618106 w 12192000"/>
              <a:gd name="connsiteY5263" fmla="*/ 224761 h 364561"/>
              <a:gd name="connsiteX5264" fmla="*/ 5608382 w 12192000"/>
              <a:gd name="connsiteY5264" fmla="*/ 238998 h 364561"/>
              <a:gd name="connsiteX5265" fmla="*/ 5608382 w 12192000"/>
              <a:gd name="connsiteY5265" fmla="*/ 231880 h 364561"/>
              <a:gd name="connsiteX5266" fmla="*/ 5598658 w 12192000"/>
              <a:gd name="connsiteY5266" fmla="*/ 231880 h 364561"/>
              <a:gd name="connsiteX5267" fmla="*/ 5618106 w 12192000"/>
              <a:gd name="connsiteY5267" fmla="*/ 224761 h 364561"/>
              <a:gd name="connsiteX5268" fmla="*/ 5647573 w 12192000"/>
              <a:gd name="connsiteY5268" fmla="*/ 224761 h 364561"/>
              <a:gd name="connsiteX5269" fmla="*/ 5647573 w 12192000"/>
              <a:gd name="connsiteY5269" fmla="*/ 231664 h 364561"/>
              <a:gd name="connsiteX5270" fmla="*/ 5647573 w 12192000"/>
              <a:gd name="connsiteY5270" fmla="*/ 224761 h 364561"/>
              <a:gd name="connsiteX5271" fmla="*/ 5697666 w 12192000"/>
              <a:gd name="connsiteY5271" fmla="*/ 224761 h 364561"/>
              <a:gd name="connsiteX5272" fmla="*/ 5697666 w 12192000"/>
              <a:gd name="connsiteY5272" fmla="*/ 231664 h 364561"/>
              <a:gd name="connsiteX5273" fmla="*/ 5697666 w 12192000"/>
              <a:gd name="connsiteY5273" fmla="*/ 224761 h 364561"/>
              <a:gd name="connsiteX5274" fmla="*/ 5825552 w 12192000"/>
              <a:gd name="connsiteY5274" fmla="*/ 224761 h 364561"/>
              <a:gd name="connsiteX5275" fmla="*/ 5836750 w 12192000"/>
              <a:gd name="connsiteY5275" fmla="*/ 231664 h 364561"/>
              <a:gd name="connsiteX5276" fmla="*/ 5845516 w 12192000"/>
              <a:gd name="connsiteY5276" fmla="*/ 226487 h 364561"/>
              <a:gd name="connsiteX5277" fmla="*/ 5846769 w 12192000"/>
              <a:gd name="connsiteY5277" fmla="*/ 231664 h 364561"/>
              <a:gd name="connsiteX5278" fmla="*/ 5836750 w 12192000"/>
              <a:gd name="connsiteY5278" fmla="*/ 231664 h 364561"/>
              <a:gd name="connsiteX5279" fmla="*/ 5825552 w 12192000"/>
              <a:gd name="connsiteY5279" fmla="*/ 224761 h 364561"/>
              <a:gd name="connsiteX5280" fmla="*/ 5974654 w 12192000"/>
              <a:gd name="connsiteY5280" fmla="*/ 224761 h 364561"/>
              <a:gd name="connsiteX5281" fmla="*/ 5994103 w 12192000"/>
              <a:gd name="connsiteY5281" fmla="*/ 231664 h 364561"/>
              <a:gd name="connsiteX5282" fmla="*/ 5984379 w 12192000"/>
              <a:gd name="connsiteY5282" fmla="*/ 231664 h 364561"/>
              <a:gd name="connsiteX5283" fmla="*/ 5974654 w 12192000"/>
              <a:gd name="connsiteY5283" fmla="*/ 231664 h 364561"/>
              <a:gd name="connsiteX5284" fmla="*/ 5974654 w 12192000"/>
              <a:gd name="connsiteY5284" fmla="*/ 224761 h 364561"/>
              <a:gd name="connsiteX5285" fmla="*/ 6608780 w 12192000"/>
              <a:gd name="connsiteY5285" fmla="*/ 224761 h 364561"/>
              <a:gd name="connsiteX5286" fmla="*/ 6608780 w 12192000"/>
              <a:gd name="connsiteY5286" fmla="*/ 246116 h 364561"/>
              <a:gd name="connsiteX5287" fmla="*/ 6589332 w 12192000"/>
              <a:gd name="connsiteY5287" fmla="*/ 253234 h 364561"/>
              <a:gd name="connsiteX5288" fmla="*/ 6599056 w 12192000"/>
              <a:gd name="connsiteY5288" fmla="*/ 231880 h 364561"/>
              <a:gd name="connsiteX5289" fmla="*/ 6608780 w 12192000"/>
              <a:gd name="connsiteY5289" fmla="*/ 224761 h 364561"/>
              <a:gd name="connsiteX5290" fmla="*/ 6647676 w 12192000"/>
              <a:gd name="connsiteY5290" fmla="*/ 224761 h 364561"/>
              <a:gd name="connsiteX5291" fmla="*/ 6647676 w 12192000"/>
              <a:gd name="connsiteY5291" fmla="*/ 231664 h 364561"/>
              <a:gd name="connsiteX5292" fmla="*/ 6647676 w 12192000"/>
              <a:gd name="connsiteY5292" fmla="*/ 224761 h 364561"/>
              <a:gd name="connsiteX5293" fmla="*/ 6974758 w 12192000"/>
              <a:gd name="connsiteY5293" fmla="*/ 224761 h 364561"/>
              <a:gd name="connsiteX5294" fmla="*/ 6974758 w 12192000"/>
              <a:gd name="connsiteY5294" fmla="*/ 231664 h 364561"/>
              <a:gd name="connsiteX5295" fmla="*/ 6965329 w 12192000"/>
              <a:gd name="connsiteY5295" fmla="*/ 231664 h 364561"/>
              <a:gd name="connsiteX5296" fmla="*/ 6965329 w 12192000"/>
              <a:gd name="connsiteY5296" fmla="*/ 224761 h 364561"/>
              <a:gd name="connsiteX5297" fmla="*/ 6974758 w 12192000"/>
              <a:gd name="connsiteY5297" fmla="*/ 224761 h 364561"/>
              <a:gd name="connsiteX5298" fmla="*/ 7083785 w 12192000"/>
              <a:gd name="connsiteY5298" fmla="*/ 224761 h 364561"/>
              <a:gd name="connsiteX5299" fmla="*/ 7093215 w 12192000"/>
              <a:gd name="connsiteY5299" fmla="*/ 231664 h 364561"/>
              <a:gd name="connsiteX5300" fmla="*/ 7083785 w 12192000"/>
              <a:gd name="connsiteY5300" fmla="*/ 231664 h 364561"/>
              <a:gd name="connsiteX5301" fmla="*/ 7083785 w 12192000"/>
              <a:gd name="connsiteY5301" fmla="*/ 224761 h 364561"/>
              <a:gd name="connsiteX5302" fmla="*/ 7351344 w 12192000"/>
              <a:gd name="connsiteY5302" fmla="*/ 224761 h 364561"/>
              <a:gd name="connsiteX5303" fmla="*/ 7341325 w 12192000"/>
              <a:gd name="connsiteY5303" fmla="*/ 231664 h 364561"/>
              <a:gd name="connsiteX5304" fmla="*/ 7351344 w 12192000"/>
              <a:gd name="connsiteY5304" fmla="*/ 224761 h 364561"/>
              <a:gd name="connsiteX5305" fmla="*/ 7399670 w 12192000"/>
              <a:gd name="connsiteY5305" fmla="*/ 224761 h 364561"/>
              <a:gd name="connsiteX5306" fmla="*/ 7410985 w 12192000"/>
              <a:gd name="connsiteY5306" fmla="*/ 238998 h 364561"/>
              <a:gd name="connsiteX5307" fmla="*/ 7399670 w 12192000"/>
              <a:gd name="connsiteY5307" fmla="*/ 224761 h 364561"/>
              <a:gd name="connsiteX5308" fmla="*/ 7697874 w 12192000"/>
              <a:gd name="connsiteY5308" fmla="*/ 224761 h 364561"/>
              <a:gd name="connsiteX5309" fmla="*/ 7688444 w 12192000"/>
              <a:gd name="connsiteY5309" fmla="*/ 224761 h 364561"/>
              <a:gd name="connsiteX5310" fmla="*/ 7697874 w 12192000"/>
              <a:gd name="connsiteY5310" fmla="*/ 224761 h 364561"/>
              <a:gd name="connsiteX5311" fmla="*/ 7836088 w 12192000"/>
              <a:gd name="connsiteY5311" fmla="*/ 224761 h 364561"/>
              <a:gd name="connsiteX5312" fmla="*/ 7855570 w 12192000"/>
              <a:gd name="connsiteY5312" fmla="*/ 231880 h 364561"/>
              <a:gd name="connsiteX5313" fmla="*/ 7865311 w 12192000"/>
              <a:gd name="connsiteY5313" fmla="*/ 246116 h 364561"/>
              <a:gd name="connsiteX5314" fmla="*/ 7862437 w 12192000"/>
              <a:gd name="connsiteY5314" fmla="*/ 246699 h 364561"/>
              <a:gd name="connsiteX5315" fmla="*/ 7862702 w 12192000"/>
              <a:gd name="connsiteY5315" fmla="*/ 247006 h 364561"/>
              <a:gd name="connsiteX5316" fmla="*/ 7858652 w 12192000"/>
              <a:gd name="connsiteY5316" fmla="*/ 250542 h 364561"/>
              <a:gd name="connsiteX5317" fmla="*/ 7859832 w 12192000"/>
              <a:gd name="connsiteY5317" fmla="*/ 252122 h 364561"/>
              <a:gd name="connsiteX5318" fmla="*/ 7865311 w 12192000"/>
              <a:gd name="connsiteY5318" fmla="*/ 253234 h 364561"/>
              <a:gd name="connsiteX5319" fmla="*/ 7855570 w 12192000"/>
              <a:gd name="connsiteY5319" fmla="*/ 253234 h 364561"/>
              <a:gd name="connsiteX5320" fmla="*/ 7858652 w 12192000"/>
              <a:gd name="connsiteY5320" fmla="*/ 250542 h 364561"/>
              <a:gd name="connsiteX5321" fmla="*/ 7858004 w 12192000"/>
              <a:gd name="connsiteY5321" fmla="*/ 249675 h 364561"/>
              <a:gd name="connsiteX5322" fmla="*/ 7859832 w 12192000"/>
              <a:gd name="connsiteY5322" fmla="*/ 247228 h 364561"/>
              <a:gd name="connsiteX5323" fmla="*/ 7862437 w 12192000"/>
              <a:gd name="connsiteY5323" fmla="*/ 246699 h 364561"/>
              <a:gd name="connsiteX5324" fmla="*/ 7857309 w 12192000"/>
              <a:gd name="connsiteY5324" fmla="*/ 240777 h 364561"/>
              <a:gd name="connsiteX5325" fmla="*/ 7836088 w 12192000"/>
              <a:gd name="connsiteY5325" fmla="*/ 238998 h 364561"/>
              <a:gd name="connsiteX5326" fmla="*/ 7836088 w 12192000"/>
              <a:gd name="connsiteY5326" fmla="*/ 224761 h 364561"/>
              <a:gd name="connsiteX5327" fmla="*/ 7944805 w 12192000"/>
              <a:gd name="connsiteY5327" fmla="*/ 224761 h 364561"/>
              <a:gd name="connsiteX5328" fmla="*/ 7954234 w 12192000"/>
              <a:gd name="connsiteY5328" fmla="*/ 231664 h 364561"/>
              <a:gd name="connsiteX5329" fmla="*/ 7944805 w 12192000"/>
              <a:gd name="connsiteY5329" fmla="*/ 224761 h 364561"/>
              <a:gd name="connsiteX5330" fmla="*/ 8033795 w 12192000"/>
              <a:gd name="connsiteY5330" fmla="*/ 224761 h 364561"/>
              <a:gd name="connsiteX5331" fmla="*/ 8033795 w 12192000"/>
              <a:gd name="connsiteY5331" fmla="*/ 231880 h 364561"/>
              <a:gd name="connsiteX5332" fmla="*/ 8024071 w 12192000"/>
              <a:gd name="connsiteY5332" fmla="*/ 238998 h 364561"/>
              <a:gd name="connsiteX5333" fmla="*/ 8024071 w 12192000"/>
              <a:gd name="connsiteY5333" fmla="*/ 231880 h 364561"/>
              <a:gd name="connsiteX5334" fmla="*/ 8033795 w 12192000"/>
              <a:gd name="connsiteY5334" fmla="*/ 224761 h 364561"/>
              <a:gd name="connsiteX5335" fmla="*/ 8182897 w 12192000"/>
              <a:gd name="connsiteY5335" fmla="*/ 224761 h 364561"/>
              <a:gd name="connsiteX5336" fmla="*/ 8182897 w 12192000"/>
              <a:gd name="connsiteY5336" fmla="*/ 224796 h 364561"/>
              <a:gd name="connsiteX5337" fmla="*/ 8182921 w 12192000"/>
              <a:gd name="connsiteY5337" fmla="*/ 224820 h 364561"/>
              <a:gd name="connsiteX5338" fmla="*/ 8182923 w 12192000"/>
              <a:gd name="connsiteY5338" fmla="*/ 224766 h 364561"/>
              <a:gd name="connsiteX5339" fmla="*/ 8281906 w 12192000"/>
              <a:gd name="connsiteY5339" fmla="*/ 224761 h 364561"/>
              <a:gd name="connsiteX5340" fmla="*/ 8291630 w 12192000"/>
              <a:gd name="connsiteY5340" fmla="*/ 238998 h 364561"/>
              <a:gd name="connsiteX5341" fmla="*/ 8281906 w 12192000"/>
              <a:gd name="connsiteY5341" fmla="*/ 238998 h 364561"/>
              <a:gd name="connsiteX5342" fmla="*/ 8291630 w 12192000"/>
              <a:gd name="connsiteY5342" fmla="*/ 231880 h 364561"/>
              <a:gd name="connsiteX5343" fmla="*/ 8281906 w 12192000"/>
              <a:gd name="connsiteY5343" fmla="*/ 231880 h 364561"/>
              <a:gd name="connsiteX5344" fmla="*/ 8281906 w 12192000"/>
              <a:gd name="connsiteY5344" fmla="*/ 224761 h 364561"/>
              <a:gd name="connsiteX5345" fmla="*/ 8409825 w 12192000"/>
              <a:gd name="connsiteY5345" fmla="*/ 224761 h 364561"/>
              <a:gd name="connsiteX5346" fmla="*/ 8440438 w 12192000"/>
              <a:gd name="connsiteY5346" fmla="*/ 238998 h 364561"/>
              <a:gd name="connsiteX5347" fmla="*/ 8430697 w 12192000"/>
              <a:gd name="connsiteY5347" fmla="*/ 253234 h 364561"/>
              <a:gd name="connsiteX5348" fmla="*/ 8419565 w 12192000"/>
              <a:gd name="connsiteY5348" fmla="*/ 238998 h 364561"/>
              <a:gd name="connsiteX5349" fmla="*/ 8419565 w 12192000"/>
              <a:gd name="connsiteY5349" fmla="*/ 231880 h 364561"/>
              <a:gd name="connsiteX5350" fmla="*/ 8409825 w 12192000"/>
              <a:gd name="connsiteY5350" fmla="*/ 224761 h 364561"/>
              <a:gd name="connsiteX5351" fmla="*/ 8548875 w 12192000"/>
              <a:gd name="connsiteY5351" fmla="*/ 224761 h 364561"/>
              <a:gd name="connsiteX5352" fmla="*/ 8568913 w 12192000"/>
              <a:gd name="connsiteY5352" fmla="*/ 238998 h 364561"/>
              <a:gd name="connsiteX5353" fmla="*/ 8548875 w 12192000"/>
              <a:gd name="connsiteY5353" fmla="*/ 224761 h 364561"/>
              <a:gd name="connsiteX5354" fmla="*/ 9043917 w 12192000"/>
              <a:gd name="connsiteY5354" fmla="*/ 224761 h 364561"/>
              <a:gd name="connsiteX5355" fmla="*/ 9033898 w 12192000"/>
              <a:gd name="connsiteY5355" fmla="*/ 224761 h 364561"/>
              <a:gd name="connsiteX5356" fmla="*/ 9033898 w 12192000"/>
              <a:gd name="connsiteY5356" fmla="*/ 231664 h 364561"/>
              <a:gd name="connsiteX5357" fmla="*/ 9043917 w 12192000"/>
              <a:gd name="connsiteY5357" fmla="*/ 224761 h 364561"/>
              <a:gd name="connsiteX5358" fmla="*/ 9123183 w 12192000"/>
              <a:gd name="connsiteY5358" fmla="*/ 224761 h 364561"/>
              <a:gd name="connsiteX5359" fmla="*/ 9123183 w 12192000"/>
              <a:gd name="connsiteY5359" fmla="*/ 231879 h 364561"/>
              <a:gd name="connsiteX5360" fmla="*/ 9132907 w 12192000"/>
              <a:gd name="connsiteY5360" fmla="*/ 231879 h 364561"/>
              <a:gd name="connsiteX5361" fmla="*/ 9123183 w 12192000"/>
              <a:gd name="connsiteY5361" fmla="*/ 224761 h 364561"/>
              <a:gd name="connsiteX5362" fmla="*/ 9192725 w 12192000"/>
              <a:gd name="connsiteY5362" fmla="*/ 224761 h 364561"/>
              <a:gd name="connsiteX5363" fmla="*/ 9183002 w 12192000"/>
              <a:gd name="connsiteY5363" fmla="*/ 231879 h 364561"/>
              <a:gd name="connsiteX5364" fmla="*/ 9192725 w 12192000"/>
              <a:gd name="connsiteY5364" fmla="*/ 231879 h 364561"/>
              <a:gd name="connsiteX5365" fmla="*/ 9192725 w 12192000"/>
              <a:gd name="connsiteY5365" fmla="*/ 224761 h 364561"/>
              <a:gd name="connsiteX5366" fmla="*/ 9212173 w 12192000"/>
              <a:gd name="connsiteY5366" fmla="*/ 224761 h 364561"/>
              <a:gd name="connsiteX5367" fmla="*/ 9209940 w 12192000"/>
              <a:gd name="connsiteY5367" fmla="*/ 229120 h 364561"/>
              <a:gd name="connsiteX5368" fmla="*/ 9209463 w 12192000"/>
              <a:gd name="connsiteY5368" fmla="*/ 227924 h 364561"/>
              <a:gd name="connsiteX5369" fmla="*/ 9200294 w 12192000"/>
              <a:gd name="connsiteY5369" fmla="*/ 225537 h 364561"/>
              <a:gd name="connsiteX5370" fmla="*/ 9194086 w 12192000"/>
              <a:gd name="connsiteY5370" fmla="*/ 239177 h 364561"/>
              <a:gd name="connsiteX5371" fmla="*/ 9213957 w 12192000"/>
              <a:gd name="connsiteY5371" fmla="*/ 239177 h 364561"/>
              <a:gd name="connsiteX5372" fmla="*/ 9213306 w 12192000"/>
              <a:gd name="connsiteY5372" fmla="*/ 237547 h 364561"/>
              <a:gd name="connsiteX5373" fmla="*/ 9217035 w 12192000"/>
              <a:gd name="connsiteY5373" fmla="*/ 232769 h 364561"/>
              <a:gd name="connsiteX5374" fmla="*/ 9221898 w 12192000"/>
              <a:gd name="connsiteY5374" fmla="*/ 231879 h 364561"/>
              <a:gd name="connsiteX5375" fmla="*/ 9212173 w 12192000"/>
              <a:gd name="connsiteY5375" fmla="*/ 224761 h 364561"/>
              <a:gd name="connsiteX5376" fmla="*/ 9282010 w 12192000"/>
              <a:gd name="connsiteY5376" fmla="*/ 224761 h 364561"/>
              <a:gd name="connsiteX5377" fmla="*/ 9291733 w 12192000"/>
              <a:gd name="connsiteY5377" fmla="*/ 231664 h 364561"/>
              <a:gd name="connsiteX5378" fmla="*/ 9282010 w 12192000"/>
              <a:gd name="connsiteY5378" fmla="*/ 224761 h 364561"/>
              <a:gd name="connsiteX5379" fmla="*/ 9409896 w 12192000"/>
              <a:gd name="connsiteY5379" fmla="*/ 224761 h 364561"/>
              <a:gd name="connsiteX5380" fmla="*/ 9419915 w 12192000"/>
              <a:gd name="connsiteY5380" fmla="*/ 231663 h 364561"/>
              <a:gd name="connsiteX5381" fmla="*/ 9409896 w 12192000"/>
              <a:gd name="connsiteY5381" fmla="*/ 224761 h 364561"/>
              <a:gd name="connsiteX5382" fmla="*/ 9518922 w 12192000"/>
              <a:gd name="connsiteY5382" fmla="*/ 224761 h 364561"/>
              <a:gd name="connsiteX5383" fmla="*/ 9518922 w 12192000"/>
              <a:gd name="connsiteY5383" fmla="*/ 231663 h 364561"/>
              <a:gd name="connsiteX5384" fmla="*/ 9528351 w 12192000"/>
              <a:gd name="connsiteY5384" fmla="*/ 231663 h 364561"/>
              <a:gd name="connsiteX5385" fmla="*/ 9518922 w 12192000"/>
              <a:gd name="connsiteY5385" fmla="*/ 224761 h 364561"/>
              <a:gd name="connsiteX5386" fmla="*/ 9528351 w 12192000"/>
              <a:gd name="connsiteY5386" fmla="*/ 224761 h 364561"/>
              <a:gd name="connsiteX5387" fmla="*/ 9539549 w 12192000"/>
              <a:gd name="connsiteY5387" fmla="*/ 231663 h 364561"/>
              <a:gd name="connsiteX5388" fmla="*/ 9528351 w 12192000"/>
              <a:gd name="connsiteY5388" fmla="*/ 224761 h 364561"/>
              <a:gd name="connsiteX5389" fmla="*/ 1954338 w 12192000"/>
              <a:gd name="connsiteY5389" fmla="*/ 224729 h 364561"/>
              <a:gd name="connsiteX5390" fmla="*/ 1953998 w 12192000"/>
              <a:gd name="connsiteY5390" fmla="*/ 225199 h 364561"/>
              <a:gd name="connsiteX5391" fmla="*/ 1958689 w 12192000"/>
              <a:gd name="connsiteY5391" fmla="*/ 228727 h 364561"/>
              <a:gd name="connsiteX5392" fmla="*/ 1953042 w 12192000"/>
              <a:gd name="connsiteY5392" fmla="*/ 231828 h 364561"/>
              <a:gd name="connsiteX5393" fmla="*/ 1953042 w 12192000"/>
              <a:gd name="connsiteY5393" fmla="*/ 234929 h 364561"/>
              <a:gd name="connsiteX5394" fmla="*/ 1953042 w 12192000"/>
              <a:gd name="connsiteY5394" fmla="*/ 238143 h 364561"/>
              <a:gd name="connsiteX5395" fmla="*/ 1953309 w 12192000"/>
              <a:gd name="connsiteY5395" fmla="*/ 239177 h 364561"/>
              <a:gd name="connsiteX5396" fmla="*/ 1963082 w 12192000"/>
              <a:gd name="connsiteY5396" fmla="*/ 239177 h 364561"/>
              <a:gd name="connsiteX5397" fmla="*/ 1963238 w 12192000"/>
              <a:gd name="connsiteY5397" fmla="*/ 235962 h 364561"/>
              <a:gd name="connsiteX5398" fmla="*/ 1963386 w 12192000"/>
              <a:gd name="connsiteY5398" fmla="*/ 235900 h 364561"/>
              <a:gd name="connsiteX5399" fmla="*/ 1963386 w 12192000"/>
              <a:gd name="connsiteY5399" fmla="*/ 232051 h 364561"/>
              <a:gd name="connsiteX5400" fmla="*/ 1968815 w 12192000"/>
              <a:gd name="connsiteY5400" fmla="*/ 234214 h 364561"/>
              <a:gd name="connsiteX5401" fmla="*/ 1973121 w 12192000"/>
              <a:gd name="connsiteY5401" fmla="*/ 231828 h 364561"/>
              <a:gd name="connsiteX5402" fmla="*/ 1959003 w 12192000"/>
              <a:gd name="connsiteY5402" fmla="*/ 225627 h 364561"/>
              <a:gd name="connsiteX5403" fmla="*/ 11228613 w 12192000"/>
              <a:gd name="connsiteY5403" fmla="*/ 224729 h 364561"/>
              <a:gd name="connsiteX5404" fmla="*/ 11228274 w 12192000"/>
              <a:gd name="connsiteY5404" fmla="*/ 225199 h 364561"/>
              <a:gd name="connsiteX5405" fmla="*/ 11232965 w 12192000"/>
              <a:gd name="connsiteY5405" fmla="*/ 228727 h 364561"/>
              <a:gd name="connsiteX5406" fmla="*/ 11227318 w 12192000"/>
              <a:gd name="connsiteY5406" fmla="*/ 231828 h 364561"/>
              <a:gd name="connsiteX5407" fmla="*/ 11227318 w 12192000"/>
              <a:gd name="connsiteY5407" fmla="*/ 234929 h 364561"/>
              <a:gd name="connsiteX5408" fmla="*/ 11227318 w 12192000"/>
              <a:gd name="connsiteY5408" fmla="*/ 238143 h 364561"/>
              <a:gd name="connsiteX5409" fmla="*/ 11227585 w 12192000"/>
              <a:gd name="connsiteY5409" fmla="*/ 239177 h 364561"/>
              <a:gd name="connsiteX5410" fmla="*/ 11237357 w 12192000"/>
              <a:gd name="connsiteY5410" fmla="*/ 239177 h 364561"/>
              <a:gd name="connsiteX5411" fmla="*/ 11237514 w 12192000"/>
              <a:gd name="connsiteY5411" fmla="*/ 235962 h 364561"/>
              <a:gd name="connsiteX5412" fmla="*/ 11237661 w 12192000"/>
              <a:gd name="connsiteY5412" fmla="*/ 235900 h 364561"/>
              <a:gd name="connsiteX5413" fmla="*/ 11237661 w 12192000"/>
              <a:gd name="connsiteY5413" fmla="*/ 232051 h 364561"/>
              <a:gd name="connsiteX5414" fmla="*/ 11243091 w 12192000"/>
              <a:gd name="connsiteY5414" fmla="*/ 234214 h 364561"/>
              <a:gd name="connsiteX5415" fmla="*/ 11247397 w 12192000"/>
              <a:gd name="connsiteY5415" fmla="*/ 231828 h 364561"/>
              <a:gd name="connsiteX5416" fmla="*/ 11233279 w 12192000"/>
              <a:gd name="connsiteY5416" fmla="*/ 225627 h 364561"/>
              <a:gd name="connsiteX5417" fmla="*/ 1390794 w 12192000"/>
              <a:gd name="connsiteY5417" fmla="*/ 224701 h 364561"/>
              <a:gd name="connsiteX5418" fmla="*/ 1390794 w 12192000"/>
              <a:gd name="connsiteY5418" fmla="*/ 246843 h 364561"/>
              <a:gd name="connsiteX5419" fmla="*/ 1370658 w 12192000"/>
              <a:gd name="connsiteY5419" fmla="*/ 232082 h 364561"/>
              <a:gd name="connsiteX5420" fmla="*/ 1370658 w 12192000"/>
              <a:gd name="connsiteY5420" fmla="*/ 239462 h 364561"/>
              <a:gd name="connsiteX5421" fmla="*/ 1360590 w 12192000"/>
              <a:gd name="connsiteY5421" fmla="*/ 239462 h 364561"/>
              <a:gd name="connsiteX5422" fmla="*/ 1370658 w 12192000"/>
              <a:gd name="connsiteY5422" fmla="*/ 246843 h 364561"/>
              <a:gd name="connsiteX5423" fmla="*/ 1370658 w 12192000"/>
              <a:gd name="connsiteY5423" fmla="*/ 261603 h 364561"/>
              <a:gd name="connsiteX5424" fmla="*/ 1380726 w 12192000"/>
              <a:gd name="connsiteY5424" fmla="*/ 261603 h 364561"/>
              <a:gd name="connsiteX5425" fmla="*/ 1387018 w 12192000"/>
              <a:gd name="connsiteY5425" fmla="*/ 255146 h 364561"/>
              <a:gd name="connsiteX5426" fmla="*/ 1400578 w 12192000"/>
              <a:gd name="connsiteY5426" fmla="*/ 254242 h 364561"/>
              <a:gd name="connsiteX5427" fmla="*/ 1393955 w 12192000"/>
              <a:gd name="connsiteY5427" fmla="*/ 258335 h 364561"/>
              <a:gd name="connsiteX5428" fmla="*/ 1391132 w 12192000"/>
              <a:gd name="connsiteY5428" fmla="*/ 269910 h 364561"/>
              <a:gd name="connsiteX5429" fmla="*/ 1401171 w 12192000"/>
              <a:gd name="connsiteY5429" fmla="*/ 269910 h 364561"/>
              <a:gd name="connsiteX5430" fmla="*/ 1401171 w 12192000"/>
              <a:gd name="connsiteY5430" fmla="*/ 253875 h 364561"/>
              <a:gd name="connsiteX5431" fmla="*/ 1400860 w 12192000"/>
              <a:gd name="connsiteY5431" fmla="*/ 254068 h 364561"/>
              <a:gd name="connsiteX5432" fmla="*/ 1400705 w 12192000"/>
              <a:gd name="connsiteY5432" fmla="*/ 244421 h 364561"/>
              <a:gd name="connsiteX5433" fmla="*/ 1390794 w 12192000"/>
              <a:gd name="connsiteY5433" fmla="*/ 224701 h 364561"/>
              <a:gd name="connsiteX5434" fmla="*/ 2515540 w 12192000"/>
              <a:gd name="connsiteY5434" fmla="*/ 224701 h 364561"/>
              <a:gd name="connsiteX5435" fmla="*/ 2505472 w 12192000"/>
              <a:gd name="connsiteY5435" fmla="*/ 224701 h 364561"/>
              <a:gd name="connsiteX5436" fmla="*/ 2515540 w 12192000"/>
              <a:gd name="connsiteY5436" fmla="*/ 224701 h 364561"/>
              <a:gd name="connsiteX5437" fmla="*/ 2995930 w 12192000"/>
              <a:gd name="connsiteY5437" fmla="*/ 224701 h 364561"/>
              <a:gd name="connsiteX5438" fmla="*/ 2986019 w 12192000"/>
              <a:gd name="connsiteY5438" fmla="*/ 230929 h 364561"/>
              <a:gd name="connsiteX5439" fmla="*/ 2985986 w 12192000"/>
              <a:gd name="connsiteY5439" fmla="*/ 231171 h 364561"/>
              <a:gd name="connsiteX5440" fmla="*/ 2995930 w 12192000"/>
              <a:gd name="connsiteY5440" fmla="*/ 232082 h 364561"/>
              <a:gd name="connsiteX5441" fmla="*/ 2995930 w 12192000"/>
              <a:gd name="connsiteY5441" fmla="*/ 224701 h 364561"/>
              <a:gd name="connsiteX5442" fmla="*/ 4048761 w 12192000"/>
              <a:gd name="connsiteY5442" fmla="*/ 224701 h 364561"/>
              <a:gd name="connsiteX5443" fmla="*/ 4027187 w 12192000"/>
              <a:gd name="connsiteY5443" fmla="*/ 224701 h 364561"/>
              <a:gd name="connsiteX5444" fmla="*/ 4017119 w 12192000"/>
              <a:gd name="connsiteY5444" fmla="*/ 246843 h 364561"/>
              <a:gd name="connsiteX5445" fmla="*/ 4037255 w 12192000"/>
              <a:gd name="connsiteY5445" fmla="*/ 261603 h 364561"/>
              <a:gd name="connsiteX5446" fmla="*/ 4048761 w 12192000"/>
              <a:gd name="connsiteY5446" fmla="*/ 261603 h 364561"/>
              <a:gd name="connsiteX5447" fmla="*/ 4048761 w 12192000"/>
              <a:gd name="connsiteY5447" fmla="*/ 254223 h 364561"/>
              <a:gd name="connsiteX5448" fmla="*/ 4037255 w 12192000"/>
              <a:gd name="connsiteY5448" fmla="*/ 254223 h 364561"/>
              <a:gd name="connsiteX5449" fmla="*/ 4037255 w 12192000"/>
              <a:gd name="connsiteY5449" fmla="*/ 246843 h 364561"/>
              <a:gd name="connsiteX5450" fmla="*/ 4048761 w 12192000"/>
              <a:gd name="connsiteY5450" fmla="*/ 246843 h 364561"/>
              <a:gd name="connsiteX5451" fmla="*/ 4048761 w 12192000"/>
              <a:gd name="connsiteY5451" fmla="*/ 224701 h 364561"/>
              <a:gd name="connsiteX5452" fmla="*/ 10665069 w 12192000"/>
              <a:gd name="connsiteY5452" fmla="*/ 224701 h 364561"/>
              <a:gd name="connsiteX5453" fmla="*/ 10665069 w 12192000"/>
              <a:gd name="connsiteY5453" fmla="*/ 246843 h 364561"/>
              <a:gd name="connsiteX5454" fmla="*/ 10644933 w 12192000"/>
              <a:gd name="connsiteY5454" fmla="*/ 232082 h 364561"/>
              <a:gd name="connsiteX5455" fmla="*/ 10644933 w 12192000"/>
              <a:gd name="connsiteY5455" fmla="*/ 239462 h 364561"/>
              <a:gd name="connsiteX5456" fmla="*/ 10634865 w 12192000"/>
              <a:gd name="connsiteY5456" fmla="*/ 239462 h 364561"/>
              <a:gd name="connsiteX5457" fmla="*/ 10644933 w 12192000"/>
              <a:gd name="connsiteY5457" fmla="*/ 246843 h 364561"/>
              <a:gd name="connsiteX5458" fmla="*/ 10644933 w 12192000"/>
              <a:gd name="connsiteY5458" fmla="*/ 261603 h 364561"/>
              <a:gd name="connsiteX5459" fmla="*/ 10655001 w 12192000"/>
              <a:gd name="connsiteY5459" fmla="*/ 261603 h 364561"/>
              <a:gd name="connsiteX5460" fmla="*/ 10661294 w 12192000"/>
              <a:gd name="connsiteY5460" fmla="*/ 255146 h 364561"/>
              <a:gd name="connsiteX5461" fmla="*/ 10674854 w 12192000"/>
              <a:gd name="connsiteY5461" fmla="*/ 254242 h 364561"/>
              <a:gd name="connsiteX5462" fmla="*/ 10668231 w 12192000"/>
              <a:gd name="connsiteY5462" fmla="*/ 258335 h 364561"/>
              <a:gd name="connsiteX5463" fmla="*/ 10665407 w 12192000"/>
              <a:gd name="connsiteY5463" fmla="*/ 269910 h 364561"/>
              <a:gd name="connsiteX5464" fmla="*/ 10675447 w 12192000"/>
              <a:gd name="connsiteY5464" fmla="*/ 269910 h 364561"/>
              <a:gd name="connsiteX5465" fmla="*/ 10675447 w 12192000"/>
              <a:gd name="connsiteY5465" fmla="*/ 253875 h 364561"/>
              <a:gd name="connsiteX5466" fmla="*/ 10675135 w 12192000"/>
              <a:gd name="connsiteY5466" fmla="*/ 254068 h 364561"/>
              <a:gd name="connsiteX5467" fmla="*/ 10674981 w 12192000"/>
              <a:gd name="connsiteY5467" fmla="*/ 244421 h 364561"/>
              <a:gd name="connsiteX5468" fmla="*/ 10665069 w 12192000"/>
              <a:gd name="connsiteY5468" fmla="*/ 224701 h 364561"/>
              <a:gd name="connsiteX5469" fmla="*/ 11789816 w 12192000"/>
              <a:gd name="connsiteY5469" fmla="*/ 224701 h 364561"/>
              <a:gd name="connsiteX5470" fmla="*/ 11779748 w 12192000"/>
              <a:gd name="connsiteY5470" fmla="*/ 224701 h 364561"/>
              <a:gd name="connsiteX5471" fmla="*/ 11789816 w 12192000"/>
              <a:gd name="connsiteY5471" fmla="*/ 224701 h 364561"/>
              <a:gd name="connsiteX5472" fmla="*/ 8380473 w 12192000"/>
              <a:gd name="connsiteY5472" fmla="*/ 224693 h 364561"/>
              <a:gd name="connsiteX5473" fmla="*/ 8370675 w 12192000"/>
              <a:gd name="connsiteY5473" fmla="*/ 224693 h 364561"/>
              <a:gd name="connsiteX5474" fmla="*/ 8380473 w 12192000"/>
              <a:gd name="connsiteY5474" fmla="*/ 231846 h 364561"/>
              <a:gd name="connsiteX5475" fmla="*/ 8380473 w 12192000"/>
              <a:gd name="connsiteY5475" fmla="*/ 224693 h 364561"/>
              <a:gd name="connsiteX5476" fmla="*/ 5331099 w 12192000"/>
              <a:gd name="connsiteY5476" fmla="*/ 224627 h 364561"/>
              <a:gd name="connsiteX5477" fmla="*/ 5331099 w 12192000"/>
              <a:gd name="connsiteY5477" fmla="*/ 224761 h 364561"/>
              <a:gd name="connsiteX5478" fmla="*/ 5331193 w 12192000"/>
              <a:gd name="connsiteY5478" fmla="*/ 224736 h 364561"/>
              <a:gd name="connsiteX5479" fmla="*/ 6271385 w 12192000"/>
              <a:gd name="connsiteY5479" fmla="*/ 224546 h 364561"/>
              <a:gd name="connsiteX5480" fmla="*/ 6271385 w 12192000"/>
              <a:gd name="connsiteY5480" fmla="*/ 231664 h 364561"/>
              <a:gd name="connsiteX5481" fmla="*/ 6275162 w 12192000"/>
              <a:gd name="connsiteY5481" fmla="*/ 230170 h 364561"/>
              <a:gd name="connsiteX5482" fmla="*/ 6275488 w 12192000"/>
              <a:gd name="connsiteY5482" fmla="*/ 228661 h 364561"/>
              <a:gd name="connsiteX5483" fmla="*/ 6271385 w 12192000"/>
              <a:gd name="connsiteY5483" fmla="*/ 224546 h 364561"/>
              <a:gd name="connsiteX5484" fmla="*/ 4509380 w 12192000"/>
              <a:gd name="connsiteY5484" fmla="*/ 224526 h 364561"/>
              <a:gd name="connsiteX5485" fmla="*/ 4499554 w 12192000"/>
              <a:gd name="connsiteY5485" fmla="*/ 231664 h 364561"/>
              <a:gd name="connsiteX5486" fmla="*/ 4509380 w 12192000"/>
              <a:gd name="connsiteY5486" fmla="*/ 231664 h 364561"/>
              <a:gd name="connsiteX5487" fmla="*/ 4509380 w 12192000"/>
              <a:gd name="connsiteY5487" fmla="*/ 224526 h 364561"/>
              <a:gd name="connsiteX5488" fmla="*/ 1953103 w 12192000"/>
              <a:gd name="connsiteY5488" fmla="*/ 224525 h 364561"/>
              <a:gd name="connsiteX5489" fmla="*/ 1953166 w 12192000"/>
              <a:gd name="connsiteY5489" fmla="*/ 224701 h 364561"/>
              <a:gd name="connsiteX5490" fmla="*/ 1933030 w 12192000"/>
              <a:gd name="connsiteY5490" fmla="*/ 224701 h 364561"/>
              <a:gd name="connsiteX5491" fmla="*/ 1934446 w 12192000"/>
              <a:gd name="connsiteY5491" fmla="*/ 235080 h 364561"/>
              <a:gd name="connsiteX5492" fmla="*/ 1933753 w 12192000"/>
              <a:gd name="connsiteY5492" fmla="*/ 237227 h 364561"/>
              <a:gd name="connsiteX5493" fmla="*/ 1940326 w 12192000"/>
              <a:gd name="connsiteY5493" fmla="*/ 236310 h 364561"/>
              <a:gd name="connsiteX5494" fmla="*/ 1953346 w 12192000"/>
              <a:gd name="connsiteY5494" fmla="*/ 239325 h 364561"/>
              <a:gd name="connsiteX5495" fmla="*/ 1953309 w 12192000"/>
              <a:gd name="connsiteY5495" fmla="*/ 239177 h 364561"/>
              <a:gd name="connsiteX5496" fmla="*/ 1953042 w 12192000"/>
              <a:gd name="connsiteY5496" fmla="*/ 239177 h 364561"/>
              <a:gd name="connsiteX5497" fmla="*/ 1953042 w 12192000"/>
              <a:gd name="connsiteY5497" fmla="*/ 238143 h 364561"/>
              <a:gd name="connsiteX5498" fmla="*/ 1950837 w 12192000"/>
              <a:gd name="connsiteY5498" fmla="*/ 229582 h 364561"/>
              <a:gd name="connsiteX5499" fmla="*/ 1953998 w 12192000"/>
              <a:gd name="connsiteY5499" fmla="*/ 225199 h 364561"/>
              <a:gd name="connsiteX5500" fmla="*/ 11227379 w 12192000"/>
              <a:gd name="connsiteY5500" fmla="*/ 224525 h 364561"/>
              <a:gd name="connsiteX5501" fmla="*/ 11227442 w 12192000"/>
              <a:gd name="connsiteY5501" fmla="*/ 224701 h 364561"/>
              <a:gd name="connsiteX5502" fmla="*/ 11207306 w 12192000"/>
              <a:gd name="connsiteY5502" fmla="*/ 224701 h 364561"/>
              <a:gd name="connsiteX5503" fmla="*/ 11208722 w 12192000"/>
              <a:gd name="connsiteY5503" fmla="*/ 235080 h 364561"/>
              <a:gd name="connsiteX5504" fmla="*/ 11208029 w 12192000"/>
              <a:gd name="connsiteY5504" fmla="*/ 237227 h 364561"/>
              <a:gd name="connsiteX5505" fmla="*/ 11214602 w 12192000"/>
              <a:gd name="connsiteY5505" fmla="*/ 236310 h 364561"/>
              <a:gd name="connsiteX5506" fmla="*/ 11227622 w 12192000"/>
              <a:gd name="connsiteY5506" fmla="*/ 239325 h 364561"/>
              <a:gd name="connsiteX5507" fmla="*/ 11227585 w 12192000"/>
              <a:gd name="connsiteY5507" fmla="*/ 239177 h 364561"/>
              <a:gd name="connsiteX5508" fmla="*/ 11227318 w 12192000"/>
              <a:gd name="connsiteY5508" fmla="*/ 239177 h 364561"/>
              <a:gd name="connsiteX5509" fmla="*/ 11227318 w 12192000"/>
              <a:gd name="connsiteY5509" fmla="*/ 238143 h 364561"/>
              <a:gd name="connsiteX5510" fmla="*/ 11225113 w 12192000"/>
              <a:gd name="connsiteY5510" fmla="*/ 229582 h 364561"/>
              <a:gd name="connsiteX5511" fmla="*/ 11228274 w 12192000"/>
              <a:gd name="connsiteY5511" fmla="*/ 225199 h 364561"/>
              <a:gd name="connsiteX5512" fmla="*/ 2219538 w 12192000"/>
              <a:gd name="connsiteY5512" fmla="*/ 224481 h 364561"/>
              <a:gd name="connsiteX5513" fmla="*/ 2219228 w 12192000"/>
              <a:gd name="connsiteY5513" fmla="*/ 224536 h 364561"/>
              <a:gd name="connsiteX5514" fmla="*/ 2219250 w 12192000"/>
              <a:gd name="connsiteY5514" fmla="*/ 224696 h 364561"/>
              <a:gd name="connsiteX5515" fmla="*/ 2219398 w 12192000"/>
              <a:gd name="connsiteY5515" fmla="*/ 224588 h 364561"/>
              <a:gd name="connsiteX5516" fmla="*/ 11493813 w 12192000"/>
              <a:gd name="connsiteY5516" fmla="*/ 224481 h 364561"/>
              <a:gd name="connsiteX5517" fmla="*/ 11493504 w 12192000"/>
              <a:gd name="connsiteY5517" fmla="*/ 224536 h 364561"/>
              <a:gd name="connsiteX5518" fmla="*/ 11493526 w 12192000"/>
              <a:gd name="connsiteY5518" fmla="*/ 224696 h 364561"/>
              <a:gd name="connsiteX5519" fmla="*/ 11493674 w 12192000"/>
              <a:gd name="connsiteY5519" fmla="*/ 224588 h 364561"/>
              <a:gd name="connsiteX5520" fmla="*/ 21826 w 12192000"/>
              <a:gd name="connsiteY5520" fmla="*/ 224479 h 364561"/>
              <a:gd name="connsiteX5521" fmla="*/ 21826 w 12192000"/>
              <a:gd name="connsiteY5521" fmla="*/ 232051 h 364561"/>
              <a:gd name="connsiteX5522" fmla="*/ 31586 w 12192000"/>
              <a:gd name="connsiteY5522" fmla="*/ 232051 h 364561"/>
              <a:gd name="connsiteX5523" fmla="*/ 21826 w 12192000"/>
              <a:gd name="connsiteY5523" fmla="*/ 224479 h 364561"/>
              <a:gd name="connsiteX5524" fmla="*/ 226269 w 12192000"/>
              <a:gd name="connsiteY5524" fmla="*/ 224479 h 364561"/>
              <a:gd name="connsiteX5525" fmla="*/ 226269 w 12192000"/>
              <a:gd name="connsiteY5525" fmla="*/ 239177 h 364561"/>
              <a:gd name="connsiteX5526" fmla="*/ 226269 w 12192000"/>
              <a:gd name="connsiteY5526" fmla="*/ 224479 h 364561"/>
              <a:gd name="connsiteX5527" fmla="*/ 339470 w 12192000"/>
              <a:gd name="connsiteY5527" fmla="*/ 224479 h 364561"/>
              <a:gd name="connsiteX5528" fmla="*/ 349821 w 12192000"/>
              <a:gd name="connsiteY5528" fmla="*/ 239177 h 364561"/>
              <a:gd name="connsiteX5529" fmla="*/ 339470 w 12192000"/>
              <a:gd name="connsiteY5529" fmla="*/ 224479 h 364561"/>
              <a:gd name="connsiteX5530" fmla="*/ 461713 w 12192000"/>
              <a:gd name="connsiteY5530" fmla="*/ 224479 h 364561"/>
              <a:gd name="connsiteX5531" fmla="*/ 452006 w 12192000"/>
              <a:gd name="connsiteY5531" fmla="*/ 224479 h 364561"/>
              <a:gd name="connsiteX5532" fmla="*/ 452006 w 12192000"/>
              <a:gd name="connsiteY5532" fmla="*/ 231104 h 364561"/>
              <a:gd name="connsiteX5533" fmla="*/ 452006 w 12192000"/>
              <a:gd name="connsiteY5533" fmla="*/ 232051 h 364561"/>
              <a:gd name="connsiteX5534" fmla="*/ 461713 w 12192000"/>
              <a:gd name="connsiteY5534" fmla="*/ 224479 h 364561"/>
              <a:gd name="connsiteX5535" fmla="*/ 481826 w 12192000"/>
              <a:gd name="connsiteY5535" fmla="*/ 224479 h 364561"/>
              <a:gd name="connsiteX5536" fmla="*/ 481826 w 12192000"/>
              <a:gd name="connsiteY5536" fmla="*/ 227580 h 364561"/>
              <a:gd name="connsiteX5537" fmla="*/ 481826 w 12192000"/>
              <a:gd name="connsiteY5537" fmla="*/ 232977 h 364561"/>
              <a:gd name="connsiteX5538" fmla="*/ 481826 w 12192000"/>
              <a:gd name="connsiteY5538" fmla="*/ 239177 h 364561"/>
              <a:gd name="connsiteX5539" fmla="*/ 492177 w 12192000"/>
              <a:gd name="connsiteY5539" fmla="*/ 239177 h 364561"/>
              <a:gd name="connsiteX5540" fmla="*/ 481826 w 12192000"/>
              <a:gd name="connsiteY5540" fmla="*/ 224479 h 364561"/>
              <a:gd name="connsiteX5541" fmla="*/ 1228370 w 12192000"/>
              <a:gd name="connsiteY5541" fmla="*/ 224479 h 364561"/>
              <a:gd name="connsiteX5542" fmla="*/ 1207074 w 12192000"/>
              <a:gd name="connsiteY5542" fmla="*/ 232051 h 364561"/>
              <a:gd name="connsiteX5543" fmla="*/ 1228370 w 12192000"/>
              <a:gd name="connsiteY5543" fmla="*/ 224479 h 364561"/>
              <a:gd name="connsiteX5544" fmla="*/ 1278668 w 12192000"/>
              <a:gd name="connsiteY5544" fmla="*/ 224479 h 364561"/>
              <a:gd name="connsiteX5545" fmla="*/ 1268527 w 12192000"/>
              <a:gd name="connsiteY5545" fmla="*/ 239326 h 364561"/>
              <a:gd name="connsiteX5546" fmla="*/ 1288809 w 12192000"/>
              <a:gd name="connsiteY5546" fmla="*/ 246749 h 364561"/>
              <a:gd name="connsiteX5547" fmla="*/ 1298950 w 12192000"/>
              <a:gd name="connsiteY5547" fmla="*/ 239326 h 364561"/>
              <a:gd name="connsiteX5548" fmla="*/ 1278668 w 12192000"/>
              <a:gd name="connsiteY5548" fmla="*/ 224479 h 364561"/>
              <a:gd name="connsiteX5549" fmla="*/ 1616565 w 12192000"/>
              <a:gd name="connsiteY5549" fmla="*/ 224479 h 364561"/>
              <a:gd name="connsiteX5550" fmla="*/ 1616565 w 12192000"/>
              <a:gd name="connsiteY5550" fmla="*/ 239177 h 364561"/>
              <a:gd name="connsiteX5551" fmla="*/ 1584959 w 12192000"/>
              <a:gd name="connsiteY5551" fmla="*/ 231828 h 364561"/>
              <a:gd name="connsiteX5552" fmla="*/ 1584959 w 12192000"/>
              <a:gd name="connsiteY5552" fmla="*/ 239177 h 364561"/>
              <a:gd name="connsiteX5553" fmla="*/ 1606509 w 12192000"/>
              <a:gd name="connsiteY5553" fmla="*/ 231828 h 364561"/>
              <a:gd name="connsiteX5554" fmla="*/ 1595016 w 12192000"/>
              <a:gd name="connsiteY5554" fmla="*/ 224479 h 364561"/>
              <a:gd name="connsiteX5555" fmla="*/ 1616565 w 12192000"/>
              <a:gd name="connsiteY5555" fmla="*/ 224479 h 364561"/>
              <a:gd name="connsiteX5556" fmla="*/ 1646988 w 12192000"/>
              <a:gd name="connsiteY5556" fmla="*/ 224479 h 364561"/>
              <a:gd name="connsiteX5557" fmla="*/ 1636644 w 12192000"/>
              <a:gd name="connsiteY5557" fmla="*/ 224479 h 364561"/>
              <a:gd name="connsiteX5558" fmla="*/ 1646988 w 12192000"/>
              <a:gd name="connsiteY5558" fmla="*/ 232051 h 364561"/>
              <a:gd name="connsiteX5559" fmla="*/ 1646988 w 12192000"/>
              <a:gd name="connsiteY5559" fmla="*/ 224479 h 364561"/>
              <a:gd name="connsiteX5560" fmla="*/ 1953042 w 12192000"/>
              <a:gd name="connsiteY5560" fmla="*/ 224479 h 364561"/>
              <a:gd name="connsiteX5561" fmla="*/ 1953103 w 12192000"/>
              <a:gd name="connsiteY5561" fmla="*/ 224525 h 364561"/>
              <a:gd name="connsiteX5562" fmla="*/ 1953090 w 12192000"/>
              <a:gd name="connsiteY5562" fmla="*/ 224488 h 364561"/>
              <a:gd name="connsiteX5563" fmla="*/ 2004761 w 12192000"/>
              <a:gd name="connsiteY5563" fmla="*/ 224479 h 364561"/>
              <a:gd name="connsiteX5564" fmla="*/ 2015105 w 12192000"/>
              <a:gd name="connsiteY5564" fmla="*/ 231828 h 364561"/>
              <a:gd name="connsiteX5565" fmla="*/ 2004761 w 12192000"/>
              <a:gd name="connsiteY5565" fmla="*/ 224479 h 364561"/>
              <a:gd name="connsiteX5566" fmla="*/ 2259400 w 12192000"/>
              <a:gd name="connsiteY5566" fmla="*/ 224479 h 364561"/>
              <a:gd name="connsiteX5567" fmla="*/ 2269440 w 12192000"/>
              <a:gd name="connsiteY5567" fmla="*/ 231902 h 364561"/>
              <a:gd name="connsiteX5568" fmla="*/ 2259400 w 12192000"/>
              <a:gd name="connsiteY5568" fmla="*/ 239326 h 364561"/>
              <a:gd name="connsiteX5569" fmla="*/ 2259400 w 12192000"/>
              <a:gd name="connsiteY5569" fmla="*/ 246749 h 364561"/>
              <a:gd name="connsiteX5570" fmla="*/ 2249361 w 12192000"/>
              <a:gd name="connsiteY5570" fmla="*/ 231902 h 364561"/>
              <a:gd name="connsiteX5571" fmla="*/ 2259400 w 12192000"/>
              <a:gd name="connsiteY5571" fmla="*/ 224479 h 364561"/>
              <a:gd name="connsiteX5572" fmla="*/ 2341542 w 12192000"/>
              <a:gd name="connsiteY5572" fmla="*/ 224479 h 364561"/>
              <a:gd name="connsiteX5573" fmla="*/ 2341542 w 12192000"/>
              <a:gd name="connsiteY5573" fmla="*/ 239177 h 364561"/>
              <a:gd name="connsiteX5574" fmla="*/ 2331502 w 12192000"/>
              <a:gd name="connsiteY5574" fmla="*/ 231828 h 364561"/>
              <a:gd name="connsiteX5575" fmla="*/ 2341542 w 12192000"/>
              <a:gd name="connsiteY5575" fmla="*/ 224479 h 364561"/>
              <a:gd name="connsiteX5576" fmla="*/ 2433521 w 12192000"/>
              <a:gd name="connsiteY5576" fmla="*/ 224479 h 364561"/>
              <a:gd name="connsiteX5577" fmla="*/ 2433521 w 12192000"/>
              <a:gd name="connsiteY5577" fmla="*/ 239177 h 364561"/>
              <a:gd name="connsiteX5578" fmla="*/ 2413644 w 12192000"/>
              <a:gd name="connsiteY5578" fmla="*/ 231828 h 364561"/>
              <a:gd name="connsiteX5579" fmla="*/ 2433521 w 12192000"/>
              <a:gd name="connsiteY5579" fmla="*/ 231828 h 364561"/>
              <a:gd name="connsiteX5580" fmla="*/ 2433521 w 12192000"/>
              <a:gd name="connsiteY5580" fmla="*/ 224479 h 364561"/>
              <a:gd name="connsiteX5581" fmla="*/ 2709658 w 12192000"/>
              <a:gd name="connsiteY5581" fmla="*/ 224479 h 364561"/>
              <a:gd name="connsiteX5582" fmla="*/ 2699619 w 12192000"/>
              <a:gd name="connsiteY5582" fmla="*/ 231875 h 364561"/>
              <a:gd name="connsiteX5583" fmla="*/ 2709658 w 12192000"/>
              <a:gd name="connsiteY5583" fmla="*/ 239270 h 364561"/>
              <a:gd name="connsiteX5584" fmla="*/ 2719698 w 12192000"/>
              <a:gd name="connsiteY5584" fmla="*/ 246666 h 364561"/>
              <a:gd name="connsiteX5585" fmla="*/ 2709658 w 12192000"/>
              <a:gd name="connsiteY5585" fmla="*/ 254062 h 364561"/>
              <a:gd name="connsiteX5586" fmla="*/ 2689580 w 12192000"/>
              <a:gd name="connsiteY5586" fmla="*/ 269910 h 364561"/>
              <a:gd name="connsiteX5587" fmla="*/ 2689580 w 12192000"/>
              <a:gd name="connsiteY5587" fmla="*/ 261457 h 364561"/>
              <a:gd name="connsiteX5588" fmla="*/ 2709658 w 12192000"/>
              <a:gd name="connsiteY5588" fmla="*/ 254062 h 364561"/>
              <a:gd name="connsiteX5589" fmla="*/ 2709658 w 12192000"/>
              <a:gd name="connsiteY5589" fmla="*/ 246666 h 364561"/>
              <a:gd name="connsiteX5590" fmla="*/ 2696952 w 12192000"/>
              <a:gd name="connsiteY5590" fmla="*/ 243546 h 364561"/>
              <a:gd name="connsiteX5591" fmla="*/ 2689884 w 12192000"/>
              <a:gd name="connsiteY5591" fmla="*/ 239447 h 364561"/>
              <a:gd name="connsiteX5592" fmla="*/ 2689580 w 12192000"/>
              <a:gd name="connsiteY5592" fmla="*/ 239270 h 364561"/>
              <a:gd name="connsiteX5593" fmla="*/ 2689884 w 12192000"/>
              <a:gd name="connsiteY5593" fmla="*/ 239184 h 364561"/>
              <a:gd name="connsiteX5594" fmla="*/ 2693658 w 12192000"/>
              <a:gd name="connsiteY5594" fmla="*/ 238115 h 364561"/>
              <a:gd name="connsiteX5595" fmla="*/ 2679540 w 12192000"/>
              <a:gd name="connsiteY5595" fmla="*/ 231875 h 364561"/>
              <a:gd name="connsiteX5596" fmla="*/ 2692246 w 12192000"/>
              <a:gd name="connsiteY5596" fmla="*/ 228754 h 364561"/>
              <a:gd name="connsiteX5597" fmla="*/ 2690624 w 12192000"/>
              <a:gd name="connsiteY5597" fmla="*/ 226154 h 364561"/>
              <a:gd name="connsiteX5598" fmla="*/ 2688325 w 12192000"/>
              <a:gd name="connsiteY5598" fmla="*/ 225519 h 364561"/>
              <a:gd name="connsiteX5599" fmla="*/ 2689580 w 12192000"/>
              <a:gd name="connsiteY5599" fmla="*/ 224479 h 364561"/>
              <a:gd name="connsiteX5600" fmla="*/ 2690624 w 12192000"/>
              <a:gd name="connsiteY5600" fmla="*/ 226154 h 364561"/>
              <a:gd name="connsiteX5601" fmla="*/ 2694600 w 12192000"/>
              <a:gd name="connsiteY5601" fmla="*/ 227252 h 364561"/>
              <a:gd name="connsiteX5602" fmla="*/ 2699619 w 12192000"/>
              <a:gd name="connsiteY5602" fmla="*/ 224479 h 364561"/>
              <a:gd name="connsiteX5603" fmla="*/ 2709658 w 12192000"/>
              <a:gd name="connsiteY5603" fmla="*/ 224479 h 364561"/>
              <a:gd name="connsiteX5604" fmla="*/ 2730042 w 12192000"/>
              <a:gd name="connsiteY5604" fmla="*/ 224479 h 364561"/>
              <a:gd name="connsiteX5605" fmla="*/ 2730042 w 12192000"/>
              <a:gd name="connsiteY5605" fmla="*/ 239177 h 364561"/>
              <a:gd name="connsiteX5606" fmla="*/ 2720002 w 12192000"/>
              <a:gd name="connsiteY5606" fmla="*/ 239177 h 364561"/>
              <a:gd name="connsiteX5607" fmla="*/ 2720002 w 12192000"/>
              <a:gd name="connsiteY5607" fmla="*/ 224479 h 364561"/>
              <a:gd name="connsiteX5608" fmla="*/ 2730042 w 12192000"/>
              <a:gd name="connsiteY5608" fmla="*/ 224479 h 364561"/>
              <a:gd name="connsiteX5609" fmla="*/ 2913999 w 12192000"/>
              <a:gd name="connsiteY5609" fmla="*/ 224479 h 364561"/>
              <a:gd name="connsiteX5610" fmla="*/ 2912456 w 12192000"/>
              <a:gd name="connsiteY5610" fmla="*/ 225627 h 364561"/>
              <a:gd name="connsiteX5611" fmla="*/ 2913633 w 12192000"/>
              <a:gd name="connsiteY5611" fmla="*/ 226547 h 364561"/>
              <a:gd name="connsiteX5612" fmla="*/ 2913742 w 12192000"/>
              <a:gd name="connsiteY5612" fmla="*/ 226527 h 364561"/>
              <a:gd name="connsiteX5613" fmla="*/ 3098158 w 12192000"/>
              <a:gd name="connsiteY5613" fmla="*/ 224479 h 364561"/>
              <a:gd name="connsiteX5614" fmla="*/ 3097956 w 12192000"/>
              <a:gd name="connsiteY5614" fmla="*/ 224479 h 364561"/>
              <a:gd name="connsiteX5615" fmla="*/ 3087814 w 12192000"/>
              <a:gd name="connsiteY5615" fmla="*/ 224479 h 364561"/>
              <a:gd name="connsiteX5616" fmla="*/ 3087814 w 12192000"/>
              <a:gd name="connsiteY5616" fmla="*/ 232051 h 364561"/>
              <a:gd name="connsiteX5617" fmla="*/ 3098158 w 12192000"/>
              <a:gd name="connsiteY5617" fmla="*/ 224479 h 364561"/>
              <a:gd name="connsiteX5618" fmla="*/ 3107894 w 12192000"/>
              <a:gd name="connsiteY5618" fmla="*/ 224479 h 364561"/>
              <a:gd name="connsiteX5619" fmla="*/ 3107894 w 12192000"/>
              <a:gd name="connsiteY5619" fmla="*/ 225513 h 364561"/>
              <a:gd name="connsiteX5620" fmla="*/ 3107894 w 12192000"/>
              <a:gd name="connsiteY5620" fmla="*/ 227580 h 364561"/>
              <a:gd name="connsiteX5621" fmla="*/ 3107894 w 12192000"/>
              <a:gd name="connsiteY5621" fmla="*/ 228728 h 364561"/>
              <a:gd name="connsiteX5622" fmla="*/ 3107894 w 12192000"/>
              <a:gd name="connsiteY5622" fmla="*/ 231828 h 364561"/>
              <a:gd name="connsiteX5623" fmla="*/ 3118238 w 12192000"/>
              <a:gd name="connsiteY5623" fmla="*/ 231828 h 364561"/>
              <a:gd name="connsiteX5624" fmla="*/ 3107894 w 12192000"/>
              <a:gd name="connsiteY5624" fmla="*/ 224479 h 364561"/>
              <a:gd name="connsiteX5625" fmla="*/ 3200379 w 12192000"/>
              <a:gd name="connsiteY5625" fmla="*/ 224479 h 364561"/>
              <a:gd name="connsiteX5626" fmla="*/ 3210419 w 12192000"/>
              <a:gd name="connsiteY5626" fmla="*/ 231828 h 364561"/>
              <a:gd name="connsiteX5627" fmla="*/ 3220458 w 12192000"/>
              <a:gd name="connsiteY5627" fmla="*/ 231828 h 364561"/>
              <a:gd name="connsiteX5628" fmla="*/ 3200379 w 12192000"/>
              <a:gd name="connsiteY5628" fmla="*/ 224479 h 364561"/>
              <a:gd name="connsiteX5629" fmla="*/ 3240260 w 12192000"/>
              <a:gd name="connsiteY5629" fmla="*/ 224479 h 364561"/>
              <a:gd name="connsiteX5630" fmla="*/ 3230193 w 12192000"/>
              <a:gd name="connsiteY5630" fmla="*/ 224479 h 364561"/>
              <a:gd name="connsiteX5631" fmla="*/ 3250328 w 12192000"/>
              <a:gd name="connsiteY5631" fmla="*/ 239177 h 364561"/>
              <a:gd name="connsiteX5632" fmla="*/ 3240260 w 12192000"/>
              <a:gd name="connsiteY5632" fmla="*/ 246526 h 364561"/>
              <a:gd name="connsiteX5633" fmla="*/ 3261833 w 12192000"/>
              <a:gd name="connsiteY5633" fmla="*/ 253875 h 364561"/>
              <a:gd name="connsiteX5634" fmla="*/ 3261833 w 12192000"/>
              <a:gd name="connsiteY5634" fmla="*/ 239177 h 364561"/>
              <a:gd name="connsiteX5635" fmla="*/ 3261833 w 12192000"/>
              <a:gd name="connsiteY5635" fmla="*/ 231828 h 364561"/>
              <a:gd name="connsiteX5636" fmla="*/ 3240260 w 12192000"/>
              <a:gd name="connsiteY5636" fmla="*/ 224479 h 364561"/>
              <a:gd name="connsiteX5637" fmla="*/ 3302600 w 12192000"/>
              <a:gd name="connsiteY5637" fmla="*/ 224479 h 364561"/>
              <a:gd name="connsiteX5638" fmla="*/ 3292256 w 12192000"/>
              <a:gd name="connsiteY5638" fmla="*/ 232051 h 364561"/>
              <a:gd name="connsiteX5639" fmla="*/ 3302600 w 12192000"/>
              <a:gd name="connsiteY5639" fmla="*/ 232051 h 364561"/>
              <a:gd name="connsiteX5640" fmla="*/ 3302600 w 12192000"/>
              <a:gd name="connsiteY5640" fmla="*/ 224479 h 364561"/>
              <a:gd name="connsiteX5641" fmla="*/ 4242788 w 12192000"/>
              <a:gd name="connsiteY5641" fmla="*/ 224479 h 364561"/>
              <a:gd name="connsiteX5642" fmla="*/ 4242788 w 12192000"/>
              <a:gd name="connsiteY5642" fmla="*/ 231828 h 364561"/>
              <a:gd name="connsiteX5643" fmla="*/ 4242788 w 12192000"/>
              <a:gd name="connsiteY5643" fmla="*/ 224479 h 364561"/>
              <a:gd name="connsiteX5644" fmla="*/ 4253011 w 12192000"/>
              <a:gd name="connsiteY5644" fmla="*/ 224479 h 364561"/>
              <a:gd name="connsiteX5645" fmla="*/ 4242788 w 12192000"/>
              <a:gd name="connsiteY5645" fmla="*/ 224479 h 364561"/>
              <a:gd name="connsiteX5646" fmla="*/ 4253011 w 12192000"/>
              <a:gd name="connsiteY5646" fmla="*/ 224479 h 364561"/>
              <a:gd name="connsiteX5647" fmla="*/ 4273089 w 12192000"/>
              <a:gd name="connsiteY5647" fmla="*/ 224479 h 364561"/>
              <a:gd name="connsiteX5648" fmla="*/ 4253011 w 12192000"/>
              <a:gd name="connsiteY5648" fmla="*/ 239326 h 364561"/>
              <a:gd name="connsiteX5649" fmla="*/ 4283129 w 12192000"/>
              <a:gd name="connsiteY5649" fmla="*/ 231902 h 364561"/>
              <a:gd name="connsiteX5650" fmla="*/ 4293168 w 12192000"/>
              <a:gd name="connsiteY5650" fmla="*/ 239326 h 364561"/>
              <a:gd name="connsiteX5651" fmla="*/ 4273089 w 12192000"/>
              <a:gd name="connsiteY5651" fmla="*/ 224479 h 364561"/>
              <a:gd name="connsiteX5652" fmla="*/ 4631471 w 12192000"/>
              <a:gd name="connsiteY5652" fmla="*/ 224479 h 364561"/>
              <a:gd name="connsiteX5653" fmla="*/ 4619910 w 12192000"/>
              <a:gd name="connsiteY5653" fmla="*/ 224479 h 364561"/>
              <a:gd name="connsiteX5654" fmla="*/ 4631471 w 12192000"/>
              <a:gd name="connsiteY5654" fmla="*/ 232051 h 364561"/>
              <a:gd name="connsiteX5655" fmla="*/ 4631471 w 12192000"/>
              <a:gd name="connsiteY5655" fmla="*/ 224479 h 364561"/>
              <a:gd name="connsiteX5656" fmla="*/ 4651245 w 12192000"/>
              <a:gd name="connsiteY5656" fmla="*/ 224479 h 364561"/>
              <a:gd name="connsiteX5657" fmla="*/ 4641206 w 12192000"/>
              <a:gd name="connsiteY5657" fmla="*/ 231828 h 364561"/>
              <a:gd name="connsiteX5658" fmla="*/ 4661286 w 12192000"/>
              <a:gd name="connsiteY5658" fmla="*/ 239177 h 364561"/>
              <a:gd name="connsiteX5659" fmla="*/ 4651245 w 12192000"/>
              <a:gd name="connsiteY5659" fmla="*/ 224479 h 364561"/>
              <a:gd name="connsiteX5660" fmla="*/ 4671630 w 12192000"/>
              <a:gd name="connsiteY5660" fmla="*/ 224479 h 364561"/>
              <a:gd name="connsiteX5661" fmla="*/ 4661286 w 12192000"/>
              <a:gd name="connsiteY5661" fmla="*/ 224479 h 364561"/>
              <a:gd name="connsiteX5662" fmla="*/ 4671630 w 12192000"/>
              <a:gd name="connsiteY5662" fmla="*/ 224479 h 364561"/>
              <a:gd name="connsiteX5663" fmla="*/ 4845343 w 12192000"/>
              <a:gd name="connsiteY5663" fmla="*/ 224479 h 364561"/>
              <a:gd name="connsiteX5664" fmla="*/ 4835304 w 12192000"/>
              <a:gd name="connsiteY5664" fmla="*/ 231902 h 364561"/>
              <a:gd name="connsiteX5665" fmla="*/ 4835304 w 12192000"/>
              <a:gd name="connsiteY5665" fmla="*/ 239326 h 364561"/>
              <a:gd name="connsiteX5666" fmla="*/ 4843349 w 12192000"/>
              <a:gd name="connsiteY5666" fmla="*/ 239866 h 364561"/>
              <a:gd name="connsiteX5667" fmla="*/ 4842727 w 12192000"/>
              <a:gd name="connsiteY5667" fmla="*/ 241550 h 364561"/>
              <a:gd name="connsiteX5668" fmla="*/ 4846375 w 12192000"/>
              <a:gd name="connsiteY5668" fmla="*/ 246044 h 364561"/>
              <a:gd name="connsiteX5669" fmla="*/ 4847590 w 12192000"/>
              <a:gd name="connsiteY5669" fmla="*/ 242449 h 364561"/>
              <a:gd name="connsiteX5670" fmla="*/ 4850174 w 12192000"/>
              <a:gd name="connsiteY5670" fmla="*/ 241357 h 364561"/>
              <a:gd name="connsiteX5671" fmla="*/ 4854831 w 12192000"/>
              <a:gd name="connsiteY5671" fmla="*/ 246177 h 364561"/>
              <a:gd name="connsiteX5672" fmla="*/ 4847590 w 12192000"/>
              <a:gd name="connsiteY5672" fmla="*/ 246942 h 364561"/>
              <a:gd name="connsiteX5673" fmla="*/ 4846375 w 12192000"/>
              <a:gd name="connsiteY5673" fmla="*/ 253234 h 364561"/>
              <a:gd name="connsiteX5674" fmla="*/ 4856096 w 12192000"/>
              <a:gd name="connsiteY5674" fmla="*/ 253234 h 364561"/>
              <a:gd name="connsiteX5675" fmla="*/ 4856096 w 12192000"/>
              <a:gd name="connsiteY5675" fmla="*/ 248965 h 364561"/>
              <a:gd name="connsiteX5676" fmla="*/ 4856096 w 12192000"/>
              <a:gd name="connsiteY5676" fmla="*/ 246116 h 364561"/>
              <a:gd name="connsiteX5677" fmla="*/ 4856096 w 12192000"/>
              <a:gd name="connsiteY5677" fmla="*/ 246044 h 364561"/>
              <a:gd name="connsiteX5678" fmla="*/ 4855968 w 12192000"/>
              <a:gd name="connsiteY5678" fmla="*/ 246057 h 364561"/>
              <a:gd name="connsiteX5679" fmla="*/ 4861658 w 12192000"/>
              <a:gd name="connsiteY5679" fmla="*/ 239326 h 364561"/>
              <a:gd name="connsiteX5680" fmla="*/ 4848863 w 12192000"/>
              <a:gd name="connsiteY5680" fmla="*/ 233504 h 364561"/>
              <a:gd name="connsiteX5681" fmla="*/ 4846375 w 12192000"/>
              <a:gd name="connsiteY5681" fmla="*/ 231664 h 364561"/>
              <a:gd name="connsiteX5682" fmla="*/ 4846151 w 12192000"/>
              <a:gd name="connsiteY5682" fmla="*/ 232270 h 364561"/>
              <a:gd name="connsiteX5683" fmla="*/ 4845343 w 12192000"/>
              <a:gd name="connsiteY5683" fmla="*/ 231902 h 364561"/>
              <a:gd name="connsiteX5684" fmla="*/ 4845343 w 12192000"/>
              <a:gd name="connsiteY5684" fmla="*/ 224479 h 364561"/>
              <a:gd name="connsiteX5685" fmla="*/ 9235871 w 12192000"/>
              <a:gd name="connsiteY5685" fmla="*/ 224479 h 364561"/>
              <a:gd name="connsiteX5686" fmla="*/ 9235871 w 12192000"/>
              <a:gd name="connsiteY5686" fmla="*/ 241933 h 364561"/>
              <a:gd name="connsiteX5687" fmla="*/ 9235871 w 12192000"/>
              <a:gd name="connsiteY5687" fmla="*/ 253234 h 364561"/>
              <a:gd name="connsiteX5688" fmla="*/ 9231915 w 12192000"/>
              <a:gd name="connsiteY5688" fmla="*/ 253234 h 364561"/>
              <a:gd name="connsiteX5689" fmla="*/ 9241345 w 12192000"/>
              <a:gd name="connsiteY5689" fmla="*/ 260568 h 364561"/>
              <a:gd name="connsiteX5690" fmla="*/ 9241345 w 12192000"/>
              <a:gd name="connsiteY5690" fmla="*/ 253234 h 364561"/>
              <a:gd name="connsiteX5691" fmla="*/ 9237629 w 12192000"/>
              <a:gd name="connsiteY5691" fmla="*/ 253234 h 364561"/>
              <a:gd name="connsiteX5692" fmla="*/ 9245930 w 12192000"/>
              <a:gd name="connsiteY5692" fmla="*/ 250201 h 364561"/>
              <a:gd name="connsiteX5693" fmla="*/ 9255942 w 12192000"/>
              <a:gd name="connsiteY5693" fmla="*/ 246526 h 364561"/>
              <a:gd name="connsiteX5694" fmla="*/ 9235871 w 12192000"/>
              <a:gd name="connsiteY5694" fmla="*/ 224479 h 364561"/>
              <a:gd name="connsiteX5695" fmla="*/ 9296102 w 12192000"/>
              <a:gd name="connsiteY5695" fmla="*/ 224479 h 364561"/>
              <a:gd name="connsiteX5696" fmla="*/ 9296102 w 12192000"/>
              <a:gd name="connsiteY5696" fmla="*/ 232051 h 364561"/>
              <a:gd name="connsiteX5697" fmla="*/ 9305862 w 12192000"/>
              <a:gd name="connsiteY5697" fmla="*/ 232051 h 364561"/>
              <a:gd name="connsiteX5698" fmla="*/ 9296102 w 12192000"/>
              <a:gd name="connsiteY5698" fmla="*/ 224479 h 364561"/>
              <a:gd name="connsiteX5699" fmla="*/ 9500545 w 12192000"/>
              <a:gd name="connsiteY5699" fmla="*/ 224479 h 364561"/>
              <a:gd name="connsiteX5700" fmla="*/ 9500545 w 12192000"/>
              <a:gd name="connsiteY5700" fmla="*/ 239177 h 364561"/>
              <a:gd name="connsiteX5701" fmla="*/ 9500545 w 12192000"/>
              <a:gd name="connsiteY5701" fmla="*/ 224479 h 364561"/>
              <a:gd name="connsiteX5702" fmla="*/ 9613746 w 12192000"/>
              <a:gd name="connsiteY5702" fmla="*/ 224479 h 364561"/>
              <a:gd name="connsiteX5703" fmla="*/ 9624097 w 12192000"/>
              <a:gd name="connsiteY5703" fmla="*/ 239177 h 364561"/>
              <a:gd name="connsiteX5704" fmla="*/ 9613746 w 12192000"/>
              <a:gd name="connsiteY5704" fmla="*/ 224479 h 364561"/>
              <a:gd name="connsiteX5705" fmla="*/ 9735988 w 12192000"/>
              <a:gd name="connsiteY5705" fmla="*/ 224479 h 364561"/>
              <a:gd name="connsiteX5706" fmla="*/ 9726282 w 12192000"/>
              <a:gd name="connsiteY5706" fmla="*/ 224479 h 364561"/>
              <a:gd name="connsiteX5707" fmla="*/ 9726282 w 12192000"/>
              <a:gd name="connsiteY5707" fmla="*/ 231104 h 364561"/>
              <a:gd name="connsiteX5708" fmla="*/ 9726282 w 12192000"/>
              <a:gd name="connsiteY5708" fmla="*/ 232051 h 364561"/>
              <a:gd name="connsiteX5709" fmla="*/ 9735988 w 12192000"/>
              <a:gd name="connsiteY5709" fmla="*/ 224479 h 364561"/>
              <a:gd name="connsiteX5710" fmla="*/ 9756101 w 12192000"/>
              <a:gd name="connsiteY5710" fmla="*/ 224479 h 364561"/>
              <a:gd name="connsiteX5711" fmla="*/ 9756101 w 12192000"/>
              <a:gd name="connsiteY5711" fmla="*/ 227580 h 364561"/>
              <a:gd name="connsiteX5712" fmla="*/ 9756101 w 12192000"/>
              <a:gd name="connsiteY5712" fmla="*/ 232977 h 364561"/>
              <a:gd name="connsiteX5713" fmla="*/ 9756101 w 12192000"/>
              <a:gd name="connsiteY5713" fmla="*/ 239177 h 364561"/>
              <a:gd name="connsiteX5714" fmla="*/ 9766453 w 12192000"/>
              <a:gd name="connsiteY5714" fmla="*/ 239177 h 364561"/>
              <a:gd name="connsiteX5715" fmla="*/ 9756101 w 12192000"/>
              <a:gd name="connsiteY5715" fmla="*/ 224479 h 364561"/>
              <a:gd name="connsiteX5716" fmla="*/ 10502645 w 12192000"/>
              <a:gd name="connsiteY5716" fmla="*/ 224479 h 364561"/>
              <a:gd name="connsiteX5717" fmla="*/ 10481349 w 12192000"/>
              <a:gd name="connsiteY5717" fmla="*/ 232051 h 364561"/>
              <a:gd name="connsiteX5718" fmla="*/ 10502645 w 12192000"/>
              <a:gd name="connsiteY5718" fmla="*/ 224479 h 364561"/>
              <a:gd name="connsiteX5719" fmla="*/ 10552944 w 12192000"/>
              <a:gd name="connsiteY5719" fmla="*/ 224479 h 364561"/>
              <a:gd name="connsiteX5720" fmla="*/ 10542803 w 12192000"/>
              <a:gd name="connsiteY5720" fmla="*/ 239326 h 364561"/>
              <a:gd name="connsiteX5721" fmla="*/ 10563085 w 12192000"/>
              <a:gd name="connsiteY5721" fmla="*/ 246749 h 364561"/>
              <a:gd name="connsiteX5722" fmla="*/ 10573226 w 12192000"/>
              <a:gd name="connsiteY5722" fmla="*/ 239326 h 364561"/>
              <a:gd name="connsiteX5723" fmla="*/ 10552944 w 12192000"/>
              <a:gd name="connsiteY5723" fmla="*/ 224479 h 364561"/>
              <a:gd name="connsiteX5724" fmla="*/ 10890841 w 12192000"/>
              <a:gd name="connsiteY5724" fmla="*/ 224479 h 364561"/>
              <a:gd name="connsiteX5725" fmla="*/ 10890841 w 12192000"/>
              <a:gd name="connsiteY5725" fmla="*/ 239177 h 364561"/>
              <a:gd name="connsiteX5726" fmla="*/ 10859235 w 12192000"/>
              <a:gd name="connsiteY5726" fmla="*/ 231828 h 364561"/>
              <a:gd name="connsiteX5727" fmla="*/ 10859235 w 12192000"/>
              <a:gd name="connsiteY5727" fmla="*/ 239177 h 364561"/>
              <a:gd name="connsiteX5728" fmla="*/ 10880784 w 12192000"/>
              <a:gd name="connsiteY5728" fmla="*/ 231828 h 364561"/>
              <a:gd name="connsiteX5729" fmla="*/ 10869291 w 12192000"/>
              <a:gd name="connsiteY5729" fmla="*/ 224479 h 364561"/>
              <a:gd name="connsiteX5730" fmla="*/ 10890841 w 12192000"/>
              <a:gd name="connsiteY5730" fmla="*/ 224479 h 364561"/>
              <a:gd name="connsiteX5731" fmla="*/ 10921264 w 12192000"/>
              <a:gd name="connsiteY5731" fmla="*/ 224479 h 364561"/>
              <a:gd name="connsiteX5732" fmla="*/ 10910920 w 12192000"/>
              <a:gd name="connsiteY5732" fmla="*/ 224479 h 364561"/>
              <a:gd name="connsiteX5733" fmla="*/ 10921264 w 12192000"/>
              <a:gd name="connsiteY5733" fmla="*/ 232051 h 364561"/>
              <a:gd name="connsiteX5734" fmla="*/ 10921264 w 12192000"/>
              <a:gd name="connsiteY5734" fmla="*/ 224479 h 364561"/>
              <a:gd name="connsiteX5735" fmla="*/ 11227318 w 12192000"/>
              <a:gd name="connsiteY5735" fmla="*/ 224479 h 364561"/>
              <a:gd name="connsiteX5736" fmla="*/ 11227379 w 12192000"/>
              <a:gd name="connsiteY5736" fmla="*/ 224525 h 364561"/>
              <a:gd name="connsiteX5737" fmla="*/ 11227365 w 12192000"/>
              <a:gd name="connsiteY5737" fmla="*/ 224488 h 364561"/>
              <a:gd name="connsiteX5738" fmla="*/ 11279037 w 12192000"/>
              <a:gd name="connsiteY5738" fmla="*/ 224479 h 364561"/>
              <a:gd name="connsiteX5739" fmla="*/ 11289381 w 12192000"/>
              <a:gd name="connsiteY5739" fmla="*/ 231828 h 364561"/>
              <a:gd name="connsiteX5740" fmla="*/ 11279037 w 12192000"/>
              <a:gd name="connsiteY5740" fmla="*/ 224479 h 364561"/>
              <a:gd name="connsiteX5741" fmla="*/ 11533676 w 12192000"/>
              <a:gd name="connsiteY5741" fmla="*/ 224479 h 364561"/>
              <a:gd name="connsiteX5742" fmla="*/ 11543716 w 12192000"/>
              <a:gd name="connsiteY5742" fmla="*/ 231902 h 364561"/>
              <a:gd name="connsiteX5743" fmla="*/ 11533676 w 12192000"/>
              <a:gd name="connsiteY5743" fmla="*/ 239326 h 364561"/>
              <a:gd name="connsiteX5744" fmla="*/ 11533676 w 12192000"/>
              <a:gd name="connsiteY5744" fmla="*/ 246749 h 364561"/>
              <a:gd name="connsiteX5745" fmla="*/ 11523637 w 12192000"/>
              <a:gd name="connsiteY5745" fmla="*/ 231902 h 364561"/>
              <a:gd name="connsiteX5746" fmla="*/ 11533676 w 12192000"/>
              <a:gd name="connsiteY5746" fmla="*/ 224479 h 364561"/>
              <a:gd name="connsiteX5747" fmla="*/ 11615818 w 12192000"/>
              <a:gd name="connsiteY5747" fmla="*/ 224479 h 364561"/>
              <a:gd name="connsiteX5748" fmla="*/ 11615818 w 12192000"/>
              <a:gd name="connsiteY5748" fmla="*/ 239177 h 364561"/>
              <a:gd name="connsiteX5749" fmla="*/ 11605778 w 12192000"/>
              <a:gd name="connsiteY5749" fmla="*/ 231828 h 364561"/>
              <a:gd name="connsiteX5750" fmla="*/ 11615818 w 12192000"/>
              <a:gd name="connsiteY5750" fmla="*/ 224479 h 364561"/>
              <a:gd name="connsiteX5751" fmla="*/ 11707797 w 12192000"/>
              <a:gd name="connsiteY5751" fmla="*/ 224479 h 364561"/>
              <a:gd name="connsiteX5752" fmla="*/ 11707797 w 12192000"/>
              <a:gd name="connsiteY5752" fmla="*/ 239177 h 364561"/>
              <a:gd name="connsiteX5753" fmla="*/ 11687920 w 12192000"/>
              <a:gd name="connsiteY5753" fmla="*/ 231828 h 364561"/>
              <a:gd name="connsiteX5754" fmla="*/ 11707797 w 12192000"/>
              <a:gd name="connsiteY5754" fmla="*/ 231828 h 364561"/>
              <a:gd name="connsiteX5755" fmla="*/ 11707797 w 12192000"/>
              <a:gd name="connsiteY5755" fmla="*/ 224479 h 364561"/>
              <a:gd name="connsiteX5756" fmla="*/ 11983934 w 12192000"/>
              <a:gd name="connsiteY5756" fmla="*/ 224479 h 364561"/>
              <a:gd name="connsiteX5757" fmla="*/ 11973895 w 12192000"/>
              <a:gd name="connsiteY5757" fmla="*/ 231875 h 364561"/>
              <a:gd name="connsiteX5758" fmla="*/ 11983934 w 12192000"/>
              <a:gd name="connsiteY5758" fmla="*/ 239270 h 364561"/>
              <a:gd name="connsiteX5759" fmla="*/ 11993974 w 12192000"/>
              <a:gd name="connsiteY5759" fmla="*/ 246666 h 364561"/>
              <a:gd name="connsiteX5760" fmla="*/ 11983934 w 12192000"/>
              <a:gd name="connsiteY5760" fmla="*/ 254062 h 364561"/>
              <a:gd name="connsiteX5761" fmla="*/ 11963856 w 12192000"/>
              <a:gd name="connsiteY5761" fmla="*/ 269910 h 364561"/>
              <a:gd name="connsiteX5762" fmla="*/ 11963856 w 12192000"/>
              <a:gd name="connsiteY5762" fmla="*/ 261457 h 364561"/>
              <a:gd name="connsiteX5763" fmla="*/ 11983934 w 12192000"/>
              <a:gd name="connsiteY5763" fmla="*/ 254062 h 364561"/>
              <a:gd name="connsiteX5764" fmla="*/ 11983934 w 12192000"/>
              <a:gd name="connsiteY5764" fmla="*/ 246666 h 364561"/>
              <a:gd name="connsiteX5765" fmla="*/ 11971228 w 12192000"/>
              <a:gd name="connsiteY5765" fmla="*/ 243546 h 364561"/>
              <a:gd name="connsiteX5766" fmla="*/ 11964160 w 12192000"/>
              <a:gd name="connsiteY5766" fmla="*/ 239447 h 364561"/>
              <a:gd name="connsiteX5767" fmla="*/ 11963856 w 12192000"/>
              <a:gd name="connsiteY5767" fmla="*/ 239270 h 364561"/>
              <a:gd name="connsiteX5768" fmla="*/ 11964160 w 12192000"/>
              <a:gd name="connsiteY5768" fmla="*/ 239184 h 364561"/>
              <a:gd name="connsiteX5769" fmla="*/ 11967934 w 12192000"/>
              <a:gd name="connsiteY5769" fmla="*/ 238115 h 364561"/>
              <a:gd name="connsiteX5770" fmla="*/ 11953816 w 12192000"/>
              <a:gd name="connsiteY5770" fmla="*/ 231875 h 364561"/>
              <a:gd name="connsiteX5771" fmla="*/ 11966522 w 12192000"/>
              <a:gd name="connsiteY5771" fmla="*/ 228754 h 364561"/>
              <a:gd name="connsiteX5772" fmla="*/ 11964900 w 12192000"/>
              <a:gd name="connsiteY5772" fmla="*/ 226154 h 364561"/>
              <a:gd name="connsiteX5773" fmla="*/ 11962601 w 12192000"/>
              <a:gd name="connsiteY5773" fmla="*/ 225519 h 364561"/>
              <a:gd name="connsiteX5774" fmla="*/ 11963856 w 12192000"/>
              <a:gd name="connsiteY5774" fmla="*/ 224479 h 364561"/>
              <a:gd name="connsiteX5775" fmla="*/ 11964900 w 12192000"/>
              <a:gd name="connsiteY5775" fmla="*/ 226154 h 364561"/>
              <a:gd name="connsiteX5776" fmla="*/ 11968875 w 12192000"/>
              <a:gd name="connsiteY5776" fmla="*/ 227252 h 364561"/>
              <a:gd name="connsiteX5777" fmla="*/ 11973895 w 12192000"/>
              <a:gd name="connsiteY5777" fmla="*/ 224479 h 364561"/>
              <a:gd name="connsiteX5778" fmla="*/ 11983934 w 12192000"/>
              <a:gd name="connsiteY5778" fmla="*/ 224479 h 364561"/>
              <a:gd name="connsiteX5779" fmla="*/ 12004318 w 12192000"/>
              <a:gd name="connsiteY5779" fmla="*/ 224479 h 364561"/>
              <a:gd name="connsiteX5780" fmla="*/ 12004318 w 12192000"/>
              <a:gd name="connsiteY5780" fmla="*/ 239177 h 364561"/>
              <a:gd name="connsiteX5781" fmla="*/ 11994278 w 12192000"/>
              <a:gd name="connsiteY5781" fmla="*/ 239177 h 364561"/>
              <a:gd name="connsiteX5782" fmla="*/ 11994278 w 12192000"/>
              <a:gd name="connsiteY5782" fmla="*/ 224479 h 364561"/>
              <a:gd name="connsiteX5783" fmla="*/ 12004318 w 12192000"/>
              <a:gd name="connsiteY5783" fmla="*/ 224479 h 364561"/>
              <a:gd name="connsiteX5784" fmla="*/ 12188275 w 12192000"/>
              <a:gd name="connsiteY5784" fmla="*/ 224479 h 364561"/>
              <a:gd name="connsiteX5785" fmla="*/ 12186732 w 12192000"/>
              <a:gd name="connsiteY5785" fmla="*/ 225627 h 364561"/>
              <a:gd name="connsiteX5786" fmla="*/ 12187909 w 12192000"/>
              <a:gd name="connsiteY5786" fmla="*/ 226547 h 364561"/>
              <a:gd name="connsiteX5787" fmla="*/ 12188018 w 12192000"/>
              <a:gd name="connsiteY5787" fmla="*/ 226527 h 364561"/>
              <a:gd name="connsiteX5788" fmla="*/ 6553677 w 12192000"/>
              <a:gd name="connsiteY5788" fmla="*/ 222820 h 364561"/>
              <a:gd name="connsiteX5789" fmla="*/ 6568116 w 12192000"/>
              <a:gd name="connsiteY5789" fmla="*/ 224618 h 364561"/>
              <a:gd name="connsiteX5790" fmla="*/ 6568116 w 12192000"/>
              <a:gd name="connsiteY5790" fmla="*/ 231808 h 364561"/>
              <a:gd name="connsiteX5791" fmla="*/ 6568116 w 12192000"/>
              <a:gd name="connsiteY5791" fmla="*/ 234504 h 364561"/>
              <a:gd name="connsiteX5792" fmla="*/ 6568116 w 12192000"/>
              <a:gd name="connsiteY5792" fmla="*/ 238998 h 364561"/>
              <a:gd name="connsiteX5793" fmla="*/ 6568116 w 12192000"/>
              <a:gd name="connsiteY5793" fmla="*/ 231808 h 364561"/>
              <a:gd name="connsiteX5794" fmla="*/ 6558491 w 12192000"/>
              <a:gd name="connsiteY5794" fmla="*/ 224618 h 364561"/>
              <a:gd name="connsiteX5795" fmla="*/ 6539239 w 12192000"/>
              <a:gd name="connsiteY5795" fmla="*/ 231808 h 364561"/>
              <a:gd name="connsiteX5796" fmla="*/ 6553677 w 12192000"/>
              <a:gd name="connsiteY5796" fmla="*/ 222820 h 364561"/>
              <a:gd name="connsiteX5797" fmla="*/ 1028885 w 12192000"/>
              <a:gd name="connsiteY5797" fmla="*/ 222634 h 364561"/>
              <a:gd name="connsiteX5798" fmla="*/ 1024480 w 12192000"/>
              <a:gd name="connsiteY5798" fmla="*/ 224701 h 364561"/>
              <a:gd name="connsiteX5799" fmla="*/ 1034548 w 12192000"/>
              <a:gd name="connsiteY5799" fmla="*/ 224701 h 364561"/>
              <a:gd name="connsiteX5800" fmla="*/ 1028885 w 12192000"/>
              <a:gd name="connsiteY5800" fmla="*/ 222634 h 364561"/>
              <a:gd name="connsiteX5801" fmla="*/ 10303161 w 12192000"/>
              <a:gd name="connsiteY5801" fmla="*/ 222634 h 364561"/>
              <a:gd name="connsiteX5802" fmla="*/ 10298756 w 12192000"/>
              <a:gd name="connsiteY5802" fmla="*/ 224701 h 364561"/>
              <a:gd name="connsiteX5803" fmla="*/ 10308823 w 12192000"/>
              <a:gd name="connsiteY5803" fmla="*/ 224701 h 364561"/>
              <a:gd name="connsiteX5804" fmla="*/ 10303161 w 12192000"/>
              <a:gd name="connsiteY5804" fmla="*/ 222634 h 364561"/>
              <a:gd name="connsiteX5805" fmla="*/ 7944616 w 12192000"/>
              <a:gd name="connsiteY5805" fmla="*/ 222468 h 364561"/>
              <a:gd name="connsiteX5806" fmla="*/ 7944702 w 12192000"/>
              <a:gd name="connsiteY5806" fmla="*/ 224820 h 364561"/>
              <a:gd name="connsiteX5807" fmla="*/ 7945574 w 12192000"/>
              <a:gd name="connsiteY5807" fmla="*/ 222740 h 364561"/>
              <a:gd name="connsiteX5808" fmla="*/ 4594459 w 12192000"/>
              <a:gd name="connsiteY5808" fmla="*/ 221718 h 364561"/>
              <a:gd name="connsiteX5809" fmla="*/ 4588843 w 12192000"/>
              <a:gd name="connsiteY5809" fmla="*/ 224654 h 364561"/>
              <a:gd name="connsiteX5810" fmla="*/ 4579125 w 12192000"/>
              <a:gd name="connsiteY5810" fmla="*/ 231879 h 364561"/>
              <a:gd name="connsiteX5811" fmla="*/ 4588843 w 12192000"/>
              <a:gd name="connsiteY5811" fmla="*/ 231879 h 364561"/>
              <a:gd name="connsiteX5812" fmla="*/ 4588982 w 12192000"/>
              <a:gd name="connsiteY5812" fmla="*/ 232051 h 364561"/>
              <a:gd name="connsiteX5813" fmla="*/ 4579751 w 12192000"/>
              <a:gd name="connsiteY5813" fmla="*/ 232051 h 364561"/>
              <a:gd name="connsiteX5814" fmla="*/ 4584619 w 12192000"/>
              <a:gd name="connsiteY5814" fmla="*/ 234723 h 364561"/>
              <a:gd name="connsiteX5815" fmla="*/ 4589137 w 12192000"/>
              <a:gd name="connsiteY5815" fmla="*/ 232243 h 364561"/>
              <a:gd name="connsiteX5816" fmla="*/ 4592488 w 12192000"/>
              <a:gd name="connsiteY5816" fmla="*/ 236396 h 364561"/>
              <a:gd name="connsiteX5817" fmla="*/ 4588843 w 12192000"/>
              <a:gd name="connsiteY5817" fmla="*/ 246332 h 364561"/>
              <a:gd name="connsiteX5818" fmla="*/ 4608292 w 12192000"/>
              <a:gd name="connsiteY5818" fmla="*/ 239106 h 364561"/>
              <a:gd name="connsiteX5819" fmla="*/ 4598561 w 12192000"/>
              <a:gd name="connsiteY5819" fmla="*/ 239106 h 364561"/>
              <a:gd name="connsiteX5820" fmla="*/ 4608292 w 12192000"/>
              <a:gd name="connsiteY5820" fmla="*/ 231879 h 364561"/>
              <a:gd name="connsiteX5821" fmla="*/ 4618010 w 12192000"/>
              <a:gd name="connsiteY5821" fmla="*/ 224654 h 364561"/>
              <a:gd name="connsiteX5822" fmla="*/ 4608292 w 12192000"/>
              <a:gd name="connsiteY5822" fmla="*/ 224654 h 364561"/>
              <a:gd name="connsiteX5823" fmla="*/ 4598561 w 12192000"/>
              <a:gd name="connsiteY5823" fmla="*/ 231879 h 364561"/>
              <a:gd name="connsiteX5824" fmla="*/ 4594459 w 12192000"/>
              <a:gd name="connsiteY5824" fmla="*/ 221718 h 364561"/>
              <a:gd name="connsiteX5825" fmla="*/ 6807632 w 12192000"/>
              <a:gd name="connsiteY5825" fmla="*/ 221697 h 364561"/>
              <a:gd name="connsiteX5826" fmla="*/ 6816227 w 12192000"/>
              <a:gd name="connsiteY5826" fmla="*/ 224618 h 364561"/>
              <a:gd name="connsiteX5827" fmla="*/ 6796582 w 12192000"/>
              <a:gd name="connsiteY5827" fmla="*/ 231808 h 364561"/>
              <a:gd name="connsiteX5828" fmla="*/ 6807632 w 12192000"/>
              <a:gd name="connsiteY5828" fmla="*/ 221697 h 364561"/>
              <a:gd name="connsiteX5829" fmla="*/ 174132 w 12192000"/>
              <a:gd name="connsiteY5829" fmla="*/ 221601 h 364561"/>
              <a:gd name="connsiteX5830" fmla="*/ 165395 w 12192000"/>
              <a:gd name="connsiteY5830" fmla="*/ 224702 h 364561"/>
              <a:gd name="connsiteX5831" fmla="*/ 175747 w 12192000"/>
              <a:gd name="connsiteY5831" fmla="*/ 224702 h 364561"/>
              <a:gd name="connsiteX5832" fmla="*/ 174132 w 12192000"/>
              <a:gd name="connsiteY5832" fmla="*/ 221601 h 364561"/>
              <a:gd name="connsiteX5833" fmla="*/ 861869 w 12192000"/>
              <a:gd name="connsiteY5833" fmla="*/ 221601 h 364561"/>
              <a:gd name="connsiteX5834" fmla="*/ 860252 w 12192000"/>
              <a:gd name="connsiteY5834" fmla="*/ 224702 h 364561"/>
              <a:gd name="connsiteX5835" fmla="*/ 870596 w 12192000"/>
              <a:gd name="connsiteY5835" fmla="*/ 232051 h 364561"/>
              <a:gd name="connsiteX5836" fmla="*/ 870596 w 12192000"/>
              <a:gd name="connsiteY5836" fmla="*/ 224702 h 364561"/>
              <a:gd name="connsiteX5837" fmla="*/ 861869 w 12192000"/>
              <a:gd name="connsiteY5837" fmla="*/ 221601 h 364561"/>
              <a:gd name="connsiteX5838" fmla="*/ 9448408 w 12192000"/>
              <a:gd name="connsiteY5838" fmla="*/ 221601 h 364561"/>
              <a:gd name="connsiteX5839" fmla="*/ 9439671 w 12192000"/>
              <a:gd name="connsiteY5839" fmla="*/ 224702 h 364561"/>
              <a:gd name="connsiteX5840" fmla="*/ 9450022 w 12192000"/>
              <a:gd name="connsiteY5840" fmla="*/ 224702 h 364561"/>
              <a:gd name="connsiteX5841" fmla="*/ 9448408 w 12192000"/>
              <a:gd name="connsiteY5841" fmla="*/ 221601 h 364561"/>
              <a:gd name="connsiteX5842" fmla="*/ 10136144 w 12192000"/>
              <a:gd name="connsiteY5842" fmla="*/ 221601 h 364561"/>
              <a:gd name="connsiteX5843" fmla="*/ 10134528 w 12192000"/>
              <a:gd name="connsiteY5843" fmla="*/ 224702 h 364561"/>
              <a:gd name="connsiteX5844" fmla="*/ 10144872 w 12192000"/>
              <a:gd name="connsiteY5844" fmla="*/ 232051 h 364561"/>
              <a:gd name="connsiteX5845" fmla="*/ 10144872 w 12192000"/>
              <a:gd name="connsiteY5845" fmla="*/ 224702 h 364561"/>
              <a:gd name="connsiteX5846" fmla="*/ 10136144 w 12192000"/>
              <a:gd name="connsiteY5846" fmla="*/ 221601 h 364561"/>
              <a:gd name="connsiteX5847" fmla="*/ 2409281 w 12192000"/>
              <a:gd name="connsiteY5847" fmla="*/ 221558 h 364561"/>
              <a:gd name="connsiteX5848" fmla="*/ 2413644 w 12192000"/>
              <a:gd name="connsiteY5848" fmla="*/ 224627 h 364561"/>
              <a:gd name="connsiteX5849" fmla="*/ 2403300 w 12192000"/>
              <a:gd name="connsiteY5849" fmla="*/ 239177 h 364561"/>
              <a:gd name="connsiteX5850" fmla="*/ 2403300 w 12192000"/>
              <a:gd name="connsiteY5850" fmla="*/ 224627 h 364561"/>
              <a:gd name="connsiteX5851" fmla="*/ 2409281 w 12192000"/>
              <a:gd name="connsiteY5851" fmla="*/ 221558 h 364561"/>
              <a:gd name="connsiteX5852" fmla="*/ 11683557 w 12192000"/>
              <a:gd name="connsiteY5852" fmla="*/ 221558 h 364561"/>
              <a:gd name="connsiteX5853" fmla="*/ 11687920 w 12192000"/>
              <a:gd name="connsiteY5853" fmla="*/ 224627 h 364561"/>
              <a:gd name="connsiteX5854" fmla="*/ 11677576 w 12192000"/>
              <a:gd name="connsiteY5854" fmla="*/ 239177 h 364561"/>
              <a:gd name="connsiteX5855" fmla="*/ 11677576 w 12192000"/>
              <a:gd name="connsiteY5855" fmla="*/ 224627 h 364561"/>
              <a:gd name="connsiteX5856" fmla="*/ 11683557 w 12192000"/>
              <a:gd name="connsiteY5856" fmla="*/ 221558 h 364561"/>
              <a:gd name="connsiteX5857" fmla="*/ 8897883 w 12192000"/>
              <a:gd name="connsiteY5857" fmla="*/ 220111 h 364561"/>
              <a:gd name="connsiteX5858" fmla="*/ 8905669 w 12192000"/>
              <a:gd name="connsiteY5858" fmla="*/ 224583 h 364561"/>
              <a:gd name="connsiteX5859" fmla="*/ 8915409 w 12192000"/>
              <a:gd name="connsiteY5859" fmla="*/ 228123 h 364561"/>
              <a:gd name="connsiteX5860" fmla="*/ 8923327 w 12192000"/>
              <a:gd name="connsiteY5860" fmla="*/ 231001 h 364561"/>
              <a:gd name="connsiteX5861" fmla="*/ 8922473 w 12192000"/>
              <a:gd name="connsiteY5861" fmla="*/ 231902 h 364561"/>
              <a:gd name="connsiteX5862" fmla="*/ 8916940 w 12192000"/>
              <a:gd name="connsiteY5862" fmla="*/ 234718 h 364561"/>
              <a:gd name="connsiteX5863" fmla="*/ 8915687 w 12192000"/>
              <a:gd name="connsiteY5863" fmla="*/ 231965 h 364561"/>
              <a:gd name="connsiteX5864" fmla="*/ 8905935 w 12192000"/>
              <a:gd name="connsiteY5864" fmla="*/ 253397 h 364561"/>
              <a:gd name="connsiteX5865" fmla="*/ 8891634 w 12192000"/>
              <a:gd name="connsiteY5865" fmla="*/ 247369 h 364561"/>
              <a:gd name="connsiteX5866" fmla="*/ 8885391 w 12192000"/>
              <a:gd name="connsiteY5866" fmla="*/ 246313 h 364561"/>
              <a:gd name="connsiteX5867" fmla="*/ 8898525 w 12192000"/>
              <a:gd name="connsiteY5867" fmla="*/ 245415 h 364561"/>
              <a:gd name="connsiteX5868" fmla="*/ 8896262 w 12192000"/>
              <a:gd name="connsiteY5868" fmla="*/ 238998 h 364561"/>
              <a:gd name="connsiteX5869" fmla="*/ 8886511 w 12192000"/>
              <a:gd name="connsiteY5869" fmla="*/ 232581 h 364561"/>
              <a:gd name="connsiteX5870" fmla="*/ 8885706 w 12192000"/>
              <a:gd name="connsiteY5870" fmla="*/ 232051 h 364561"/>
              <a:gd name="connsiteX5871" fmla="*/ 8897883 w 12192000"/>
              <a:gd name="connsiteY5871" fmla="*/ 232051 h 364561"/>
              <a:gd name="connsiteX5872" fmla="*/ 3577280 w 12192000"/>
              <a:gd name="connsiteY5872" fmla="*/ 219190 h 364561"/>
              <a:gd name="connsiteX5873" fmla="*/ 3568496 w 12192000"/>
              <a:gd name="connsiteY5873" fmla="*/ 224702 h 364561"/>
              <a:gd name="connsiteX5874" fmla="*/ 3578535 w 12192000"/>
              <a:gd name="connsiteY5874" fmla="*/ 224702 h 364561"/>
              <a:gd name="connsiteX5875" fmla="*/ 3577280 w 12192000"/>
              <a:gd name="connsiteY5875" fmla="*/ 219190 h 364561"/>
              <a:gd name="connsiteX5876" fmla="*/ 1705234 w 12192000"/>
              <a:gd name="connsiteY5876" fmla="*/ 218301 h 364561"/>
              <a:gd name="connsiteX5877" fmla="*/ 1694265 w 12192000"/>
              <a:gd name="connsiteY5877" fmla="*/ 221027 h 364561"/>
              <a:gd name="connsiteX5878" fmla="*/ 1687146 w 12192000"/>
              <a:gd name="connsiteY5878" fmla="*/ 224702 h 364561"/>
              <a:gd name="connsiteX5879" fmla="*/ 1709050 w 12192000"/>
              <a:gd name="connsiteY5879" fmla="*/ 224702 h 364561"/>
              <a:gd name="connsiteX5880" fmla="*/ 10979510 w 12192000"/>
              <a:gd name="connsiteY5880" fmla="*/ 218301 h 364561"/>
              <a:gd name="connsiteX5881" fmla="*/ 10968540 w 12192000"/>
              <a:gd name="connsiteY5881" fmla="*/ 221027 h 364561"/>
              <a:gd name="connsiteX5882" fmla="*/ 10961422 w 12192000"/>
              <a:gd name="connsiteY5882" fmla="*/ 224702 h 364561"/>
              <a:gd name="connsiteX5883" fmla="*/ 10983326 w 12192000"/>
              <a:gd name="connsiteY5883" fmla="*/ 224702 h 364561"/>
              <a:gd name="connsiteX5884" fmla="*/ 8858331 w 12192000"/>
              <a:gd name="connsiteY5884" fmla="*/ 217935 h 364561"/>
              <a:gd name="connsiteX5885" fmla="*/ 8864008 w 12192000"/>
              <a:gd name="connsiteY5885" fmla="*/ 218525 h 364561"/>
              <a:gd name="connsiteX5886" fmla="*/ 8865077 w 12192000"/>
              <a:gd name="connsiteY5886" fmla="*/ 220641 h 364561"/>
              <a:gd name="connsiteX5887" fmla="*/ 8865187 w 12192000"/>
              <a:gd name="connsiteY5887" fmla="*/ 223580 h 364561"/>
              <a:gd name="connsiteX5888" fmla="*/ 8864169 w 12192000"/>
              <a:gd name="connsiteY5888" fmla="*/ 221094 h 364561"/>
              <a:gd name="connsiteX5889" fmla="*/ 8861370 w 12192000"/>
              <a:gd name="connsiteY5889" fmla="*/ 218573 h 364561"/>
              <a:gd name="connsiteX5890" fmla="*/ 4916124 w 12192000"/>
              <a:gd name="connsiteY5890" fmla="*/ 217676 h 364561"/>
              <a:gd name="connsiteX5891" fmla="*/ 4904979 w 12192000"/>
              <a:gd name="connsiteY5891" fmla="*/ 231965 h 364561"/>
              <a:gd name="connsiteX5892" fmla="*/ 4906372 w 12192000"/>
              <a:gd name="connsiteY5892" fmla="*/ 234644 h 364561"/>
              <a:gd name="connsiteX5893" fmla="*/ 4906858 w 12192000"/>
              <a:gd name="connsiteY5893" fmla="*/ 234510 h 364561"/>
              <a:gd name="connsiteX5894" fmla="*/ 4908040 w 12192000"/>
              <a:gd name="connsiteY5894" fmla="*/ 238286 h 364561"/>
              <a:gd name="connsiteX5895" fmla="*/ 4916124 w 12192000"/>
              <a:gd name="connsiteY5895" fmla="*/ 239052 h 364561"/>
              <a:gd name="connsiteX5896" fmla="*/ 4916124 w 12192000"/>
              <a:gd name="connsiteY5896" fmla="*/ 239109 h 364561"/>
              <a:gd name="connsiteX5897" fmla="*/ 4916733 w 12192000"/>
              <a:gd name="connsiteY5897" fmla="*/ 239109 h 364561"/>
              <a:gd name="connsiteX5898" fmla="*/ 4917446 w 12192000"/>
              <a:gd name="connsiteY5898" fmla="*/ 239177 h 364561"/>
              <a:gd name="connsiteX5899" fmla="*/ 4917446 w 12192000"/>
              <a:gd name="connsiteY5899" fmla="*/ 239109 h 364561"/>
              <a:gd name="connsiteX5900" fmla="*/ 4925876 w 12192000"/>
              <a:gd name="connsiteY5900" fmla="*/ 239109 h 364561"/>
              <a:gd name="connsiteX5901" fmla="*/ 4916124 w 12192000"/>
              <a:gd name="connsiteY5901" fmla="*/ 217676 h 364561"/>
              <a:gd name="connsiteX5902" fmla="*/ 7618720 w 12192000"/>
              <a:gd name="connsiteY5902" fmla="*/ 217676 h 364561"/>
              <a:gd name="connsiteX5903" fmla="*/ 7608968 w 12192000"/>
              <a:gd name="connsiteY5903" fmla="*/ 217676 h 364561"/>
              <a:gd name="connsiteX5904" fmla="*/ 7605457 w 12192000"/>
              <a:gd name="connsiteY5904" fmla="*/ 223677 h 364561"/>
              <a:gd name="connsiteX5905" fmla="*/ 7608968 w 12192000"/>
              <a:gd name="connsiteY5905" fmla="*/ 224820 h 364561"/>
              <a:gd name="connsiteX5906" fmla="*/ 7618720 w 12192000"/>
              <a:gd name="connsiteY5906" fmla="*/ 217676 h 364561"/>
              <a:gd name="connsiteX5907" fmla="*/ 7925198 w 12192000"/>
              <a:gd name="connsiteY5907" fmla="*/ 217676 h 364561"/>
              <a:gd name="connsiteX5908" fmla="*/ 7915448 w 12192000"/>
              <a:gd name="connsiteY5908" fmla="*/ 224820 h 364561"/>
              <a:gd name="connsiteX5909" fmla="*/ 7925198 w 12192000"/>
              <a:gd name="connsiteY5909" fmla="*/ 239109 h 364561"/>
              <a:gd name="connsiteX5910" fmla="*/ 7925198 w 12192000"/>
              <a:gd name="connsiteY5910" fmla="*/ 245360 h 364561"/>
              <a:gd name="connsiteX5911" fmla="*/ 7925198 w 12192000"/>
              <a:gd name="connsiteY5911" fmla="*/ 246142 h 364561"/>
              <a:gd name="connsiteX5912" fmla="*/ 7925244 w 12192000"/>
              <a:gd name="connsiteY5912" fmla="*/ 246135 h 364561"/>
              <a:gd name="connsiteX5913" fmla="*/ 7928855 w 12192000"/>
              <a:gd name="connsiteY5913" fmla="*/ 236430 h 364561"/>
              <a:gd name="connsiteX5914" fmla="*/ 7925198 w 12192000"/>
              <a:gd name="connsiteY5914" fmla="*/ 231965 h 364561"/>
              <a:gd name="connsiteX5915" fmla="*/ 7925198 w 12192000"/>
              <a:gd name="connsiteY5915" fmla="*/ 224820 h 364561"/>
              <a:gd name="connsiteX5916" fmla="*/ 7925198 w 12192000"/>
              <a:gd name="connsiteY5916" fmla="*/ 221918 h 364561"/>
              <a:gd name="connsiteX5917" fmla="*/ 7925198 w 12192000"/>
              <a:gd name="connsiteY5917" fmla="*/ 217676 h 364561"/>
              <a:gd name="connsiteX5918" fmla="*/ 7934950 w 12192000"/>
              <a:gd name="connsiteY5918" fmla="*/ 217676 h 364561"/>
              <a:gd name="connsiteX5919" fmla="*/ 7942286 w 12192000"/>
              <a:gd name="connsiteY5919" fmla="*/ 221806 h 364561"/>
              <a:gd name="connsiteX5920" fmla="*/ 7944616 w 12192000"/>
              <a:gd name="connsiteY5920" fmla="*/ 222468 h 364561"/>
              <a:gd name="connsiteX5921" fmla="*/ 7944550 w 12192000"/>
              <a:gd name="connsiteY5921" fmla="*/ 220690 h 364561"/>
              <a:gd name="connsiteX5922" fmla="*/ 7934950 w 12192000"/>
              <a:gd name="connsiteY5922" fmla="*/ 217676 h 364561"/>
              <a:gd name="connsiteX5923" fmla="*/ 8518656 w 12192000"/>
              <a:gd name="connsiteY5923" fmla="*/ 217676 h 364561"/>
              <a:gd name="connsiteX5924" fmla="*/ 8529801 w 12192000"/>
              <a:gd name="connsiteY5924" fmla="*/ 224820 h 364561"/>
              <a:gd name="connsiteX5925" fmla="*/ 8539552 w 12192000"/>
              <a:gd name="connsiteY5925" fmla="*/ 224820 h 364561"/>
              <a:gd name="connsiteX5926" fmla="*/ 8518656 w 12192000"/>
              <a:gd name="connsiteY5926" fmla="*/ 217676 h 364561"/>
              <a:gd name="connsiteX5927" fmla="*/ 8737371 w 12192000"/>
              <a:gd name="connsiteY5927" fmla="*/ 217676 h 364561"/>
              <a:gd name="connsiteX5928" fmla="*/ 8727619 w 12192000"/>
              <a:gd name="connsiteY5928" fmla="*/ 217676 h 364561"/>
              <a:gd name="connsiteX5929" fmla="*/ 8737371 w 12192000"/>
              <a:gd name="connsiteY5929" fmla="*/ 231965 h 364561"/>
              <a:gd name="connsiteX5930" fmla="*/ 4977288 w 12192000"/>
              <a:gd name="connsiteY5930" fmla="*/ 217643 h 364561"/>
              <a:gd name="connsiteX5931" fmla="*/ 4964869 w 12192000"/>
              <a:gd name="connsiteY5931" fmla="*/ 217643 h 364561"/>
              <a:gd name="connsiteX5932" fmla="*/ 4964869 w 12192000"/>
              <a:gd name="connsiteY5932" fmla="*/ 246331 h 364561"/>
              <a:gd name="connsiteX5933" fmla="*/ 4964869 w 12192000"/>
              <a:gd name="connsiteY5933" fmla="*/ 231987 h 364561"/>
              <a:gd name="connsiteX5934" fmla="*/ 8786082 w 12192000"/>
              <a:gd name="connsiteY5934" fmla="*/ 217607 h 364561"/>
              <a:gd name="connsiteX5935" fmla="*/ 8786082 w 12192000"/>
              <a:gd name="connsiteY5935" fmla="*/ 224737 h 364561"/>
              <a:gd name="connsiteX5936" fmla="*/ 8786082 w 12192000"/>
              <a:gd name="connsiteY5936" fmla="*/ 238998 h 364561"/>
              <a:gd name="connsiteX5937" fmla="*/ 8795807 w 12192000"/>
              <a:gd name="connsiteY5937" fmla="*/ 238998 h 364561"/>
              <a:gd name="connsiteX5938" fmla="*/ 8786082 w 12192000"/>
              <a:gd name="connsiteY5938" fmla="*/ 217607 h 364561"/>
              <a:gd name="connsiteX5939" fmla="*/ 5181997 w 12192000"/>
              <a:gd name="connsiteY5939" fmla="*/ 217428 h 364561"/>
              <a:gd name="connsiteX5940" fmla="*/ 5181997 w 12192000"/>
              <a:gd name="connsiteY5940" fmla="*/ 217676 h 364561"/>
              <a:gd name="connsiteX5941" fmla="*/ 5182204 w 12192000"/>
              <a:gd name="connsiteY5941" fmla="*/ 217676 h 364561"/>
              <a:gd name="connsiteX5942" fmla="*/ 5182219 w 12192000"/>
              <a:gd name="connsiteY5942" fmla="*/ 217568 h 364561"/>
              <a:gd name="connsiteX5943" fmla="*/ 5242345 w 12192000"/>
              <a:gd name="connsiteY5943" fmla="*/ 217428 h 364561"/>
              <a:gd name="connsiteX5944" fmla="*/ 5242345 w 12192000"/>
              <a:gd name="connsiteY5944" fmla="*/ 224577 h 364561"/>
              <a:gd name="connsiteX5945" fmla="*/ 5252128 w 12192000"/>
              <a:gd name="connsiteY5945" fmla="*/ 231726 h 364561"/>
              <a:gd name="connsiteX5946" fmla="*/ 5232562 w 12192000"/>
              <a:gd name="connsiteY5946" fmla="*/ 246023 h 364561"/>
              <a:gd name="connsiteX5947" fmla="*/ 5232562 w 12192000"/>
              <a:gd name="connsiteY5947" fmla="*/ 267470 h 364561"/>
              <a:gd name="connsiteX5948" fmla="*/ 5232562 w 12192000"/>
              <a:gd name="connsiteY5948" fmla="*/ 260322 h 364561"/>
              <a:gd name="connsiteX5949" fmla="*/ 5212996 w 12192000"/>
              <a:gd name="connsiteY5949" fmla="*/ 260322 h 364561"/>
              <a:gd name="connsiteX5950" fmla="*/ 5212996 w 12192000"/>
              <a:gd name="connsiteY5950" fmla="*/ 267470 h 364561"/>
              <a:gd name="connsiteX5951" fmla="*/ 5212996 w 12192000"/>
              <a:gd name="connsiteY5951" fmla="*/ 253172 h 364561"/>
              <a:gd name="connsiteX5952" fmla="*/ 5232562 w 12192000"/>
              <a:gd name="connsiteY5952" fmla="*/ 253172 h 364561"/>
              <a:gd name="connsiteX5953" fmla="*/ 5224308 w 12192000"/>
              <a:gd name="connsiteY5953" fmla="*/ 243119 h 364561"/>
              <a:gd name="connsiteX5954" fmla="*/ 5223091 w 12192000"/>
              <a:gd name="connsiteY5954" fmla="*/ 239740 h 364561"/>
              <a:gd name="connsiteX5955" fmla="*/ 5222779 w 12192000"/>
              <a:gd name="connsiteY5955" fmla="*/ 239768 h 364561"/>
              <a:gd name="connsiteX5956" fmla="*/ 5212996 w 12192000"/>
              <a:gd name="connsiteY5956" fmla="*/ 246023 h 364561"/>
              <a:gd name="connsiteX5957" fmla="*/ 5212996 w 12192000"/>
              <a:gd name="connsiteY5957" fmla="*/ 238875 h 364561"/>
              <a:gd name="connsiteX5958" fmla="*/ 5212996 w 12192000"/>
              <a:gd name="connsiteY5958" fmla="*/ 231726 h 364561"/>
              <a:gd name="connsiteX5959" fmla="*/ 5232562 w 12192000"/>
              <a:gd name="connsiteY5959" fmla="*/ 231726 h 364561"/>
              <a:gd name="connsiteX5960" fmla="*/ 5222779 w 12192000"/>
              <a:gd name="connsiteY5960" fmla="*/ 231726 h 364561"/>
              <a:gd name="connsiteX5961" fmla="*/ 5242345 w 12192000"/>
              <a:gd name="connsiteY5961" fmla="*/ 217428 h 364561"/>
              <a:gd name="connsiteX5962" fmla="*/ 5371567 w 12192000"/>
              <a:gd name="connsiteY5962" fmla="*/ 217428 h 364561"/>
              <a:gd name="connsiteX5963" fmla="*/ 5381193 w 12192000"/>
              <a:gd name="connsiteY5963" fmla="*/ 224546 h 364561"/>
              <a:gd name="connsiteX5964" fmla="*/ 5371567 w 12192000"/>
              <a:gd name="connsiteY5964" fmla="*/ 224546 h 364561"/>
              <a:gd name="connsiteX5965" fmla="*/ 5371567 w 12192000"/>
              <a:gd name="connsiteY5965" fmla="*/ 217428 h 364561"/>
              <a:gd name="connsiteX5966" fmla="*/ 5400936 w 12192000"/>
              <a:gd name="connsiteY5966" fmla="*/ 217428 h 364561"/>
              <a:gd name="connsiteX5967" fmla="*/ 5410660 w 12192000"/>
              <a:gd name="connsiteY5967" fmla="*/ 224762 h 364561"/>
              <a:gd name="connsiteX5968" fmla="*/ 5391212 w 12192000"/>
              <a:gd name="connsiteY5968" fmla="*/ 224762 h 364561"/>
              <a:gd name="connsiteX5969" fmla="*/ 5400936 w 12192000"/>
              <a:gd name="connsiteY5969" fmla="*/ 217428 h 364561"/>
              <a:gd name="connsiteX5970" fmla="*/ 5439832 w 12192000"/>
              <a:gd name="connsiteY5970" fmla="*/ 217428 h 364561"/>
              <a:gd name="connsiteX5971" fmla="*/ 5439832 w 12192000"/>
              <a:gd name="connsiteY5971" fmla="*/ 231664 h 364561"/>
              <a:gd name="connsiteX5972" fmla="*/ 5430108 w 12192000"/>
              <a:gd name="connsiteY5972" fmla="*/ 217428 h 364561"/>
              <a:gd name="connsiteX5973" fmla="*/ 5439832 w 12192000"/>
              <a:gd name="connsiteY5973" fmla="*/ 217428 h 364561"/>
              <a:gd name="connsiteX5974" fmla="*/ 5480496 w 12192000"/>
              <a:gd name="connsiteY5974" fmla="*/ 217428 h 364561"/>
              <a:gd name="connsiteX5975" fmla="*/ 5470772 w 12192000"/>
              <a:gd name="connsiteY5975" fmla="*/ 224762 h 364561"/>
              <a:gd name="connsiteX5976" fmla="*/ 5480496 w 12192000"/>
              <a:gd name="connsiteY5976" fmla="*/ 217428 h 364561"/>
              <a:gd name="connsiteX5977" fmla="*/ 5509668 w 12192000"/>
              <a:gd name="connsiteY5977" fmla="*/ 217428 h 364561"/>
              <a:gd name="connsiteX5978" fmla="*/ 5490220 w 12192000"/>
              <a:gd name="connsiteY5978" fmla="*/ 231664 h 364561"/>
              <a:gd name="connsiteX5979" fmla="*/ 5490220 w 12192000"/>
              <a:gd name="connsiteY5979" fmla="*/ 224546 h 364561"/>
              <a:gd name="connsiteX5980" fmla="*/ 5499944 w 12192000"/>
              <a:gd name="connsiteY5980" fmla="*/ 217428 h 364561"/>
              <a:gd name="connsiteX5981" fmla="*/ 5509668 w 12192000"/>
              <a:gd name="connsiteY5981" fmla="*/ 217428 h 364561"/>
              <a:gd name="connsiteX5982" fmla="*/ 5876235 w 12192000"/>
              <a:gd name="connsiteY5982" fmla="*/ 217428 h 364561"/>
              <a:gd name="connsiteX5983" fmla="*/ 5876235 w 12192000"/>
              <a:gd name="connsiteY5983" fmla="*/ 224762 h 364561"/>
              <a:gd name="connsiteX5984" fmla="*/ 5866217 w 12192000"/>
              <a:gd name="connsiteY5984" fmla="*/ 217428 h 364561"/>
              <a:gd name="connsiteX5985" fmla="*/ 5876235 w 12192000"/>
              <a:gd name="connsiteY5985" fmla="*/ 217428 h 364561"/>
              <a:gd name="connsiteX5986" fmla="*/ 5905407 w 12192000"/>
              <a:gd name="connsiteY5986" fmla="*/ 217428 h 364561"/>
              <a:gd name="connsiteX5987" fmla="*/ 5915132 w 12192000"/>
              <a:gd name="connsiteY5987" fmla="*/ 231808 h 364561"/>
              <a:gd name="connsiteX5988" fmla="*/ 5905407 w 12192000"/>
              <a:gd name="connsiteY5988" fmla="*/ 217428 h 364561"/>
              <a:gd name="connsiteX5989" fmla="*/ 5935758 w 12192000"/>
              <a:gd name="connsiteY5989" fmla="*/ 217428 h 364561"/>
              <a:gd name="connsiteX5990" fmla="*/ 5935758 w 12192000"/>
              <a:gd name="connsiteY5990" fmla="*/ 224762 h 364561"/>
              <a:gd name="connsiteX5991" fmla="*/ 5924561 w 12192000"/>
              <a:gd name="connsiteY5991" fmla="*/ 224762 h 364561"/>
              <a:gd name="connsiteX5992" fmla="*/ 5935758 w 12192000"/>
              <a:gd name="connsiteY5992" fmla="*/ 217428 h 364561"/>
              <a:gd name="connsiteX5993" fmla="*/ 6013747 w 12192000"/>
              <a:gd name="connsiteY5993" fmla="*/ 217428 h 364561"/>
              <a:gd name="connsiteX5994" fmla="*/ 6024748 w 12192000"/>
              <a:gd name="connsiteY5994" fmla="*/ 224762 h 364561"/>
              <a:gd name="connsiteX5995" fmla="*/ 6013747 w 12192000"/>
              <a:gd name="connsiteY5995" fmla="*/ 224762 h 364561"/>
              <a:gd name="connsiteX5996" fmla="*/ 6013747 w 12192000"/>
              <a:gd name="connsiteY5996" fmla="*/ 217428 h 364561"/>
              <a:gd name="connsiteX5997" fmla="*/ 6044491 w 12192000"/>
              <a:gd name="connsiteY5997" fmla="*/ 217428 h 364561"/>
              <a:gd name="connsiteX5998" fmla="*/ 6044491 w 12192000"/>
              <a:gd name="connsiteY5998" fmla="*/ 231808 h 364561"/>
              <a:gd name="connsiteX5999" fmla="*/ 6054215 w 12192000"/>
              <a:gd name="connsiteY5999" fmla="*/ 238998 h 364561"/>
              <a:gd name="connsiteX6000" fmla="*/ 6034767 w 12192000"/>
              <a:gd name="connsiteY6000" fmla="*/ 231808 h 364561"/>
              <a:gd name="connsiteX6001" fmla="*/ 6034767 w 12192000"/>
              <a:gd name="connsiteY6001" fmla="*/ 235904 h 364561"/>
              <a:gd name="connsiteX6002" fmla="*/ 6034767 w 12192000"/>
              <a:gd name="connsiteY6002" fmla="*/ 238998 h 364561"/>
              <a:gd name="connsiteX6003" fmla="*/ 6024748 w 12192000"/>
              <a:gd name="connsiteY6003" fmla="*/ 231664 h 364561"/>
              <a:gd name="connsiteX6004" fmla="*/ 6034767 w 12192000"/>
              <a:gd name="connsiteY6004" fmla="*/ 231664 h 364561"/>
              <a:gd name="connsiteX6005" fmla="*/ 6034767 w 12192000"/>
              <a:gd name="connsiteY6005" fmla="*/ 231808 h 364561"/>
              <a:gd name="connsiteX6006" fmla="*/ 6044491 w 12192000"/>
              <a:gd name="connsiteY6006" fmla="*/ 217428 h 364561"/>
              <a:gd name="connsiteX6007" fmla="*/ 6281109 w 12192000"/>
              <a:gd name="connsiteY6007" fmla="*/ 217428 h 364561"/>
              <a:gd name="connsiteX6008" fmla="*/ 6277007 w 12192000"/>
              <a:gd name="connsiteY6008" fmla="*/ 229440 h 364561"/>
              <a:gd name="connsiteX6009" fmla="*/ 6275162 w 12192000"/>
              <a:gd name="connsiteY6009" fmla="*/ 230170 h 364561"/>
              <a:gd name="connsiteX6010" fmla="*/ 6275032 w 12192000"/>
              <a:gd name="connsiteY6010" fmla="*/ 230774 h 364561"/>
              <a:gd name="connsiteX6011" fmla="*/ 6271385 w 12192000"/>
              <a:gd name="connsiteY6011" fmla="*/ 231664 h 364561"/>
              <a:gd name="connsiteX6012" fmla="*/ 6271385 w 12192000"/>
              <a:gd name="connsiteY6012" fmla="*/ 224546 h 364561"/>
              <a:gd name="connsiteX6013" fmla="*/ 6281109 w 12192000"/>
              <a:gd name="connsiteY6013" fmla="*/ 217428 h 364561"/>
              <a:gd name="connsiteX6014" fmla="*/ 6302325 w 12192000"/>
              <a:gd name="connsiteY6014" fmla="*/ 217428 h 364561"/>
              <a:gd name="connsiteX6015" fmla="*/ 6311755 w 12192000"/>
              <a:gd name="connsiteY6015" fmla="*/ 224762 h 364561"/>
              <a:gd name="connsiteX6016" fmla="*/ 6302325 w 12192000"/>
              <a:gd name="connsiteY6016" fmla="*/ 224762 h 364561"/>
              <a:gd name="connsiteX6017" fmla="*/ 6302325 w 12192000"/>
              <a:gd name="connsiteY6017" fmla="*/ 217428 h 364561"/>
              <a:gd name="connsiteX6018" fmla="*/ 6499753 w 12192000"/>
              <a:gd name="connsiteY6018" fmla="*/ 217428 h 364561"/>
              <a:gd name="connsiteX6019" fmla="*/ 6509772 w 12192000"/>
              <a:gd name="connsiteY6019" fmla="*/ 224762 h 364561"/>
              <a:gd name="connsiteX6020" fmla="*/ 6499753 w 12192000"/>
              <a:gd name="connsiteY6020" fmla="*/ 217428 h 364561"/>
              <a:gd name="connsiteX6021" fmla="*/ 6835871 w 12192000"/>
              <a:gd name="connsiteY6021" fmla="*/ 217428 h 364561"/>
              <a:gd name="connsiteX6022" fmla="*/ 6835871 w 12192000"/>
              <a:gd name="connsiteY6022" fmla="*/ 231808 h 364561"/>
              <a:gd name="connsiteX6023" fmla="*/ 6826049 w 12192000"/>
              <a:gd name="connsiteY6023" fmla="*/ 231808 h 364561"/>
              <a:gd name="connsiteX6024" fmla="*/ 6821138 w 12192000"/>
              <a:gd name="connsiteY6024" fmla="*/ 226415 h 364561"/>
              <a:gd name="connsiteX6025" fmla="*/ 6819060 w 12192000"/>
              <a:gd name="connsiteY6025" fmla="*/ 227245 h 364561"/>
              <a:gd name="connsiteX6026" fmla="*/ 6816227 w 12192000"/>
              <a:gd name="connsiteY6026" fmla="*/ 231808 h 364561"/>
              <a:gd name="connsiteX6027" fmla="*/ 6817761 w 12192000"/>
              <a:gd name="connsiteY6027" fmla="*/ 227763 h 364561"/>
              <a:gd name="connsiteX6028" fmla="*/ 6819060 w 12192000"/>
              <a:gd name="connsiteY6028" fmla="*/ 227245 h 364561"/>
              <a:gd name="connsiteX6029" fmla="*/ 6822366 w 12192000"/>
              <a:gd name="connsiteY6029" fmla="*/ 221921 h 364561"/>
              <a:gd name="connsiteX6030" fmla="*/ 6835871 w 12192000"/>
              <a:gd name="connsiteY6030" fmla="*/ 217428 h 364561"/>
              <a:gd name="connsiteX6031" fmla="*/ 4391115 w 12192000"/>
              <a:gd name="connsiteY6031" fmla="*/ 217427 h 364561"/>
              <a:gd name="connsiteX6032" fmla="*/ 4381094 w 12192000"/>
              <a:gd name="connsiteY6032" fmla="*/ 224761 h 364561"/>
              <a:gd name="connsiteX6033" fmla="*/ 4391115 w 12192000"/>
              <a:gd name="connsiteY6033" fmla="*/ 224761 h 364561"/>
              <a:gd name="connsiteX6034" fmla="*/ 4391115 w 12192000"/>
              <a:gd name="connsiteY6034" fmla="*/ 217427 h 364561"/>
              <a:gd name="connsiteX6035" fmla="*/ 4559667 w 12192000"/>
              <a:gd name="connsiteY6035" fmla="*/ 217427 h 364561"/>
              <a:gd name="connsiteX6036" fmla="*/ 4549656 w 12192000"/>
              <a:gd name="connsiteY6036" fmla="*/ 224761 h 364561"/>
              <a:gd name="connsiteX6037" fmla="*/ 4559667 w 12192000"/>
              <a:gd name="connsiteY6037" fmla="*/ 224761 h 364561"/>
              <a:gd name="connsiteX6038" fmla="*/ 4559667 w 12192000"/>
              <a:gd name="connsiteY6038" fmla="*/ 217427 h 364561"/>
              <a:gd name="connsiteX6039" fmla="*/ 4639227 w 12192000"/>
              <a:gd name="connsiteY6039" fmla="*/ 217427 h 364561"/>
              <a:gd name="connsiteX6040" fmla="*/ 4639227 w 12192000"/>
              <a:gd name="connsiteY6040" fmla="*/ 224761 h 364561"/>
              <a:gd name="connsiteX6041" fmla="*/ 4648664 w 12192000"/>
              <a:gd name="connsiteY6041" fmla="*/ 224761 h 364561"/>
              <a:gd name="connsiteX6042" fmla="*/ 4639227 w 12192000"/>
              <a:gd name="connsiteY6042" fmla="*/ 217427 h 364561"/>
              <a:gd name="connsiteX6043" fmla="*/ 4747673 w 12192000"/>
              <a:gd name="connsiteY6043" fmla="*/ 217427 h 364561"/>
              <a:gd name="connsiteX6044" fmla="*/ 4728225 w 12192000"/>
              <a:gd name="connsiteY6044" fmla="*/ 217427 h 364561"/>
              <a:gd name="connsiteX6045" fmla="*/ 4737943 w 12192000"/>
              <a:gd name="connsiteY6045" fmla="*/ 224761 h 364561"/>
              <a:gd name="connsiteX6046" fmla="*/ 4747673 w 12192000"/>
              <a:gd name="connsiteY6046" fmla="*/ 217427 h 364561"/>
              <a:gd name="connsiteX6047" fmla="*/ 4777129 w 12192000"/>
              <a:gd name="connsiteY6047" fmla="*/ 217427 h 364561"/>
              <a:gd name="connsiteX6048" fmla="*/ 4767109 w 12192000"/>
              <a:gd name="connsiteY6048" fmla="*/ 217427 h 364561"/>
              <a:gd name="connsiteX6049" fmla="*/ 4767109 w 12192000"/>
              <a:gd name="connsiteY6049" fmla="*/ 224761 h 364561"/>
              <a:gd name="connsiteX6050" fmla="*/ 4777129 w 12192000"/>
              <a:gd name="connsiteY6050" fmla="*/ 217427 h 364561"/>
              <a:gd name="connsiteX6051" fmla="*/ 4856391 w 12192000"/>
              <a:gd name="connsiteY6051" fmla="*/ 217427 h 364561"/>
              <a:gd name="connsiteX6052" fmla="*/ 4846668 w 12192000"/>
              <a:gd name="connsiteY6052" fmla="*/ 224761 h 364561"/>
              <a:gd name="connsiteX6053" fmla="*/ 4856391 w 12192000"/>
              <a:gd name="connsiteY6053" fmla="*/ 217427 h 364561"/>
              <a:gd name="connsiteX6054" fmla="*/ 4865824 w 12192000"/>
              <a:gd name="connsiteY6054" fmla="*/ 217427 h 364561"/>
              <a:gd name="connsiteX6055" fmla="*/ 4856096 w 12192000"/>
              <a:gd name="connsiteY6055" fmla="*/ 224545 h 364561"/>
              <a:gd name="connsiteX6056" fmla="*/ 4857312 w 12192000"/>
              <a:gd name="connsiteY6056" fmla="*/ 228104 h 364561"/>
              <a:gd name="connsiteX6057" fmla="*/ 4865727 w 12192000"/>
              <a:gd name="connsiteY6057" fmla="*/ 231623 h 364561"/>
              <a:gd name="connsiteX6058" fmla="*/ 4865727 w 12192000"/>
              <a:gd name="connsiteY6058" fmla="*/ 231828 h 364561"/>
              <a:gd name="connsiteX6059" fmla="*/ 4871203 w 12192000"/>
              <a:gd name="connsiteY6059" fmla="*/ 233780 h 364561"/>
              <a:gd name="connsiteX6060" fmla="*/ 4872549 w 12192000"/>
              <a:gd name="connsiteY6060" fmla="*/ 231664 h 364561"/>
              <a:gd name="connsiteX6061" fmla="*/ 4875544 w 12192000"/>
              <a:gd name="connsiteY6061" fmla="*/ 231664 h 364561"/>
              <a:gd name="connsiteX6062" fmla="*/ 4865824 w 12192000"/>
              <a:gd name="connsiteY6062" fmla="*/ 217427 h 364561"/>
              <a:gd name="connsiteX6063" fmla="*/ 4875544 w 12192000"/>
              <a:gd name="connsiteY6063" fmla="*/ 217427 h 364561"/>
              <a:gd name="connsiteX6064" fmla="*/ 4885271 w 12192000"/>
              <a:gd name="connsiteY6064" fmla="*/ 238997 h 364561"/>
              <a:gd name="connsiteX6065" fmla="*/ 4894992 w 12192000"/>
              <a:gd name="connsiteY6065" fmla="*/ 238997 h 364561"/>
              <a:gd name="connsiteX6066" fmla="*/ 4894992 w 12192000"/>
              <a:gd name="connsiteY6066" fmla="*/ 224617 h 364561"/>
              <a:gd name="connsiteX6067" fmla="*/ 4885271 w 12192000"/>
              <a:gd name="connsiteY6067" fmla="*/ 224617 h 364561"/>
              <a:gd name="connsiteX6068" fmla="*/ 4875544 w 12192000"/>
              <a:gd name="connsiteY6068" fmla="*/ 217427 h 364561"/>
              <a:gd name="connsiteX6069" fmla="*/ 5232091 w 12192000"/>
              <a:gd name="connsiteY6069" fmla="*/ 217427 h 364561"/>
              <a:gd name="connsiteX6070" fmla="*/ 5222661 w 12192000"/>
              <a:gd name="connsiteY6070" fmla="*/ 224761 h 364561"/>
              <a:gd name="connsiteX6071" fmla="*/ 5222661 w 12192000"/>
              <a:gd name="connsiteY6071" fmla="*/ 217427 h 364561"/>
              <a:gd name="connsiteX6072" fmla="*/ 5232091 w 12192000"/>
              <a:gd name="connsiteY6072" fmla="*/ 217427 h 364561"/>
              <a:gd name="connsiteX6073" fmla="*/ 7361068 w 12192000"/>
              <a:gd name="connsiteY6073" fmla="*/ 217427 h 364561"/>
              <a:gd name="connsiteX6074" fmla="*/ 7370792 w 12192000"/>
              <a:gd name="connsiteY6074" fmla="*/ 224761 h 364561"/>
              <a:gd name="connsiteX6075" fmla="*/ 7361068 w 12192000"/>
              <a:gd name="connsiteY6075" fmla="*/ 217427 h 364561"/>
              <a:gd name="connsiteX6076" fmla="*/ 7469801 w 12192000"/>
              <a:gd name="connsiteY6076" fmla="*/ 217427 h 364561"/>
              <a:gd name="connsiteX6077" fmla="*/ 7479230 w 12192000"/>
              <a:gd name="connsiteY6077" fmla="*/ 231664 h 364561"/>
              <a:gd name="connsiteX6078" fmla="*/ 7480796 w 12192000"/>
              <a:gd name="connsiteY6078" fmla="*/ 236935 h 364561"/>
              <a:gd name="connsiteX6079" fmla="*/ 7481943 w 12192000"/>
              <a:gd name="connsiteY6079" fmla="*/ 238234 h 364561"/>
              <a:gd name="connsiteX6080" fmla="*/ 7489248 w 12192000"/>
              <a:gd name="connsiteY6080" fmla="*/ 238998 h 364561"/>
              <a:gd name="connsiteX6081" fmla="*/ 7484240 w 12192000"/>
              <a:gd name="connsiteY6081" fmla="*/ 240831 h 364561"/>
              <a:gd name="connsiteX6082" fmla="*/ 7481943 w 12192000"/>
              <a:gd name="connsiteY6082" fmla="*/ 238234 h 364561"/>
              <a:gd name="connsiteX6083" fmla="*/ 7480482 w 12192000"/>
              <a:gd name="connsiteY6083" fmla="*/ 238081 h 364561"/>
              <a:gd name="connsiteX6084" fmla="*/ 7479230 w 12192000"/>
              <a:gd name="connsiteY6084" fmla="*/ 231664 h 364561"/>
              <a:gd name="connsiteX6085" fmla="*/ 7469801 w 12192000"/>
              <a:gd name="connsiteY6085" fmla="*/ 231664 h 364561"/>
              <a:gd name="connsiteX6086" fmla="*/ 7469801 w 12192000"/>
              <a:gd name="connsiteY6086" fmla="*/ 217427 h 364561"/>
              <a:gd name="connsiteX6087" fmla="*/ 7568514 w 12192000"/>
              <a:gd name="connsiteY6087" fmla="*/ 217427 h 364561"/>
              <a:gd name="connsiteX6088" fmla="*/ 7578239 w 12192000"/>
              <a:gd name="connsiteY6088" fmla="*/ 224546 h 364561"/>
              <a:gd name="connsiteX6089" fmla="*/ 7568514 w 12192000"/>
              <a:gd name="connsiteY6089" fmla="*/ 231664 h 364561"/>
              <a:gd name="connsiteX6090" fmla="*/ 7578239 w 12192000"/>
              <a:gd name="connsiteY6090" fmla="*/ 246332 h 364561"/>
              <a:gd name="connsiteX6091" fmla="*/ 7558790 w 12192000"/>
              <a:gd name="connsiteY6091" fmla="*/ 238998 h 364561"/>
              <a:gd name="connsiteX6092" fmla="*/ 7568514 w 12192000"/>
              <a:gd name="connsiteY6092" fmla="*/ 231664 h 364561"/>
              <a:gd name="connsiteX6093" fmla="*/ 7568514 w 12192000"/>
              <a:gd name="connsiteY6093" fmla="*/ 217427 h 364561"/>
              <a:gd name="connsiteX6094" fmla="*/ 8014052 w 12192000"/>
              <a:gd name="connsiteY6094" fmla="*/ 217427 h 364561"/>
              <a:gd name="connsiteX6095" fmla="*/ 8014052 w 12192000"/>
              <a:gd name="connsiteY6095" fmla="*/ 231664 h 364561"/>
              <a:gd name="connsiteX6096" fmla="*/ 8014052 w 12192000"/>
              <a:gd name="connsiteY6096" fmla="*/ 217427 h 364561"/>
              <a:gd name="connsiteX6097" fmla="*/ 8142233 w 12192000"/>
              <a:gd name="connsiteY6097" fmla="*/ 217427 h 364561"/>
              <a:gd name="connsiteX6098" fmla="*/ 8142233 w 12192000"/>
              <a:gd name="connsiteY6098" fmla="*/ 224761 h 364561"/>
              <a:gd name="connsiteX6099" fmla="*/ 8132804 w 12192000"/>
              <a:gd name="connsiteY6099" fmla="*/ 217427 h 364561"/>
              <a:gd name="connsiteX6100" fmla="*/ 8142233 w 12192000"/>
              <a:gd name="connsiteY6100" fmla="*/ 217427 h 364561"/>
              <a:gd name="connsiteX6101" fmla="*/ 8687074 w 12192000"/>
              <a:gd name="connsiteY6101" fmla="*/ 217427 h 364561"/>
              <a:gd name="connsiteX6102" fmla="*/ 8682212 w 12192000"/>
              <a:gd name="connsiteY6102" fmla="*/ 218344 h 364561"/>
              <a:gd name="connsiteX6103" fmla="*/ 8677468 w 12192000"/>
              <a:gd name="connsiteY6103" fmla="*/ 224606 h 364561"/>
              <a:gd name="connsiteX6104" fmla="*/ 8677468 w 12192000"/>
              <a:gd name="connsiteY6104" fmla="*/ 224761 h 364561"/>
              <a:gd name="connsiteX6105" fmla="*/ 8687074 w 12192000"/>
              <a:gd name="connsiteY6105" fmla="*/ 224761 h 364561"/>
              <a:gd name="connsiteX6106" fmla="*/ 8687074 w 12192000"/>
              <a:gd name="connsiteY6106" fmla="*/ 217427 h 364561"/>
              <a:gd name="connsiteX6107" fmla="*/ 8807005 w 12192000"/>
              <a:gd name="connsiteY6107" fmla="*/ 217427 h 364561"/>
              <a:gd name="connsiteX6108" fmla="*/ 8795807 w 12192000"/>
              <a:gd name="connsiteY6108" fmla="*/ 231664 h 364561"/>
              <a:gd name="connsiteX6109" fmla="*/ 8807005 w 12192000"/>
              <a:gd name="connsiteY6109" fmla="*/ 231664 h 364561"/>
              <a:gd name="connsiteX6110" fmla="*/ 8807005 w 12192000"/>
              <a:gd name="connsiteY6110" fmla="*/ 217427 h 364561"/>
              <a:gd name="connsiteX6111" fmla="*/ 8944909 w 12192000"/>
              <a:gd name="connsiteY6111" fmla="*/ 217427 h 364561"/>
              <a:gd name="connsiteX6112" fmla="*/ 8934890 w 12192000"/>
              <a:gd name="connsiteY6112" fmla="*/ 224761 h 364561"/>
              <a:gd name="connsiteX6113" fmla="*/ 8944909 w 12192000"/>
              <a:gd name="connsiteY6113" fmla="*/ 224761 h 364561"/>
              <a:gd name="connsiteX6114" fmla="*/ 8944909 w 12192000"/>
              <a:gd name="connsiteY6114" fmla="*/ 217427 h 364561"/>
              <a:gd name="connsiteX6115" fmla="*/ 8994708 w 12192000"/>
              <a:gd name="connsiteY6115" fmla="*/ 217427 h 364561"/>
              <a:gd name="connsiteX6116" fmla="*/ 8984984 w 12192000"/>
              <a:gd name="connsiteY6116" fmla="*/ 217427 h 364561"/>
              <a:gd name="connsiteX6117" fmla="*/ 8984984 w 12192000"/>
              <a:gd name="connsiteY6117" fmla="*/ 224546 h 364561"/>
              <a:gd name="connsiteX6118" fmla="*/ 9004433 w 12192000"/>
              <a:gd name="connsiteY6118" fmla="*/ 231664 h 364561"/>
              <a:gd name="connsiteX6119" fmla="*/ 8994708 w 12192000"/>
              <a:gd name="connsiteY6119" fmla="*/ 217427 h 364561"/>
              <a:gd name="connsiteX6120" fmla="*/ 9132711 w 12192000"/>
              <a:gd name="connsiteY6120" fmla="*/ 217427 h 364561"/>
              <a:gd name="connsiteX6121" fmla="*/ 9122888 w 12192000"/>
              <a:gd name="connsiteY6121" fmla="*/ 217427 h 364561"/>
              <a:gd name="connsiteX6122" fmla="*/ 9142533 w 12192000"/>
              <a:gd name="connsiteY6122" fmla="*/ 231664 h 364561"/>
              <a:gd name="connsiteX6123" fmla="*/ 9152355 w 12192000"/>
              <a:gd name="connsiteY6123" fmla="*/ 224545 h 364561"/>
              <a:gd name="connsiteX6124" fmla="*/ 9132711 w 12192000"/>
              <a:gd name="connsiteY6124" fmla="*/ 217427 h 364561"/>
              <a:gd name="connsiteX6125" fmla="*/ 9361570 w 12192000"/>
              <a:gd name="connsiteY6125" fmla="*/ 217427 h 364561"/>
              <a:gd name="connsiteX6126" fmla="*/ 9371000 w 12192000"/>
              <a:gd name="connsiteY6126" fmla="*/ 224761 h 364561"/>
              <a:gd name="connsiteX6127" fmla="*/ 9361570 w 12192000"/>
              <a:gd name="connsiteY6127" fmla="*/ 217427 h 364561"/>
              <a:gd name="connsiteX6128" fmla="*/ 9390448 w 12192000"/>
              <a:gd name="connsiteY6128" fmla="*/ 217427 h 364561"/>
              <a:gd name="connsiteX6129" fmla="*/ 9381018 w 12192000"/>
              <a:gd name="connsiteY6129" fmla="*/ 217427 h 364561"/>
              <a:gd name="connsiteX6130" fmla="*/ 9381018 w 12192000"/>
              <a:gd name="connsiteY6130" fmla="*/ 224761 h 364561"/>
              <a:gd name="connsiteX6131" fmla="*/ 9390448 w 12192000"/>
              <a:gd name="connsiteY6131" fmla="*/ 217427 h 364561"/>
              <a:gd name="connsiteX6132" fmla="*/ 8262243 w 12192000"/>
              <a:gd name="connsiteY6132" fmla="*/ 217415 h 364561"/>
              <a:gd name="connsiteX6133" fmla="*/ 8262309 w 12192000"/>
              <a:gd name="connsiteY6133" fmla="*/ 217621 h 364561"/>
              <a:gd name="connsiteX6134" fmla="*/ 8262336 w 12192000"/>
              <a:gd name="connsiteY6134" fmla="*/ 217602 h 364561"/>
              <a:gd name="connsiteX6135" fmla="*/ 8262353 w 12192000"/>
              <a:gd name="connsiteY6135" fmla="*/ 217466 h 364561"/>
              <a:gd name="connsiteX6136" fmla="*/ 420382 w 12192000"/>
              <a:gd name="connsiteY6136" fmla="*/ 217353 h 364561"/>
              <a:gd name="connsiteX6137" fmla="*/ 431898 w 12192000"/>
              <a:gd name="connsiteY6137" fmla="*/ 224479 h 364561"/>
              <a:gd name="connsiteX6138" fmla="*/ 420382 w 12192000"/>
              <a:gd name="connsiteY6138" fmla="*/ 217353 h 364561"/>
              <a:gd name="connsiteX6139" fmla="*/ 1248449 w 12192000"/>
              <a:gd name="connsiteY6139" fmla="*/ 217353 h 364561"/>
              <a:gd name="connsiteX6140" fmla="*/ 1228369 w 12192000"/>
              <a:gd name="connsiteY6140" fmla="*/ 232051 h 364561"/>
              <a:gd name="connsiteX6141" fmla="*/ 1248449 w 12192000"/>
              <a:gd name="connsiteY6141" fmla="*/ 232051 h 364561"/>
              <a:gd name="connsiteX6142" fmla="*/ 1248449 w 12192000"/>
              <a:gd name="connsiteY6142" fmla="*/ 217353 h 364561"/>
              <a:gd name="connsiteX6143" fmla="*/ 1288607 w 12192000"/>
              <a:gd name="connsiteY6143" fmla="*/ 217353 h 364561"/>
              <a:gd name="connsiteX6144" fmla="*/ 1278872 w 12192000"/>
              <a:gd name="connsiteY6144" fmla="*/ 224479 h 364561"/>
              <a:gd name="connsiteX6145" fmla="*/ 1288607 w 12192000"/>
              <a:gd name="connsiteY6145" fmla="*/ 217353 h 364561"/>
              <a:gd name="connsiteX6146" fmla="*/ 1361013 w 12192000"/>
              <a:gd name="connsiteY6146" fmla="*/ 217353 h 364561"/>
              <a:gd name="connsiteX6147" fmla="*/ 1340731 w 12192000"/>
              <a:gd name="connsiteY6147" fmla="*/ 217353 h 364561"/>
              <a:gd name="connsiteX6148" fmla="*/ 1330590 w 12192000"/>
              <a:gd name="connsiteY6148" fmla="*/ 232051 h 364561"/>
              <a:gd name="connsiteX6149" fmla="*/ 1340731 w 12192000"/>
              <a:gd name="connsiteY6149" fmla="*/ 232051 h 364561"/>
              <a:gd name="connsiteX6150" fmla="*/ 1361013 w 12192000"/>
              <a:gd name="connsiteY6150" fmla="*/ 217353 h 364561"/>
              <a:gd name="connsiteX6151" fmla="*/ 1381092 w 12192000"/>
              <a:gd name="connsiteY6151" fmla="*/ 217353 h 364561"/>
              <a:gd name="connsiteX6152" fmla="*/ 1361013 w 12192000"/>
              <a:gd name="connsiteY6152" fmla="*/ 224479 h 364561"/>
              <a:gd name="connsiteX6153" fmla="*/ 1381092 w 12192000"/>
              <a:gd name="connsiteY6153" fmla="*/ 224479 h 364561"/>
              <a:gd name="connsiteX6154" fmla="*/ 1381092 w 12192000"/>
              <a:gd name="connsiteY6154" fmla="*/ 217353 h 364561"/>
              <a:gd name="connsiteX6155" fmla="*/ 1657332 w 12192000"/>
              <a:gd name="connsiteY6155" fmla="*/ 217353 h 364561"/>
              <a:gd name="connsiteX6156" fmla="*/ 1656723 w 12192000"/>
              <a:gd name="connsiteY6156" fmla="*/ 217353 h 364561"/>
              <a:gd name="connsiteX6157" fmla="*/ 1656723 w 12192000"/>
              <a:gd name="connsiteY6157" fmla="*/ 224479 h 364561"/>
              <a:gd name="connsiteX6158" fmla="*/ 1657332 w 12192000"/>
              <a:gd name="connsiteY6158" fmla="*/ 224479 h 364561"/>
              <a:gd name="connsiteX6159" fmla="*/ 3056174 w 12192000"/>
              <a:gd name="connsiteY6159" fmla="*/ 217353 h 364561"/>
              <a:gd name="connsiteX6160" fmla="*/ 3078079 w 12192000"/>
              <a:gd name="connsiteY6160" fmla="*/ 224702 h 364561"/>
              <a:gd name="connsiteX6161" fmla="*/ 3056174 w 12192000"/>
              <a:gd name="connsiteY6161" fmla="*/ 217353 h 364561"/>
              <a:gd name="connsiteX6162" fmla="*/ 3158396 w 12192000"/>
              <a:gd name="connsiteY6162" fmla="*/ 217353 h 364561"/>
              <a:gd name="connsiteX6163" fmla="*/ 3138316 w 12192000"/>
              <a:gd name="connsiteY6163" fmla="*/ 224628 h 364561"/>
              <a:gd name="connsiteX6164" fmla="*/ 3148356 w 12192000"/>
              <a:gd name="connsiteY6164" fmla="*/ 239177 h 364561"/>
              <a:gd name="connsiteX6165" fmla="*/ 3158396 w 12192000"/>
              <a:gd name="connsiteY6165" fmla="*/ 239177 h 364561"/>
              <a:gd name="connsiteX6166" fmla="*/ 3158396 w 12192000"/>
              <a:gd name="connsiteY6166" fmla="*/ 217353 h 364561"/>
              <a:gd name="connsiteX6167" fmla="*/ 3281912 w 12192000"/>
              <a:gd name="connsiteY6167" fmla="*/ 217353 h 364561"/>
              <a:gd name="connsiteX6168" fmla="*/ 3272177 w 12192000"/>
              <a:gd name="connsiteY6168" fmla="*/ 217353 h 364561"/>
              <a:gd name="connsiteX6169" fmla="*/ 3272177 w 12192000"/>
              <a:gd name="connsiteY6169" fmla="*/ 224479 h 364561"/>
              <a:gd name="connsiteX6170" fmla="*/ 3281912 w 12192000"/>
              <a:gd name="connsiteY6170" fmla="*/ 217353 h 364561"/>
              <a:gd name="connsiteX6171" fmla="*/ 3618998 w 12192000"/>
              <a:gd name="connsiteY6171" fmla="*/ 217353 h 364561"/>
              <a:gd name="connsiteX6172" fmla="*/ 3629038 w 12192000"/>
              <a:gd name="connsiteY6172" fmla="*/ 232051 h 364561"/>
              <a:gd name="connsiteX6173" fmla="*/ 3618998 w 12192000"/>
              <a:gd name="connsiteY6173" fmla="*/ 217353 h 364561"/>
              <a:gd name="connsiteX6174" fmla="*/ 3822831 w 12192000"/>
              <a:gd name="connsiteY6174" fmla="*/ 217353 h 364561"/>
              <a:gd name="connsiteX6175" fmla="*/ 3813096 w 12192000"/>
              <a:gd name="connsiteY6175" fmla="*/ 217353 h 364561"/>
              <a:gd name="connsiteX6176" fmla="*/ 3822831 w 12192000"/>
              <a:gd name="connsiteY6176" fmla="*/ 224479 h 364561"/>
              <a:gd name="connsiteX6177" fmla="*/ 3822831 w 12192000"/>
              <a:gd name="connsiteY6177" fmla="*/ 217353 h 364561"/>
              <a:gd name="connsiteX6178" fmla="*/ 4007193 w 12192000"/>
              <a:gd name="connsiteY6178" fmla="*/ 217353 h 364561"/>
              <a:gd name="connsiteX6179" fmla="*/ 3987114 w 12192000"/>
              <a:gd name="connsiteY6179" fmla="*/ 224628 h 364561"/>
              <a:gd name="connsiteX6180" fmla="*/ 3997155 w 12192000"/>
              <a:gd name="connsiteY6180" fmla="*/ 239177 h 364561"/>
              <a:gd name="connsiteX6181" fmla="*/ 4007193 w 12192000"/>
              <a:gd name="connsiteY6181" fmla="*/ 217353 h 364561"/>
              <a:gd name="connsiteX6182" fmla="*/ 4078991 w 12192000"/>
              <a:gd name="connsiteY6182" fmla="*/ 217353 h 364561"/>
              <a:gd name="connsiteX6183" fmla="*/ 4068647 w 12192000"/>
              <a:gd name="connsiteY6183" fmla="*/ 217353 h 364561"/>
              <a:gd name="connsiteX6184" fmla="*/ 4068647 w 12192000"/>
              <a:gd name="connsiteY6184" fmla="*/ 239177 h 364561"/>
              <a:gd name="connsiteX6185" fmla="*/ 4078991 w 12192000"/>
              <a:gd name="connsiteY6185" fmla="*/ 217353 h 364561"/>
              <a:gd name="connsiteX6186" fmla="*/ 9694657 w 12192000"/>
              <a:gd name="connsiteY6186" fmla="*/ 217353 h 364561"/>
              <a:gd name="connsiteX6187" fmla="*/ 9706174 w 12192000"/>
              <a:gd name="connsiteY6187" fmla="*/ 224479 h 364561"/>
              <a:gd name="connsiteX6188" fmla="*/ 9694657 w 12192000"/>
              <a:gd name="connsiteY6188" fmla="*/ 217353 h 364561"/>
              <a:gd name="connsiteX6189" fmla="*/ 10522724 w 12192000"/>
              <a:gd name="connsiteY6189" fmla="*/ 217353 h 364561"/>
              <a:gd name="connsiteX6190" fmla="*/ 10502645 w 12192000"/>
              <a:gd name="connsiteY6190" fmla="*/ 232051 h 364561"/>
              <a:gd name="connsiteX6191" fmla="*/ 10522724 w 12192000"/>
              <a:gd name="connsiteY6191" fmla="*/ 232051 h 364561"/>
              <a:gd name="connsiteX6192" fmla="*/ 10522724 w 12192000"/>
              <a:gd name="connsiteY6192" fmla="*/ 217353 h 364561"/>
              <a:gd name="connsiteX6193" fmla="*/ 10562882 w 12192000"/>
              <a:gd name="connsiteY6193" fmla="*/ 217353 h 364561"/>
              <a:gd name="connsiteX6194" fmla="*/ 10553147 w 12192000"/>
              <a:gd name="connsiteY6194" fmla="*/ 224479 h 364561"/>
              <a:gd name="connsiteX6195" fmla="*/ 10562882 w 12192000"/>
              <a:gd name="connsiteY6195" fmla="*/ 217353 h 364561"/>
              <a:gd name="connsiteX6196" fmla="*/ 10635289 w 12192000"/>
              <a:gd name="connsiteY6196" fmla="*/ 217353 h 364561"/>
              <a:gd name="connsiteX6197" fmla="*/ 10615007 w 12192000"/>
              <a:gd name="connsiteY6197" fmla="*/ 217353 h 364561"/>
              <a:gd name="connsiteX6198" fmla="*/ 10604866 w 12192000"/>
              <a:gd name="connsiteY6198" fmla="*/ 232051 h 364561"/>
              <a:gd name="connsiteX6199" fmla="*/ 10615007 w 12192000"/>
              <a:gd name="connsiteY6199" fmla="*/ 232051 h 364561"/>
              <a:gd name="connsiteX6200" fmla="*/ 10635289 w 12192000"/>
              <a:gd name="connsiteY6200" fmla="*/ 217353 h 364561"/>
              <a:gd name="connsiteX6201" fmla="*/ 10655368 w 12192000"/>
              <a:gd name="connsiteY6201" fmla="*/ 217353 h 364561"/>
              <a:gd name="connsiteX6202" fmla="*/ 10635289 w 12192000"/>
              <a:gd name="connsiteY6202" fmla="*/ 224479 h 364561"/>
              <a:gd name="connsiteX6203" fmla="*/ 10655368 w 12192000"/>
              <a:gd name="connsiteY6203" fmla="*/ 224479 h 364561"/>
              <a:gd name="connsiteX6204" fmla="*/ 10655368 w 12192000"/>
              <a:gd name="connsiteY6204" fmla="*/ 217353 h 364561"/>
              <a:gd name="connsiteX6205" fmla="*/ 10931608 w 12192000"/>
              <a:gd name="connsiteY6205" fmla="*/ 217353 h 364561"/>
              <a:gd name="connsiteX6206" fmla="*/ 10930999 w 12192000"/>
              <a:gd name="connsiteY6206" fmla="*/ 217353 h 364561"/>
              <a:gd name="connsiteX6207" fmla="*/ 10930999 w 12192000"/>
              <a:gd name="connsiteY6207" fmla="*/ 224479 h 364561"/>
              <a:gd name="connsiteX6208" fmla="*/ 10931608 w 12192000"/>
              <a:gd name="connsiteY6208" fmla="*/ 224479 h 364561"/>
              <a:gd name="connsiteX6209" fmla="*/ 982552 w 12192000"/>
              <a:gd name="connsiteY6209" fmla="*/ 217352 h 364561"/>
              <a:gd name="connsiteX6210" fmla="*/ 952129 w 12192000"/>
              <a:gd name="connsiteY6210" fmla="*/ 217352 h 364561"/>
              <a:gd name="connsiteX6211" fmla="*/ 952129 w 12192000"/>
              <a:gd name="connsiteY6211" fmla="*/ 224479 h 364561"/>
              <a:gd name="connsiteX6212" fmla="*/ 982552 w 12192000"/>
              <a:gd name="connsiteY6212" fmla="*/ 217352 h 364561"/>
              <a:gd name="connsiteX6213" fmla="*/ 1709050 w 12192000"/>
              <a:gd name="connsiteY6213" fmla="*/ 217352 h 364561"/>
              <a:gd name="connsiteX6214" fmla="*/ 1705217 w 12192000"/>
              <a:gd name="connsiteY6214" fmla="*/ 218271 h 364561"/>
              <a:gd name="connsiteX6215" fmla="*/ 1705234 w 12192000"/>
              <a:gd name="connsiteY6215" fmla="*/ 218301 h 364561"/>
              <a:gd name="connsiteX6216" fmla="*/ 1728826 w 12192000"/>
              <a:gd name="connsiteY6216" fmla="*/ 217352 h 364561"/>
              <a:gd name="connsiteX6217" fmla="*/ 1718786 w 12192000"/>
              <a:gd name="connsiteY6217" fmla="*/ 217352 h 364561"/>
              <a:gd name="connsiteX6218" fmla="*/ 1738865 w 12192000"/>
              <a:gd name="connsiteY6218" fmla="*/ 224479 h 364561"/>
              <a:gd name="connsiteX6219" fmla="*/ 1728826 w 12192000"/>
              <a:gd name="connsiteY6219" fmla="*/ 217352 h 364561"/>
              <a:gd name="connsiteX6220" fmla="*/ 1769312 w 12192000"/>
              <a:gd name="connsiteY6220" fmla="*/ 217352 h 364561"/>
              <a:gd name="connsiteX6221" fmla="*/ 1779364 w 12192000"/>
              <a:gd name="connsiteY6221" fmla="*/ 231961 h 364561"/>
              <a:gd name="connsiteX6222" fmla="*/ 1779364 w 12192000"/>
              <a:gd name="connsiteY6222" fmla="*/ 246570 h 364561"/>
              <a:gd name="connsiteX6223" fmla="*/ 1821007 w 12192000"/>
              <a:gd name="connsiteY6223" fmla="*/ 239266 h 364561"/>
              <a:gd name="connsiteX6224" fmla="*/ 1821007 w 12192000"/>
              <a:gd name="connsiteY6224" fmla="*/ 239177 h 364561"/>
              <a:gd name="connsiteX6225" fmla="*/ 1830742 w 12192000"/>
              <a:gd name="connsiteY6225" fmla="*/ 253875 h 364561"/>
              <a:gd name="connsiteX6226" fmla="*/ 1821007 w 12192000"/>
              <a:gd name="connsiteY6226" fmla="*/ 253875 h 364561"/>
              <a:gd name="connsiteX6227" fmla="*/ 1821007 w 12192000"/>
              <a:gd name="connsiteY6227" fmla="*/ 243541 h 364561"/>
              <a:gd name="connsiteX6228" fmla="*/ 1821007 w 12192000"/>
              <a:gd name="connsiteY6228" fmla="*/ 239266 h 364561"/>
              <a:gd name="connsiteX6229" fmla="*/ 1800904 w 12192000"/>
              <a:gd name="connsiteY6229" fmla="*/ 253875 h 364561"/>
              <a:gd name="connsiteX6230" fmla="*/ 1789596 w 12192000"/>
              <a:gd name="connsiteY6230" fmla="*/ 250223 h 364561"/>
              <a:gd name="connsiteX6231" fmla="*/ 1789416 w 12192000"/>
              <a:gd name="connsiteY6231" fmla="*/ 250116 h 364561"/>
              <a:gd name="connsiteX6232" fmla="*/ 1789416 w 12192000"/>
              <a:gd name="connsiteY6232" fmla="*/ 250793 h 364561"/>
              <a:gd name="connsiteX6233" fmla="*/ 1789416 w 12192000"/>
              <a:gd name="connsiteY6233" fmla="*/ 253875 h 364561"/>
              <a:gd name="connsiteX6234" fmla="*/ 1759260 w 12192000"/>
              <a:gd name="connsiteY6234" fmla="*/ 253875 h 364561"/>
              <a:gd name="connsiteX6235" fmla="*/ 1749209 w 12192000"/>
              <a:gd name="connsiteY6235" fmla="*/ 224657 h 364561"/>
              <a:gd name="connsiteX6236" fmla="*/ 1769312 w 12192000"/>
              <a:gd name="connsiteY6236" fmla="*/ 217352 h 364561"/>
              <a:gd name="connsiteX6237" fmla="*/ 2015105 w 12192000"/>
              <a:gd name="connsiteY6237" fmla="*/ 217352 h 364561"/>
              <a:gd name="connsiteX6238" fmla="*/ 2005065 w 12192000"/>
              <a:gd name="connsiteY6238" fmla="*/ 224479 h 364561"/>
              <a:gd name="connsiteX6239" fmla="*/ 2005065 w 12192000"/>
              <a:gd name="connsiteY6239" fmla="*/ 217352 h 364561"/>
              <a:gd name="connsiteX6240" fmla="*/ 2015105 w 12192000"/>
              <a:gd name="connsiteY6240" fmla="*/ 217352 h 364561"/>
              <a:gd name="connsiteX6241" fmla="*/ 2199467 w 12192000"/>
              <a:gd name="connsiteY6241" fmla="*/ 217352 h 364561"/>
              <a:gd name="connsiteX6242" fmla="*/ 2199420 w 12192000"/>
              <a:gd name="connsiteY6242" fmla="*/ 217377 h 364561"/>
              <a:gd name="connsiteX6243" fmla="*/ 2199456 w 12192000"/>
              <a:gd name="connsiteY6243" fmla="*/ 217384 h 364561"/>
              <a:gd name="connsiteX6244" fmla="*/ 2463893 w 12192000"/>
              <a:gd name="connsiteY6244" fmla="*/ 217352 h 364561"/>
              <a:gd name="connsiteX6245" fmla="*/ 2485442 w 12192000"/>
              <a:gd name="connsiteY6245" fmla="*/ 224702 h 364561"/>
              <a:gd name="connsiteX6246" fmla="*/ 2473949 w 12192000"/>
              <a:gd name="connsiteY6246" fmla="*/ 232051 h 364561"/>
              <a:gd name="connsiteX6247" fmla="*/ 2463893 w 12192000"/>
              <a:gd name="connsiteY6247" fmla="*/ 224702 h 364561"/>
              <a:gd name="connsiteX6248" fmla="*/ 2453836 w 12192000"/>
              <a:gd name="connsiteY6248" fmla="*/ 224702 h 364561"/>
              <a:gd name="connsiteX6249" fmla="*/ 2443780 w 12192000"/>
              <a:gd name="connsiteY6249" fmla="*/ 232051 h 364561"/>
              <a:gd name="connsiteX6250" fmla="*/ 2463893 w 12192000"/>
              <a:gd name="connsiteY6250" fmla="*/ 217352 h 364561"/>
              <a:gd name="connsiteX6251" fmla="*/ 2565759 w 12192000"/>
              <a:gd name="connsiteY6251" fmla="*/ 217352 h 364561"/>
              <a:gd name="connsiteX6252" fmla="*/ 2587663 w 12192000"/>
              <a:gd name="connsiteY6252" fmla="*/ 232051 h 364561"/>
              <a:gd name="connsiteX6253" fmla="*/ 2565759 w 12192000"/>
              <a:gd name="connsiteY6253" fmla="*/ 217352 h 364561"/>
              <a:gd name="connsiteX6254" fmla="*/ 3598311 w 12192000"/>
              <a:gd name="connsiteY6254" fmla="*/ 217352 h 364561"/>
              <a:gd name="connsiteX6255" fmla="*/ 3588271 w 12192000"/>
              <a:gd name="connsiteY6255" fmla="*/ 217352 h 364561"/>
              <a:gd name="connsiteX6256" fmla="*/ 3598311 w 12192000"/>
              <a:gd name="connsiteY6256" fmla="*/ 217352 h 364561"/>
              <a:gd name="connsiteX6257" fmla="*/ 4099071 w 12192000"/>
              <a:gd name="connsiteY6257" fmla="*/ 217352 h 364561"/>
              <a:gd name="connsiteX6258" fmla="*/ 4078992 w 12192000"/>
              <a:gd name="connsiteY6258" fmla="*/ 217352 h 364561"/>
              <a:gd name="connsiteX6259" fmla="*/ 4078992 w 12192000"/>
              <a:gd name="connsiteY6259" fmla="*/ 232051 h 364561"/>
              <a:gd name="connsiteX6260" fmla="*/ 4099071 w 12192000"/>
              <a:gd name="connsiteY6260" fmla="*/ 232051 h 364561"/>
              <a:gd name="connsiteX6261" fmla="*/ 4099071 w 12192000"/>
              <a:gd name="connsiteY6261" fmla="*/ 224701 h 364561"/>
              <a:gd name="connsiteX6262" fmla="*/ 4099071 w 12192000"/>
              <a:gd name="connsiteY6262" fmla="*/ 217352 h 364561"/>
              <a:gd name="connsiteX6263" fmla="*/ 4344888 w 12192000"/>
              <a:gd name="connsiteY6263" fmla="*/ 217352 h 364561"/>
              <a:gd name="connsiteX6264" fmla="*/ 4323591 w 12192000"/>
              <a:gd name="connsiteY6264" fmla="*/ 217352 h 364561"/>
              <a:gd name="connsiteX6265" fmla="*/ 4344888 w 12192000"/>
              <a:gd name="connsiteY6265" fmla="*/ 224479 h 364561"/>
              <a:gd name="connsiteX6266" fmla="*/ 4344888 w 12192000"/>
              <a:gd name="connsiteY6266" fmla="*/ 217352 h 364561"/>
              <a:gd name="connsiteX6267" fmla="*/ 4691709 w 12192000"/>
              <a:gd name="connsiteY6267" fmla="*/ 217352 h 364561"/>
              <a:gd name="connsiteX6268" fmla="*/ 4681365 w 12192000"/>
              <a:gd name="connsiteY6268" fmla="*/ 224479 h 364561"/>
              <a:gd name="connsiteX6269" fmla="*/ 4688292 w 12192000"/>
              <a:gd name="connsiteY6269" fmla="*/ 223797 h 364561"/>
              <a:gd name="connsiteX6270" fmla="*/ 4687562 w 12192000"/>
              <a:gd name="connsiteY6270" fmla="*/ 224761 h 364561"/>
              <a:gd name="connsiteX6271" fmla="*/ 4697280 w 12192000"/>
              <a:gd name="connsiteY6271" fmla="*/ 217427 h 364561"/>
              <a:gd name="connsiteX6272" fmla="*/ 4692421 w 12192000"/>
              <a:gd name="connsiteY6272" fmla="*/ 218344 h 364561"/>
              <a:gd name="connsiteX6273" fmla="*/ 4691157 w 12192000"/>
              <a:gd name="connsiteY6273" fmla="*/ 220014 h 364561"/>
              <a:gd name="connsiteX6274" fmla="*/ 10256828 w 12192000"/>
              <a:gd name="connsiteY6274" fmla="*/ 217352 h 364561"/>
              <a:gd name="connsiteX6275" fmla="*/ 10226405 w 12192000"/>
              <a:gd name="connsiteY6275" fmla="*/ 217352 h 364561"/>
              <a:gd name="connsiteX6276" fmla="*/ 10226405 w 12192000"/>
              <a:gd name="connsiteY6276" fmla="*/ 224479 h 364561"/>
              <a:gd name="connsiteX6277" fmla="*/ 10256828 w 12192000"/>
              <a:gd name="connsiteY6277" fmla="*/ 217352 h 364561"/>
              <a:gd name="connsiteX6278" fmla="*/ 10983326 w 12192000"/>
              <a:gd name="connsiteY6278" fmla="*/ 217352 h 364561"/>
              <a:gd name="connsiteX6279" fmla="*/ 10979493 w 12192000"/>
              <a:gd name="connsiteY6279" fmla="*/ 218271 h 364561"/>
              <a:gd name="connsiteX6280" fmla="*/ 10979510 w 12192000"/>
              <a:gd name="connsiteY6280" fmla="*/ 218301 h 364561"/>
              <a:gd name="connsiteX6281" fmla="*/ 11003101 w 12192000"/>
              <a:gd name="connsiteY6281" fmla="*/ 217352 h 364561"/>
              <a:gd name="connsiteX6282" fmla="*/ 10993062 w 12192000"/>
              <a:gd name="connsiteY6282" fmla="*/ 217352 h 364561"/>
              <a:gd name="connsiteX6283" fmla="*/ 11013141 w 12192000"/>
              <a:gd name="connsiteY6283" fmla="*/ 224479 h 364561"/>
              <a:gd name="connsiteX6284" fmla="*/ 11003101 w 12192000"/>
              <a:gd name="connsiteY6284" fmla="*/ 217352 h 364561"/>
              <a:gd name="connsiteX6285" fmla="*/ 11043588 w 12192000"/>
              <a:gd name="connsiteY6285" fmla="*/ 217352 h 364561"/>
              <a:gd name="connsiteX6286" fmla="*/ 11053640 w 12192000"/>
              <a:gd name="connsiteY6286" fmla="*/ 231961 h 364561"/>
              <a:gd name="connsiteX6287" fmla="*/ 11053640 w 12192000"/>
              <a:gd name="connsiteY6287" fmla="*/ 246570 h 364561"/>
              <a:gd name="connsiteX6288" fmla="*/ 11095283 w 12192000"/>
              <a:gd name="connsiteY6288" fmla="*/ 239266 h 364561"/>
              <a:gd name="connsiteX6289" fmla="*/ 11095283 w 12192000"/>
              <a:gd name="connsiteY6289" fmla="*/ 239177 h 364561"/>
              <a:gd name="connsiteX6290" fmla="*/ 11105018 w 12192000"/>
              <a:gd name="connsiteY6290" fmla="*/ 253875 h 364561"/>
              <a:gd name="connsiteX6291" fmla="*/ 11095283 w 12192000"/>
              <a:gd name="connsiteY6291" fmla="*/ 253875 h 364561"/>
              <a:gd name="connsiteX6292" fmla="*/ 11095283 w 12192000"/>
              <a:gd name="connsiteY6292" fmla="*/ 243541 h 364561"/>
              <a:gd name="connsiteX6293" fmla="*/ 11095283 w 12192000"/>
              <a:gd name="connsiteY6293" fmla="*/ 239266 h 364561"/>
              <a:gd name="connsiteX6294" fmla="*/ 11075179 w 12192000"/>
              <a:gd name="connsiteY6294" fmla="*/ 253875 h 364561"/>
              <a:gd name="connsiteX6295" fmla="*/ 11063871 w 12192000"/>
              <a:gd name="connsiteY6295" fmla="*/ 250223 h 364561"/>
              <a:gd name="connsiteX6296" fmla="*/ 11063692 w 12192000"/>
              <a:gd name="connsiteY6296" fmla="*/ 250116 h 364561"/>
              <a:gd name="connsiteX6297" fmla="*/ 11063692 w 12192000"/>
              <a:gd name="connsiteY6297" fmla="*/ 250793 h 364561"/>
              <a:gd name="connsiteX6298" fmla="*/ 11063692 w 12192000"/>
              <a:gd name="connsiteY6298" fmla="*/ 253875 h 364561"/>
              <a:gd name="connsiteX6299" fmla="*/ 11033536 w 12192000"/>
              <a:gd name="connsiteY6299" fmla="*/ 253875 h 364561"/>
              <a:gd name="connsiteX6300" fmla="*/ 11023485 w 12192000"/>
              <a:gd name="connsiteY6300" fmla="*/ 224657 h 364561"/>
              <a:gd name="connsiteX6301" fmla="*/ 11043588 w 12192000"/>
              <a:gd name="connsiteY6301" fmla="*/ 217352 h 364561"/>
              <a:gd name="connsiteX6302" fmla="*/ 11289381 w 12192000"/>
              <a:gd name="connsiteY6302" fmla="*/ 217352 h 364561"/>
              <a:gd name="connsiteX6303" fmla="*/ 11279341 w 12192000"/>
              <a:gd name="connsiteY6303" fmla="*/ 224479 h 364561"/>
              <a:gd name="connsiteX6304" fmla="*/ 11279341 w 12192000"/>
              <a:gd name="connsiteY6304" fmla="*/ 217352 h 364561"/>
              <a:gd name="connsiteX6305" fmla="*/ 11289381 w 12192000"/>
              <a:gd name="connsiteY6305" fmla="*/ 217352 h 364561"/>
              <a:gd name="connsiteX6306" fmla="*/ 11473743 w 12192000"/>
              <a:gd name="connsiteY6306" fmla="*/ 217352 h 364561"/>
              <a:gd name="connsiteX6307" fmla="*/ 11473695 w 12192000"/>
              <a:gd name="connsiteY6307" fmla="*/ 217377 h 364561"/>
              <a:gd name="connsiteX6308" fmla="*/ 11473732 w 12192000"/>
              <a:gd name="connsiteY6308" fmla="*/ 217384 h 364561"/>
              <a:gd name="connsiteX6309" fmla="*/ 11738169 w 12192000"/>
              <a:gd name="connsiteY6309" fmla="*/ 217352 h 364561"/>
              <a:gd name="connsiteX6310" fmla="*/ 11759718 w 12192000"/>
              <a:gd name="connsiteY6310" fmla="*/ 224702 h 364561"/>
              <a:gd name="connsiteX6311" fmla="*/ 11748225 w 12192000"/>
              <a:gd name="connsiteY6311" fmla="*/ 232051 h 364561"/>
              <a:gd name="connsiteX6312" fmla="*/ 11738169 w 12192000"/>
              <a:gd name="connsiteY6312" fmla="*/ 224702 h 364561"/>
              <a:gd name="connsiteX6313" fmla="*/ 11728112 w 12192000"/>
              <a:gd name="connsiteY6313" fmla="*/ 224702 h 364561"/>
              <a:gd name="connsiteX6314" fmla="*/ 11718056 w 12192000"/>
              <a:gd name="connsiteY6314" fmla="*/ 232051 h 364561"/>
              <a:gd name="connsiteX6315" fmla="*/ 11738169 w 12192000"/>
              <a:gd name="connsiteY6315" fmla="*/ 217352 h 364561"/>
              <a:gd name="connsiteX6316" fmla="*/ 11840035 w 12192000"/>
              <a:gd name="connsiteY6316" fmla="*/ 217352 h 364561"/>
              <a:gd name="connsiteX6317" fmla="*/ 11861939 w 12192000"/>
              <a:gd name="connsiteY6317" fmla="*/ 232051 h 364561"/>
              <a:gd name="connsiteX6318" fmla="*/ 11840035 w 12192000"/>
              <a:gd name="connsiteY6318" fmla="*/ 217352 h 364561"/>
              <a:gd name="connsiteX6319" fmla="*/ 921910 w 12192000"/>
              <a:gd name="connsiteY6319" fmla="*/ 217321 h 364561"/>
              <a:gd name="connsiteX6320" fmla="*/ 921910 w 12192000"/>
              <a:gd name="connsiteY6320" fmla="*/ 232082 h 364561"/>
              <a:gd name="connsiteX6321" fmla="*/ 926157 w 12192000"/>
              <a:gd name="connsiteY6321" fmla="*/ 221703 h 364561"/>
              <a:gd name="connsiteX6322" fmla="*/ 927861 w 12192000"/>
              <a:gd name="connsiteY6322" fmla="*/ 220421 h 364561"/>
              <a:gd name="connsiteX6323" fmla="*/ 931978 w 12192000"/>
              <a:gd name="connsiteY6323" fmla="*/ 217321 h 364561"/>
              <a:gd name="connsiteX6324" fmla="*/ 927861 w 12192000"/>
              <a:gd name="connsiteY6324" fmla="*/ 220421 h 364561"/>
              <a:gd name="connsiteX6325" fmla="*/ 927888 w 12192000"/>
              <a:gd name="connsiteY6325" fmla="*/ 220434 h 364561"/>
              <a:gd name="connsiteX6326" fmla="*/ 931978 w 12192000"/>
              <a:gd name="connsiteY6326" fmla="*/ 220089 h 364561"/>
              <a:gd name="connsiteX6327" fmla="*/ 932840 w 12192000"/>
              <a:gd name="connsiteY6327" fmla="*/ 219724 h 364561"/>
              <a:gd name="connsiteX6328" fmla="*/ 942046 w 12192000"/>
              <a:gd name="connsiteY6328" fmla="*/ 217321 h 364561"/>
              <a:gd name="connsiteX6329" fmla="*/ 936068 w 12192000"/>
              <a:gd name="connsiteY6329" fmla="*/ 218359 h 364561"/>
              <a:gd name="connsiteX6330" fmla="*/ 932840 w 12192000"/>
              <a:gd name="connsiteY6330" fmla="*/ 219724 h 364561"/>
              <a:gd name="connsiteX6331" fmla="*/ 933551 w 12192000"/>
              <a:gd name="connsiteY6331" fmla="*/ 221703 h 364561"/>
              <a:gd name="connsiteX6332" fmla="*/ 942046 w 12192000"/>
              <a:gd name="connsiteY6332" fmla="*/ 232082 h 364561"/>
              <a:gd name="connsiteX6333" fmla="*/ 952114 w 12192000"/>
              <a:gd name="connsiteY6333" fmla="*/ 224701 h 364561"/>
              <a:gd name="connsiteX6334" fmla="*/ 942046 w 12192000"/>
              <a:gd name="connsiteY6334" fmla="*/ 217321 h 364561"/>
              <a:gd name="connsiteX6335" fmla="*/ 2107064 w 12192000"/>
              <a:gd name="connsiteY6335" fmla="*/ 217321 h 364561"/>
              <a:gd name="connsiteX6336" fmla="*/ 2096996 w 12192000"/>
              <a:gd name="connsiteY6336" fmla="*/ 224701 h 364561"/>
              <a:gd name="connsiteX6337" fmla="*/ 2096996 w 12192000"/>
              <a:gd name="connsiteY6337" fmla="*/ 232082 h 364561"/>
              <a:gd name="connsiteX6338" fmla="*/ 2107064 w 12192000"/>
              <a:gd name="connsiteY6338" fmla="*/ 217321 h 364561"/>
              <a:gd name="connsiteX6339" fmla="*/ 2821896 w 12192000"/>
              <a:gd name="connsiteY6339" fmla="*/ 217321 h 364561"/>
              <a:gd name="connsiteX6340" fmla="*/ 2801760 w 12192000"/>
              <a:gd name="connsiteY6340" fmla="*/ 217321 h 364561"/>
              <a:gd name="connsiteX6341" fmla="*/ 2821896 w 12192000"/>
              <a:gd name="connsiteY6341" fmla="*/ 224701 h 364561"/>
              <a:gd name="connsiteX6342" fmla="*/ 2821896 w 12192000"/>
              <a:gd name="connsiteY6342" fmla="*/ 217321 h 364561"/>
              <a:gd name="connsiteX6343" fmla="*/ 2831964 w 12192000"/>
              <a:gd name="connsiteY6343" fmla="*/ 217321 h 364561"/>
              <a:gd name="connsiteX6344" fmla="*/ 2821896 w 12192000"/>
              <a:gd name="connsiteY6344" fmla="*/ 217321 h 364561"/>
              <a:gd name="connsiteX6345" fmla="*/ 2831964 w 12192000"/>
              <a:gd name="connsiteY6345" fmla="*/ 224701 h 364561"/>
              <a:gd name="connsiteX6346" fmla="*/ 2831964 w 12192000"/>
              <a:gd name="connsiteY6346" fmla="*/ 217321 h 364561"/>
              <a:gd name="connsiteX6347" fmla="*/ 10196185 w 12192000"/>
              <a:gd name="connsiteY6347" fmla="*/ 217321 h 364561"/>
              <a:gd name="connsiteX6348" fmla="*/ 10196185 w 12192000"/>
              <a:gd name="connsiteY6348" fmla="*/ 232082 h 364561"/>
              <a:gd name="connsiteX6349" fmla="*/ 10200433 w 12192000"/>
              <a:gd name="connsiteY6349" fmla="*/ 221703 h 364561"/>
              <a:gd name="connsiteX6350" fmla="*/ 10202136 w 12192000"/>
              <a:gd name="connsiteY6350" fmla="*/ 220421 h 364561"/>
              <a:gd name="connsiteX6351" fmla="*/ 10206253 w 12192000"/>
              <a:gd name="connsiteY6351" fmla="*/ 217321 h 364561"/>
              <a:gd name="connsiteX6352" fmla="*/ 10202136 w 12192000"/>
              <a:gd name="connsiteY6352" fmla="*/ 220421 h 364561"/>
              <a:gd name="connsiteX6353" fmla="*/ 10202163 w 12192000"/>
              <a:gd name="connsiteY6353" fmla="*/ 220434 h 364561"/>
              <a:gd name="connsiteX6354" fmla="*/ 10206253 w 12192000"/>
              <a:gd name="connsiteY6354" fmla="*/ 220089 h 364561"/>
              <a:gd name="connsiteX6355" fmla="*/ 10207116 w 12192000"/>
              <a:gd name="connsiteY6355" fmla="*/ 219724 h 364561"/>
              <a:gd name="connsiteX6356" fmla="*/ 10216321 w 12192000"/>
              <a:gd name="connsiteY6356" fmla="*/ 217321 h 364561"/>
              <a:gd name="connsiteX6357" fmla="*/ 10210344 w 12192000"/>
              <a:gd name="connsiteY6357" fmla="*/ 218359 h 364561"/>
              <a:gd name="connsiteX6358" fmla="*/ 10207116 w 12192000"/>
              <a:gd name="connsiteY6358" fmla="*/ 219724 h 364561"/>
              <a:gd name="connsiteX6359" fmla="*/ 10207827 w 12192000"/>
              <a:gd name="connsiteY6359" fmla="*/ 221703 h 364561"/>
              <a:gd name="connsiteX6360" fmla="*/ 10216321 w 12192000"/>
              <a:gd name="connsiteY6360" fmla="*/ 232082 h 364561"/>
              <a:gd name="connsiteX6361" fmla="*/ 10226390 w 12192000"/>
              <a:gd name="connsiteY6361" fmla="*/ 224701 h 364561"/>
              <a:gd name="connsiteX6362" fmla="*/ 10216321 w 12192000"/>
              <a:gd name="connsiteY6362" fmla="*/ 217321 h 364561"/>
              <a:gd name="connsiteX6363" fmla="*/ 11381340 w 12192000"/>
              <a:gd name="connsiteY6363" fmla="*/ 217321 h 364561"/>
              <a:gd name="connsiteX6364" fmla="*/ 11371272 w 12192000"/>
              <a:gd name="connsiteY6364" fmla="*/ 224701 h 364561"/>
              <a:gd name="connsiteX6365" fmla="*/ 11371272 w 12192000"/>
              <a:gd name="connsiteY6365" fmla="*/ 232082 h 364561"/>
              <a:gd name="connsiteX6366" fmla="*/ 11381340 w 12192000"/>
              <a:gd name="connsiteY6366" fmla="*/ 217321 h 364561"/>
              <a:gd name="connsiteX6367" fmla="*/ 12096172 w 12192000"/>
              <a:gd name="connsiteY6367" fmla="*/ 217321 h 364561"/>
              <a:gd name="connsiteX6368" fmla="*/ 12076036 w 12192000"/>
              <a:gd name="connsiteY6368" fmla="*/ 217321 h 364561"/>
              <a:gd name="connsiteX6369" fmla="*/ 12096172 w 12192000"/>
              <a:gd name="connsiteY6369" fmla="*/ 224701 h 364561"/>
              <a:gd name="connsiteX6370" fmla="*/ 12096172 w 12192000"/>
              <a:gd name="connsiteY6370" fmla="*/ 217321 h 364561"/>
              <a:gd name="connsiteX6371" fmla="*/ 12106240 w 12192000"/>
              <a:gd name="connsiteY6371" fmla="*/ 217321 h 364561"/>
              <a:gd name="connsiteX6372" fmla="*/ 12096172 w 12192000"/>
              <a:gd name="connsiteY6372" fmla="*/ 217321 h 364561"/>
              <a:gd name="connsiteX6373" fmla="*/ 12106240 w 12192000"/>
              <a:gd name="connsiteY6373" fmla="*/ 224701 h 364561"/>
              <a:gd name="connsiteX6374" fmla="*/ 12106240 w 12192000"/>
              <a:gd name="connsiteY6374" fmla="*/ 217321 h 364561"/>
              <a:gd name="connsiteX6375" fmla="*/ 1829818 w 12192000"/>
              <a:gd name="connsiteY6375" fmla="*/ 217154 h 364561"/>
              <a:gd name="connsiteX6376" fmla="*/ 1821958 w 12192000"/>
              <a:gd name="connsiteY6376" fmla="*/ 217984 h 364561"/>
              <a:gd name="connsiteX6377" fmla="*/ 1820702 w 12192000"/>
              <a:gd name="connsiteY6377" fmla="*/ 224479 h 364561"/>
              <a:gd name="connsiteX6378" fmla="*/ 1829487 w 12192000"/>
              <a:gd name="connsiteY6378" fmla="*/ 219840 h 364561"/>
              <a:gd name="connsiteX6379" fmla="*/ 11104093 w 12192000"/>
              <a:gd name="connsiteY6379" fmla="*/ 217154 h 364561"/>
              <a:gd name="connsiteX6380" fmla="*/ 11096233 w 12192000"/>
              <a:gd name="connsiteY6380" fmla="*/ 217984 h 364561"/>
              <a:gd name="connsiteX6381" fmla="*/ 11094978 w 12192000"/>
              <a:gd name="connsiteY6381" fmla="*/ 224479 h 364561"/>
              <a:gd name="connsiteX6382" fmla="*/ 11103763 w 12192000"/>
              <a:gd name="connsiteY6382" fmla="*/ 219840 h 364561"/>
              <a:gd name="connsiteX6383" fmla="*/ 1544917 w 12192000"/>
              <a:gd name="connsiteY6383" fmla="*/ 217151 h 364561"/>
              <a:gd name="connsiteX6384" fmla="*/ 1544843 w 12192000"/>
              <a:gd name="connsiteY6384" fmla="*/ 217207 h 364561"/>
              <a:gd name="connsiteX6385" fmla="*/ 1545008 w 12192000"/>
              <a:gd name="connsiteY6385" fmla="*/ 217174 h 364561"/>
              <a:gd name="connsiteX6386" fmla="*/ 10819193 w 12192000"/>
              <a:gd name="connsiteY6386" fmla="*/ 217151 h 364561"/>
              <a:gd name="connsiteX6387" fmla="*/ 10819119 w 12192000"/>
              <a:gd name="connsiteY6387" fmla="*/ 217207 h 364561"/>
              <a:gd name="connsiteX6388" fmla="*/ 10819283 w 12192000"/>
              <a:gd name="connsiteY6388" fmla="*/ 217174 h 364561"/>
              <a:gd name="connsiteX6389" fmla="*/ 11319499 w 12192000"/>
              <a:gd name="connsiteY6389" fmla="*/ 217130 h 364561"/>
              <a:gd name="connsiteX6390" fmla="*/ 11319454 w 12192000"/>
              <a:gd name="connsiteY6390" fmla="*/ 217175 h 364561"/>
              <a:gd name="connsiteX6391" fmla="*/ 11319493 w 12192000"/>
              <a:gd name="connsiteY6391" fmla="*/ 217321 h 364561"/>
              <a:gd name="connsiteX6392" fmla="*/ 11319604 w 12192000"/>
              <a:gd name="connsiteY6392" fmla="*/ 217259 h 364561"/>
              <a:gd name="connsiteX6393" fmla="*/ 5182282 w 12192000"/>
              <a:gd name="connsiteY6393" fmla="*/ 217106 h 364561"/>
              <a:gd name="connsiteX6394" fmla="*/ 5182219 w 12192000"/>
              <a:gd name="connsiteY6394" fmla="*/ 217568 h 364561"/>
              <a:gd name="connsiteX6395" fmla="*/ 5188592 w 12192000"/>
              <a:gd name="connsiteY6395" fmla="*/ 221584 h 364561"/>
              <a:gd name="connsiteX6396" fmla="*/ 5202892 w 12192000"/>
              <a:gd name="connsiteY6396" fmla="*/ 224618 h 364561"/>
              <a:gd name="connsiteX6397" fmla="*/ 5202892 w 12192000"/>
              <a:gd name="connsiteY6397" fmla="*/ 231808 h 364561"/>
              <a:gd name="connsiteX6398" fmla="*/ 5212642 w 12192000"/>
              <a:gd name="connsiteY6398" fmla="*/ 231808 h 364561"/>
              <a:gd name="connsiteX6399" fmla="*/ 5181997 w 12192000"/>
              <a:gd name="connsiteY6399" fmla="*/ 238998 h 364561"/>
              <a:gd name="connsiteX6400" fmla="*/ 5181997 w 12192000"/>
              <a:gd name="connsiteY6400" fmla="*/ 217676 h 364561"/>
              <a:gd name="connsiteX6401" fmla="*/ 5181294 w 12192000"/>
              <a:gd name="connsiteY6401" fmla="*/ 217676 h 364561"/>
              <a:gd name="connsiteX6402" fmla="*/ 2045138 w 12192000"/>
              <a:gd name="connsiteY6402" fmla="*/ 217024 h 364561"/>
              <a:gd name="connsiteX6403" fmla="*/ 2045166 w 12192000"/>
              <a:gd name="connsiteY6403" fmla="*/ 217130 h 364561"/>
              <a:gd name="connsiteX6404" fmla="*/ 2045223 w 12192000"/>
              <a:gd name="connsiteY6404" fmla="*/ 217130 h 364561"/>
              <a:gd name="connsiteX6405" fmla="*/ 2045178 w 12192000"/>
              <a:gd name="connsiteY6405" fmla="*/ 217175 h 364561"/>
              <a:gd name="connsiteX6406" fmla="*/ 2045217 w 12192000"/>
              <a:gd name="connsiteY6406" fmla="*/ 217321 h 364561"/>
              <a:gd name="connsiteX6407" fmla="*/ 2045328 w 12192000"/>
              <a:gd name="connsiteY6407" fmla="*/ 217259 h 364561"/>
              <a:gd name="connsiteX6408" fmla="*/ 2045224 w 12192000"/>
              <a:gd name="connsiteY6408" fmla="*/ 217130 h 364561"/>
              <a:gd name="connsiteX6409" fmla="*/ 11319414 w 12192000"/>
              <a:gd name="connsiteY6409" fmla="*/ 217024 h 364561"/>
              <a:gd name="connsiteX6410" fmla="*/ 11319442 w 12192000"/>
              <a:gd name="connsiteY6410" fmla="*/ 217130 h 364561"/>
              <a:gd name="connsiteX6411" fmla="*/ 11319499 w 12192000"/>
              <a:gd name="connsiteY6411" fmla="*/ 217130 h 364561"/>
              <a:gd name="connsiteX6412" fmla="*/ 2638121 w 12192000"/>
              <a:gd name="connsiteY6412" fmla="*/ 216992 h 364561"/>
              <a:gd name="connsiteX6413" fmla="*/ 2637800 w 12192000"/>
              <a:gd name="connsiteY6413" fmla="*/ 217315 h 364561"/>
              <a:gd name="connsiteX6414" fmla="*/ 2638165 w 12192000"/>
              <a:gd name="connsiteY6414" fmla="*/ 217056 h 364561"/>
              <a:gd name="connsiteX6415" fmla="*/ 11912397 w 12192000"/>
              <a:gd name="connsiteY6415" fmla="*/ 216992 h 364561"/>
              <a:gd name="connsiteX6416" fmla="*/ 11912076 w 12192000"/>
              <a:gd name="connsiteY6416" fmla="*/ 217315 h 364561"/>
              <a:gd name="connsiteX6417" fmla="*/ 11912441 w 12192000"/>
              <a:gd name="connsiteY6417" fmla="*/ 217056 h 364561"/>
              <a:gd name="connsiteX6418" fmla="*/ 1829890 w 12192000"/>
              <a:gd name="connsiteY6418" fmla="*/ 216560 h 364561"/>
              <a:gd name="connsiteX6419" fmla="*/ 1829818 w 12192000"/>
              <a:gd name="connsiteY6419" fmla="*/ 217154 h 364561"/>
              <a:gd name="connsiteX6420" fmla="*/ 1830742 w 12192000"/>
              <a:gd name="connsiteY6420" fmla="*/ 217056 h 364561"/>
              <a:gd name="connsiteX6421" fmla="*/ 11104166 w 12192000"/>
              <a:gd name="connsiteY6421" fmla="*/ 216560 h 364561"/>
              <a:gd name="connsiteX6422" fmla="*/ 11104093 w 12192000"/>
              <a:gd name="connsiteY6422" fmla="*/ 217154 h 364561"/>
              <a:gd name="connsiteX6423" fmla="*/ 11105018 w 12192000"/>
              <a:gd name="connsiteY6423" fmla="*/ 217056 h 364561"/>
              <a:gd name="connsiteX6424" fmla="*/ 8929586 w 12192000"/>
              <a:gd name="connsiteY6424" fmla="*/ 215152 h 364561"/>
              <a:gd name="connsiteX6425" fmla="*/ 8934890 w 12192000"/>
              <a:gd name="connsiteY6425" fmla="*/ 224761 h 364561"/>
              <a:gd name="connsiteX6426" fmla="*/ 8934890 w 12192000"/>
              <a:gd name="connsiteY6426" fmla="*/ 217514 h 364561"/>
              <a:gd name="connsiteX6427" fmla="*/ 8929586 w 12192000"/>
              <a:gd name="connsiteY6427" fmla="*/ 215152 h 364561"/>
              <a:gd name="connsiteX6428" fmla="*/ 2382782 w 12192000"/>
              <a:gd name="connsiteY6428" fmla="*/ 214651 h 364561"/>
              <a:gd name="connsiteX6429" fmla="*/ 2378520 w 12192000"/>
              <a:gd name="connsiteY6429" fmla="*/ 216283 h 364561"/>
              <a:gd name="connsiteX6430" fmla="*/ 2371710 w 12192000"/>
              <a:gd name="connsiteY6430" fmla="*/ 217321 h 364561"/>
              <a:gd name="connsiteX6431" fmla="*/ 2381779 w 12192000"/>
              <a:gd name="connsiteY6431" fmla="*/ 216399 h 364561"/>
              <a:gd name="connsiteX6432" fmla="*/ 11657058 w 12192000"/>
              <a:gd name="connsiteY6432" fmla="*/ 214651 h 364561"/>
              <a:gd name="connsiteX6433" fmla="*/ 11652796 w 12192000"/>
              <a:gd name="connsiteY6433" fmla="*/ 216283 h 364561"/>
              <a:gd name="connsiteX6434" fmla="*/ 11645986 w 12192000"/>
              <a:gd name="connsiteY6434" fmla="*/ 217321 h 364561"/>
              <a:gd name="connsiteX6435" fmla="*/ 11656054 w 12192000"/>
              <a:gd name="connsiteY6435" fmla="*/ 216399 h 364561"/>
              <a:gd name="connsiteX6436" fmla="*/ 6194633 w 12192000"/>
              <a:gd name="connsiteY6436" fmla="*/ 214232 h 364561"/>
              <a:gd name="connsiteX6437" fmla="*/ 6172691 w 12192000"/>
              <a:gd name="connsiteY6437" fmla="*/ 217676 h 364561"/>
              <a:gd name="connsiteX6438" fmla="*/ 6182443 w 12192000"/>
              <a:gd name="connsiteY6438" fmla="*/ 224820 h 364561"/>
              <a:gd name="connsiteX6439" fmla="*/ 6201946 w 12192000"/>
              <a:gd name="connsiteY6439" fmla="*/ 217676 h 364561"/>
              <a:gd name="connsiteX6440" fmla="*/ 6194633 w 12192000"/>
              <a:gd name="connsiteY6440" fmla="*/ 214232 h 364561"/>
              <a:gd name="connsiteX6441" fmla="*/ 4547603 w 12192000"/>
              <a:gd name="connsiteY6441" fmla="*/ 214029 h 364561"/>
              <a:gd name="connsiteX6442" fmla="*/ 4529250 w 12192000"/>
              <a:gd name="connsiteY6442" fmla="*/ 217130 h 364561"/>
              <a:gd name="connsiteX6443" fmla="*/ 4529250 w 12192000"/>
              <a:gd name="connsiteY6443" fmla="*/ 217465 h 364561"/>
              <a:gd name="connsiteX6444" fmla="*/ 4529022 w 12192000"/>
              <a:gd name="connsiteY6444" fmla="*/ 217427 h 364561"/>
              <a:gd name="connsiteX6445" fmla="*/ 4529250 w 12192000"/>
              <a:gd name="connsiteY6445" fmla="*/ 217577 h 364561"/>
              <a:gd name="connsiteX6446" fmla="*/ 4529250 w 12192000"/>
              <a:gd name="connsiteY6446" fmla="*/ 223560 h 364561"/>
              <a:gd name="connsiteX6447" fmla="*/ 4529250 w 12192000"/>
              <a:gd name="connsiteY6447" fmla="*/ 224479 h 364561"/>
              <a:gd name="connsiteX6448" fmla="*/ 4536742 w 12192000"/>
              <a:gd name="connsiteY6448" fmla="*/ 222485 h 364561"/>
              <a:gd name="connsiteX6449" fmla="*/ 4540217 w 12192000"/>
              <a:gd name="connsiteY6449" fmla="*/ 224761 h 364561"/>
              <a:gd name="connsiteX6450" fmla="*/ 4537950 w 12192000"/>
              <a:gd name="connsiteY6450" fmla="*/ 222163 h 364561"/>
              <a:gd name="connsiteX6451" fmla="*/ 4543054 w 12192000"/>
              <a:gd name="connsiteY6451" fmla="*/ 220804 h 364561"/>
              <a:gd name="connsiteX6452" fmla="*/ 4549329 w 12192000"/>
              <a:gd name="connsiteY6452" fmla="*/ 217130 h 364561"/>
              <a:gd name="connsiteX6453" fmla="*/ 4547603 w 12192000"/>
              <a:gd name="connsiteY6453" fmla="*/ 214029 h 364561"/>
              <a:gd name="connsiteX6454" fmla="*/ 6742456 w 12192000"/>
              <a:gd name="connsiteY6454" fmla="*/ 214019 h 364561"/>
              <a:gd name="connsiteX6455" fmla="*/ 6756168 w 12192000"/>
              <a:gd name="connsiteY6455" fmla="*/ 217514 h 364561"/>
              <a:gd name="connsiteX6456" fmla="*/ 6767312 w 12192000"/>
              <a:gd name="connsiteY6456" fmla="*/ 224761 h 364561"/>
              <a:gd name="connsiteX6457" fmla="*/ 6767312 w 12192000"/>
              <a:gd name="connsiteY6457" fmla="*/ 231664 h 364561"/>
              <a:gd name="connsiteX6458" fmla="*/ 6767312 w 12192000"/>
              <a:gd name="connsiteY6458" fmla="*/ 224761 h 364561"/>
              <a:gd name="connsiteX6459" fmla="*/ 6736666 w 12192000"/>
              <a:gd name="connsiteY6459" fmla="*/ 217514 h 364561"/>
              <a:gd name="connsiteX6460" fmla="*/ 6742456 w 12192000"/>
              <a:gd name="connsiteY6460" fmla="*/ 214019 h 364561"/>
              <a:gd name="connsiteX6461" fmla="*/ 3116495 w 12192000"/>
              <a:gd name="connsiteY6461" fmla="*/ 213924 h 364561"/>
              <a:gd name="connsiteX6462" fmla="*/ 3097956 w 12192000"/>
              <a:gd name="connsiteY6462" fmla="*/ 217056 h 364561"/>
              <a:gd name="connsiteX6463" fmla="*/ 3097956 w 12192000"/>
              <a:gd name="connsiteY6463" fmla="*/ 224479 h 364561"/>
              <a:gd name="connsiteX6464" fmla="*/ 3118238 w 12192000"/>
              <a:gd name="connsiteY6464" fmla="*/ 217056 h 364561"/>
              <a:gd name="connsiteX6465" fmla="*/ 3116495 w 12192000"/>
              <a:gd name="connsiteY6465" fmla="*/ 213924 h 364561"/>
              <a:gd name="connsiteX6466" fmla="*/ 4980878 w 12192000"/>
              <a:gd name="connsiteY6466" fmla="*/ 213504 h 364561"/>
              <a:gd name="connsiteX6467" fmla="*/ 4977288 w 12192000"/>
              <a:gd name="connsiteY6467" fmla="*/ 217643 h 364561"/>
              <a:gd name="connsiteX6468" fmla="*/ 4984390 w 12192000"/>
              <a:gd name="connsiteY6468" fmla="*/ 217643 h 364561"/>
              <a:gd name="connsiteX6469" fmla="*/ 2957102 w 12192000"/>
              <a:gd name="connsiteY6469" fmla="*/ 211920 h 364561"/>
              <a:gd name="connsiteX6470" fmla="*/ 2956084 w 12192000"/>
              <a:gd name="connsiteY6470" fmla="*/ 212857 h 364561"/>
              <a:gd name="connsiteX6471" fmla="*/ 2954562 w 12192000"/>
              <a:gd name="connsiteY6471" fmla="*/ 217352 h 364561"/>
              <a:gd name="connsiteX6472" fmla="*/ 262747 w 12192000"/>
              <a:gd name="connsiteY6472" fmla="*/ 211674 h 364561"/>
              <a:gd name="connsiteX6473" fmla="*/ 257893 w 12192000"/>
              <a:gd name="connsiteY6473" fmla="*/ 217353 h 364561"/>
              <a:gd name="connsiteX6474" fmla="*/ 267675 w 12192000"/>
              <a:gd name="connsiteY6474" fmla="*/ 217353 h 364561"/>
              <a:gd name="connsiteX6475" fmla="*/ 262747 w 12192000"/>
              <a:gd name="connsiteY6475" fmla="*/ 211674 h 364561"/>
              <a:gd name="connsiteX6476" fmla="*/ 9537023 w 12192000"/>
              <a:gd name="connsiteY6476" fmla="*/ 211674 h 364561"/>
              <a:gd name="connsiteX6477" fmla="*/ 9532169 w 12192000"/>
              <a:gd name="connsiteY6477" fmla="*/ 217353 h 364561"/>
              <a:gd name="connsiteX6478" fmla="*/ 9541951 w 12192000"/>
              <a:gd name="connsiteY6478" fmla="*/ 217353 h 364561"/>
              <a:gd name="connsiteX6479" fmla="*/ 9537023 w 12192000"/>
              <a:gd name="connsiteY6479" fmla="*/ 211674 h 364561"/>
              <a:gd name="connsiteX6480" fmla="*/ 6528299 w 12192000"/>
              <a:gd name="connsiteY6480" fmla="*/ 211302 h 364561"/>
              <a:gd name="connsiteX6481" fmla="*/ 6519790 w 12192000"/>
              <a:gd name="connsiteY6481" fmla="*/ 217514 h 364561"/>
              <a:gd name="connsiteX6482" fmla="*/ 6529514 w 12192000"/>
              <a:gd name="connsiteY6482" fmla="*/ 217514 h 364561"/>
              <a:gd name="connsiteX6483" fmla="*/ 6528299 w 12192000"/>
              <a:gd name="connsiteY6483" fmla="*/ 211302 h 364561"/>
              <a:gd name="connsiteX6484" fmla="*/ 1265303 w 12192000"/>
              <a:gd name="connsiteY6484" fmla="*/ 211169 h 364561"/>
              <a:gd name="connsiteX6485" fmla="*/ 1268832 w 12192000"/>
              <a:gd name="connsiteY6485" fmla="*/ 224479 h 364561"/>
              <a:gd name="connsiteX6486" fmla="*/ 1265303 w 12192000"/>
              <a:gd name="connsiteY6486" fmla="*/ 211169 h 364561"/>
              <a:gd name="connsiteX6487" fmla="*/ 10539578 w 12192000"/>
              <a:gd name="connsiteY6487" fmla="*/ 211169 h 364561"/>
              <a:gd name="connsiteX6488" fmla="*/ 10543107 w 12192000"/>
              <a:gd name="connsiteY6488" fmla="*/ 224479 h 364561"/>
              <a:gd name="connsiteX6489" fmla="*/ 10539578 w 12192000"/>
              <a:gd name="connsiteY6489" fmla="*/ 211169 h 364561"/>
              <a:gd name="connsiteX6490" fmla="*/ 2274678 w 12192000"/>
              <a:gd name="connsiteY6490" fmla="*/ 210896 h 364561"/>
              <a:gd name="connsiteX6491" fmla="*/ 2278086 w 12192000"/>
              <a:gd name="connsiteY6491" fmla="*/ 213054 h 364561"/>
              <a:gd name="connsiteX6492" fmla="*/ 2279660 w 12192000"/>
              <a:gd name="connsiteY6492" fmla="*/ 217321 h 364561"/>
              <a:gd name="connsiteX6493" fmla="*/ 2277929 w 12192000"/>
              <a:gd name="connsiteY6493" fmla="*/ 210979 h 364561"/>
              <a:gd name="connsiteX6494" fmla="*/ 11548954 w 12192000"/>
              <a:gd name="connsiteY6494" fmla="*/ 210896 h 364561"/>
              <a:gd name="connsiteX6495" fmla="*/ 11552362 w 12192000"/>
              <a:gd name="connsiteY6495" fmla="*/ 213054 h 364561"/>
              <a:gd name="connsiteX6496" fmla="*/ 11553935 w 12192000"/>
              <a:gd name="connsiteY6496" fmla="*/ 217321 h 364561"/>
              <a:gd name="connsiteX6497" fmla="*/ 11552205 w 12192000"/>
              <a:gd name="connsiteY6497" fmla="*/ 210979 h 364561"/>
              <a:gd name="connsiteX6498" fmla="*/ 7973801 w 12192000"/>
              <a:gd name="connsiteY6498" fmla="*/ 210674 h 364561"/>
              <a:gd name="connsiteX6499" fmla="*/ 7968988 w 12192000"/>
              <a:gd name="connsiteY6499" fmla="*/ 212743 h 364561"/>
              <a:gd name="connsiteX6500" fmla="*/ 7970474 w 12192000"/>
              <a:gd name="connsiteY6500" fmla="*/ 212573 h 364561"/>
              <a:gd name="connsiteX6501" fmla="*/ 0 w 12192000"/>
              <a:gd name="connsiteY6501" fmla="*/ 210465 h 364561"/>
              <a:gd name="connsiteX6502" fmla="*/ 0 w 12192000"/>
              <a:gd name="connsiteY6502" fmla="*/ 224479 h 364561"/>
              <a:gd name="connsiteX6503" fmla="*/ 11481 w 12192000"/>
              <a:gd name="connsiteY6503" fmla="*/ 224479 h 364561"/>
              <a:gd name="connsiteX6504" fmla="*/ 217 w 12192000"/>
              <a:gd name="connsiteY6504" fmla="*/ 210561 h 364561"/>
              <a:gd name="connsiteX6505" fmla="*/ 2269592 w 12192000"/>
              <a:gd name="connsiteY6505" fmla="*/ 209941 h 364561"/>
              <a:gd name="connsiteX6506" fmla="*/ 2269592 w 12192000"/>
              <a:gd name="connsiteY6506" fmla="*/ 211606 h 364561"/>
              <a:gd name="connsiteX6507" fmla="*/ 2273367 w 12192000"/>
              <a:gd name="connsiteY6507" fmla="*/ 210863 h 364561"/>
              <a:gd name="connsiteX6508" fmla="*/ 2274678 w 12192000"/>
              <a:gd name="connsiteY6508" fmla="*/ 210896 h 364561"/>
              <a:gd name="connsiteX6509" fmla="*/ 2274626 w 12192000"/>
              <a:gd name="connsiteY6509" fmla="*/ 210863 h 364561"/>
              <a:gd name="connsiteX6510" fmla="*/ 2269592 w 12192000"/>
              <a:gd name="connsiteY6510" fmla="*/ 209941 h 364561"/>
              <a:gd name="connsiteX6511" fmla="*/ 11543867 w 12192000"/>
              <a:gd name="connsiteY6511" fmla="*/ 209941 h 364561"/>
              <a:gd name="connsiteX6512" fmla="*/ 11543867 w 12192000"/>
              <a:gd name="connsiteY6512" fmla="*/ 211606 h 364561"/>
              <a:gd name="connsiteX6513" fmla="*/ 11547643 w 12192000"/>
              <a:gd name="connsiteY6513" fmla="*/ 210863 h 364561"/>
              <a:gd name="connsiteX6514" fmla="*/ 11548954 w 12192000"/>
              <a:gd name="connsiteY6514" fmla="*/ 210896 h 364561"/>
              <a:gd name="connsiteX6515" fmla="*/ 11548901 w 12192000"/>
              <a:gd name="connsiteY6515" fmla="*/ 210863 h 364561"/>
              <a:gd name="connsiteX6516" fmla="*/ 11543867 w 12192000"/>
              <a:gd name="connsiteY6516" fmla="*/ 209941 h 364561"/>
              <a:gd name="connsiteX6517" fmla="*/ 2259652 w 12192000"/>
              <a:gd name="connsiteY6517" fmla="*/ 209927 h 364561"/>
              <a:gd name="connsiteX6518" fmla="*/ 2259524 w 12192000"/>
              <a:gd name="connsiteY6518" fmla="*/ 209941 h 364561"/>
              <a:gd name="connsiteX6519" fmla="*/ 2259636 w 12192000"/>
              <a:gd name="connsiteY6519" fmla="*/ 209974 h 364561"/>
              <a:gd name="connsiteX6520" fmla="*/ 11533928 w 12192000"/>
              <a:gd name="connsiteY6520" fmla="*/ 209927 h 364561"/>
              <a:gd name="connsiteX6521" fmla="*/ 11533799 w 12192000"/>
              <a:gd name="connsiteY6521" fmla="*/ 209941 h 364561"/>
              <a:gd name="connsiteX6522" fmla="*/ 11533911 w 12192000"/>
              <a:gd name="connsiteY6522" fmla="*/ 209974 h 364561"/>
              <a:gd name="connsiteX6523" fmla="*/ 563934 w 12192000"/>
              <a:gd name="connsiteY6523" fmla="*/ 209781 h 364561"/>
              <a:gd name="connsiteX6524" fmla="*/ 553590 w 12192000"/>
              <a:gd name="connsiteY6524" fmla="*/ 209781 h 364561"/>
              <a:gd name="connsiteX6525" fmla="*/ 563934 w 12192000"/>
              <a:gd name="connsiteY6525" fmla="*/ 209781 h 364561"/>
              <a:gd name="connsiteX6526" fmla="*/ 840174 w 12192000"/>
              <a:gd name="connsiteY6526" fmla="*/ 209781 h 364561"/>
              <a:gd name="connsiteX6527" fmla="*/ 849909 w 12192000"/>
              <a:gd name="connsiteY6527" fmla="*/ 217352 h 364561"/>
              <a:gd name="connsiteX6528" fmla="*/ 840174 w 12192000"/>
              <a:gd name="connsiteY6528" fmla="*/ 209781 h 364561"/>
              <a:gd name="connsiteX6529" fmla="*/ 1084774 w 12192000"/>
              <a:gd name="connsiteY6529" fmla="*/ 209781 h 364561"/>
              <a:gd name="connsiteX6530" fmla="*/ 1094509 w 12192000"/>
              <a:gd name="connsiteY6530" fmla="*/ 217353 h 364561"/>
              <a:gd name="connsiteX6531" fmla="*/ 1084774 w 12192000"/>
              <a:gd name="connsiteY6531" fmla="*/ 209781 h 364561"/>
              <a:gd name="connsiteX6532" fmla="*/ 1116414 w 12192000"/>
              <a:gd name="connsiteY6532" fmla="*/ 209781 h 364561"/>
              <a:gd name="connsiteX6533" fmla="*/ 1104853 w 12192000"/>
              <a:gd name="connsiteY6533" fmla="*/ 209781 h 364561"/>
              <a:gd name="connsiteX6534" fmla="*/ 1104853 w 12192000"/>
              <a:gd name="connsiteY6534" fmla="*/ 215063 h 364561"/>
              <a:gd name="connsiteX6535" fmla="*/ 1104853 w 12192000"/>
              <a:gd name="connsiteY6535" fmla="*/ 217130 h 364561"/>
              <a:gd name="connsiteX6536" fmla="*/ 1116414 w 12192000"/>
              <a:gd name="connsiteY6536" fmla="*/ 209781 h 364561"/>
              <a:gd name="connsiteX6537" fmla="*/ 1442851 w 12192000"/>
              <a:gd name="connsiteY6537" fmla="*/ 209781 h 364561"/>
              <a:gd name="connsiteX6538" fmla="*/ 1452891 w 12192000"/>
              <a:gd name="connsiteY6538" fmla="*/ 217353 h 364561"/>
              <a:gd name="connsiteX6539" fmla="*/ 1442851 w 12192000"/>
              <a:gd name="connsiteY6539" fmla="*/ 209781 h 364561"/>
              <a:gd name="connsiteX6540" fmla="*/ 1584926 w 12192000"/>
              <a:gd name="connsiteY6540" fmla="*/ 209781 h 364561"/>
              <a:gd name="connsiteX6541" fmla="*/ 1575190 w 12192000"/>
              <a:gd name="connsiteY6541" fmla="*/ 217352 h 364561"/>
              <a:gd name="connsiteX6542" fmla="*/ 1575190 w 12192000"/>
              <a:gd name="connsiteY6542" fmla="*/ 209781 h 364561"/>
              <a:gd name="connsiteX6543" fmla="*/ 1584926 w 12192000"/>
              <a:gd name="connsiteY6543" fmla="*/ 209781 h 364561"/>
              <a:gd name="connsiteX6544" fmla="*/ 1719090 w 12192000"/>
              <a:gd name="connsiteY6544" fmla="*/ 209781 h 364561"/>
              <a:gd name="connsiteX6545" fmla="*/ 1709051 w 12192000"/>
              <a:gd name="connsiteY6545" fmla="*/ 209781 h 364561"/>
              <a:gd name="connsiteX6546" fmla="*/ 1719090 w 12192000"/>
              <a:gd name="connsiteY6546" fmla="*/ 209781 h 364561"/>
              <a:gd name="connsiteX6547" fmla="*/ 1912884 w 12192000"/>
              <a:gd name="connsiteY6547" fmla="*/ 209781 h 364561"/>
              <a:gd name="connsiteX6548" fmla="*/ 1923228 w 12192000"/>
              <a:gd name="connsiteY6548" fmla="*/ 217353 h 364561"/>
              <a:gd name="connsiteX6549" fmla="*/ 1912884 w 12192000"/>
              <a:gd name="connsiteY6549" fmla="*/ 209781 h 364561"/>
              <a:gd name="connsiteX6550" fmla="*/ 1983465 w 12192000"/>
              <a:gd name="connsiteY6550" fmla="*/ 209781 h 364561"/>
              <a:gd name="connsiteX6551" fmla="*/ 1995026 w 12192000"/>
              <a:gd name="connsiteY6551" fmla="*/ 217130 h 364561"/>
              <a:gd name="connsiteX6552" fmla="*/ 1983465 w 12192000"/>
              <a:gd name="connsiteY6552" fmla="*/ 217130 h 364561"/>
              <a:gd name="connsiteX6553" fmla="*/ 1983465 w 12192000"/>
              <a:gd name="connsiteY6553" fmla="*/ 209781 h 364561"/>
              <a:gd name="connsiteX6554" fmla="*/ 2097246 w 12192000"/>
              <a:gd name="connsiteY6554" fmla="*/ 209781 h 364561"/>
              <a:gd name="connsiteX6555" fmla="*/ 2097246 w 12192000"/>
              <a:gd name="connsiteY6555" fmla="*/ 217353 h 364561"/>
              <a:gd name="connsiteX6556" fmla="*/ 2097246 w 12192000"/>
              <a:gd name="connsiteY6556" fmla="*/ 209781 h 364561"/>
              <a:gd name="connsiteX6557" fmla="*/ 2106981 w 12192000"/>
              <a:gd name="connsiteY6557" fmla="*/ 209781 h 364561"/>
              <a:gd name="connsiteX6558" fmla="*/ 2117021 w 12192000"/>
              <a:gd name="connsiteY6558" fmla="*/ 224628 h 364561"/>
              <a:gd name="connsiteX6559" fmla="*/ 2117326 w 12192000"/>
              <a:gd name="connsiteY6559" fmla="*/ 224547 h 364561"/>
              <a:gd name="connsiteX6560" fmla="*/ 2117326 w 12192000"/>
              <a:gd name="connsiteY6560" fmla="*/ 228843 h 364561"/>
              <a:gd name="connsiteX6561" fmla="*/ 2117326 w 12192000"/>
              <a:gd name="connsiteY6561" fmla="*/ 239177 h 364561"/>
              <a:gd name="connsiteX6562" fmla="*/ 2127061 w 12192000"/>
              <a:gd name="connsiteY6562" fmla="*/ 231828 h 364561"/>
              <a:gd name="connsiteX6563" fmla="*/ 2122954 w 12192000"/>
              <a:gd name="connsiteY6563" fmla="*/ 225627 h 364561"/>
              <a:gd name="connsiteX6564" fmla="*/ 2117472 w 12192000"/>
              <a:gd name="connsiteY6564" fmla="*/ 224509 h 364561"/>
              <a:gd name="connsiteX6565" fmla="*/ 2121413 w 12192000"/>
              <a:gd name="connsiteY6565" fmla="*/ 223468 h 364561"/>
              <a:gd name="connsiteX6566" fmla="*/ 2127060 w 12192000"/>
              <a:gd name="connsiteY6566" fmla="*/ 217204 h 364561"/>
              <a:gd name="connsiteX6567" fmla="*/ 2137100 w 12192000"/>
              <a:gd name="connsiteY6567" fmla="*/ 232051 h 364561"/>
              <a:gd name="connsiteX6568" fmla="*/ 2147139 w 12192000"/>
              <a:gd name="connsiteY6568" fmla="*/ 217204 h 364561"/>
              <a:gd name="connsiteX6569" fmla="*/ 2106981 w 12192000"/>
              <a:gd name="connsiteY6569" fmla="*/ 209781 h 364561"/>
              <a:gd name="connsiteX6570" fmla="*/ 3322679 w 12192000"/>
              <a:gd name="connsiteY6570" fmla="*/ 209781 h 364561"/>
              <a:gd name="connsiteX6571" fmla="*/ 3332414 w 12192000"/>
              <a:gd name="connsiteY6571" fmla="*/ 224479 h 364561"/>
              <a:gd name="connsiteX6572" fmla="*/ 3322679 w 12192000"/>
              <a:gd name="connsiteY6572" fmla="*/ 209781 h 364561"/>
              <a:gd name="connsiteX6573" fmla="*/ 3792713 w 12192000"/>
              <a:gd name="connsiteY6573" fmla="*/ 209781 h 364561"/>
              <a:gd name="connsiteX6574" fmla="*/ 3782672 w 12192000"/>
              <a:gd name="connsiteY6574" fmla="*/ 209781 h 364561"/>
              <a:gd name="connsiteX6575" fmla="*/ 3792713 w 12192000"/>
              <a:gd name="connsiteY6575" fmla="*/ 209781 h 364561"/>
              <a:gd name="connsiteX6576" fmla="*/ 4487267 w 12192000"/>
              <a:gd name="connsiteY6576" fmla="*/ 209781 h 364561"/>
              <a:gd name="connsiteX6577" fmla="*/ 4467188 w 12192000"/>
              <a:gd name="connsiteY6577" fmla="*/ 217130 h 364561"/>
              <a:gd name="connsiteX6578" fmla="*/ 4487267 w 12192000"/>
              <a:gd name="connsiteY6578" fmla="*/ 224479 h 364561"/>
              <a:gd name="connsiteX6579" fmla="*/ 4487267 w 12192000"/>
              <a:gd name="connsiteY6579" fmla="*/ 209781 h 364561"/>
              <a:gd name="connsiteX6580" fmla="*/ 9838210 w 12192000"/>
              <a:gd name="connsiteY6580" fmla="*/ 209781 h 364561"/>
              <a:gd name="connsiteX6581" fmla="*/ 9827866 w 12192000"/>
              <a:gd name="connsiteY6581" fmla="*/ 209781 h 364561"/>
              <a:gd name="connsiteX6582" fmla="*/ 9838210 w 12192000"/>
              <a:gd name="connsiteY6582" fmla="*/ 209781 h 364561"/>
              <a:gd name="connsiteX6583" fmla="*/ 10114449 w 12192000"/>
              <a:gd name="connsiteY6583" fmla="*/ 209781 h 364561"/>
              <a:gd name="connsiteX6584" fmla="*/ 10124185 w 12192000"/>
              <a:gd name="connsiteY6584" fmla="*/ 217352 h 364561"/>
              <a:gd name="connsiteX6585" fmla="*/ 10114449 w 12192000"/>
              <a:gd name="connsiteY6585" fmla="*/ 209781 h 364561"/>
              <a:gd name="connsiteX6586" fmla="*/ 10359049 w 12192000"/>
              <a:gd name="connsiteY6586" fmla="*/ 209781 h 364561"/>
              <a:gd name="connsiteX6587" fmla="*/ 10368785 w 12192000"/>
              <a:gd name="connsiteY6587" fmla="*/ 217353 h 364561"/>
              <a:gd name="connsiteX6588" fmla="*/ 10359049 w 12192000"/>
              <a:gd name="connsiteY6588" fmla="*/ 209781 h 364561"/>
              <a:gd name="connsiteX6589" fmla="*/ 10390689 w 12192000"/>
              <a:gd name="connsiteY6589" fmla="*/ 209781 h 364561"/>
              <a:gd name="connsiteX6590" fmla="*/ 10379128 w 12192000"/>
              <a:gd name="connsiteY6590" fmla="*/ 209781 h 364561"/>
              <a:gd name="connsiteX6591" fmla="*/ 10379128 w 12192000"/>
              <a:gd name="connsiteY6591" fmla="*/ 215063 h 364561"/>
              <a:gd name="connsiteX6592" fmla="*/ 10379128 w 12192000"/>
              <a:gd name="connsiteY6592" fmla="*/ 217130 h 364561"/>
              <a:gd name="connsiteX6593" fmla="*/ 10390689 w 12192000"/>
              <a:gd name="connsiteY6593" fmla="*/ 209781 h 364561"/>
              <a:gd name="connsiteX6594" fmla="*/ 10717127 w 12192000"/>
              <a:gd name="connsiteY6594" fmla="*/ 209781 h 364561"/>
              <a:gd name="connsiteX6595" fmla="*/ 10727166 w 12192000"/>
              <a:gd name="connsiteY6595" fmla="*/ 217353 h 364561"/>
              <a:gd name="connsiteX6596" fmla="*/ 10717127 w 12192000"/>
              <a:gd name="connsiteY6596" fmla="*/ 209781 h 364561"/>
              <a:gd name="connsiteX6597" fmla="*/ 10859201 w 12192000"/>
              <a:gd name="connsiteY6597" fmla="*/ 209781 h 364561"/>
              <a:gd name="connsiteX6598" fmla="*/ 10849466 w 12192000"/>
              <a:gd name="connsiteY6598" fmla="*/ 217352 h 364561"/>
              <a:gd name="connsiteX6599" fmla="*/ 10849466 w 12192000"/>
              <a:gd name="connsiteY6599" fmla="*/ 209781 h 364561"/>
              <a:gd name="connsiteX6600" fmla="*/ 10859201 w 12192000"/>
              <a:gd name="connsiteY6600" fmla="*/ 209781 h 364561"/>
              <a:gd name="connsiteX6601" fmla="*/ 10993366 w 12192000"/>
              <a:gd name="connsiteY6601" fmla="*/ 209781 h 364561"/>
              <a:gd name="connsiteX6602" fmla="*/ 10983327 w 12192000"/>
              <a:gd name="connsiteY6602" fmla="*/ 209781 h 364561"/>
              <a:gd name="connsiteX6603" fmla="*/ 10993366 w 12192000"/>
              <a:gd name="connsiteY6603" fmla="*/ 209781 h 364561"/>
              <a:gd name="connsiteX6604" fmla="*/ 11187159 w 12192000"/>
              <a:gd name="connsiteY6604" fmla="*/ 209781 h 364561"/>
              <a:gd name="connsiteX6605" fmla="*/ 11197503 w 12192000"/>
              <a:gd name="connsiteY6605" fmla="*/ 217353 h 364561"/>
              <a:gd name="connsiteX6606" fmla="*/ 11187159 w 12192000"/>
              <a:gd name="connsiteY6606" fmla="*/ 209781 h 364561"/>
              <a:gd name="connsiteX6607" fmla="*/ 11257741 w 12192000"/>
              <a:gd name="connsiteY6607" fmla="*/ 209781 h 364561"/>
              <a:gd name="connsiteX6608" fmla="*/ 11269302 w 12192000"/>
              <a:gd name="connsiteY6608" fmla="*/ 217130 h 364561"/>
              <a:gd name="connsiteX6609" fmla="*/ 11257741 w 12192000"/>
              <a:gd name="connsiteY6609" fmla="*/ 217130 h 364561"/>
              <a:gd name="connsiteX6610" fmla="*/ 11257741 w 12192000"/>
              <a:gd name="connsiteY6610" fmla="*/ 209781 h 364561"/>
              <a:gd name="connsiteX6611" fmla="*/ 11371522 w 12192000"/>
              <a:gd name="connsiteY6611" fmla="*/ 209781 h 364561"/>
              <a:gd name="connsiteX6612" fmla="*/ 11371522 w 12192000"/>
              <a:gd name="connsiteY6612" fmla="*/ 217353 h 364561"/>
              <a:gd name="connsiteX6613" fmla="*/ 11371522 w 12192000"/>
              <a:gd name="connsiteY6613" fmla="*/ 209781 h 364561"/>
              <a:gd name="connsiteX6614" fmla="*/ 11381257 w 12192000"/>
              <a:gd name="connsiteY6614" fmla="*/ 209781 h 364561"/>
              <a:gd name="connsiteX6615" fmla="*/ 11391296 w 12192000"/>
              <a:gd name="connsiteY6615" fmla="*/ 224628 h 364561"/>
              <a:gd name="connsiteX6616" fmla="*/ 11391601 w 12192000"/>
              <a:gd name="connsiteY6616" fmla="*/ 224547 h 364561"/>
              <a:gd name="connsiteX6617" fmla="*/ 11391601 w 12192000"/>
              <a:gd name="connsiteY6617" fmla="*/ 228843 h 364561"/>
              <a:gd name="connsiteX6618" fmla="*/ 11391601 w 12192000"/>
              <a:gd name="connsiteY6618" fmla="*/ 239177 h 364561"/>
              <a:gd name="connsiteX6619" fmla="*/ 11401337 w 12192000"/>
              <a:gd name="connsiteY6619" fmla="*/ 231828 h 364561"/>
              <a:gd name="connsiteX6620" fmla="*/ 11397230 w 12192000"/>
              <a:gd name="connsiteY6620" fmla="*/ 225627 h 364561"/>
              <a:gd name="connsiteX6621" fmla="*/ 11391747 w 12192000"/>
              <a:gd name="connsiteY6621" fmla="*/ 224509 h 364561"/>
              <a:gd name="connsiteX6622" fmla="*/ 11395689 w 12192000"/>
              <a:gd name="connsiteY6622" fmla="*/ 223468 h 364561"/>
              <a:gd name="connsiteX6623" fmla="*/ 11401336 w 12192000"/>
              <a:gd name="connsiteY6623" fmla="*/ 217204 h 364561"/>
              <a:gd name="connsiteX6624" fmla="*/ 11411375 w 12192000"/>
              <a:gd name="connsiteY6624" fmla="*/ 232051 h 364561"/>
              <a:gd name="connsiteX6625" fmla="*/ 11421415 w 12192000"/>
              <a:gd name="connsiteY6625" fmla="*/ 217204 h 364561"/>
              <a:gd name="connsiteX6626" fmla="*/ 11381257 w 12192000"/>
              <a:gd name="connsiteY6626" fmla="*/ 209781 h 364561"/>
              <a:gd name="connsiteX6627" fmla="*/ 6955608 w 12192000"/>
              <a:gd name="connsiteY6627" fmla="*/ 209511 h 364561"/>
              <a:gd name="connsiteX6628" fmla="*/ 6955608 w 12192000"/>
              <a:gd name="connsiteY6628" fmla="*/ 217676 h 364561"/>
              <a:gd name="connsiteX6629" fmla="*/ 6955608 w 12192000"/>
              <a:gd name="connsiteY6629" fmla="*/ 209511 h 364561"/>
              <a:gd name="connsiteX6630" fmla="*/ 7707877 w 12192000"/>
              <a:gd name="connsiteY6630" fmla="*/ 209511 h 364561"/>
              <a:gd name="connsiteX6631" fmla="*/ 7707877 w 12192000"/>
              <a:gd name="connsiteY6631" fmla="*/ 217676 h 364561"/>
              <a:gd name="connsiteX6632" fmla="*/ 7717628 w 12192000"/>
              <a:gd name="connsiteY6632" fmla="*/ 217676 h 364561"/>
              <a:gd name="connsiteX6633" fmla="*/ 7707877 w 12192000"/>
              <a:gd name="connsiteY6633" fmla="*/ 209511 h 364561"/>
              <a:gd name="connsiteX6634" fmla="*/ 7965598 w 12192000"/>
              <a:gd name="connsiteY6634" fmla="*/ 209511 h 364561"/>
              <a:gd name="connsiteX6635" fmla="*/ 7965598 w 12192000"/>
              <a:gd name="connsiteY6635" fmla="*/ 217676 h 364561"/>
              <a:gd name="connsiteX6636" fmla="*/ 7968494 w 12192000"/>
              <a:gd name="connsiteY6636" fmla="*/ 212956 h 364561"/>
              <a:gd name="connsiteX6637" fmla="*/ 7968988 w 12192000"/>
              <a:gd name="connsiteY6637" fmla="*/ 212743 h 364561"/>
              <a:gd name="connsiteX6638" fmla="*/ 7967122 w 12192000"/>
              <a:gd name="connsiteY6638" fmla="*/ 212956 h 364561"/>
              <a:gd name="connsiteX6639" fmla="*/ 7965598 w 12192000"/>
              <a:gd name="connsiteY6639" fmla="*/ 209511 h 364561"/>
              <a:gd name="connsiteX6640" fmla="*/ 7975351 w 12192000"/>
              <a:gd name="connsiteY6640" fmla="*/ 209511 h 364561"/>
              <a:gd name="connsiteX6641" fmla="*/ 7973826 w 12192000"/>
              <a:gd name="connsiteY6641" fmla="*/ 210660 h 364561"/>
              <a:gd name="connsiteX6642" fmla="*/ 7973801 w 12192000"/>
              <a:gd name="connsiteY6642" fmla="*/ 210674 h 364561"/>
              <a:gd name="connsiteX6643" fmla="*/ 7974132 w 12192000"/>
              <a:gd name="connsiteY6643" fmla="*/ 210532 h 364561"/>
              <a:gd name="connsiteX6644" fmla="*/ 7975351 w 12192000"/>
              <a:gd name="connsiteY6644" fmla="*/ 209511 h 364561"/>
              <a:gd name="connsiteX6645" fmla="*/ 7498732 w 12192000"/>
              <a:gd name="connsiteY6645" fmla="*/ 209410 h 364561"/>
              <a:gd name="connsiteX6646" fmla="*/ 7495946 w 12192000"/>
              <a:gd name="connsiteY6646" fmla="*/ 209410 h 364561"/>
              <a:gd name="connsiteX6647" fmla="*/ 7498732 w 12192000"/>
              <a:gd name="connsiteY6647" fmla="*/ 217502 h 364561"/>
              <a:gd name="connsiteX6648" fmla="*/ 7498732 w 12192000"/>
              <a:gd name="connsiteY6648" fmla="*/ 209410 h 364561"/>
              <a:gd name="connsiteX6649" fmla="*/ 6450099 w 12192000"/>
              <a:gd name="connsiteY6649" fmla="*/ 209377 h 364561"/>
              <a:gd name="connsiteX6650" fmla="*/ 6449916 w 12192000"/>
              <a:gd name="connsiteY6650" fmla="*/ 209511 h 364561"/>
              <a:gd name="connsiteX6651" fmla="*/ 6451493 w 12192000"/>
              <a:gd name="connsiteY6651" fmla="*/ 209841 h 364561"/>
              <a:gd name="connsiteX6652" fmla="*/ 8450456 w 12192000"/>
              <a:gd name="connsiteY6652" fmla="*/ 209367 h 364561"/>
              <a:gd name="connsiteX6653" fmla="*/ 8450395 w 12192000"/>
              <a:gd name="connsiteY6653" fmla="*/ 209367 h 364561"/>
              <a:gd name="connsiteX6654" fmla="*/ 8450395 w 12192000"/>
              <a:gd name="connsiteY6654" fmla="*/ 209409 h 364561"/>
              <a:gd name="connsiteX6655" fmla="*/ 6866340 w 12192000"/>
              <a:gd name="connsiteY6655" fmla="*/ 209360 h 364561"/>
              <a:gd name="connsiteX6656" fmla="*/ 6866320 w 12192000"/>
              <a:gd name="connsiteY6656" fmla="*/ 209375 h 364561"/>
              <a:gd name="connsiteX6657" fmla="*/ 6866367 w 12192000"/>
              <a:gd name="connsiteY6657" fmla="*/ 209397 h 364561"/>
              <a:gd name="connsiteX6658" fmla="*/ 7667472 w 12192000"/>
              <a:gd name="connsiteY6658" fmla="*/ 209303 h 364561"/>
              <a:gd name="connsiteX6659" fmla="*/ 7667478 w 12192000"/>
              <a:gd name="connsiteY6659" fmla="*/ 209511 h 364561"/>
              <a:gd name="connsiteX6660" fmla="*/ 7667850 w 12192000"/>
              <a:gd name="connsiteY6660" fmla="*/ 209414 h 364561"/>
              <a:gd name="connsiteX6661" fmla="*/ 4519196 w 12192000"/>
              <a:gd name="connsiteY6661" fmla="*/ 209231 h 364561"/>
              <a:gd name="connsiteX6662" fmla="*/ 4509380 w 12192000"/>
              <a:gd name="connsiteY6662" fmla="*/ 209231 h 364561"/>
              <a:gd name="connsiteX6663" fmla="*/ 4509380 w 12192000"/>
              <a:gd name="connsiteY6663" fmla="*/ 217388 h 364561"/>
              <a:gd name="connsiteX6664" fmla="*/ 4509380 w 12192000"/>
              <a:gd name="connsiteY6664" fmla="*/ 220399 h 364561"/>
              <a:gd name="connsiteX6665" fmla="*/ 4509380 w 12192000"/>
              <a:gd name="connsiteY6665" fmla="*/ 221515 h 364561"/>
              <a:gd name="connsiteX6666" fmla="*/ 4509380 w 12192000"/>
              <a:gd name="connsiteY6666" fmla="*/ 223522 h 364561"/>
              <a:gd name="connsiteX6667" fmla="*/ 4509380 w 12192000"/>
              <a:gd name="connsiteY6667" fmla="*/ 224526 h 364561"/>
              <a:gd name="connsiteX6668" fmla="*/ 4519196 w 12192000"/>
              <a:gd name="connsiteY6668" fmla="*/ 231664 h 364561"/>
              <a:gd name="connsiteX6669" fmla="*/ 4519196 w 12192000"/>
              <a:gd name="connsiteY6669" fmla="*/ 217388 h 364561"/>
              <a:gd name="connsiteX6670" fmla="*/ 4519196 w 12192000"/>
              <a:gd name="connsiteY6670" fmla="*/ 209231 h 364561"/>
              <a:gd name="connsiteX6671" fmla="*/ 4639227 w 12192000"/>
              <a:gd name="connsiteY6671" fmla="*/ 209231 h 364561"/>
              <a:gd name="connsiteX6672" fmla="*/ 4618012 w 12192000"/>
              <a:gd name="connsiteY6672" fmla="*/ 217427 h 364561"/>
              <a:gd name="connsiteX6673" fmla="*/ 4639227 w 12192000"/>
              <a:gd name="connsiteY6673" fmla="*/ 217427 h 364561"/>
              <a:gd name="connsiteX6674" fmla="*/ 4639227 w 12192000"/>
              <a:gd name="connsiteY6674" fmla="*/ 209231 h 364561"/>
              <a:gd name="connsiteX6675" fmla="*/ 4796576 w 12192000"/>
              <a:gd name="connsiteY6675" fmla="*/ 209231 h 364561"/>
              <a:gd name="connsiteX6676" fmla="*/ 4786557 w 12192000"/>
              <a:gd name="connsiteY6676" fmla="*/ 209231 h 364561"/>
              <a:gd name="connsiteX6677" fmla="*/ 4786557 w 12192000"/>
              <a:gd name="connsiteY6677" fmla="*/ 217427 h 364561"/>
              <a:gd name="connsiteX6678" fmla="*/ 4796576 w 12192000"/>
              <a:gd name="connsiteY6678" fmla="*/ 209231 h 364561"/>
              <a:gd name="connsiteX6679" fmla="*/ 4945385 w 12192000"/>
              <a:gd name="connsiteY6679" fmla="*/ 209231 h 364561"/>
              <a:gd name="connsiteX6680" fmla="*/ 4945385 w 12192000"/>
              <a:gd name="connsiteY6680" fmla="*/ 224526 h 364561"/>
              <a:gd name="connsiteX6681" fmla="*/ 4955104 w 12192000"/>
              <a:gd name="connsiteY6681" fmla="*/ 224526 h 364561"/>
              <a:gd name="connsiteX6682" fmla="*/ 4945385 w 12192000"/>
              <a:gd name="connsiteY6682" fmla="*/ 209231 h 364561"/>
              <a:gd name="connsiteX6683" fmla="*/ 5519097 w 12192000"/>
              <a:gd name="connsiteY6683" fmla="*/ 209231 h 364561"/>
              <a:gd name="connsiteX6684" fmla="*/ 5519097 w 12192000"/>
              <a:gd name="connsiteY6684" fmla="*/ 224761 h 364561"/>
              <a:gd name="connsiteX6685" fmla="*/ 5519097 w 12192000"/>
              <a:gd name="connsiteY6685" fmla="*/ 209231 h 364561"/>
              <a:gd name="connsiteX6686" fmla="*/ 5618106 w 12192000"/>
              <a:gd name="connsiteY6686" fmla="*/ 209231 h 364561"/>
              <a:gd name="connsiteX6687" fmla="*/ 5618106 w 12192000"/>
              <a:gd name="connsiteY6687" fmla="*/ 217428 h 364561"/>
              <a:gd name="connsiteX6688" fmla="*/ 5608676 w 12192000"/>
              <a:gd name="connsiteY6688" fmla="*/ 209231 h 364561"/>
              <a:gd name="connsiteX6689" fmla="*/ 5618106 w 12192000"/>
              <a:gd name="connsiteY6689" fmla="*/ 209231 h 364561"/>
              <a:gd name="connsiteX6690" fmla="*/ 5707685 w 12192000"/>
              <a:gd name="connsiteY6690" fmla="*/ 209231 h 364561"/>
              <a:gd name="connsiteX6691" fmla="*/ 5687647 w 12192000"/>
              <a:gd name="connsiteY6691" fmla="*/ 224761 h 364561"/>
              <a:gd name="connsiteX6692" fmla="*/ 5697666 w 12192000"/>
              <a:gd name="connsiteY6692" fmla="*/ 209231 h 364561"/>
              <a:gd name="connsiteX6693" fmla="*/ 5707685 w 12192000"/>
              <a:gd name="connsiteY6693" fmla="*/ 209231 h 364561"/>
              <a:gd name="connsiteX6694" fmla="*/ 5767208 w 12192000"/>
              <a:gd name="connsiteY6694" fmla="*/ 209231 h 364561"/>
              <a:gd name="connsiteX6695" fmla="*/ 5767208 w 12192000"/>
              <a:gd name="connsiteY6695" fmla="*/ 217428 h 364561"/>
              <a:gd name="connsiteX6696" fmla="*/ 5757779 w 12192000"/>
              <a:gd name="connsiteY6696" fmla="*/ 217428 h 364561"/>
              <a:gd name="connsiteX6697" fmla="*/ 5767208 w 12192000"/>
              <a:gd name="connsiteY6697" fmla="*/ 209231 h 364561"/>
              <a:gd name="connsiteX6698" fmla="*/ 5895389 w 12192000"/>
              <a:gd name="connsiteY6698" fmla="*/ 209231 h 364561"/>
              <a:gd name="connsiteX6699" fmla="*/ 5885664 w 12192000"/>
              <a:gd name="connsiteY6699" fmla="*/ 217428 h 364561"/>
              <a:gd name="connsiteX6700" fmla="*/ 5895389 w 12192000"/>
              <a:gd name="connsiteY6700" fmla="*/ 209231 h 364561"/>
              <a:gd name="connsiteX6701" fmla="*/ 6153223 w 12192000"/>
              <a:gd name="connsiteY6701" fmla="*/ 209231 h 364561"/>
              <a:gd name="connsiteX6702" fmla="*/ 6162652 w 12192000"/>
              <a:gd name="connsiteY6702" fmla="*/ 224761 h 364561"/>
              <a:gd name="connsiteX6703" fmla="*/ 6153223 w 12192000"/>
              <a:gd name="connsiteY6703" fmla="*/ 209231 h 364561"/>
              <a:gd name="connsiteX6704" fmla="*/ 6331203 w 12192000"/>
              <a:gd name="connsiteY6704" fmla="*/ 209231 h 364561"/>
              <a:gd name="connsiteX6705" fmla="*/ 6331203 w 12192000"/>
              <a:gd name="connsiteY6705" fmla="*/ 209511 h 364561"/>
              <a:gd name="connsiteX6706" fmla="*/ 6331504 w 12192000"/>
              <a:gd name="connsiteY6706" fmla="*/ 209511 h 364561"/>
              <a:gd name="connsiteX6707" fmla="*/ 6331531 w 12192000"/>
              <a:gd name="connsiteY6707" fmla="*/ 209295 h 364561"/>
              <a:gd name="connsiteX6708" fmla="*/ 6627934 w 12192000"/>
              <a:gd name="connsiteY6708" fmla="*/ 209231 h 364561"/>
              <a:gd name="connsiteX6709" fmla="*/ 6627920 w 12192000"/>
              <a:gd name="connsiteY6709" fmla="*/ 209386 h 364561"/>
              <a:gd name="connsiteX6710" fmla="*/ 6628159 w 12192000"/>
              <a:gd name="connsiteY6710" fmla="*/ 209482 h 364561"/>
              <a:gd name="connsiteX6711" fmla="*/ 6717513 w 12192000"/>
              <a:gd name="connsiteY6711" fmla="*/ 209231 h 364561"/>
              <a:gd name="connsiteX6712" fmla="*/ 6727237 w 12192000"/>
              <a:gd name="connsiteY6712" fmla="*/ 217388 h 364561"/>
              <a:gd name="connsiteX6713" fmla="*/ 6727237 w 12192000"/>
              <a:gd name="connsiteY6713" fmla="*/ 231664 h 364561"/>
              <a:gd name="connsiteX6714" fmla="*/ 6707788 w 12192000"/>
              <a:gd name="connsiteY6714" fmla="*/ 224526 h 364561"/>
              <a:gd name="connsiteX6715" fmla="*/ 6707788 w 12192000"/>
              <a:gd name="connsiteY6715" fmla="*/ 231664 h 364561"/>
              <a:gd name="connsiteX6716" fmla="*/ 6688340 w 12192000"/>
              <a:gd name="connsiteY6716" fmla="*/ 217388 h 364561"/>
              <a:gd name="connsiteX6717" fmla="*/ 6698065 w 12192000"/>
              <a:gd name="connsiteY6717" fmla="*/ 209231 h 364561"/>
              <a:gd name="connsiteX6718" fmla="*/ 6698065 w 12192000"/>
              <a:gd name="connsiteY6718" fmla="*/ 217388 h 364561"/>
              <a:gd name="connsiteX6719" fmla="*/ 6717513 w 12192000"/>
              <a:gd name="connsiteY6719" fmla="*/ 217388 h 364561"/>
              <a:gd name="connsiteX6720" fmla="*/ 6717513 w 12192000"/>
              <a:gd name="connsiteY6720" fmla="*/ 224526 h 364561"/>
              <a:gd name="connsiteX6721" fmla="*/ 6727237 w 12192000"/>
              <a:gd name="connsiteY6721" fmla="*/ 217388 h 364561"/>
              <a:gd name="connsiteX6722" fmla="*/ 6717513 w 12192000"/>
              <a:gd name="connsiteY6722" fmla="*/ 209231 h 364561"/>
              <a:gd name="connsiteX6723" fmla="*/ 6767312 w 12192000"/>
              <a:gd name="connsiteY6723" fmla="*/ 209231 h 364561"/>
              <a:gd name="connsiteX6724" fmla="*/ 6767411 w 12192000"/>
              <a:gd name="connsiteY6724" fmla="*/ 209545 h 364561"/>
              <a:gd name="connsiteX6725" fmla="*/ 6767541 w 12192000"/>
              <a:gd name="connsiteY6725" fmla="*/ 209511 h 364561"/>
              <a:gd name="connsiteX6726" fmla="*/ 6767391 w 12192000"/>
              <a:gd name="connsiteY6726" fmla="*/ 209233 h 364561"/>
              <a:gd name="connsiteX6727" fmla="*/ 6825951 w 12192000"/>
              <a:gd name="connsiteY6727" fmla="*/ 209231 h 364561"/>
              <a:gd name="connsiteX6728" fmla="*/ 6825869 w 12192000"/>
              <a:gd name="connsiteY6728" fmla="*/ 209495 h 364561"/>
              <a:gd name="connsiteX6729" fmla="*/ 6826051 w 12192000"/>
              <a:gd name="connsiteY6729" fmla="*/ 209511 h 364561"/>
              <a:gd name="connsiteX6730" fmla="*/ 6826051 w 12192000"/>
              <a:gd name="connsiteY6730" fmla="*/ 209421 h 364561"/>
              <a:gd name="connsiteX6731" fmla="*/ 7064337 w 12192000"/>
              <a:gd name="connsiteY6731" fmla="*/ 209231 h 364561"/>
              <a:gd name="connsiteX6732" fmla="*/ 7083785 w 12192000"/>
              <a:gd name="connsiteY6732" fmla="*/ 217514 h 364561"/>
              <a:gd name="connsiteX6733" fmla="*/ 7074061 w 12192000"/>
              <a:gd name="connsiteY6733" fmla="*/ 224761 h 364561"/>
              <a:gd name="connsiteX6734" fmla="*/ 7064337 w 12192000"/>
              <a:gd name="connsiteY6734" fmla="*/ 209231 h 364561"/>
              <a:gd name="connsiteX6735" fmla="*/ 7133879 w 12192000"/>
              <a:gd name="connsiteY6735" fmla="*/ 209231 h 364561"/>
              <a:gd name="connsiteX6736" fmla="*/ 7133879 w 12192000"/>
              <a:gd name="connsiteY6736" fmla="*/ 212689 h 364561"/>
              <a:gd name="connsiteX6737" fmla="*/ 7133879 w 12192000"/>
              <a:gd name="connsiteY6737" fmla="*/ 217427 h 364561"/>
              <a:gd name="connsiteX6738" fmla="*/ 7143308 w 12192000"/>
              <a:gd name="connsiteY6738" fmla="*/ 224761 h 364561"/>
              <a:gd name="connsiteX6739" fmla="*/ 7133879 w 12192000"/>
              <a:gd name="connsiteY6739" fmla="*/ 217427 h 364561"/>
              <a:gd name="connsiteX6740" fmla="*/ 7133879 w 12192000"/>
              <a:gd name="connsiteY6740" fmla="*/ 217428 h 364561"/>
              <a:gd name="connsiteX6741" fmla="*/ 7133879 w 12192000"/>
              <a:gd name="connsiteY6741" fmla="*/ 209231 h 364561"/>
              <a:gd name="connsiteX6742" fmla="*/ 7262060 w 12192000"/>
              <a:gd name="connsiteY6742" fmla="*/ 209231 h 364561"/>
              <a:gd name="connsiteX6743" fmla="*/ 7262060 w 12192000"/>
              <a:gd name="connsiteY6743" fmla="*/ 217428 h 364561"/>
              <a:gd name="connsiteX6744" fmla="*/ 7252335 w 12192000"/>
              <a:gd name="connsiteY6744" fmla="*/ 209231 h 364561"/>
              <a:gd name="connsiteX6745" fmla="*/ 7262060 w 12192000"/>
              <a:gd name="connsiteY6745" fmla="*/ 209231 h 364561"/>
              <a:gd name="connsiteX6746" fmla="*/ 7310679 w 12192000"/>
              <a:gd name="connsiteY6746" fmla="*/ 209231 h 364561"/>
              <a:gd name="connsiteX6747" fmla="*/ 7327984 w 12192000"/>
              <a:gd name="connsiteY6747" fmla="*/ 227528 h 364561"/>
              <a:gd name="connsiteX6748" fmla="*/ 7330658 w 12192000"/>
              <a:gd name="connsiteY6748" fmla="*/ 226310 h 364561"/>
              <a:gd name="connsiteX6749" fmla="*/ 7331896 w 12192000"/>
              <a:gd name="connsiteY6749" fmla="*/ 231664 h 364561"/>
              <a:gd name="connsiteX6750" fmla="*/ 7327984 w 12192000"/>
              <a:gd name="connsiteY6750" fmla="*/ 227528 h 364561"/>
              <a:gd name="connsiteX6751" fmla="*/ 7327719 w 12192000"/>
              <a:gd name="connsiteY6751" fmla="*/ 227649 h 364561"/>
              <a:gd name="connsiteX6752" fmla="*/ 7321994 w 12192000"/>
              <a:gd name="connsiteY6752" fmla="*/ 231664 h 364561"/>
              <a:gd name="connsiteX6753" fmla="*/ 7310679 w 12192000"/>
              <a:gd name="connsiteY6753" fmla="*/ 209231 h 364561"/>
              <a:gd name="connsiteX6754" fmla="*/ 7341325 w 12192000"/>
              <a:gd name="connsiteY6754" fmla="*/ 209231 h 364561"/>
              <a:gd name="connsiteX6755" fmla="*/ 7340581 w 12192000"/>
              <a:gd name="connsiteY6755" fmla="*/ 209231 h 364561"/>
              <a:gd name="connsiteX6756" fmla="*/ 7340602 w 12192000"/>
              <a:gd name="connsiteY6756" fmla="*/ 209401 h 364561"/>
              <a:gd name="connsiteX6757" fmla="*/ 7420885 w 12192000"/>
              <a:gd name="connsiteY6757" fmla="*/ 209231 h 364561"/>
              <a:gd name="connsiteX6758" fmla="*/ 7430314 w 12192000"/>
              <a:gd name="connsiteY6758" fmla="*/ 217428 h 364561"/>
              <a:gd name="connsiteX6759" fmla="*/ 7420885 w 12192000"/>
              <a:gd name="connsiteY6759" fmla="*/ 217428 h 364561"/>
              <a:gd name="connsiteX6760" fmla="*/ 7420885 w 12192000"/>
              <a:gd name="connsiteY6760" fmla="*/ 209231 h 364561"/>
              <a:gd name="connsiteX6761" fmla="*/ 7529323 w 12192000"/>
              <a:gd name="connsiteY6761" fmla="*/ 209231 h 364561"/>
              <a:gd name="connsiteX6762" fmla="*/ 7532970 w 12192000"/>
              <a:gd name="connsiteY6762" fmla="*/ 210251 h 364561"/>
              <a:gd name="connsiteX6763" fmla="*/ 7532768 w 12192000"/>
              <a:gd name="connsiteY6763" fmla="*/ 210464 h 364561"/>
              <a:gd name="connsiteX6764" fmla="*/ 7536312 w 12192000"/>
              <a:gd name="connsiteY6764" fmla="*/ 211732 h 364561"/>
              <a:gd name="connsiteX6765" fmla="*/ 7542808 w 12192000"/>
              <a:gd name="connsiteY6765" fmla="*/ 221429 h 364561"/>
              <a:gd name="connsiteX6766" fmla="*/ 7541082 w 12192000"/>
              <a:gd name="connsiteY6766" fmla="*/ 226127 h 364561"/>
              <a:gd name="connsiteX6767" fmla="*/ 7540262 w 12192000"/>
              <a:gd name="connsiteY6767" fmla="*/ 229433 h 364561"/>
              <a:gd name="connsiteX6768" fmla="*/ 7539047 w 12192000"/>
              <a:gd name="connsiteY6768" fmla="*/ 231664 h 364561"/>
              <a:gd name="connsiteX6769" fmla="*/ 7541082 w 12192000"/>
              <a:gd name="connsiteY6769" fmla="*/ 226127 h 364561"/>
              <a:gd name="connsiteX6770" fmla="*/ 7541478 w 12192000"/>
              <a:gd name="connsiteY6770" fmla="*/ 224526 h 364561"/>
              <a:gd name="connsiteX6771" fmla="*/ 7529323 w 12192000"/>
              <a:gd name="connsiteY6771" fmla="*/ 217388 h 364561"/>
              <a:gd name="connsiteX6772" fmla="*/ 7530690 w 12192000"/>
              <a:gd name="connsiteY6772" fmla="*/ 212672 h 364561"/>
              <a:gd name="connsiteX6773" fmla="*/ 7532768 w 12192000"/>
              <a:gd name="connsiteY6773" fmla="*/ 210464 h 364561"/>
              <a:gd name="connsiteX6774" fmla="*/ 7667228 w 12192000"/>
              <a:gd name="connsiteY6774" fmla="*/ 209231 h 364561"/>
              <a:gd name="connsiteX6775" fmla="*/ 7667386 w 12192000"/>
              <a:gd name="connsiteY6775" fmla="*/ 209725 h 364561"/>
              <a:gd name="connsiteX6776" fmla="*/ 7667478 w 12192000"/>
              <a:gd name="connsiteY6776" fmla="*/ 209511 h 364561"/>
              <a:gd name="connsiteX6777" fmla="*/ 7667339 w 12192000"/>
              <a:gd name="connsiteY6777" fmla="*/ 209264 h 364561"/>
              <a:gd name="connsiteX6778" fmla="*/ 7925356 w 12192000"/>
              <a:gd name="connsiteY6778" fmla="*/ 209231 h 364561"/>
              <a:gd name="connsiteX6779" fmla="*/ 7934786 w 12192000"/>
              <a:gd name="connsiteY6779" fmla="*/ 217427 h 364561"/>
              <a:gd name="connsiteX6780" fmla="*/ 7925356 w 12192000"/>
              <a:gd name="connsiteY6780" fmla="*/ 209231 h 364561"/>
              <a:gd name="connsiteX6781" fmla="*/ 8074223 w 12192000"/>
              <a:gd name="connsiteY6781" fmla="*/ 209231 h 364561"/>
              <a:gd name="connsiteX6782" fmla="*/ 8064439 w 12192000"/>
              <a:gd name="connsiteY6782" fmla="*/ 224689 h 364561"/>
              <a:gd name="connsiteX6783" fmla="*/ 8064439 w 12192000"/>
              <a:gd name="connsiteY6783" fmla="*/ 231903 h 364561"/>
              <a:gd name="connsiteX6784" fmla="*/ 8084005 w 12192000"/>
              <a:gd name="connsiteY6784" fmla="*/ 239117 h 364561"/>
              <a:gd name="connsiteX6785" fmla="*/ 8084005 w 12192000"/>
              <a:gd name="connsiteY6785" fmla="*/ 231903 h 364561"/>
              <a:gd name="connsiteX6786" fmla="*/ 8074223 w 12192000"/>
              <a:gd name="connsiteY6786" fmla="*/ 231903 h 364561"/>
              <a:gd name="connsiteX6787" fmla="*/ 8074223 w 12192000"/>
              <a:gd name="connsiteY6787" fmla="*/ 224689 h 364561"/>
              <a:gd name="connsiteX6788" fmla="*/ 8074223 w 12192000"/>
              <a:gd name="connsiteY6788" fmla="*/ 209231 h 364561"/>
              <a:gd name="connsiteX6789" fmla="*/ 8084005 w 12192000"/>
              <a:gd name="connsiteY6789" fmla="*/ 209231 h 364561"/>
              <a:gd name="connsiteX6790" fmla="*/ 8084005 w 12192000"/>
              <a:gd name="connsiteY6790" fmla="*/ 217475 h 364561"/>
              <a:gd name="connsiteX6791" fmla="*/ 8074223 w 12192000"/>
              <a:gd name="connsiteY6791" fmla="*/ 224689 h 364561"/>
              <a:gd name="connsiteX6792" fmla="*/ 8084005 w 12192000"/>
              <a:gd name="connsiteY6792" fmla="*/ 224689 h 364561"/>
              <a:gd name="connsiteX6793" fmla="*/ 8093789 w 12192000"/>
              <a:gd name="connsiteY6793" fmla="*/ 217475 h 364561"/>
              <a:gd name="connsiteX6794" fmla="*/ 8093789 w 12192000"/>
              <a:gd name="connsiteY6794" fmla="*/ 224689 h 364561"/>
              <a:gd name="connsiteX6795" fmla="*/ 8103571 w 12192000"/>
              <a:gd name="connsiteY6795" fmla="*/ 231903 h 364561"/>
              <a:gd name="connsiteX6796" fmla="*/ 8084005 w 12192000"/>
              <a:gd name="connsiteY6796" fmla="*/ 209231 h 364561"/>
              <a:gd name="connsiteX6797" fmla="*/ 8944909 w 12192000"/>
              <a:gd name="connsiteY6797" fmla="*/ 209231 h 364561"/>
              <a:gd name="connsiteX6798" fmla="*/ 8954338 w 12192000"/>
              <a:gd name="connsiteY6798" fmla="*/ 217427 h 364561"/>
              <a:gd name="connsiteX6799" fmla="*/ 8944909 w 12192000"/>
              <a:gd name="connsiteY6799" fmla="*/ 209231 h 364561"/>
              <a:gd name="connsiteX6800" fmla="*/ 8995003 w 12192000"/>
              <a:gd name="connsiteY6800" fmla="*/ 209231 h 364561"/>
              <a:gd name="connsiteX6801" fmla="*/ 9014451 w 12192000"/>
              <a:gd name="connsiteY6801" fmla="*/ 217514 h 364561"/>
              <a:gd name="connsiteX6802" fmla="*/ 8995003 w 12192000"/>
              <a:gd name="connsiteY6802" fmla="*/ 209231 h 364561"/>
              <a:gd name="connsiteX6803" fmla="*/ 9053347 w 12192000"/>
              <a:gd name="connsiteY6803" fmla="*/ 209231 h 364561"/>
              <a:gd name="connsiteX6804" fmla="*/ 9053347 w 12192000"/>
              <a:gd name="connsiteY6804" fmla="*/ 217427 h 364561"/>
              <a:gd name="connsiteX6805" fmla="*/ 9053347 w 12192000"/>
              <a:gd name="connsiteY6805" fmla="*/ 209231 h 364561"/>
              <a:gd name="connsiteX6806" fmla="*/ 9072795 w 12192000"/>
              <a:gd name="connsiteY6806" fmla="*/ 209231 h 364561"/>
              <a:gd name="connsiteX6807" fmla="*/ 9083993 w 12192000"/>
              <a:gd name="connsiteY6807" fmla="*/ 224761 h 364561"/>
              <a:gd name="connsiteX6808" fmla="*/ 9072795 w 12192000"/>
              <a:gd name="connsiteY6808" fmla="*/ 209231 h 364561"/>
              <a:gd name="connsiteX6809" fmla="*/ 9113460 w 12192000"/>
              <a:gd name="connsiteY6809" fmla="*/ 209231 h 364561"/>
              <a:gd name="connsiteX6810" fmla="*/ 9113165 w 12192000"/>
              <a:gd name="connsiteY6810" fmla="*/ 209231 h 364561"/>
              <a:gd name="connsiteX6811" fmla="*/ 9104950 w 12192000"/>
              <a:gd name="connsiteY6811" fmla="*/ 209231 h 364561"/>
              <a:gd name="connsiteX6812" fmla="*/ 9103735 w 12192000"/>
              <a:gd name="connsiteY6812" fmla="*/ 209231 h 364561"/>
              <a:gd name="connsiteX6813" fmla="*/ 9103735 w 12192000"/>
              <a:gd name="connsiteY6813" fmla="*/ 217427 h 364561"/>
              <a:gd name="connsiteX6814" fmla="*/ 9112244 w 12192000"/>
              <a:gd name="connsiteY6814" fmla="*/ 210255 h 364561"/>
              <a:gd name="connsiteX6815" fmla="*/ 9112767 w 12192000"/>
              <a:gd name="connsiteY6815" fmla="*/ 209814 h 364561"/>
              <a:gd name="connsiteX6816" fmla="*/ 9109215 w 12192000"/>
              <a:gd name="connsiteY6816" fmla="*/ 215039 h 364561"/>
              <a:gd name="connsiteX6817" fmla="*/ 9122889 w 12192000"/>
              <a:gd name="connsiteY6817" fmla="*/ 217514 h 364561"/>
              <a:gd name="connsiteX6818" fmla="*/ 9113316 w 12192000"/>
              <a:gd name="connsiteY6818" fmla="*/ 210525 h 364561"/>
              <a:gd name="connsiteX6819" fmla="*/ 9113191 w 12192000"/>
              <a:gd name="connsiteY6819" fmla="*/ 209457 h 364561"/>
              <a:gd name="connsiteX6820" fmla="*/ 9568721 w 12192000"/>
              <a:gd name="connsiteY6820" fmla="*/ 209230 h 364561"/>
              <a:gd name="connsiteX6821" fmla="*/ 9568721 w 12192000"/>
              <a:gd name="connsiteY6821" fmla="*/ 217427 h 364561"/>
              <a:gd name="connsiteX6822" fmla="*/ 9568721 w 12192000"/>
              <a:gd name="connsiteY6822" fmla="*/ 209230 h 364561"/>
              <a:gd name="connsiteX6823" fmla="*/ 2810995 w 12192000"/>
              <a:gd name="connsiteY6823" fmla="*/ 208174 h 364561"/>
              <a:gd name="connsiteX6824" fmla="*/ 2810570 w 12192000"/>
              <a:gd name="connsiteY6824" fmla="*/ 209019 h 364561"/>
              <a:gd name="connsiteX6825" fmla="*/ 2801760 w 12192000"/>
              <a:gd name="connsiteY6825" fmla="*/ 209941 h 364561"/>
              <a:gd name="connsiteX6826" fmla="*/ 2811828 w 12192000"/>
              <a:gd name="connsiteY6826" fmla="*/ 209941 h 364561"/>
              <a:gd name="connsiteX6827" fmla="*/ 12085270 w 12192000"/>
              <a:gd name="connsiteY6827" fmla="*/ 208174 h 364561"/>
              <a:gd name="connsiteX6828" fmla="*/ 12084846 w 12192000"/>
              <a:gd name="connsiteY6828" fmla="*/ 209019 h 364561"/>
              <a:gd name="connsiteX6829" fmla="*/ 12076036 w 12192000"/>
              <a:gd name="connsiteY6829" fmla="*/ 209941 h 364561"/>
              <a:gd name="connsiteX6830" fmla="*/ 12086104 w 12192000"/>
              <a:gd name="connsiteY6830" fmla="*/ 209941 h 364561"/>
              <a:gd name="connsiteX6831" fmla="*/ 7557538 w 12192000"/>
              <a:gd name="connsiteY6831" fmla="*/ 207739 h 364561"/>
              <a:gd name="connsiteX6832" fmla="*/ 7558791 w 12192000"/>
              <a:gd name="connsiteY6832" fmla="*/ 217428 h 364561"/>
              <a:gd name="connsiteX6833" fmla="*/ 7548772 w 12192000"/>
              <a:gd name="connsiteY6833" fmla="*/ 217428 h 364561"/>
              <a:gd name="connsiteX6834" fmla="*/ 7548772 w 12192000"/>
              <a:gd name="connsiteY6834" fmla="*/ 209375 h 364561"/>
              <a:gd name="connsiteX6835" fmla="*/ 7557538 w 12192000"/>
              <a:gd name="connsiteY6835" fmla="*/ 207739 h 364561"/>
              <a:gd name="connsiteX6836" fmla="*/ 915506 w 12192000"/>
              <a:gd name="connsiteY6836" fmla="*/ 206875 h 364561"/>
              <a:gd name="connsiteX6837" fmla="*/ 900743 w 12192000"/>
              <a:gd name="connsiteY6837" fmla="*/ 209983 h 364561"/>
              <a:gd name="connsiteX6838" fmla="*/ 900743 w 12192000"/>
              <a:gd name="connsiteY6838" fmla="*/ 217352 h 364561"/>
              <a:gd name="connsiteX6839" fmla="*/ 922315 w 12192000"/>
              <a:gd name="connsiteY6839" fmla="*/ 209983 h 364561"/>
              <a:gd name="connsiteX6840" fmla="*/ 915506 w 12192000"/>
              <a:gd name="connsiteY6840" fmla="*/ 206875 h 364561"/>
              <a:gd name="connsiteX6841" fmla="*/ 10189782 w 12192000"/>
              <a:gd name="connsiteY6841" fmla="*/ 206875 h 364561"/>
              <a:gd name="connsiteX6842" fmla="*/ 10175018 w 12192000"/>
              <a:gd name="connsiteY6842" fmla="*/ 209983 h 364561"/>
              <a:gd name="connsiteX6843" fmla="*/ 10175018 w 12192000"/>
              <a:gd name="connsiteY6843" fmla="*/ 217352 h 364561"/>
              <a:gd name="connsiteX6844" fmla="*/ 10196591 w 12192000"/>
              <a:gd name="connsiteY6844" fmla="*/ 209983 h 364561"/>
              <a:gd name="connsiteX6845" fmla="*/ 10189782 w 12192000"/>
              <a:gd name="connsiteY6845" fmla="*/ 206875 h 364561"/>
              <a:gd name="connsiteX6846" fmla="*/ 105693 w 12192000"/>
              <a:gd name="connsiteY6846" fmla="*/ 206587 h 364561"/>
              <a:gd name="connsiteX6847" fmla="*/ 103951 w 12192000"/>
              <a:gd name="connsiteY6847" fmla="*/ 209781 h 364561"/>
              <a:gd name="connsiteX6848" fmla="*/ 124084 w 12192000"/>
              <a:gd name="connsiteY6848" fmla="*/ 217352 h 364561"/>
              <a:gd name="connsiteX6849" fmla="*/ 124084 w 12192000"/>
              <a:gd name="connsiteY6849" fmla="*/ 209781 h 364561"/>
              <a:gd name="connsiteX6850" fmla="*/ 105693 w 12192000"/>
              <a:gd name="connsiteY6850" fmla="*/ 206587 h 364561"/>
              <a:gd name="connsiteX6851" fmla="*/ 9379969 w 12192000"/>
              <a:gd name="connsiteY6851" fmla="*/ 206587 h 364561"/>
              <a:gd name="connsiteX6852" fmla="*/ 9378227 w 12192000"/>
              <a:gd name="connsiteY6852" fmla="*/ 209781 h 364561"/>
              <a:gd name="connsiteX6853" fmla="*/ 9398360 w 12192000"/>
              <a:gd name="connsiteY6853" fmla="*/ 217352 h 364561"/>
              <a:gd name="connsiteX6854" fmla="*/ 9398360 w 12192000"/>
              <a:gd name="connsiteY6854" fmla="*/ 209781 h 364561"/>
              <a:gd name="connsiteX6855" fmla="*/ 9379969 w 12192000"/>
              <a:gd name="connsiteY6855" fmla="*/ 206587 h 364561"/>
              <a:gd name="connsiteX6856" fmla="*/ 8703272 w 12192000"/>
              <a:gd name="connsiteY6856" fmla="*/ 206528 h 364561"/>
              <a:gd name="connsiteX6857" fmla="*/ 8696799 w 12192000"/>
              <a:gd name="connsiteY6857" fmla="*/ 209375 h 364561"/>
              <a:gd name="connsiteX6858" fmla="*/ 8707997 w 12192000"/>
              <a:gd name="connsiteY6858" fmla="*/ 217427 h 364561"/>
              <a:gd name="connsiteX6859" fmla="*/ 8703272 w 12192000"/>
              <a:gd name="connsiteY6859" fmla="*/ 206528 h 364561"/>
              <a:gd name="connsiteX6860" fmla="*/ 1812388 w 12192000"/>
              <a:gd name="connsiteY6860" fmla="*/ 206502 h 364561"/>
              <a:gd name="connsiteX6861" fmla="*/ 1810663 w 12192000"/>
              <a:gd name="connsiteY6861" fmla="*/ 209633 h 364561"/>
              <a:gd name="connsiteX6862" fmla="*/ 1823370 w 12192000"/>
              <a:gd name="connsiteY6862" fmla="*/ 212764 h 364561"/>
              <a:gd name="connsiteX6863" fmla="*/ 1829890 w 12192000"/>
              <a:gd name="connsiteY6863" fmla="*/ 216560 h 364561"/>
              <a:gd name="connsiteX6864" fmla="*/ 1830742 w 12192000"/>
              <a:gd name="connsiteY6864" fmla="*/ 209633 h 364561"/>
              <a:gd name="connsiteX6865" fmla="*/ 1812388 w 12192000"/>
              <a:gd name="connsiteY6865" fmla="*/ 206502 h 364561"/>
              <a:gd name="connsiteX6866" fmla="*/ 11086664 w 12192000"/>
              <a:gd name="connsiteY6866" fmla="*/ 206502 h 364561"/>
              <a:gd name="connsiteX6867" fmla="*/ 11084939 w 12192000"/>
              <a:gd name="connsiteY6867" fmla="*/ 209633 h 364561"/>
              <a:gd name="connsiteX6868" fmla="*/ 11097645 w 12192000"/>
              <a:gd name="connsiteY6868" fmla="*/ 212764 h 364561"/>
              <a:gd name="connsiteX6869" fmla="*/ 11104166 w 12192000"/>
              <a:gd name="connsiteY6869" fmla="*/ 216560 h 364561"/>
              <a:gd name="connsiteX6870" fmla="*/ 11105018 w 12192000"/>
              <a:gd name="connsiteY6870" fmla="*/ 209633 h 364561"/>
              <a:gd name="connsiteX6871" fmla="*/ 11086664 w 12192000"/>
              <a:gd name="connsiteY6871" fmla="*/ 206502 h 364561"/>
              <a:gd name="connsiteX6872" fmla="*/ 5814558 w 12192000"/>
              <a:gd name="connsiteY6872" fmla="*/ 206402 h 364561"/>
              <a:gd name="connsiteX6873" fmla="*/ 5816123 w 12192000"/>
              <a:gd name="connsiteY6873" fmla="*/ 209375 h 364561"/>
              <a:gd name="connsiteX6874" fmla="*/ 5806104 w 12192000"/>
              <a:gd name="connsiteY6874" fmla="*/ 209375 h 364561"/>
              <a:gd name="connsiteX6875" fmla="*/ 5814558 w 12192000"/>
              <a:gd name="connsiteY6875" fmla="*/ 206402 h 364561"/>
              <a:gd name="connsiteX6876" fmla="*/ 5983154 w 12192000"/>
              <a:gd name="connsiteY6876" fmla="*/ 206402 h 364561"/>
              <a:gd name="connsiteX6877" fmla="*/ 5984673 w 12192000"/>
              <a:gd name="connsiteY6877" fmla="*/ 209375 h 364561"/>
              <a:gd name="connsiteX6878" fmla="*/ 5974949 w 12192000"/>
              <a:gd name="connsiteY6878" fmla="*/ 217428 h 364561"/>
              <a:gd name="connsiteX6879" fmla="*/ 5965225 w 12192000"/>
              <a:gd name="connsiteY6879" fmla="*/ 217428 h 364561"/>
              <a:gd name="connsiteX6880" fmla="*/ 5974949 w 12192000"/>
              <a:gd name="connsiteY6880" fmla="*/ 209375 h 364561"/>
              <a:gd name="connsiteX6881" fmla="*/ 5983154 w 12192000"/>
              <a:gd name="connsiteY6881" fmla="*/ 206402 h 364561"/>
              <a:gd name="connsiteX6882" fmla="*/ 5857763 w 12192000"/>
              <a:gd name="connsiteY6882" fmla="*/ 206319 h 364561"/>
              <a:gd name="connsiteX6883" fmla="*/ 5866217 w 12192000"/>
              <a:gd name="connsiteY6883" fmla="*/ 209231 h 364561"/>
              <a:gd name="connsiteX6884" fmla="*/ 5856198 w 12192000"/>
              <a:gd name="connsiteY6884" fmla="*/ 209231 h 364561"/>
              <a:gd name="connsiteX6885" fmla="*/ 5857763 w 12192000"/>
              <a:gd name="connsiteY6885" fmla="*/ 206319 h 364561"/>
              <a:gd name="connsiteX6886" fmla="*/ 8851691 w 12192000"/>
              <a:gd name="connsiteY6886" fmla="*/ 206319 h 364561"/>
              <a:gd name="connsiteX6887" fmla="*/ 8845900 w 12192000"/>
              <a:gd name="connsiteY6887" fmla="*/ 209231 h 364561"/>
              <a:gd name="connsiteX6888" fmla="*/ 8855919 w 12192000"/>
              <a:gd name="connsiteY6888" fmla="*/ 209231 h 364561"/>
              <a:gd name="connsiteX6889" fmla="*/ 8851691 w 12192000"/>
              <a:gd name="connsiteY6889" fmla="*/ 206319 h 364561"/>
              <a:gd name="connsiteX6890" fmla="*/ 8986092 w 12192000"/>
              <a:gd name="connsiteY6890" fmla="*/ 205534 h 364561"/>
              <a:gd name="connsiteX6891" fmla="*/ 8986394 w 12192000"/>
              <a:gd name="connsiteY6891" fmla="*/ 206402 h 364561"/>
              <a:gd name="connsiteX6892" fmla="*/ 8984984 w 12192000"/>
              <a:gd name="connsiteY6892" fmla="*/ 209375 h 364561"/>
              <a:gd name="connsiteX6893" fmla="*/ 8984984 w 12192000"/>
              <a:gd name="connsiteY6893" fmla="*/ 217427 h 364561"/>
              <a:gd name="connsiteX6894" fmla="*/ 8995003 w 12192000"/>
              <a:gd name="connsiteY6894" fmla="*/ 209375 h 364561"/>
              <a:gd name="connsiteX6895" fmla="*/ 8986236 w 12192000"/>
              <a:gd name="connsiteY6895" fmla="*/ 205851 h 364561"/>
              <a:gd name="connsiteX6896" fmla="*/ 4298341 w 12192000"/>
              <a:gd name="connsiteY6896" fmla="*/ 204102 h 364561"/>
              <a:gd name="connsiteX6897" fmla="*/ 4293168 w 12192000"/>
              <a:gd name="connsiteY6897" fmla="*/ 209781 h 364561"/>
              <a:gd name="connsiteX6898" fmla="*/ 4303512 w 12192000"/>
              <a:gd name="connsiteY6898" fmla="*/ 209781 h 364561"/>
              <a:gd name="connsiteX6899" fmla="*/ 4298341 w 12192000"/>
              <a:gd name="connsiteY6899" fmla="*/ 204102 h 364561"/>
              <a:gd name="connsiteX6900" fmla="*/ 4345191 w 12192000"/>
              <a:gd name="connsiteY6900" fmla="*/ 204102 h 364561"/>
              <a:gd name="connsiteX6901" fmla="*/ 4335152 w 12192000"/>
              <a:gd name="connsiteY6901" fmla="*/ 209781 h 364561"/>
              <a:gd name="connsiteX6902" fmla="*/ 4355232 w 12192000"/>
              <a:gd name="connsiteY6902" fmla="*/ 209781 h 364561"/>
              <a:gd name="connsiteX6903" fmla="*/ 4345191 w 12192000"/>
              <a:gd name="connsiteY6903" fmla="*/ 204102 h 364561"/>
              <a:gd name="connsiteX6904" fmla="*/ 4984195 w 12192000"/>
              <a:gd name="connsiteY6904" fmla="*/ 202762 h 364561"/>
              <a:gd name="connsiteX6905" fmla="*/ 4975847 w 12192000"/>
              <a:gd name="connsiteY6905" fmla="*/ 203171 h 364561"/>
              <a:gd name="connsiteX6906" fmla="*/ 4964869 w 12192000"/>
              <a:gd name="connsiteY6906" fmla="*/ 209446 h 364561"/>
              <a:gd name="connsiteX6907" fmla="*/ 4982709 w 12192000"/>
              <a:gd name="connsiteY6907" fmla="*/ 206421 h 364561"/>
              <a:gd name="connsiteX6908" fmla="*/ 2015013 w 12192000"/>
              <a:gd name="connsiteY6908" fmla="*/ 202561 h 364561"/>
              <a:gd name="connsiteX6909" fmla="*/ 2004945 w 12192000"/>
              <a:gd name="connsiteY6909" fmla="*/ 209941 h 364561"/>
              <a:gd name="connsiteX6910" fmla="*/ 2015013 w 12192000"/>
              <a:gd name="connsiteY6910" fmla="*/ 202561 h 364561"/>
              <a:gd name="connsiteX6911" fmla="*/ 2545744 w 12192000"/>
              <a:gd name="connsiteY6911" fmla="*/ 202561 h 364561"/>
              <a:gd name="connsiteX6912" fmla="*/ 2535676 w 12192000"/>
              <a:gd name="connsiteY6912" fmla="*/ 209941 h 364561"/>
              <a:gd name="connsiteX6913" fmla="*/ 2545744 w 12192000"/>
              <a:gd name="connsiteY6913" fmla="*/ 209941 h 364561"/>
              <a:gd name="connsiteX6914" fmla="*/ 2545744 w 12192000"/>
              <a:gd name="connsiteY6914" fmla="*/ 205543 h 364561"/>
              <a:gd name="connsiteX6915" fmla="*/ 2657931 w 12192000"/>
              <a:gd name="connsiteY6915" fmla="*/ 202561 h 364561"/>
              <a:gd name="connsiteX6916" fmla="*/ 2656764 w 12192000"/>
              <a:gd name="connsiteY6916" fmla="*/ 203096 h 364561"/>
              <a:gd name="connsiteX6917" fmla="*/ 2657931 w 12192000"/>
              <a:gd name="connsiteY6917" fmla="*/ 209941 h 364561"/>
              <a:gd name="connsiteX6918" fmla="*/ 2657931 w 12192000"/>
              <a:gd name="connsiteY6918" fmla="*/ 202561 h 364561"/>
              <a:gd name="connsiteX6919" fmla="*/ 11289289 w 12192000"/>
              <a:gd name="connsiteY6919" fmla="*/ 202561 h 364561"/>
              <a:gd name="connsiteX6920" fmla="*/ 11279221 w 12192000"/>
              <a:gd name="connsiteY6920" fmla="*/ 209941 h 364561"/>
              <a:gd name="connsiteX6921" fmla="*/ 11289289 w 12192000"/>
              <a:gd name="connsiteY6921" fmla="*/ 202561 h 364561"/>
              <a:gd name="connsiteX6922" fmla="*/ 11820019 w 12192000"/>
              <a:gd name="connsiteY6922" fmla="*/ 202561 h 364561"/>
              <a:gd name="connsiteX6923" fmla="*/ 11809952 w 12192000"/>
              <a:gd name="connsiteY6923" fmla="*/ 209941 h 364561"/>
              <a:gd name="connsiteX6924" fmla="*/ 11820019 w 12192000"/>
              <a:gd name="connsiteY6924" fmla="*/ 209941 h 364561"/>
              <a:gd name="connsiteX6925" fmla="*/ 11820019 w 12192000"/>
              <a:gd name="connsiteY6925" fmla="*/ 205543 h 364561"/>
              <a:gd name="connsiteX6926" fmla="*/ 11932207 w 12192000"/>
              <a:gd name="connsiteY6926" fmla="*/ 202561 h 364561"/>
              <a:gd name="connsiteX6927" fmla="*/ 11931039 w 12192000"/>
              <a:gd name="connsiteY6927" fmla="*/ 203096 h 364561"/>
              <a:gd name="connsiteX6928" fmla="*/ 11932207 w 12192000"/>
              <a:gd name="connsiteY6928" fmla="*/ 209941 h 364561"/>
              <a:gd name="connsiteX6929" fmla="*/ 11932207 w 12192000"/>
              <a:gd name="connsiteY6929" fmla="*/ 202561 h 364561"/>
              <a:gd name="connsiteX6930" fmla="*/ 5331265 w 12192000"/>
              <a:gd name="connsiteY6930" fmla="*/ 202367 h 364561"/>
              <a:gd name="connsiteX6931" fmla="*/ 5321513 w 12192000"/>
              <a:gd name="connsiteY6931" fmla="*/ 202367 h 364561"/>
              <a:gd name="connsiteX6932" fmla="*/ 5315876 w 12192000"/>
              <a:gd name="connsiteY6932" fmla="*/ 206497 h 364561"/>
              <a:gd name="connsiteX6933" fmla="*/ 5314072 w 12192000"/>
              <a:gd name="connsiteY6933" fmla="*/ 207819 h 364561"/>
              <a:gd name="connsiteX6934" fmla="*/ 5314754 w 12192000"/>
              <a:gd name="connsiteY6934" fmla="*/ 208934 h 364561"/>
              <a:gd name="connsiteX6935" fmla="*/ 5317552 w 12192000"/>
              <a:gd name="connsiteY6935" fmla="*/ 208395 h 364561"/>
              <a:gd name="connsiteX6936" fmla="*/ 5331265 w 12192000"/>
              <a:gd name="connsiteY6936" fmla="*/ 202367 h 364561"/>
              <a:gd name="connsiteX6937" fmla="*/ 6975112 w 12192000"/>
              <a:gd name="connsiteY6937" fmla="*/ 202367 h 364561"/>
              <a:gd name="connsiteX6938" fmla="*/ 6975112 w 12192000"/>
              <a:gd name="connsiteY6938" fmla="*/ 209511 h 364561"/>
              <a:gd name="connsiteX6939" fmla="*/ 6975112 w 12192000"/>
              <a:gd name="connsiteY6939" fmla="*/ 202367 h 364561"/>
              <a:gd name="connsiteX6940" fmla="*/ 7014118 w 12192000"/>
              <a:gd name="connsiteY6940" fmla="*/ 202367 h 364561"/>
              <a:gd name="connsiteX6941" fmla="*/ 7012196 w 12192000"/>
              <a:gd name="connsiteY6941" fmla="*/ 202820 h 364561"/>
              <a:gd name="connsiteX6942" fmla="*/ 7014118 w 12192000"/>
              <a:gd name="connsiteY6942" fmla="*/ 209511 h 364561"/>
              <a:gd name="connsiteX6943" fmla="*/ 7014118 w 12192000"/>
              <a:gd name="connsiteY6943" fmla="*/ 202367 h 364561"/>
              <a:gd name="connsiteX6944" fmla="*/ 7647974 w 12192000"/>
              <a:gd name="connsiteY6944" fmla="*/ 202367 h 364561"/>
              <a:gd name="connsiteX6945" fmla="*/ 7647974 w 12192000"/>
              <a:gd name="connsiteY6945" fmla="*/ 209511 h 364561"/>
              <a:gd name="connsiteX6946" fmla="*/ 7665802 w 12192000"/>
              <a:gd name="connsiteY6946" fmla="*/ 206497 h 364561"/>
              <a:gd name="connsiteX6947" fmla="*/ 7667339 w 12192000"/>
              <a:gd name="connsiteY6947" fmla="*/ 209264 h 364561"/>
              <a:gd name="connsiteX6948" fmla="*/ 7667472 w 12192000"/>
              <a:gd name="connsiteY6948" fmla="*/ 209303 h 364561"/>
              <a:gd name="connsiteX6949" fmla="*/ 7667325 w 12192000"/>
              <a:gd name="connsiteY6949" fmla="*/ 203037 h 364561"/>
              <a:gd name="connsiteX6950" fmla="*/ 7667254 w 12192000"/>
              <a:gd name="connsiteY6950" fmla="*/ 202522 h 364561"/>
              <a:gd name="connsiteX6951" fmla="*/ 7661687 w 12192000"/>
              <a:gd name="connsiteY6951" fmla="*/ 206386 h 364561"/>
              <a:gd name="connsiteX6952" fmla="*/ 7647974 w 12192000"/>
              <a:gd name="connsiteY6952" fmla="*/ 202367 h 364561"/>
              <a:gd name="connsiteX6953" fmla="*/ 7698126 w 12192000"/>
              <a:gd name="connsiteY6953" fmla="*/ 202367 h 364561"/>
              <a:gd name="connsiteX6954" fmla="*/ 7688373 w 12192000"/>
              <a:gd name="connsiteY6954" fmla="*/ 209511 h 364561"/>
              <a:gd name="connsiteX6955" fmla="*/ 7698126 w 12192000"/>
              <a:gd name="connsiteY6955" fmla="*/ 217676 h 364561"/>
              <a:gd name="connsiteX6956" fmla="*/ 7698126 w 12192000"/>
              <a:gd name="connsiteY6956" fmla="*/ 202367 h 364561"/>
              <a:gd name="connsiteX6957" fmla="*/ 7934950 w 12192000"/>
              <a:gd name="connsiteY6957" fmla="*/ 202367 h 364561"/>
              <a:gd name="connsiteX6958" fmla="*/ 7934950 w 12192000"/>
              <a:gd name="connsiteY6958" fmla="*/ 209511 h 364561"/>
              <a:gd name="connsiteX6959" fmla="*/ 7936802 w 12192000"/>
              <a:gd name="connsiteY6959" fmla="*/ 208736 h 364561"/>
              <a:gd name="connsiteX6960" fmla="*/ 7965598 w 12192000"/>
              <a:gd name="connsiteY6960" fmla="*/ 202367 h 364561"/>
              <a:gd name="connsiteX6961" fmla="*/ 7965598 w 12192000"/>
              <a:gd name="connsiteY6961" fmla="*/ 209511 h 364561"/>
              <a:gd name="connsiteX6962" fmla="*/ 7965598 w 12192000"/>
              <a:gd name="connsiteY6962" fmla="*/ 202367 h 364561"/>
              <a:gd name="connsiteX6963" fmla="*/ 7994852 w 12192000"/>
              <a:gd name="connsiteY6963" fmla="*/ 202367 h 364561"/>
              <a:gd name="connsiteX6964" fmla="*/ 7985102 w 12192000"/>
              <a:gd name="connsiteY6964" fmla="*/ 209511 h 364561"/>
              <a:gd name="connsiteX6965" fmla="*/ 7994852 w 12192000"/>
              <a:gd name="connsiteY6965" fmla="*/ 209511 h 364561"/>
              <a:gd name="connsiteX6966" fmla="*/ 7975351 w 12192000"/>
              <a:gd name="connsiteY6966" fmla="*/ 231965 h 364561"/>
              <a:gd name="connsiteX6967" fmla="*/ 7965598 w 12192000"/>
              <a:gd name="connsiteY6967" fmla="*/ 217676 h 364561"/>
              <a:gd name="connsiteX6968" fmla="*/ 7944702 w 12192000"/>
              <a:gd name="connsiteY6968" fmla="*/ 209511 h 364561"/>
              <a:gd name="connsiteX6969" fmla="*/ 7944702 w 12192000"/>
              <a:gd name="connsiteY6969" fmla="*/ 202367 h 364561"/>
              <a:gd name="connsiteX6970" fmla="*/ 7943484 w 12192000"/>
              <a:gd name="connsiteY6970" fmla="*/ 205939 h 364561"/>
              <a:gd name="connsiteX6971" fmla="*/ 7936802 w 12192000"/>
              <a:gd name="connsiteY6971" fmla="*/ 208736 h 364561"/>
              <a:gd name="connsiteX6972" fmla="*/ 7938016 w 12192000"/>
              <a:gd name="connsiteY6972" fmla="*/ 212913 h 364561"/>
              <a:gd name="connsiteX6973" fmla="*/ 7946682 w 12192000"/>
              <a:gd name="connsiteY6973" fmla="*/ 220088 h 364561"/>
              <a:gd name="connsiteX6974" fmla="*/ 7945574 w 12192000"/>
              <a:gd name="connsiteY6974" fmla="*/ 222740 h 364561"/>
              <a:gd name="connsiteX6975" fmla="*/ 7949752 w 12192000"/>
              <a:gd name="connsiteY6975" fmla="*/ 223927 h 364561"/>
              <a:gd name="connsiteX6976" fmla="*/ 7965598 w 12192000"/>
              <a:gd name="connsiteY6976" fmla="*/ 224820 h 364561"/>
              <a:gd name="connsiteX6977" fmla="*/ 7971693 w 12192000"/>
              <a:gd name="connsiteY6977" fmla="*/ 234644 h 364561"/>
              <a:gd name="connsiteX6978" fmla="*/ 7981604 w 12192000"/>
              <a:gd name="connsiteY6978" fmla="*/ 237944 h 364561"/>
              <a:gd name="connsiteX6979" fmla="*/ 7985102 w 12192000"/>
              <a:gd name="connsiteY6979" fmla="*/ 231965 h 364561"/>
              <a:gd name="connsiteX6980" fmla="*/ 7994852 w 12192000"/>
              <a:gd name="connsiteY6980" fmla="*/ 239109 h 364561"/>
              <a:gd name="connsiteX6981" fmla="*/ 7985102 w 12192000"/>
              <a:gd name="connsiteY6981" fmla="*/ 224820 h 364561"/>
              <a:gd name="connsiteX6982" fmla="*/ 7994852 w 12192000"/>
              <a:gd name="connsiteY6982" fmla="*/ 224820 h 364561"/>
              <a:gd name="connsiteX6983" fmla="*/ 7994852 w 12192000"/>
              <a:gd name="connsiteY6983" fmla="*/ 217676 h 364561"/>
              <a:gd name="connsiteX6984" fmla="*/ 8004605 w 12192000"/>
              <a:gd name="connsiteY6984" fmla="*/ 209511 h 364561"/>
              <a:gd name="connsiteX6985" fmla="*/ 7994852 w 12192000"/>
              <a:gd name="connsiteY6985" fmla="*/ 202367 h 364561"/>
              <a:gd name="connsiteX6986" fmla="*/ 8499153 w 12192000"/>
              <a:gd name="connsiteY6986" fmla="*/ 202367 h 364561"/>
              <a:gd name="connsiteX6987" fmla="*/ 8495039 w 12192000"/>
              <a:gd name="connsiteY6987" fmla="*/ 208395 h 364561"/>
              <a:gd name="connsiteX6988" fmla="*/ 8498416 w 12192000"/>
              <a:gd name="connsiteY6988" fmla="*/ 209312 h 364561"/>
              <a:gd name="connsiteX6989" fmla="*/ 8493008 w 12192000"/>
              <a:gd name="connsiteY6989" fmla="*/ 210511 h 364561"/>
              <a:gd name="connsiteX6990" fmla="*/ 8485107 w 12192000"/>
              <a:gd name="connsiteY6990" fmla="*/ 216147 h 364561"/>
              <a:gd name="connsiteX6991" fmla="*/ 8479650 w 12192000"/>
              <a:gd name="connsiteY6991" fmla="*/ 217357 h 364561"/>
              <a:gd name="connsiteX6992" fmla="*/ 8479650 w 12192000"/>
              <a:gd name="connsiteY6992" fmla="*/ 214343 h 364561"/>
              <a:gd name="connsiteX6993" fmla="*/ 8479650 w 12192000"/>
              <a:gd name="connsiteY6993" fmla="*/ 209511 h 364561"/>
              <a:gd name="connsiteX6994" fmla="*/ 8499153 w 12192000"/>
              <a:gd name="connsiteY6994" fmla="*/ 202367 h 364561"/>
              <a:gd name="connsiteX6995" fmla="*/ 8578559 w 12192000"/>
              <a:gd name="connsiteY6995" fmla="*/ 202367 h 364561"/>
              <a:gd name="connsiteX6996" fmla="*/ 8568807 w 12192000"/>
              <a:gd name="connsiteY6996" fmla="*/ 209511 h 364561"/>
              <a:gd name="connsiteX6997" fmla="*/ 8549304 w 12192000"/>
              <a:gd name="connsiteY6997" fmla="*/ 217676 h 364561"/>
              <a:gd name="connsiteX6998" fmla="*/ 8568807 w 12192000"/>
              <a:gd name="connsiteY6998" fmla="*/ 217676 h 364561"/>
              <a:gd name="connsiteX6999" fmla="*/ 8578559 w 12192000"/>
              <a:gd name="connsiteY6999" fmla="*/ 224820 h 364561"/>
              <a:gd name="connsiteX7000" fmla="*/ 8578559 w 12192000"/>
              <a:gd name="connsiteY7000" fmla="*/ 231965 h 364561"/>
              <a:gd name="connsiteX7001" fmla="*/ 8588310 w 12192000"/>
              <a:gd name="connsiteY7001" fmla="*/ 231965 h 364561"/>
              <a:gd name="connsiteX7002" fmla="*/ 8598062 w 12192000"/>
              <a:gd name="connsiteY7002" fmla="*/ 231965 h 364561"/>
              <a:gd name="connsiteX7003" fmla="*/ 8588310 w 12192000"/>
              <a:gd name="connsiteY7003" fmla="*/ 217676 h 364561"/>
              <a:gd name="connsiteX7004" fmla="*/ 8598062 w 12192000"/>
              <a:gd name="connsiteY7004" fmla="*/ 224820 h 364561"/>
              <a:gd name="connsiteX7005" fmla="*/ 8578559 w 12192000"/>
              <a:gd name="connsiteY7005" fmla="*/ 202367 h 364561"/>
              <a:gd name="connsiteX7006" fmla="*/ 5133334 w 12192000"/>
              <a:gd name="connsiteY7006" fmla="*/ 202347 h 364561"/>
              <a:gd name="connsiteX7007" fmla="*/ 5133285 w 12192000"/>
              <a:gd name="connsiteY7007" fmla="*/ 202367 h 364561"/>
              <a:gd name="connsiteX7008" fmla="*/ 5133378 w 12192000"/>
              <a:gd name="connsiteY7008" fmla="*/ 202367 h 364561"/>
              <a:gd name="connsiteX7009" fmla="*/ 5133378 w 12192000"/>
              <a:gd name="connsiteY7009" fmla="*/ 202355 h 364561"/>
              <a:gd name="connsiteX7010" fmla="*/ 5350547 w 12192000"/>
              <a:gd name="connsiteY7010" fmla="*/ 202329 h 364561"/>
              <a:gd name="connsiteX7011" fmla="*/ 5350547 w 12192000"/>
              <a:gd name="connsiteY7011" fmla="*/ 209231 h 364561"/>
              <a:gd name="connsiteX7012" fmla="*/ 5350547 w 12192000"/>
              <a:gd name="connsiteY7012" fmla="*/ 202329 h 364561"/>
              <a:gd name="connsiteX7013" fmla="*/ 5381193 w 12192000"/>
              <a:gd name="connsiteY7013" fmla="*/ 202329 h 364561"/>
              <a:gd name="connsiteX7014" fmla="*/ 5391212 w 12192000"/>
              <a:gd name="connsiteY7014" fmla="*/ 209375 h 364561"/>
              <a:gd name="connsiteX7015" fmla="*/ 5381193 w 12192000"/>
              <a:gd name="connsiteY7015" fmla="*/ 202329 h 364561"/>
              <a:gd name="connsiteX7016" fmla="*/ 5519097 w 12192000"/>
              <a:gd name="connsiteY7016" fmla="*/ 202329 h 364561"/>
              <a:gd name="connsiteX7017" fmla="*/ 5509668 w 12192000"/>
              <a:gd name="connsiteY7017" fmla="*/ 209231 h 364561"/>
              <a:gd name="connsiteX7018" fmla="*/ 5519097 w 12192000"/>
              <a:gd name="connsiteY7018" fmla="*/ 202329 h 364561"/>
              <a:gd name="connsiteX7019" fmla="*/ 5637554 w 12192000"/>
              <a:gd name="connsiteY7019" fmla="*/ 202329 h 364561"/>
              <a:gd name="connsiteX7020" fmla="*/ 5637554 w 12192000"/>
              <a:gd name="connsiteY7020" fmla="*/ 217428 h 364561"/>
              <a:gd name="connsiteX7021" fmla="*/ 5637554 w 12192000"/>
              <a:gd name="connsiteY7021" fmla="*/ 202329 h 364561"/>
              <a:gd name="connsiteX7022" fmla="*/ 5796675 w 12192000"/>
              <a:gd name="connsiteY7022" fmla="*/ 202329 h 364561"/>
              <a:gd name="connsiteX7023" fmla="*/ 5796675 w 12192000"/>
              <a:gd name="connsiteY7023" fmla="*/ 209231 h 364561"/>
              <a:gd name="connsiteX7024" fmla="*/ 5796675 w 12192000"/>
              <a:gd name="connsiteY7024" fmla="*/ 202329 h 364561"/>
              <a:gd name="connsiteX7025" fmla="*/ 5984673 w 12192000"/>
              <a:gd name="connsiteY7025" fmla="*/ 202329 h 364561"/>
              <a:gd name="connsiteX7026" fmla="*/ 5974654 w 12192000"/>
              <a:gd name="connsiteY7026" fmla="*/ 202329 h 364561"/>
              <a:gd name="connsiteX7027" fmla="*/ 5984673 w 12192000"/>
              <a:gd name="connsiteY7027" fmla="*/ 202329 h 364561"/>
              <a:gd name="connsiteX7028" fmla="*/ 6143499 w 12192000"/>
              <a:gd name="connsiteY7028" fmla="*/ 202329 h 364561"/>
              <a:gd name="connsiteX7029" fmla="*/ 6143486 w 12192000"/>
              <a:gd name="connsiteY7029" fmla="*/ 202331 h 364561"/>
              <a:gd name="connsiteX7030" fmla="*/ 6143437 w 12192000"/>
              <a:gd name="connsiteY7030" fmla="*/ 202367 h 364561"/>
              <a:gd name="connsiteX7031" fmla="*/ 6143501 w 12192000"/>
              <a:gd name="connsiteY7031" fmla="*/ 202367 h 364561"/>
              <a:gd name="connsiteX7032" fmla="*/ 6252232 w 12192000"/>
              <a:gd name="connsiteY7032" fmla="*/ 202329 h 364561"/>
              <a:gd name="connsiteX7033" fmla="*/ 6252232 w 12192000"/>
              <a:gd name="connsiteY7033" fmla="*/ 209231 h 364561"/>
              <a:gd name="connsiteX7034" fmla="*/ 6252232 w 12192000"/>
              <a:gd name="connsiteY7034" fmla="*/ 202329 h 364561"/>
              <a:gd name="connsiteX7035" fmla="*/ 6291010 w 12192000"/>
              <a:gd name="connsiteY7035" fmla="*/ 202329 h 364561"/>
              <a:gd name="connsiteX7036" fmla="*/ 6302325 w 12192000"/>
              <a:gd name="connsiteY7036" fmla="*/ 209375 h 364561"/>
              <a:gd name="connsiteX7037" fmla="*/ 6291010 w 12192000"/>
              <a:gd name="connsiteY7037" fmla="*/ 217428 h 364561"/>
              <a:gd name="connsiteX7038" fmla="*/ 6291010 w 12192000"/>
              <a:gd name="connsiteY7038" fmla="*/ 209375 h 364561"/>
              <a:gd name="connsiteX7039" fmla="*/ 6291010 w 12192000"/>
              <a:gd name="connsiteY7039" fmla="*/ 202329 h 364561"/>
              <a:gd name="connsiteX7040" fmla="*/ 6420782 w 12192000"/>
              <a:gd name="connsiteY7040" fmla="*/ 202329 h 364561"/>
              <a:gd name="connsiteX7041" fmla="*/ 6430211 w 12192000"/>
              <a:gd name="connsiteY7041" fmla="*/ 217428 h 364561"/>
              <a:gd name="connsiteX7042" fmla="*/ 6420782 w 12192000"/>
              <a:gd name="connsiteY7042" fmla="*/ 202329 h 364561"/>
              <a:gd name="connsiteX7043" fmla="*/ 6479126 w 12192000"/>
              <a:gd name="connsiteY7043" fmla="*/ 202329 h 364561"/>
              <a:gd name="connsiteX7044" fmla="*/ 6490324 w 12192000"/>
              <a:gd name="connsiteY7044" fmla="*/ 209231 h 364561"/>
              <a:gd name="connsiteX7045" fmla="*/ 6479126 w 12192000"/>
              <a:gd name="connsiteY7045" fmla="*/ 202329 h 364561"/>
              <a:gd name="connsiteX7046" fmla="*/ 6697770 w 12192000"/>
              <a:gd name="connsiteY7046" fmla="*/ 202329 h 364561"/>
              <a:gd name="connsiteX7047" fmla="*/ 6697770 w 12192000"/>
              <a:gd name="connsiteY7047" fmla="*/ 209375 h 364561"/>
              <a:gd name="connsiteX7048" fmla="*/ 6688046 w 12192000"/>
              <a:gd name="connsiteY7048" fmla="*/ 217428 h 364561"/>
              <a:gd name="connsiteX7049" fmla="*/ 6678322 w 12192000"/>
              <a:gd name="connsiteY7049" fmla="*/ 202329 h 364561"/>
              <a:gd name="connsiteX7050" fmla="*/ 6697770 w 12192000"/>
              <a:gd name="connsiteY7050" fmla="*/ 202329 h 364561"/>
              <a:gd name="connsiteX7051" fmla="*/ 7321878 w 12192000"/>
              <a:gd name="connsiteY7051" fmla="*/ 202329 h 364561"/>
              <a:gd name="connsiteX7052" fmla="*/ 7301250 w 12192000"/>
              <a:gd name="connsiteY7052" fmla="*/ 202329 h 364561"/>
              <a:gd name="connsiteX7053" fmla="*/ 7321878 w 12192000"/>
              <a:gd name="connsiteY7053" fmla="*/ 202329 h 364561"/>
              <a:gd name="connsiteX7054" fmla="*/ 7498732 w 12192000"/>
              <a:gd name="connsiteY7054" fmla="*/ 202329 h 364561"/>
              <a:gd name="connsiteX7055" fmla="*/ 7509876 w 12192000"/>
              <a:gd name="connsiteY7055" fmla="*/ 224583 h 364561"/>
              <a:gd name="connsiteX7056" fmla="*/ 7488980 w 12192000"/>
              <a:gd name="connsiteY7056" fmla="*/ 217502 h 364561"/>
              <a:gd name="connsiteX7057" fmla="*/ 7498732 w 12192000"/>
              <a:gd name="connsiteY7057" fmla="*/ 224583 h 364561"/>
              <a:gd name="connsiteX7058" fmla="*/ 7479230 w 12192000"/>
              <a:gd name="connsiteY7058" fmla="*/ 224583 h 364561"/>
              <a:gd name="connsiteX7059" fmla="*/ 7479230 w 12192000"/>
              <a:gd name="connsiteY7059" fmla="*/ 209410 h 364561"/>
              <a:gd name="connsiteX7060" fmla="*/ 7495946 w 12192000"/>
              <a:gd name="connsiteY7060" fmla="*/ 209410 h 364561"/>
              <a:gd name="connsiteX7061" fmla="*/ 7495074 w 12192000"/>
              <a:gd name="connsiteY7061" fmla="*/ 206881 h 364561"/>
              <a:gd name="connsiteX7062" fmla="*/ 7498732 w 12192000"/>
              <a:gd name="connsiteY7062" fmla="*/ 202329 h 364561"/>
              <a:gd name="connsiteX7063" fmla="*/ 8221794 w 12192000"/>
              <a:gd name="connsiteY7063" fmla="*/ 202329 h 364561"/>
              <a:gd name="connsiteX7064" fmla="*/ 8231609 w 12192000"/>
              <a:gd name="connsiteY7064" fmla="*/ 217655 h 364561"/>
              <a:gd name="connsiteX7065" fmla="*/ 8231609 w 12192000"/>
              <a:gd name="connsiteY7065" fmla="*/ 224807 h 364561"/>
              <a:gd name="connsiteX7066" fmla="*/ 8242827 w 12192000"/>
              <a:gd name="connsiteY7066" fmla="*/ 224807 h 364561"/>
              <a:gd name="connsiteX7067" fmla="*/ 8231609 w 12192000"/>
              <a:gd name="connsiteY7067" fmla="*/ 246263 h 364561"/>
              <a:gd name="connsiteX7068" fmla="*/ 8231784 w 12192000"/>
              <a:gd name="connsiteY7068" fmla="*/ 247381 h 364561"/>
              <a:gd name="connsiteX7069" fmla="*/ 8232563 w 12192000"/>
              <a:gd name="connsiteY7069" fmla="*/ 248941 h 364561"/>
              <a:gd name="connsiteX7070" fmla="*/ 8234589 w 12192000"/>
              <a:gd name="connsiteY7070" fmla="*/ 249840 h 364561"/>
              <a:gd name="connsiteX7071" fmla="*/ 8236047 w 12192000"/>
              <a:gd name="connsiteY7071" fmla="*/ 252080 h 364561"/>
              <a:gd name="connsiteX7072" fmla="*/ 8236342 w 12192000"/>
              <a:gd name="connsiteY7072" fmla="*/ 252298 h 364561"/>
              <a:gd name="connsiteX7073" fmla="*/ 8242827 w 12192000"/>
              <a:gd name="connsiteY7073" fmla="*/ 253416 h 364561"/>
              <a:gd name="connsiteX7074" fmla="*/ 8248348 w 12192000"/>
              <a:gd name="connsiteY7074" fmla="*/ 250398 h 364561"/>
              <a:gd name="connsiteX7075" fmla="*/ 8252642 w 12192000"/>
              <a:gd name="connsiteY7075" fmla="*/ 253416 h 364561"/>
              <a:gd name="connsiteX7076" fmla="*/ 8252642 w 12192000"/>
              <a:gd name="connsiteY7076" fmla="*/ 260568 h 364561"/>
              <a:gd name="connsiteX7077" fmla="*/ 8231609 w 12192000"/>
              <a:gd name="connsiteY7077" fmla="*/ 253416 h 364561"/>
              <a:gd name="connsiteX7078" fmla="*/ 8236188 w 12192000"/>
              <a:gd name="connsiteY7078" fmla="*/ 252298 h 364561"/>
              <a:gd name="connsiteX7079" fmla="*/ 8236047 w 12192000"/>
              <a:gd name="connsiteY7079" fmla="*/ 252080 h 364561"/>
              <a:gd name="connsiteX7080" fmla="*/ 8233011 w 12192000"/>
              <a:gd name="connsiteY7080" fmla="*/ 249840 h 364561"/>
              <a:gd name="connsiteX7081" fmla="*/ 8232563 w 12192000"/>
              <a:gd name="connsiteY7081" fmla="*/ 248941 h 364561"/>
              <a:gd name="connsiteX7082" fmla="*/ 8229046 w 12192000"/>
              <a:gd name="connsiteY7082" fmla="*/ 247381 h 364561"/>
              <a:gd name="connsiteX7083" fmla="*/ 8221794 w 12192000"/>
              <a:gd name="connsiteY7083" fmla="*/ 246263 h 364561"/>
              <a:gd name="connsiteX7084" fmla="*/ 8231609 w 12192000"/>
              <a:gd name="connsiteY7084" fmla="*/ 239111 h 364561"/>
              <a:gd name="connsiteX7085" fmla="*/ 8221794 w 12192000"/>
              <a:gd name="connsiteY7085" fmla="*/ 202329 h 364561"/>
              <a:gd name="connsiteX7086" fmla="*/ 9083993 w 12192000"/>
              <a:gd name="connsiteY7086" fmla="*/ 202329 h 364561"/>
              <a:gd name="connsiteX7087" fmla="*/ 9085245 w 12192000"/>
              <a:gd name="connsiteY7087" fmla="*/ 212520 h 364561"/>
              <a:gd name="connsiteX7088" fmla="*/ 9094012 w 12192000"/>
              <a:gd name="connsiteY7088" fmla="*/ 217427 h 364561"/>
              <a:gd name="connsiteX7089" fmla="*/ 9094012 w 12192000"/>
              <a:gd name="connsiteY7089" fmla="*/ 209375 h 364561"/>
              <a:gd name="connsiteX7090" fmla="*/ 9089784 w 12192000"/>
              <a:gd name="connsiteY7090" fmla="*/ 203429 h 364561"/>
              <a:gd name="connsiteX7091" fmla="*/ 4400845 w 12192000"/>
              <a:gd name="connsiteY7091" fmla="*/ 202328 h 364561"/>
              <a:gd name="connsiteX7092" fmla="*/ 4410563 w 12192000"/>
              <a:gd name="connsiteY7092" fmla="*/ 217427 h 364561"/>
              <a:gd name="connsiteX7093" fmla="*/ 4400845 w 12192000"/>
              <a:gd name="connsiteY7093" fmla="*/ 202328 h 364561"/>
              <a:gd name="connsiteX7094" fmla="*/ 4639227 w 12192000"/>
              <a:gd name="connsiteY7094" fmla="*/ 202328 h 364561"/>
              <a:gd name="connsiteX7095" fmla="*/ 4648664 w 12192000"/>
              <a:gd name="connsiteY7095" fmla="*/ 209231 h 364561"/>
              <a:gd name="connsiteX7096" fmla="*/ 4639227 w 12192000"/>
              <a:gd name="connsiteY7096" fmla="*/ 202328 h 364561"/>
              <a:gd name="connsiteX7097" fmla="*/ 4668405 w 12192000"/>
              <a:gd name="connsiteY7097" fmla="*/ 202328 h 364561"/>
              <a:gd name="connsiteX7098" fmla="*/ 4672507 w 12192000"/>
              <a:gd name="connsiteY7098" fmla="*/ 205240 h 364561"/>
              <a:gd name="connsiteX7099" fmla="*/ 4673052 w 12192000"/>
              <a:gd name="connsiteY7099" fmla="*/ 204956 h 364561"/>
              <a:gd name="connsiteX7100" fmla="*/ 4672653 w 12192000"/>
              <a:gd name="connsiteY7100" fmla="*/ 203407 h 364561"/>
              <a:gd name="connsiteX7101" fmla="*/ 4668405 w 12192000"/>
              <a:gd name="connsiteY7101" fmla="*/ 202328 h 364561"/>
              <a:gd name="connsiteX7102" fmla="*/ 4668405 w 12192000"/>
              <a:gd name="connsiteY7102" fmla="*/ 202328 h 364561"/>
              <a:gd name="connsiteX7103" fmla="*/ 4658673 w 12192000"/>
              <a:gd name="connsiteY7103" fmla="*/ 209231 h 364561"/>
              <a:gd name="connsiteX7104" fmla="*/ 4668405 w 12192000"/>
              <a:gd name="connsiteY7104" fmla="*/ 202328 h 364561"/>
              <a:gd name="connsiteX7105" fmla="*/ 4678122 w 12192000"/>
              <a:gd name="connsiteY7105" fmla="*/ 202328 h 364561"/>
              <a:gd name="connsiteX7106" fmla="*/ 4673052 w 12192000"/>
              <a:gd name="connsiteY7106" fmla="*/ 204956 h 364561"/>
              <a:gd name="connsiteX7107" fmla="*/ 4673270 w 12192000"/>
              <a:gd name="connsiteY7107" fmla="*/ 205779 h 364561"/>
              <a:gd name="connsiteX7108" fmla="*/ 4678122 w 12192000"/>
              <a:gd name="connsiteY7108" fmla="*/ 209231 h 364561"/>
              <a:gd name="connsiteX7109" fmla="*/ 4678122 w 12192000"/>
              <a:gd name="connsiteY7109" fmla="*/ 202328 h 364561"/>
              <a:gd name="connsiteX7110" fmla="*/ 5153710 w 12192000"/>
              <a:gd name="connsiteY7110" fmla="*/ 202328 h 364561"/>
              <a:gd name="connsiteX7111" fmla="*/ 5153119 w 12192000"/>
              <a:gd name="connsiteY7111" fmla="*/ 202328 h 364561"/>
              <a:gd name="connsiteX7112" fmla="*/ 5153119 w 12192000"/>
              <a:gd name="connsiteY7112" fmla="*/ 202585 h 364561"/>
              <a:gd name="connsiteX7113" fmla="*/ 5153255 w 12192000"/>
              <a:gd name="connsiteY7113" fmla="*/ 202760 h 364561"/>
              <a:gd name="connsiteX7114" fmla="*/ 5153710 w 12192000"/>
              <a:gd name="connsiteY7114" fmla="*/ 202760 h 364561"/>
              <a:gd name="connsiteX7115" fmla="*/ 5271458 w 12192000"/>
              <a:gd name="connsiteY7115" fmla="*/ 202328 h 364561"/>
              <a:gd name="connsiteX7116" fmla="*/ 5261558 w 12192000"/>
              <a:gd name="connsiteY7116" fmla="*/ 209375 h 364561"/>
              <a:gd name="connsiteX7117" fmla="*/ 5271458 w 12192000"/>
              <a:gd name="connsiteY7117" fmla="*/ 217427 h 364561"/>
              <a:gd name="connsiteX7118" fmla="*/ 5282774 w 12192000"/>
              <a:gd name="connsiteY7118" fmla="*/ 209375 h 364561"/>
              <a:gd name="connsiteX7119" fmla="*/ 5271458 w 12192000"/>
              <a:gd name="connsiteY7119" fmla="*/ 202328 h 364561"/>
              <a:gd name="connsiteX7120" fmla="*/ 8014346 w 12192000"/>
              <a:gd name="connsiteY7120" fmla="*/ 202328 h 364561"/>
              <a:gd name="connsiteX7121" fmla="*/ 8014346 w 12192000"/>
              <a:gd name="connsiteY7121" fmla="*/ 207534 h 364561"/>
              <a:gd name="connsiteX7122" fmla="*/ 8014346 w 12192000"/>
              <a:gd name="connsiteY7122" fmla="*/ 209375 h 364561"/>
              <a:gd name="connsiteX7123" fmla="*/ 8023775 w 12192000"/>
              <a:gd name="connsiteY7123" fmla="*/ 209375 h 364561"/>
              <a:gd name="connsiteX7124" fmla="*/ 8014346 w 12192000"/>
              <a:gd name="connsiteY7124" fmla="*/ 202328 h 364561"/>
              <a:gd name="connsiteX7125" fmla="*/ 8766634 w 12192000"/>
              <a:gd name="connsiteY7125" fmla="*/ 202328 h 364561"/>
              <a:gd name="connsiteX7126" fmla="*/ 8766634 w 12192000"/>
              <a:gd name="connsiteY7126" fmla="*/ 209458 h 364561"/>
              <a:gd name="connsiteX7127" fmla="*/ 8767850 w 12192000"/>
              <a:gd name="connsiteY7127" fmla="*/ 203220 h 364561"/>
              <a:gd name="connsiteX7128" fmla="*/ 8771497 w 12192000"/>
              <a:gd name="connsiteY7128" fmla="*/ 202838 h 364561"/>
              <a:gd name="connsiteX7129" fmla="*/ 8776359 w 12192000"/>
              <a:gd name="connsiteY7129" fmla="*/ 202328 h 364561"/>
              <a:gd name="connsiteX7130" fmla="*/ 8771497 w 12192000"/>
              <a:gd name="connsiteY7130" fmla="*/ 202838 h 364561"/>
              <a:gd name="connsiteX7131" fmla="*/ 8775143 w 12192000"/>
              <a:gd name="connsiteY7131" fmla="*/ 203220 h 364561"/>
              <a:gd name="connsiteX7132" fmla="*/ 8776359 w 12192000"/>
              <a:gd name="connsiteY7132" fmla="*/ 209458 h 364561"/>
              <a:gd name="connsiteX7133" fmla="*/ 8766634 w 12192000"/>
              <a:gd name="connsiteY7133" fmla="*/ 217607 h 364561"/>
              <a:gd name="connsiteX7134" fmla="*/ 8756911 w 12192000"/>
              <a:gd name="connsiteY7134" fmla="*/ 217607 h 364561"/>
              <a:gd name="connsiteX7135" fmla="*/ 8766634 w 12192000"/>
              <a:gd name="connsiteY7135" fmla="*/ 209458 h 364561"/>
              <a:gd name="connsiteX7136" fmla="*/ 8747186 w 12192000"/>
              <a:gd name="connsiteY7136" fmla="*/ 209458 h 364561"/>
              <a:gd name="connsiteX7137" fmla="*/ 8756911 w 12192000"/>
              <a:gd name="connsiteY7137" fmla="*/ 224737 h 364561"/>
              <a:gd name="connsiteX7138" fmla="*/ 8747186 w 12192000"/>
              <a:gd name="connsiteY7138" fmla="*/ 224737 h 364561"/>
              <a:gd name="connsiteX7139" fmla="*/ 8747186 w 12192000"/>
              <a:gd name="connsiteY7139" fmla="*/ 238998 h 364561"/>
              <a:gd name="connsiteX7140" fmla="*/ 8766634 w 12192000"/>
              <a:gd name="connsiteY7140" fmla="*/ 231867 h 364561"/>
              <a:gd name="connsiteX7141" fmla="*/ 8786082 w 12192000"/>
              <a:gd name="connsiteY7141" fmla="*/ 224737 h 364561"/>
              <a:gd name="connsiteX7142" fmla="*/ 8784872 w 12192000"/>
              <a:gd name="connsiteY7142" fmla="*/ 217607 h 364561"/>
              <a:gd name="connsiteX7143" fmla="*/ 8784563 w 12192000"/>
              <a:gd name="connsiteY7143" fmla="*/ 215793 h 364561"/>
              <a:gd name="connsiteX7144" fmla="*/ 8776359 w 12192000"/>
              <a:gd name="connsiteY7144" fmla="*/ 202328 h 364561"/>
              <a:gd name="connsiteX7145" fmla="*/ 8984984 w 12192000"/>
              <a:gd name="connsiteY7145" fmla="*/ 202328 h 364561"/>
              <a:gd name="connsiteX7146" fmla="*/ 8985140 w 12192000"/>
              <a:gd name="connsiteY7146" fmla="*/ 203429 h 364561"/>
              <a:gd name="connsiteX7147" fmla="*/ 8986092 w 12192000"/>
              <a:gd name="connsiteY7147" fmla="*/ 205534 h 364561"/>
              <a:gd name="connsiteX7148" fmla="*/ 9024469 w 12192000"/>
              <a:gd name="connsiteY7148" fmla="*/ 202328 h 364561"/>
              <a:gd name="connsiteX7149" fmla="*/ 9004433 w 12192000"/>
              <a:gd name="connsiteY7149" fmla="*/ 202328 h 364561"/>
              <a:gd name="connsiteX7150" fmla="*/ 9014450 w 12192000"/>
              <a:gd name="connsiteY7150" fmla="*/ 209231 h 364561"/>
              <a:gd name="connsiteX7151" fmla="*/ 9024469 w 12192000"/>
              <a:gd name="connsiteY7151" fmla="*/ 209231 h 364561"/>
              <a:gd name="connsiteX7152" fmla="*/ 9024469 w 12192000"/>
              <a:gd name="connsiteY7152" fmla="*/ 202328 h 364561"/>
              <a:gd name="connsiteX7153" fmla="*/ 9053642 w 12192000"/>
              <a:gd name="connsiteY7153" fmla="*/ 202328 h 364561"/>
              <a:gd name="connsiteX7154" fmla="*/ 9063365 w 12192000"/>
              <a:gd name="connsiteY7154" fmla="*/ 209231 h 364561"/>
              <a:gd name="connsiteX7155" fmla="*/ 9059718 w 12192000"/>
              <a:gd name="connsiteY7155" fmla="*/ 205779 h 364561"/>
              <a:gd name="connsiteX7156" fmla="*/ 9060373 w 12192000"/>
              <a:gd name="connsiteY7156" fmla="*/ 205098 h 364561"/>
              <a:gd name="connsiteX7157" fmla="*/ 9058504 w 12192000"/>
              <a:gd name="connsiteY7157" fmla="*/ 204917 h 364561"/>
              <a:gd name="connsiteX7158" fmla="*/ 9053642 w 12192000"/>
              <a:gd name="connsiteY7158" fmla="*/ 202328 h 364561"/>
              <a:gd name="connsiteX7159" fmla="*/ 9063365 w 12192000"/>
              <a:gd name="connsiteY7159" fmla="*/ 202328 h 364561"/>
              <a:gd name="connsiteX7160" fmla="*/ 9061998 w 12192000"/>
              <a:gd name="connsiteY7160" fmla="*/ 203407 h 364561"/>
              <a:gd name="connsiteX7161" fmla="*/ 9060373 w 12192000"/>
              <a:gd name="connsiteY7161" fmla="*/ 205098 h 364561"/>
              <a:gd name="connsiteX7162" fmla="*/ 9061846 w 12192000"/>
              <a:gd name="connsiteY7162" fmla="*/ 205240 h 364561"/>
              <a:gd name="connsiteX7163" fmla="*/ 9063365 w 12192000"/>
              <a:gd name="connsiteY7163" fmla="*/ 202328 h 364561"/>
              <a:gd name="connsiteX7164" fmla="*/ 9212468 w 12192000"/>
              <a:gd name="connsiteY7164" fmla="*/ 202328 h 364561"/>
              <a:gd name="connsiteX7165" fmla="*/ 9202450 w 12192000"/>
              <a:gd name="connsiteY7165" fmla="*/ 202328 h 364561"/>
              <a:gd name="connsiteX7166" fmla="*/ 9202450 w 12192000"/>
              <a:gd name="connsiteY7166" fmla="*/ 209231 h 364561"/>
              <a:gd name="connsiteX7167" fmla="*/ 9212468 w 12192000"/>
              <a:gd name="connsiteY7167" fmla="*/ 202328 h 364561"/>
              <a:gd name="connsiteX7168" fmla="*/ 4984390 w 12192000"/>
              <a:gd name="connsiteY7168" fmla="*/ 202274 h 364561"/>
              <a:gd name="connsiteX7169" fmla="*/ 4984195 w 12192000"/>
              <a:gd name="connsiteY7169" fmla="*/ 202762 h 364561"/>
              <a:gd name="connsiteX7170" fmla="*/ 4984234 w 12192000"/>
              <a:gd name="connsiteY7170" fmla="*/ 202760 h 364561"/>
              <a:gd name="connsiteX7171" fmla="*/ 31586 w 12192000"/>
              <a:gd name="connsiteY7171" fmla="*/ 202210 h 364561"/>
              <a:gd name="connsiteX7172" fmla="*/ 21826 w 12192000"/>
              <a:gd name="connsiteY7172" fmla="*/ 209781 h 364561"/>
              <a:gd name="connsiteX7173" fmla="*/ 31586 w 12192000"/>
              <a:gd name="connsiteY7173" fmla="*/ 202210 h 364561"/>
              <a:gd name="connsiteX7174" fmla="*/ 1196933 w 12192000"/>
              <a:gd name="connsiteY7174" fmla="*/ 202210 h 364561"/>
              <a:gd name="connsiteX7175" fmla="*/ 1176651 w 12192000"/>
              <a:gd name="connsiteY7175" fmla="*/ 209633 h 364561"/>
              <a:gd name="connsiteX7176" fmla="*/ 1191862 w 12192000"/>
              <a:gd name="connsiteY7176" fmla="*/ 216128 h 364561"/>
              <a:gd name="connsiteX7177" fmla="*/ 1195874 w 12192000"/>
              <a:gd name="connsiteY7177" fmla="*/ 217657 h 364561"/>
              <a:gd name="connsiteX7178" fmla="*/ 1187698 w 12192000"/>
              <a:gd name="connsiteY7178" fmla="*/ 220568 h 364561"/>
              <a:gd name="connsiteX7179" fmla="*/ 1166307 w 12192000"/>
              <a:gd name="connsiteY7179" fmla="*/ 224702 h 364561"/>
              <a:gd name="connsiteX7180" fmla="*/ 1189124 w 12192000"/>
              <a:gd name="connsiteY7180" fmla="*/ 222635 h 364561"/>
              <a:gd name="connsiteX7181" fmla="*/ 1196144 w 12192000"/>
              <a:gd name="connsiteY7181" fmla="*/ 217760 h 364561"/>
              <a:gd name="connsiteX7182" fmla="*/ 1199468 w 12192000"/>
              <a:gd name="connsiteY7182" fmla="*/ 219027 h 364561"/>
              <a:gd name="connsiteX7183" fmla="*/ 1207074 w 12192000"/>
              <a:gd name="connsiteY7183" fmla="*/ 217056 h 364561"/>
              <a:gd name="connsiteX7184" fmla="*/ 1196933 w 12192000"/>
              <a:gd name="connsiteY7184" fmla="*/ 202210 h 364561"/>
              <a:gd name="connsiteX7185" fmla="*/ 1238714 w 12192000"/>
              <a:gd name="connsiteY7185" fmla="*/ 202210 h 364561"/>
              <a:gd name="connsiteX7186" fmla="*/ 1228370 w 12192000"/>
              <a:gd name="connsiteY7186" fmla="*/ 217352 h 364561"/>
              <a:gd name="connsiteX7187" fmla="*/ 1238714 w 12192000"/>
              <a:gd name="connsiteY7187" fmla="*/ 202210 h 364561"/>
              <a:gd name="connsiteX7188" fmla="*/ 1422468 w 12192000"/>
              <a:gd name="connsiteY7188" fmla="*/ 202210 h 364561"/>
              <a:gd name="connsiteX7189" fmla="*/ 1412732 w 12192000"/>
              <a:gd name="connsiteY7189" fmla="*/ 209781 h 364561"/>
              <a:gd name="connsiteX7190" fmla="*/ 1422468 w 12192000"/>
              <a:gd name="connsiteY7190" fmla="*/ 202210 h 364561"/>
              <a:gd name="connsiteX7191" fmla="*/ 1636644 w 12192000"/>
              <a:gd name="connsiteY7191" fmla="*/ 202210 h 364561"/>
              <a:gd name="connsiteX7192" fmla="*/ 1616565 w 12192000"/>
              <a:gd name="connsiteY7192" fmla="*/ 202210 h 364561"/>
              <a:gd name="connsiteX7193" fmla="*/ 1626605 w 12192000"/>
              <a:gd name="connsiteY7193" fmla="*/ 217352 h 364561"/>
              <a:gd name="connsiteX7194" fmla="*/ 1636644 w 12192000"/>
              <a:gd name="connsiteY7194" fmla="*/ 202210 h 364561"/>
              <a:gd name="connsiteX7195" fmla="*/ 1677006 w 12192000"/>
              <a:gd name="connsiteY7195" fmla="*/ 202210 h 364561"/>
              <a:gd name="connsiteX7196" fmla="*/ 1656723 w 12192000"/>
              <a:gd name="connsiteY7196" fmla="*/ 202210 h 364561"/>
              <a:gd name="connsiteX7197" fmla="*/ 1687146 w 12192000"/>
              <a:gd name="connsiteY7197" fmla="*/ 224479 h 364561"/>
              <a:gd name="connsiteX7198" fmla="*/ 1677006 w 12192000"/>
              <a:gd name="connsiteY7198" fmla="*/ 202210 h 364561"/>
              <a:gd name="connsiteX7199" fmla="*/ 1861165 w 12192000"/>
              <a:gd name="connsiteY7199" fmla="*/ 202210 h 364561"/>
              <a:gd name="connsiteX7200" fmla="*/ 1841086 w 12192000"/>
              <a:gd name="connsiteY7200" fmla="*/ 217352 h 364561"/>
              <a:gd name="connsiteX7201" fmla="*/ 1861165 w 12192000"/>
              <a:gd name="connsiteY7201" fmla="*/ 209781 h 364561"/>
              <a:gd name="connsiteX7202" fmla="*/ 1861165 w 12192000"/>
              <a:gd name="connsiteY7202" fmla="*/ 202210 h 364561"/>
              <a:gd name="connsiteX7203" fmla="*/ 2055262 w 12192000"/>
              <a:gd name="connsiteY7203" fmla="*/ 202210 h 364561"/>
              <a:gd name="connsiteX7204" fmla="*/ 2045527 w 12192000"/>
              <a:gd name="connsiteY7204" fmla="*/ 202210 h 364561"/>
              <a:gd name="connsiteX7205" fmla="*/ 2055262 w 12192000"/>
              <a:gd name="connsiteY7205" fmla="*/ 209781 h 364561"/>
              <a:gd name="connsiteX7206" fmla="*/ 2055262 w 12192000"/>
              <a:gd name="connsiteY7206" fmla="*/ 202210 h 364561"/>
              <a:gd name="connsiteX7207" fmla="*/ 2964298 w 12192000"/>
              <a:gd name="connsiteY7207" fmla="*/ 202210 h 364561"/>
              <a:gd name="connsiteX7208" fmla="*/ 2959430 w 12192000"/>
              <a:gd name="connsiteY7208" fmla="*/ 206942 h 364561"/>
              <a:gd name="connsiteX7209" fmla="*/ 2957102 w 12192000"/>
              <a:gd name="connsiteY7209" fmla="*/ 211920 h 364561"/>
              <a:gd name="connsiteX7210" fmla="*/ 2959430 w 12192000"/>
              <a:gd name="connsiteY7210" fmla="*/ 209781 h 364561"/>
              <a:gd name="connsiteX7211" fmla="*/ 2964298 w 12192000"/>
              <a:gd name="connsiteY7211" fmla="*/ 202210 h 364561"/>
              <a:gd name="connsiteX7212" fmla="*/ 2996242 w 12192000"/>
              <a:gd name="connsiteY7212" fmla="*/ 202210 h 364561"/>
              <a:gd name="connsiteX7213" fmla="*/ 2986202 w 12192000"/>
              <a:gd name="connsiteY7213" fmla="*/ 202210 h 364561"/>
              <a:gd name="connsiteX7214" fmla="*/ 2986202 w 12192000"/>
              <a:gd name="connsiteY7214" fmla="*/ 217352 h 364561"/>
              <a:gd name="connsiteX7215" fmla="*/ 3006282 w 12192000"/>
              <a:gd name="connsiteY7215" fmla="*/ 217352 h 364561"/>
              <a:gd name="connsiteX7216" fmla="*/ 2996242 w 12192000"/>
              <a:gd name="connsiteY7216" fmla="*/ 202210 h 364561"/>
              <a:gd name="connsiteX7217" fmla="*/ 3006078 w 12192000"/>
              <a:gd name="connsiteY7217" fmla="*/ 202210 h 364561"/>
              <a:gd name="connsiteX7218" fmla="*/ 2995938 w 12192000"/>
              <a:gd name="connsiteY7218" fmla="*/ 209603 h 364561"/>
              <a:gd name="connsiteX7219" fmla="*/ 3016220 w 12192000"/>
              <a:gd name="connsiteY7219" fmla="*/ 224390 h 364561"/>
              <a:gd name="connsiteX7220" fmla="*/ 2995938 w 12192000"/>
              <a:gd name="connsiteY7220" fmla="*/ 231783 h 364561"/>
              <a:gd name="connsiteX7221" fmla="*/ 3026360 w 12192000"/>
              <a:gd name="connsiteY7221" fmla="*/ 224390 h 364561"/>
              <a:gd name="connsiteX7222" fmla="*/ 3016220 w 12192000"/>
              <a:gd name="connsiteY7222" fmla="*/ 216996 h 364561"/>
              <a:gd name="connsiteX7223" fmla="*/ 3006078 w 12192000"/>
              <a:gd name="connsiteY7223" fmla="*/ 202210 h 364561"/>
              <a:gd name="connsiteX7224" fmla="*/ 3108097 w 12192000"/>
              <a:gd name="connsiteY7224" fmla="*/ 202210 h 364561"/>
              <a:gd name="connsiteX7225" fmla="*/ 3087815 w 12192000"/>
              <a:gd name="connsiteY7225" fmla="*/ 217056 h 364561"/>
              <a:gd name="connsiteX7226" fmla="*/ 3097956 w 12192000"/>
              <a:gd name="connsiteY7226" fmla="*/ 217056 h 364561"/>
              <a:gd name="connsiteX7227" fmla="*/ 3108097 w 12192000"/>
              <a:gd name="connsiteY7227" fmla="*/ 202210 h 364561"/>
              <a:gd name="connsiteX7228" fmla="*/ 3169901 w 12192000"/>
              <a:gd name="connsiteY7228" fmla="*/ 202210 h 364561"/>
              <a:gd name="connsiteX7229" fmla="*/ 3190036 w 12192000"/>
              <a:gd name="connsiteY7229" fmla="*/ 209781 h 364561"/>
              <a:gd name="connsiteX7230" fmla="*/ 3169901 w 12192000"/>
              <a:gd name="connsiteY7230" fmla="*/ 202210 h 364561"/>
              <a:gd name="connsiteX7231" fmla="*/ 3230194 w 12192000"/>
              <a:gd name="connsiteY7231" fmla="*/ 202210 h 364561"/>
              <a:gd name="connsiteX7232" fmla="*/ 3230194 w 12192000"/>
              <a:gd name="connsiteY7232" fmla="*/ 209781 h 364561"/>
              <a:gd name="connsiteX7233" fmla="*/ 3230194 w 12192000"/>
              <a:gd name="connsiteY7233" fmla="*/ 202210 h 364561"/>
              <a:gd name="connsiteX7234" fmla="*/ 3946900 w 12192000"/>
              <a:gd name="connsiteY7234" fmla="*/ 202210 h 364561"/>
              <a:gd name="connsiteX7235" fmla="*/ 3935396 w 12192000"/>
              <a:gd name="connsiteY7235" fmla="*/ 202210 h 364561"/>
              <a:gd name="connsiteX7236" fmla="*/ 3956968 w 12192000"/>
              <a:gd name="connsiteY7236" fmla="*/ 217056 h 364561"/>
              <a:gd name="connsiteX7237" fmla="*/ 3946900 w 12192000"/>
              <a:gd name="connsiteY7237" fmla="*/ 202210 h 364561"/>
              <a:gd name="connsiteX7238" fmla="*/ 4068649 w 12192000"/>
              <a:gd name="connsiteY7238" fmla="*/ 202210 h 364561"/>
              <a:gd name="connsiteX7239" fmla="*/ 4048569 w 12192000"/>
              <a:gd name="connsiteY7239" fmla="*/ 217352 h 364561"/>
              <a:gd name="connsiteX7240" fmla="*/ 4068649 w 12192000"/>
              <a:gd name="connsiteY7240" fmla="*/ 202210 h 364561"/>
              <a:gd name="connsiteX7241" fmla="*/ 9255640 w 12192000"/>
              <a:gd name="connsiteY7241" fmla="*/ 202210 h 364561"/>
              <a:gd name="connsiteX7242" fmla="*/ 9265691 w 12192000"/>
              <a:gd name="connsiteY7242" fmla="*/ 217056 h 364561"/>
              <a:gd name="connsiteX7243" fmla="*/ 9255640 w 12192000"/>
              <a:gd name="connsiteY7243" fmla="*/ 224479 h 364561"/>
              <a:gd name="connsiteX7244" fmla="*/ 9285757 w 12192000"/>
              <a:gd name="connsiteY7244" fmla="*/ 224479 h 364561"/>
              <a:gd name="connsiteX7245" fmla="*/ 9255640 w 12192000"/>
              <a:gd name="connsiteY7245" fmla="*/ 202210 h 364561"/>
              <a:gd name="connsiteX7246" fmla="*/ 9305862 w 12192000"/>
              <a:gd name="connsiteY7246" fmla="*/ 202210 h 364561"/>
              <a:gd name="connsiteX7247" fmla="*/ 9296102 w 12192000"/>
              <a:gd name="connsiteY7247" fmla="*/ 209781 h 364561"/>
              <a:gd name="connsiteX7248" fmla="*/ 9305862 w 12192000"/>
              <a:gd name="connsiteY7248" fmla="*/ 202210 h 364561"/>
              <a:gd name="connsiteX7249" fmla="*/ 10471208 w 12192000"/>
              <a:gd name="connsiteY7249" fmla="*/ 202210 h 364561"/>
              <a:gd name="connsiteX7250" fmla="*/ 10450926 w 12192000"/>
              <a:gd name="connsiteY7250" fmla="*/ 209633 h 364561"/>
              <a:gd name="connsiteX7251" fmla="*/ 10466138 w 12192000"/>
              <a:gd name="connsiteY7251" fmla="*/ 216128 h 364561"/>
              <a:gd name="connsiteX7252" fmla="*/ 10470150 w 12192000"/>
              <a:gd name="connsiteY7252" fmla="*/ 217657 h 364561"/>
              <a:gd name="connsiteX7253" fmla="*/ 10461974 w 12192000"/>
              <a:gd name="connsiteY7253" fmla="*/ 220568 h 364561"/>
              <a:gd name="connsiteX7254" fmla="*/ 10440582 w 12192000"/>
              <a:gd name="connsiteY7254" fmla="*/ 224702 h 364561"/>
              <a:gd name="connsiteX7255" fmla="*/ 10463400 w 12192000"/>
              <a:gd name="connsiteY7255" fmla="*/ 222635 h 364561"/>
              <a:gd name="connsiteX7256" fmla="*/ 10470419 w 12192000"/>
              <a:gd name="connsiteY7256" fmla="*/ 217760 h 364561"/>
              <a:gd name="connsiteX7257" fmla="*/ 10473744 w 12192000"/>
              <a:gd name="connsiteY7257" fmla="*/ 219027 h 364561"/>
              <a:gd name="connsiteX7258" fmla="*/ 10481349 w 12192000"/>
              <a:gd name="connsiteY7258" fmla="*/ 217056 h 364561"/>
              <a:gd name="connsiteX7259" fmla="*/ 10471208 w 12192000"/>
              <a:gd name="connsiteY7259" fmla="*/ 202210 h 364561"/>
              <a:gd name="connsiteX7260" fmla="*/ 10512989 w 12192000"/>
              <a:gd name="connsiteY7260" fmla="*/ 202210 h 364561"/>
              <a:gd name="connsiteX7261" fmla="*/ 10502645 w 12192000"/>
              <a:gd name="connsiteY7261" fmla="*/ 217352 h 364561"/>
              <a:gd name="connsiteX7262" fmla="*/ 10512989 w 12192000"/>
              <a:gd name="connsiteY7262" fmla="*/ 202210 h 364561"/>
              <a:gd name="connsiteX7263" fmla="*/ 10696743 w 12192000"/>
              <a:gd name="connsiteY7263" fmla="*/ 202210 h 364561"/>
              <a:gd name="connsiteX7264" fmla="*/ 10687008 w 12192000"/>
              <a:gd name="connsiteY7264" fmla="*/ 209781 h 364561"/>
              <a:gd name="connsiteX7265" fmla="*/ 10696743 w 12192000"/>
              <a:gd name="connsiteY7265" fmla="*/ 202210 h 364561"/>
              <a:gd name="connsiteX7266" fmla="*/ 10910920 w 12192000"/>
              <a:gd name="connsiteY7266" fmla="*/ 202210 h 364561"/>
              <a:gd name="connsiteX7267" fmla="*/ 10890841 w 12192000"/>
              <a:gd name="connsiteY7267" fmla="*/ 202210 h 364561"/>
              <a:gd name="connsiteX7268" fmla="*/ 10900880 w 12192000"/>
              <a:gd name="connsiteY7268" fmla="*/ 217352 h 364561"/>
              <a:gd name="connsiteX7269" fmla="*/ 10910920 w 12192000"/>
              <a:gd name="connsiteY7269" fmla="*/ 202210 h 364561"/>
              <a:gd name="connsiteX7270" fmla="*/ 10951281 w 12192000"/>
              <a:gd name="connsiteY7270" fmla="*/ 202210 h 364561"/>
              <a:gd name="connsiteX7271" fmla="*/ 10930999 w 12192000"/>
              <a:gd name="connsiteY7271" fmla="*/ 202210 h 364561"/>
              <a:gd name="connsiteX7272" fmla="*/ 10961422 w 12192000"/>
              <a:gd name="connsiteY7272" fmla="*/ 224479 h 364561"/>
              <a:gd name="connsiteX7273" fmla="*/ 10951281 w 12192000"/>
              <a:gd name="connsiteY7273" fmla="*/ 202210 h 364561"/>
              <a:gd name="connsiteX7274" fmla="*/ 11135441 w 12192000"/>
              <a:gd name="connsiteY7274" fmla="*/ 202210 h 364561"/>
              <a:gd name="connsiteX7275" fmla="*/ 11115362 w 12192000"/>
              <a:gd name="connsiteY7275" fmla="*/ 217352 h 364561"/>
              <a:gd name="connsiteX7276" fmla="*/ 11135441 w 12192000"/>
              <a:gd name="connsiteY7276" fmla="*/ 209781 h 364561"/>
              <a:gd name="connsiteX7277" fmla="*/ 11135441 w 12192000"/>
              <a:gd name="connsiteY7277" fmla="*/ 202210 h 364561"/>
              <a:gd name="connsiteX7278" fmla="*/ 11329538 w 12192000"/>
              <a:gd name="connsiteY7278" fmla="*/ 202210 h 364561"/>
              <a:gd name="connsiteX7279" fmla="*/ 11319803 w 12192000"/>
              <a:gd name="connsiteY7279" fmla="*/ 202210 h 364561"/>
              <a:gd name="connsiteX7280" fmla="*/ 11329538 w 12192000"/>
              <a:gd name="connsiteY7280" fmla="*/ 209781 h 364561"/>
              <a:gd name="connsiteX7281" fmla="*/ 11329538 w 12192000"/>
              <a:gd name="connsiteY7281" fmla="*/ 202210 h 364561"/>
              <a:gd name="connsiteX7282" fmla="*/ 2403300 w 12192000"/>
              <a:gd name="connsiteY7282" fmla="*/ 202209 h 364561"/>
              <a:gd name="connsiteX7283" fmla="*/ 2404755 w 12192000"/>
              <a:gd name="connsiteY7283" fmla="*/ 212856 h 364561"/>
              <a:gd name="connsiteX7284" fmla="*/ 2403319 w 12192000"/>
              <a:gd name="connsiteY7284" fmla="*/ 217294 h 364561"/>
              <a:gd name="connsiteX7285" fmla="*/ 2403353 w 12192000"/>
              <a:gd name="connsiteY7285" fmla="*/ 217321 h 364561"/>
              <a:gd name="connsiteX7286" fmla="*/ 2407558 w 12192000"/>
              <a:gd name="connsiteY7286" fmla="*/ 216510 h 364561"/>
              <a:gd name="connsiteX7287" fmla="*/ 2409281 w 12192000"/>
              <a:gd name="connsiteY7287" fmla="*/ 216169 h 364561"/>
              <a:gd name="connsiteX7288" fmla="*/ 2413644 w 12192000"/>
              <a:gd name="connsiteY7288" fmla="*/ 209781 h 364561"/>
              <a:gd name="connsiteX7289" fmla="*/ 2403300 w 12192000"/>
              <a:gd name="connsiteY7289" fmla="*/ 202209 h 364561"/>
              <a:gd name="connsiteX7290" fmla="*/ 2577320 w 12192000"/>
              <a:gd name="connsiteY7290" fmla="*/ 202209 h 364561"/>
              <a:gd name="connsiteX7291" fmla="*/ 2577320 w 12192000"/>
              <a:gd name="connsiteY7291" fmla="*/ 217352 h 364561"/>
              <a:gd name="connsiteX7292" fmla="*/ 2566139 w 12192000"/>
              <a:gd name="connsiteY7292" fmla="*/ 214513 h 364561"/>
              <a:gd name="connsiteX7293" fmla="*/ 2562451 w 12192000"/>
              <a:gd name="connsiteY7293" fmla="*/ 214201 h 364561"/>
              <a:gd name="connsiteX7294" fmla="*/ 2559174 w 12192000"/>
              <a:gd name="connsiteY7294" fmla="*/ 216051 h 364561"/>
              <a:gd name="connsiteX7295" fmla="*/ 2556023 w 12192000"/>
              <a:gd name="connsiteY7295" fmla="*/ 217352 h 364561"/>
              <a:gd name="connsiteX7296" fmla="*/ 2561946 w 12192000"/>
              <a:gd name="connsiteY7296" fmla="*/ 214158 h 364561"/>
              <a:gd name="connsiteX7297" fmla="*/ 2562451 w 12192000"/>
              <a:gd name="connsiteY7297" fmla="*/ 214201 h 364561"/>
              <a:gd name="connsiteX7298" fmla="*/ 2565252 w 12192000"/>
              <a:gd name="connsiteY7298" fmla="*/ 212620 h 364561"/>
              <a:gd name="connsiteX7299" fmla="*/ 2565962 w 12192000"/>
              <a:gd name="connsiteY7299" fmla="*/ 202209 h 364561"/>
              <a:gd name="connsiteX7300" fmla="*/ 2577320 w 12192000"/>
              <a:gd name="connsiteY7300" fmla="*/ 202209 h 364561"/>
              <a:gd name="connsiteX7301" fmla="*/ 4119150 w 12192000"/>
              <a:gd name="connsiteY7301" fmla="*/ 202209 h 364561"/>
              <a:gd name="connsiteX7302" fmla="*/ 4099071 w 12192000"/>
              <a:gd name="connsiteY7302" fmla="*/ 209781 h 364561"/>
              <a:gd name="connsiteX7303" fmla="*/ 4119150 w 12192000"/>
              <a:gd name="connsiteY7303" fmla="*/ 202209 h 364561"/>
              <a:gd name="connsiteX7304" fmla="*/ 4242667 w 12192000"/>
              <a:gd name="connsiteY7304" fmla="*/ 202209 h 364561"/>
              <a:gd name="connsiteX7305" fmla="*/ 4231106 w 12192000"/>
              <a:gd name="connsiteY7305" fmla="*/ 202209 h 364561"/>
              <a:gd name="connsiteX7306" fmla="*/ 4231106 w 12192000"/>
              <a:gd name="connsiteY7306" fmla="*/ 209781 h 364561"/>
              <a:gd name="connsiteX7307" fmla="*/ 4242667 w 12192000"/>
              <a:gd name="connsiteY7307" fmla="*/ 202209 h 364561"/>
              <a:gd name="connsiteX7308" fmla="*/ 4917446 w 12192000"/>
              <a:gd name="connsiteY7308" fmla="*/ 202209 h 364561"/>
              <a:gd name="connsiteX7309" fmla="*/ 4918739 w 12192000"/>
              <a:gd name="connsiteY7309" fmla="*/ 208835 h 364561"/>
              <a:gd name="connsiteX7310" fmla="*/ 4925636 w 12192000"/>
              <a:gd name="connsiteY7310" fmla="*/ 209556 h 364561"/>
              <a:gd name="connsiteX7311" fmla="*/ 4925636 w 12192000"/>
              <a:gd name="connsiteY7311" fmla="*/ 216403 h 364561"/>
              <a:gd name="connsiteX7312" fmla="*/ 4925636 w 12192000"/>
              <a:gd name="connsiteY7312" fmla="*/ 217427 h 364561"/>
              <a:gd name="connsiteX7313" fmla="*/ 4935656 w 12192000"/>
              <a:gd name="connsiteY7313" fmla="*/ 217427 h 364561"/>
              <a:gd name="connsiteX7314" fmla="*/ 4934403 w 12192000"/>
              <a:gd name="connsiteY7314" fmla="*/ 210255 h 364561"/>
              <a:gd name="connsiteX7315" fmla="*/ 4927533 w 12192000"/>
              <a:gd name="connsiteY7315" fmla="*/ 209452 h 364561"/>
              <a:gd name="connsiteX7316" fmla="*/ 4922618 w 12192000"/>
              <a:gd name="connsiteY7316" fmla="*/ 203156 h 364561"/>
              <a:gd name="connsiteX7317" fmla="*/ 4917446 w 12192000"/>
              <a:gd name="connsiteY7317" fmla="*/ 202209 h 364561"/>
              <a:gd name="connsiteX7318" fmla="*/ 11677576 w 12192000"/>
              <a:gd name="connsiteY7318" fmla="*/ 202209 h 364561"/>
              <a:gd name="connsiteX7319" fmla="*/ 11679031 w 12192000"/>
              <a:gd name="connsiteY7319" fmla="*/ 212856 h 364561"/>
              <a:gd name="connsiteX7320" fmla="*/ 11677595 w 12192000"/>
              <a:gd name="connsiteY7320" fmla="*/ 217294 h 364561"/>
              <a:gd name="connsiteX7321" fmla="*/ 11677629 w 12192000"/>
              <a:gd name="connsiteY7321" fmla="*/ 217321 h 364561"/>
              <a:gd name="connsiteX7322" fmla="*/ 11681834 w 12192000"/>
              <a:gd name="connsiteY7322" fmla="*/ 216510 h 364561"/>
              <a:gd name="connsiteX7323" fmla="*/ 11683557 w 12192000"/>
              <a:gd name="connsiteY7323" fmla="*/ 216169 h 364561"/>
              <a:gd name="connsiteX7324" fmla="*/ 11687920 w 12192000"/>
              <a:gd name="connsiteY7324" fmla="*/ 209781 h 364561"/>
              <a:gd name="connsiteX7325" fmla="*/ 11677576 w 12192000"/>
              <a:gd name="connsiteY7325" fmla="*/ 202209 h 364561"/>
              <a:gd name="connsiteX7326" fmla="*/ 11851595 w 12192000"/>
              <a:gd name="connsiteY7326" fmla="*/ 202209 h 364561"/>
              <a:gd name="connsiteX7327" fmla="*/ 11851595 w 12192000"/>
              <a:gd name="connsiteY7327" fmla="*/ 217352 h 364561"/>
              <a:gd name="connsiteX7328" fmla="*/ 11840415 w 12192000"/>
              <a:gd name="connsiteY7328" fmla="*/ 214513 h 364561"/>
              <a:gd name="connsiteX7329" fmla="*/ 11836727 w 12192000"/>
              <a:gd name="connsiteY7329" fmla="*/ 214201 h 364561"/>
              <a:gd name="connsiteX7330" fmla="*/ 11833449 w 12192000"/>
              <a:gd name="connsiteY7330" fmla="*/ 216051 h 364561"/>
              <a:gd name="connsiteX7331" fmla="*/ 11830299 w 12192000"/>
              <a:gd name="connsiteY7331" fmla="*/ 217352 h 364561"/>
              <a:gd name="connsiteX7332" fmla="*/ 11836222 w 12192000"/>
              <a:gd name="connsiteY7332" fmla="*/ 214158 h 364561"/>
              <a:gd name="connsiteX7333" fmla="*/ 11836727 w 12192000"/>
              <a:gd name="connsiteY7333" fmla="*/ 214201 h 364561"/>
              <a:gd name="connsiteX7334" fmla="*/ 11839527 w 12192000"/>
              <a:gd name="connsiteY7334" fmla="*/ 212620 h 364561"/>
              <a:gd name="connsiteX7335" fmla="*/ 11840237 w 12192000"/>
              <a:gd name="connsiteY7335" fmla="*/ 202209 h 364561"/>
              <a:gd name="connsiteX7336" fmla="*/ 11851595 w 12192000"/>
              <a:gd name="connsiteY7336" fmla="*/ 202209 h 364561"/>
              <a:gd name="connsiteX7337" fmla="*/ 7667207 w 12192000"/>
              <a:gd name="connsiteY7337" fmla="*/ 202169 h 364561"/>
              <a:gd name="connsiteX7338" fmla="*/ 7667254 w 12192000"/>
              <a:gd name="connsiteY7338" fmla="*/ 202522 h 364561"/>
              <a:gd name="connsiteX7339" fmla="*/ 7667478 w 12192000"/>
              <a:gd name="connsiteY7339" fmla="*/ 202367 h 364561"/>
              <a:gd name="connsiteX7340" fmla="*/ 8964063 w 12192000"/>
              <a:gd name="connsiteY7340" fmla="*/ 202112 h 364561"/>
              <a:gd name="connsiteX7341" fmla="*/ 8964063 w 12192000"/>
              <a:gd name="connsiteY7341" fmla="*/ 209231 h 364561"/>
              <a:gd name="connsiteX7342" fmla="*/ 8973786 w 12192000"/>
              <a:gd name="connsiteY7342" fmla="*/ 209231 h 364561"/>
              <a:gd name="connsiteX7343" fmla="*/ 8964063 w 12192000"/>
              <a:gd name="connsiteY7343" fmla="*/ 202112 h 364561"/>
              <a:gd name="connsiteX7344" fmla="*/ 2361926 w 12192000"/>
              <a:gd name="connsiteY7344" fmla="*/ 201897 h 364561"/>
              <a:gd name="connsiteX7345" fmla="*/ 2361642 w 12192000"/>
              <a:gd name="connsiteY7345" fmla="*/ 202561 h 364561"/>
              <a:gd name="connsiteX7346" fmla="*/ 2361926 w 12192000"/>
              <a:gd name="connsiteY7346" fmla="*/ 202948 h 364561"/>
              <a:gd name="connsiteX7347" fmla="*/ 11636201 w 12192000"/>
              <a:gd name="connsiteY7347" fmla="*/ 201897 h 364561"/>
              <a:gd name="connsiteX7348" fmla="*/ 11635918 w 12192000"/>
              <a:gd name="connsiteY7348" fmla="*/ 202561 h 364561"/>
              <a:gd name="connsiteX7349" fmla="*/ 11636201 w 12192000"/>
              <a:gd name="connsiteY7349" fmla="*/ 202948 h 364561"/>
              <a:gd name="connsiteX7350" fmla="*/ 7914778 w 12192000"/>
              <a:gd name="connsiteY7350" fmla="*/ 201419 h 364561"/>
              <a:gd name="connsiteX7351" fmla="*/ 7917798 w 12192000"/>
              <a:gd name="connsiteY7351" fmla="*/ 203002 h 364561"/>
              <a:gd name="connsiteX7352" fmla="*/ 7925356 w 12192000"/>
              <a:gd name="connsiteY7352" fmla="*/ 202112 h 364561"/>
              <a:gd name="connsiteX7353" fmla="*/ 1130532 w 12192000"/>
              <a:gd name="connsiteY7353" fmla="*/ 200213 h 364561"/>
              <a:gd name="connsiteX7354" fmla="*/ 1116414 w 12192000"/>
              <a:gd name="connsiteY7354" fmla="*/ 209983 h 364561"/>
              <a:gd name="connsiteX7355" fmla="*/ 1126453 w 12192000"/>
              <a:gd name="connsiteY7355" fmla="*/ 217352 h 364561"/>
              <a:gd name="connsiteX7356" fmla="*/ 1136493 w 12192000"/>
              <a:gd name="connsiteY7356" fmla="*/ 202615 h 364561"/>
              <a:gd name="connsiteX7357" fmla="*/ 1130532 w 12192000"/>
              <a:gd name="connsiteY7357" fmla="*/ 200213 h 364561"/>
              <a:gd name="connsiteX7358" fmla="*/ 10404807 w 12192000"/>
              <a:gd name="connsiteY7358" fmla="*/ 200213 h 364561"/>
              <a:gd name="connsiteX7359" fmla="*/ 10390689 w 12192000"/>
              <a:gd name="connsiteY7359" fmla="*/ 209983 h 364561"/>
              <a:gd name="connsiteX7360" fmla="*/ 10400729 w 12192000"/>
              <a:gd name="connsiteY7360" fmla="*/ 217352 h 364561"/>
              <a:gd name="connsiteX7361" fmla="*/ 10410769 w 12192000"/>
              <a:gd name="connsiteY7361" fmla="*/ 202615 h 364561"/>
              <a:gd name="connsiteX7362" fmla="*/ 10404807 w 12192000"/>
              <a:gd name="connsiteY7362" fmla="*/ 200213 h 364561"/>
              <a:gd name="connsiteX7363" fmla="*/ 8311237 w 12192000"/>
              <a:gd name="connsiteY7363" fmla="*/ 199353 h 364561"/>
              <a:gd name="connsiteX7364" fmla="*/ 8311085 w 12192000"/>
              <a:gd name="connsiteY7364" fmla="*/ 202367 h 364561"/>
              <a:gd name="connsiteX7365" fmla="*/ 8320837 w 12192000"/>
              <a:gd name="connsiteY7365" fmla="*/ 202367 h 364561"/>
              <a:gd name="connsiteX7366" fmla="*/ 8311237 w 12192000"/>
              <a:gd name="connsiteY7366" fmla="*/ 199353 h 364561"/>
              <a:gd name="connsiteX7367" fmla="*/ 5869255 w 12192000"/>
              <a:gd name="connsiteY7367" fmla="*/ 199221 h 364561"/>
              <a:gd name="connsiteX7368" fmla="*/ 5885665 w 12192000"/>
              <a:gd name="connsiteY7368" fmla="*/ 209231 h 364561"/>
              <a:gd name="connsiteX7369" fmla="*/ 5875941 w 12192000"/>
              <a:gd name="connsiteY7369" fmla="*/ 209231 h 364561"/>
              <a:gd name="connsiteX7370" fmla="*/ 5866217 w 12192000"/>
              <a:gd name="connsiteY7370" fmla="*/ 202113 h 364561"/>
              <a:gd name="connsiteX7371" fmla="*/ 5869255 w 12192000"/>
              <a:gd name="connsiteY7371" fmla="*/ 199221 h 364561"/>
              <a:gd name="connsiteX7372" fmla="*/ 745326 w 12192000"/>
              <a:gd name="connsiteY7372" fmla="*/ 199112 h 364561"/>
              <a:gd name="connsiteX7373" fmla="*/ 737953 w 12192000"/>
              <a:gd name="connsiteY7373" fmla="*/ 202507 h 364561"/>
              <a:gd name="connsiteX7374" fmla="*/ 737953 w 12192000"/>
              <a:gd name="connsiteY7374" fmla="*/ 209781 h 364561"/>
              <a:gd name="connsiteX7375" fmla="*/ 758032 w 12192000"/>
              <a:gd name="connsiteY7375" fmla="*/ 209781 h 364561"/>
              <a:gd name="connsiteX7376" fmla="*/ 745326 w 12192000"/>
              <a:gd name="connsiteY7376" fmla="*/ 199112 h 364561"/>
              <a:gd name="connsiteX7377" fmla="*/ 4439767 w 12192000"/>
              <a:gd name="connsiteY7377" fmla="*/ 199112 h 364561"/>
              <a:gd name="connsiteX7378" fmla="*/ 4425812 w 12192000"/>
              <a:gd name="connsiteY7378" fmla="*/ 209781 h 364561"/>
              <a:gd name="connsiteX7379" fmla="*/ 4447385 w 12192000"/>
              <a:gd name="connsiteY7379" fmla="*/ 209781 h 364561"/>
              <a:gd name="connsiteX7380" fmla="*/ 4447385 w 12192000"/>
              <a:gd name="connsiteY7380" fmla="*/ 202507 h 364561"/>
              <a:gd name="connsiteX7381" fmla="*/ 4439767 w 12192000"/>
              <a:gd name="connsiteY7381" fmla="*/ 199112 h 364561"/>
              <a:gd name="connsiteX7382" fmla="*/ 10019602 w 12192000"/>
              <a:gd name="connsiteY7382" fmla="*/ 199112 h 364561"/>
              <a:gd name="connsiteX7383" fmla="*/ 10012229 w 12192000"/>
              <a:gd name="connsiteY7383" fmla="*/ 202507 h 364561"/>
              <a:gd name="connsiteX7384" fmla="*/ 10012229 w 12192000"/>
              <a:gd name="connsiteY7384" fmla="*/ 209781 h 364561"/>
              <a:gd name="connsiteX7385" fmla="*/ 10032308 w 12192000"/>
              <a:gd name="connsiteY7385" fmla="*/ 209781 h 364561"/>
              <a:gd name="connsiteX7386" fmla="*/ 10019602 w 12192000"/>
              <a:gd name="connsiteY7386" fmla="*/ 199112 h 364561"/>
              <a:gd name="connsiteX7387" fmla="*/ 4933750 w 12192000"/>
              <a:gd name="connsiteY7387" fmla="*/ 198998 h 364561"/>
              <a:gd name="connsiteX7388" fmla="*/ 4927790 w 12192000"/>
              <a:gd name="connsiteY7388" fmla="*/ 202507 h 364561"/>
              <a:gd name="connsiteX7389" fmla="*/ 4941594 w 12192000"/>
              <a:gd name="connsiteY7389" fmla="*/ 205235 h 364561"/>
              <a:gd name="connsiteX7390" fmla="*/ 4946012 w 12192000"/>
              <a:gd name="connsiteY7390" fmla="*/ 203314 h 364561"/>
              <a:gd name="connsiteX7391" fmla="*/ 4946854 w 12192000"/>
              <a:gd name="connsiteY7391" fmla="*/ 205780 h 364561"/>
              <a:gd name="connsiteX7392" fmla="*/ 4955104 w 12192000"/>
              <a:gd name="connsiteY7392" fmla="*/ 209231 h 364561"/>
              <a:gd name="connsiteX7393" fmla="*/ 4953926 w 12192000"/>
              <a:gd name="connsiteY7393" fmla="*/ 205780 h 364561"/>
              <a:gd name="connsiteX7394" fmla="*/ 4947003 w 12192000"/>
              <a:gd name="connsiteY7394" fmla="*/ 202883 h 364561"/>
              <a:gd name="connsiteX7395" fmla="*/ 4947869 w 12192000"/>
              <a:gd name="connsiteY7395" fmla="*/ 202507 h 364561"/>
              <a:gd name="connsiteX7396" fmla="*/ 4933750 w 12192000"/>
              <a:gd name="connsiteY7396" fmla="*/ 198998 h 364561"/>
              <a:gd name="connsiteX7397" fmla="*/ 305472 w 12192000"/>
              <a:gd name="connsiteY7397" fmla="*/ 198827 h 364561"/>
              <a:gd name="connsiteX7398" fmla="*/ 298064 w 12192000"/>
              <a:gd name="connsiteY7398" fmla="*/ 202210 h 364561"/>
              <a:gd name="connsiteX7399" fmla="*/ 318117 w 12192000"/>
              <a:gd name="connsiteY7399" fmla="*/ 202210 h 364561"/>
              <a:gd name="connsiteX7400" fmla="*/ 305472 w 12192000"/>
              <a:gd name="connsiteY7400" fmla="*/ 198827 h 364561"/>
              <a:gd name="connsiteX7401" fmla="*/ 9579747 w 12192000"/>
              <a:gd name="connsiteY7401" fmla="*/ 198827 h 364561"/>
              <a:gd name="connsiteX7402" fmla="*/ 9572340 w 12192000"/>
              <a:gd name="connsiteY7402" fmla="*/ 202210 h 364561"/>
              <a:gd name="connsiteX7403" fmla="*/ 9592393 w 12192000"/>
              <a:gd name="connsiteY7403" fmla="*/ 202210 h 364561"/>
              <a:gd name="connsiteX7404" fmla="*/ 9579747 w 12192000"/>
              <a:gd name="connsiteY7404" fmla="*/ 198827 h 364561"/>
              <a:gd name="connsiteX7405" fmla="*/ 7906598 w 12192000"/>
              <a:gd name="connsiteY7405" fmla="*/ 197384 h 364561"/>
              <a:gd name="connsiteX7406" fmla="*/ 7907309 w 12192000"/>
              <a:gd name="connsiteY7406" fmla="*/ 199110 h 364561"/>
              <a:gd name="connsiteX7407" fmla="*/ 7911782 w 12192000"/>
              <a:gd name="connsiteY7407" fmla="*/ 201223 h 364561"/>
              <a:gd name="connsiteX7408" fmla="*/ 7914778 w 12192000"/>
              <a:gd name="connsiteY7408" fmla="*/ 201419 h 364561"/>
              <a:gd name="connsiteX7409" fmla="*/ 7909314 w 12192000"/>
              <a:gd name="connsiteY7409" fmla="*/ 198554 h 364561"/>
              <a:gd name="connsiteX7410" fmla="*/ 6380003 w 12192000"/>
              <a:gd name="connsiteY7410" fmla="*/ 195925 h 364561"/>
              <a:gd name="connsiteX7411" fmla="*/ 6376780 w 12192000"/>
              <a:gd name="connsiteY7411" fmla="*/ 197009 h 364561"/>
              <a:gd name="connsiteX7412" fmla="*/ 6360759 w 12192000"/>
              <a:gd name="connsiteY7412" fmla="*/ 209511 h 364561"/>
              <a:gd name="connsiteX7413" fmla="*/ 6370511 w 12192000"/>
              <a:gd name="connsiteY7413" fmla="*/ 202367 h 364561"/>
              <a:gd name="connsiteX7414" fmla="*/ 6378739 w 12192000"/>
              <a:gd name="connsiteY7414" fmla="*/ 199353 h 364561"/>
              <a:gd name="connsiteX7415" fmla="*/ 8450456 w 12192000"/>
              <a:gd name="connsiteY7415" fmla="*/ 195348 h 364561"/>
              <a:gd name="connsiteX7416" fmla="*/ 8450456 w 12192000"/>
              <a:gd name="connsiteY7416" fmla="*/ 199198 h 364561"/>
              <a:gd name="connsiteX7417" fmla="*/ 8450456 w 12192000"/>
              <a:gd name="connsiteY7417" fmla="*/ 202215 h 364561"/>
              <a:gd name="connsiteX7418" fmla="*/ 8440658 w 12192000"/>
              <a:gd name="connsiteY7418" fmla="*/ 202215 h 364561"/>
              <a:gd name="connsiteX7419" fmla="*/ 8440658 w 12192000"/>
              <a:gd name="connsiteY7419" fmla="*/ 209367 h 364561"/>
              <a:gd name="connsiteX7420" fmla="*/ 8450395 w 12192000"/>
              <a:gd name="connsiteY7420" fmla="*/ 209367 h 364561"/>
              <a:gd name="connsiteX7421" fmla="*/ 8450395 w 12192000"/>
              <a:gd name="connsiteY7421" fmla="*/ 202367 h 364561"/>
              <a:gd name="connsiteX7422" fmla="*/ 8460147 w 12192000"/>
              <a:gd name="connsiteY7422" fmla="*/ 202367 h 364561"/>
              <a:gd name="connsiteX7423" fmla="*/ 8451918 w 12192000"/>
              <a:gd name="connsiteY7423" fmla="*/ 198349 h 364561"/>
              <a:gd name="connsiteX7424" fmla="*/ 5143198 w 12192000"/>
              <a:gd name="connsiteY7424" fmla="*/ 195223 h 364561"/>
              <a:gd name="connsiteX7425" fmla="*/ 5123695 w 12192000"/>
              <a:gd name="connsiteY7425" fmla="*/ 195223 h 364561"/>
              <a:gd name="connsiteX7426" fmla="*/ 5128571 w 12192000"/>
              <a:gd name="connsiteY7426" fmla="*/ 201474 h 364561"/>
              <a:gd name="connsiteX7427" fmla="*/ 5133334 w 12192000"/>
              <a:gd name="connsiteY7427" fmla="*/ 202347 h 364561"/>
              <a:gd name="connsiteX7428" fmla="*/ 5133377 w 12192000"/>
              <a:gd name="connsiteY7428" fmla="*/ 202329 h 364561"/>
              <a:gd name="connsiteX7429" fmla="*/ 5133378 w 12192000"/>
              <a:gd name="connsiteY7429" fmla="*/ 202355 h 364561"/>
              <a:gd name="connsiteX7430" fmla="*/ 5133446 w 12192000"/>
              <a:gd name="connsiteY7430" fmla="*/ 202367 h 364561"/>
              <a:gd name="connsiteX7431" fmla="*/ 5143198 w 12192000"/>
              <a:gd name="connsiteY7431" fmla="*/ 202367 h 364561"/>
              <a:gd name="connsiteX7432" fmla="*/ 5143198 w 12192000"/>
              <a:gd name="connsiteY7432" fmla="*/ 195223 h 364561"/>
              <a:gd name="connsiteX7433" fmla="*/ 5371664 w 12192000"/>
              <a:gd name="connsiteY7433" fmla="*/ 195223 h 364561"/>
              <a:gd name="connsiteX7434" fmla="*/ 5371664 w 12192000"/>
              <a:gd name="connsiteY7434" fmla="*/ 195232 h 364561"/>
              <a:gd name="connsiteX7435" fmla="*/ 5371667 w 12192000"/>
              <a:gd name="connsiteY7435" fmla="*/ 195227 h 364561"/>
              <a:gd name="connsiteX7436" fmla="*/ 6213091 w 12192000"/>
              <a:gd name="connsiteY7436" fmla="*/ 195223 h 364561"/>
              <a:gd name="connsiteX7437" fmla="*/ 6213091 w 12192000"/>
              <a:gd name="connsiteY7437" fmla="*/ 209511 h 364561"/>
              <a:gd name="connsiteX7438" fmla="*/ 6201946 w 12192000"/>
              <a:gd name="connsiteY7438" fmla="*/ 209511 h 364561"/>
              <a:gd name="connsiteX7439" fmla="*/ 6201946 w 12192000"/>
              <a:gd name="connsiteY7439" fmla="*/ 217676 h 364561"/>
              <a:gd name="connsiteX7440" fmla="*/ 6213091 w 12192000"/>
              <a:gd name="connsiteY7440" fmla="*/ 224820 h 364561"/>
              <a:gd name="connsiteX7441" fmla="*/ 6217205 w 12192000"/>
              <a:gd name="connsiteY7441" fmla="*/ 223816 h 364561"/>
              <a:gd name="connsiteX7442" fmla="*/ 6217977 w 12192000"/>
              <a:gd name="connsiteY7442" fmla="*/ 223954 h 364561"/>
              <a:gd name="connsiteX7443" fmla="*/ 6220100 w 12192000"/>
              <a:gd name="connsiteY7443" fmla="*/ 223577 h 364561"/>
              <a:gd name="connsiteX7444" fmla="*/ 6222843 w 12192000"/>
              <a:gd name="connsiteY7444" fmla="*/ 221804 h 364561"/>
              <a:gd name="connsiteX7445" fmla="*/ 6222843 w 12192000"/>
              <a:gd name="connsiteY7445" fmla="*/ 214487 h 364561"/>
              <a:gd name="connsiteX7446" fmla="*/ 6222843 w 12192000"/>
              <a:gd name="connsiteY7446" fmla="*/ 209511 h 364561"/>
              <a:gd name="connsiteX7447" fmla="*/ 6213091 w 12192000"/>
              <a:gd name="connsiteY7447" fmla="*/ 195223 h 364561"/>
              <a:gd name="connsiteX7448" fmla="*/ 6271601 w 12192000"/>
              <a:gd name="connsiteY7448" fmla="*/ 195223 h 364561"/>
              <a:gd name="connsiteX7449" fmla="*/ 6271601 w 12192000"/>
              <a:gd name="connsiteY7449" fmla="*/ 202367 h 364561"/>
              <a:gd name="connsiteX7450" fmla="*/ 6271601 w 12192000"/>
              <a:gd name="connsiteY7450" fmla="*/ 195223 h 364561"/>
              <a:gd name="connsiteX7451" fmla="*/ 6380262 w 12192000"/>
              <a:gd name="connsiteY7451" fmla="*/ 195223 h 364561"/>
              <a:gd name="connsiteX7452" fmla="*/ 6380003 w 12192000"/>
              <a:gd name="connsiteY7452" fmla="*/ 195925 h 364561"/>
              <a:gd name="connsiteX7453" fmla="*/ 6380484 w 12192000"/>
              <a:gd name="connsiteY7453" fmla="*/ 195763 h 364561"/>
              <a:gd name="connsiteX7454" fmla="*/ 7033622 w 12192000"/>
              <a:gd name="connsiteY7454" fmla="*/ 195223 h 364561"/>
              <a:gd name="connsiteX7455" fmla="*/ 7023870 w 12192000"/>
              <a:gd name="connsiteY7455" fmla="*/ 195223 h 364561"/>
              <a:gd name="connsiteX7456" fmla="*/ 7023870 w 12192000"/>
              <a:gd name="connsiteY7456" fmla="*/ 202367 h 364561"/>
              <a:gd name="connsiteX7457" fmla="*/ 7033622 w 12192000"/>
              <a:gd name="connsiteY7457" fmla="*/ 202367 h 364561"/>
              <a:gd name="connsiteX7458" fmla="*/ 7033622 w 12192000"/>
              <a:gd name="connsiteY7458" fmla="*/ 195223 h 364561"/>
              <a:gd name="connsiteX7459" fmla="*/ 7539313 w 12192000"/>
              <a:gd name="connsiteY7459" fmla="*/ 195223 h 364561"/>
              <a:gd name="connsiteX7460" fmla="*/ 7529562 w 12192000"/>
              <a:gd name="connsiteY7460" fmla="*/ 195223 h 364561"/>
              <a:gd name="connsiteX7461" fmla="*/ 7529562 w 12192000"/>
              <a:gd name="connsiteY7461" fmla="*/ 202367 h 364561"/>
              <a:gd name="connsiteX7462" fmla="*/ 7539313 w 12192000"/>
              <a:gd name="connsiteY7462" fmla="*/ 195223 h 364561"/>
              <a:gd name="connsiteX7463" fmla="*/ 7845792 w 12192000"/>
              <a:gd name="connsiteY7463" fmla="*/ 195223 h 364561"/>
              <a:gd name="connsiteX7464" fmla="*/ 7845792 w 12192000"/>
              <a:gd name="connsiteY7464" fmla="*/ 202367 h 364561"/>
              <a:gd name="connsiteX7465" fmla="*/ 7836042 w 12192000"/>
              <a:gd name="connsiteY7465" fmla="*/ 202367 h 364561"/>
              <a:gd name="connsiteX7466" fmla="*/ 7826290 w 12192000"/>
              <a:gd name="connsiteY7466" fmla="*/ 217676 h 364561"/>
              <a:gd name="connsiteX7467" fmla="*/ 7836042 w 12192000"/>
              <a:gd name="connsiteY7467" fmla="*/ 209511 h 364561"/>
              <a:gd name="connsiteX7468" fmla="*/ 7845792 w 12192000"/>
              <a:gd name="connsiteY7468" fmla="*/ 217676 h 364561"/>
              <a:gd name="connsiteX7469" fmla="*/ 7845792 w 12192000"/>
              <a:gd name="connsiteY7469" fmla="*/ 209511 h 364561"/>
              <a:gd name="connsiteX7470" fmla="*/ 7855544 w 12192000"/>
              <a:gd name="connsiteY7470" fmla="*/ 217676 h 364561"/>
              <a:gd name="connsiteX7471" fmla="*/ 7865296 w 12192000"/>
              <a:gd name="connsiteY7471" fmla="*/ 224820 h 364561"/>
              <a:gd name="connsiteX7472" fmla="*/ 7865296 w 12192000"/>
              <a:gd name="connsiteY7472" fmla="*/ 217676 h 364561"/>
              <a:gd name="connsiteX7473" fmla="*/ 7876440 w 12192000"/>
              <a:gd name="connsiteY7473" fmla="*/ 231965 h 364561"/>
              <a:gd name="connsiteX7474" fmla="*/ 7876440 w 12192000"/>
              <a:gd name="connsiteY7474" fmla="*/ 224820 h 364561"/>
              <a:gd name="connsiteX7475" fmla="*/ 7865296 w 12192000"/>
              <a:gd name="connsiteY7475" fmla="*/ 209511 h 364561"/>
              <a:gd name="connsiteX7476" fmla="*/ 7855544 w 12192000"/>
              <a:gd name="connsiteY7476" fmla="*/ 209511 h 364561"/>
              <a:gd name="connsiteX7477" fmla="*/ 7845792 w 12192000"/>
              <a:gd name="connsiteY7477" fmla="*/ 195223 h 364561"/>
              <a:gd name="connsiteX7478" fmla="*/ 7965598 w 12192000"/>
              <a:gd name="connsiteY7478" fmla="*/ 195223 h 364561"/>
              <a:gd name="connsiteX7479" fmla="*/ 7965598 w 12192000"/>
              <a:gd name="connsiteY7479" fmla="*/ 202367 h 364561"/>
              <a:gd name="connsiteX7480" fmla="*/ 7975351 w 12192000"/>
              <a:gd name="connsiteY7480" fmla="*/ 202367 h 364561"/>
              <a:gd name="connsiteX7481" fmla="*/ 7965598 w 12192000"/>
              <a:gd name="connsiteY7481" fmla="*/ 195223 h 364561"/>
              <a:gd name="connsiteX7482" fmla="*/ 8123018 w 12192000"/>
              <a:gd name="connsiteY7482" fmla="*/ 195223 h 364561"/>
              <a:gd name="connsiteX7483" fmla="*/ 8113267 w 12192000"/>
              <a:gd name="connsiteY7483" fmla="*/ 195223 h 364561"/>
              <a:gd name="connsiteX7484" fmla="*/ 8113267 w 12192000"/>
              <a:gd name="connsiteY7484" fmla="*/ 202367 h 364561"/>
              <a:gd name="connsiteX7485" fmla="*/ 8103515 w 12192000"/>
              <a:gd name="connsiteY7485" fmla="*/ 195223 h 364561"/>
              <a:gd name="connsiteX7486" fmla="*/ 8107629 w 12192000"/>
              <a:gd name="connsiteY7486" fmla="*/ 214742 h 364561"/>
              <a:gd name="connsiteX7487" fmla="*/ 8112953 w 12192000"/>
              <a:gd name="connsiteY7487" fmla="*/ 224260 h 364561"/>
              <a:gd name="connsiteX7488" fmla="*/ 8113267 w 12192000"/>
              <a:gd name="connsiteY7488" fmla="*/ 223800 h 364561"/>
              <a:gd name="connsiteX7489" fmla="*/ 8113267 w 12192000"/>
              <a:gd name="connsiteY7489" fmla="*/ 214487 h 364561"/>
              <a:gd name="connsiteX7490" fmla="*/ 8113267 w 12192000"/>
              <a:gd name="connsiteY7490" fmla="*/ 209511 h 364561"/>
              <a:gd name="connsiteX7491" fmla="*/ 8132770 w 12192000"/>
              <a:gd name="connsiteY7491" fmla="*/ 202367 h 364561"/>
              <a:gd name="connsiteX7492" fmla="*/ 8123018 w 12192000"/>
              <a:gd name="connsiteY7492" fmla="*/ 195223 h 364561"/>
              <a:gd name="connsiteX7493" fmla="*/ 8281830 w 12192000"/>
              <a:gd name="connsiteY7493" fmla="*/ 195223 h 364561"/>
              <a:gd name="connsiteX7494" fmla="*/ 8279403 w 12192000"/>
              <a:gd name="connsiteY7494" fmla="*/ 196646 h 364561"/>
              <a:gd name="connsiteX7495" fmla="*/ 8280154 w 12192000"/>
              <a:gd name="connsiteY7495" fmla="*/ 197121 h 364561"/>
              <a:gd name="connsiteX7496" fmla="*/ 8281830 w 12192000"/>
              <a:gd name="connsiteY7496" fmla="*/ 195223 h 364561"/>
              <a:gd name="connsiteX7497" fmla="*/ 8311085 w 12192000"/>
              <a:gd name="connsiteY7497" fmla="*/ 195223 h 364561"/>
              <a:gd name="connsiteX7498" fmla="*/ 8320837 w 12192000"/>
              <a:gd name="connsiteY7498" fmla="*/ 202367 h 364561"/>
              <a:gd name="connsiteX7499" fmla="*/ 8311085 w 12192000"/>
              <a:gd name="connsiteY7499" fmla="*/ 195223 h 364561"/>
              <a:gd name="connsiteX7500" fmla="*/ 5292203 w 12192000"/>
              <a:gd name="connsiteY7500" fmla="*/ 195210 h 364561"/>
              <a:gd name="connsiteX7501" fmla="*/ 5282773 w 12192000"/>
              <a:gd name="connsiteY7501" fmla="*/ 195210 h 364561"/>
              <a:gd name="connsiteX7502" fmla="*/ 5282773 w 12192000"/>
              <a:gd name="connsiteY7502" fmla="*/ 197880 h 364561"/>
              <a:gd name="connsiteX7503" fmla="*/ 5282773 w 12192000"/>
              <a:gd name="connsiteY7503" fmla="*/ 202329 h 364561"/>
              <a:gd name="connsiteX7504" fmla="*/ 5292203 w 12192000"/>
              <a:gd name="connsiteY7504" fmla="*/ 195210 h 364561"/>
              <a:gd name="connsiteX7505" fmla="*/ 8717768 w 12192000"/>
              <a:gd name="connsiteY7505" fmla="*/ 195173 h 364561"/>
              <a:gd name="connsiteX7506" fmla="*/ 8696799 w 12192000"/>
              <a:gd name="connsiteY7506" fmla="*/ 195173 h 364561"/>
              <a:gd name="connsiteX7507" fmla="*/ 8717768 w 12192000"/>
              <a:gd name="connsiteY7507" fmla="*/ 217427 h 364561"/>
              <a:gd name="connsiteX7508" fmla="*/ 8723884 w 12192000"/>
              <a:gd name="connsiteY7508" fmla="*/ 205921 h 364561"/>
              <a:gd name="connsiteX7509" fmla="*/ 8728132 w 12192000"/>
              <a:gd name="connsiteY7509" fmla="*/ 202526 h 364561"/>
              <a:gd name="connsiteX7510" fmla="*/ 8727553 w 12192000"/>
              <a:gd name="connsiteY7510" fmla="*/ 202254 h 364561"/>
              <a:gd name="connsiteX7511" fmla="*/ 8717768 w 12192000"/>
              <a:gd name="connsiteY7511" fmla="*/ 202254 h 364561"/>
              <a:gd name="connsiteX7512" fmla="*/ 8717768 w 12192000"/>
              <a:gd name="connsiteY7512" fmla="*/ 195173 h 364561"/>
              <a:gd name="connsiteX7513" fmla="*/ 8430860 w 12192000"/>
              <a:gd name="connsiteY7513" fmla="*/ 195063 h 364561"/>
              <a:gd name="connsiteX7514" fmla="*/ 8419663 w 12192000"/>
              <a:gd name="connsiteY7514" fmla="*/ 202215 h 364561"/>
              <a:gd name="connsiteX7515" fmla="*/ 8419663 w 12192000"/>
              <a:gd name="connsiteY7515" fmla="*/ 195063 h 364561"/>
              <a:gd name="connsiteX7516" fmla="*/ 8419663 w 12192000"/>
              <a:gd name="connsiteY7516" fmla="*/ 217541 h 364561"/>
              <a:gd name="connsiteX7517" fmla="*/ 8430860 w 12192000"/>
              <a:gd name="connsiteY7517" fmla="*/ 209367 h 364561"/>
              <a:gd name="connsiteX7518" fmla="*/ 8430860 w 12192000"/>
              <a:gd name="connsiteY7518" fmla="*/ 195063 h 364561"/>
              <a:gd name="connsiteX7519" fmla="*/ 8450395 w 12192000"/>
              <a:gd name="connsiteY7519" fmla="*/ 195054 h 364561"/>
              <a:gd name="connsiteX7520" fmla="*/ 8450395 w 12192000"/>
              <a:gd name="connsiteY7520" fmla="*/ 195223 h 364561"/>
              <a:gd name="connsiteX7521" fmla="*/ 8450456 w 12192000"/>
              <a:gd name="connsiteY7521" fmla="*/ 195348 h 364561"/>
              <a:gd name="connsiteX7522" fmla="*/ 8450456 w 12192000"/>
              <a:gd name="connsiteY7522" fmla="*/ 195063 h 364561"/>
              <a:gd name="connsiteX7523" fmla="*/ 4391115 w 12192000"/>
              <a:gd name="connsiteY7523" fmla="*/ 194995 h 364561"/>
              <a:gd name="connsiteX7524" fmla="*/ 4381094 w 12192000"/>
              <a:gd name="connsiteY7524" fmla="*/ 202329 h 364561"/>
              <a:gd name="connsiteX7525" fmla="*/ 4391115 w 12192000"/>
              <a:gd name="connsiteY7525" fmla="*/ 202329 h 364561"/>
              <a:gd name="connsiteX7526" fmla="*/ 4391115 w 12192000"/>
              <a:gd name="connsiteY7526" fmla="*/ 194995 h 364561"/>
              <a:gd name="connsiteX7527" fmla="*/ 4509574 w 12192000"/>
              <a:gd name="connsiteY7527" fmla="*/ 194995 h 364561"/>
              <a:gd name="connsiteX7528" fmla="*/ 4499554 w 12192000"/>
              <a:gd name="connsiteY7528" fmla="*/ 202329 h 364561"/>
              <a:gd name="connsiteX7529" fmla="*/ 4509574 w 12192000"/>
              <a:gd name="connsiteY7529" fmla="*/ 194995 h 364561"/>
              <a:gd name="connsiteX7530" fmla="*/ 4559667 w 12192000"/>
              <a:gd name="connsiteY7530" fmla="*/ 194995 h 364561"/>
              <a:gd name="connsiteX7531" fmla="*/ 4549947 w 12192000"/>
              <a:gd name="connsiteY7531" fmla="*/ 194995 h 364561"/>
              <a:gd name="connsiteX7532" fmla="*/ 4540219 w 12192000"/>
              <a:gd name="connsiteY7532" fmla="*/ 202113 h 364561"/>
              <a:gd name="connsiteX7533" fmla="*/ 4559667 w 12192000"/>
              <a:gd name="connsiteY7533" fmla="*/ 202113 h 364561"/>
              <a:gd name="connsiteX7534" fmla="*/ 4559667 w 12192000"/>
              <a:gd name="connsiteY7534" fmla="*/ 194995 h 364561"/>
              <a:gd name="connsiteX7535" fmla="*/ 4697280 w 12192000"/>
              <a:gd name="connsiteY7535" fmla="*/ 194995 h 364561"/>
              <a:gd name="connsiteX7536" fmla="*/ 4697280 w 12192000"/>
              <a:gd name="connsiteY7536" fmla="*/ 209231 h 364561"/>
              <a:gd name="connsiteX7537" fmla="*/ 4707010 w 12192000"/>
              <a:gd name="connsiteY7537" fmla="*/ 202113 h 364561"/>
              <a:gd name="connsiteX7538" fmla="*/ 4697280 w 12192000"/>
              <a:gd name="connsiteY7538" fmla="*/ 194995 h 364561"/>
              <a:gd name="connsiteX7539" fmla="*/ 4817200 w 12192000"/>
              <a:gd name="connsiteY7539" fmla="*/ 194995 h 364561"/>
              <a:gd name="connsiteX7540" fmla="*/ 4806199 w 12192000"/>
              <a:gd name="connsiteY7540" fmla="*/ 194995 h 364561"/>
              <a:gd name="connsiteX7541" fmla="*/ 4806199 w 12192000"/>
              <a:gd name="connsiteY7541" fmla="*/ 202329 h 364561"/>
              <a:gd name="connsiteX7542" fmla="*/ 4817200 w 12192000"/>
              <a:gd name="connsiteY7542" fmla="*/ 194995 h 364561"/>
              <a:gd name="connsiteX7543" fmla="*/ 4846375 w 12192000"/>
              <a:gd name="connsiteY7543" fmla="*/ 194995 h 364561"/>
              <a:gd name="connsiteX7544" fmla="*/ 4848845 w 12192000"/>
              <a:gd name="connsiteY7544" fmla="*/ 201643 h 364561"/>
              <a:gd name="connsiteX7545" fmla="*/ 4845648 w 12192000"/>
              <a:gd name="connsiteY7545" fmla="*/ 202507 h 364561"/>
              <a:gd name="connsiteX7546" fmla="*/ 4846903 w 12192000"/>
              <a:gd name="connsiteY7546" fmla="*/ 206144 h 364561"/>
              <a:gd name="connsiteX7547" fmla="*/ 4848417 w 12192000"/>
              <a:gd name="connsiteY7547" fmla="*/ 206771 h 364561"/>
              <a:gd name="connsiteX7548" fmla="*/ 4846375 w 12192000"/>
              <a:gd name="connsiteY7548" fmla="*/ 209270 h 364561"/>
              <a:gd name="connsiteX7549" fmla="*/ 4836648 w 12192000"/>
              <a:gd name="connsiteY7549" fmla="*/ 209270 h 364561"/>
              <a:gd name="connsiteX7550" fmla="*/ 4846375 w 12192000"/>
              <a:gd name="connsiteY7550" fmla="*/ 217427 h 364561"/>
              <a:gd name="connsiteX7551" fmla="*/ 4851235 w 12192000"/>
              <a:gd name="connsiteY7551" fmla="*/ 210290 h 364561"/>
              <a:gd name="connsiteX7552" fmla="*/ 4855005 w 12192000"/>
              <a:gd name="connsiteY7552" fmla="*/ 209499 h 364561"/>
              <a:gd name="connsiteX7553" fmla="*/ 4855687 w 12192000"/>
              <a:gd name="connsiteY7553" fmla="*/ 209781 h 364561"/>
              <a:gd name="connsiteX7554" fmla="*/ 4856089 w 12192000"/>
              <a:gd name="connsiteY7554" fmla="*/ 209272 h 364561"/>
              <a:gd name="connsiteX7555" fmla="*/ 4856096 w 12192000"/>
              <a:gd name="connsiteY7555" fmla="*/ 209270 h 364561"/>
              <a:gd name="connsiteX7556" fmla="*/ 4856096 w 12192000"/>
              <a:gd name="connsiteY7556" fmla="*/ 209263 h 364561"/>
              <a:gd name="connsiteX7557" fmla="*/ 4860707 w 12192000"/>
              <a:gd name="connsiteY7557" fmla="*/ 203416 h 364561"/>
              <a:gd name="connsiteX7558" fmla="*/ 4865727 w 12192000"/>
              <a:gd name="connsiteY7558" fmla="*/ 202507 h 364561"/>
              <a:gd name="connsiteX7559" fmla="*/ 4859767 w 12192000"/>
              <a:gd name="connsiteY7559" fmla="*/ 198998 h 364561"/>
              <a:gd name="connsiteX7560" fmla="*/ 4853766 w 12192000"/>
              <a:gd name="connsiteY7560" fmla="*/ 200314 h 364561"/>
              <a:gd name="connsiteX7561" fmla="*/ 4853659 w 12192000"/>
              <a:gd name="connsiteY7561" fmla="*/ 200343 h 364561"/>
              <a:gd name="connsiteX7562" fmla="*/ 4851235 w 12192000"/>
              <a:gd name="connsiteY7562" fmla="*/ 198564 h 364561"/>
              <a:gd name="connsiteX7563" fmla="*/ 4846375 w 12192000"/>
              <a:gd name="connsiteY7563" fmla="*/ 194995 h 364561"/>
              <a:gd name="connsiteX7564" fmla="*/ 4955104 w 12192000"/>
              <a:gd name="connsiteY7564" fmla="*/ 194995 h 364561"/>
              <a:gd name="connsiteX7565" fmla="*/ 4955104 w 12192000"/>
              <a:gd name="connsiteY7565" fmla="*/ 202329 h 364561"/>
              <a:gd name="connsiteX7566" fmla="*/ 4965124 w 12192000"/>
              <a:gd name="connsiteY7566" fmla="*/ 202329 h 364561"/>
              <a:gd name="connsiteX7567" fmla="*/ 4955104 w 12192000"/>
              <a:gd name="connsiteY7567" fmla="*/ 194995 h 364561"/>
              <a:gd name="connsiteX7568" fmla="*/ 5063840 w 12192000"/>
              <a:gd name="connsiteY7568" fmla="*/ 194995 h 364561"/>
              <a:gd name="connsiteX7569" fmla="*/ 5061954 w 12192000"/>
              <a:gd name="connsiteY7569" fmla="*/ 202571 h 364561"/>
              <a:gd name="connsiteX7570" fmla="*/ 5056325 w 12192000"/>
              <a:gd name="connsiteY7570" fmla="*/ 203435 h 364561"/>
              <a:gd name="connsiteX7571" fmla="*/ 5034663 w 12192000"/>
              <a:gd name="connsiteY7571" fmla="*/ 209409 h 364561"/>
              <a:gd name="connsiteX7572" fmla="*/ 5044295 w 12192000"/>
              <a:gd name="connsiteY7572" fmla="*/ 217502 h 364561"/>
              <a:gd name="connsiteX7573" fmla="*/ 5034663 w 12192000"/>
              <a:gd name="connsiteY7573" fmla="*/ 224583 h 364561"/>
              <a:gd name="connsiteX7574" fmla="*/ 5053917 w 12192000"/>
              <a:gd name="connsiteY7574" fmla="*/ 224583 h 364561"/>
              <a:gd name="connsiteX7575" fmla="*/ 5053917 w 12192000"/>
              <a:gd name="connsiteY7575" fmla="*/ 209409 h 364561"/>
              <a:gd name="connsiteX7576" fmla="*/ 5053917 w 12192000"/>
              <a:gd name="connsiteY7576" fmla="*/ 217502 h 364561"/>
              <a:gd name="connsiteX7577" fmla="*/ 5063541 w 12192000"/>
              <a:gd name="connsiteY7577" fmla="*/ 217502 h 364561"/>
              <a:gd name="connsiteX7578" fmla="*/ 5063541 w 12192000"/>
              <a:gd name="connsiteY7578" fmla="*/ 212571 h 364561"/>
              <a:gd name="connsiteX7579" fmla="*/ 5063541 w 12192000"/>
              <a:gd name="connsiteY7579" fmla="*/ 206116 h 364561"/>
              <a:gd name="connsiteX7580" fmla="*/ 5066575 w 12192000"/>
              <a:gd name="connsiteY7580" fmla="*/ 208008 h 364561"/>
              <a:gd name="connsiteX7581" fmla="*/ 5073559 w 12192000"/>
              <a:gd name="connsiteY7581" fmla="*/ 209231 h 364561"/>
              <a:gd name="connsiteX7582" fmla="*/ 5073559 w 12192000"/>
              <a:gd name="connsiteY7582" fmla="*/ 202113 h 364561"/>
              <a:gd name="connsiteX7583" fmla="*/ 5063840 w 12192000"/>
              <a:gd name="connsiteY7583" fmla="*/ 194995 h 364561"/>
              <a:gd name="connsiteX7584" fmla="*/ 5361135 w 12192000"/>
              <a:gd name="connsiteY7584" fmla="*/ 194995 h 364561"/>
              <a:gd name="connsiteX7585" fmla="*/ 5360520 w 12192000"/>
              <a:gd name="connsiteY7585" fmla="*/ 194995 h 364561"/>
              <a:gd name="connsiteX7586" fmla="*/ 5360520 w 12192000"/>
              <a:gd name="connsiteY7586" fmla="*/ 195223 h 364561"/>
              <a:gd name="connsiteX7587" fmla="*/ 5678218 w 12192000"/>
              <a:gd name="connsiteY7587" fmla="*/ 194995 h 364561"/>
              <a:gd name="connsiteX7588" fmla="*/ 5687942 w 12192000"/>
              <a:gd name="connsiteY7588" fmla="*/ 202113 h 364561"/>
              <a:gd name="connsiteX7589" fmla="*/ 5687942 w 12192000"/>
              <a:gd name="connsiteY7589" fmla="*/ 209231 h 364561"/>
              <a:gd name="connsiteX7590" fmla="*/ 5668494 w 12192000"/>
              <a:gd name="connsiteY7590" fmla="*/ 209231 h 364561"/>
              <a:gd name="connsiteX7591" fmla="*/ 5668494 w 12192000"/>
              <a:gd name="connsiteY7591" fmla="*/ 202113 h 364561"/>
              <a:gd name="connsiteX7592" fmla="*/ 5678218 w 12192000"/>
              <a:gd name="connsiteY7592" fmla="*/ 194995 h 364561"/>
              <a:gd name="connsiteX7593" fmla="*/ 5707685 w 12192000"/>
              <a:gd name="connsiteY7593" fmla="*/ 194995 h 364561"/>
              <a:gd name="connsiteX7594" fmla="*/ 5727133 w 12192000"/>
              <a:gd name="connsiteY7594" fmla="*/ 202180 h 364561"/>
              <a:gd name="connsiteX7595" fmla="*/ 5727133 w 12192000"/>
              <a:gd name="connsiteY7595" fmla="*/ 217577 h 364561"/>
              <a:gd name="connsiteX7596" fmla="*/ 5717409 w 12192000"/>
              <a:gd name="connsiteY7596" fmla="*/ 224762 h 364561"/>
              <a:gd name="connsiteX7597" fmla="*/ 5717409 w 12192000"/>
              <a:gd name="connsiteY7597" fmla="*/ 217577 h 364561"/>
              <a:gd name="connsiteX7598" fmla="*/ 5717409 w 12192000"/>
              <a:gd name="connsiteY7598" fmla="*/ 209365 h 364561"/>
              <a:gd name="connsiteX7599" fmla="*/ 5717409 w 12192000"/>
              <a:gd name="connsiteY7599" fmla="*/ 202180 h 364561"/>
              <a:gd name="connsiteX7600" fmla="*/ 5707685 w 12192000"/>
              <a:gd name="connsiteY7600" fmla="*/ 202180 h 364561"/>
              <a:gd name="connsiteX7601" fmla="*/ 5707685 w 12192000"/>
              <a:gd name="connsiteY7601" fmla="*/ 194995 h 364561"/>
              <a:gd name="connsiteX7602" fmla="*/ 6441318 w 12192000"/>
              <a:gd name="connsiteY7602" fmla="*/ 194995 h 364561"/>
              <a:gd name="connsiteX7603" fmla="*/ 6440230 w 12192000"/>
              <a:gd name="connsiteY7603" fmla="*/ 194995 h 364561"/>
              <a:gd name="connsiteX7604" fmla="*/ 6440230 w 12192000"/>
              <a:gd name="connsiteY7604" fmla="*/ 195210 h 364561"/>
              <a:gd name="connsiteX7605" fmla="*/ 6459678 w 12192000"/>
              <a:gd name="connsiteY7605" fmla="*/ 194995 h 364561"/>
              <a:gd name="connsiteX7606" fmla="*/ 6459660 w 12192000"/>
              <a:gd name="connsiteY7606" fmla="*/ 194995 h 364561"/>
              <a:gd name="connsiteX7607" fmla="*/ 6459661 w 12192000"/>
              <a:gd name="connsiteY7607" fmla="*/ 195038 h 364561"/>
              <a:gd name="connsiteX7608" fmla="*/ 6519790 w 12192000"/>
              <a:gd name="connsiteY7608" fmla="*/ 194995 h 364561"/>
              <a:gd name="connsiteX7609" fmla="*/ 6529220 w 12192000"/>
              <a:gd name="connsiteY7609" fmla="*/ 202329 h 364561"/>
              <a:gd name="connsiteX7610" fmla="*/ 6519790 w 12192000"/>
              <a:gd name="connsiteY7610" fmla="*/ 194995 h 364561"/>
              <a:gd name="connsiteX7611" fmla="*/ 6539239 w 12192000"/>
              <a:gd name="connsiteY7611" fmla="*/ 194995 h 364561"/>
              <a:gd name="connsiteX7612" fmla="*/ 6539118 w 12192000"/>
              <a:gd name="connsiteY7612" fmla="*/ 195215 h 364561"/>
              <a:gd name="connsiteX7613" fmla="*/ 6539239 w 12192000"/>
              <a:gd name="connsiteY7613" fmla="*/ 195191 h 364561"/>
              <a:gd name="connsiteX7614" fmla="*/ 6668303 w 12192000"/>
              <a:gd name="connsiteY7614" fmla="*/ 194995 h 364561"/>
              <a:gd name="connsiteX7615" fmla="*/ 6657695 w 12192000"/>
              <a:gd name="connsiteY7615" fmla="*/ 202329 h 364561"/>
              <a:gd name="connsiteX7616" fmla="*/ 6657695 w 12192000"/>
              <a:gd name="connsiteY7616" fmla="*/ 194995 h 364561"/>
              <a:gd name="connsiteX7617" fmla="*/ 6668303 w 12192000"/>
              <a:gd name="connsiteY7617" fmla="*/ 194995 h 364561"/>
              <a:gd name="connsiteX7618" fmla="*/ 6895787 w 12192000"/>
              <a:gd name="connsiteY7618" fmla="*/ 194995 h 364561"/>
              <a:gd name="connsiteX7619" fmla="*/ 6895773 w 12192000"/>
              <a:gd name="connsiteY7619" fmla="*/ 195357 h 364561"/>
              <a:gd name="connsiteX7620" fmla="*/ 6895787 w 12192000"/>
              <a:gd name="connsiteY7620" fmla="*/ 195385 h 364561"/>
              <a:gd name="connsiteX7621" fmla="*/ 7153327 w 12192000"/>
              <a:gd name="connsiteY7621" fmla="*/ 194995 h 364561"/>
              <a:gd name="connsiteX7622" fmla="*/ 7153327 w 12192000"/>
              <a:gd name="connsiteY7622" fmla="*/ 202113 h 364561"/>
              <a:gd name="connsiteX7623" fmla="*/ 7153327 w 12192000"/>
              <a:gd name="connsiteY7623" fmla="*/ 209231 h 364561"/>
              <a:gd name="connsiteX7624" fmla="*/ 7133879 w 12192000"/>
              <a:gd name="connsiteY7624" fmla="*/ 202113 h 364561"/>
              <a:gd name="connsiteX7625" fmla="*/ 7153327 w 12192000"/>
              <a:gd name="connsiteY7625" fmla="*/ 202113 h 364561"/>
              <a:gd name="connsiteX7626" fmla="*/ 7153327 w 12192000"/>
              <a:gd name="connsiteY7626" fmla="*/ 194995 h 364561"/>
              <a:gd name="connsiteX7627" fmla="*/ 7271784 w 12192000"/>
              <a:gd name="connsiteY7627" fmla="*/ 194995 h 364561"/>
              <a:gd name="connsiteX7628" fmla="*/ 7271784 w 12192000"/>
              <a:gd name="connsiteY7628" fmla="*/ 195208 h 364561"/>
              <a:gd name="connsiteX7629" fmla="*/ 7271810 w 12192000"/>
              <a:gd name="connsiteY7629" fmla="*/ 195021 h 364561"/>
              <a:gd name="connsiteX7630" fmla="*/ 7341521 w 12192000"/>
              <a:gd name="connsiteY7630" fmla="*/ 194995 h 364561"/>
              <a:gd name="connsiteX7631" fmla="*/ 7341495 w 12192000"/>
              <a:gd name="connsiteY7631" fmla="*/ 195008 h 364561"/>
              <a:gd name="connsiteX7632" fmla="*/ 7341495 w 12192000"/>
              <a:gd name="connsiteY7632" fmla="*/ 195023 h 364561"/>
              <a:gd name="connsiteX7633" fmla="*/ 7360773 w 12192000"/>
              <a:gd name="connsiteY7633" fmla="*/ 194995 h 364561"/>
              <a:gd name="connsiteX7634" fmla="*/ 7370792 w 12192000"/>
              <a:gd name="connsiteY7634" fmla="*/ 202329 h 364561"/>
              <a:gd name="connsiteX7635" fmla="*/ 7360773 w 12192000"/>
              <a:gd name="connsiteY7635" fmla="*/ 194995 h 364561"/>
              <a:gd name="connsiteX7636" fmla="*/ 7450058 w 12192000"/>
              <a:gd name="connsiteY7636" fmla="*/ 194995 h 364561"/>
              <a:gd name="connsiteX7637" fmla="*/ 7459781 w 12192000"/>
              <a:gd name="connsiteY7637" fmla="*/ 209231 h 364561"/>
              <a:gd name="connsiteX7638" fmla="*/ 7459781 w 12192000"/>
              <a:gd name="connsiteY7638" fmla="*/ 224761 h 364561"/>
              <a:gd name="connsiteX7639" fmla="*/ 7440334 w 12192000"/>
              <a:gd name="connsiteY7639" fmla="*/ 217514 h 364561"/>
              <a:gd name="connsiteX7640" fmla="*/ 7440334 w 12192000"/>
              <a:gd name="connsiteY7640" fmla="*/ 209231 h 364561"/>
              <a:gd name="connsiteX7641" fmla="*/ 7450058 w 12192000"/>
              <a:gd name="connsiteY7641" fmla="*/ 217514 h 364561"/>
              <a:gd name="connsiteX7642" fmla="*/ 7459781 w 12192000"/>
              <a:gd name="connsiteY7642" fmla="*/ 209231 h 364561"/>
              <a:gd name="connsiteX7643" fmla="*/ 7440334 w 12192000"/>
              <a:gd name="connsiteY7643" fmla="*/ 194995 h 364561"/>
              <a:gd name="connsiteX7644" fmla="*/ 7450058 w 12192000"/>
              <a:gd name="connsiteY7644" fmla="*/ 194995 h 364561"/>
              <a:gd name="connsiteX7645" fmla="*/ 7549066 w 12192000"/>
              <a:gd name="connsiteY7645" fmla="*/ 194995 h 364561"/>
              <a:gd name="connsiteX7646" fmla="*/ 7549066 w 12192000"/>
              <a:gd name="connsiteY7646" fmla="*/ 202329 h 364561"/>
              <a:gd name="connsiteX7647" fmla="*/ 7549066 w 12192000"/>
              <a:gd name="connsiteY7647" fmla="*/ 194995 h 364561"/>
              <a:gd name="connsiteX7648" fmla="*/ 7638350 w 12192000"/>
              <a:gd name="connsiteY7648" fmla="*/ 194995 h 364561"/>
              <a:gd name="connsiteX7649" fmla="*/ 7638350 w 12192000"/>
              <a:gd name="connsiteY7649" fmla="*/ 202329 h 364561"/>
              <a:gd name="connsiteX7650" fmla="*/ 7647779 w 12192000"/>
              <a:gd name="connsiteY7650" fmla="*/ 202329 h 364561"/>
              <a:gd name="connsiteX7651" fmla="*/ 7638350 w 12192000"/>
              <a:gd name="connsiteY7651" fmla="*/ 194995 h 364561"/>
              <a:gd name="connsiteX7652" fmla="*/ 7746788 w 12192000"/>
              <a:gd name="connsiteY7652" fmla="*/ 194995 h 364561"/>
              <a:gd name="connsiteX7653" fmla="*/ 7736768 w 12192000"/>
              <a:gd name="connsiteY7653" fmla="*/ 194995 h 364561"/>
              <a:gd name="connsiteX7654" fmla="*/ 7746788 w 12192000"/>
              <a:gd name="connsiteY7654" fmla="*/ 194995 h 364561"/>
              <a:gd name="connsiteX7655" fmla="*/ 7876298 w 12192000"/>
              <a:gd name="connsiteY7655" fmla="*/ 194995 h 364561"/>
              <a:gd name="connsiteX7656" fmla="*/ 7876298 w 12192000"/>
              <a:gd name="connsiteY7656" fmla="*/ 209270 h 364561"/>
              <a:gd name="connsiteX7657" fmla="*/ 7895645 w 12192000"/>
              <a:gd name="connsiteY7657" fmla="*/ 217427 h 364561"/>
              <a:gd name="connsiteX7658" fmla="*/ 7905319 w 12192000"/>
              <a:gd name="connsiteY7658" fmla="*/ 202132 h 364561"/>
              <a:gd name="connsiteX7659" fmla="*/ 7885972 w 12192000"/>
              <a:gd name="connsiteY7659" fmla="*/ 202132 h 364561"/>
              <a:gd name="connsiteX7660" fmla="*/ 7882834 w 12192000"/>
              <a:gd name="connsiteY7660" fmla="*/ 202904 h 364561"/>
              <a:gd name="connsiteX7661" fmla="*/ 7883364 w 12192000"/>
              <a:gd name="connsiteY7661" fmla="*/ 203977 h 364561"/>
              <a:gd name="connsiteX7662" fmla="*/ 7884612 w 12192000"/>
              <a:gd name="connsiteY7662" fmla="*/ 205144 h 364561"/>
              <a:gd name="connsiteX7663" fmla="*/ 7885972 w 12192000"/>
              <a:gd name="connsiteY7663" fmla="*/ 209270 h 364561"/>
              <a:gd name="connsiteX7664" fmla="*/ 7883364 w 12192000"/>
              <a:gd name="connsiteY7664" fmla="*/ 203977 h 364561"/>
              <a:gd name="connsiteX7665" fmla="*/ 7882344 w 12192000"/>
              <a:gd name="connsiteY7665" fmla="*/ 203025 h 364561"/>
              <a:gd name="connsiteX7666" fmla="*/ 7882834 w 12192000"/>
              <a:gd name="connsiteY7666" fmla="*/ 202904 h 364561"/>
              <a:gd name="connsiteX7667" fmla="*/ 7881134 w 12192000"/>
              <a:gd name="connsiteY7667" fmla="*/ 199456 h 364561"/>
              <a:gd name="connsiteX7668" fmla="*/ 7876298 w 12192000"/>
              <a:gd name="connsiteY7668" fmla="*/ 194995 h 364561"/>
              <a:gd name="connsiteX7669" fmla="*/ 7984879 w 12192000"/>
              <a:gd name="connsiteY7669" fmla="*/ 194995 h 364561"/>
              <a:gd name="connsiteX7670" fmla="*/ 7984879 w 12192000"/>
              <a:gd name="connsiteY7670" fmla="*/ 202113 h 364561"/>
              <a:gd name="connsiteX7671" fmla="*/ 7984879 w 12192000"/>
              <a:gd name="connsiteY7671" fmla="*/ 194995 h 364561"/>
              <a:gd name="connsiteX7672" fmla="*/ 8291334 w 12192000"/>
              <a:gd name="connsiteY7672" fmla="*/ 194995 h 364561"/>
              <a:gd name="connsiteX7673" fmla="*/ 8291334 w 12192000"/>
              <a:gd name="connsiteY7673" fmla="*/ 202132 h 364561"/>
              <a:gd name="connsiteX7674" fmla="*/ 8291334 w 12192000"/>
              <a:gd name="connsiteY7674" fmla="*/ 217427 h 364561"/>
              <a:gd name="connsiteX7675" fmla="*/ 8310784 w 12192000"/>
              <a:gd name="connsiteY7675" fmla="*/ 217427 h 364561"/>
              <a:gd name="connsiteX7676" fmla="*/ 8291334 w 12192000"/>
              <a:gd name="connsiteY7676" fmla="*/ 194995 h 364561"/>
              <a:gd name="connsiteX7677" fmla="*/ 8518426 w 12192000"/>
              <a:gd name="connsiteY7677" fmla="*/ 194995 h 364561"/>
              <a:gd name="connsiteX7678" fmla="*/ 8529426 w 12192000"/>
              <a:gd name="connsiteY7678" fmla="*/ 209231 h 364561"/>
              <a:gd name="connsiteX7679" fmla="*/ 8529426 w 12192000"/>
              <a:gd name="connsiteY7679" fmla="*/ 202113 h 364561"/>
              <a:gd name="connsiteX7680" fmla="*/ 8518426 w 12192000"/>
              <a:gd name="connsiteY7680" fmla="*/ 194995 h 364561"/>
              <a:gd name="connsiteX7681" fmla="*/ 8648179 w 12192000"/>
              <a:gd name="connsiteY7681" fmla="*/ 194995 h 364561"/>
              <a:gd name="connsiteX7682" fmla="*/ 8638454 w 12192000"/>
              <a:gd name="connsiteY7682" fmla="*/ 194995 h 364561"/>
              <a:gd name="connsiteX7683" fmla="*/ 8638158 w 12192000"/>
              <a:gd name="connsiteY7683" fmla="*/ 194995 h 364561"/>
              <a:gd name="connsiteX7684" fmla="*/ 8628730 w 12192000"/>
              <a:gd name="connsiteY7684" fmla="*/ 194995 h 364561"/>
              <a:gd name="connsiteX7685" fmla="*/ 8638454 w 12192000"/>
              <a:gd name="connsiteY7685" fmla="*/ 217427 h 364561"/>
              <a:gd name="connsiteX7686" fmla="*/ 8638454 w 12192000"/>
              <a:gd name="connsiteY7686" fmla="*/ 209270 h 364561"/>
              <a:gd name="connsiteX7687" fmla="*/ 8657902 w 12192000"/>
              <a:gd name="connsiteY7687" fmla="*/ 217427 h 364561"/>
              <a:gd name="connsiteX7688" fmla="*/ 8648179 w 12192000"/>
              <a:gd name="connsiteY7688" fmla="*/ 194995 h 364561"/>
              <a:gd name="connsiteX7689" fmla="*/ 8925150 w 12192000"/>
              <a:gd name="connsiteY7689" fmla="*/ 194995 h 364561"/>
              <a:gd name="connsiteX7690" fmla="*/ 8934890 w 12192000"/>
              <a:gd name="connsiteY7690" fmla="*/ 202112 h 364561"/>
              <a:gd name="connsiteX7691" fmla="*/ 8925150 w 12192000"/>
              <a:gd name="connsiteY7691" fmla="*/ 194995 h 364561"/>
              <a:gd name="connsiteX7692" fmla="*/ 8925150 w 12192000"/>
              <a:gd name="connsiteY7692" fmla="*/ 194995 h 364561"/>
              <a:gd name="connsiteX7693" fmla="*/ 8920373 w 12192000"/>
              <a:gd name="connsiteY7693" fmla="*/ 197641 h 364561"/>
              <a:gd name="connsiteX7694" fmla="*/ 8921040 w 12192000"/>
              <a:gd name="connsiteY7694" fmla="*/ 197997 h 364561"/>
              <a:gd name="connsiteX7695" fmla="*/ 8925150 w 12192000"/>
              <a:gd name="connsiteY7695" fmla="*/ 194995 h 364561"/>
              <a:gd name="connsiteX7696" fmla="*/ 9094012 w 12192000"/>
              <a:gd name="connsiteY7696" fmla="*/ 194995 h 364561"/>
              <a:gd name="connsiteX7697" fmla="*/ 9083993 w 12192000"/>
              <a:gd name="connsiteY7697" fmla="*/ 194995 h 364561"/>
              <a:gd name="connsiteX7698" fmla="*/ 9083993 w 12192000"/>
              <a:gd name="connsiteY7698" fmla="*/ 201412 h 364561"/>
              <a:gd name="connsiteX7699" fmla="*/ 9083993 w 12192000"/>
              <a:gd name="connsiteY7699" fmla="*/ 202328 h 364561"/>
              <a:gd name="connsiteX7700" fmla="*/ 9083993 w 12192000"/>
              <a:gd name="connsiteY7700" fmla="*/ 202329 h 364561"/>
              <a:gd name="connsiteX7701" fmla="*/ 9092758 w 12192000"/>
              <a:gd name="connsiteY7701" fmla="*/ 201412 h 364561"/>
              <a:gd name="connsiteX7702" fmla="*/ 9094012 w 12192000"/>
              <a:gd name="connsiteY7702" fmla="*/ 194995 h 364561"/>
              <a:gd name="connsiteX7703" fmla="*/ 7717516 w 12192000"/>
              <a:gd name="connsiteY7703" fmla="*/ 194994 h 364561"/>
              <a:gd name="connsiteX7704" fmla="*/ 7717516 w 12192000"/>
              <a:gd name="connsiteY7704" fmla="*/ 202132 h 364561"/>
              <a:gd name="connsiteX7705" fmla="*/ 7727143 w 12192000"/>
              <a:gd name="connsiteY7705" fmla="*/ 217427 h 364561"/>
              <a:gd name="connsiteX7706" fmla="*/ 7727143 w 12192000"/>
              <a:gd name="connsiteY7706" fmla="*/ 209270 h 364561"/>
              <a:gd name="connsiteX7707" fmla="*/ 7717516 w 12192000"/>
              <a:gd name="connsiteY7707" fmla="*/ 194994 h 364561"/>
              <a:gd name="connsiteX7708" fmla="*/ 7736768 w 12192000"/>
              <a:gd name="connsiteY7708" fmla="*/ 194994 h 364561"/>
              <a:gd name="connsiteX7709" fmla="*/ 7717516 w 12192000"/>
              <a:gd name="connsiteY7709" fmla="*/ 194994 h 364561"/>
              <a:gd name="connsiteX7710" fmla="*/ 7736768 w 12192000"/>
              <a:gd name="connsiteY7710" fmla="*/ 194994 h 364561"/>
              <a:gd name="connsiteX7711" fmla="*/ 8163251 w 12192000"/>
              <a:gd name="connsiteY7711" fmla="*/ 194994 h 364561"/>
              <a:gd name="connsiteX7712" fmla="*/ 8153429 w 12192000"/>
              <a:gd name="connsiteY7712" fmla="*/ 194994 h 364561"/>
              <a:gd name="connsiteX7713" fmla="*/ 8163251 w 12192000"/>
              <a:gd name="connsiteY7713" fmla="*/ 194994 h 364561"/>
              <a:gd name="connsiteX7714" fmla="*/ 8182896 w 12192000"/>
              <a:gd name="connsiteY7714" fmla="*/ 194994 h 364561"/>
              <a:gd name="connsiteX7715" fmla="*/ 8177985 w 12192000"/>
              <a:gd name="connsiteY7715" fmla="*/ 194994 h 364561"/>
              <a:gd name="connsiteX7716" fmla="*/ 8176757 w 12192000"/>
              <a:gd name="connsiteY7716" fmla="*/ 194994 h 364561"/>
              <a:gd name="connsiteX7717" fmla="*/ 8173074 w 12192000"/>
              <a:gd name="connsiteY7717" fmla="*/ 194994 h 364561"/>
              <a:gd name="connsiteX7718" fmla="*/ 8163251 w 12192000"/>
              <a:gd name="connsiteY7718" fmla="*/ 194994 h 364561"/>
              <a:gd name="connsiteX7719" fmla="*/ 8182896 w 12192000"/>
              <a:gd name="connsiteY7719" fmla="*/ 209231 h 364561"/>
              <a:gd name="connsiteX7720" fmla="*/ 8182896 w 12192000"/>
              <a:gd name="connsiteY7720" fmla="*/ 194994 h 364561"/>
              <a:gd name="connsiteX7721" fmla="*/ 8954338 w 12192000"/>
              <a:gd name="connsiteY7721" fmla="*/ 194994 h 364561"/>
              <a:gd name="connsiteX7722" fmla="*/ 8954338 w 12192000"/>
              <a:gd name="connsiteY7722" fmla="*/ 202112 h 364561"/>
              <a:gd name="connsiteX7723" fmla="*/ 8964063 w 12192000"/>
              <a:gd name="connsiteY7723" fmla="*/ 209231 h 364561"/>
              <a:gd name="connsiteX7724" fmla="*/ 8964063 w 12192000"/>
              <a:gd name="connsiteY7724" fmla="*/ 202112 h 364561"/>
              <a:gd name="connsiteX7725" fmla="*/ 8954338 w 12192000"/>
              <a:gd name="connsiteY7725" fmla="*/ 194994 h 364561"/>
              <a:gd name="connsiteX7726" fmla="*/ 9113459 w 12192000"/>
              <a:gd name="connsiteY7726" fmla="*/ 194994 h 364561"/>
              <a:gd name="connsiteX7727" fmla="*/ 9113459 w 12192000"/>
              <a:gd name="connsiteY7727" fmla="*/ 202328 h 364561"/>
              <a:gd name="connsiteX7728" fmla="*/ 9122888 w 12192000"/>
              <a:gd name="connsiteY7728" fmla="*/ 202328 h 364561"/>
              <a:gd name="connsiteX7729" fmla="*/ 9113459 w 12192000"/>
              <a:gd name="connsiteY7729" fmla="*/ 194994 h 364561"/>
              <a:gd name="connsiteX7730" fmla="*/ 9429343 w 12192000"/>
              <a:gd name="connsiteY7730" fmla="*/ 194994 h 364561"/>
              <a:gd name="connsiteX7731" fmla="*/ 9419913 w 12192000"/>
              <a:gd name="connsiteY7731" fmla="*/ 202112 h 364561"/>
              <a:gd name="connsiteX7732" fmla="*/ 9429343 w 12192000"/>
              <a:gd name="connsiteY7732" fmla="*/ 202112 h 364561"/>
              <a:gd name="connsiteX7733" fmla="*/ 9429343 w 12192000"/>
              <a:gd name="connsiteY7733" fmla="*/ 194994 h 364561"/>
              <a:gd name="connsiteX7734" fmla="*/ 7964424 w 12192000"/>
              <a:gd name="connsiteY7734" fmla="*/ 194215 h 364561"/>
              <a:gd name="connsiteX7735" fmla="*/ 7965376 w 12192000"/>
              <a:gd name="connsiteY7735" fmla="*/ 194994 h 364561"/>
              <a:gd name="connsiteX7736" fmla="*/ 7965406 w 12192000"/>
              <a:gd name="connsiteY7736" fmla="*/ 194252 h 364561"/>
              <a:gd name="connsiteX7737" fmla="*/ 452006 w 12192000"/>
              <a:gd name="connsiteY7737" fmla="*/ 194192 h 364561"/>
              <a:gd name="connsiteX7738" fmla="*/ 452006 w 12192000"/>
              <a:gd name="connsiteY7738" fmla="*/ 209781 h 364561"/>
              <a:gd name="connsiteX7739" fmla="*/ 461713 w 12192000"/>
              <a:gd name="connsiteY7739" fmla="*/ 209781 h 364561"/>
              <a:gd name="connsiteX7740" fmla="*/ 452006 w 12192000"/>
              <a:gd name="connsiteY7740" fmla="*/ 194192 h 364561"/>
              <a:gd name="connsiteX7741" fmla="*/ 655812 w 12192000"/>
              <a:gd name="connsiteY7741" fmla="*/ 194192 h 364561"/>
              <a:gd name="connsiteX7742" fmla="*/ 645772 w 12192000"/>
              <a:gd name="connsiteY7742" fmla="*/ 194192 h 364561"/>
              <a:gd name="connsiteX7743" fmla="*/ 635732 w 12192000"/>
              <a:gd name="connsiteY7743" fmla="*/ 202210 h 364561"/>
              <a:gd name="connsiteX7744" fmla="*/ 645772 w 12192000"/>
              <a:gd name="connsiteY7744" fmla="*/ 202210 h 364561"/>
              <a:gd name="connsiteX7745" fmla="*/ 655812 w 12192000"/>
              <a:gd name="connsiteY7745" fmla="*/ 194192 h 364561"/>
              <a:gd name="connsiteX7746" fmla="*/ 840174 w 12192000"/>
              <a:gd name="connsiteY7746" fmla="*/ 194192 h 364561"/>
              <a:gd name="connsiteX7747" fmla="*/ 829830 w 12192000"/>
              <a:gd name="connsiteY7747" fmla="*/ 194192 h 364561"/>
              <a:gd name="connsiteX7748" fmla="*/ 829830 w 12192000"/>
              <a:gd name="connsiteY7748" fmla="*/ 202210 h 364561"/>
              <a:gd name="connsiteX7749" fmla="*/ 840174 w 12192000"/>
              <a:gd name="connsiteY7749" fmla="*/ 194192 h 364561"/>
              <a:gd name="connsiteX7750" fmla="*/ 910810 w 12192000"/>
              <a:gd name="connsiteY7750" fmla="*/ 194192 h 364561"/>
              <a:gd name="connsiteX7751" fmla="*/ 890675 w 12192000"/>
              <a:gd name="connsiteY7751" fmla="*/ 202614 h 364561"/>
              <a:gd name="connsiteX7752" fmla="*/ 900743 w 12192000"/>
              <a:gd name="connsiteY7752" fmla="*/ 217352 h 364561"/>
              <a:gd name="connsiteX7753" fmla="*/ 900743 w 12192000"/>
              <a:gd name="connsiteY7753" fmla="*/ 209983 h 364561"/>
              <a:gd name="connsiteX7754" fmla="*/ 910810 w 12192000"/>
              <a:gd name="connsiteY7754" fmla="*/ 194192 h 364561"/>
              <a:gd name="connsiteX7755" fmla="*/ 1054351 w 12192000"/>
              <a:gd name="connsiteY7755" fmla="*/ 194192 h 364561"/>
              <a:gd name="connsiteX7756" fmla="*/ 1034272 w 12192000"/>
              <a:gd name="connsiteY7756" fmla="*/ 202210 h 364561"/>
              <a:gd name="connsiteX7757" fmla="*/ 1054351 w 12192000"/>
              <a:gd name="connsiteY7757" fmla="*/ 194192 h 364561"/>
              <a:gd name="connsiteX7758" fmla="*/ 1207074 w 12192000"/>
              <a:gd name="connsiteY7758" fmla="*/ 194192 h 364561"/>
              <a:gd name="connsiteX7759" fmla="*/ 1186994 w 12192000"/>
              <a:gd name="connsiteY7759" fmla="*/ 194192 h 364561"/>
              <a:gd name="connsiteX7760" fmla="*/ 1186994 w 12192000"/>
              <a:gd name="connsiteY7760" fmla="*/ 202210 h 364561"/>
              <a:gd name="connsiteX7761" fmla="*/ 1207074 w 12192000"/>
              <a:gd name="connsiteY7761" fmla="*/ 194192 h 364561"/>
              <a:gd name="connsiteX7762" fmla="*/ 1278872 w 12192000"/>
              <a:gd name="connsiteY7762" fmla="*/ 194192 h 364561"/>
              <a:gd name="connsiteX7763" fmla="*/ 1288607 w 12192000"/>
              <a:gd name="connsiteY7763" fmla="*/ 209781 h 364561"/>
              <a:gd name="connsiteX7764" fmla="*/ 1288607 w 12192000"/>
              <a:gd name="connsiteY7764" fmla="*/ 202507 h 364561"/>
              <a:gd name="connsiteX7765" fmla="*/ 1278872 w 12192000"/>
              <a:gd name="connsiteY7765" fmla="*/ 194192 h 364561"/>
              <a:gd name="connsiteX7766" fmla="*/ 1361013 w 12192000"/>
              <a:gd name="connsiteY7766" fmla="*/ 194192 h 364561"/>
              <a:gd name="connsiteX7767" fmla="*/ 1350669 w 12192000"/>
              <a:gd name="connsiteY7767" fmla="*/ 194192 h 364561"/>
              <a:gd name="connsiteX7768" fmla="*/ 1361013 w 12192000"/>
              <a:gd name="connsiteY7768" fmla="*/ 194192 h 364561"/>
              <a:gd name="connsiteX7769" fmla="*/ 1677411 w 12192000"/>
              <a:gd name="connsiteY7769" fmla="*/ 194192 h 364561"/>
              <a:gd name="connsiteX7770" fmla="*/ 1677411 w 12192000"/>
              <a:gd name="connsiteY7770" fmla="*/ 202210 h 364561"/>
              <a:gd name="connsiteX7771" fmla="*/ 1698707 w 12192000"/>
              <a:gd name="connsiteY7771" fmla="*/ 202210 h 364561"/>
              <a:gd name="connsiteX7772" fmla="*/ 1677411 w 12192000"/>
              <a:gd name="connsiteY7772" fmla="*/ 194192 h 364561"/>
              <a:gd name="connsiteX7773" fmla="*/ 1768984 w 12192000"/>
              <a:gd name="connsiteY7773" fmla="*/ 194192 h 364561"/>
              <a:gd name="connsiteX7774" fmla="*/ 1758944 w 12192000"/>
              <a:gd name="connsiteY7774" fmla="*/ 202210 h 364561"/>
              <a:gd name="connsiteX7775" fmla="*/ 1768984 w 12192000"/>
              <a:gd name="connsiteY7775" fmla="*/ 202210 h 364561"/>
              <a:gd name="connsiteX7776" fmla="*/ 1768984 w 12192000"/>
              <a:gd name="connsiteY7776" fmla="*/ 194192 h 364561"/>
              <a:gd name="connsiteX7777" fmla="*/ 1891588 w 12192000"/>
              <a:gd name="connsiteY7777" fmla="*/ 194192 h 364561"/>
              <a:gd name="connsiteX7778" fmla="*/ 1871508 w 12192000"/>
              <a:gd name="connsiteY7778" fmla="*/ 194192 h 364561"/>
              <a:gd name="connsiteX7779" fmla="*/ 1871508 w 12192000"/>
              <a:gd name="connsiteY7779" fmla="*/ 202507 h 364561"/>
              <a:gd name="connsiteX7780" fmla="*/ 1871508 w 12192000"/>
              <a:gd name="connsiteY7780" fmla="*/ 209781 h 364561"/>
              <a:gd name="connsiteX7781" fmla="*/ 1891588 w 12192000"/>
              <a:gd name="connsiteY7781" fmla="*/ 194192 h 364561"/>
              <a:gd name="connsiteX7782" fmla="*/ 1903149 w 12192000"/>
              <a:gd name="connsiteY7782" fmla="*/ 194192 h 364561"/>
              <a:gd name="connsiteX7783" fmla="*/ 1891588 w 12192000"/>
              <a:gd name="connsiteY7783" fmla="*/ 202210 h 364561"/>
              <a:gd name="connsiteX7784" fmla="*/ 1903149 w 12192000"/>
              <a:gd name="connsiteY7784" fmla="*/ 194192 h 364561"/>
              <a:gd name="connsiteX7785" fmla="*/ 2097043 w 12192000"/>
              <a:gd name="connsiteY7785" fmla="*/ 194192 h 364561"/>
              <a:gd name="connsiteX7786" fmla="*/ 2085685 w 12192000"/>
              <a:gd name="connsiteY7786" fmla="*/ 202210 h 364561"/>
              <a:gd name="connsiteX7787" fmla="*/ 2097043 w 12192000"/>
              <a:gd name="connsiteY7787" fmla="*/ 202210 h 364561"/>
              <a:gd name="connsiteX7788" fmla="*/ 2097043 w 12192000"/>
              <a:gd name="connsiteY7788" fmla="*/ 194192 h 364561"/>
              <a:gd name="connsiteX7789" fmla="*/ 2351582 w 12192000"/>
              <a:gd name="connsiteY7789" fmla="*/ 194192 h 364561"/>
              <a:gd name="connsiteX7790" fmla="*/ 2331502 w 12192000"/>
              <a:gd name="connsiteY7790" fmla="*/ 202209 h 364561"/>
              <a:gd name="connsiteX7791" fmla="*/ 2351582 w 12192000"/>
              <a:gd name="connsiteY7791" fmla="*/ 194192 h 364561"/>
              <a:gd name="connsiteX7792" fmla="*/ 2627821 w 12192000"/>
              <a:gd name="connsiteY7792" fmla="*/ 194192 h 364561"/>
              <a:gd name="connsiteX7793" fmla="*/ 2638165 w 12192000"/>
              <a:gd name="connsiteY7793" fmla="*/ 209781 h 364561"/>
              <a:gd name="connsiteX7794" fmla="*/ 2627821 w 12192000"/>
              <a:gd name="connsiteY7794" fmla="*/ 194192 h 364561"/>
              <a:gd name="connsiteX7795" fmla="*/ 2689884 w 12192000"/>
              <a:gd name="connsiteY7795" fmla="*/ 194192 h 364561"/>
              <a:gd name="connsiteX7796" fmla="*/ 2689884 w 12192000"/>
              <a:gd name="connsiteY7796" fmla="*/ 202210 h 364561"/>
              <a:gd name="connsiteX7797" fmla="*/ 2689884 w 12192000"/>
              <a:gd name="connsiteY7797" fmla="*/ 194192 h 364561"/>
              <a:gd name="connsiteX7798" fmla="*/ 2903757 w 12192000"/>
              <a:gd name="connsiteY7798" fmla="*/ 194192 h 364561"/>
              <a:gd name="connsiteX7799" fmla="*/ 2893717 w 12192000"/>
              <a:gd name="connsiteY7799" fmla="*/ 202507 h 364561"/>
              <a:gd name="connsiteX7800" fmla="*/ 2913796 w 12192000"/>
              <a:gd name="connsiteY7800" fmla="*/ 209781 h 364561"/>
              <a:gd name="connsiteX7801" fmla="*/ 2903757 w 12192000"/>
              <a:gd name="connsiteY7801" fmla="*/ 194192 h 364561"/>
              <a:gd name="connsiteX7802" fmla="*/ 3342758 w 12192000"/>
              <a:gd name="connsiteY7802" fmla="*/ 194192 h 364561"/>
              <a:gd name="connsiteX7803" fmla="*/ 3364054 w 12192000"/>
              <a:gd name="connsiteY7803" fmla="*/ 209781 h 364561"/>
              <a:gd name="connsiteX7804" fmla="*/ 3342758 w 12192000"/>
              <a:gd name="connsiteY7804" fmla="*/ 194192 h 364561"/>
              <a:gd name="connsiteX7805" fmla="*/ 3844736 w 12192000"/>
              <a:gd name="connsiteY7805" fmla="*/ 194192 h 364561"/>
              <a:gd name="connsiteX7806" fmla="*/ 3854775 w 12192000"/>
              <a:gd name="connsiteY7806" fmla="*/ 202210 h 364561"/>
              <a:gd name="connsiteX7807" fmla="*/ 3844736 w 12192000"/>
              <a:gd name="connsiteY7807" fmla="*/ 194192 h 364561"/>
              <a:gd name="connsiteX7808" fmla="*/ 3874854 w 12192000"/>
              <a:gd name="connsiteY7808" fmla="*/ 194192 h 364561"/>
              <a:gd name="connsiteX7809" fmla="*/ 3884893 w 12192000"/>
              <a:gd name="connsiteY7809" fmla="*/ 209781 h 364561"/>
              <a:gd name="connsiteX7810" fmla="*/ 3874854 w 12192000"/>
              <a:gd name="connsiteY7810" fmla="*/ 194192 h 364561"/>
              <a:gd name="connsiteX7811" fmla="*/ 9726282 w 12192000"/>
              <a:gd name="connsiteY7811" fmla="*/ 194192 h 364561"/>
              <a:gd name="connsiteX7812" fmla="*/ 9726282 w 12192000"/>
              <a:gd name="connsiteY7812" fmla="*/ 209781 h 364561"/>
              <a:gd name="connsiteX7813" fmla="*/ 9735989 w 12192000"/>
              <a:gd name="connsiteY7813" fmla="*/ 209781 h 364561"/>
              <a:gd name="connsiteX7814" fmla="*/ 9726282 w 12192000"/>
              <a:gd name="connsiteY7814" fmla="*/ 194192 h 364561"/>
              <a:gd name="connsiteX7815" fmla="*/ 9930087 w 12192000"/>
              <a:gd name="connsiteY7815" fmla="*/ 194192 h 364561"/>
              <a:gd name="connsiteX7816" fmla="*/ 9920048 w 12192000"/>
              <a:gd name="connsiteY7816" fmla="*/ 194192 h 364561"/>
              <a:gd name="connsiteX7817" fmla="*/ 9910008 w 12192000"/>
              <a:gd name="connsiteY7817" fmla="*/ 202210 h 364561"/>
              <a:gd name="connsiteX7818" fmla="*/ 9920048 w 12192000"/>
              <a:gd name="connsiteY7818" fmla="*/ 202210 h 364561"/>
              <a:gd name="connsiteX7819" fmla="*/ 9930087 w 12192000"/>
              <a:gd name="connsiteY7819" fmla="*/ 194192 h 364561"/>
              <a:gd name="connsiteX7820" fmla="*/ 10114450 w 12192000"/>
              <a:gd name="connsiteY7820" fmla="*/ 194192 h 364561"/>
              <a:gd name="connsiteX7821" fmla="*/ 10104106 w 12192000"/>
              <a:gd name="connsiteY7821" fmla="*/ 194192 h 364561"/>
              <a:gd name="connsiteX7822" fmla="*/ 10104106 w 12192000"/>
              <a:gd name="connsiteY7822" fmla="*/ 202210 h 364561"/>
              <a:gd name="connsiteX7823" fmla="*/ 10114450 w 12192000"/>
              <a:gd name="connsiteY7823" fmla="*/ 194192 h 364561"/>
              <a:gd name="connsiteX7824" fmla="*/ 10185085 w 12192000"/>
              <a:gd name="connsiteY7824" fmla="*/ 194192 h 364561"/>
              <a:gd name="connsiteX7825" fmla="*/ 10164951 w 12192000"/>
              <a:gd name="connsiteY7825" fmla="*/ 202614 h 364561"/>
              <a:gd name="connsiteX7826" fmla="*/ 10175018 w 12192000"/>
              <a:gd name="connsiteY7826" fmla="*/ 217352 h 364561"/>
              <a:gd name="connsiteX7827" fmla="*/ 10175018 w 12192000"/>
              <a:gd name="connsiteY7827" fmla="*/ 209983 h 364561"/>
              <a:gd name="connsiteX7828" fmla="*/ 10185085 w 12192000"/>
              <a:gd name="connsiteY7828" fmla="*/ 194192 h 364561"/>
              <a:gd name="connsiteX7829" fmla="*/ 10328627 w 12192000"/>
              <a:gd name="connsiteY7829" fmla="*/ 194192 h 364561"/>
              <a:gd name="connsiteX7830" fmla="*/ 10308547 w 12192000"/>
              <a:gd name="connsiteY7830" fmla="*/ 202210 h 364561"/>
              <a:gd name="connsiteX7831" fmla="*/ 10328627 w 12192000"/>
              <a:gd name="connsiteY7831" fmla="*/ 194192 h 364561"/>
              <a:gd name="connsiteX7832" fmla="*/ 10481349 w 12192000"/>
              <a:gd name="connsiteY7832" fmla="*/ 194192 h 364561"/>
              <a:gd name="connsiteX7833" fmla="*/ 10461270 w 12192000"/>
              <a:gd name="connsiteY7833" fmla="*/ 194192 h 364561"/>
              <a:gd name="connsiteX7834" fmla="*/ 10461270 w 12192000"/>
              <a:gd name="connsiteY7834" fmla="*/ 202210 h 364561"/>
              <a:gd name="connsiteX7835" fmla="*/ 10481349 w 12192000"/>
              <a:gd name="connsiteY7835" fmla="*/ 194192 h 364561"/>
              <a:gd name="connsiteX7836" fmla="*/ 10553147 w 12192000"/>
              <a:gd name="connsiteY7836" fmla="*/ 194192 h 364561"/>
              <a:gd name="connsiteX7837" fmla="*/ 10562882 w 12192000"/>
              <a:gd name="connsiteY7837" fmla="*/ 209781 h 364561"/>
              <a:gd name="connsiteX7838" fmla="*/ 10562882 w 12192000"/>
              <a:gd name="connsiteY7838" fmla="*/ 202507 h 364561"/>
              <a:gd name="connsiteX7839" fmla="*/ 10553147 w 12192000"/>
              <a:gd name="connsiteY7839" fmla="*/ 194192 h 364561"/>
              <a:gd name="connsiteX7840" fmla="*/ 10635289 w 12192000"/>
              <a:gd name="connsiteY7840" fmla="*/ 194192 h 364561"/>
              <a:gd name="connsiteX7841" fmla="*/ 10624945 w 12192000"/>
              <a:gd name="connsiteY7841" fmla="*/ 194192 h 364561"/>
              <a:gd name="connsiteX7842" fmla="*/ 10635289 w 12192000"/>
              <a:gd name="connsiteY7842" fmla="*/ 194192 h 364561"/>
              <a:gd name="connsiteX7843" fmla="*/ 10951687 w 12192000"/>
              <a:gd name="connsiteY7843" fmla="*/ 194192 h 364561"/>
              <a:gd name="connsiteX7844" fmla="*/ 10951687 w 12192000"/>
              <a:gd name="connsiteY7844" fmla="*/ 202210 h 364561"/>
              <a:gd name="connsiteX7845" fmla="*/ 10972983 w 12192000"/>
              <a:gd name="connsiteY7845" fmla="*/ 202210 h 364561"/>
              <a:gd name="connsiteX7846" fmla="*/ 10951687 w 12192000"/>
              <a:gd name="connsiteY7846" fmla="*/ 194192 h 364561"/>
              <a:gd name="connsiteX7847" fmla="*/ 11043259 w 12192000"/>
              <a:gd name="connsiteY7847" fmla="*/ 194192 h 364561"/>
              <a:gd name="connsiteX7848" fmla="*/ 11033220 w 12192000"/>
              <a:gd name="connsiteY7848" fmla="*/ 202210 h 364561"/>
              <a:gd name="connsiteX7849" fmla="*/ 11043259 w 12192000"/>
              <a:gd name="connsiteY7849" fmla="*/ 202210 h 364561"/>
              <a:gd name="connsiteX7850" fmla="*/ 11043259 w 12192000"/>
              <a:gd name="connsiteY7850" fmla="*/ 194192 h 364561"/>
              <a:gd name="connsiteX7851" fmla="*/ 11165864 w 12192000"/>
              <a:gd name="connsiteY7851" fmla="*/ 194192 h 364561"/>
              <a:gd name="connsiteX7852" fmla="*/ 11145784 w 12192000"/>
              <a:gd name="connsiteY7852" fmla="*/ 194192 h 364561"/>
              <a:gd name="connsiteX7853" fmla="*/ 11145784 w 12192000"/>
              <a:gd name="connsiteY7853" fmla="*/ 202507 h 364561"/>
              <a:gd name="connsiteX7854" fmla="*/ 11145784 w 12192000"/>
              <a:gd name="connsiteY7854" fmla="*/ 209781 h 364561"/>
              <a:gd name="connsiteX7855" fmla="*/ 11165864 w 12192000"/>
              <a:gd name="connsiteY7855" fmla="*/ 194192 h 364561"/>
              <a:gd name="connsiteX7856" fmla="*/ 11177425 w 12192000"/>
              <a:gd name="connsiteY7856" fmla="*/ 194192 h 364561"/>
              <a:gd name="connsiteX7857" fmla="*/ 11165864 w 12192000"/>
              <a:gd name="connsiteY7857" fmla="*/ 202210 h 364561"/>
              <a:gd name="connsiteX7858" fmla="*/ 11177425 w 12192000"/>
              <a:gd name="connsiteY7858" fmla="*/ 194192 h 364561"/>
              <a:gd name="connsiteX7859" fmla="*/ 11371319 w 12192000"/>
              <a:gd name="connsiteY7859" fmla="*/ 194192 h 364561"/>
              <a:gd name="connsiteX7860" fmla="*/ 11359961 w 12192000"/>
              <a:gd name="connsiteY7860" fmla="*/ 202210 h 364561"/>
              <a:gd name="connsiteX7861" fmla="*/ 11371319 w 12192000"/>
              <a:gd name="connsiteY7861" fmla="*/ 202210 h 364561"/>
              <a:gd name="connsiteX7862" fmla="*/ 11371319 w 12192000"/>
              <a:gd name="connsiteY7862" fmla="*/ 194192 h 364561"/>
              <a:gd name="connsiteX7863" fmla="*/ 11625858 w 12192000"/>
              <a:gd name="connsiteY7863" fmla="*/ 194192 h 364561"/>
              <a:gd name="connsiteX7864" fmla="*/ 11605778 w 12192000"/>
              <a:gd name="connsiteY7864" fmla="*/ 202209 h 364561"/>
              <a:gd name="connsiteX7865" fmla="*/ 11625858 w 12192000"/>
              <a:gd name="connsiteY7865" fmla="*/ 194192 h 364561"/>
              <a:gd name="connsiteX7866" fmla="*/ 11902097 w 12192000"/>
              <a:gd name="connsiteY7866" fmla="*/ 194192 h 364561"/>
              <a:gd name="connsiteX7867" fmla="*/ 11912441 w 12192000"/>
              <a:gd name="connsiteY7867" fmla="*/ 209781 h 364561"/>
              <a:gd name="connsiteX7868" fmla="*/ 11902097 w 12192000"/>
              <a:gd name="connsiteY7868" fmla="*/ 194192 h 364561"/>
              <a:gd name="connsiteX7869" fmla="*/ 11964160 w 12192000"/>
              <a:gd name="connsiteY7869" fmla="*/ 194192 h 364561"/>
              <a:gd name="connsiteX7870" fmla="*/ 11964160 w 12192000"/>
              <a:gd name="connsiteY7870" fmla="*/ 202210 h 364561"/>
              <a:gd name="connsiteX7871" fmla="*/ 11964160 w 12192000"/>
              <a:gd name="connsiteY7871" fmla="*/ 194192 h 364561"/>
              <a:gd name="connsiteX7872" fmla="*/ 12178032 w 12192000"/>
              <a:gd name="connsiteY7872" fmla="*/ 194192 h 364561"/>
              <a:gd name="connsiteX7873" fmla="*/ 12167993 w 12192000"/>
              <a:gd name="connsiteY7873" fmla="*/ 202507 h 364561"/>
              <a:gd name="connsiteX7874" fmla="*/ 12188072 w 12192000"/>
              <a:gd name="connsiteY7874" fmla="*/ 209781 h 364561"/>
              <a:gd name="connsiteX7875" fmla="*/ 12178032 w 12192000"/>
              <a:gd name="connsiteY7875" fmla="*/ 194192 h 364561"/>
              <a:gd name="connsiteX7876" fmla="*/ 1646795 w 12192000"/>
              <a:gd name="connsiteY7876" fmla="*/ 194159 h 364561"/>
              <a:gd name="connsiteX7877" fmla="*/ 1643035 w 12192000"/>
              <a:gd name="connsiteY7877" fmla="*/ 202429 h 364561"/>
              <a:gd name="connsiteX7878" fmla="*/ 1646810 w 12192000"/>
              <a:gd name="connsiteY7878" fmla="*/ 209941 h 364561"/>
              <a:gd name="connsiteX7879" fmla="*/ 1636742 w 12192000"/>
              <a:gd name="connsiteY7879" fmla="*/ 217321 h 364561"/>
              <a:gd name="connsiteX7880" fmla="*/ 1626674 w 12192000"/>
              <a:gd name="connsiteY7880" fmla="*/ 224701 h 364561"/>
              <a:gd name="connsiteX7881" fmla="*/ 1646810 w 12192000"/>
              <a:gd name="connsiteY7881" fmla="*/ 217321 h 364561"/>
              <a:gd name="connsiteX7882" fmla="*/ 1656878 w 12192000"/>
              <a:gd name="connsiteY7882" fmla="*/ 202561 h 364561"/>
              <a:gd name="connsiteX7883" fmla="*/ 1648068 w 12192000"/>
              <a:gd name="connsiteY7883" fmla="*/ 198343 h 364561"/>
              <a:gd name="connsiteX7884" fmla="*/ 1646821 w 12192000"/>
              <a:gd name="connsiteY7884" fmla="*/ 194164 h 364561"/>
              <a:gd name="connsiteX7885" fmla="*/ 10921070 w 12192000"/>
              <a:gd name="connsiteY7885" fmla="*/ 194159 h 364561"/>
              <a:gd name="connsiteX7886" fmla="*/ 10917310 w 12192000"/>
              <a:gd name="connsiteY7886" fmla="*/ 202429 h 364561"/>
              <a:gd name="connsiteX7887" fmla="*/ 10921086 w 12192000"/>
              <a:gd name="connsiteY7887" fmla="*/ 209941 h 364561"/>
              <a:gd name="connsiteX7888" fmla="*/ 10911018 w 12192000"/>
              <a:gd name="connsiteY7888" fmla="*/ 217321 h 364561"/>
              <a:gd name="connsiteX7889" fmla="*/ 10900949 w 12192000"/>
              <a:gd name="connsiteY7889" fmla="*/ 224701 h 364561"/>
              <a:gd name="connsiteX7890" fmla="*/ 10921086 w 12192000"/>
              <a:gd name="connsiteY7890" fmla="*/ 217321 h 364561"/>
              <a:gd name="connsiteX7891" fmla="*/ 10931154 w 12192000"/>
              <a:gd name="connsiteY7891" fmla="*/ 202561 h 364561"/>
              <a:gd name="connsiteX7892" fmla="*/ 10922344 w 12192000"/>
              <a:gd name="connsiteY7892" fmla="*/ 198343 h 364561"/>
              <a:gd name="connsiteX7893" fmla="*/ 10921097 w 12192000"/>
              <a:gd name="connsiteY7893" fmla="*/ 194164 h 364561"/>
              <a:gd name="connsiteX7894" fmla="*/ 2545744 w 12192000"/>
              <a:gd name="connsiteY7894" fmla="*/ 194126 h 364561"/>
              <a:gd name="connsiteX7895" fmla="*/ 2535676 w 12192000"/>
              <a:gd name="connsiteY7895" fmla="*/ 194126 h 364561"/>
              <a:gd name="connsiteX7896" fmla="*/ 2545744 w 12192000"/>
              <a:gd name="connsiteY7896" fmla="*/ 202561 h 364561"/>
              <a:gd name="connsiteX7897" fmla="*/ 2545744 w 12192000"/>
              <a:gd name="connsiteY7897" fmla="*/ 202429 h 364561"/>
              <a:gd name="connsiteX7898" fmla="*/ 2545744 w 12192000"/>
              <a:gd name="connsiteY7898" fmla="*/ 194126 h 364561"/>
              <a:gd name="connsiteX7899" fmla="*/ 2821896 w 12192000"/>
              <a:gd name="connsiteY7899" fmla="*/ 194126 h 364561"/>
              <a:gd name="connsiteX7900" fmla="*/ 2811828 w 12192000"/>
              <a:gd name="connsiteY7900" fmla="*/ 202561 h 364561"/>
              <a:gd name="connsiteX7901" fmla="*/ 2821896 w 12192000"/>
              <a:gd name="connsiteY7901" fmla="*/ 209941 h 364561"/>
              <a:gd name="connsiteX7902" fmla="*/ 2821896 w 12192000"/>
              <a:gd name="connsiteY7902" fmla="*/ 194126 h 364561"/>
              <a:gd name="connsiteX7903" fmla="*/ 2842032 w 12192000"/>
              <a:gd name="connsiteY7903" fmla="*/ 194126 h 364561"/>
              <a:gd name="connsiteX7904" fmla="*/ 2821896 w 12192000"/>
              <a:gd name="connsiteY7904" fmla="*/ 209941 h 364561"/>
              <a:gd name="connsiteX7905" fmla="*/ 2831964 w 12192000"/>
              <a:gd name="connsiteY7905" fmla="*/ 209941 h 364561"/>
              <a:gd name="connsiteX7906" fmla="*/ 2842032 w 12192000"/>
              <a:gd name="connsiteY7906" fmla="*/ 209941 h 364561"/>
              <a:gd name="connsiteX7907" fmla="*/ 2842032 w 12192000"/>
              <a:gd name="connsiteY7907" fmla="*/ 217321 h 364561"/>
              <a:gd name="connsiteX7908" fmla="*/ 2831964 w 12192000"/>
              <a:gd name="connsiteY7908" fmla="*/ 217321 h 364561"/>
              <a:gd name="connsiteX7909" fmla="*/ 2852100 w 12192000"/>
              <a:gd name="connsiteY7909" fmla="*/ 202561 h 364561"/>
              <a:gd name="connsiteX7910" fmla="*/ 2842032 w 12192000"/>
              <a:gd name="connsiteY7910" fmla="*/ 194126 h 364561"/>
              <a:gd name="connsiteX7911" fmla="*/ 11820019 w 12192000"/>
              <a:gd name="connsiteY7911" fmla="*/ 194126 h 364561"/>
              <a:gd name="connsiteX7912" fmla="*/ 11809952 w 12192000"/>
              <a:gd name="connsiteY7912" fmla="*/ 194126 h 364561"/>
              <a:gd name="connsiteX7913" fmla="*/ 11820019 w 12192000"/>
              <a:gd name="connsiteY7913" fmla="*/ 202561 h 364561"/>
              <a:gd name="connsiteX7914" fmla="*/ 11820019 w 12192000"/>
              <a:gd name="connsiteY7914" fmla="*/ 202429 h 364561"/>
              <a:gd name="connsiteX7915" fmla="*/ 11820019 w 12192000"/>
              <a:gd name="connsiteY7915" fmla="*/ 194126 h 364561"/>
              <a:gd name="connsiteX7916" fmla="*/ 12096172 w 12192000"/>
              <a:gd name="connsiteY7916" fmla="*/ 194126 h 364561"/>
              <a:gd name="connsiteX7917" fmla="*/ 12086104 w 12192000"/>
              <a:gd name="connsiteY7917" fmla="*/ 202561 h 364561"/>
              <a:gd name="connsiteX7918" fmla="*/ 12096172 w 12192000"/>
              <a:gd name="connsiteY7918" fmla="*/ 209941 h 364561"/>
              <a:gd name="connsiteX7919" fmla="*/ 12096172 w 12192000"/>
              <a:gd name="connsiteY7919" fmla="*/ 194126 h 364561"/>
              <a:gd name="connsiteX7920" fmla="*/ 12116308 w 12192000"/>
              <a:gd name="connsiteY7920" fmla="*/ 194126 h 364561"/>
              <a:gd name="connsiteX7921" fmla="*/ 12096172 w 12192000"/>
              <a:gd name="connsiteY7921" fmla="*/ 209941 h 364561"/>
              <a:gd name="connsiteX7922" fmla="*/ 12106240 w 12192000"/>
              <a:gd name="connsiteY7922" fmla="*/ 209941 h 364561"/>
              <a:gd name="connsiteX7923" fmla="*/ 12116308 w 12192000"/>
              <a:gd name="connsiteY7923" fmla="*/ 209941 h 364561"/>
              <a:gd name="connsiteX7924" fmla="*/ 12116308 w 12192000"/>
              <a:gd name="connsiteY7924" fmla="*/ 217321 h 364561"/>
              <a:gd name="connsiteX7925" fmla="*/ 12106240 w 12192000"/>
              <a:gd name="connsiteY7925" fmla="*/ 217321 h 364561"/>
              <a:gd name="connsiteX7926" fmla="*/ 12126376 w 12192000"/>
              <a:gd name="connsiteY7926" fmla="*/ 202561 h 364561"/>
              <a:gd name="connsiteX7927" fmla="*/ 12116308 w 12192000"/>
              <a:gd name="connsiteY7927" fmla="*/ 194126 h 364561"/>
              <a:gd name="connsiteX7928" fmla="*/ 7891694 w 12192000"/>
              <a:gd name="connsiteY7928" fmla="*/ 193785 h 364561"/>
              <a:gd name="connsiteX7929" fmla="*/ 7885870 w 12192000"/>
              <a:gd name="connsiteY7929" fmla="*/ 194995 h 364561"/>
              <a:gd name="connsiteX7930" fmla="*/ 7891576 w 12192000"/>
              <a:gd name="connsiteY7930" fmla="*/ 193882 h 364561"/>
              <a:gd name="connsiteX7931" fmla="*/ 8386097 w 12192000"/>
              <a:gd name="connsiteY7931" fmla="*/ 193588 h 364561"/>
              <a:gd name="connsiteX7932" fmla="*/ 8386225 w 12192000"/>
              <a:gd name="connsiteY7932" fmla="*/ 194107 h 364561"/>
              <a:gd name="connsiteX7933" fmla="*/ 8388013 w 12192000"/>
              <a:gd name="connsiteY7933" fmla="*/ 194575 h 364561"/>
              <a:gd name="connsiteX7934" fmla="*/ 8948052 w 12192000"/>
              <a:gd name="connsiteY7934" fmla="*/ 193461 h 364561"/>
              <a:gd name="connsiteX7935" fmla="*/ 8944909 w 12192000"/>
              <a:gd name="connsiteY7935" fmla="*/ 194995 h 364561"/>
              <a:gd name="connsiteX7936" fmla="*/ 8948445 w 12192000"/>
              <a:gd name="connsiteY7936" fmla="*/ 194132 h 364561"/>
              <a:gd name="connsiteX7937" fmla="*/ 8037205 w 12192000"/>
              <a:gd name="connsiteY7937" fmla="*/ 193215 h 364561"/>
              <a:gd name="connsiteX7938" fmla="*/ 8033794 w 12192000"/>
              <a:gd name="connsiteY7938" fmla="*/ 195081 h 364561"/>
              <a:gd name="connsiteX7939" fmla="*/ 8038322 w 12192000"/>
              <a:gd name="connsiteY7939" fmla="*/ 195081 h 364561"/>
              <a:gd name="connsiteX7940" fmla="*/ 9295665 w 12192000"/>
              <a:gd name="connsiteY7940" fmla="*/ 193208 h 364561"/>
              <a:gd name="connsiteX7941" fmla="*/ 9291440 w 12192000"/>
              <a:gd name="connsiteY7941" fmla="*/ 195210 h 364561"/>
              <a:gd name="connsiteX7942" fmla="*/ 9295665 w 12192000"/>
              <a:gd name="connsiteY7942" fmla="*/ 193208 h 364561"/>
              <a:gd name="connsiteX7943" fmla="*/ 5020406 w 12192000"/>
              <a:gd name="connsiteY7943" fmla="*/ 193085 h 364561"/>
              <a:gd name="connsiteX7944" fmla="*/ 5005304 w 12192000"/>
              <a:gd name="connsiteY7944" fmla="*/ 195102 h 364561"/>
              <a:gd name="connsiteX7945" fmla="*/ 4994154 w 12192000"/>
              <a:gd name="connsiteY7945" fmla="*/ 209446 h 364561"/>
              <a:gd name="connsiteX7946" fmla="*/ 4994154 w 12192000"/>
              <a:gd name="connsiteY7946" fmla="*/ 202274 h 364561"/>
              <a:gd name="connsiteX7947" fmla="*/ 4984234 w 12192000"/>
              <a:gd name="connsiteY7947" fmla="*/ 202760 h 364561"/>
              <a:gd name="connsiteX7948" fmla="*/ 4983020 w 12192000"/>
              <a:gd name="connsiteY7948" fmla="*/ 206549 h 364561"/>
              <a:gd name="connsiteX7949" fmla="*/ 4980274 w 12192000"/>
              <a:gd name="connsiteY7949" fmla="*/ 212792 h 364561"/>
              <a:gd name="connsiteX7950" fmla="*/ 4980878 w 12192000"/>
              <a:gd name="connsiteY7950" fmla="*/ 213504 h 364561"/>
              <a:gd name="connsiteX7951" fmla="*/ 4984390 w 12192000"/>
              <a:gd name="connsiteY7951" fmla="*/ 209446 h 364561"/>
              <a:gd name="connsiteX7952" fmla="*/ 4994154 w 12192000"/>
              <a:gd name="connsiteY7952" fmla="*/ 224815 h 364561"/>
              <a:gd name="connsiteX7953" fmla="*/ 5005304 w 12192000"/>
              <a:gd name="connsiteY7953" fmla="*/ 209446 h 364561"/>
              <a:gd name="connsiteX7954" fmla="*/ 5005304 w 12192000"/>
              <a:gd name="connsiteY7954" fmla="*/ 217643 h 364561"/>
              <a:gd name="connsiteX7955" fmla="*/ 5015069 w 12192000"/>
              <a:gd name="connsiteY7955" fmla="*/ 217643 h 364561"/>
              <a:gd name="connsiteX7956" fmla="*/ 5015069 w 12192000"/>
              <a:gd name="connsiteY7956" fmla="*/ 202274 h 364561"/>
              <a:gd name="connsiteX7957" fmla="*/ 5015069 w 12192000"/>
              <a:gd name="connsiteY7957" fmla="*/ 209446 h 364561"/>
              <a:gd name="connsiteX7958" fmla="*/ 5034590 w 12192000"/>
              <a:gd name="connsiteY7958" fmla="*/ 217643 h 364561"/>
              <a:gd name="connsiteX7959" fmla="*/ 5034590 w 12192000"/>
              <a:gd name="connsiteY7959" fmla="*/ 202274 h 364561"/>
              <a:gd name="connsiteX7960" fmla="*/ 5024827 w 12192000"/>
              <a:gd name="connsiteY7960" fmla="*/ 195102 h 364561"/>
              <a:gd name="connsiteX7961" fmla="*/ 5020406 w 12192000"/>
              <a:gd name="connsiteY7961" fmla="*/ 193085 h 364561"/>
              <a:gd name="connsiteX7962" fmla="*/ 8419746 w 12192000"/>
              <a:gd name="connsiteY7962" fmla="*/ 192786 h 364561"/>
              <a:gd name="connsiteX7963" fmla="*/ 8419746 w 12192000"/>
              <a:gd name="connsiteY7963" fmla="*/ 195223 h 364561"/>
              <a:gd name="connsiteX7964" fmla="*/ 8426190 w 12192000"/>
              <a:gd name="connsiteY7964" fmla="*/ 194107 h 364561"/>
              <a:gd name="connsiteX7965" fmla="*/ 8426216 w 12192000"/>
              <a:gd name="connsiteY7965" fmla="*/ 194087 h 364561"/>
              <a:gd name="connsiteX7966" fmla="*/ 8421880 w 12192000"/>
              <a:gd name="connsiteY7966" fmla="*/ 193177 h 364561"/>
              <a:gd name="connsiteX7967" fmla="*/ 8806181 w 12192000"/>
              <a:gd name="connsiteY7967" fmla="*/ 192587 h 364561"/>
              <a:gd name="connsiteX7968" fmla="*/ 8807005 w 12192000"/>
              <a:gd name="connsiteY7968" fmla="*/ 194995 h 364561"/>
              <a:gd name="connsiteX7969" fmla="*/ 8806830 w 12192000"/>
              <a:gd name="connsiteY7969" fmla="*/ 193882 h 364561"/>
              <a:gd name="connsiteX7970" fmla="*/ 8428311 w 12192000"/>
              <a:gd name="connsiteY7970" fmla="*/ 192532 h 364561"/>
              <a:gd name="connsiteX7971" fmla="*/ 8426216 w 12192000"/>
              <a:gd name="connsiteY7971" fmla="*/ 194087 h 364561"/>
              <a:gd name="connsiteX7972" fmla="*/ 8430860 w 12192000"/>
              <a:gd name="connsiteY7972" fmla="*/ 195063 h 364561"/>
              <a:gd name="connsiteX7973" fmla="*/ 5368639 w 12192000"/>
              <a:gd name="connsiteY7973" fmla="*/ 192209 h 364561"/>
              <a:gd name="connsiteX7974" fmla="*/ 5361135 w 12192000"/>
              <a:gd name="connsiteY7974" fmla="*/ 194995 h 364561"/>
              <a:gd name="connsiteX7975" fmla="*/ 5371763 w 12192000"/>
              <a:gd name="connsiteY7975" fmla="*/ 194995 h 364561"/>
              <a:gd name="connsiteX7976" fmla="*/ 5371667 w 12192000"/>
              <a:gd name="connsiteY7976" fmla="*/ 195227 h 364561"/>
              <a:gd name="connsiteX7977" fmla="*/ 5373188 w 12192000"/>
              <a:gd name="connsiteY7977" fmla="*/ 198237 h 364561"/>
              <a:gd name="connsiteX7978" fmla="*/ 5381416 w 12192000"/>
              <a:gd name="connsiteY7978" fmla="*/ 195223 h 364561"/>
              <a:gd name="connsiteX7979" fmla="*/ 5391168 w 12192000"/>
              <a:gd name="connsiteY7979" fmla="*/ 195223 h 364561"/>
              <a:gd name="connsiteX7980" fmla="*/ 5368639 w 12192000"/>
              <a:gd name="connsiteY7980" fmla="*/ 192209 h 364561"/>
              <a:gd name="connsiteX7981" fmla="*/ 7099314 w 12192000"/>
              <a:gd name="connsiteY7981" fmla="*/ 192209 h 364561"/>
              <a:gd name="connsiteX7982" fmla="*/ 7093524 w 12192000"/>
              <a:gd name="connsiteY7982" fmla="*/ 195223 h 364561"/>
              <a:gd name="connsiteX7983" fmla="*/ 7093524 w 12192000"/>
              <a:gd name="connsiteY7983" fmla="*/ 202367 h 364561"/>
              <a:gd name="connsiteX7984" fmla="*/ 7103276 w 12192000"/>
              <a:gd name="connsiteY7984" fmla="*/ 202367 h 364561"/>
              <a:gd name="connsiteX7985" fmla="*/ 7113028 w 12192000"/>
              <a:gd name="connsiteY7985" fmla="*/ 195223 h 364561"/>
              <a:gd name="connsiteX7986" fmla="*/ 7099314 w 12192000"/>
              <a:gd name="connsiteY7986" fmla="*/ 192209 h 364561"/>
              <a:gd name="connsiteX7987" fmla="*/ 9055017 w 12192000"/>
              <a:gd name="connsiteY7987" fmla="*/ 192207 h 364561"/>
              <a:gd name="connsiteX7988" fmla="*/ 9053347 w 12192000"/>
              <a:gd name="connsiteY7988" fmla="*/ 195210 h 364561"/>
              <a:gd name="connsiteX7989" fmla="*/ 9072795 w 12192000"/>
              <a:gd name="connsiteY7989" fmla="*/ 195210 h 364561"/>
              <a:gd name="connsiteX7990" fmla="*/ 9055017 w 12192000"/>
              <a:gd name="connsiteY7990" fmla="*/ 192207 h 364561"/>
              <a:gd name="connsiteX7991" fmla="*/ 8427821 w 12192000"/>
              <a:gd name="connsiteY7991" fmla="*/ 192046 h 364561"/>
              <a:gd name="connsiteX7992" fmla="*/ 8428311 w 12192000"/>
              <a:gd name="connsiteY7992" fmla="*/ 192532 h 364561"/>
              <a:gd name="connsiteX7993" fmla="*/ 8428804 w 12192000"/>
              <a:gd name="connsiteY7993" fmla="*/ 192167 h 364561"/>
              <a:gd name="connsiteX7994" fmla="*/ 3059598 w 12192000"/>
              <a:gd name="connsiteY7994" fmla="*/ 190956 h 364561"/>
              <a:gd name="connsiteX7995" fmla="*/ 3056175 w 12192000"/>
              <a:gd name="connsiteY7995" fmla="*/ 193895 h 364561"/>
              <a:gd name="connsiteX7996" fmla="*/ 3078080 w 12192000"/>
              <a:gd name="connsiteY7996" fmla="*/ 202210 h 364561"/>
              <a:gd name="connsiteX7997" fmla="*/ 3071149 w 12192000"/>
              <a:gd name="connsiteY7997" fmla="*/ 194007 h 364561"/>
              <a:gd name="connsiteX7998" fmla="*/ 3069334 w 12192000"/>
              <a:gd name="connsiteY7998" fmla="*/ 193278 h 364561"/>
              <a:gd name="connsiteX7999" fmla="*/ 3069029 w 12192000"/>
              <a:gd name="connsiteY7999" fmla="*/ 193246 h 364561"/>
              <a:gd name="connsiteX8000" fmla="*/ 3068971 w 12192000"/>
              <a:gd name="connsiteY8000" fmla="*/ 193132 h 364561"/>
              <a:gd name="connsiteX8001" fmla="*/ 3065084 w 12192000"/>
              <a:gd name="connsiteY8001" fmla="*/ 191571 h 364561"/>
              <a:gd name="connsiteX8002" fmla="*/ 3059598 w 12192000"/>
              <a:gd name="connsiteY8002" fmla="*/ 190956 h 364561"/>
              <a:gd name="connsiteX8003" fmla="*/ 6401158 w 12192000"/>
              <a:gd name="connsiteY8003" fmla="*/ 190758 h 364561"/>
              <a:gd name="connsiteX8004" fmla="*/ 6397197 w 12192000"/>
              <a:gd name="connsiteY8004" fmla="*/ 193995 h 364561"/>
              <a:gd name="connsiteX8005" fmla="*/ 6395110 w 12192000"/>
              <a:gd name="connsiteY8005" fmla="*/ 194438 h 364561"/>
              <a:gd name="connsiteX8006" fmla="*/ 6401158 w 12192000"/>
              <a:gd name="connsiteY8006" fmla="*/ 195223 h 364561"/>
              <a:gd name="connsiteX8007" fmla="*/ 6401158 w 12192000"/>
              <a:gd name="connsiteY8007" fmla="*/ 192209 h 364561"/>
              <a:gd name="connsiteX8008" fmla="*/ 7023673 w 12192000"/>
              <a:gd name="connsiteY8008" fmla="*/ 190290 h 364561"/>
              <a:gd name="connsiteX8009" fmla="*/ 7020594 w 12192000"/>
              <a:gd name="connsiteY8009" fmla="*/ 192488 h 364561"/>
              <a:gd name="connsiteX8010" fmla="*/ 7020564 w 12192000"/>
              <a:gd name="connsiteY8010" fmla="*/ 192517 h 364561"/>
              <a:gd name="connsiteX8011" fmla="*/ 7023673 w 12192000"/>
              <a:gd name="connsiteY8011" fmla="*/ 194995 h 364561"/>
              <a:gd name="connsiteX8012" fmla="*/ 7023673 w 12192000"/>
              <a:gd name="connsiteY8012" fmla="*/ 190879 h 364561"/>
              <a:gd name="connsiteX8013" fmla="*/ 2808970 w 12192000"/>
              <a:gd name="connsiteY8013" fmla="*/ 190146 h 364561"/>
              <a:gd name="connsiteX8014" fmla="*/ 2806794 w 12192000"/>
              <a:gd name="connsiteY8014" fmla="*/ 190436 h 364561"/>
              <a:gd name="connsiteX8015" fmla="*/ 2801760 w 12192000"/>
              <a:gd name="connsiteY8015" fmla="*/ 194126 h 364561"/>
              <a:gd name="connsiteX8016" fmla="*/ 2806794 w 12192000"/>
              <a:gd name="connsiteY8016" fmla="*/ 199266 h 364561"/>
              <a:gd name="connsiteX8017" fmla="*/ 2810995 w 12192000"/>
              <a:gd name="connsiteY8017" fmla="*/ 208174 h 364561"/>
              <a:gd name="connsiteX8018" fmla="*/ 2811671 w 12192000"/>
              <a:gd name="connsiteY8018" fmla="*/ 206828 h 364561"/>
              <a:gd name="connsiteX8019" fmla="*/ 2811828 w 12192000"/>
              <a:gd name="connsiteY8019" fmla="*/ 202561 h 364561"/>
              <a:gd name="connsiteX8020" fmla="*/ 2808053 w 12192000"/>
              <a:gd name="connsiteY8020" fmla="*/ 191490 h 364561"/>
              <a:gd name="connsiteX8021" fmla="*/ 12083246 w 12192000"/>
              <a:gd name="connsiteY8021" fmla="*/ 190146 h 364561"/>
              <a:gd name="connsiteX8022" fmla="*/ 12081070 w 12192000"/>
              <a:gd name="connsiteY8022" fmla="*/ 190436 h 364561"/>
              <a:gd name="connsiteX8023" fmla="*/ 12076036 w 12192000"/>
              <a:gd name="connsiteY8023" fmla="*/ 194126 h 364561"/>
              <a:gd name="connsiteX8024" fmla="*/ 12081070 w 12192000"/>
              <a:gd name="connsiteY8024" fmla="*/ 199266 h 364561"/>
              <a:gd name="connsiteX8025" fmla="*/ 12085270 w 12192000"/>
              <a:gd name="connsiteY8025" fmla="*/ 208174 h 364561"/>
              <a:gd name="connsiteX8026" fmla="*/ 12085947 w 12192000"/>
              <a:gd name="connsiteY8026" fmla="*/ 206828 h 364561"/>
              <a:gd name="connsiteX8027" fmla="*/ 12086104 w 12192000"/>
              <a:gd name="connsiteY8027" fmla="*/ 202561 h 364561"/>
              <a:gd name="connsiteX8028" fmla="*/ 12082329 w 12192000"/>
              <a:gd name="connsiteY8028" fmla="*/ 191490 h 364561"/>
              <a:gd name="connsiteX8029" fmla="*/ 6727384 w 12192000"/>
              <a:gd name="connsiteY8029" fmla="*/ 189316 h 364561"/>
              <a:gd name="connsiteX8030" fmla="*/ 6728415 w 12192000"/>
              <a:gd name="connsiteY8030" fmla="*/ 192541 h 364561"/>
              <a:gd name="connsiteX8031" fmla="*/ 6736666 w 12192000"/>
              <a:gd name="connsiteY8031" fmla="*/ 202329 h 364561"/>
              <a:gd name="connsiteX8032" fmla="*/ 6728415 w 12192000"/>
              <a:gd name="connsiteY8032" fmla="*/ 197880 h 364561"/>
              <a:gd name="connsiteX8033" fmla="*/ 6626450 w 12192000"/>
              <a:gd name="connsiteY8033" fmla="*/ 188913 h 364561"/>
              <a:gd name="connsiteX8034" fmla="*/ 6628232 w 12192000"/>
              <a:gd name="connsiteY8034" fmla="*/ 195223 h 364561"/>
              <a:gd name="connsiteX8035" fmla="*/ 6627013 w 12192000"/>
              <a:gd name="connsiteY8035" fmla="*/ 188972 h 364561"/>
              <a:gd name="connsiteX8036" fmla="*/ 7870072 w 12192000"/>
              <a:gd name="connsiteY8036" fmla="*/ 188455 h 364561"/>
              <a:gd name="connsiteX8037" fmla="*/ 7866644 w 12192000"/>
              <a:gd name="connsiteY8037" fmla="*/ 188766 h 364561"/>
              <a:gd name="connsiteX8038" fmla="*/ 7865244 w 12192000"/>
              <a:gd name="connsiteY8038" fmla="*/ 194995 h 364561"/>
              <a:gd name="connsiteX8039" fmla="*/ 7866994 w 12192000"/>
              <a:gd name="connsiteY8039" fmla="*/ 190768 h 364561"/>
              <a:gd name="connsiteX8040" fmla="*/ 4697583 w 12192000"/>
              <a:gd name="connsiteY8040" fmla="*/ 188092 h 364561"/>
              <a:gd name="connsiteX8041" fmla="*/ 4707010 w 12192000"/>
              <a:gd name="connsiteY8041" fmla="*/ 194995 h 364561"/>
              <a:gd name="connsiteX8042" fmla="*/ 4697583 w 12192000"/>
              <a:gd name="connsiteY8042" fmla="*/ 188092 h 364561"/>
              <a:gd name="connsiteX8043" fmla="*/ 4856335 w 12192000"/>
              <a:gd name="connsiteY8043" fmla="*/ 188092 h 364561"/>
              <a:gd name="connsiteX8044" fmla="*/ 4865995 w 12192000"/>
              <a:gd name="connsiteY8044" fmla="*/ 195173 h 364561"/>
              <a:gd name="connsiteX8045" fmla="*/ 4875665 w 12192000"/>
              <a:gd name="connsiteY8045" fmla="*/ 217427 h 364561"/>
              <a:gd name="connsiteX8046" fmla="*/ 4894992 w 12192000"/>
              <a:gd name="connsiteY8046" fmla="*/ 202254 h 364561"/>
              <a:gd name="connsiteX8047" fmla="*/ 4885325 w 12192000"/>
              <a:gd name="connsiteY8047" fmla="*/ 195173 h 364561"/>
              <a:gd name="connsiteX8048" fmla="*/ 4875665 w 12192000"/>
              <a:gd name="connsiteY8048" fmla="*/ 202254 h 364561"/>
              <a:gd name="connsiteX8049" fmla="*/ 4856335 w 12192000"/>
              <a:gd name="connsiteY8049" fmla="*/ 188092 h 364561"/>
              <a:gd name="connsiteX8050" fmla="*/ 5172275 w 12192000"/>
              <a:gd name="connsiteY8050" fmla="*/ 188092 h 364561"/>
              <a:gd name="connsiteX8051" fmla="*/ 5169540 w 12192000"/>
              <a:gd name="connsiteY8051" fmla="*/ 194067 h 364561"/>
              <a:gd name="connsiteX8052" fmla="*/ 5172275 w 12192000"/>
              <a:gd name="connsiteY8052" fmla="*/ 191633 h 364561"/>
              <a:gd name="connsiteX8053" fmla="*/ 5172275 w 12192000"/>
              <a:gd name="connsiteY8053" fmla="*/ 188092 h 364561"/>
              <a:gd name="connsiteX8054" fmla="*/ 5172568 w 12192000"/>
              <a:gd name="connsiteY8054" fmla="*/ 188092 h 364561"/>
              <a:gd name="connsiteX8055" fmla="*/ 5193195 w 12192000"/>
              <a:gd name="connsiteY8055" fmla="*/ 194995 h 364561"/>
              <a:gd name="connsiteX8056" fmla="*/ 5172568 w 12192000"/>
              <a:gd name="connsiteY8056" fmla="*/ 188092 h 364561"/>
              <a:gd name="connsiteX8057" fmla="*/ 5212642 w 12192000"/>
              <a:gd name="connsiteY8057" fmla="*/ 188092 h 364561"/>
              <a:gd name="connsiteX8058" fmla="*/ 5212642 w 12192000"/>
              <a:gd name="connsiteY8058" fmla="*/ 194995 h 364561"/>
              <a:gd name="connsiteX8059" fmla="*/ 5212642 w 12192000"/>
              <a:gd name="connsiteY8059" fmla="*/ 188092 h 364561"/>
              <a:gd name="connsiteX8060" fmla="*/ 5232090 w 12192000"/>
              <a:gd name="connsiteY8060" fmla="*/ 188092 h 364561"/>
              <a:gd name="connsiteX8061" fmla="*/ 5222661 w 12192000"/>
              <a:gd name="connsiteY8061" fmla="*/ 188092 h 364561"/>
              <a:gd name="connsiteX8062" fmla="*/ 5232090 w 12192000"/>
              <a:gd name="connsiteY8062" fmla="*/ 188092 h 364561"/>
              <a:gd name="connsiteX8063" fmla="*/ 5292203 w 12192000"/>
              <a:gd name="connsiteY8063" fmla="*/ 188092 h 364561"/>
              <a:gd name="connsiteX8064" fmla="*/ 5282773 w 12192000"/>
              <a:gd name="connsiteY8064" fmla="*/ 188092 h 364561"/>
              <a:gd name="connsiteX8065" fmla="*/ 5282773 w 12192000"/>
              <a:gd name="connsiteY8065" fmla="*/ 195210 h 364561"/>
              <a:gd name="connsiteX8066" fmla="*/ 5292203 w 12192000"/>
              <a:gd name="connsiteY8066" fmla="*/ 188092 h 364561"/>
              <a:gd name="connsiteX8067" fmla="*/ 5548761 w 12192000"/>
              <a:gd name="connsiteY8067" fmla="*/ 188092 h 364561"/>
              <a:gd name="connsiteX8068" fmla="*/ 5559762 w 12192000"/>
              <a:gd name="connsiteY8068" fmla="*/ 195211 h 364561"/>
              <a:gd name="connsiteX8069" fmla="*/ 5539135 w 12192000"/>
              <a:gd name="connsiteY8069" fmla="*/ 188092 h 364561"/>
              <a:gd name="connsiteX8070" fmla="*/ 5548761 w 12192000"/>
              <a:gd name="connsiteY8070" fmla="*/ 188092 h 364561"/>
              <a:gd name="connsiteX8071" fmla="*/ 5736563 w 12192000"/>
              <a:gd name="connsiteY8071" fmla="*/ 188092 h 364561"/>
              <a:gd name="connsiteX8072" fmla="*/ 5747760 w 12192000"/>
              <a:gd name="connsiteY8072" fmla="*/ 194995 h 364561"/>
              <a:gd name="connsiteX8073" fmla="*/ 5736563 w 12192000"/>
              <a:gd name="connsiteY8073" fmla="*/ 188092 h 364561"/>
              <a:gd name="connsiteX8074" fmla="*/ 5767208 w 12192000"/>
              <a:gd name="connsiteY8074" fmla="*/ 188092 h 364561"/>
              <a:gd name="connsiteX8075" fmla="*/ 5767208 w 12192000"/>
              <a:gd name="connsiteY8075" fmla="*/ 194995 h 364561"/>
              <a:gd name="connsiteX8076" fmla="*/ 5757779 w 12192000"/>
              <a:gd name="connsiteY8076" fmla="*/ 194995 h 364561"/>
              <a:gd name="connsiteX8077" fmla="*/ 5767208 w 12192000"/>
              <a:gd name="connsiteY8077" fmla="*/ 188092 h 364561"/>
              <a:gd name="connsiteX8078" fmla="*/ 5856394 w 12192000"/>
              <a:gd name="connsiteY8078" fmla="*/ 188092 h 364561"/>
              <a:gd name="connsiteX8079" fmla="*/ 5866217 w 12192000"/>
              <a:gd name="connsiteY8079" fmla="*/ 202329 h 364561"/>
              <a:gd name="connsiteX8080" fmla="*/ 5846572 w 12192000"/>
              <a:gd name="connsiteY8080" fmla="*/ 202329 h 364561"/>
              <a:gd name="connsiteX8081" fmla="*/ 5856394 w 12192000"/>
              <a:gd name="connsiteY8081" fmla="*/ 195211 h 364561"/>
              <a:gd name="connsiteX8082" fmla="*/ 5856394 w 12192000"/>
              <a:gd name="connsiteY8082" fmla="*/ 188092 h 364561"/>
              <a:gd name="connsiteX8083" fmla="*/ 5836750 w 12192000"/>
              <a:gd name="connsiteY8083" fmla="*/ 195211 h 364561"/>
              <a:gd name="connsiteX8084" fmla="*/ 5856394 w 12192000"/>
              <a:gd name="connsiteY8084" fmla="*/ 188092 h 364561"/>
              <a:gd name="connsiteX8085" fmla="*/ 5945622 w 12192000"/>
              <a:gd name="connsiteY8085" fmla="*/ 188092 h 364561"/>
              <a:gd name="connsiteX8086" fmla="*/ 5945580 w 12192000"/>
              <a:gd name="connsiteY8086" fmla="*/ 188092 h 364561"/>
              <a:gd name="connsiteX8087" fmla="*/ 5945635 w 12192000"/>
              <a:gd name="connsiteY8087" fmla="*/ 188132 h 364561"/>
              <a:gd name="connsiteX8088" fmla="*/ 6360670 w 12192000"/>
              <a:gd name="connsiteY8088" fmla="*/ 188092 h 364561"/>
              <a:gd name="connsiteX8089" fmla="*/ 6370688 w 12192000"/>
              <a:gd name="connsiteY8089" fmla="*/ 195210 h 364561"/>
              <a:gd name="connsiteX8090" fmla="*/ 6360670 w 12192000"/>
              <a:gd name="connsiteY8090" fmla="*/ 188092 h 364561"/>
              <a:gd name="connsiteX8091" fmla="*/ 6579314 w 12192000"/>
              <a:gd name="connsiteY8091" fmla="*/ 188092 h 364561"/>
              <a:gd name="connsiteX8092" fmla="*/ 6568329 w 12192000"/>
              <a:gd name="connsiteY8092" fmla="*/ 188092 h 364561"/>
              <a:gd name="connsiteX8093" fmla="*/ 6568329 w 12192000"/>
              <a:gd name="connsiteY8093" fmla="*/ 188124 h 364561"/>
              <a:gd name="connsiteX8094" fmla="*/ 6574590 w 12192000"/>
              <a:gd name="connsiteY8094" fmla="*/ 189063 h 364561"/>
              <a:gd name="connsiteX8095" fmla="*/ 6579314 w 12192000"/>
              <a:gd name="connsiteY8095" fmla="*/ 188092 h 364561"/>
              <a:gd name="connsiteX8096" fmla="*/ 7133879 w 12192000"/>
              <a:gd name="connsiteY8096" fmla="*/ 188092 h 364561"/>
              <a:gd name="connsiteX8097" fmla="*/ 7133879 w 12192000"/>
              <a:gd name="connsiteY8097" fmla="*/ 194995 h 364561"/>
              <a:gd name="connsiteX8098" fmla="*/ 7122564 w 12192000"/>
              <a:gd name="connsiteY8098" fmla="*/ 194995 h 364561"/>
              <a:gd name="connsiteX8099" fmla="*/ 7122564 w 12192000"/>
              <a:gd name="connsiteY8099" fmla="*/ 188092 h 364561"/>
              <a:gd name="connsiteX8100" fmla="*/ 7133879 w 12192000"/>
              <a:gd name="connsiteY8100" fmla="*/ 188092 h 364561"/>
              <a:gd name="connsiteX8101" fmla="*/ 7647779 w 12192000"/>
              <a:gd name="connsiteY8101" fmla="*/ 188092 h 364561"/>
              <a:gd name="connsiteX8102" fmla="*/ 7628214 w 12192000"/>
              <a:gd name="connsiteY8102" fmla="*/ 195173 h 364561"/>
              <a:gd name="connsiteX8103" fmla="*/ 7628214 w 12192000"/>
              <a:gd name="connsiteY8103" fmla="*/ 202254 h 364561"/>
              <a:gd name="connsiteX8104" fmla="*/ 7618430 w 12192000"/>
              <a:gd name="connsiteY8104" fmla="*/ 195173 h 364561"/>
              <a:gd name="connsiteX8105" fmla="*/ 7618430 w 12192000"/>
              <a:gd name="connsiteY8105" fmla="*/ 202254 h 364561"/>
              <a:gd name="connsiteX8106" fmla="*/ 7608647 w 12192000"/>
              <a:gd name="connsiteY8106" fmla="*/ 209335 h 364561"/>
              <a:gd name="connsiteX8107" fmla="*/ 7598864 w 12192000"/>
              <a:gd name="connsiteY8107" fmla="*/ 188092 h 364561"/>
              <a:gd name="connsiteX8108" fmla="*/ 7598864 w 12192000"/>
              <a:gd name="connsiteY8108" fmla="*/ 195173 h 364561"/>
              <a:gd name="connsiteX8109" fmla="*/ 7598864 w 12192000"/>
              <a:gd name="connsiteY8109" fmla="*/ 197829 h 364561"/>
              <a:gd name="connsiteX8110" fmla="*/ 7598864 w 12192000"/>
              <a:gd name="connsiteY8110" fmla="*/ 198160 h 364561"/>
              <a:gd name="connsiteX8111" fmla="*/ 7598864 w 12192000"/>
              <a:gd name="connsiteY8111" fmla="*/ 199378 h 364561"/>
              <a:gd name="connsiteX8112" fmla="*/ 7598864 w 12192000"/>
              <a:gd name="connsiteY8112" fmla="*/ 209286 h 364561"/>
              <a:gd name="connsiteX8113" fmla="*/ 7598978 w 12192000"/>
              <a:gd name="connsiteY8113" fmla="*/ 209359 h 364561"/>
              <a:gd name="connsiteX8114" fmla="*/ 7603755 w 12192000"/>
              <a:gd name="connsiteY8114" fmla="*/ 210347 h 364561"/>
              <a:gd name="connsiteX8115" fmla="*/ 7608647 w 12192000"/>
              <a:gd name="connsiteY8115" fmla="*/ 217427 h 364561"/>
              <a:gd name="connsiteX8116" fmla="*/ 7628214 w 12192000"/>
              <a:gd name="connsiteY8116" fmla="*/ 209335 h 364561"/>
              <a:gd name="connsiteX8117" fmla="*/ 7647779 w 12192000"/>
              <a:gd name="connsiteY8117" fmla="*/ 195173 h 364561"/>
              <a:gd name="connsiteX8118" fmla="*/ 7647779 w 12192000"/>
              <a:gd name="connsiteY8118" fmla="*/ 188092 h 364561"/>
              <a:gd name="connsiteX8119" fmla="*/ 7796881 w 12192000"/>
              <a:gd name="connsiteY8119" fmla="*/ 188092 h 364561"/>
              <a:gd name="connsiteX8120" fmla="*/ 7776254 w 12192000"/>
              <a:gd name="connsiteY8120" fmla="*/ 194995 h 364561"/>
              <a:gd name="connsiteX8121" fmla="*/ 7796881 w 12192000"/>
              <a:gd name="connsiteY8121" fmla="*/ 188092 h 364561"/>
              <a:gd name="connsiteX8122" fmla="*/ 7806899 w 12192000"/>
              <a:gd name="connsiteY8122" fmla="*/ 188092 h 364561"/>
              <a:gd name="connsiteX8123" fmla="*/ 7806899 w 12192000"/>
              <a:gd name="connsiteY8123" fmla="*/ 194995 h 364561"/>
              <a:gd name="connsiteX8124" fmla="*/ 7796881 w 12192000"/>
              <a:gd name="connsiteY8124" fmla="*/ 202329 h 364561"/>
              <a:gd name="connsiteX8125" fmla="*/ 7806899 w 12192000"/>
              <a:gd name="connsiteY8125" fmla="*/ 202329 h 364561"/>
              <a:gd name="connsiteX8126" fmla="*/ 7806899 w 12192000"/>
              <a:gd name="connsiteY8126" fmla="*/ 209231 h 364561"/>
              <a:gd name="connsiteX8127" fmla="*/ 7816328 w 12192000"/>
              <a:gd name="connsiteY8127" fmla="*/ 195139 h 364561"/>
              <a:gd name="connsiteX8128" fmla="*/ 7806899 w 12192000"/>
              <a:gd name="connsiteY8128" fmla="*/ 188092 h 364561"/>
              <a:gd name="connsiteX8129" fmla="*/ 7835777 w 12192000"/>
              <a:gd name="connsiteY8129" fmla="*/ 188092 h 364561"/>
              <a:gd name="connsiteX8130" fmla="*/ 7826348 w 12192000"/>
              <a:gd name="connsiteY8130" fmla="*/ 195210 h 364561"/>
              <a:gd name="connsiteX8131" fmla="*/ 7835777 w 12192000"/>
              <a:gd name="connsiteY8131" fmla="*/ 195210 h 364561"/>
              <a:gd name="connsiteX8132" fmla="*/ 7835777 w 12192000"/>
              <a:gd name="connsiteY8132" fmla="*/ 188092 h 364561"/>
              <a:gd name="connsiteX8133" fmla="*/ 7954232 w 12192000"/>
              <a:gd name="connsiteY8133" fmla="*/ 188092 h 364561"/>
              <a:gd name="connsiteX8134" fmla="*/ 7956280 w 12192000"/>
              <a:gd name="connsiteY8134" fmla="*/ 192082 h 364561"/>
              <a:gd name="connsiteX8135" fmla="*/ 7962243 w 12192000"/>
              <a:gd name="connsiteY8135" fmla="*/ 194131 h 364561"/>
              <a:gd name="connsiteX8136" fmla="*/ 7964424 w 12192000"/>
              <a:gd name="connsiteY8136" fmla="*/ 194215 h 364561"/>
              <a:gd name="connsiteX8137" fmla="*/ 7960502 w 12192000"/>
              <a:gd name="connsiteY8137" fmla="*/ 191004 h 364561"/>
              <a:gd name="connsiteX8138" fmla="*/ 7954232 w 12192000"/>
              <a:gd name="connsiteY8138" fmla="*/ 188092 h 364561"/>
              <a:gd name="connsiteX8139" fmla="*/ 7954232 w 12192000"/>
              <a:gd name="connsiteY8139" fmla="*/ 188092 h 364561"/>
              <a:gd name="connsiteX8140" fmla="*/ 7948782 w 12192000"/>
              <a:gd name="connsiteY8140" fmla="*/ 189171 h 364561"/>
              <a:gd name="connsiteX8141" fmla="*/ 7944804 w 12192000"/>
              <a:gd name="connsiteY8141" fmla="*/ 194995 h 364561"/>
              <a:gd name="connsiteX8142" fmla="*/ 7952760 w 12192000"/>
              <a:gd name="connsiteY8142" fmla="*/ 192083 h 364561"/>
              <a:gd name="connsiteX8143" fmla="*/ 7975128 w 12192000"/>
              <a:gd name="connsiteY8143" fmla="*/ 188092 h 364561"/>
              <a:gd name="connsiteX8144" fmla="*/ 7965529 w 12192000"/>
              <a:gd name="connsiteY8144" fmla="*/ 191004 h 364561"/>
              <a:gd name="connsiteX8145" fmla="*/ 7965406 w 12192000"/>
              <a:gd name="connsiteY8145" fmla="*/ 194252 h 364561"/>
              <a:gd name="connsiteX8146" fmla="*/ 7984879 w 12192000"/>
              <a:gd name="connsiteY8146" fmla="*/ 194994 h 364561"/>
              <a:gd name="connsiteX8147" fmla="*/ 7975128 w 12192000"/>
              <a:gd name="connsiteY8147" fmla="*/ 188092 h 364561"/>
              <a:gd name="connsiteX8148" fmla="*/ 8132802 w 12192000"/>
              <a:gd name="connsiteY8148" fmla="*/ 188092 h 364561"/>
              <a:gd name="connsiteX8149" fmla="*/ 8132802 w 12192000"/>
              <a:gd name="connsiteY8149" fmla="*/ 194995 h 364561"/>
              <a:gd name="connsiteX8150" fmla="*/ 8142428 w 12192000"/>
              <a:gd name="connsiteY8150" fmla="*/ 194995 h 364561"/>
              <a:gd name="connsiteX8151" fmla="*/ 8153430 w 12192000"/>
              <a:gd name="connsiteY8151" fmla="*/ 194995 h 364561"/>
              <a:gd name="connsiteX8152" fmla="*/ 8132802 w 12192000"/>
              <a:gd name="connsiteY8152" fmla="*/ 188092 h 364561"/>
              <a:gd name="connsiteX8153" fmla="*/ 8727443 w 12192000"/>
              <a:gd name="connsiteY8153" fmla="*/ 188092 h 364561"/>
              <a:gd name="connsiteX8154" fmla="*/ 8717425 w 12192000"/>
              <a:gd name="connsiteY8154" fmla="*/ 188092 h 364561"/>
              <a:gd name="connsiteX8155" fmla="*/ 8717425 w 12192000"/>
              <a:gd name="connsiteY8155" fmla="*/ 194995 h 364561"/>
              <a:gd name="connsiteX8156" fmla="*/ 8727443 w 12192000"/>
              <a:gd name="connsiteY8156" fmla="*/ 188092 h 364561"/>
              <a:gd name="connsiteX8157" fmla="*/ 8737339 w 12192000"/>
              <a:gd name="connsiteY8157" fmla="*/ 188092 h 364561"/>
              <a:gd name="connsiteX8158" fmla="*/ 8727553 w 12192000"/>
              <a:gd name="connsiteY8158" fmla="*/ 195173 h 364561"/>
              <a:gd name="connsiteX8159" fmla="*/ 8727553 w 12192000"/>
              <a:gd name="connsiteY8159" fmla="*/ 202254 h 364561"/>
              <a:gd name="connsiteX8160" fmla="*/ 8728772 w 12192000"/>
              <a:gd name="connsiteY8160" fmla="*/ 202015 h 364561"/>
              <a:gd name="connsiteX8161" fmla="*/ 8737339 w 12192000"/>
              <a:gd name="connsiteY8161" fmla="*/ 195173 h 364561"/>
              <a:gd name="connsiteX8162" fmla="*/ 8733211 w 12192000"/>
              <a:gd name="connsiteY8162" fmla="*/ 201148 h 364561"/>
              <a:gd name="connsiteX8163" fmla="*/ 8728772 w 12192000"/>
              <a:gd name="connsiteY8163" fmla="*/ 202015 h 364561"/>
              <a:gd name="connsiteX8164" fmla="*/ 8728132 w 12192000"/>
              <a:gd name="connsiteY8164" fmla="*/ 202526 h 364561"/>
              <a:gd name="connsiteX8165" fmla="*/ 8736268 w 12192000"/>
              <a:gd name="connsiteY8165" fmla="*/ 206347 h 364561"/>
              <a:gd name="connsiteX8166" fmla="*/ 8756911 w 12192000"/>
              <a:gd name="connsiteY8166" fmla="*/ 209335 h 364561"/>
              <a:gd name="connsiteX8167" fmla="*/ 8737339 w 12192000"/>
              <a:gd name="connsiteY8167" fmla="*/ 188092 h 364561"/>
              <a:gd name="connsiteX8168" fmla="*/ 8835881 w 12192000"/>
              <a:gd name="connsiteY8168" fmla="*/ 188092 h 364561"/>
              <a:gd name="connsiteX8169" fmla="*/ 8845900 w 12192000"/>
              <a:gd name="connsiteY8169" fmla="*/ 194995 h 364561"/>
              <a:gd name="connsiteX8170" fmla="*/ 8835881 w 12192000"/>
              <a:gd name="connsiteY8170" fmla="*/ 188092 h 364561"/>
              <a:gd name="connsiteX8171" fmla="*/ 8944909 w 12192000"/>
              <a:gd name="connsiteY8171" fmla="*/ 188092 h 364561"/>
              <a:gd name="connsiteX8172" fmla="*/ 8948052 w 12192000"/>
              <a:gd name="connsiteY8172" fmla="*/ 193461 h 364561"/>
              <a:gd name="connsiteX8173" fmla="*/ 8951981 w 12192000"/>
              <a:gd name="connsiteY8173" fmla="*/ 191544 h 364561"/>
              <a:gd name="connsiteX8174" fmla="*/ 8944909 w 12192000"/>
              <a:gd name="connsiteY8174" fmla="*/ 188092 h 364561"/>
              <a:gd name="connsiteX8175" fmla="*/ 8973786 w 12192000"/>
              <a:gd name="connsiteY8175" fmla="*/ 188092 h 364561"/>
              <a:gd name="connsiteX8176" fmla="*/ 8964357 w 12192000"/>
              <a:gd name="connsiteY8176" fmla="*/ 194995 h 364561"/>
              <a:gd name="connsiteX8177" fmla="*/ 8973786 w 12192000"/>
              <a:gd name="connsiteY8177" fmla="*/ 188092 h 364561"/>
              <a:gd name="connsiteX8178" fmla="*/ 9161980 w 12192000"/>
              <a:gd name="connsiteY8178" fmla="*/ 188092 h 364561"/>
              <a:gd name="connsiteX8179" fmla="*/ 9161980 w 12192000"/>
              <a:gd name="connsiteY8179" fmla="*/ 202329 h 364561"/>
              <a:gd name="connsiteX8180" fmla="*/ 9172982 w 12192000"/>
              <a:gd name="connsiteY8180" fmla="*/ 195210 h 364561"/>
              <a:gd name="connsiteX8181" fmla="*/ 9161980 w 12192000"/>
              <a:gd name="connsiteY8181" fmla="*/ 188092 h 364561"/>
              <a:gd name="connsiteX8182" fmla="*/ 9450560 w 12192000"/>
              <a:gd name="connsiteY8182" fmla="*/ 188092 h 364561"/>
              <a:gd name="connsiteX8183" fmla="*/ 9450560 w 12192000"/>
              <a:gd name="connsiteY8183" fmla="*/ 194994 h 364561"/>
              <a:gd name="connsiteX8184" fmla="*/ 9450560 w 12192000"/>
              <a:gd name="connsiteY8184" fmla="*/ 188092 h 364561"/>
              <a:gd name="connsiteX8185" fmla="*/ 6054279 w 12192000"/>
              <a:gd name="connsiteY8185" fmla="*/ 188079 h 364561"/>
              <a:gd name="connsiteX8186" fmla="*/ 6054279 w 12192000"/>
              <a:gd name="connsiteY8186" fmla="*/ 202367 h 364561"/>
              <a:gd name="connsiteX8187" fmla="*/ 6064030 w 12192000"/>
              <a:gd name="connsiteY8187" fmla="*/ 209511 h 364561"/>
              <a:gd name="connsiteX8188" fmla="*/ 6073782 w 12192000"/>
              <a:gd name="connsiteY8188" fmla="*/ 202367 h 364561"/>
              <a:gd name="connsiteX8189" fmla="*/ 6064030 w 12192000"/>
              <a:gd name="connsiteY8189" fmla="*/ 195223 h 364561"/>
              <a:gd name="connsiteX8190" fmla="*/ 6054279 w 12192000"/>
              <a:gd name="connsiteY8190" fmla="*/ 188079 h 364561"/>
              <a:gd name="connsiteX8191" fmla="*/ 6073782 w 12192000"/>
              <a:gd name="connsiteY8191" fmla="*/ 188079 h 364561"/>
              <a:gd name="connsiteX8192" fmla="*/ 6064030 w 12192000"/>
              <a:gd name="connsiteY8192" fmla="*/ 188079 h 364561"/>
              <a:gd name="connsiteX8193" fmla="*/ 6064030 w 12192000"/>
              <a:gd name="connsiteY8193" fmla="*/ 195223 h 364561"/>
              <a:gd name="connsiteX8194" fmla="*/ 6073782 w 12192000"/>
              <a:gd name="connsiteY8194" fmla="*/ 188079 h 364561"/>
              <a:gd name="connsiteX8195" fmla="*/ 6083534 w 12192000"/>
              <a:gd name="connsiteY8195" fmla="*/ 188079 h 364561"/>
              <a:gd name="connsiteX8196" fmla="*/ 6073782 w 12192000"/>
              <a:gd name="connsiteY8196" fmla="*/ 195223 h 364561"/>
              <a:gd name="connsiteX8197" fmla="*/ 6064030 w 12192000"/>
              <a:gd name="connsiteY8197" fmla="*/ 195223 h 364561"/>
              <a:gd name="connsiteX8198" fmla="*/ 6093285 w 12192000"/>
              <a:gd name="connsiteY8198" fmla="*/ 195223 h 364561"/>
              <a:gd name="connsiteX8199" fmla="*/ 6083534 w 12192000"/>
              <a:gd name="connsiteY8199" fmla="*/ 188079 h 364561"/>
              <a:gd name="connsiteX8200" fmla="*/ 6449916 w 12192000"/>
              <a:gd name="connsiteY8200" fmla="*/ 188079 h 364561"/>
              <a:gd name="connsiteX8201" fmla="*/ 6445802 w 12192000"/>
              <a:gd name="connsiteY8201" fmla="*/ 194107 h 364561"/>
              <a:gd name="connsiteX8202" fmla="*/ 6441318 w 12192000"/>
              <a:gd name="connsiteY8202" fmla="*/ 194995 h 364561"/>
              <a:gd name="connsiteX8203" fmla="*/ 6459660 w 12192000"/>
              <a:gd name="connsiteY8203" fmla="*/ 194995 h 364561"/>
              <a:gd name="connsiteX8204" fmla="*/ 6459516 w 12192000"/>
              <a:gd name="connsiteY8204" fmla="*/ 191093 h 364561"/>
              <a:gd name="connsiteX8205" fmla="*/ 6449916 w 12192000"/>
              <a:gd name="connsiteY8205" fmla="*/ 188079 h 364561"/>
              <a:gd name="connsiteX8206" fmla="*/ 7033622 w 12192000"/>
              <a:gd name="connsiteY8206" fmla="*/ 188079 h 364561"/>
              <a:gd name="connsiteX8207" fmla="*/ 7037727 w 12192000"/>
              <a:gd name="connsiteY8207" fmla="*/ 189081 h 364561"/>
              <a:gd name="connsiteX8208" fmla="*/ 7037801 w 12192000"/>
              <a:gd name="connsiteY8208" fmla="*/ 188972 h 364561"/>
              <a:gd name="connsiteX8209" fmla="*/ 7033622 w 12192000"/>
              <a:gd name="connsiteY8209" fmla="*/ 188079 h 364561"/>
              <a:gd name="connsiteX8210" fmla="*/ 7103238 w 12192000"/>
              <a:gd name="connsiteY8210" fmla="*/ 188079 h 364561"/>
              <a:gd name="connsiteX8211" fmla="*/ 7103234 w 12192000"/>
              <a:gd name="connsiteY8211" fmla="*/ 188079 h 364561"/>
              <a:gd name="connsiteX8212" fmla="*/ 7103234 w 12192000"/>
              <a:gd name="connsiteY8212" fmla="*/ 188092 h 364561"/>
              <a:gd name="connsiteX8213" fmla="*/ 7281797 w 12192000"/>
              <a:gd name="connsiteY8213" fmla="*/ 188079 h 364561"/>
              <a:gd name="connsiteX8214" fmla="*/ 7281591 w 12192000"/>
              <a:gd name="connsiteY8214" fmla="*/ 188079 h 364561"/>
              <a:gd name="connsiteX8215" fmla="*/ 7281616 w 12192000"/>
              <a:gd name="connsiteY8215" fmla="*/ 188148 h 364561"/>
              <a:gd name="connsiteX8216" fmla="*/ 7281802 w 12192000"/>
              <a:gd name="connsiteY8216" fmla="*/ 188092 h 364561"/>
              <a:gd name="connsiteX8217" fmla="*/ 8113267 w 12192000"/>
              <a:gd name="connsiteY8217" fmla="*/ 188079 h 364561"/>
              <a:gd name="connsiteX8218" fmla="*/ 8103515 w 12192000"/>
              <a:gd name="connsiteY8218" fmla="*/ 195223 h 364561"/>
              <a:gd name="connsiteX8219" fmla="*/ 8113267 w 12192000"/>
              <a:gd name="connsiteY8219" fmla="*/ 188079 h 364561"/>
              <a:gd name="connsiteX8220" fmla="*/ 8262327 w 12192000"/>
              <a:gd name="connsiteY8220" fmla="*/ 188079 h 364561"/>
              <a:gd name="connsiteX8221" fmla="*/ 8262327 w 12192000"/>
              <a:gd name="connsiteY8221" fmla="*/ 195223 h 364561"/>
              <a:gd name="connsiteX8222" fmla="*/ 8262327 w 12192000"/>
              <a:gd name="connsiteY8222" fmla="*/ 202367 h 364561"/>
              <a:gd name="connsiteX8223" fmla="*/ 8275736 w 12192000"/>
              <a:gd name="connsiteY8223" fmla="*/ 198795 h 364561"/>
              <a:gd name="connsiteX8224" fmla="*/ 8279403 w 12192000"/>
              <a:gd name="connsiteY8224" fmla="*/ 196646 h 364561"/>
              <a:gd name="connsiteX8225" fmla="*/ 8275736 w 12192000"/>
              <a:gd name="connsiteY8225" fmla="*/ 194330 h 364561"/>
              <a:gd name="connsiteX8226" fmla="*/ 8262327 w 12192000"/>
              <a:gd name="connsiteY8226" fmla="*/ 188079 h 364561"/>
              <a:gd name="connsiteX8227" fmla="*/ 8341734 w 12192000"/>
              <a:gd name="connsiteY8227" fmla="*/ 188079 h 364561"/>
              <a:gd name="connsiteX8228" fmla="*/ 8320837 w 12192000"/>
              <a:gd name="connsiteY8228" fmla="*/ 202367 h 364561"/>
              <a:gd name="connsiteX8229" fmla="*/ 8330588 w 12192000"/>
              <a:gd name="connsiteY8229" fmla="*/ 202367 h 364561"/>
              <a:gd name="connsiteX8230" fmla="*/ 8330588 w 12192000"/>
              <a:gd name="connsiteY8230" fmla="*/ 195223 h 364561"/>
              <a:gd name="connsiteX8231" fmla="*/ 8341734 w 12192000"/>
              <a:gd name="connsiteY8231" fmla="*/ 195223 h 364561"/>
              <a:gd name="connsiteX8232" fmla="*/ 8341734 w 12192000"/>
              <a:gd name="connsiteY8232" fmla="*/ 188079 h 364561"/>
              <a:gd name="connsiteX8233" fmla="*/ 8380740 w 12192000"/>
              <a:gd name="connsiteY8233" fmla="*/ 188079 h 364561"/>
              <a:gd name="connsiteX8234" fmla="*/ 8383635 w 12192000"/>
              <a:gd name="connsiteY8234" fmla="*/ 192321 h 364561"/>
              <a:gd name="connsiteX8235" fmla="*/ 8386097 w 12192000"/>
              <a:gd name="connsiteY8235" fmla="*/ 193588 h 364561"/>
              <a:gd name="connsiteX8236" fmla="*/ 8385616 w 12192000"/>
              <a:gd name="connsiteY8236" fmla="*/ 191651 h 364561"/>
              <a:gd name="connsiteX8237" fmla="*/ 8380740 w 12192000"/>
              <a:gd name="connsiteY8237" fmla="*/ 188079 h 364561"/>
              <a:gd name="connsiteX8238" fmla="*/ 7103270 w 12192000"/>
              <a:gd name="connsiteY8238" fmla="*/ 187988 h 364561"/>
              <a:gd name="connsiteX8239" fmla="*/ 7103238 w 12192000"/>
              <a:gd name="connsiteY8239" fmla="*/ 188079 h 364561"/>
              <a:gd name="connsiteX8240" fmla="*/ 7103276 w 12192000"/>
              <a:gd name="connsiteY8240" fmla="*/ 188079 h 364561"/>
              <a:gd name="connsiteX8241" fmla="*/ 5054111 w 12192000"/>
              <a:gd name="connsiteY8241" fmla="*/ 187930 h 364561"/>
              <a:gd name="connsiteX8242" fmla="*/ 5044356 w 12192000"/>
              <a:gd name="connsiteY8242" fmla="*/ 195102 h 364561"/>
              <a:gd name="connsiteX8243" fmla="*/ 5034590 w 12192000"/>
              <a:gd name="connsiteY8243" fmla="*/ 195102 h 364561"/>
              <a:gd name="connsiteX8244" fmla="*/ 5034590 w 12192000"/>
              <a:gd name="connsiteY8244" fmla="*/ 187930 h 364561"/>
              <a:gd name="connsiteX8245" fmla="*/ 5024827 w 12192000"/>
              <a:gd name="connsiteY8245" fmla="*/ 195102 h 364561"/>
              <a:gd name="connsiteX8246" fmla="*/ 5044356 w 12192000"/>
              <a:gd name="connsiteY8246" fmla="*/ 202274 h 364561"/>
              <a:gd name="connsiteX8247" fmla="*/ 5054111 w 12192000"/>
              <a:gd name="connsiteY8247" fmla="*/ 195102 h 364561"/>
              <a:gd name="connsiteX8248" fmla="*/ 5054111 w 12192000"/>
              <a:gd name="connsiteY8248" fmla="*/ 187930 h 364561"/>
              <a:gd name="connsiteX8249" fmla="*/ 7172824 w 12192000"/>
              <a:gd name="connsiteY8249" fmla="*/ 187781 h 364561"/>
              <a:gd name="connsiteX8250" fmla="*/ 7172775 w 12192000"/>
              <a:gd name="connsiteY8250" fmla="*/ 187877 h 364561"/>
              <a:gd name="connsiteX8251" fmla="*/ 7172861 w 12192000"/>
              <a:gd name="connsiteY8251" fmla="*/ 187886 h 364561"/>
              <a:gd name="connsiteX8252" fmla="*/ 5018679 w 12192000"/>
              <a:gd name="connsiteY8252" fmla="*/ 186950 h 364561"/>
              <a:gd name="connsiteX8253" fmla="*/ 5018728 w 12192000"/>
              <a:gd name="connsiteY8253" fmla="*/ 187034 h 364561"/>
              <a:gd name="connsiteX8254" fmla="*/ 5018130 w 12192000"/>
              <a:gd name="connsiteY8254" fmla="*/ 187180 h 364561"/>
              <a:gd name="connsiteX8255" fmla="*/ 2525608 w 12192000"/>
              <a:gd name="connsiteY8255" fmla="*/ 186746 h 364561"/>
              <a:gd name="connsiteX8256" fmla="*/ 2515540 w 12192000"/>
              <a:gd name="connsiteY8256" fmla="*/ 209941 h 364561"/>
              <a:gd name="connsiteX8257" fmla="*/ 2533945 w 12192000"/>
              <a:gd name="connsiteY8257" fmla="*/ 223433 h 364561"/>
              <a:gd name="connsiteX8258" fmla="*/ 2535509 w 12192000"/>
              <a:gd name="connsiteY8258" fmla="*/ 231248 h 364561"/>
              <a:gd name="connsiteX8259" fmla="*/ 2535706 w 12192000"/>
              <a:gd name="connsiteY8259" fmla="*/ 231264 h 364561"/>
              <a:gd name="connsiteX8260" fmla="*/ 2535833 w 12192000"/>
              <a:gd name="connsiteY8260" fmla="*/ 227815 h 364561"/>
              <a:gd name="connsiteX8261" fmla="*/ 2545744 w 12192000"/>
              <a:gd name="connsiteY8261" fmla="*/ 224701 h 364561"/>
              <a:gd name="connsiteX8262" fmla="*/ 2535676 w 12192000"/>
              <a:gd name="connsiteY8262" fmla="*/ 209941 h 364561"/>
              <a:gd name="connsiteX8263" fmla="*/ 2525608 w 12192000"/>
              <a:gd name="connsiteY8263" fmla="*/ 202561 h 364561"/>
              <a:gd name="connsiteX8264" fmla="*/ 2535676 w 12192000"/>
              <a:gd name="connsiteY8264" fmla="*/ 194126 h 364561"/>
              <a:gd name="connsiteX8265" fmla="*/ 2525608 w 12192000"/>
              <a:gd name="connsiteY8265" fmla="*/ 186746 h 364561"/>
              <a:gd name="connsiteX8266" fmla="*/ 2525608 w 12192000"/>
              <a:gd name="connsiteY8266" fmla="*/ 186746 h 364561"/>
              <a:gd name="connsiteX8267" fmla="*/ 2505472 w 12192000"/>
              <a:gd name="connsiteY8267" fmla="*/ 186746 h 364561"/>
              <a:gd name="connsiteX8268" fmla="*/ 2505472 w 12192000"/>
              <a:gd name="connsiteY8268" fmla="*/ 202561 h 364561"/>
              <a:gd name="connsiteX8269" fmla="*/ 2525608 w 12192000"/>
              <a:gd name="connsiteY8269" fmla="*/ 186746 h 364561"/>
              <a:gd name="connsiteX8270" fmla="*/ 2719778 w 12192000"/>
              <a:gd name="connsiteY8270" fmla="*/ 186746 h 364561"/>
              <a:gd name="connsiteX8271" fmla="*/ 2719778 w 12192000"/>
              <a:gd name="connsiteY8271" fmla="*/ 202561 h 364561"/>
              <a:gd name="connsiteX8272" fmla="*/ 2729846 w 12192000"/>
              <a:gd name="connsiteY8272" fmla="*/ 194126 h 364561"/>
              <a:gd name="connsiteX8273" fmla="*/ 2719778 w 12192000"/>
              <a:gd name="connsiteY8273" fmla="*/ 186746 h 364561"/>
              <a:gd name="connsiteX8274" fmla="*/ 2811828 w 12192000"/>
              <a:gd name="connsiteY8274" fmla="*/ 186746 h 364561"/>
              <a:gd name="connsiteX8275" fmla="*/ 2810412 w 12192000"/>
              <a:gd name="connsiteY8275" fmla="*/ 188030 h 364561"/>
              <a:gd name="connsiteX8276" fmla="*/ 2808970 w 12192000"/>
              <a:gd name="connsiteY8276" fmla="*/ 190146 h 364561"/>
              <a:gd name="connsiteX8277" fmla="*/ 2810256 w 12192000"/>
              <a:gd name="connsiteY8277" fmla="*/ 189974 h 364561"/>
              <a:gd name="connsiteX8278" fmla="*/ 2811828 w 12192000"/>
              <a:gd name="connsiteY8278" fmla="*/ 186746 h 364561"/>
              <a:gd name="connsiteX8279" fmla="*/ 11799883 w 12192000"/>
              <a:gd name="connsiteY8279" fmla="*/ 186746 h 364561"/>
              <a:gd name="connsiteX8280" fmla="*/ 11789816 w 12192000"/>
              <a:gd name="connsiteY8280" fmla="*/ 209941 h 364561"/>
              <a:gd name="connsiteX8281" fmla="*/ 11808221 w 12192000"/>
              <a:gd name="connsiteY8281" fmla="*/ 223433 h 364561"/>
              <a:gd name="connsiteX8282" fmla="*/ 11809785 w 12192000"/>
              <a:gd name="connsiteY8282" fmla="*/ 231248 h 364561"/>
              <a:gd name="connsiteX8283" fmla="*/ 11809982 w 12192000"/>
              <a:gd name="connsiteY8283" fmla="*/ 231264 h 364561"/>
              <a:gd name="connsiteX8284" fmla="*/ 11810109 w 12192000"/>
              <a:gd name="connsiteY8284" fmla="*/ 227815 h 364561"/>
              <a:gd name="connsiteX8285" fmla="*/ 11820019 w 12192000"/>
              <a:gd name="connsiteY8285" fmla="*/ 224701 h 364561"/>
              <a:gd name="connsiteX8286" fmla="*/ 11809952 w 12192000"/>
              <a:gd name="connsiteY8286" fmla="*/ 209941 h 364561"/>
              <a:gd name="connsiteX8287" fmla="*/ 11799883 w 12192000"/>
              <a:gd name="connsiteY8287" fmla="*/ 202561 h 364561"/>
              <a:gd name="connsiteX8288" fmla="*/ 11809952 w 12192000"/>
              <a:gd name="connsiteY8288" fmla="*/ 194126 h 364561"/>
              <a:gd name="connsiteX8289" fmla="*/ 11799883 w 12192000"/>
              <a:gd name="connsiteY8289" fmla="*/ 186746 h 364561"/>
              <a:gd name="connsiteX8290" fmla="*/ 11799883 w 12192000"/>
              <a:gd name="connsiteY8290" fmla="*/ 186746 h 364561"/>
              <a:gd name="connsiteX8291" fmla="*/ 11779748 w 12192000"/>
              <a:gd name="connsiteY8291" fmla="*/ 186746 h 364561"/>
              <a:gd name="connsiteX8292" fmla="*/ 11779748 w 12192000"/>
              <a:gd name="connsiteY8292" fmla="*/ 202561 h 364561"/>
              <a:gd name="connsiteX8293" fmla="*/ 11799883 w 12192000"/>
              <a:gd name="connsiteY8293" fmla="*/ 186746 h 364561"/>
              <a:gd name="connsiteX8294" fmla="*/ 11994053 w 12192000"/>
              <a:gd name="connsiteY8294" fmla="*/ 186746 h 364561"/>
              <a:gd name="connsiteX8295" fmla="*/ 11994053 w 12192000"/>
              <a:gd name="connsiteY8295" fmla="*/ 202561 h 364561"/>
              <a:gd name="connsiteX8296" fmla="*/ 12004121 w 12192000"/>
              <a:gd name="connsiteY8296" fmla="*/ 194126 h 364561"/>
              <a:gd name="connsiteX8297" fmla="*/ 11994053 w 12192000"/>
              <a:gd name="connsiteY8297" fmla="*/ 186746 h 364561"/>
              <a:gd name="connsiteX8298" fmla="*/ 12086104 w 12192000"/>
              <a:gd name="connsiteY8298" fmla="*/ 186746 h 364561"/>
              <a:gd name="connsiteX8299" fmla="*/ 12084688 w 12192000"/>
              <a:gd name="connsiteY8299" fmla="*/ 188030 h 364561"/>
              <a:gd name="connsiteX8300" fmla="*/ 12083246 w 12192000"/>
              <a:gd name="connsiteY8300" fmla="*/ 190146 h 364561"/>
              <a:gd name="connsiteX8301" fmla="*/ 12084531 w 12192000"/>
              <a:gd name="connsiteY8301" fmla="*/ 189974 h 364561"/>
              <a:gd name="connsiteX8302" fmla="*/ 12086104 w 12192000"/>
              <a:gd name="connsiteY8302" fmla="*/ 186746 h 364561"/>
              <a:gd name="connsiteX8303" fmla="*/ 1821007 w 12192000"/>
              <a:gd name="connsiteY8303" fmla="*/ 186732 h 364561"/>
              <a:gd name="connsiteX8304" fmla="*/ 1811125 w 12192000"/>
              <a:gd name="connsiteY8304" fmla="*/ 186732 h 364561"/>
              <a:gd name="connsiteX8305" fmla="*/ 1813791 w 12192000"/>
              <a:gd name="connsiteY8305" fmla="*/ 188597 h 364561"/>
              <a:gd name="connsiteX8306" fmla="*/ 1821007 w 12192000"/>
              <a:gd name="connsiteY8306" fmla="*/ 186732 h 364561"/>
              <a:gd name="connsiteX8307" fmla="*/ 11095283 w 12192000"/>
              <a:gd name="connsiteY8307" fmla="*/ 186732 h 364561"/>
              <a:gd name="connsiteX8308" fmla="*/ 11085401 w 12192000"/>
              <a:gd name="connsiteY8308" fmla="*/ 186732 h 364561"/>
              <a:gd name="connsiteX8309" fmla="*/ 11088067 w 12192000"/>
              <a:gd name="connsiteY8309" fmla="*/ 188597 h 364561"/>
              <a:gd name="connsiteX8310" fmla="*/ 11095283 w 12192000"/>
              <a:gd name="connsiteY8310" fmla="*/ 186732 h 364561"/>
              <a:gd name="connsiteX8311" fmla="*/ 2443625 w 12192000"/>
              <a:gd name="connsiteY8311" fmla="*/ 186713 h 364561"/>
              <a:gd name="connsiteX8312" fmla="*/ 2443625 w 12192000"/>
              <a:gd name="connsiteY8312" fmla="*/ 186746 h 364561"/>
              <a:gd name="connsiteX8313" fmla="*/ 2443650 w 12192000"/>
              <a:gd name="connsiteY8313" fmla="*/ 186727 h 364561"/>
              <a:gd name="connsiteX8314" fmla="*/ 11717901 w 12192000"/>
              <a:gd name="connsiteY8314" fmla="*/ 186713 h 364561"/>
              <a:gd name="connsiteX8315" fmla="*/ 11717901 w 12192000"/>
              <a:gd name="connsiteY8315" fmla="*/ 186746 h 364561"/>
              <a:gd name="connsiteX8316" fmla="*/ 11717926 w 12192000"/>
              <a:gd name="connsiteY8316" fmla="*/ 186727 h 364561"/>
              <a:gd name="connsiteX8317" fmla="*/ 1811005 w 12192000"/>
              <a:gd name="connsiteY8317" fmla="*/ 186649 h 364561"/>
              <a:gd name="connsiteX8318" fmla="*/ 1810968 w 12192000"/>
              <a:gd name="connsiteY8318" fmla="*/ 186732 h 364561"/>
              <a:gd name="connsiteX8319" fmla="*/ 1811125 w 12192000"/>
              <a:gd name="connsiteY8319" fmla="*/ 186732 h 364561"/>
              <a:gd name="connsiteX8320" fmla="*/ 11085281 w 12192000"/>
              <a:gd name="connsiteY8320" fmla="*/ 186649 h 364561"/>
              <a:gd name="connsiteX8321" fmla="*/ 11085243 w 12192000"/>
              <a:gd name="connsiteY8321" fmla="*/ 186732 h 364561"/>
              <a:gd name="connsiteX8322" fmla="*/ 11085401 w 12192000"/>
              <a:gd name="connsiteY8322" fmla="*/ 186732 h 364561"/>
              <a:gd name="connsiteX8323" fmla="*/ 195880 w 12192000"/>
              <a:gd name="connsiteY8323" fmla="*/ 186621 h 364561"/>
              <a:gd name="connsiteX8324" fmla="*/ 185528 w 12192000"/>
              <a:gd name="connsiteY8324" fmla="*/ 194192 h 364561"/>
              <a:gd name="connsiteX8325" fmla="*/ 195880 w 12192000"/>
              <a:gd name="connsiteY8325" fmla="*/ 186621 h 364561"/>
              <a:gd name="connsiteX8326" fmla="*/ 501871 w 12192000"/>
              <a:gd name="connsiteY8326" fmla="*/ 186621 h 364561"/>
              <a:gd name="connsiteX8327" fmla="*/ 512215 w 12192000"/>
              <a:gd name="connsiteY8327" fmla="*/ 194192 h 364561"/>
              <a:gd name="connsiteX8328" fmla="*/ 501871 w 12192000"/>
              <a:gd name="connsiteY8328" fmla="*/ 186621 h 364561"/>
              <a:gd name="connsiteX8329" fmla="*/ 829830 w 12192000"/>
              <a:gd name="connsiteY8329" fmla="*/ 186621 h 364561"/>
              <a:gd name="connsiteX8330" fmla="*/ 818270 w 12192000"/>
              <a:gd name="connsiteY8330" fmla="*/ 186621 h 364561"/>
              <a:gd name="connsiteX8331" fmla="*/ 829830 w 12192000"/>
              <a:gd name="connsiteY8331" fmla="*/ 186621 h 364561"/>
              <a:gd name="connsiteX8332" fmla="*/ 910633 w 12192000"/>
              <a:gd name="connsiteY8332" fmla="*/ 186621 h 364561"/>
              <a:gd name="connsiteX8333" fmla="*/ 922316 w 12192000"/>
              <a:gd name="connsiteY8333" fmla="*/ 202210 h 364561"/>
              <a:gd name="connsiteX8334" fmla="*/ 910633 w 12192000"/>
              <a:gd name="connsiteY8334" fmla="*/ 186621 h 364561"/>
              <a:gd name="connsiteX8335" fmla="*/ 1482704 w 12192000"/>
              <a:gd name="connsiteY8335" fmla="*/ 186621 h 364561"/>
              <a:gd name="connsiteX8336" fmla="*/ 1472969 w 12192000"/>
              <a:gd name="connsiteY8336" fmla="*/ 186621 h 364561"/>
              <a:gd name="connsiteX8337" fmla="*/ 1472969 w 12192000"/>
              <a:gd name="connsiteY8337" fmla="*/ 194192 h 364561"/>
              <a:gd name="connsiteX8338" fmla="*/ 1482704 w 12192000"/>
              <a:gd name="connsiteY8338" fmla="*/ 186621 h 364561"/>
              <a:gd name="connsiteX8339" fmla="*/ 1544767 w 12192000"/>
              <a:gd name="connsiteY8339" fmla="*/ 186621 h 364561"/>
              <a:gd name="connsiteX8340" fmla="*/ 1544767 w 12192000"/>
              <a:gd name="connsiteY8340" fmla="*/ 194192 h 364561"/>
              <a:gd name="connsiteX8341" fmla="*/ 1555111 w 12192000"/>
              <a:gd name="connsiteY8341" fmla="*/ 194192 h 364561"/>
              <a:gd name="connsiteX8342" fmla="*/ 1544767 w 12192000"/>
              <a:gd name="connsiteY8342" fmla="*/ 186621 h 364561"/>
              <a:gd name="connsiteX8343" fmla="*/ 1565150 w 12192000"/>
              <a:gd name="connsiteY8343" fmla="*/ 186621 h 364561"/>
              <a:gd name="connsiteX8344" fmla="*/ 1555111 w 12192000"/>
              <a:gd name="connsiteY8344" fmla="*/ 202210 h 364561"/>
              <a:gd name="connsiteX8345" fmla="*/ 1565150 w 12192000"/>
              <a:gd name="connsiteY8345" fmla="*/ 202210 h 364561"/>
              <a:gd name="connsiteX8346" fmla="*/ 1575190 w 12192000"/>
              <a:gd name="connsiteY8346" fmla="*/ 202210 h 364561"/>
              <a:gd name="connsiteX8347" fmla="*/ 1565150 w 12192000"/>
              <a:gd name="connsiteY8347" fmla="*/ 186621 h 364561"/>
              <a:gd name="connsiteX8348" fmla="*/ 1738865 w 12192000"/>
              <a:gd name="connsiteY8348" fmla="*/ 186621 h 364561"/>
              <a:gd name="connsiteX8349" fmla="*/ 1748904 w 12192000"/>
              <a:gd name="connsiteY8349" fmla="*/ 202210 h 364561"/>
              <a:gd name="connsiteX8350" fmla="*/ 1758944 w 12192000"/>
              <a:gd name="connsiteY8350" fmla="*/ 193895 h 364561"/>
              <a:gd name="connsiteX8351" fmla="*/ 1738865 w 12192000"/>
              <a:gd name="connsiteY8351" fmla="*/ 186621 h 364561"/>
              <a:gd name="connsiteX8352" fmla="*/ 1831047 w 12192000"/>
              <a:gd name="connsiteY8352" fmla="*/ 186621 h 364561"/>
              <a:gd name="connsiteX8353" fmla="*/ 1821007 w 12192000"/>
              <a:gd name="connsiteY8353" fmla="*/ 202210 h 364561"/>
              <a:gd name="connsiteX8354" fmla="*/ 1841086 w 12192000"/>
              <a:gd name="connsiteY8354" fmla="*/ 202210 h 364561"/>
              <a:gd name="connsiteX8355" fmla="*/ 1831047 w 12192000"/>
              <a:gd name="connsiteY8355" fmla="*/ 186621 h 364561"/>
              <a:gd name="connsiteX8356" fmla="*/ 1861166 w 12192000"/>
              <a:gd name="connsiteY8356" fmla="*/ 186621 h 364561"/>
              <a:gd name="connsiteX8357" fmla="*/ 1851430 w 12192000"/>
              <a:gd name="connsiteY8357" fmla="*/ 194192 h 364561"/>
              <a:gd name="connsiteX8358" fmla="*/ 1861166 w 12192000"/>
              <a:gd name="connsiteY8358" fmla="*/ 186621 h 364561"/>
              <a:gd name="connsiteX8359" fmla="*/ 2137202 w 12192000"/>
              <a:gd name="connsiteY8359" fmla="*/ 186621 h 364561"/>
              <a:gd name="connsiteX8360" fmla="*/ 2117325 w 12192000"/>
              <a:gd name="connsiteY8360" fmla="*/ 193990 h 364561"/>
              <a:gd name="connsiteX8361" fmla="*/ 2127263 w 12192000"/>
              <a:gd name="connsiteY8361" fmla="*/ 202412 h 364561"/>
              <a:gd name="connsiteX8362" fmla="*/ 2137202 w 12192000"/>
              <a:gd name="connsiteY8362" fmla="*/ 193990 h 364561"/>
              <a:gd name="connsiteX8363" fmla="*/ 2137202 w 12192000"/>
              <a:gd name="connsiteY8363" fmla="*/ 186621 h 364561"/>
              <a:gd name="connsiteX8364" fmla="*/ 2301079 w 12192000"/>
              <a:gd name="connsiteY8364" fmla="*/ 186621 h 364561"/>
              <a:gd name="connsiteX8365" fmla="*/ 2291344 w 12192000"/>
              <a:gd name="connsiteY8365" fmla="*/ 186621 h 364561"/>
              <a:gd name="connsiteX8366" fmla="*/ 2301079 w 12192000"/>
              <a:gd name="connsiteY8366" fmla="*/ 194192 h 364561"/>
              <a:gd name="connsiteX8367" fmla="*/ 2301079 w 12192000"/>
              <a:gd name="connsiteY8367" fmla="*/ 186621 h 364561"/>
              <a:gd name="connsiteX8368" fmla="*/ 2443458 w 12192000"/>
              <a:gd name="connsiteY8368" fmla="*/ 186621 h 364561"/>
              <a:gd name="connsiteX8369" fmla="*/ 2433419 w 12192000"/>
              <a:gd name="connsiteY8369" fmla="*/ 186621 h 364561"/>
              <a:gd name="connsiteX8370" fmla="*/ 2443458 w 12192000"/>
              <a:gd name="connsiteY8370" fmla="*/ 186621 h 364561"/>
              <a:gd name="connsiteX8371" fmla="*/ 2689884 w 12192000"/>
              <a:gd name="connsiteY8371" fmla="*/ 186621 h 364561"/>
              <a:gd name="connsiteX8372" fmla="*/ 2679662 w 12192000"/>
              <a:gd name="connsiteY8372" fmla="*/ 186621 h 364561"/>
              <a:gd name="connsiteX8373" fmla="*/ 2679662 w 12192000"/>
              <a:gd name="connsiteY8373" fmla="*/ 194192 h 364561"/>
              <a:gd name="connsiteX8374" fmla="*/ 2689884 w 12192000"/>
              <a:gd name="connsiteY8374" fmla="*/ 186621 h 364561"/>
              <a:gd name="connsiteX8375" fmla="*/ 2699619 w 12192000"/>
              <a:gd name="connsiteY8375" fmla="*/ 186621 h 364561"/>
              <a:gd name="connsiteX8376" fmla="*/ 2689884 w 12192000"/>
              <a:gd name="connsiteY8376" fmla="*/ 186621 h 364561"/>
              <a:gd name="connsiteX8377" fmla="*/ 2699619 w 12192000"/>
              <a:gd name="connsiteY8377" fmla="*/ 186621 h 364561"/>
              <a:gd name="connsiteX8378" fmla="*/ 2862077 w 12192000"/>
              <a:gd name="connsiteY8378" fmla="*/ 186621 h 364561"/>
              <a:gd name="connsiteX8379" fmla="*/ 2862077 w 12192000"/>
              <a:gd name="connsiteY8379" fmla="*/ 194192 h 364561"/>
              <a:gd name="connsiteX8380" fmla="*/ 2873638 w 12192000"/>
              <a:gd name="connsiteY8380" fmla="*/ 194192 h 364561"/>
              <a:gd name="connsiteX8381" fmla="*/ 2862077 w 12192000"/>
              <a:gd name="connsiteY8381" fmla="*/ 186621 h 364561"/>
              <a:gd name="connsiteX8382" fmla="*/ 3067736 w 12192000"/>
              <a:gd name="connsiteY8382" fmla="*/ 186621 h 364561"/>
              <a:gd name="connsiteX8383" fmla="*/ 3067897 w 12192000"/>
              <a:gd name="connsiteY8383" fmla="*/ 190998 h 364561"/>
              <a:gd name="connsiteX8384" fmla="*/ 3068971 w 12192000"/>
              <a:gd name="connsiteY8384" fmla="*/ 193132 h 364561"/>
              <a:gd name="connsiteX8385" fmla="*/ 3069334 w 12192000"/>
              <a:gd name="connsiteY8385" fmla="*/ 193278 h 364561"/>
              <a:gd name="connsiteX8386" fmla="*/ 3078080 w 12192000"/>
              <a:gd name="connsiteY8386" fmla="*/ 194192 h 364561"/>
              <a:gd name="connsiteX8387" fmla="*/ 3067736 w 12192000"/>
              <a:gd name="connsiteY8387" fmla="*/ 186621 h 364561"/>
              <a:gd name="connsiteX8388" fmla="*/ 3935396 w 12192000"/>
              <a:gd name="connsiteY8388" fmla="*/ 186621 h 364561"/>
              <a:gd name="connsiteX8389" fmla="*/ 3904973 w 12192000"/>
              <a:gd name="connsiteY8389" fmla="*/ 193990 h 364561"/>
              <a:gd name="connsiteX8390" fmla="*/ 3904973 w 12192000"/>
              <a:gd name="connsiteY8390" fmla="*/ 202412 h 364561"/>
              <a:gd name="connsiteX8391" fmla="*/ 3935396 w 12192000"/>
              <a:gd name="connsiteY8391" fmla="*/ 202412 h 364561"/>
              <a:gd name="connsiteX8392" fmla="*/ 3935396 w 12192000"/>
              <a:gd name="connsiteY8392" fmla="*/ 202210 h 364561"/>
              <a:gd name="connsiteX8393" fmla="*/ 3935396 w 12192000"/>
              <a:gd name="connsiteY8393" fmla="*/ 197428 h 364561"/>
              <a:gd name="connsiteX8394" fmla="*/ 3935396 w 12192000"/>
              <a:gd name="connsiteY8394" fmla="*/ 186621 h 364561"/>
              <a:gd name="connsiteX8395" fmla="*/ 4006890 w 12192000"/>
              <a:gd name="connsiteY8395" fmla="*/ 186621 h 364561"/>
              <a:gd name="connsiteX8396" fmla="*/ 4006890 w 12192000"/>
              <a:gd name="connsiteY8396" fmla="*/ 202517 h 364561"/>
              <a:gd name="connsiteX8397" fmla="*/ 4026969 w 12192000"/>
              <a:gd name="connsiteY8397" fmla="*/ 202517 h 364561"/>
              <a:gd name="connsiteX8398" fmla="*/ 4037008 w 12192000"/>
              <a:gd name="connsiteY8398" fmla="*/ 217353 h 364561"/>
              <a:gd name="connsiteX8399" fmla="*/ 4037008 w 12192000"/>
              <a:gd name="connsiteY8399" fmla="*/ 202517 h 364561"/>
              <a:gd name="connsiteX8400" fmla="*/ 4006890 w 12192000"/>
              <a:gd name="connsiteY8400" fmla="*/ 186621 h 364561"/>
              <a:gd name="connsiteX8401" fmla="*/ 9193896 w 12192000"/>
              <a:gd name="connsiteY8401" fmla="*/ 186621 h 364561"/>
              <a:gd name="connsiteX8402" fmla="*/ 9203910 w 12192000"/>
              <a:gd name="connsiteY8402" fmla="*/ 194192 h 364561"/>
              <a:gd name="connsiteX8403" fmla="*/ 9213962 w 12192000"/>
              <a:gd name="connsiteY8403" fmla="*/ 194192 h 364561"/>
              <a:gd name="connsiteX8404" fmla="*/ 9193896 w 12192000"/>
              <a:gd name="connsiteY8404" fmla="*/ 186621 h 364561"/>
              <a:gd name="connsiteX8405" fmla="*/ 9470155 w 12192000"/>
              <a:gd name="connsiteY8405" fmla="*/ 186621 h 364561"/>
              <a:gd name="connsiteX8406" fmla="*/ 9459804 w 12192000"/>
              <a:gd name="connsiteY8406" fmla="*/ 194192 h 364561"/>
              <a:gd name="connsiteX8407" fmla="*/ 9470155 w 12192000"/>
              <a:gd name="connsiteY8407" fmla="*/ 186621 h 364561"/>
              <a:gd name="connsiteX8408" fmla="*/ 9776147 w 12192000"/>
              <a:gd name="connsiteY8408" fmla="*/ 186621 h 364561"/>
              <a:gd name="connsiteX8409" fmla="*/ 9786491 w 12192000"/>
              <a:gd name="connsiteY8409" fmla="*/ 194192 h 364561"/>
              <a:gd name="connsiteX8410" fmla="*/ 9776147 w 12192000"/>
              <a:gd name="connsiteY8410" fmla="*/ 186621 h 364561"/>
              <a:gd name="connsiteX8411" fmla="*/ 10104106 w 12192000"/>
              <a:gd name="connsiteY8411" fmla="*/ 186621 h 364561"/>
              <a:gd name="connsiteX8412" fmla="*/ 10092545 w 12192000"/>
              <a:gd name="connsiteY8412" fmla="*/ 186621 h 364561"/>
              <a:gd name="connsiteX8413" fmla="*/ 10104106 w 12192000"/>
              <a:gd name="connsiteY8413" fmla="*/ 186621 h 364561"/>
              <a:gd name="connsiteX8414" fmla="*/ 10184909 w 12192000"/>
              <a:gd name="connsiteY8414" fmla="*/ 186621 h 364561"/>
              <a:gd name="connsiteX8415" fmla="*/ 10196591 w 12192000"/>
              <a:gd name="connsiteY8415" fmla="*/ 202210 h 364561"/>
              <a:gd name="connsiteX8416" fmla="*/ 10184909 w 12192000"/>
              <a:gd name="connsiteY8416" fmla="*/ 186621 h 364561"/>
              <a:gd name="connsiteX8417" fmla="*/ 10756980 w 12192000"/>
              <a:gd name="connsiteY8417" fmla="*/ 186621 h 364561"/>
              <a:gd name="connsiteX8418" fmla="*/ 10747245 w 12192000"/>
              <a:gd name="connsiteY8418" fmla="*/ 186621 h 364561"/>
              <a:gd name="connsiteX8419" fmla="*/ 10747245 w 12192000"/>
              <a:gd name="connsiteY8419" fmla="*/ 194192 h 364561"/>
              <a:gd name="connsiteX8420" fmla="*/ 10756980 w 12192000"/>
              <a:gd name="connsiteY8420" fmla="*/ 186621 h 364561"/>
              <a:gd name="connsiteX8421" fmla="*/ 10819043 w 12192000"/>
              <a:gd name="connsiteY8421" fmla="*/ 186621 h 364561"/>
              <a:gd name="connsiteX8422" fmla="*/ 10819043 w 12192000"/>
              <a:gd name="connsiteY8422" fmla="*/ 194192 h 364561"/>
              <a:gd name="connsiteX8423" fmla="*/ 10829387 w 12192000"/>
              <a:gd name="connsiteY8423" fmla="*/ 194192 h 364561"/>
              <a:gd name="connsiteX8424" fmla="*/ 10819043 w 12192000"/>
              <a:gd name="connsiteY8424" fmla="*/ 186621 h 364561"/>
              <a:gd name="connsiteX8425" fmla="*/ 10839426 w 12192000"/>
              <a:gd name="connsiteY8425" fmla="*/ 186621 h 364561"/>
              <a:gd name="connsiteX8426" fmla="*/ 10829387 w 12192000"/>
              <a:gd name="connsiteY8426" fmla="*/ 202210 h 364561"/>
              <a:gd name="connsiteX8427" fmla="*/ 10839426 w 12192000"/>
              <a:gd name="connsiteY8427" fmla="*/ 202210 h 364561"/>
              <a:gd name="connsiteX8428" fmla="*/ 10849466 w 12192000"/>
              <a:gd name="connsiteY8428" fmla="*/ 202210 h 364561"/>
              <a:gd name="connsiteX8429" fmla="*/ 10839426 w 12192000"/>
              <a:gd name="connsiteY8429" fmla="*/ 186621 h 364561"/>
              <a:gd name="connsiteX8430" fmla="*/ 11013141 w 12192000"/>
              <a:gd name="connsiteY8430" fmla="*/ 186621 h 364561"/>
              <a:gd name="connsiteX8431" fmla="*/ 11023180 w 12192000"/>
              <a:gd name="connsiteY8431" fmla="*/ 202210 h 364561"/>
              <a:gd name="connsiteX8432" fmla="*/ 11033220 w 12192000"/>
              <a:gd name="connsiteY8432" fmla="*/ 193895 h 364561"/>
              <a:gd name="connsiteX8433" fmla="*/ 11013141 w 12192000"/>
              <a:gd name="connsiteY8433" fmla="*/ 186621 h 364561"/>
              <a:gd name="connsiteX8434" fmla="*/ 11105323 w 12192000"/>
              <a:gd name="connsiteY8434" fmla="*/ 186621 h 364561"/>
              <a:gd name="connsiteX8435" fmla="*/ 11095283 w 12192000"/>
              <a:gd name="connsiteY8435" fmla="*/ 202210 h 364561"/>
              <a:gd name="connsiteX8436" fmla="*/ 11115362 w 12192000"/>
              <a:gd name="connsiteY8436" fmla="*/ 202210 h 364561"/>
              <a:gd name="connsiteX8437" fmla="*/ 11105323 w 12192000"/>
              <a:gd name="connsiteY8437" fmla="*/ 186621 h 364561"/>
              <a:gd name="connsiteX8438" fmla="*/ 11135441 w 12192000"/>
              <a:gd name="connsiteY8438" fmla="*/ 186621 h 364561"/>
              <a:gd name="connsiteX8439" fmla="*/ 11125706 w 12192000"/>
              <a:gd name="connsiteY8439" fmla="*/ 194192 h 364561"/>
              <a:gd name="connsiteX8440" fmla="*/ 11135441 w 12192000"/>
              <a:gd name="connsiteY8440" fmla="*/ 186621 h 364561"/>
              <a:gd name="connsiteX8441" fmla="*/ 11411477 w 12192000"/>
              <a:gd name="connsiteY8441" fmla="*/ 186621 h 364561"/>
              <a:gd name="connsiteX8442" fmla="*/ 11391601 w 12192000"/>
              <a:gd name="connsiteY8442" fmla="*/ 193990 h 364561"/>
              <a:gd name="connsiteX8443" fmla="*/ 11401539 w 12192000"/>
              <a:gd name="connsiteY8443" fmla="*/ 202412 h 364561"/>
              <a:gd name="connsiteX8444" fmla="*/ 11411477 w 12192000"/>
              <a:gd name="connsiteY8444" fmla="*/ 193990 h 364561"/>
              <a:gd name="connsiteX8445" fmla="*/ 11411477 w 12192000"/>
              <a:gd name="connsiteY8445" fmla="*/ 186621 h 364561"/>
              <a:gd name="connsiteX8446" fmla="*/ 11575355 w 12192000"/>
              <a:gd name="connsiteY8446" fmla="*/ 186621 h 364561"/>
              <a:gd name="connsiteX8447" fmla="*/ 11565620 w 12192000"/>
              <a:gd name="connsiteY8447" fmla="*/ 186621 h 364561"/>
              <a:gd name="connsiteX8448" fmla="*/ 11575355 w 12192000"/>
              <a:gd name="connsiteY8448" fmla="*/ 194192 h 364561"/>
              <a:gd name="connsiteX8449" fmla="*/ 11575355 w 12192000"/>
              <a:gd name="connsiteY8449" fmla="*/ 186621 h 364561"/>
              <a:gd name="connsiteX8450" fmla="*/ 11717734 w 12192000"/>
              <a:gd name="connsiteY8450" fmla="*/ 186621 h 364561"/>
              <a:gd name="connsiteX8451" fmla="*/ 11707695 w 12192000"/>
              <a:gd name="connsiteY8451" fmla="*/ 186621 h 364561"/>
              <a:gd name="connsiteX8452" fmla="*/ 11717734 w 12192000"/>
              <a:gd name="connsiteY8452" fmla="*/ 186621 h 364561"/>
              <a:gd name="connsiteX8453" fmla="*/ 11964159 w 12192000"/>
              <a:gd name="connsiteY8453" fmla="*/ 186621 h 364561"/>
              <a:gd name="connsiteX8454" fmla="*/ 11953937 w 12192000"/>
              <a:gd name="connsiteY8454" fmla="*/ 186621 h 364561"/>
              <a:gd name="connsiteX8455" fmla="*/ 11953937 w 12192000"/>
              <a:gd name="connsiteY8455" fmla="*/ 194192 h 364561"/>
              <a:gd name="connsiteX8456" fmla="*/ 11964159 w 12192000"/>
              <a:gd name="connsiteY8456" fmla="*/ 186621 h 364561"/>
              <a:gd name="connsiteX8457" fmla="*/ 11973895 w 12192000"/>
              <a:gd name="connsiteY8457" fmla="*/ 186621 h 364561"/>
              <a:gd name="connsiteX8458" fmla="*/ 11964159 w 12192000"/>
              <a:gd name="connsiteY8458" fmla="*/ 186621 h 364561"/>
              <a:gd name="connsiteX8459" fmla="*/ 11973895 w 12192000"/>
              <a:gd name="connsiteY8459" fmla="*/ 186621 h 364561"/>
              <a:gd name="connsiteX8460" fmla="*/ 12136352 w 12192000"/>
              <a:gd name="connsiteY8460" fmla="*/ 186621 h 364561"/>
              <a:gd name="connsiteX8461" fmla="*/ 12136352 w 12192000"/>
              <a:gd name="connsiteY8461" fmla="*/ 194192 h 364561"/>
              <a:gd name="connsiteX8462" fmla="*/ 12147913 w 12192000"/>
              <a:gd name="connsiteY8462" fmla="*/ 194192 h 364561"/>
              <a:gd name="connsiteX8463" fmla="*/ 12136352 w 12192000"/>
              <a:gd name="connsiteY8463" fmla="*/ 186621 h 364561"/>
              <a:gd name="connsiteX8464" fmla="*/ 2443458 w 12192000"/>
              <a:gd name="connsiteY8464" fmla="*/ 186620 h 364561"/>
              <a:gd name="connsiteX8465" fmla="*/ 2443625 w 12192000"/>
              <a:gd name="connsiteY8465" fmla="*/ 186901 h 364561"/>
              <a:gd name="connsiteX8466" fmla="*/ 2443625 w 12192000"/>
              <a:gd name="connsiteY8466" fmla="*/ 186746 h 364561"/>
              <a:gd name="connsiteX8467" fmla="*/ 2443550 w 12192000"/>
              <a:gd name="connsiteY8467" fmla="*/ 186671 h 364561"/>
              <a:gd name="connsiteX8468" fmla="*/ 2893718 w 12192000"/>
              <a:gd name="connsiteY8468" fmla="*/ 186620 h 364561"/>
              <a:gd name="connsiteX8469" fmla="*/ 2883678 w 12192000"/>
              <a:gd name="connsiteY8469" fmla="*/ 202210 h 364561"/>
              <a:gd name="connsiteX8470" fmla="*/ 2893718 w 12192000"/>
              <a:gd name="connsiteY8470" fmla="*/ 186620 h 364561"/>
              <a:gd name="connsiteX8471" fmla="*/ 11717734 w 12192000"/>
              <a:gd name="connsiteY8471" fmla="*/ 186620 h 364561"/>
              <a:gd name="connsiteX8472" fmla="*/ 11717901 w 12192000"/>
              <a:gd name="connsiteY8472" fmla="*/ 186901 h 364561"/>
              <a:gd name="connsiteX8473" fmla="*/ 11717901 w 12192000"/>
              <a:gd name="connsiteY8473" fmla="*/ 186746 h 364561"/>
              <a:gd name="connsiteX8474" fmla="*/ 11717825 w 12192000"/>
              <a:gd name="connsiteY8474" fmla="*/ 186671 h 364561"/>
              <a:gd name="connsiteX8475" fmla="*/ 12167993 w 12192000"/>
              <a:gd name="connsiteY8475" fmla="*/ 186620 h 364561"/>
              <a:gd name="connsiteX8476" fmla="*/ 12157954 w 12192000"/>
              <a:gd name="connsiteY8476" fmla="*/ 202210 h 364561"/>
              <a:gd name="connsiteX8477" fmla="*/ 12167993 w 12192000"/>
              <a:gd name="connsiteY8477" fmla="*/ 186620 h 364561"/>
              <a:gd name="connsiteX8478" fmla="*/ 1953346 w 12192000"/>
              <a:gd name="connsiteY8478" fmla="*/ 186435 h 364561"/>
              <a:gd name="connsiteX8479" fmla="*/ 1943307 w 12192000"/>
              <a:gd name="connsiteY8479" fmla="*/ 186435 h 364561"/>
              <a:gd name="connsiteX8480" fmla="*/ 1923228 w 12192000"/>
              <a:gd name="connsiteY8480" fmla="*/ 186435 h 364561"/>
              <a:gd name="connsiteX8481" fmla="*/ 1933268 w 12192000"/>
              <a:gd name="connsiteY8481" fmla="*/ 193796 h 364561"/>
              <a:gd name="connsiteX8482" fmla="*/ 1933268 w 12192000"/>
              <a:gd name="connsiteY8482" fmla="*/ 202210 h 364561"/>
              <a:gd name="connsiteX8483" fmla="*/ 1943307 w 12192000"/>
              <a:gd name="connsiteY8483" fmla="*/ 193796 h 364561"/>
              <a:gd name="connsiteX8484" fmla="*/ 1953346 w 12192000"/>
              <a:gd name="connsiteY8484" fmla="*/ 186435 h 364561"/>
              <a:gd name="connsiteX8485" fmla="*/ 11227622 w 12192000"/>
              <a:gd name="connsiteY8485" fmla="*/ 186435 h 364561"/>
              <a:gd name="connsiteX8486" fmla="*/ 11217583 w 12192000"/>
              <a:gd name="connsiteY8486" fmla="*/ 186435 h 364561"/>
              <a:gd name="connsiteX8487" fmla="*/ 11197504 w 12192000"/>
              <a:gd name="connsiteY8487" fmla="*/ 186435 h 364561"/>
              <a:gd name="connsiteX8488" fmla="*/ 11207543 w 12192000"/>
              <a:gd name="connsiteY8488" fmla="*/ 193796 h 364561"/>
              <a:gd name="connsiteX8489" fmla="*/ 11207543 w 12192000"/>
              <a:gd name="connsiteY8489" fmla="*/ 202210 h 364561"/>
              <a:gd name="connsiteX8490" fmla="*/ 11217583 w 12192000"/>
              <a:gd name="connsiteY8490" fmla="*/ 193796 h 364561"/>
              <a:gd name="connsiteX8491" fmla="*/ 11227622 w 12192000"/>
              <a:gd name="connsiteY8491" fmla="*/ 186435 h 364561"/>
              <a:gd name="connsiteX8492" fmla="*/ 4817297 w 12192000"/>
              <a:gd name="connsiteY8492" fmla="*/ 186097 h 364561"/>
              <a:gd name="connsiteX8493" fmla="*/ 4806324 w 12192000"/>
              <a:gd name="connsiteY8493" fmla="*/ 187876 h 364561"/>
              <a:gd name="connsiteX8494" fmla="*/ 4796576 w 12192000"/>
              <a:gd name="connsiteY8494" fmla="*/ 194995 h 364561"/>
              <a:gd name="connsiteX8495" fmla="*/ 4827220 w 12192000"/>
              <a:gd name="connsiteY8495" fmla="*/ 194995 h 364561"/>
              <a:gd name="connsiteX8496" fmla="*/ 4817297 w 12192000"/>
              <a:gd name="connsiteY8496" fmla="*/ 186097 h 364561"/>
              <a:gd name="connsiteX8497" fmla="*/ 7909622 w 12192000"/>
              <a:gd name="connsiteY8497" fmla="*/ 185874 h 364561"/>
              <a:gd name="connsiteX8498" fmla="*/ 7895742 w 12192000"/>
              <a:gd name="connsiteY8498" fmla="*/ 187876 h 364561"/>
              <a:gd name="connsiteX8499" fmla="*/ 7894508 w 12192000"/>
              <a:gd name="connsiteY8499" fmla="*/ 191435 h 364561"/>
              <a:gd name="connsiteX8500" fmla="*/ 7891694 w 12192000"/>
              <a:gd name="connsiteY8500" fmla="*/ 193785 h 364561"/>
              <a:gd name="connsiteX8501" fmla="*/ 7892830 w 12192000"/>
              <a:gd name="connsiteY8501" fmla="*/ 193549 h 364561"/>
              <a:gd name="connsiteX8502" fmla="*/ 7898981 w 12192000"/>
              <a:gd name="connsiteY8502" fmla="*/ 194105 h 364561"/>
              <a:gd name="connsiteX8503" fmla="*/ 7906598 w 12192000"/>
              <a:gd name="connsiteY8503" fmla="*/ 197384 h 364561"/>
              <a:gd name="connsiteX8504" fmla="*/ 7905612 w 12192000"/>
              <a:gd name="connsiteY8504" fmla="*/ 194995 h 364561"/>
              <a:gd name="connsiteX8505" fmla="*/ 7915484 w 12192000"/>
              <a:gd name="connsiteY8505" fmla="*/ 187876 h 364561"/>
              <a:gd name="connsiteX8506" fmla="*/ 7909622 w 12192000"/>
              <a:gd name="connsiteY8506" fmla="*/ 185874 h 364561"/>
              <a:gd name="connsiteX8507" fmla="*/ 8674321 w 12192000"/>
              <a:gd name="connsiteY8507" fmla="*/ 185086 h 364561"/>
              <a:gd name="connsiteX8508" fmla="*/ 8667332 w 12192000"/>
              <a:gd name="connsiteY8508" fmla="*/ 187948 h 364561"/>
              <a:gd name="connsiteX8509" fmla="*/ 8677055 w 12192000"/>
              <a:gd name="connsiteY8509" fmla="*/ 194995 h 364561"/>
              <a:gd name="connsiteX8510" fmla="*/ 8674321 w 12192000"/>
              <a:gd name="connsiteY8510" fmla="*/ 185086 h 364561"/>
              <a:gd name="connsiteX8511" fmla="*/ 8124542 w 12192000"/>
              <a:gd name="connsiteY8511" fmla="*/ 185065 h 364561"/>
              <a:gd name="connsiteX8512" fmla="*/ 8123018 w 12192000"/>
              <a:gd name="connsiteY8512" fmla="*/ 188079 h 364561"/>
              <a:gd name="connsiteX8513" fmla="*/ 8123018 w 12192000"/>
              <a:gd name="connsiteY8513" fmla="*/ 195223 h 364561"/>
              <a:gd name="connsiteX8514" fmla="*/ 8132770 w 12192000"/>
              <a:gd name="connsiteY8514" fmla="*/ 188079 h 364561"/>
              <a:gd name="connsiteX8515" fmla="*/ 8124542 w 12192000"/>
              <a:gd name="connsiteY8515" fmla="*/ 185065 h 364561"/>
              <a:gd name="connsiteX8516" fmla="*/ 8436681 w 12192000"/>
              <a:gd name="connsiteY8516" fmla="*/ 185065 h 364561"/>
              <a:gd name="connsiteX8517" fmla="*/ 8430892 w 12192000"/>
              <a:gd name="connsiteY8517" fmla="*/ 188079 h 364561"/>
              <a:gd name="connsiteX8518" fmla="*/ 8429499 w 12192000"/>
              <a:gd name="connsiteY8518" fmla="*/ 191651 h 364561"/>
              <a:gd name="connsiteX8519" fmla="*/ 8428804 w 12192000"/>
              <a:gd name="connsiteY8519" fmla="*/ 192167 h 364561"/>
              <a:gd name="connsiteX8520" fmla="*/ 8436998 w 12192000"/>
              <a:gd name="connsiteY8520" fmla="*/ 193177 h 364561"/>
              <a:gd name="connsiteX8521" fmla="*/ 8450395 w 12192000"/>
              <a:gd name="connsiteY8521" fmla="*/ 195054 h 364561"/>
              <a:gd name="connsiteX8522" fmla="*/ 8450395 w 12192000"/>
              <a:gd name="connsiteY8522" fmla="*/ 194330 h 364561"/>
              <a:gd name="connsiteX8523" fmla="*/ 8450395 w 12192000"/>
              <a:gd name="connsiteY8523" fmla="*/ 188079 h 364561"/>
              <a:gd name="connsiteX8524" fmla="*/ 8436681 w 12192000"/>
              <a:gd name="connsiteY8524" fmla="*/ 185065 h 364561"/>
              <a:gd name="connsiteX8525" fmla="*/ 8797556 w 12192000"/>
              <a:gd name="connsiteY8525" fmla="*/ 184985 h 364561"/>
              <a:gd name="connsiteX8526" fmla="*/ 8795807 w 12192000"/>
              <a:gd name="connsiteY8526" fmla="*/ 187876 h 364561"/>
              <a:gd name="connsiteX8527" fmla="*/ 8805605 w 12192000"/>
              <a:gd name="connsiteY8527" fmla="*/ 191435 h 364561"/>
              <a:gd name="connsiteX8528" fmla="*/ 8806181 w 12192000"/>
              <a:gd name="connsiteY8528" fmla="*/ 192587 h 364561"/>
              <a:gd name="connsiteX8529" fmla="*/ 8805254 w 12192000"/>
              <a:gd name="connsiteY8529" fmla="*/ 189878 h 364561"/>
              <a:gd name="connsiteX8530" fmla="*/ 8797556 w 12192000"/>
              <a:gd name="connsiteY8530" fmla="*/ 184985 h 364561"/>
              <a:gd name="connsiteX8531" fmla="*/ 7874949 w 12192000"/>
              <a:gd name="connsiteY8531" fmla="*/ 184365 h 364561"/>
              <a:gd name="connsiteX8532" fmla="*/ 7874690 w 12192000"/>
              <a:gd name="connsiteY8532" fmla="*/ 184985 h 364561"/>
              <a:gd name="connsiteX8533" fmla="*/ 7870842 w 12192000"/>
              <a:gd name="connsiteY8533" fmla="*/ 187876 h 364561"/>
              <a:gd name="connsiteX8534" fmla="*/ 7870072 w 12192000"/>
              <a:gd name="connsiteY8534" fmla="*/ 188455 h 364561"/>
              <a:gd name="connsiteX8535" fmla="*/ 7876440 w 12192000"/>
              <a:gd name="connsiteY8535" fmla="*/ 187876 h 364561"/>
              <a:gd name="connsiteX8536" fmla="*/ 7986278 w 12192000"/>
              <a:gd name="connsiteY8536" fmla="*/ 184300 h 364561"/>
              <a:gd name="connsiteX8537" fmla="*/ 7986132 w 12192000"/>
              <a:gd name="connsiteY8537" fmla="*/ 184425 h 364561"/>
              <a:gd name="connsiteX8538" fmla="*/ 7984879 w 12192000"/>
              <a:gd name="connsiteY8538" fmla="*/ 188092 h 364561"/>
              <a:gd name="connsiteX8539" fmla="*/ 2257006 w 12192000"/>
              <a:gd name="connsiteY8539" fmla="*/ 183631 h 364561"/>
              <a:gd name="connsiteX8540" fmla="*/ 2249455 w 12192000"/>
              <a:gd name="connsiteY8540" fmla="*/ 186746 h 364561"/>
              <a:gd name="connsiteX8541" fmla="*/ 2259524 w 12192000"/>
              <a:gd name="connsiteY8541" fmla="*/ 194126 h 364561"/>
              <a:gd name="connsiteX8542" fmla="*/ 2279660 w 12192000"/>
              <a:gd name="connsiteY8542" fmla="*/ 186746 h 364561"/>
              <a:gd name="connsiteX8543" fmla="*/ 2257006 w 12192000"/>
              <a:gd name="connsiteY8543" fmla="*/ 183631 h 364561"/>
              <a:gd name="connsiteX8544" fmla="*/ 11531282 w 12192000"/>
              <a:gd name="connsiteY8544" fmla="*/ 183631 h 364561"/>
              <a:gd name="connsiteX8545" fmla="*/ 11523731 w 12192000"/>
              <a:gd name="connsiteY8545" fmla="*/ 186746 h 364561"/>
              <a:gd name="connsiteX8546" fmla="*/ 11533799 w 12192000"/>
              <a:gd name="connsiteY8546" fmla="*/ 194126 h 364561"/>
              <a:gd name="connsiteX8547" fmla="*/ 11553935 w 12192000"/>
              <a:gd name="connsiteY8547" fmla="*/ 186746 h 364561"/>
              <a:gd name="connsiteX8548" fmla="*/ 11531282 w 12192000"/>
              <a:gd name="connsiteY8548" fmla="*/ 183631 h 364561"/>
              <a:gd name="connsiteX8549" fmla="*/ 1510570 w 12192000"/>
              <a:gd name="connsiteY8549" fmla="*/ 183426 h 364561"/>
              <a:gd name="connsiteX8550" fmla="*/ 1504609 w 12192000"/>
              <a:gd name="connsiteY8550" fmla="*/ 186621 h 364561"/>
              <a:gd name="connsiteX8551" fmla="*/ 1504609 w 12192000"/>
              <a:gd name="connsiteY8551" fmla="*/ 194192 h 364561"/>
              <a:gd name="connsiteX8552" fmla="*/ 1524688 w 12192000"/>
              <a:gd name="connsiteY8552" fmla="*/ 186621 h 364561"/>
              <a:gd name="connsiteX8553" fmla="*/ 1510570 w 12192000"/>
              <a:gd name="connsiteY8553" fmla="*/ 183426 h 364561"/>
              <a:gd name="connsiteX8554" fmla="*/ 1681342 w 12192000"/>
              <a:gd name="connsiteY8554" fmla="*/ 183426 h 364561"/>
              <a:gd name="connsiteX8555" fmla="*/ 1677106 w 12192000"/>
              <a:gd name="connsiteY8555" fmla="*/ 186621 h 364561"/>
              <a:gd name="connsiteX8556" fmla="*/ 1687146 w 12192000"/>
              <a:gd name="connsiteY8556" fmla="*/ 186621 h 364561"/>
              <a:gd name="connsiteX8557" fmla="*/ 1681342 w 12192000"/>
              <a:gd name="connsiteY8557" fmla="*/ 183426 h 364561"/>
              <a:gd name="connsiteX8558" fmla="*/ 10784846 w 12192000"/>
              <a:gd name="connsiteY8558" fmla="*/ 183426 h 364561"/>
              <a:gd name="connsiteX8559" fmla="*/ 10778885 w 12192000"/>
              <a:gd name="connsiteY8559" fmla="*/ 186621 h 364561"/>
              <a:gd name="connsiteX8560" fmla="*/ 10778885 w 12192000"/>
              <a:gd name="connsiteY8560" fmla="*/ 194192 h 364561"/>
              <a:gd name="connsiteX8561" fmla="*/ 10798964 w 12192000"/>
              <a:gd name="connsiteY8561" fmla="*/ 186621 h 364561"/>
              <a:gd name="connsiteX8562" fmla="*/ 10784846 w 12192000"/>
              <a:gd name="connsiteY8562" fmla="*/ 183426 h 364561"/>
              <a:gd name="connsiteX8563" fmla="*/ 10955618 w 12192000"/>
              <a:gd name="connsiteY8563" fmla="*/ 183426 h 364561"/>
              <a:gd name="connsiteX8564" fmla="*/ 10951382 w 12192000"/>
              <a:gd name="connsiteY8564" fmla="*/ 186621 h 364561"/>
              <a:gd name="connsiteX8565" fmla="*/ 10961422 w 12192000"/>
              <a:gd name="connsiteY8565" fmla="*/ 186621 h 364561"/>
              <a:gd name="connsiteX8566" fmla="*/ 10955618 w 12192000"/>
              <a:gd name="connsiteY8566" fmla="*/ 183426 h 364561"/>
              <a:gd name="connsiteX8567" fmla="*/ 7987872 w 12192000"/>
              <a:gd name="connsiteY8567" fmla="*/ 182950 h 364561"/>
              <a:gd name="connsiteX8568" fmla="*/ 7986444 w 12192000"/>
              <a:gd name="connsiteY8568" fmla="*/ 183852 h 364561"/>
              <a:gd name="connsiteX8569" fmla="*/ 7986278 w 12192000"/>
              <a:gd name="connsiteY8569" fmla="*/ 184300 h 364561"/>
              <a:gd name="connsiteX8570" fmla="*/ 6291104 w 12192000"/>
              <a:gd name="connsiteY8570" fmla="*/ 182138 h 364561"/>
              <a:gd name="connsiteX8571" fmla="*/ 6292253 w 12192000"/>
              <a:gd name="connsiteY8571" fmla="*/ 184479 h 364561"/>
              <a:gd name="connsiteX8572" fmla="*/ 6295561 w 12192000"/>
              <a:gd name="connsiteY8572" fmla="*/ 186963 h 364561"/>
              <a:gd name="connsiteX8573" fmla="*/ 6301928 w 12192000"/>
              <a:gd name="connsiteY8573" fmla="*/ 188079 h 364561"/>
              <a:gd name="connsiteX8574" fmla="*/ 6291104 w 12192000"/>
              <a:gd name="connsiteY8574" fmla="*/ 188079 h 364561"/>
              <a:gd name="connsiteX8575" fmla="*/ 6291104 w 12192000"/>
              <a:gd name="connsiteY8575" fmla="*/ 185065 h 364561"/>
              <a:gd name="connsiteX8576" fmla="*/ 7989716 w 12192000"/>
              <a:gd name="connsiteY8576" fmla="*/ 181783 h 364561"/>
              <a:gd name="connsiteX8577" fmla="*/ 7989104 w 12192000"/>
              <a:gd name="connsiteY8577" fmla="*/ 181904 h 364561"/>
              <a:gd name="connsiteX8578" fmla="*/ 7987872 w 12192000"/>
              <a:gd name="connsiteY8578" fmla="*/ 182950 h 364561"/>
              <a:gd name="connsiteX8579" fmla="*/ 7443311 w 12192000"/>
              <a:gd name="connsiteY8579" fmla="*/ 181778 h 364561"/>
              <a:gd name="connsiteX8580" fmla="*/ 7444941 w 12192000"/>
              <a:gd name="connsiteY8580" fmla="*/ 182251 h 364561"/>
              <a:gd name="connsiteX8581" fmla="*/ 7444060 w 12192000"/>
              <a:gd name="connsiteY8581" fmla="*/ 181828 h 364561"/>
              <a:gd name="connsiteX8582" fmla="*/ 6114005 w 12192000"/>
              <a:gd name="connsiteY8582" fmla="*/ 180949 h 364561"/>
              <a:gd name="connsiteX8583" fmla="*/ 6109810 w 12192000"/>
              <a:gd name="connsiteY8583" fmla="*/ 184573 h 364561"/>
              <a:gd name="connsiteX8584" fmla="*/ 6109304 w 12192000"/>
              <a:gd name="connsiteY8584" fmla="*/ 186934 h 364561"/>
              <a:gd name="connsiteX8585" fmla="*/ 6114005 w 12192000"/>
              <a:gd name="connsiteY8585" fmla="*/ 188042 h 364561"/>
              <a:gd name="connsiteX8586" fmla="*/ 6114005 w 12192000"/>
              <a:gd name="connsiteY8586" fmla="*/ 180949 h 364561"/>
              <a:gd name="connsiteX8587" fmla="*/ 5608490 w 12192000"/>
              <a:gd name="connsiteY8587" fmla="*/ 180935 h 364561"/>
              <a:gd name="connsiteX8588" fmla="*/ 5605783 w 12192000"/>
              <a:gd name="connsiteY8588" fmla="*/ 182813 h 364561"/>
              <a:gd name="connsiteX8589" fmla="*/ 5606264 w 12192000"/>
              <a:gd name="connsiteY8589" fmla="*/ 183229 h 364561"/>
              <a:gd name="connsiteX8590" fmla="*/ 6004128 w 12192000"/>
              <a:gd name="connsiteY8590" fmla="*/ 180935 h 364561"/>
              <a:gd name="connsiteX8591" fmla="*/ 5994376 w 12192000"/>
              <a:gd name="connsiteY8591" fmla="*/ 188079 h 364561"/>
              <a:gd name="connsiteX8592" fmla="*/ 6004128 w 12192000"/>
              <a:gd name="connsiteY8592" fmla="*/ 188079 h 364561"/>
              <a:gd name="connsiteX8593" fmla="*/ 6004128 w 12192000"/>
              <a:gd name="connsiteY8593" fmla="*/ 180935 h 364561"/>
              <a:gd name="connsiteX8594" fmla="*/ 6410910 w 12192000"/>
              <a:gd name="connsiteY8594" fmla="*/ 180935 h 364561"/>
              <a:gd name="connsiteX8595" fmla="*/ 6401158 w 12192000"/>
              <a:gd name="connsiteY8595" fmla="*/ 188079 h 364561"/>
              <a:gd name="connsiteX8596" fmla="*/ 6401158 w 12192000"/>
              <a:gd name="connsiteY8596" fmla="*/ 190758 h 364561"/>
              <a:gd name="connsiteX8597" fmla="*/ 6410910 w 12192000"/>
              <a:gd name="connsiteY8597" fmla="*/ 180935 h 364561"/>
              <a:gd name="connsiteX8598" fmla="*/ 7023452 w 12192000"/>
              <a:gd name="connsiteY8598" fmla="*/ 180935 h 364561"/>
              <a:gd name="connsiteX8599" fmla="*/ 7014118 w 12192000"/>
              <a:gd name="connsiteY8599" fmla="*/ 180935 h 364561"/>
              <a:gd name="connsiteX8600" fmla="*/ 7004367 w 12192000"/>
              <a:gd name="connsiteY8600" fmla="*/ 195223 h 364561"/>
              <a:gd name="connsiteX8601" fmla="*/ 7004367 w 12192000"/>
              <a:gd name="connsiteY8601" fmla="*/ 202367 h 364561"/>
              <a:gd name="connsiteX8602" fmla="*/ 7009852 w 12192000"/>
              <a:gd name="connsiteY8602" fmla="*/ 203372 h 364561"/>
              <a:gd name="connsiteX8603" fmla="*/ 7012196 w 12192000"/>
              <a:gd name="connsiteY8603" fmla="*/ 202820 h 364561"/>
              <a:gd name="connsiteX8604" fmla="*/ 7011680 w 12192000"/>
              <a:gd name="connsiteY8604" fmla="*/ 201028 h 364561"/>
              <a:gd name="connsiteX8605" fmla="*/ 7020564 w 12192000"/>
              <a:gd name="connsiteY8605" fmla="*/ 192517 h 364561"/>
              <a:gd name="connsiteX8606" fmla="*/ 7018369 w 12192000"/>
              <a:gd name="connsiteY8606" fmla="*/ 190768 h 364561"/>
              <a:gd name="connsiteX8607" fmla="*/ 7018369 w 12192000"/>
              <a:gd name="connsiteY8607" fmla="*/ 184985 h 364561"/>
              <a:gd name="connsiteX8608" fmla="*/ 7420900 w 12192000"/>
              <a:gd name="connsiteY8608" fmla="*/ 180935 h 364561"/>
              <a:gd name="connsiteX8609" fmla="*/ 7411148 w 12192000"/>
              <a:gd name="connsiteY8609" fmla="*/ 180935 h 364561"/>
              <a:gd name="connsiteX8610" fmla="*/ 7411451 w 12192000"/>
              <a:gd name="connsiteY8610" fmla="*/ 181533 h 364561"/>
              <a:gd name="connsiteX8611" fmla="*/ 8113267 w 12192000"/>
              <a:gd name="connsiteY8611" fmla="*/ 180935 h 364561"/>
              <a:gd name="connsiteX8612" fmla="*/ 8093763 w 12192000"/>
              <a:gd name="connsiteY8612" fmla="*/ 188079 h 364561"/>
              <a:gd name="connsiteX8613" fmla="*/ 8103515 w 12192000"/>
              <a:gd name="connsiteY8613" fmla="*/ 195223 h 364561"/>
              <a:gd name="connsiteX8614" fmla="*/ 8113267 w 12192000"/>
              <a:gd name="connsiteY8614" fmla="*/ 180935 h 364561"/>
              <a:gd name="connsiteX8615" fmla="*/ 8033794 w 12192000"/>
              <a:gd name="connsiteY8615" fmla="*/ 180931 h 364561"/>
              <a:gd name="connsiteX8616" fmla="*/ 8035476 w 12192000"/>
              <a:gd name="connsiteY8616" fmla="*/ 190327 h 364561"/>
              <a:gd name="connsiteX8617" fmla="*/ 8037205 w 12192000"/>
              <a:gd name="connsiteY8617" fmla="*/ 193215 h 364561"/>
              <a:gd name="connsiteX8618" fmla="*/ 8039451 w 12192000"/>
              <a:gd name="connsiteY8618" fmla="*/ 191985 h 364561"/>
              <a:gd name="connsiteX8619" fmla="*/ 8043580 w 12192000"/>
              <a:gd name="connsiteY8619" fmla="*/ 188006 h 364561"/>
              <a:gd name="connsiteX8620" fmla="*/ 8033794 w 12192000"/>
              <a:gd name="connsiteY8620" fmla="*/ 180931 h 364561"/>
              <a:gd name="connsiteX8621" fmla="*/ 8053366 w 12192000"/>
              <a:gd name="connsiteY8621" fmla="*/ 180931 h 364561"/>
              <a:gd name="connsiteX8622" fmla="*/ 8043580 w 12192000"/>
              <a:gd name="connsiteY8622" fmla="*/ 180931 h 364561"/>
              <a:gd name="connsiteX8623" fmla="*/ 8053366 w 12192000"/>
              <a:gd name="connsiteY8623" fmla="*/ 188006 h 364561"/>
              <a:gd name="connsiteX8624" fmla="*/ 8053366 w 12192000"/>
              <a:gd name="connsiteY8624" fmla="*/ 180931 h 364561"/>
              <a:gd name="connsiteX8625" fmla="*/ 8164332 w 12192000"/>
              <a:gd name="connsiteY8625" fmla="*/ 180902 h 364561"/>
              <a:gd name="connsiteX8626" fmla="*/ 8163448 w 12192000"/>
              <a:gd name="connsiteY8626" fmla="*/ 180902 h 364561"/>
              <a:gd name="connsiteX8627" fmla="*/ 8164353 w 12192000"/>
              <a:gd name="connsiteY8627" fmla="*/ 181069 h 364561"/>
              <a:gd name="connsiteX8628" fmla="*/ 5490268 w 12192000"/>
              <a:gd name="connsiteY8628" fmla="*/ 180795 h 364561"/>
              <a:gd name="connsiteX8629" fmla="*/ 5490239 w 12192000"/>
              <a:gd name="connsiteY8629" fmla="*/ 180817 h 364561"/>
              <a:gd name="connsiteX8630" fmla="*/ 5490248 w 12192000"/>
              <a:gd name="connsiteY8630" fmla="*/ 180847 h 364561"/>
              <a:gd name="connsiteX8631" fmla="*/ 5490300 w 12192000"/>
              <a:gd name="connsiteY8631" fmla="*/ 180820 h 364561"/>
              <a:gd name="connsiteX8632" fmla="*/ 4519002 w 12192000"/>
              <a:gd name="connsiteY8632" fmla="*/ 180758 h 364561"/>
              <a:gd name="connsiteX8633" fmla="*/ 4509574 w 12192000"/>
              <a:gd name="connsiteY8633" fmla="*/ 180758 h 364561"/>
              <a:gd name="connsiteX8634" fmla="*/ 4519002 w 12192000"/>
              <a:gd name="connsiteY8634" fmla="*/ 180758 h 364561"/>
              <a:gd name="connsiteX8635" fmla="*/ 4687562 w 12192000"/>
              <a:gd name="connsiteY8635" fmla="*/ 180758 h 364561"/>
              <a:gd name="connsiteX8636" fmla="*/ 4668114 w 12192000"/>
              <a:gd name="connsiteY8636" fmla="*/ 187948 h 364561"/>
              <a:gd name="connsiteX8637" fmla="*/ 4677832 w 12192000"/>
              <a:gd name="connsiteY8637" fmla="*/ 202328 h 364561"/>
              <a:gd name="connsiteX8638" fmla="*/ 4687562 w 12192000"/>
              <a:gd name="connsiteY8638" fmla="*/ 195138 h 364561"/>
              <a:gd name="connsiteX8639" fmla="*/ 4677832 w 12192000"/>
              <a:gd name="connsiteY8639" fmla="*/ 195138 h 364561"/>
              <a:gd name="connsiteX8640" fmla="*/ 4687562 w 12192000"/>
              <a:gd name="connsiteY8640" fmla="*/ 187948 h 364561"/>
              <a:gd name="connsiteX8641" fmla="*/ 4687562 w 12192000"/>
              <a:gd name="connsiteY8641" fmla="*/ 180758 h 364561"/>
              <a:gd name="connsiteX8642" fmla="*/ 4757380 w 12192000"/>
              <a:gd name="connsiteY8642" fmla="*/ 180758 h 364561"/>
              <a:gd name="connsiteX8643" fmla="*/ 4767109 w 12192000"/>
              <a:gd name="connsiteY8643" fmla="*/ 188092 h 364561"/>
              <a:gd name="connsiteX8644" fmla="*/ 4757380 w 12192000"/>
              <a:gd name="connsiteY8644" fmla="*/ 180758 h 364561"/>
              <a:gd name="connsiteX8645" fmla="*/ 4965125 w 12192000"/>
              <a:gd name="connsiteY8645" fmla="*/ 180758 h 364561"/>
              <a:gd name="connsiteX8646" fmla="*/ 4965125 w 12192000"/>
              <a:gd name="connsiteY8646" fmla="*/ 194995 h 364561"/>
              <a:gd name="connsiteX8647" fmla="*/ 4974552 w 12192000"/>
              <a:gd name="connsiteY8647" fmla="*/ 187876 h 364561"/>
              <a:gd name="connsiteX8648" fmla="*/ 4965125 w 12192000"/>
              <a:gd name="connsiteY8648" fmla="*/ 180758 h 364561"/>
              <a:gd name="connsiteX8649" fmla="*/ 5143101 w 12192000"/>
              <a:gd name="connsiteY8649" fmla="*/ 180758 h 364561"/>
              <a:gd name="connsiteX8650" fmla="*/ 5152827 w 12192000"/>
              <a:gd name="connsiteY8650" fmla="*/ 202328 h 364561"/>
              <a:gd name="connsiteX8651" fmla="*/ 5162549 w 12192000"/>
              <a:gd name="connsiteY8651" fmla="*/ 187948 h 364561"/>
              <a:gd name="connsiteX8652" fmla="*/ 5152827 w 12192000"/>
              <a:gd name="connsiteY8652" fmla="*/ 195138 h 364561"/>
              <a:gd name="connsiteX8653" fmla="*/ 5143101 w 12192000"/>
              <a:gd name="connsiteY8653" fmla="*/ 180758 h 364561"/>
              <a:gd name="connsiteX8654" fmla="*/ 5647455 w 12192000"/>
              <a:gd name="connsiteY8654" fmla="*/ 180758 h 364561"/>
              <a:gd name="connsiteX8655" fmla="*/ 5647455 w 12192000"/>
              <a:gd name="connsiteY8655" fmla="*/ 194995 h 364561"/>
              <a:gd name="connsiteX8656" fmla="*/ 5637554 w 12192000"/>
              <a:gd name="connsiteY8656" fmla="*/ 187877 h 364561"/>
              <a:gd name="connsiteX8657" fmla="*/ 5647455 w 12192000"/>
              <a:gd name="connsiteY8657" fmla="*/ 187877 h 364561"/>
              <a:gd name="connsiteX8658" fmla="*/ 5647455 w 12192000"/>
              <a:gd name="connsiteY8658" fmla="*/ 180758 h 364561"/>
              <a:gd name="connsiteX8659" fmla="*/ 5727133 w 12192000"/>
              <a:gd name="connsiteY8659" fmla="*/ 180758 h 364561"/>
              <a:gd name="connsiteX8660" fmla="*/ 5717409 w 12192000"/>
              <a:gd name="connsiteY8660" fmla="*/ 188092 h 364561"/>
              <a:gd name="connsiteX8661" fmla="*/ 5717409 w 12192000"/>
              <a:gd name="connsiteY8661" fmla="*/ 180758 h 364561"/>
              <a:gd name="connsiteX8662" fmla="*/ 5727133 w 12192000"/>
              <a:gd name="connsiteY8662" fmla="*/ 180758 h 364561"/>
              <a:gd name="connsiteX8663" fmla="*/ 5786656 w 12192000"/>
              <a:gd name="connsiteY8663" fmla="*/ 180758 h 364561"/>
              <a:gd name="connsiteX8664" fmla="*/ 5786656 w 12192000"/>
              <a:gd name="connsiteY8664" fmla="*/ 194995 h 364561"/>
              <a:gd name="connsiteX8665" fmla="*/ 5777227 w 12192000"/>
              <a:gd name="connsiteY8665" fmla="*/ 187877 h 364561"/>
              <a:gd name="connsiteX8666" fmla="*/ 5786656 w 12192000"/>
              <a:gd name="connsiteY8666" fmla="*/ 180758 h 364561"/>
              <a:gd name="connsiteX8667" fmla="*/ 5796675 w 12192000"/>
              <a:gd name="connsiteY8667" fmla="*/ 180758 h 364561"/>
              <a:gd name="connsiteX8668" fmla="*/ 5806104 w 12192000"/>
              <a:gd name="connsiteY8668" fmla="*/ 188092 h 364561"/>
              <a:gd name="connsiteX8669" fmla="*/ 5796675 w 12192000"/>
              <a:gd name="connsiteY8669" fmla="*/ 188092 h 364561"/>
              <a:gd name="connsiteX8670" fmla="*/ 5796675 w 12192000"/>
              <a:gd name="connsiteY8670" fmla="*/ 180758 h 364561"/>
              <a:gd name="connsiteX8671" fmla="*/ 5876235 w 12192000"/>
              <a:gd name="connsiteY8671" fmla="*/ 180758 h 364561"/>
              <a:gd name="connsiteX8672" fmla="*/ 5875941 w 12192000"/>
              <a:gd name="connsiteY8672" fmla="*/ 180758 h 364561"/>
              <a:gd name="connsiteX8673" fmla="*/ 5875963 w 12192000"/>
              <a:gd name="connsiteY8673" fmla="*/ 180935 h 364561"/>
              <a:gd name="connsiteX8674" fmla="*/ 5876231 w 12192000"/>
              <a:gd name="connsiteY8674" fmla="*/ 180882 h 364561"/>
              <a:gd name="connsiteX8675" fmla="*/ 5905113 w 12192000"/>
              <a:gd name="connsiteY8675" fmla="*/ 180758 h 364561"/>
              <a:gd name="connsiteX8676" fmla="*/ 5915132 w 12192000"/>
              <a:gd name="connsiteY8676" fmla="*/ 188092 h 364561"/>
              <a:gd name="connsiteX8677" fmla="*/ 5905113 w 12192000"/>
              <a:gd name="connsiteY8677" fmla="*/ 180758 h 364561"/>
              <a:gd name="connsiteX8678" fmla="*/ 6133775 w 12192000"/>
              <a:gd name="connsiteY8678" fmla="*/ 180758 h 364561"/>
              <a:gd name="connsiteX8679" fmla="*/ 6123756 w 12192000"/>
              <a:gd name="connsiteY8679" fmla="*/ 180758 h 364561"/>
              <a:gd name="connsiteX8680" fmla="*/ 6133775 w 12192000"/>
              <a:gd name="connsiteY8680" fmla="*/ 180758 h 364561"/>
              <a:gd name="connsiteX8681" fmla="*/ 6192119 w 12192000"/>
              <a:gd name="connsiteY8681" fmla="*/ 180758 h 364561"/>
              <a:gd name="connsiteX8682" fmla="*/ 6182690 w 12192000"/>
              <a:gd name="connsiteY8682" fmla="*/ 180758 h 364561"/>
              <a:gd name="connsiteX8683" fmla="*/ 6192119 w 12192000"/>
              <a:gd name="connsiteY8683" fmla="*/ 188092 h 364561"/>
              <a:gd name="connsiteX8684" fmla="*/ 6192119 w 12192000"/>
              <a:gd name="connsiteY8684" fmla="*/ 180758 h 364561"/>
              <a:gd name="connsiteX8685" fmla="*/ 6232784 w 12192000"/>
              <a:gd name="connsiteY8685" fmla="*/ 180758 h 364561"/>
              <a:gd name="connsiteX8686" fmla="*/ 6213335 w 12192000"/>
              <a:gd name="connsiteY8686" fmla="*/ 195138 h 364561"/>
              <a:gd name="connsiteX8687" fmla="*/ 6232784 w 12192000"/>
              <a:gd name="connsiteY8687" fmla="*/ 202328 h 364561"/>
              <a:gd name="connsiteX8688" fmla="*/ 6223060 w 12192000"/>
              <a:gd name="connsiteY8688" fmla="*/ 187948 h 364561"/>
              <a:gd name="connsiteX8689" fmla="*/ 6232784 w 12192000"/>
              <a:gd name="connsiteY8689" fmla="*/ 180758 h 364561"/>
              <a:gd name="connsiteX8690" fmla="*/ 6271680 w 12192000"/>
              <a:gd name="connsiteY8690" fmla="*/ 180758 h 364561"/>
              <a:gd name="connsiteX8691" fmla="*/ 6271680 w 12192000"/>
              <a:gd name="connsiteY8691" fmla="*/ 188092 h 364561"/>
              <a:gd name="connsiteX8692" fmla="*/ 6271680 w 12192000"/>
              <a:gd name="connsiteY8692" fmla="*/ 180758 h 364561"/>
              <a:gd name="connsiteX8693" fmla="*/ 6430506 w 12192000"/>
              <a:gd name="connsiteY8693" fmla="*/ 180758 h 364561"/>
              <a:gd name="connsiteX8694" fmla="*/ 6430506 w 12192000"/>
              <a:gd name="connsiteY8694" fmla="*/ 194995 h 364561"/>
              <a:gd name="connsiteX8695" fmla="*/ 6420782 w 12192000"/>
              <a:gd name="connsiteY8695" fmla="*/ 194995 h 364561"/>
              <a:gd name="connsiteX8696" fmla="*/ 6430506 w 12192000"/>
              <a:gd name="connsiteY8696" fmla="*/ 180758 h 364561"/>
              <a:gd name="connsiteX8697" fmla="*/ 6835970 w 12192000"/>
              <a:gd name="connsiteY8697" fmla="*/ 180758 h 364561"/>
              <a:gd name="connsiteX8698" fmla="*/ 6835970 w 12192000"/>
              <a:gd name="connsiteY8698" fmla="*/ 188092 h 364561"/>
              <a:gd name="connsiteX8699" fmla="*/ 6835970 w 12192000"/>
              <a:gd name="connsiteY8699" fmla="*/ 180758 h 364561"/>
              <a:gd name="connsiteX8700" fmla="*/ 7023673 w 12192000"/>
              <a:gd name="connsiteY8700" fmla="*/ 180758 h 364561"/>
              <a:gd name="connsiteX8701" fmla="*/ 7023452 w 12192000"/>
              <a:gd name="connsiteY8701" fmla="*/ 180935 h 364561"/>
              <a:gd name="connsiteX8702" fmla="*/ 7023673 w 12192000"/>
              <a:gd name="connsiteY8702" fmla="*/ 180935 h 364561"/>
              <a:gd name="connsiteX8703" fmla="*/ 7112663 w 12192000"/>
              <a:gd name="connsiteY8703" fmla="*/ 180758 h 364561"/>
              <a:gd name="connsiteX8704" fmla="*/ 7103234 w 12192000"/>
              <a:gd name="connsiteY8704" fmla="*/ 180758 h 364561"/>
              <a:gd name="connsiteX8705" fmla="*/ 7103234 w 12192000"/>
              <a:gd name="connsiteY8705" fmla="*/ 187175 h 364561"/>
              <a:gd name="connsiteX8706" fmla="*/ 7103234 w 12192000"/>
              <a:gd name="connsiteY8706" fmla="*/ 187459 h 364561"/>
              <a:gd name="connsiteX8707" fmla="*/ 7103270 w 12192000"/>
              <a:gd name="connsiteY8707" fmla="*/ 187988 h 364561"/>
              <a:gd name="connsiteX8708" fmla="*/ 7104707 w 12192000"/>
              <a:gd name="connsiteY8708" fmla="*/ 183852 h 364561"/>
              <a:gd name="connsiteX8709" fmla="*/ 7112663 w 12192000"/>
              <a:gd name="connsiteY8709" fmla="*/ 180758 h 364561"/>
              <a:gd name="connsiteX8710" fmla="*/ 7182682 w 12192000"/>
              <a:gd name="connsiteY8710" fmla="*/ 180758 h 364561"/>
              <a:gd name="connsiteX8711" fmla="*/ 7182597 w 12192000"/>
              <a:gd name="connsiteY8711" fmla="*/ 180758 h 364561"/>
              <a:gd name="connsiteX8712" fmla="*/ 7182597 w 12192000"/>
              <a:gd name="connsiteY8712" fmla="*/ 180918 h 364561"/>
              <a:gd name="connsiteX8713" fmla="*/ 7182682 w 12192000"/>
              <a:gd name="connsiteY8713" fmla="*/ 180935 h 364561"/>
              <a:gd name="connsiteX8714" fmla="*/ 7628331 w 12192000"/>
              <a:gd name="connsiteY8714" fmla="*/ 180758 h 364561"/>
              <a:gd name="connsiteX8715" fmla="*/ 7618901 w 12192000"/>
              <a:gd name="connsiteY8715" fmla="*/ 187876 h 364561"/>
              <a:gd name="connsiteX8716" fmla="*/ 7618901 w 12192000"/>
              <a:gd name="connsiteY8716" fmla="*/ 194995 h 364561"/>
              <a:gd name="connsiteX8717" fmla="*/ 7628331 w 12192000"/>
              <a:gd name="connsiteY8717" fmla="*/ 180758 h 364561"/>
              <a:gd name="connsiteX8718" fmla="*/ 7876440 w 12192000"/>
              <a:gd name="connsiteY8718" fmla="*/ 180758 h 364561"/>
              <a:gd name="connsiteX8719" fmla="*/ 7865244 w 12192000"/>
              <a:gd name="connsiteY8719" fmla="*/ 180758 h 364561"/>
              <a:gd name="connsiteX8720" fmla="*/ 7874690 w 12192000"/>
              <a:gd name="connsiteY8720" fmla="*/ 183761 h 364561"/>
              <a:gd name="connsiteX8721" fmla="*/ 7874949 w 12192000"/>
              <a:gd name="connsiteY8721" fmla="*/ 184365 h 364561"/>
              <a:gd name="connsiteX8722" fmla="*/ 7944804 w 12192000"/>
              <a:gd name="connsiteY8722" fmla="*/ 180758 h 364561"/>
              <a:gd name="connsiteX8723" fmla="*/ 7934786 w 12192000"/>
              <a:gd name="connsiteY8723" fmla="*/ 194995 h 364561"/>
              <a:gd name="connsiteX8724" fmla="*/ 7944804 w 12192000"/>
              <a:gd name="connsiteY8724" fmla="*/ 187876 h 364561"/>
              <a:gd name="connsiteX8725" fmla="*/ 7944804 w 12192000"/>
              <a:gd name="connsiteY8725" fmla="*/ 180758 h 364561"/>
              <a:gd name="connsiteX8726" fmla="*/ 7994897 w 12192000"/>
              <a:gd name="connsiteY8726" fmla="*/ 180758 h 364561"/>
              <a:gd name="connsiteX8727" fmla="*/ 7989889 w 12192000"/>
              <a:gd name="connsiteY8727" fmla="*/ 181675 h 364561"/>
              <a:gd name="connsiteX8728" fmla="*/ 7989716 w 12192000"/>
              <a:gd name="connsiteY8728" fmla="*/ 181783 h 364561"/>
              <a:gd name="connsiteX8729" fmla="*/ 8004327 w 12192000"/>
              <a:gd name="connsiteY8729" fmla="*/ 180758 h 364561"/>
              <a:gd name="connsiteX8730" fmla="*/ 7994897 w 12192000"/>
              <a:gd name="connsiteY8730" fmla="*/ 180758 h 364561"/>
              <a:gd name="connsiteX8731" fmla="*/ 7994897 w 12192000"/>
              <a:gd name="connsiteY8731" fmla="*/ 187175 h 364561"/>
              <a:gd name="connsiteX8732" fmla="*/ 7994897 w 12192000"/>
              <a:gd name="connsiteY8732" fmla="*/ 187948 h 364561"/>
              <a:gd name="connsiteX8733" fmla="*/ 7994897 w 12192000"/>
              <a:gd name="connsiteY8733" fmla="*/ 188092 h 364561"/>
              <a:gd name="connsiteX8734" fmla="*/ 7994897 w 12192000"/>
              <a:gd name="connsiteY8734" fmla="*/ 192217 h 364561"/>
              <a:gd name="connsiteX8735" fmla="*/ 7994897 w 12192000"/>
              <a:gd name="connsiteY8735" fmla="*/ 202328 h 364561"/>
              <a:gd name="connsiteX8736" fmla="*/ 8014150 w 12192000"/>
              <a:gd name="connsiteY8736" fmla="*/ 202328 h 364561"/>
              <a:gd name="connsiteX8737" fmla="*/ 8004524 w 12192000"/>
              <a:gd name="connsiteY8737" fmla="*/ 187948 h 364561"/>
              <a:gd name="connsiteX8738" fmla="*/ 8023775 w 12192000"/>
              <a:gd name="connsiteY8738" fmla="*/ 195138 h 364561"/>
              <a:gd name="connsiteX8739" fmla="*/ 8023775 w 12192000"/>
              <a:gd name="connsiteY8739" fmla="*/ 199235 h 364561"/>
              <a:gd name="connsiteX8740" fmla="*/ 8023775 w 12192000"/>
              <a:gd name="connsiteY8740" fmla="*/ 202329 h 364561"/>
              <a:gd name="connsiteX8741" fmla="*/ 8023775 w 12192000"/>
              <a:gd name="connsiteY8741" fmla="*/ 194995 h 364561"/>
              <a:gd name="connsiteX8742" fmla="*/ 8023775 w 12192000"/>
              <a:gd name="connsiteY8742" fmla="*/ 190982 h 364561"/>
              <a:gd name="connsiteX8743" fmla="*/ 8023775 w 12192000"/>
              <a:gd name="connsiteY8743" fmla="*/ 187948 h 364561"/>
              <a:gd name="connsiteX8744" fmla="*/ 8014150 w 12192000"/>
              <a:gd name="connsiteY8744" fmla="*/ 187948 h 364561"/>
              <a:gd name="connsiteX8745" fmla="*/ 8001967 w 12192000"/>
              <a:gd name="connsiteY8745" fmla="*/ 185926 h 364561"/>
              <a:gd name="connsiteX8746" fmla="*/ 8001256 w 12192000"/>
              <a:gd name="connsiteY8746" fmla="*/ 186129 h 364561"/>
              <a:gd name="connsiteX8747" fmla="*/ 8003149 w 12192000"/>
              <a:gd name="connsiteY8747" fmla="*/ 184425 h 364561"/>
              <a:gd name="connsiteX8748" fmla="*/ 8004327 w 12192000"/>
              <a:gd name="connsiteY8748" fmla="*/ 180758 h 364561"/>
              <a:gd name="connsiteX8749" fmla="*/ 8192326 w 12192000"/>
              <a:gd name="connsiteY8749" fmla="*/ 180758 h 364561"/>
              <a:gd name="connsiteX8750" fmla="*/ 8192326 w 12192000"/>
              <a:gd name="connsiteY8750" fmla="*/ 194995 h 364561"/>
              <a:gd name="connsiteX8751" fmla="*/ 8202050 w 12192000"/>
              <a:gd name="connsiteY8751" fmla="*/ 194995 h 364561"/>
              <a:gd name="connsiteX8752" fmla="*/ 8211774 w 12192000"/>
              <a:gd name="connsiteY8752" fmla="*/ 187876 h 364561"/>
              <a:gd name="connsiteX8753" fmla="*/ 8192326 w 12192000"/>
              <a:gd name="connsiteY8753" fmla="*/ 180758 h 364561"/>
              <a:gd name="connsiteX8754" fmla="*/ 8271886 w 12192000"/>
              <a:gd name="connsiteY8754" fmla="*/ 180758 h 364561"/>
              <a:gd name="connsiteX8755" fmla="*/ 8262456 w 12192000"/>
              <a:gd name="connsiteY8755" fmla="*/ 188092 h 364561"/>
              <a:gd name="connsiteX8756" fmla="*/ 8271886 w 12192000"/>
              <a:gd name="connsiteY8756" fmla="*/ 180758 h 364561"/>
              <a:gd name="connsiteX8757" fmla="*/ 8498782 w 12192000"/>
              <a:gd name="connsiteY8757" fmla="*/ 180758 h 364561"/>
              <a:gd name="connsiteX8758" fmla="*/ 8518230 w 12192000"/>
              <a:gd name="connsiteY8758" fmla="*/ 188092 h 364561"/>
              <a:gd name="connsiteX8759" fmla="*/ 8498782 w 12192000"/>
              <a:gd name="connsiteY8759" fmla="*/ 180758 h 364561"/>
              <a:gd name="connsiteX8760" fmla="*/ 8717425 w 12192000"/>
              <a:gd name="connsiteY8760" fmla="*/ 180758 h 364561"/>
              <a:gd name="connsiteX8761" fmla="*/ 8717425 w 12192000"/>
              <a:gd name="connsiteY8761" fmla="*/ 188092 h 364561"/>
              <a:gd name="connsiteX8762" fmla="*/ 8717425 w 12192000"/>
              <a:gd name="connsiteY8762" fmla="*/ 184998 h 364561"/>
              <a:gd name="connsiteX8763" fmla="*/ 8717425 w 12192000"/>
              <a:gd name="connsiteY8763" fmla="*/ 183852 h 364561"/>
              <a:gd name="connsiteX8764" fmla="*/ 8717425 w 12192000"/>
              <a:gd name="connsiteY8764" fmla="*/ 180758 h 364561"/>
              <a:gd name="connsiteX8765" fmla="*/ 8776080 w 12192000"/>
              <a:gd name="connsiteY8765" fmla="*/ 180758 h 364561"/>
              <a:gd name="connsiteX8766" fmla="*/ 8776063 w 12192000"/>
              <a:gd name="connsiteY8766" fmla="*/ 180758 h 364561"/>
              <a:gd name="connsiteX8767" fmla="*/ 8767558 w 12192000"/>
              <a:gd name="connsiteY8767" fmla="*/ 180758 h 364561"/>
              <a:gd name="connsiteX8768" fmla="*/ 8766340 w 12192000"/>
              <a:gd name="connsiteY8768" fmla="*/ 180758 h 364561"/>
              <a:gd name="connsiteX8769" fmla="*/ 8766340 w 12192000"/>
              <a:gd name="connsiteY8769" fmla="*/ 194995 h 364561"/>
              <a:gd name="connsiteX8770" fmla="*/ 8806693 w 12192000"/>
              <a:gd name="connsiteY8770" fmla="*/ 202112 h 364561"/>
              <a:gd name="connsiteX8771" fmla="*/ 8816433 w 12192000"/>
              <a:gd name="connsiteY8771" fmla="*/ 209231 h 364561"/>
              <a:gd name="connsiteX8772" fmla="*/ 8806693 w 12192000"/>
              <a:gd name="connsiteY8772" fmla="*/ 194995 h 364561"/>
              <a:gd name="connsiteX8773" fmla="*/ 8795561 w 12192000"/>
              <a:gd name="connsiteY8773" fmla="*/ 187876 h 364561"/>
              <a:gd name="connsiteX8774" fmla="*/ 8795561 w 12192000"/>
              <a:gd name="connsiteY8774" fmla="*/ 194995 h 364561"/>
              <a:gd name="connsiteX8775" fmla="*/ 8776080 w 12192000"/>
              <a:gd name="connsiteY8775" fmla="*/ 187876 h 364561"/>
              <a:gd name="connsiteX8776" fmla="*/ 8776080 w 12192000"/>
              <a:gd name="connsiteY8776" fmla="*/ 180758 h 364561"/>
              <a:gd name="connsiteX8777" fmla="*/ 8884797 w 12192000"/>
              <a:gd name="connsiteY8777" fmla="*/ 180758 h 364561"/>
              <a:gd name="connsiteX8778" fmla="*/ 8888362 w 12192000"/>
              <a:gd name="connsiteY8778" fmla="*/ 190991 h 364561"/>
              <a:gd name="connsiteX8779" fmla="*/ 8893289 w 12192000"/>
              <a:gd name="connsiteY8779" fmla="*/ 194994 h 364561"/>
              <a:gd name="connsiteX8780" fmla="*/ 8886368 w 12192000"/>
              <a:gd name="connsiteY8780" fmla="*/ 194994 h 364561"/>
              <a:gd name="connsiteX8781" fmla="*/ 8884993 w 12192000"/>
              <a:gd name="connsiteY8781" fmla="*/ 194994 h 364561"/>
              <a:gd name="connsiteX8782" fmla="*/ 8875367 w 12192000"/>
              <a:gd name="connsiteY8782" fmla="*/ 194994 h 364561"/>
              <a:gd name="connsiteX8783" fmla="*/ 8892771 w 12192000"/>
              <a:gd name="connsiteY8783" fmla="*/ 199120 h 364561"/>
              <a:gd name="connsiteX8784" fmla="*/ 8894943 w 12192000"/>
              <a:gd name="connsiteY8784" fmla="*/ 196339 h 364561"/>
              <a:gd name="connsiteX8785" fmla="*/ 8897668 w 12192000"/>
              <a:gd name="connsiteY8785" fmla="*/ 198554 h 364561"/>
              <a:gd name="connsiteX8786" fmla="*/ 8917822 w 12192000"/>
              <a:gd name="connsiteY8786" fmla="*/ 199054 h 364561"/>
              <a:gd name="connsiteX8787" fmla="*/ 8920373 w 12192000"/>
              <a:gd name="connsiteY8787" fmla="*/ 197641 h 364561"/>
              <a:gd name="connsiteX8788" fmla="*/ 8915409 w 12192000"/>
              <a:gd name="connsiteY8788" fmla="*/ 194995 h 364561"/>
              <a:gd name="connsiteX8789" fmla="*/ 8884797 w 12192000"/>
              <a:gd name="connsiteY8789" fmla="*/ 180758 h 364561"/>
              <a:gd name="connsiteX8790" fmla="*/ 9024469 w 12192000"/>
              <a:gd name="connsiteY8790" fmla="*/ 180758 h 364561"/>
              <a:gd name="connsiteX8791" fmla="*/ 9024469 w 12192000"/>
              <a:gd name="connsiteY8791" fmla="*/ 187948 h 364561"/>
              <a:gd name="connsiteX8792" fmla="*/ 9024469 w 12192000"/>
              <a:gd name="connsiteY8792" fmla="*/ 195138 h 364561"/>
              <a:gd name="connsiteX8793" fmla="*/ 9024469 w 12192000"/>
              <a:gd name="connsiteY8793" fmla="*/ 202328 h 364561"/>
              <a:gd name="connsiteX8794" fmla="*/ 9034194 w 12192000"/>
              <a:gd name="connsiteY8794" fmla="*/ 195138 h 364561"/>
              <a:gd name="connsiteX8795" fmla="*/ 9034194 w 12192000"/>
              <a:gd name="connsiteY8795" fmla="*/ 187948 h 364561"/>
              <a:gd name="connsiteX8796" fmla="*/ 9024469 w 12192000"/>
              <a:gd name="connsiteY8796" fmla="*/ 180758 h 364561"/>
              <a:gd name="connsiteX8797" fmla="*/ 9034194 w 12192000"/>
              <a:gd name="connsiteY8797" fmla="*/ 180758 h 364561"/>
              <a:gd name="connsiteX8798" fmla="*/ 9034194 w 12192000"/>
              <a:gd name="connsiteY8798" fmla="*/ 187948 h 364561"/>
              <a:gd name="connsiteX8799" fmla="*/ 9034194 w 12192000"/>
              <a:gd name="connsiteY8799" fmla="*/ 180758 h 364561"/>
              <a:gd name="connsiteX8800" fmla="*/ 9072795 w 12192000"/>
              <a:gd name="connsiteY8800" fmla="*/ 180758 h 364561"/>
              <a:gd name="connsiteX8801" fmla="*/ 9083993 w 12192000"/>
              <a:gd name="connsiteY8801" fmla="*/ 188092 h 364561"/>
              <a:gd name="connsiteX8802" fmla="*/ 9072795 w 12192000"/>
              <a:gd name="connsiteY8802" fmla="*/ 180758 h 364561"/>
              <a:gd name="connsiteX8803" fmla="*/ 5388006 w 12192000"/>
              <a:gd name="connsiteY8803" fmla="*/ 180618 h 364561"/>
              <a:gd name="connsiteX8804" fmla="*/ 5387406 w 12192000"/>
              <a:gd name="connsiteY8804" fmla="*/ 180902 h 364561"/>
              <a:gd name="connsiteX8805" fmla="*/ 5383198 w 12192000"/>
              <a:gd name="connsiteY8805" fmla="*/ 183719 h 364561"/>
              <a:gd name="connsiteX8806" fmla="*/ 5386202 w 12192000"/>
              <a:gd name="connsiteY8806" fmla="*/ 182699 h 364561"/>
              <a:gd name="connsiteX8807" fmla="*/ 7227246 w 12192000"/>
              <a:gd name="connsiteY8807" fmla="*/ 179950 h 364561"/>
              <a:gd name="connsiteX8808" fmla="*/ 7221589 w 12192000"/>
              <a:gd name="connsiteY8808" fmla="*/ 180902 h 364561"/>
              <a:gd name="connsiteX8809" fmla="*/ 7227116 w 12192000"/>
              <a:gd name="connsiteY8809" fmla="*/ 180021 h 364561"/>
              <a:gd name="connsiteX8810" fmla="*/ 2085686 w 12192000"/>
              <a:gd name="connsiteY8810" fmla="*/ 179346 h 364561"/>
              <a:gd name="connsiteX8811" fmla="*/ 2084328 w 12192000"/>
              <a:gd name="connsiteY8811" fmla="*/ 183138 h 364561"/>
              <a:gd name="connsiteX8812" fmla="*/ 2084423 w 12192000"/>
              <a:gd name="connsiteY8812" fmla="*/ 183057 h 364561"/>
              <a:gd name="connsiteX8813" fmla="*/ 2085686 w 12192000"/>
              <a:gd name="connsiteY8813" fmla="*/ 179346 h 364561"/>
              <a:gd name="connsiteX8814" fmla="*/ 11359961 w 12192000"/>
              <a:gd name="connsiteY8814" fmla="*/ 179346 h 364561"/>
              <a:gd name="connsiteX8815" fmla="*/ 11358604 w 12192000"/>
              <a:gd name="connsiteY8815" fmla="*/ 183138 h 364561"/>
              <a:gd name="connsiteX8816" fmla="*/ 11358699 w 12192000"/>
              <a:gd name="connsiteY8816" fmla="*/ 183057 h 364561"/>
              <a:gd name="connsiteX8817" fmla="*/ 11359961 w 12192000"/>
              <a:gd name="connsiteY8817" fmla="*/ 179346 h 364561"/>
              <a:gd name="connsiteX8818" fmla="*/ 5115298 w 12192000"/>
              <a:gd name="connsiteY8818" fmla="*/ 179083 h 364561"/>
              <a:gd name="connsiteX8819" fmla="*/ 5113931 w 12192000"/>
              <a:gd name="connsiteY8819" fmla="*/ 180974 h 364561"/>
              <a:gd name="connsiteX8820" fmla="*/ 5113931 w 12192000"/>
              <a:gd name="connsiteY8820" fmla="*/ 188092 h 364561"/>
              <a:gd name="connsiteX8821" fmla="*/ 5115298 w 12192000"/>
              <a:gd name="connsiteY8821" fmla="*/ 179083 h 364561"/>
              <a:gd name="connsiteX8822" fmla="*/ 451721 w 12192000"/>
              <a:gd name="connsiteY8822" fmla="*/ 179049 h 364561"/>
              <a:gd name="connsiteX8823" fmla="*/ 451721 w 12192000"/>
              <a:gd name="connsiteY8823" fmla="*/ 186621 h 364561"/>
              <a:gd name="connsiteX8824" fmla="*/ 451721 w 12192000"/>
              <a:gd name="connsiteY8824" fmla="*/ 179049 h 364561"/>
              <a:gd name="connsiteX8825" fmla="*/ 492177 w 12192000"/>
              <a:gd name="connsiteY8825" fmla="*/ 179049 h 364561"/>
              <a:gd name="connsiteX8826" fmla="*/ 481826 w 12192000"/>
              <a:gd name="connsiteY8826" fmla="*/ 179049 h 364561"/>
              <a:gd name="connsiteX8827" fmla="*/ 492177 w 12192000"/>
              <a:gd name="connsiteY8827" fmla="*/ 179049 h 364561"/>
              <a:gd name="connsiteX8828" fmla="*/ 1595269 w 12192000"/>
              <a:gd name="connsiteY8828" fmla="*/ 179049 h 364561"/>
              <a:gd name="connsiteX8829" fmla="*/ 1585230 w 12192000"/>
              <a:gd name="connsiteY8829" fmla="*/ 186621 h 364561"/>
              <a:gd name="connsiteX8830" fmla="*/ 1595269 w 12192000"/>
              <a:gd name="connsiteY8830" fmla="*/ 179049 h 364561"/>
              <a:gd name="connsiteX8831" fmla="*/ 1891588 w 12192000"/>
              <a:gd name="connsiteY8831" fmla="*/ 179049 h 364561"/>
              <a:gd name="connsiteX8832" fmla="*/ 1871509 w 12192000"/>
              <a:gd name="connsiteY8832" fmla="*/ 179049 h 364561"/>
              <a:gd name="connsiteX8833" fmla="*/ 1881549 w 12192000"/>
              <a:gd name="connsiteY8833" fmla="*/ 186621 h 364561"/>
              <a:gd name="connsiteX8834" fmla="*/ 1891588 w 12192000"/>
              <a:gd name="connsiteY8834" fmla="*/ 186621 h 364561"/>
              <a:gd name="connsiteX8835" fmla="*/ 1891588 w 12192000"/>
              <a:gd name="connsiteY8835" fmla="*/ 179049 h 364561"/>
              <a:gd name="connsiteX8836" fmla="*/ 2097246 w 12192000"/>
              <a:gd name="connsiteY8836" fmla="*/ 179049 h 364561"/>
              <a:gd name="connsiteX8837" fmla="*/ 2106982 w 12192000"/>
              <a:gd name="connsiteY8837" fmla="*/ 186621 h 364561"/>
              <a:gd name="connsiteX8838" fmla="*/ 2097246 w 12192000"/>
              <a:gd name="connsiteY8838" fmla="*/ 179049 h 364561"/>
              <a:gd name="connsiteX8839" fmla="*/ 2279783 w 12192000"/>
              <a:gd name="connsiteY8839" fmla="*/ 179049 h 364561"/>
              <a:gd name="connsiteX8840" fmla="*/ 2291142 w 12192000"/>
              <a:gd name="connsiteY8840" fmla="*/ 186621 h 364561"/>
              <a:gd name="connsiteX8841" fmla="*/ 2279783 w 12192000"/>
              <a:gd name="connsiteY8841" fmla="*/ 179049 h 364561"/>
              <a:gd name="connsiteX8842" fmla="*/ 2495177 w 12192000"/>
              <a:gd name="connsiteY8842" fmla="*/ 179049 h 364561"/>
              <a:gd name="connsiteX8843" fmla="*/ 2515865 w 12192000"/>
              <a:gd name="connsiteY8843" fmla="*/ 186621 h 364561"/>
              <a:gd name="connsiteX8844" fmla="*/ 2495177 w 12192000"/>
              <a:gd name="connsiteY8844" fmla="*/ 179049 h 364561"/>
              <a:gd name="connsiteX8845" fmla="*/ 2750121 w 12192000"/>
              <a:gd name="connsiteY8845" fmla="*/ 179049 h 364561"/>
              <a:gd name="connsiteX8846" fmla="*/ 2739777 w 12192000"/>
              <a:gd name="connsiteY8846" fmla="*/ 179049 h 364561"/>
              <a:gd name="connsiteX8847" fmla="*/ 2750121 w 12192000"/>
              <a:gd name="connsiteY8847" fmla="*/ 194192 h 364561"/>
              <a:gd name="connsiteX8848" fmla="*/ 2750121 w 12192000"/>
              <a:gd name="connsiteY8848" fmla="*/ 179049 h 364561"/>
              <a:gd name="connsiteX8849" fmla="*/ 3016017 w 12192000"/>
              <a:gd name="connsiteY8849" fmla="*/ 179049 h 364561"/>
              <a:gd name="connsiteX8850" fmla="*/ 3026361 w 12192000"/>
              <a:gd name="connsiteY8850" fmla="*/ 186621 h 364561"/>
              <a:gd name="connsiteX8851" fmla="*/ 3016017 w 12192000"/>
              <a:gd name="connsiteY8851" fmla="*/ 179049 h 364561"/>
              <a:gd name="connsiteX8852" fmla="*/ 4161134 w 12192000"/>
              <a:gd name="connsiteY8852" fmla="*/ 179049 h 364561"/>
              <a:gd name="connsiteX8853" fmla="*/ 4170869 w 12192000"/>
              <a:gd name="connsiteY8853" fmla="*/ 186620 h 364561"/>
              <a:gd name="connsiteX8854" fmla="*/ 4161134 w 12192000"/>
              <a:gd name="connsiteY8854" fmla="*/ 179049 h 364561"/>
              <a:gd name="connsiteX8855" fmla="*/ 5019464 w 12192000"/>
              <a:gd name="connsiteY8855" fmla="*/ 179049 h 364561"/>
              <a:gd name="connsiteX8856" fmla="*/ 5017869 w 12192000"/>
              <a:gd name="connsiteY8856" fmla="*/ 181530 h 364561"/>
              <a:gd name="connsiteX8857" fmla="*/ 5015069 w 12192000"/>
              <a:gd name="connsiteY8857" fmla="*/ 180758 h 364561"/>
              <a:gd name="connsiteX8858" fmla="*/ 5016637 w 12192000"/>
              <a:gd name="connsiteY8858" fmla="*/ 183447 h 364561"/>
              <a:gd name="connsiteX8859" fmla="*/ 5015205 w 12192000"/>
              <a:gd name="connsiteY8859" fmla="*/ 185674 h 364561"/>
              <a:gd name="connsiteX8860" fmla="*/ 5014673 w 12192000"/>
              <a:gd name="connsiteY8860" fmla="*/ 188631 h 364561"/>
              <a:gd name="connsiteX8861" fmla="*/ 5015690 w 12192000"/>
              <a:gd name="connsiteY8861" fmla="*/ 188204 h 364561"/>
              <a:gd name="connsiteX8862" fmla="*/ 5021168 w 12192000"/>
              <a:gd name="connsiteY8862" fmla="*/ 190620 h 364561"/>
              <a:gd name="connsiteX8863" fmla="*/ 5034590 w 12192000"/>
              <a:gd name="connsiteY8863" fmla="*/ 187930 h 364561"/>
              <a:gd name="connsiteX8864" fmla="*/ 5034590 w 12192000"/>
              <a:gd name="connsiteY8864" fmla="*/ 185017 h 364561"/>
              <a:gd name="connsiteX8865" fmla="*/ 5034590 w 12192000"/>
              <a:gd name="connsiteY8865" fmla="*/ 180758 h 364561"/>
              <a:gd name="connsiteX8866" fmla="*/ 5024827 w 12192000"/>
              <a:gd name="connsiteY8866" fmla="*/ 183448 h 364561"/>
              <a:gd name="connsiteX8867" fmla="*/ 5023065 w 12192000"/>
              <a:gd name="connsiteY8867" fmla="*/ 182962 h 364561"/>
              <a:gd name="connsiteX8868" fmla="*/ 5023191 w 12192000"/>
              <a:gd name="connsiteY8868" fmla="*/ 182835 h 364561"/>
              <a:gd name="connsiteX8869" fmla="*/ 5019464 w 12192000"/>
              <a:gd name="connsiteY8869" fmla="*/ 179049 h 364561"/>
              <a:gd name="connsiteX8870" fmla="*/ 9725997 w 12192000"/>
              <a:gd name="connsiteY8870" fmla="*/ 179049 h 364561"/>
              <a:gd name="connsiteX8871" fmla="*/ 9725997 w 12192000"/>
              <a:gd name="connsiteY8871" fmla="*/ 186621 h 364561"/>
              <a:gd name="connsiteX8872" fmla="*/ 9725997 w 12192000"/>
              <a:gd name="connsiteY8872" fmla="*/ 179049 h 364561"/>
              <a:gd name="connsiteX8873" fmla="*/ 9766453 w 12192000"/>
              <a:gd name="connsiteY8873" fmla="*/ 179049 h 364561"/>
              <a:gd name="connsiteX8874" fmla="*/ 9756101 w 12192000"/>
              <a:gd name="connsiteY8874" fmla="*/ 179049 h 364561"/>
              <a:gd name="connsiteX8875" fmla="*/ 9760285 w 12192000"/>
              <a:gd name="connsiteY8875" fmla="*/ 183639 h 364561"/>
              <a:gd name="connsiteX8876" fmla="*/ 9757014 w 12192000"/>
              <a:gd name="connsiteY8876" fmla="*/ 188092 h 364561"/>
              <a:gd name="connsiteX8877" fmla="*/ 9766444 w 12192000"/>
              <a:gd name="connsiteY8877" fmla="*/ 180758 h 364561"/>
              <a:gd name="connsiteX8878" fmla="*/ 9764562 w 12192000"/>
              <a:gd name="connsiteY8878" fmla="*/ 181124 h 364561"/>
              <a:gd name="connsiteX8879" fmla="*/ 10869545 w 12192000"/>
              <a:gd name="connsiteY8879" fmla="*/ 179049 h 364561"/>
              <a:gd name="connsiteX8880" fmla="*/ 10859506 w 12192000"/>
              <a:gd name="connsiteY8880" fmla="*/ 186621 h 364561"/>
              <a:gd name="connsiteX8881" fmla="*/ 10869545 w 12192000"/>
              <a:gd name="connsiteY8881" fmla="*/ 179049 h 364561"/>
              <a:gd name="connsiteX8882" fmla="*/ 11165864 w 12192000"/>
              <a:gd name="connsiteY8882" fmla="*/ 179049 h 364561"/>
              <a:gd name="connsiteX8883" fmla="*/ 11145785 w 12192000"/>
              <a:gd name="connsiteY8883" fmla="*/ 179049 h 364561"/>
              <a:gd name="connsiteX8884" fmla="*/ 11155825 w 12192000"/>
              <a:gd name="connsiteY8884" fmla="*/ 186621 h 364561"/>
              <a:gd name="connsiteX8885" fmla="*/ 11165864 w 12192000"/>
              <a:gd name="connsiteY8885" fmla="*/ 186621 h 364561"/>
              <a:gd name="connsiteX8886" fmla="*/ 11165864 w 12192000"/>
              <a:gd name="connsiteY8886" fmla="*/ 179049 h 364561"/>
              <a:gd name="connsiteX8887" fmla="*/ 11371522 w 12192000"/>
              <a:gd name="connsiteY8887" fmla="*/ 179049 h 364561"/>
              <a:gd name="connsiteX8888" fmla="*/ 11381257 w 12192000"/>
              <a:gd name="connsiteY8888" fmla="*/ 186621 h 364561"/>
              <a:gd name="connsiteX8889" fmla="*/ 11371522 w 12192000"/>
              <a:gd name="connsiteY8889" fmla="*/ 179049 h 364561"/>
              <a:gd name="connsiteX8890" fmla="*/ 11554059 w 12192000"/>
              <a:gd name="connsiteY8890" fmla="*/ 179049 h 364561"/>
              <a:gd name="connsiteX8891" fmla="*/ 11565417 w 12192000"/>
              <a:gd name="connsiteY8891" fmla="*/ 186621 h 364561"/>
              <a:gd name="connsiteX8892" fmla="*/ 11554059 w 12192000"/>
              <a:gd name="connsiteY8892" fmla="*/ 179049 h 364561"/>
              <a:gd name="connsiteX8893" fmla="*/ 11769453 w 12192000"/>
              <a:gd name="connsiteY8893" fmla="*/ 179049 h 364561"/>
              <a:gd name="connsiteX8894" fmla="*/ 11790140 w 12192000"/>
              <a:gd name="connsiteY8894" fmla="*/ 186621 h 364561"/>
              <a:gd name="connsiteX8895" fmla="*/ 11769453 w 12192000"/>
              <a:gd name="connsiteY8895" fmla="*/ 179049 h 364561"/>
              <a:gd name="connsiteX8896" fmla="*/ 12024397 w 12192000"/>
              <a:gd name="connsiteY8896" fmla="*/ 179049 h 364561"/>
              <a:gd name="connsiteX8897" fmla="*/ 12014053 w 12192000"/>
              <a:gd name="connsiteY8897" fmla="*/ 179049 h 364561"/>
              <a:gd name="connsiteX8898" fmla="*/ 12024397 w 12192000"/>
              <a:gd name="connsiteY8898" fmla="*/ 194192 h 364561"/>
              <a:gd name="connsiteX8899" fmla="*/ 12024397 w 12192000"/>
              <a:gd name="connsiteY8899" fmla="*/ 179049 h 364561"/>
              <a:gd name="connsiteX8900" fmla="*/ 8826599 w 12192000"/>
              <a:gd name="connsiteY8900" fmla="*/ 177971 h 364561"/>
              <a:gd name="connsiteX8901" fmla="*/ 8826452 w 12192000"/>
              <a:gd name="connsiteY8901" fmla="*/ 180974 h 364561"/>
              <a:gd name="connsiteX8902" fmla="*/ 8826452 w 12192000"/>
              <a:gd name="connsiteY8902" fmla="*/ 195210 h 364561"/>
              <a:gd name="connsiteX8903" fmla="*/ 8826452 w 12192000"/>
              <a:gd name="connsiteY8903" fmla="*/ 201439 h 364561"/>
              <a:gd name="connsiteX8904" fmla="*/ 8826452 w 12192000"/>
              <a:gd name="connsiteY8904" fmla="*/ 202328 h 364561"/>
              <a:gd name="connsiteX8905" fmla="*/ 8826452 w 12192000"/>
              <a:gd name="connsiteY8905" fmla="*/ 202329 h 364561"/>
              <a:gd name="connsiteX8906" fmla="*/ 8845900 w 12192000"/>
              <a:gd name="connsiteY8906" fmla="*/ 194995 h 364561"/>
              <a:gd name="connsiteX8907" fmla="*/ 8836177 w 12192000"/>
              <a:gd name="connsiteY8907" fmla="*/ 194995 h 364561"/>
              <a:gd name="connsiteX8908" fmla="*/ 8830555 w 12192000"/>
              <a:gd name="connsiteY8908" fmla="*/ 196141 h 364561"/>
              <a:gd name="connsiteX8909" fmla="*/ 8828324 w 12192000"/>
              <a:gd name="connsiteY8909" fmla="*/ 198088 h 364561"/>
              <a:gd name="connsiteX8910" fmla="*/ 8831167 w 12192000"/>
              <a:gd name="connsiteY8910" fmla="*/ 191651 h 364561"/>
              <a:gd name="connsiteX8911" fmla="*/ 8835881 w 12192000"/>
              <a:gd name="connsiteY8911" fmla="*/ 180974 h 364561"/>
              <a:gd name="connsiteX8912" fmla="*/ 8826599 w 12192000"/>
              <a:gd name="connsiteY8912" fmla="*/ 177971 h 364561"/>
              <a:gd name="connsiteX8913" fmla="*/ 9105006 w 12192000"/>
              <a:gd name="connsiteY8913" fmla="*/ 177971 h 364561"/>
              <a:gd name="connsiteX8914" fmla="*/ 9103441 w 12192000"/>
              <a:gd name="connsiteY8914" fmla="*/ 180974 h 364561"/>
              <a:gd name="connsiteX8915" fmla="*/ 9113460 w 12192000"/>
              <a:gd name="connsiteY8915" fmla="*/ 180974 h 364561"/>
              <a:gd name="connsiteX8916" fmla="*/ 9105006 w 12192000"/>
              <a:gd name="connsiteY8916" fmla="*/ 177971 h 364561"/>
              <a:gd name="connsiteX8917" fmla="*/ 5821574 w 12192000"/>
              <a:gd name="connsiteY8917" fmla="*/ 177929 h 364561"/>
              <a:gd name="connsiteX8918" fmla="*/ 5825552 w 12192000"/>
              <a:gd name="connsiteY8918" fmla="*/ 180902 h 364561"/>
              <a:gd name="connsiteX8919" fmla="*/ 5816123 w 12192000"/>
              <a:gd name="connsiteY8919" fmla="*/ 194995 h 364561"/>
              <a:gd name="connsiteX8920" fmla="*/ 5816123 w 12192000"/>
              <a:gd name="connsiteY8920" fmla="*/ 180902 h 364561"/>
              <a:gd name="connsiteX8921" fmla="*/ 5821574 w 12192000"/>
              <a:gd name="connsiteY8921" fmla="*/ 177929 h 364561"/>
              <a:gd name="connsiteX8922" fmla="*/ 7029508 w 12192000"/>
              <a:gd name="connsiteY8922" fmla="*/ 177921 h 364561"/>
              <a:gd name="connsiteX8923" fmla="*/ 7023870 w 12192000"/>
              <a:gd name="connsiteY8923" fmla="*/ 180935 h 364561"/>
              <a:gd name="connsiteX8924" fmla="*/ 7023673 w 12192000"/>
              <a:gd name="connsiteY8924" fmla="*/ 180935 h 364561"/>
              <a:gd name="connsiteX8925" fmla="*/ 7023673 w 12192000"/>
              <a:gd name="connsiteY8925" fmla="*/ 184874 h 364561"/>
              <a:gd name="connsiteX8926" fmla="*/ 7023673 w 12192000"/>
              <a:gd name="connsiteY8926" fmla="*/ 187877 h 364561"/>
              <a:gd name="connsiteX8927" fmla="*/ 7023673 w 12192000"/>
              <a:gd name="connsiteY8927" fmla="*/ 188766 h 364561"/>
              <a:gd name="connsiteX8928" fmla="*/ 7023673 w 12192000"/>
              <a:gd name="connsiteY8928" fmla="*/ 190290 h 364561"/>
              <a:gd name="connsiteX8929" fmla="*/ 7027365 w 12192000"/>
              <a:gd name="connsiteY8929" fmla="*/ 187653 h 364561"/>
              <a:gd name="connsiteX8930" fmla="*/ 7033622 w 12192000"/>
              <a:gd name="connsiteY8930" fmla="*/ 180935 h 364561"/>
              <a:gd name="connsiteX8931" fmla="*/ 7029508 w 12192000"/>
              <a:gd name="connsiteY8931" fmla="*/ 177921 h 364561"/>
              <a:gd name="connsiteX8932" fmla="*/ 6206862 w 12192000"/>
              <a:gd name="connsiteY8932" fmla="*/ 177846 h 364561"/>
              <a:gd name="connsiteX8933" fmla="*/ 6202138 w 12192000"/>
              <a:gd name="connsiteY8933" fmla="*/ 180758 h 364561"/>
              <a:gd name="connsiteX8934" fmla="*/ 6213335 w 12192000"/>
              <a:gd name="connsiteY8934" fmla="*/ 180758 h 364561"/>
              <a:gd name="connsiteX8935" fmla="*/ 6206862 w 12192000"/>
              <a:gd name="connsiteY8935" fmla="*/ 177846 h 364561"/>
              <a:gd name="connsiteX8936" fmla="*/ 7629896 w 12192000"/>
              <a:gd name="connsiteY8936" fmla="*/ 176876 h 364561"/>
              <a:gd name="connsiteX8937" fmla="*/ 7628332 w 12192000"/>
              <a:gd name="connsiteY8937" fmla="*/ 180758 h 364561"/>
              <a:gd name="connsiteX8938" fmla="*/ 7633340 w 12192000"/>
              <a:gd name="connsiteY8938" fmla="*/ 180758 h 364561"/>
              <a:gd name="connsiteX8939" fmla="*/ 7638350 w 12192000"/>
              <a:gd name="connsiteY8939" fmla="*/ 180758 h 364561"/>
              <a:gd name="connsiteX8940" fmla="*/ 7629896 w 12192000"/>
              <a:gd name="connsiteY8940" fmla="*/ 176876 h 364561"/>
              <a:gd name="connsiteX8941" fmla="*/ 9057253 w 12192000"/>
              <a:gd name="connsiteY8941" fmla="*/ 176548 h 364561"/>
              <a:gd name="connsiteX8942" fmla="*/ 9057103 w 12192000"/>
              <a:gd name="connsiteY8942" fmla="*/ 177307 h 364561"/>
              <a:gd name="connsiteX8943" fmla="*/ 9053347 w 12192000"/>
              <a:gd name="connsiteY8943" fmla="*/ 180758 h 364561"/>
              <a:gd name="connsiteX8944" fmla="*/ 9063365 w 12192000"/>
              <a:gd name="connsiteY8944" fmla="*/ 180758 h 364561"/>
              <a:gd name="connsiteX8945" fmla="*/ 9057573 w 12192000"/>
              <a:gd name="connsiteY8945" fmla="*/ 176768 h 364561"/>
              <a:gd name="connsiteX8946" fmla="*/ 2769610 w 12192000"/>
              <a:gd name="connsiteY8946" fmla="*/ 176171 h 364561"/>
              <a:gd name="connsiteX8947" fmla="*/ 2759856 w 12192000"/>
              <a:gd name="connsiteY8947" fmla="*/ 179272 h 364561"/>
              <a:gd name="connsiteX8948" fmla="*/ 2771417 w 12192000"/>
              <a:gd name="connsiteY8948" fmla="*/ 186621 h 364561"/>
              <a:gd name="connsiteX8949" fmla="*/ 2771417 w 12192000"/>
              <a:gd name="connsiteY8949" fmla="*/ 179272 h 364561"/>
              <a:gd name="connsiteX8950" fmla="*/ 2769610 w 12192000"/>
              <a:gd name="connsiteY8950" fmla="*/ 176171 h 364561"/>
              <a:gd name="connsiteX8951" fmla="*/ 12043886 w 12192000"/>
              <a:gd name="connsiteY8951" fmla="*/ 176171 h 364561"/>
              <a:gd name="connsiteX8952" fmla="*/ 12034132 w 12192000"/>
              <a:gd name="connsiteY8952" fmla="*/ 179272 h 364561"/>
              <a:gd name="connsiteX8953" fmla="*/ 12045693 w 12192000"/>
              <a:gd name="connsiteY8953" fmla="*/ 186621 h 364561"/>
              <a:gd name="connsiteX8954" fmla="*/ 12045693 w 12192000"/>
              <a:gd name="connsiteY8954" fmla="*/ 179272 h 364561"/>
              <a:gd name="connsiteX8955" fmla="*/ 12043886 w 12192000"/>
              <a:gd name="connsiteY8955" fmla="*/ 176171 h 364561"/>
              <a:gd name="connsiteX8956" fmla="*/ 4400543 w 12192000"/>
              <a:gd name="connsiteY8956" fmla="*/ 173856 h 364561"/>
              <a:gd name="connsiteX8957" fmla="*/ 4391115 w 12192000"/>
              <a:gd name="connsiteY8957" fmla="*/ 173856 h 364561"/>
              <a:gd name="connsiteX8958" fmla="*/ 4391115 w 12192000"/>
              <a:gd name="connsiteY8958" fmla="*/ 178972 h 364561"/>
              <a:gd name="connsiteX8959" fmla="*/ 4391115 w 12192000"/>
              <a:gd name="connsiteY8959" fmla="*/ 179049 h 364561"/>
              <a:gd name="connsiteX8960" fmla="*/ 4385046 w 12192000"/>
              <a:gd name="connsiteY8960" fmla="*/ 179049 h 364561"/>
              <a:gd name="connsiteX8961" fmla="*/ 4405733 w 12192000"/>
              <a:gd name="connsiteY8961" fmla="*/ 186620 h 364561"/>
              <a:gd name="connsiteX8962" fmla="*/ 4405733 w 12192000"/>
              <a:gd name="connsiteY8962" fmla="*/ 179049 h 364561"/>
              <a:gd name="connsiteX8963" fmla="*/ 4396612 w 12192000"/>
              <a:gd name="connsiteY8963" fmla="*/ 179049 h 364561"/>
              <a:gd name="connsiteX8964" fmla="*/ 4796576 w 12192000"/>
              <a:gd name="connsiteY8964" fmla="*/ 173856 h 364561"/>
              <a:gd name="connsiteX8965" fmla="*/ 4806005 w 12192000"/>
              <a:gd name="connsiteY8965" fmla="*/ 180758 h 364561"/>
              <a:gd name="connsiteX8966" fmla="*/ 4796576 w 12192000"/>
              <a:gd name="connsiteY8966" fmla="*/ 173856 h 364561"/>
              <a:gd name="connsiteX8967" fmla="*/ 4817200 w 12192000"/>
              <a:gd name="connsiteY8967" fmla="*/ 173856 h 364561"/>
              <a:gd name="connsiteX8968" fmla="*/ 4817200 w 12192000"/>
              <a:gd name="connsiteY8968" fmla="*/ 180758 h 364561"/>
              <a:gd name="connsiteX8969" fmla="*/ 4817200 w 12192000"/>
              <a:gd name="connsiteY8969" fmla="*/ 173856 h 364561"/>
              <a:gd name="connsiteX8970" fmla="*/ 4916208 w 12192000"/>
              <a:gd name="connsiteY8970" fmla="*/ 173856 h 364561"/>
              <a:gd name="connsiteX8971" fmla="*/ 4916208 w 12192000"/>
              <a:gd name="connsiteY8971" fmla="*/ 194995 h 364561"/>
              <a:gd name="connsiteX8972" fmla="*/ 4945677 w 12192000"/>
              <a:gd name="connsiteY8972" fmla="*/ 194995 h 364561"/>
              <a:gd name="connsiteX8973" fmla="*/ 4926034 w 12192000"/>
              <a:gd name="connsiteY8973" fmla="*/ 180902 h 364561"/>
              <a:gd name="connsiteX8974" fmla="*/ 4916208 w 12192000"/>
              <a:gd name="connsiteY8974" fmla="*/ 173856 h 364561"/>
              <a:gd name="connsiteX8975" fmla="*/ 4955403 w 12192000"/>
              <a:gd name="connsiteY8975" fmla="*/ 173856 h 364561"/>
              <a:gd name="connsiteX8976" fmla="*/ 4945677 w 12192000"/>
              <a:gd name="connsiteY8976" fmla="*/ 173856 h 364561"/>
              <a:gd name="connsiteX8977" fmla="*/ 4955403 w 12192000"/>
              <a:gd name="connsiteY8977" fmla="*/ 194995 h 364561"/>
              <a:gd name="connsiteX8978" fmla="*/ 4955403 w 12192000"/>
              <a:gd name="connsiteY8978" fmla="*/ 173856 h 364561"/>
              <a:gd name="connsiteX8979" fmla="*/ 5181997 w 12192000"/>
              <a:gd name="connsiteY8979" fmla="*/ 173856 h 364561"/>
              <a:gd name="connsiteX8980" fmla="*/ 5193195 w 12192000"/>
              <a:gd name="connsiteY8980" fmla="*/ 188092 h 364561"/>
              <a:gd name="connsiteX8981" fmla="*/ 5193195 w 12192000"/>
              <a:gd name="connsiteY8981" fmla="*/ 180974 h 364561"/>
              <a:gd name="connsiteX8982" fmla="*/ 5181997 w 12192000"/>
              <a:gd name="connsiteY8982" fmla="*/ 173856 h 364561"/>
              <a:gd name="connsiteX8983" fmla="*/ 5271576 w 12192000"/>
              <a:gd name="connsiteY8983" fmla="*/ 173856 h 364561"/>
              <a:gd name="connsiteX8984" fmla="*/ 5292203 w 12192000"/>
              <a:gd name="connsiteY8984" fmla="*/ 180758 h 364561"/>
              <a:gd name="connsiteX8985" fmla="*/ 5271576 w 12192000"/>
              <a:gd name="connsiteY8985" fmla="*/ 173856 h 364561"/>
              <a:gd name="connsiteX8986" fmla="*/ 5360566 w 12192000"/>
              <a:gd name="connsiteY8986" fmla="*/ 173856 h 364561"/>
              <a:gd name="connsiteX8987" fmla="*/ 5350548 w 12192000"/>
              <a:gd name="connsiteY8987" fmla="*/ 173856 h 364561"/>
              <a:gd name="connsiteX8988" fmla="*/ 5360566 w 12192000"/>
              <a:gd name="connsiteY8988" fmla="*/ 173856 h 364561"/>
              <a:gd name="connsiteX8989" fmla="*/ 5430108 w 12192000"/>
              <a:gd name="connsiteY8989" fmla="*/ 173856 h 364561"/>
              <a:gd name="connsiteX8990" fmla="*/ 5440127 w 12192000"/>
              <a:gd name="connsiteY8990" fmla="*/ 188092 h 364561"/>
              <a:gd name="connsiteX8991" fmla="*/ 5430108 w 12192000"/>
              <a:gd name="connsiteY8991" fmla="*/ 173856 h 364561"/>
              <a:gd name="connsiteX8992" fmla="*/ 5637554 w 12192000"/>
              <a:gd name="connsiteY8992" fmla="*/ 173856 h 364561"/>
              <a:gd name="connsiteX8993" fmla="*/ 5637554 w 12192000"/>
              <a:gd name="connsiteY8993" fmla="*/ 180758 h 364561"/>
              <a:gd name="connsiteX8994" fmla="*/ 5637554 w 12192000"/>
              <a:gd name="connsiteY8994" fmla="*/ 173856 h 364561"/>
              <a:gd name="connsiteX8995" fmla="*/ 6370688 w 12192000"/>
              <a:gd name="connsiteY8995" fmla="*/ 173856 h 364561"/>
              <a:gd name="connsiteX8996" fmla="*/ 6351240 w 12192000"/>
              <a:gd name="connsiteY8996" fmla="*/ 173856 h 364561"/>
              <a:gd name="connsiteX8997" fmla="*/ 6360964 w 12192000"/>
              <a:gd name="connsiteY8997" fmla="*/ 180758 h 364561"/>
              <a:gd name="connsiteX8998" fmla="*/ 6370688 w 12192000"/>
              <a:gd name="connsiteY8998" fmla="*/ 173856 h 364561"/>
              <a:gd name="connsiteX8999" fmla="*/ 6380439 w 12192000"/>
              <a:gd name="connsiteY8999" fmla="*/ 173856 h 364561"/>
              <a:gd name="connsiteX9000" fmla="*/ 6370688 w 12192000"/>
              <a:gd name="connsiteY9000" fmla="*/ 187948 h 364561"/>
              <a:gd name="connsiteX9001" fmla="*/ 6380439 w 12192000"/>
              <a:gd name="connsiteY9001" fmla="*/ 173856 h 364561"/>
              <a:gd name="connsiteX9002" fmla="*/ 6459678 w 12192000"/>
              <a:gd name="connsiteY9002" fmla="*/ 173856 h 364561"/>
              <a:gd name="connsiteX9003" fmla="*/ 6459678 w 12192000"/>
              <a:gd name="connsiteY9003" fmla="*/ 188092 h 364561"/>
              <a:gd name="connsiteX9004" fmla="*/ 6469107 w 12192000"/>
              <a:gd name="connsiteY9004" fmla="*/ 180974 h 364561"/>
              <a:gd name="connsiteX9005" fmla="*/ 6459678 w 12192000"/>
              <a:gd name="connsiteY9005" fmla="*/ 173856 h 364561"/>
              <a:gd name="connsiteX9006" fmla="*/ 6678322 w 12192000"/>
              <a:gd name="connsiteY9006" fmla="*/ 173856 h 364561"/>
              <a:gd name="connsiteX9007" fmla="*/ 6678322 w 12192000"/>
              <a:gd name="connsiteY9007" fmla="*/ 178150 h 364561"/>
              <a:gd name="connsiteX9008" fmla="*/ 6678322 w 12192000"/>
              <a:gd name="connsiteY9008" fmla="*/ 178173 h 364561"/>
              <a:gd name="connsiteX9009" fmla="*/ 6680647 w 12192000"/>
              <a:gd name="connsiteY9009" fmla="*/ 176135 h 364561"/>
              <a:gd name="connsiteX9010" fmla="*/ 6681862 w 12192000"/>
              <a:gd name="connsiteY9010" fmla="*/ 174596 h 364561"/>
              <a:gd name="connsiteX9011" fmla="*/ 6736665 w 12192000"/>
              <a:gd name="connsiteY9011" fmla="*/ 173856 h 364561"/>
              <a:gd name="connsiteX9012" fmla="*/ 6746684 w 12192000"/>
              <a:gd name="connsiteY9012" fmla="*/ 180758 h 364561"/>
              <a:gd name="connsiteX9013" fmla="*/ 6736665 w 12192000"/>
              <a:gd name="connsiteY9013" fmla="*/ 173856 h 364561"/>
              <a:gd name="connsiteX9014" fmla="*/ 7122682 w 12192000"/>
              <a:gd name="connsiteY9014" fmla="*/ 173856 h 364561"/>
              <a:gd name="connsiteX9015" fmla="*/ 7112663 w 12192000"/>
              <a:gd name="connsiteY9015" fmla="*/ 180758 h 364561"/>
              <a:gd name="connsiteX9016" fmla="*/ 7122682 w 12192000"/>
              <a:gd name="connsiteY9016" fmla="*/ 180758 h 364561"/>
              <a:gd name="connsiteX9017" fmla="*/ 7122682 w 12192000"/>
              <a:gd name="connsiteY9017" fmla="*/ 173856 h 364561"/>
              <a:gd name="connsiteX9018" fmla="*/ 7242317 w 12192000"/>
              <a:gd name="connsiteY9018" fmla="*/ 173856 h 364561"/>
              <a:gd name="connsiteX9019" fmla="*/ 7242317 w 12192000"/>
              <a:gd name="connsiteY9019" fmla="*/ 187948 h 364561"/>
              <a:gd name="connsiteX9020" fmla="*/ 7232644 w 12192000"/>
              <a:gd name="connsiteY9020" fmla="*/ 180902 h 364561"/>
              <a:gd name="connsiteX9021" fmla="*/ 7217681 w 12192000"/>
              <a:gd name="connsiteY9021" fmla="*/ 190811 h 364561"/>
              <a:gd name="connsiteX9022" fmla="*/ 7221589 w 12192000"/>
              <a:gd name="connsiteY9022" fmla="*/ 194995 h 364561"/>
              <a:gd name="connsiteX9023" fmla="*/ 7221723 w 12192000"/>
              <a:gd name="connsiteY9023" fmla="*/ 194995 h 364561"/>
              <a:gd name="connsiteX9024" fmla="*/ 7211983 w 12192000"/>
              <a:gd name="connsiteY9024" fmla="*/ 202132 h 364561"/>
              <a:gd name="connsiteX9025" fmla="*/ 7221723 w 12192000"/>
              <a:gd name="connsiteY9025" fmla="*/ 209270 h 364561"/>
              <a:gd name="connsiteX9026" fmla="*/ 7232855 w 12192000"/>
              <a:gd name="connsiteY9026" fmla="*/ 194995 h 364561"/>
              <a:gd name="connsiteX9027" fmla="*/ 7252336 w 12192000"/>
              <a:gd name="connsiteY9027" fmla="*/ 202132 h 364561"/>
              <a:gd name="connsiteX9028" fmla="*/ 7221723 w 12192000"/>
              <a:gd name="connsiteY9028" fmla="*/ 209270 h 364561"/>
              <a:gd name="connsiteX9029" fmla="*/ 7232855 w 12192000"/>
              <a:gd name="connsiteY9029" fmla="*/ 217427 h 364561"/>
              <a:gd name="connsiteX9030" fmla="*/ 7221723 w 12192000"/>
              <a:gd name="connsiteY9030" fmla="*/ 217427 h 364561"/>
              <a:gd name="connsiteX9031" fmla="*/ 7202242 w 12192000"/>
              <a:gd name="connsiteY9031" fmla="*/ 209270 h 364561"/>
              <a:gd name="connsiteX9032" fmla="*/ 7202242 w 12192000"/>
              <a:gd name="connsiteY9032" fmla="*/ 213970 h 364561"/>
              <a:gd name="connsiteX9033" fmla="*/ 7202242 w 12192000"/>
              <a:gd name="connsiteY9033" fmla="*/ 217428 h 364561"/>
              <a:gd name="connsiteX9034" fmla="*/ 7192223 w 12192000"/>
              <a:gd name="connsiteY9034" fmla="*/ 209231 h 364561"/>
              <a:gd name="connsiteX9035" fmla="*/ 7202242 w 12192000"/>
              <a:gd name="connsiteY9035" fmla="*/ 209231 h 364561"/>
              <a:gd name="connsiteX9036" fmla="*/ 7202242 w 12192000"/>
              <a:gd name="connsiteY9036" fmla="*/ 209270 h 364561"/>
              <a:gd name="connsiteX9037" fmla="*/ 7211983 w 12192000"/>
              <a:gd name="connsiteY9037" fmla="*/ 194995 h 364561"/>
              <a:gd name="connsiteX9038" fmla="*/ 7221588 w 12192000"/>
              <a:gd name="connsiteY9038" fmla="*/ 194995 h 364561"/>
              <a:gd name="connsiteX9039" fmla="*/ 7215996 w 12192000"/>
              <a:gd name="connsiteY9039" fmla="*/ 191031 h 364561"/>
              <a:gd name="connsiteX9040" fmla="*/ 7211915 w 12192000"/>
              <a:gd name="connsiteY9040" fmla="*/ 194995 h 364561"/>
              <a:gd name="connsiteX9041" fmla="*/ 7211915 w 12192000"/>
              <a:gd name="connsiteY9041" fmla="*/ 180902 h 364561"/>
              <a:gd name="connsiteX9042" fmla="*/ 7211915 w 12192000"/>
              <a:gd name="connsiteY9042" fmla="*/ 173856 h 364561"/>
              <a:gd name="connsiteX9043" fmla="*/ 7221589 w 12192000"/>
              <a:gd name="connsiteY9043" fmla="*/ 173856 h 364561"/>
              <a:gd name="connsiteX9044" fmla="*/ 7211915 w 12192000"/>
              <a:gd name="connsiteY9044" fmla="*/ 180902 h 364561"/>
              <a:gd name="connsiteX9045" fmla="*/ 7232644 w 12192000"/>
              <a:gd name="connsiteY9045" fmla="*/ 173856 h 364561"/>
              <a:gd name="connsiteX9046" fmla="*/ 7230916 w 12192000"/>
              <a:gd name="connsiteY9046" fmla="*/ 177929 h 364561"/>
              <a:gd name="connsiteX9047" fmla="*/ 7227246 w 12192000"/>
              <a:gd name="connsiteY9047" fmla="*/ 179950 h 364561"/>
              <a:gd name="connsiteX9048" fmla="*/ 7228131 w 12192000"/>
              <a:gd name="connsiteY9048" fmla="*/ 179801 h 364561"/>
              <a:gd name="connsiteX9049" fmla="*/ 7242317 w 12192000"/>
              <a:gd name="connsiteY9049" fmla="*/ 173856 h 364561"/>
              <a:gd name="connsiteX9050" fmla="*/ 7479524 w 12192000"/>
              <a:gd name="connsiteY9050" fmla="*/ 173856 h 364561"/>
              <a:gd name="connsiteX9051" fmla="*/ 7469799 w 12192000"/>
              <a:gd name="connsiteY9051" fmla="*/ 173856 h 364561"/>
              <a:gd name="connsiteX9052" fmla="*/ 7469799 w 12192000"/>
              <a:gd name="connsiteY9052" fmla="*/ 180902 h 364561"/>
              <a:gd name="connsiteX9053" fmla="*/ 7469799 w 12192000"/>
              <a:gd name="connsiteY9053" fmla="*/ 187948 h 364561"/>
              <a:gd name="connsiteX9054" fmla="*/ 7479524 w 12192000"/>
              <a:gd name="connsiteY9054" fmla="*/ 194995 h 364561"/>
              <a:gd name="connsiteX9055" fmla="*/ 7479524 w 12192000"/>
              <a:gd name="connsiteY9055" fmla="*/ 173856 h 364561"/>
              <a:gd name="connsiteX9056" fmla="*/ 7529618 w 12192000"/>
              <a:gd name="connsiteY9056" fmla="*/ 173856 h 364561"/>
              <a:gd name="connsiteX9057" fmla="*/ 7519893 w 12192000"/>
              <a:gd name="connsiteY9057" fmla="*/ 173856 h 364561"/>
              <a:gd name="connsiteX9058" fmla="*/ 7519893 w 12192000"/>
              <a:gd name="connsiteY9058" fmla="*/ 188092 h 364561"/>
              <a:gd name="connsiteX9059" fmla="*/ 7539341 w 12192000"/>
              <a:gd name="connsiteY9059" fmla="*/ 188092 h 364561"/>
              <a:gd name="connsiteX9060" fmla="*/ 7529618 w 12192000"/>
              <a:gd name="connsiteY9060" fmla="*/ 173856 h 364561"/>
              <a:gd name="connsiteX9061" fmla="*/ 7539341 w 12192000"/>
              <a:gd name="connsiteY9061" fmla="*/ 173856 h 364561"/>
              <a:gd name="connsiteX9062" fmla="*/ 7544056 w 12192000"/>
              <a:gd name="connsiteY9062" fmla="*/ 176444 h 364561"/>
              <a:gd name="connsiteX9063" fmla="*/ 7546911 w 12192000"/>
              <a:gd name="connsiteY9063" fmla="*/ 176729 h 364561"/>
              <a:gd name="connsiteX9064" fmla="*/ 7544793 w 12192000"/>
              <a:gd name="connsiteY9064" fmla="*/ 174934 h 364561"/>
              <a:gd name="connsiteX9065" fmla="*/ 7539341 w 12192000"/>
              <a:gd name="connsiteY9065" fmla="*/ 173856 h 364561"/>
              <a:gd name="connsiteX9066" fmla="*/ 7548770 w 12192000"/>
              <a:gd name="connsiteY9066" fmla="*/ 173856 h 364561"/>
              <a:gd name="connsiteX9067" fmla="*/ 7547298 w 12192000"/>
              <a:gd name="connsiteY9067" fmla="*/ 176768 h 364561"/>
              <a:gd name="connsiteX9068" fmla="*/ 7546911 w 12192000"/>
              <a:gd name="connsiteY9068" fmla="*/ 176729 h 364561"/>
              <a:gd name="connsiteX9069" fmla="*/ 7547592 w 12192000"/>
              <a:gd name="connsiteY9069" fmla="*/ 177307 h 364561"/>
              <a:gd name="connsiteX9070" fmla="*/ 7548770 w 12192000"/>
              <a:gd name="connsiteY9070" fmla="*/ 180758 h 364561"/>
              <a:gd name="connsiteX9071" fmla="*/ 7548770 w 12192000"/>
              <a:gd name="connsiteY9071" fmla="*/ 173856 h 364561"/>
              <a:gd name="connsiteX9072" fmla="*/ 7608883 w 12192000"/>
              <a:gd name="connsiteY9072" fmla="*/ 173856 h 364561"/>
              <a:gd name="connsiteX9073" fmla="*/ 7599258 w 12192000"/>
              <a:gd name="connsiteY9073" fmla="*/ 173856 h 364561"/>
              <a:gd name="connsiteX9074" fmla="*/ 7588256 w 12192000"/>
              <a:gd name="connsiteY9074" fmla="*/ 180974 h 364561"/>
              <a:gd name="connsiteX9075" fmla="*/ 7608883 w 12192000"/>
              <a:gd name="connsiteY9075" fmla="*/ 188092 h 364561"/>
              <a:gd name="connsiteX9076" fmla="*/ 7608883 w 12192000"/>
              <a:gd name="connsiteY9076" fmla="*/ 173856 h 364561"/>
              <a:gd name="connsiteX9077" fmla="*/ 7766432 w 12192000"/>
              <a:gd name="connsiteY9077" fmla="*/ 173856 h 364561"/>
              <a:gd name="connsiteX9078" fmla="*/ 7756610 w 12192000"/>
              <a:gd name="connsiteY9078" fmla="*/ 180974 h 364561"/>
              <a:gd name="connsiteX9079" fmla="*/ 7746788 w 12192000"/>
              <a:gd name="connsiteY9079" fmla="*/ 173856 h 364561"/>
              <a:gd name="connsiteX9080" fmla="*/ 7746788 w 12192000"/>
              <a:gd name="connsiteY9080" fmla="*/ 180974 h 364561"/>
              <a:gd name="connsiteX9081" fmla="*/ 7756610 w 12192000"/>
              <a:gd name="connsiteY9081" fmla="*/ 188092 h 364561"/>
              <a:gd name="connsiteX9082" fmla="*/ 7766432 w 12192000"/>
              <a:gd name="connsiteY9082" fmla="*/ 173856 h 364561"/>
              <a:gd name="connsiteX9083" fmla="*/ 7806899 w 12192000"/>
              <a:gd name="connsiteY9083" fmla="*/ 173856 h 364561"/>
              <a:gd name="connsiteX9084" fmla="*/ 7796881 w 12192000"/>
              <a:gd name="connsiteY9084" fmla="*/ 173856 h 364561"/>
              <a:gd name="connsiteX9085" fmla="*/ 7806899 w 12192000"/>
              <a:gd name="connsiteY9085" fmla="*/ 180758 h 364561"/>
              <a:gd name="connsiteX9086" fmla="*/ 7806899 w 12192000"/>
              <a:gd name="connsiteY9086" fmla="*/ 173856 h 364561"/>
              <a:gd name="connsiteX9087" fmla="*/ 7845500 w 12192000"/>
              <a:gd name="connsiteY9087" fmla="*/ 173856 h 364561"/>
              <a:gd name="connsiteX9088" fmla="*/ 7835777 w 12192000"/>
              <a:gd name="connsiteY9088" fmla="*/ 173856 h 364561"/>
              <a:gd name="connsiteX9089" fmla="*/ 7855226 w 12192000"/>
              <a:gd name="connsiteY9089" fmla="*/ 188092 h 364561"/>
              <a:gd name="connsiteX9090" fmla="*/ 7845500 w 12192000"/>
              <a:gd name="connsiteY9090" fmla="*/ 173856 h 364561"/>
              <a:gd name="connsiteX9091" fmla="*/ 7905319 w 12192000"/>
              <a:gd name="connsiteY9091" fmla="*/ 173856 h 364561"/>
              <a:gd name="connsiteX9092" fmla="*/ 7895890 w 12192000"/>
              <a:gd name="connsiteY9092" fmla="*/ 173856 h 364561"/>
              <a:gd name="connsiteX9093" fmla="*/ 7905319 w 12192000"/>
              <a:gd name="connsiteY9093" fmla="*/ 173856 h 364561"/>
              <a:gd name="connsiteX9094" fmla="*/ 7944804 w 12192000"/>
              <a:gd name="connsiteY9094" fmla="*/ 173856 h 364561"/>
              <a:gd name="connsiteX9095" fmla="*/ 7954232 w 12192000"/>
              <a:gd name="connsiteY9095" fmla="*/ 180758 h 364561"/>
              <a:gd name="connsiteX9096" fmla="*/ 7944804 w 12192000"/>
              <a:gd name="connsiteY9096" fmla="*/ 173856 h 364561"/>
              <a:gd name="connsiteX9097" fmla="*/ 8043224 w 12192000"/>
              <a:gd name="connsiteY9097" fmla="*/ 173856 h 364561"/>
              <a:gd name="connsiteX9098" fmla="*/ 8033500 w 12192000"/>
              <a:gd name="connsiteY9098" fmla="*/ 173856 h 364561"/>
              <a:gd name="connsiteX9099" fmla="*/ 8023775 w 12192000"/>
              <a:gd name="connsiteY9099" fmla="*/ 173856 h 364561"/>
              <a:gd name="connsiteX9100" fmla="*/ 8043224 w 12192000"/>
              <a:gd name="connsiteY9100" fmla="*/ 173856 h 364561"/>
              <a:gd name="connsiteX9101" fmla="*/ 8074335 w 12192000"/>
              <a:gd name="connsiteY9101" fmla="*/ 173856 h 364561"/>
              <a:gd name="connsiteX9102" fmla="*/ 8053366 w 12192000"/>
              <a:gd name="connsiteY9102" fmla="*/ 180931 h 364561"/>
              <a:gd name="connsiteX9103" fmla="*/ 8064549 w 12192000"/>
              <a:gd name="connsiteY9103" fmla="*/ 188006 h 364561"/>
              <a:gd name="connsiteX9104" fmla="*/ 8053366 w 12192000"/>
              <a:gd name="connsiteY9104" fmla="*/ 188006 h 364561"/>
              <a:gd name="connsiteX9105" fmla="*/ 8043580 w 12192000"/>
              <a:gd name="connsiteY9105" fmla="*/ 195081 h 364561"/>
              <a:gd name="connsiteX9106" fmla="*/ 8038322 w 12192000"/>
              <a:gd name="connsiteY9106" fmla="*/ 195081 h 364561"/>
              <a:gd name="connsiteX9107" fmla="*/ 8039910 w 12192000"/>
              <a:gd name="connsiteY9107" fmla="*/ 197734 h 364561"/>
              <a:gd name="connsiteX9108" fmla="*/ 8053366 w 12192000"/>
              <a:gd name="connsiteY9108" fmla="*/ 209231 h 364561"/>
              <a:gd name="connsiteX9109" fmla="*/ 8064549 w 12192000"/>
              <a:gd name="connsiteY9109" fmla="*/ 202156 h 364561"/>
              <a:gd name="connsiteX9110" fmla="*/ 8064549 w 12192000"/>
              <a:gd name="connsiteY9110" fmla="*/ 209231 h 364561"/>
              <a:gd name="connsiteX9111" fmla="*/ 8074223 w 12192000"/>
              <a:gd name="connsiteY9111" fmla="*/ 209231 h 364561"/>
              <a:gd name="connsiteX9112" fmla="*/ 8084005 w 12192000"/>
              <a:gd name="connsiteY9112" fmla="*/ 209231 h 364561"/>
              <a:gd name="connsiteX9113" fmla="*/ 8084121 w 12192000"/>
              <a:gd name="connsiteY9113" fmla="*/ 209231 h 364561"/>
              <a:gd name="connsiteX9114" fmla="*/ 8093906 w 12192000"/>
              <a:gd name="connsiteY9114" fmla="*/ 202156 h 364561"/>
              <a:gd name="connsiteX9115" fmla="*/ 8093906 w 12192000"/>
              <a:gd name="connsiteY9115" fmla="*/ 195081 h 364561"/>
              <a:gd name="connsiteX9116" fmla="*/ 8084121 w 12192000"/>
              <a:gd name="connsiteY9116" fmla="*/ 195081 h 364561"/>
              <a:gd name="connsiteX9117" fmla="*/ 8064549 w 12192000"/>
              <a:gd name="connsiteY9117" fmla="*/ 180931 h 364561"/>
              <a:gd name="connsiteX9118" fmla="*/ 8074335 w 12192000"/>
              <a:gd name="connsiteY9118" fmla="*/ 173856 h 364561"/>
              <a:gd name="connsiteX9119" fmla="*/ 8182700 w 12192000"/>
              <a:gd name="connsiteY9119" fmla="*/ 173856 h 364561"/>
              <a:gd name="connsiteX9120" fmla="*/ 8174277 w 12192000"/>
              <a:gd name="connsiteY9120" fmla="*/ 180974 h 364561"/>
              <a:gd name="connsiteX9121" fmla="*/ 8170983 w 12192000"/>
              <a:gd name="connsiteY9121" fmla="*/ 183507 h 364561"/>
              <a:gd name="connsiteX9122" fmla="*/ 8168310 w 12192000"/>
              <a:gd name="connsiteY9122" fmla="*/ 181801 h 364561"/>
              <a:gd name="connsiteX9123" fmla="*/ 8164353 w 12192000"/>
              <a:gd name="connsiteY9123" fmla="*/ 181069 h 364561"/>
              <a:gd name="connsiteX9124" fmla="*/ 8164663 w 12192000"/>
              <a:gd name="connsiteY9124" fmla="*/ 183598 h 364561"/>
              <a:gd name="connsiteX9125" fmla="*/ 8167550 w 12192000"/>
              <a:gd name="connsiteY9125" fmla="*/ 186856 h 364561"/>
              <a:gd name="connsiteX9126" fmla="*/ 8173059 w 12192000"/>
              <a:gd name="connsiteY9126" fmla="*/ 188067 h 364561"/>
              <a:gd name="connsiteX9127" fmla="*/ 8173074 w 12192000"/>
              <a:gd name="connsiteY9127" fmla="*/ 188092 h 364561"/>
              <a:gd name="connsiteX9128" fmla="*/ 8173129 w 12192000"/>
              <a:gd name="connsiteY9128" fmla="*/ 188082 h 364561"/>
              <a:gd name="connsiteX9129" fmla="*/ 8173172 w 12192000"/>
              <a:gd name="connsiteY9129" fmla="*/ 188092 h 364561"/>
              <a:gd name="connsiteX9130" fmla="*/ 8173166 w 12192000"/>
              <a:gd name="connsiteY9130" fmla="*/ 188076 h 364561"/>
              <a:gd name="connsiteX9131" fmla="*/ 8179992 w 12192000"/>
              <a:gd name="connsiteY9131" fmla="*/ 186869 h 364561"/>
              <a:gd name="connsiteX9132" fmla="*/ 8182700 w 12192000"/>
              <a:gd name="connsiteY9132" fmla="*/ 173856 h 364561"/>
              <a:gd name="connsiteX9133" fmla="*/ 8211774 w 12192000"/>
              <a:gd name="connsiteY9133" fmla="*/ 173856 h 364561"/>
              <a:gd name="connsiteX9134" fmla="*/ 8221792 w 12192000"/>
              <a:gd name="connsiteY9134" fmla="*/ 180758 h 364561"/>
              <a:gd name="connsiteX9135" fmla="*/ 8211774 w 12192000"/>
              <a:gd name="connsiteY9135" fmla="*/ 173856 h 364561"/>
              <a:gd name="connsiteX9136" fmla="*/ 8310784 w 12192000"/>
              <a:gd name="connsiteY9136" fmla="*/ 173856 h 364561"/>
              <a:gd name="connsiteX9137" fmla="*/ 8301059 w 12192000"/>
              <a:gd name="connsiteY9137" fmla="*/ 173856 h 364561"/>
              <a:gd name="connsiteX9138" fmla="*/ 8291334 w 12192000"/>
              <a:gd name="connsiteY9138" fmla="*/ 188092 h 364561"/>
              <a:gd name="connsiteX9139" fmla="*/ 8301059 w 12192000"/>
              <a:gd name="connsiteY9139" fmla="*/ 195210 h 364561"/>
              <a:gd name="connsiteX9140" fmla="*/ 8310784 w 12192000"/>
              <a:gd name="connsiteY9140" fmla="*/ 195210 h 364561"/>
              <a:gd name="connsiteX9141" fmla="*/ 8301059 w 12192000"/>
              <a:gd name="connsiteY9141" fmla="*/ 188092 h 364561"/>
              <a:gd name="connsiteX9142" fmla="*/ 8310784 w 12192000"/>
              <a:gd name="connsiteY9142" fmla="*/ 188092 h 364561"/>
              <a:gd name="connsiteX9143" fmla="*/ 8310784 w 12192000"/>
              <a:gd name="connsiteY9143" fmla="*/ 173856 h 364561"/>
              <a:gd name="connsiteX9144" fmla="*/ 8320803 w 12192000"/>
              <a:gd name="connsiteY9144" fmla="*/ 173856 h 364561"/>
              <a:gd name="connsiteX9145" fmla="*/ 8320803 w 12192000"/>
              <a:gd name="connsiteY9145" fmla="*/ 180974 h 364561"/>
              <a:gd name="connsiteX9146" fmla="*/ 8330232 w 12192000"/>
              <a:gd name="connsiteY9146" fmla="*/ 188092 h 364561"/>
              <a:gd name="connsiteX9147" fmla="*/ 8320803 w 12192000"/>
              <a:gd name="connsiteY9147" fmla="*/ 173856 h 364561"/>
              <a:gd name="connsiteX9148" fmla="*/ 8638158 w 12192000"/>
              <a:gd name="connsiteY9148" fmla="*/ 173856 h 364561"/>
              <a:gd name="connsiteX9149" fmla="*/ 8638158 w 12192000"/>
              <a:gd name="connsiteY9149" fmla="*/ 187948 h 364561"/>
              <a:gd name="connsiteX9150" fmla="*/ 8628435 w 12192000"/>
              <a:gd name="connsiteY9150" fmla="*/ 180902 h 364561"/>
              <a:gd name="connsiteX9151" fmla="*/ 8638158 w 12192000"/>
              <a:gd name="connsiteY9151" fmla="*/ 194995 h 364561"/>
              <a:gd name="connsiteX9152" fmla="*/ 8647883 w 12192000"/>
              <a:gd name="connsiteY9152" fmla="*/ 187948 h 364561"/>
              <a:gd name="connsiteX9153" fmla="*/ 8657607 w 12192000"/>
              <a:gd name="connsiteY9153" fmla="*/ 194995 h 364561"/>
              <a:gd name="connsiteX9154" fmla="*/ 8677055 w 12192000"/>
              <a:gd name="connsiteY9154" fmla="*/ 194995 h 364561"/>
              <a:gd name="connsiteX9155" fmla="*/ 8638158 w 12192000"/>
              <a:gd name="connsiteY9155" fmla="*/ 173856 h 364561"/>
              <a:gd name="connsiteX9156" fmla="*/ 8667627 w 12192000"/>
              <a:gd name="connsiteY9156" fmla="*/ 173856 h 364561"/>
              <a:gd name="connsiteX9157" fmla="*/ 8667627 w 12192000"/>
              <a:gd name="connsiteY9157" fmla="*/ 180758 h 364561"/>
              <a:gd name="connsiteX9158" fmla="*/ 8677350 w 12192000"/>
              <a:gd name="connsiteY9158" fmla="*/ 180758 h 364561"/>
              <a:gd name="connsiteX9159" fmla="*/ 8667627 w 12192000"/>
              <a:gd name="connsiteY9159" fmla="*/ 173856 h 364561"/>
              <a:gd name="connsiteX9160" fmla="*/ 8696680 w 12192000"/>
              <a:gd name="connsiteY9160" fmla="*/ 173856 h 364561"/>
              <a:gd name="connsiteX9161" fmla="*/ 8686780 w 12192000"/>
              <a:gd name="connsiteY9161" fmla="*/ 180974 h 364561"/>
              <a:gd name="connsiteX9162" fmla="*/ 8707995 w 12192000"/>
              <a:gd name="connsiteY9162" fmla="*/ 188092 h 364561"/>
              <a:gd name="connsiteX9163" fmla="*/ 8696680 w 12192000"/>
              <a:gd name="connsiteY9163" fmla="*/ 173856 h 364561"/>
              <a:gd name="connsiteX9164" fmla="*/ 8915442 w 12192000"/>
              <a:gd name="connsiteY9164" fmla="*/ 173856 h 364561"/>
              <a:gd name="connsiteX9165" fmla="*/ 8915442 w 12192000"/>
              <a:gd name="connsiteY9165" fmla="*/ 180974 h 364561"/>
              <a:gd name="connsiteX9166" fmla="*/ 8925460 w 12192000"/>
              <a:gd name="connsiteY9166" fmla="*/ 188092 h 364561"/>
              <a:gd name="connsiteX9167" fmla="*/ 8915442 w 12192000"/>
              <a:gd name="connsiteY9167" fmla="*/ 173856 h 364561"/>
              <a:gd name="connsiteX9168" fmla="*/ 8964357 w 12192000"/>
              <a:gd name="connsiteY9168" fmla="*/ 173856 h 364561"/>
              <a:gd name="connsiteX9169" fmla="*/ 8954634 w 12192000"/>
              <a:gd name="connsiteY9169" fmla="*/ 173856 h 364561"/>
              <a:gd name="connsiteX9170" fmla="*/ 8954634 w 12192000"/>
              <a:gd name="connsiteY9170" fmla="*/ 180758 h 364561"/>
              <a:gd name="connsiteX9171" fmla="*/ 8964357 w 12192000"/>
              <a:gd name="connsiteY9171" fmla="*/ 173856 h 364561"/>
              <a:gd name="connsiteX9172" fmla="*/ 9053347 w 12192000"/>
              <a:gd name="connsiteY9172" fmla="*/ 173856 h 364561"/>
              <a:gd name="connsiteX9173" fmla="*/ 9054598 w 12192000"/>
              <a:gd name="connsiteY9173" fmla="*/ 174718 h 364561"/>
              <a:gd name="connsiteX9174" fmla="*/ 9057253 w 12192000"/>
              <a:gd name="connsiteY9174" fmla="*/ 176548 h 364561"/>
              <a:gd name="connsiteX9175" fmla="*/ 9057573 w 12192000"/>
              <a:gd name="connsiteY9175" fmla="*/ 174934 h 364561"/>
              <a:gd name="connsiteX9176" fmla="*/ 9053347 w 12192000"/>
              <a:gd name="connsiteY9176" fmla="*/ 173856 h 364561"/>
              <a:gd name="connsiteX9177" fmla="*/ 9310887 w 12192000"/>
              <a:gd name="connsiteY9177" fmla="*/ 173855 h 364561"/>
              <a:gd name="connsiteX9178" fmla="*/ 9320906 w 12192000"/>
              <a:gd name="connsiteY9178" fmla="*/ 188092 h 364561"/>
              <a:gd name="connsiteX9179" fmla="*/ 9320906 w 12192000"/>
              <a:gd name="connsiteY9179" fmla="*/ 180974 h 364561"/>
              <a:gd name="connsiteX9180" fmla="*/ 9310887 w 12192000"/>
              <a:gd name="connsiteY9180" fmla="*/ 173855 h 364561"/>
              <a:gd name="connsiteX9181" fmla="*/ 6013879 w 12192000"/>
              <a:gd name="connsiteY9181" fmla="*/ 173790 h 364561"/>
              <a:gd name="connsiteX9182" fmla="*/ 6004128 w 12192000"/>
              <a:gd name="connsiteY9182" fmla="*/ 180935 h 364561"/>
              <a:gd name="connsiteX9183" fmla="*/ 6013879 w 12192000"/>
              <a:gd name="connsiteY9183" fmla="*/ 180935 h 364561"/>
              <a:gd name="connsiteX9184" fmla="*/ 6004128 w 12192000"/>
              <a:gd name="connsiteY9184" fmla="*/ 188079 h 364561"/>
              <a:gd name="connsiteX9185" fmla="*/ 6013879 w 12192000"/>
              <a:gd name="connsiteY9185" fmla="*/ 188079 h 364561"/>
              <a:gd name="connsiteX9186" fmla="*/ 6013879 w 12192000"/>
              <a:gd name="connsiteY9186" fmla="*/ 173790 h 364561"/>
              <a:gd name="connsiteX9187" fmla="*/ 7093524 w 12192000"/>
              <a:gd name="connsiteY9187" fmla="*/ 173790 h 364561"/>
              <a:gd name="connsiteX9188" fmla="*/ 7093524 w 12192000"/>
              <a:gd name="connsiteY9188" fmla="*/ 180935 h 364561"/>
              <a:gd name="connsiteX9189" fmla="*/ 7093524 w 12192000"/>
              <a:gd name="connsiteY9189" fmla="*/ 188079 h 364561"/>
              <a:gd name="connsiteX9190" fmla="*/ 7103234 w 12192000"/>
              <a:gd name="connsiteY9190" fmla="*/ 188079 h 364561"/>
              <a:gd name="connsiteX9191" fmla="*/ 7103234 w 12192000"/>
              <a:gd name="connsiteY9191" fmla="*/ 187459 h 364561"/>
              <a:gd name="connsiteX9192" fmla="*/ 7103124 w 12192000"/>
              <a:gd name="connsiteY9192" fmla="*/ 185846 h 364561"/>
              <a:gd name="connsiteX9193" fmla="*/ 7093524 w 12192000"/>
              <a:gd name="connsiteY9193" fmla="*/ 173790 h 364561"/>
              <a:gd name="connsiteX9194" fmla="*/ 7163179 w 12192000"/>
              <a:gd name="connsiteY9194" fmla="*/ 173790 h 364561"/>
              <a:gd name="connsiteX9195" fmla="*/ 7164703 w 12192000"/>
              <a:gd name="connsiteY9195" fmla="*/ 178032 h 364561"/>
              <a:gd name="connsiteX9196" fmla="*/ 7167649 w 12192000"/>
              <a:gd name="connsiteY9196" fmla="*/ 180583 h 364561"/>
              <a:gd name="connsiteX9197" fmla="*/ 7172931 w 12192000"/>
              <a:gd name="connsiteY9197" fmla="*/ 180935 h 364561"/>
              <a:gd name="connsiteX9198" fmla="*/ 7171497 w 12192000"/>
              <a:gd name="connsiteY9198" fmla="*/ 184087 h 364561"/>
              <a:gd name="connsiteX9199" fmla="*/ 7172824 w 12192000"/>
              <a:gd name="connsiteY9199" fmla="*/ 187781 h 364561"/>
              <a:gd name="connsiteX9200" fmla="*/ 7174310 w 12192000"/>
              <a:gd name="connsiteY9200" fmla="*/ 184874 h 364561"/>
              <a:gd name="connsiteX9201" fmla="*/ 7182597 w 12192000"/>
              <a:gd name="connsiteY9201" fmla="*/ 187877 h 364561"/>
              <a:gd name="connsiteX9202" fmla="*/ 7182597 w 12192000"/>
              <a:gd name="connsiteY9202" fmla="*/ 184874 h 364561"/>
              <a:gd name="connsiteX9203" fmla="*/ 7182597 w 12192000"/>
              <a:gd name="connsiteY9203" fmla="*/ 180918 h 364561"/>
              <a:gd name="connsiteX9204" fmla="*/ 7176892 w 12192000"/>
              <a:gd name="connsiteY9204" fmla="*/ 179818 h 364561"/>
              <a:gd name="connsiteX9205" fmla="*/ 7163179 w 12192000"/>
              <a:gd name="connsiteY9205" fmla="*/ 173790 h 364561"/>
              <a:gd name="connsiteX9206" fmla="*/ 7489161 w 12192000"/>
              <a:gd name="connsiteY9206" fmla="*/ 173790 h 364561"/>
              <a:gd name="connsiteX9207" fmla="*/ 7498913 w 12192000"/>
              <a:gd name="connsiteY9207" fmla="*/ 180935 h 364561"/>
              <a:gd name="connsiteX9208" fmla="*/ 7489161 w 12192000"/>
              <a:gd name="connsiteY9208" fmla="*/ 173790 h 364561"/>
              <a:gd name="connsiteX9209" fmla="*/ 7657726 w 12192000"/>
              <a:gd name="connsiteY9209" fmla="*/ 173790 h 364561"/>
              <a:gd name="connsiteX9210" fmla="*/ 7638222 w 12192000"/>
              <a:gd name="connsiteY9210" fmla="*/ 173790 h 364561"/>
              <a:gd name="connsiteX9211" fmla="*/ 7657726 w 12192000"/>
              <a:gd name="connsiteY9211" fmla="*/ 195223 h 364561"/>
              <a:gd name="connsiteX9212" fmla="*/ 7666259 w 12192000"/>
              <a:gd name="connsiteY9212" fmla="*/ 201474 h 364561"/>
              <a:gd name="connsiteX9213" fmla="*/ 7667207 w 12192000"/>
              <a:gd name="connsiteY9213" fmla="*/ 202169 h 364561"/>
              <a:gd name="connsiteX9214" fmla="*/ 7666259 w 12192000"/>
              <a:gd name="connsiteY9214" fmla="*/ 195223 h 364561"/>
              <a:gd name="connsiteX9215" fmla="*/ 7657726 w 12192000"/>
              <a:gd name="connsiteY9215" fmla="*/ 180935 h 364561"/>
              <a:gd name="connsiteX9216" fmla="*/ 7657726 w 12192000"/>
              <a:gd name="connsiteY9216" fmla="*/ 188079 h 364561"/>
              <a:gd name="connsiteX9217" fmla="*/ 7647974 w 12192000"/>
              <a:gd name="connsiteY9217" fmla="*/ 180935 h 364561"/>
              <a:gd name="connsiteX9218" fmla="*/ 7657726 w 12192000"/>
              <a:gd name="connsiteY9218" fmla="*/ 180935 h 364561"/>
              <a:gd name="connsiteX9219" fmla="*/ 7667478 w 12192000"/>
              <a:gd name="connsiteY9219" fmla="*/ 180935 h 364561"/>
              <a:gd name="connsiteX9220" fmla="*/ 7657726 w 12192000"/>
              <a:gd name="connsiteY9220" fmla="*/ 173790 h 364561"/>
              <a:gd name="connsiteX9221" fmla="*/ 8400243 w 12192000"/>
              <a:gd name="connsiteY9221" fmla="*/ 173790 h 364561"/>
              <a:gd name="connsiteX9222" fmla="*/ 8390492 w 12192000"/>
              <a:gd name="connsiteY9222" fmla="*/ 195223 h 364561"/>
              <a:gd name="connsiteX9223" fmla="*/ 8388013 w 12192000"/>
              <a:gd name="connsiteY9223" fmla="*/ 194575 h 364561"/>
              <a:gd name="connsiteX9224" fmla="*/ 8389272 w 12192000"/>
              <a:gd name="connsiteY9224" fmla="*/ 195223 h 364561"/>
              <a:gd name="connsiteX9225" fmla="*/ 8390492 w 12192000"/>
              <a:gd name="connsiteY9225" fmla="*/ 202367 h 364561"/>
              <a:gd name="connsiteX9226" fmla="*/ 8370988 w 12192000"/>
              <a:gd name="connsiteY9226" fmla="*/ 180935 h 364561"/>
              <a:gd name="connsiteX9227" fmla="*/ 8370988 w 12192000"/>
              <a:gd name="connsiteY9227" fmla="*/ 202367 h 364561"/>
              <a:gd name="connsiteX9228" fmla="*/ 8341734 w 12192000"/>
              <a:gd name="connsiteY9228" fmla="*/ 202367 h 364561"/>
              <a:gd name="connsiteX9229" fmla="*/ 8341734 w 12192000"/>
              <a:gd name="connsiteY9229" fmla="*/ 209511 h 364561"/>
              <a:gd name="connsiteX9230" fmla="*/ 8361237 w 12192000"/>
              <a:gd name="connsiteY9230" fmla="*/ 217676 h 364561"/>
              <a:gd name="connsiteX9231" fmla="*/ 8351485 w 12192000"/>
              <a:gd name="connsiteY9231" fmla="*/ 217676 h 364561"/>
              <a:gd name="connsiteX9232" fmla="*/ 8351485 w 12192000"/>
              <a:gd name="connsiteY9232" fmla="*/ 224820 h 364561"/>
              <a:gd name="connsiteX9233" fmla="*/ 8351485 w 12192000"/>
              <a:gd name="connsiteY9233" fmla="*/ 231965 h 364561"/>
              <a:gd name="connsiteX9234" fmla="*/ 8341734 w 12192000"/>
              <a:gd name="connsiteY9234" fmla="*/ 217676 h 364561"/>
              <a:gd name="connsiteX9235" fmla="*/ 8330588 w 12192000"/>
              <a:gd name="connsiteY9235" fmla="*/ 224820 h 364561"/>
              <a:gd name="connsiteX9236" fmla="*/ 8330588 w 12192000"/>
              <a:gd name="connsiteY9236" fmla="*/ 204871 h 364561"/>
              <a:gd name="connsiteX9237" fmla="*/ 8330588 w 12192000"/>
              <a:gd name="connsiteY9237" fmla="*/ 202367 h 364561"/>
              <a:gd name="connsiteX9238" fmla="*/ 8320837 w 12192000"/>
              <a:gd name="connsiteY9238" fmla="*/ 217676 h 364561"/>
              <a:gd name="connsiteX9239" fmla="*/ 8311085 w 12192000"/>
              <a:gd name="connsiteY9239" fmla="*/ 224820 h 364561"/>
              <a:gd name="connsiteX9240" fmla="*/ 8324798 w 12192000"/>
              <a:gd name="connsiteY9240" fmla="*/ 227834 h 364561"/>
              <a:gd name="connsiteX9241" fmla="*/ 8330426 w 12192000"/>
              <a:gd name="connsiteY9241" fmla="*/ 231849 h 364561"/>
              <a:gd name="connsiteX9242" fmla="*/ 8335804 w 12192000"/>
              <a:gd name="connsiteY9242" fmla="*/ 230990 h 364561"/>
              <a:gd name="connsiteX9243" fmla="*/ 8341376 w 12192000"/>
              <a:gd name="connsiteY9243" fmla="*/ 224761 h 364561"/>
              <a:gd name="connsiteX9244" fmla="*/ 8341376 w 12192000"/>
              <a:gd name="connsiteY9244" fmla="*/ 231880 h 364561"/>
              <a:gd name="connsiteX9245" fmla="*/ 8360877 w 12192000"/>
              <a:gd name="connsiteY9245" fmla="*/ 231880 h 364561"/>
              <a:gd name="connsiteX9246" fmla="*/ 8360877 w 12192000"/>
              <a:gd name="connsiteY9246" fmla="*/ 238998 h 364561"/>
              <a:gd name="connsiteX9247" fmla="*/ 8370675 w 12192000"/>
              <a:gd name="connsiteY9247" fmla="*/ 217541 h 364561"/>
              <a:gd name="connsiteX9248" fmla="*/ 8380473 w 12192000"/>
              <a:gd name="connsiteY9248" fmla="*/ 217541 h 364561"/>
              <a:gd name="connsiteX9249" fmla="*/ 8380473 w 12192000"/>
              <a:gd name="connsiteY9249" fmla="*/ 202215 h 364561"/>
              <a:gd name="connsiteX9250" fmla="*/ 8400068 w 12192000"/>
              <a:gd name="connsiteY9250" fmla="*/ 209367 h 364561"/>
              <a:gd name="connsiteX9251" fmla="*/ 8400068 w 12192000"/>
              <a:gd name="connsiteY9251" fmla="*/ 195063 h 364561"/>
              <a:gd name="connsiteX9252" fmla="*/ 8409866 w 12192000"/>
              <a:gd name="connsiteY9252" fmla="*/ 195063 h 364561"/>
              <a:gd name="connsiteX9253" fmla="*/ 8400068 w 12192000"/>
              <a:gd name="connsiteY9253" fmla="*/ 180758 h 364561"/>
              <a:gd name="connsiteX9254" fmla="*/ 8409866 w 12192000"/>
              <a:gd name="connsiteY9254" fmla="*/ 195063 h 364561"/>
              <a:gd name="connsiteX9255" fmla="*/ 8415705 w 12192000"/>
              <a:gd name="connsiteY9255" fmla="*/ 192046 h 364561"/>
              <a:gd name="connsiteX9256" fmla="*/ 8419746 w 12192000"/>
              <a:gd name="connsiteY9256" fmla="*/ 192786 h 364561"/>
              <a:gd name="connsiteX9257" fmla="*/ 8419746 w 12192000"/>
              <a:gd name="connsiteY9257" fmla="*/ 190981 h 364561"/>
              <a:gd name="connsiteX9258" fmla="*/ 8419746 w 12192000"/>
              <a:gd name="connsiteY9258" fmla="*/ 180935 h 364561"/>
              <a:gd name="connsiteX9259" fmla="*/ 8400243 w 12192000"/>
              <a:gd name="connsiteY9259" fmla="*/ 173790 h 364561"/>
              <a:gd name="connsiteX9260" fmla="*/ 5400641 w 12192000"/>
              <a:gd name="connsiteY9260" fmla="*/ 173712 h 364561"/>
              <a:gd name="connsiteX9261" fmla="*/ 5391016 w 12192000"/>
              <a:gd name="connsiteY9261" fmla="*/ 173712 h 364561"/>
              <a:gd name="connsiteX9262" fmla="*/ 5389512 w 12192000"/>
              <a:gd name="connsiteY9262" fmla="*/ 178880 h 364561"/>
              <a:gd name="connsiteX9263" fmla="*/ 5388006 w 12192000"/>
              <a:gd name="connsiteY9263" fmla="*/ 180618 h 364561"/>
              <a:gd name="connsiteX9264" fmla="*/ 5393573 w 12192000"/>
              <a:gd name="connsiteY9264" fmla="*/ 177981 h 364561"/>
              <a:gd name="connsiteX9265" fmla="*/ 5400641 w 12192000"/>
              <a:gd name="connsiteY9265" fmla="*/ 173712 h 364561"/>
              <a:gd name="connsiteX9266" fmla="*/ 8529389 w 12192000"/>
              <a:gd name="connsiteY9266" fmla="*/ 173668 h 364561"/>
              <a:gd name="connsiteX9267" fmla="*/ 8518230 w 12192000"/>
              <a:gd name="connsiteY9267" fmla="*/ 173668 h 364561"/>
              <a:gd name="connsiteX9268" fmla="*/ 8518230 w 12192000"/>
              <a:gd name="connsiteY9268" fmla="*/ 180791 h 364561"/>
              <a:gd name="connsiteX9269" fmla="*/ 8529389 w 12192000"/>
              <a:gd name="connsiteY9269" fmla="*/ 187915 h 364561"/>
              <a:gd name="connsiteX9270" fmla="*/ 8539154 w 12192000"/>
              <a:gd name="connsiteY9270" fmla="*/ 217427 h 364561"/>
              <a:gd name="connsiteX9271" fmla="*/ 8548919 w 12192000"/>
              <a:gd name="connsiteY9271" fmla="*/ 209286 h 364561"/>
              <a:gd name="connsiteX9272" fmla="*/ 8539154 w 12192000"/>
              <a:gd name="connsiteY9272" fmla="*/ 202162 h 364561"/>
              <a:gd name="connsiteX9273" fmla="*/ 8548919 w 12192000"/>
              <a:gd name="connsiteY9273" fmla="*/ 195039 h 364561"/>
              <a:gd name="connsiteX9274" fmla="*/ 8558684 w 12192000"/>
              <a:gd name="connsiteY9274" fmla="*/ 187915 h 364561"/>
              <a:gd name="connsiteX9275" fmla="*/ 8557312 w 12192000"/>
              <a:gd name="connsiteY9275" fmla="*/ 185689 h 364561"/>
              <a:gd name="connsiteX9276" fmla="*/ 8556890 w 12192000"/>
              <a:gd name="connsiteY9276" fmla="*/ 184787 h 364561"/>
              <a:gd name="connsiteX9277" fmla="*/ 8552581 w 12192000"/>
              <a:gd name="connsiteY9277" fmla="*/ 184353 h 364561"/>
              <a:gd name="connsiteX9278" fmla="*/ 8539154 w 12192000"/>
              <a:gd name="connsiteY9278" fmla="*/ 180791 h 364561"/>
              <a:gd name="connsiteX9279" fmla="*/ 8529389 w 12192000"/>
              <a:gd name="connsiteY9279" fmla="*/ 173668 h 364561"/>
              <a:gd name="connsiteX9280" fmla="*/ 8548919 w 12192000"/>
              <a:gd name="connsiteY9280" fmla="*/ 173668 h 364561"/>
              <a:gd name="connsiteX9281" fmla="*/ 8539154 w 12192000"/>
              <a:gd name="connsiteY9281" fmla="*/ 180791 h 364561"/>
              <a:gd name="connsiteX9282" fmla="*/ 8548919 w 12192000"/>
              <a:gd name="connsiteY9282" fmla="*/ 173668 h 364561"/>
              <a:gd name="connsiteX9283" fmla="*/ 6143499 w 12192000"/>
              <a:gd name="connsiteY9283" fmla="*/ 173640 h 364561"/>
              <a:gd name="connsiteX9284" fmla="*/ 6133775 w 12192000"/>
              <a:gd name="connsiteY9284" fmla="*/ 180758 h 364561"/>
              <a:gd name="connsiteX9285" fmla="*/ 6143499 w 12192000"/>
              <a:gd name="connsiteY9285" fmla="*/ 180758 h 364561"/>
              <a:gd name="connsiteX9286" fmla="*/ 6153223 w 12192000"/>
              <a:gd name="connsiteY9286" fmla="*/ 180758 h 364561"/>
              <a:gd name="connsiteX9287" fmla="*/ 6143499 w 12192000"/>
              <a:gd name="connsiteY9287" fmla="*/ 173640 h 364561"/>
              <a:gd name="connsiteX9288" fmla="*/ 8717720 w 12192000"/>
              <a:gd name="connsiteY9288" fmla="*/ 173640 h 364561"/>
              <a:gd name="connsiteX9289" fmla="*/ 8727443 w 12192000"/>
              <a:gd name="connsiteY9289" fmla="*/ 180758 h 364561"/>
              <a:gd name="connsiteX9290" fmla="*/ 8717720 w 12192000"/>
              <a:gd name="connsiteY9290" fmla="*/ 173640 h 364561"/>
              <a:gd name="connsiteX9291" fmla="*/ 2162910 w 12192000"/>
              <a:gd name="connsiteY9291" fmla="*/ 173369 h 364561"/>
              <a:gd name="connsiteX9292" fmla="*/ 2147336 w 12192000"/>
              <a:gd name="connsiteY9292" fmla="*/ 194126 h 364561"/>
              <a:gd name="connsiteX9293" fmla="*/ 2167473 w 12192000"/>
              <a:gd name="connsiteY9293" fmla="*/ 209941 h 364561"/>
              <a:gd name="connsiteX9294" fmla="*/ 2167473 w 12192000"/>
              <a:gd name="connsiteY9294" fmla="*/ 202561 h 364561"/>
              <a:gd name="connsiteX9295" fmla="*/ 2157405 w 12192000"/>
              <a:gd name="connsiteY9295" fmla="*/ 202561 h 364561"/>
              <a:gd name="connsiteX9296" fmla="*/ 2157405 w 12192000"/>
              <a:gd name="connsiteY9296" fmla="*/ 186746 h 364561"/>
              <a:gd name="connsiteX9297" fmla="*/ 2167473 w 12192000"/>
              <a:gd name="connsiteY9297" fmla="*/ 179365 h 364561"/>
              <a:gd name="connsiteX9298" fmla="*/ 2162910 w 12192000"/>
              <a:gd name="connsiteY9298" fmla="*/ 173369 h 364561"/>
              <a:gd name="connsiteX9299" fmla="*/ 11437186 w 12192000"/>
              <a:gd name="connsiteY9299" fmla="*/ 173369 h 364561"/>
              <a:gd name="connsiteX9300" fmla="*/ 11421612 w 12192000"/>
              <a:gd name="connsiteY9300" fmla="*/ 194126 h 364561"/>
              <a:gd name="connsiteX9301" fmla="*/ 11441748 w 12192000"/>
              <a:gd name="connsiteY9301" fmla="*/ 209941 h 364561"/>
              <a:gd name="connsiteX9302" fmla="*/ 11441748 w 12192000"/>
              <a:gd name="connsiteY9302" fmla="*/ 202561 h 364561"/>
              <a:gd name="connsiteX9303" fmla="*/ 11431680 w 12192000"/>
              <a:gd name="connsiteY9303" fmla="*/ 202561 h 364561"/>
              <a:gd name="connsiteX9304" fmla="*/ 11431680 w 12192000"/>
              <a:gd name="connsiteY9304" fmla="*/ 186746 h 364561"/>
              <a:gd name="connsiteX9305" fmla="*/ 11441748 w 12192000"/>
              <a:gd name="connsiteY9305" fmla="*/ 179365 h 364561"/>
              <a:gd name="connsiteX9306" fmla="*/ 11437186 w 12192000"/>
              <a:gd name="connsiteY9306" fmla="*/ 173369 h 364561"/>
              <a:gd name="connsiteX9307" fmla="*/ 9157375 w 12192000"/>
              <a:gd name="connsiteY9307" fmla="*/ 172012 h 364561"/>
              <a:gd name="connsiteX9308" fmla="*/ 9153440 w 12192000"/>
              <a:gd name="connsiteY9308" fmla="*/ 172155 h 364561"/>
              <a:gd name="connsiteX9309" fmla="*/ 9143380 w 12192000"/>
              <a:gd name="connsiteY9309" fmla="*/ 186769 h 364561"/>
              <a:gd name="connsiteX9310" fmla="*/ 9157375 w 12192000"/>
              <a:gd name="connsiteY9310" fmla="*/ 172012 h 364561"/>
              <a:gd name="connsiteX9311" fmla="*/ 389915 w 12192000"/>
              <a:gd name="connsiteY9311" fmla="*/ 171923 h 364561"/>
              <a:gd name="connsiteX9312" fmla="*/ 410030 w 12192000"/>
              <a:gd name="connsiteY9312" fmla="*/ 179049 h 364561"/>
              <a:gd name="connsiteX9313" fmla="*/ 389915 w 12192000"/>
              <a:gd name="connsiteY9313" fmla="*/ 171923 h 364561"/>
              <a:gd name="connsiteX9314" fmla="*/ 625997 w 12192000"/>
              <a:gd name="connsiteY9314" fmla="*/ 171923 h 364561"/>
              <a:gd name="connsiteX9315" fmla="*/ 635732 w 12192000"/>
              <a:gd name="connsiteY9315" fmla="*/ 179049 h 364561"/>
              <a:gd name="connsiteX9316" fmla="*/ 625997 w 12192000"/>
              <a:gd name="connsiteY9316" fmla="*/ 171923 h 364561"/>
              <a:gd name="connsiteX9317" fmla="*/ 695969 w 12192000"/>
              <a:gd name="connsiteY9317" fmla="*/ 171923 h 364561"/>
              <a:gd name="connsiteX9318" fmla="*/ 695969 w 12192000"/>
              <a:gd name="connsiteY9318" fmla="*/ 179049 h 364561"/>
              <a:gd name="connsiteX9319" fmla="*/ 695969 w 12192000"/>
              <a:gd name="connsiteY9319" fmla="*/ 171923 h 364561"/>
              <a:gd name="connsiteX9320" fmla="*/ 1023928 w 12192000"/>
              <a:gd name="connsiteY9320" fmla="*/ 171923 h 364561"/>
              <a:gd name="connsiteX9321" fmla="*/ 1012976 w 12192000"/>
              <a:gd name="connsiteY9321" fmla="*/ 179272 h 364561"/>
              <a:gd name="connsiteX9322" fmla="*/ 1023928 w 12192000"/>
              <a:gd name="connsiteY9322" fmla="*/ 179272 h 364561"/>
              <a:gd name="connsiteX9323" fmla="*/ 1023928 w 12192000"/>
              <a:gd name="connsiteY9323" fmla="*/ 171923 h 364561"/>
              <a:gd name="connsiteX9324" fmla="*/ 1534829 w 12192000"/>
              <a:gd name="connsiteY9324" fmla="*/ 171923 h 364561"/>
              <a:gd name="connsiteX9325" fmla="*/ 1524688 w 12192000"/>
              <a:gd name="connsiteY9325" fmla="*/ 171923 h 364561"/>
              <a:gd name="connsiteX9326" fmla="*/ 1534829 w 12192000"/>
              <a:gd name="connsiteY9326" fmla="*/ 171923 h 364561"/>
              <a:gd name="connsiteX9327" fmla="*/ 1841086 w 12192000"/>
              <a:gd name="connsiteY9327" fmla="*/ 171923 h 364561"/>
              <a:gd name="connsiteX9328" fmla="*/ 1830742 w 12192000"/>
              <a:gd name="connsiteY9328" fmla="*/ 179272 h 364561"/>
              <a:gd name="connsiteX9329" fmla="*/ 1851430 w 12192000"/>
              <a:gd name="connsiteY9329" fmla="*/ 186621 h 364561"/>
              <a:gd name="connsiteX9330" fmla="*/ 1851430 w 12192000"/>
              <a:gd name="connsiteY9330" fmla="*/ 179272 h 364561"/>
              <a:gd name="connsiteX9331" fmla="*/ 1841086 w 12192000"/>
              <a:gd name="connsiteY9331" fmla="*/ 171923 h 364561"/>
              <a:gd name="connsiteX9332" fmla="*/ 1943307 w 12192000"/>
              <a:gd name="connsiteY9332" fmla="*/ 171923 h 364561"/>
              <a:gd name="connsiteX9333" fmla="*/ 1933268 w 12192000"/>
              <a:gd name="connsiteY9333" fmla="*/ 171923 h 364561"/>
              <a:gd name="connsiteX9334" fmla="*/ 1923228 w 12192000"/>
              <a:gd name="connsiteY9334" fmla="*/ 179049 h 364561"/>
              <a:gd name="connsiteX9335" fmla="*/ 1943307 w 12192000"/>
              <a:gd name="connsiteY9335" fmla="*/ 179049 h 364561"/>
              <a:gd name="connsiteX9336" fmla="*/ 1943307 w 12192000"/>
              <a:gd name="connsiteY9336" fmla="*/ 171923 h 364561"/>
              <a:gd name="connsiteX9337" fmla="*/ 2045528 w 12192000"/>
              <a:gd name="connsiteY9337" fmla="*/ 171923 h 364561"/>
              <a:gd name="connsiteX9338" fmla="*/ 2035184 w 12192000"/>
              <a:gd name="connsiteY9338" fmla="*/ 171923 h 364561"/>
              <a:gd name="connsiteX9339" fmla="*/ 2045528 w 12192000"/>
              <a:gd name="connsiteY9339" fmla="*/ 179049 h 364561"/>
              <a:gd name="connsiteX9340" fmla="*/ 2045528 w 12192000"/>
              <a:gd name="connsiteY9340" fmla="*/ 171923 h 364561"/>
              <a:gd name="connsiteX9341" fmla="*/ 2065485 w 12192000"/>
              <a:gd name="connsiteY9341" fmla="*/ 171923 h 364561"/>
              <a:gd name="connsiteX9342" fmla="*/ 2055384 w 12192000"/>
              <a:gd name="connsiteY9342" fmla="*/ 186769 h 364561"/>
              <a:gd name="connsiteX9343" fmla="*/ 2035184 w 12192000"/>
              <a:gd name="connsiteY9343" fmla="*/ 194192 h 364561"/>
              <a:gd name="connsiteX9344" fmla="*/ 2075585 w 12192000"/>
              <a:gd name="connsiteY9344" fmla="*/ 194192 h 364561"/>
              <a:gd name="connsiteX9345" fmla="*/ 2084107 w 12192000"/>
              <a:gd name="connsiteY9345" fmla="*/ 183753 h 364561"/>
              <a:gd name="connsiteX9346" fmla="*/ 2084328 w 12192000"/>
              <a:gd name="connsiteY9346" fmla="*/ 183138 h 364561"/>
              <a:gd name="connsiteX9347" fmla="*/ 2081424 w 12192000"/>
              <a:gd name="connsiteY9347" fmla="*/ 185609 h 364561"/>
              <a:gd name="connsiteX9348" fmla="*/ 2075585 w 12192000"/>
              <a:gd name="connsiteY9348" fmla="*/ 186769 h 364561"/>
              <a:gd name="connsiteX9349" fmla="*/ 2065485 w 12192000"/>
              <a:gd name="connsiteY9349" fmla="*/ 171923 h 364561"/>
              <a:gd name="connsiteX9350" fmla="*/ 2249360 w 12192000"/>
              <a:gd name="connsiteY9350" fmla="*/ 171923 h 364561"/>
              <a:gd name="connsiteX9351" fmla="*/ 2229281 w 12192000"/>
              <a:gd name="connsiteY9351" fmla="*/ 179272 h 364561"/>
              <a:gd name="connsiteX9352" fmla="*/ 2249360 w 12192000"/>
              <a:gd name="connsiteY9352" fmla="*/ 186621 h 364561"/>
              <a:gd name="connsiteX9353" fmla="*/ 2249360 w 12192000"/>
              <a:gd name="connsiteY9353" fmla="*/ 171923 h 364561"/>
              <a:gd name="connsiteX9354" fmla="*/ 2535741 w 12192000"/>
              <a:gd name="connsiteY9354" fmla="*/ 171923 h 364561"/>
              <a:gd name="connsiteX9355" fmla="*/ 2515865 w 12192000"/>
              <a:gd name="connsiteY9355" fmla="*/ 179272 h 364561"/>
              <a:gd name="connsiteX9356" fmla="*/ 2515865 w 12192000"/>
              <a:gd name="connsiteY9356" fmla="*/ 186621 h 364561"/>
              <a:gd name="connsiteX9357" fmla="*/ 2535741 w 12192000"/>
              <a:gd name="connsiteY9357" fmla="*/ 179272 h 364561"/>
              <a:gd name="connsiteX9358" fmla="*/ 2535741 w 12192000"/>
              <a:gd name="connsiteY9358" fmla="*/ 171923 h 364561"/>
              <a:gd name="connsiteX9359" fmla="*/ 2555719 w 12192000"/>
              <a:gd name="connsiteY9359" fmla="*/ 171923 h 364561"/>
              <a:gd name="connsiteX9360" fmla="*/ 2545679 w 12192000"/>
              <a:gd name="connsiteY9360" fmla="*/ 179049 h 364561"/>
              <a:gd name="connsiteX9361" fmla="*/ 2565758 w 12192000"/>
              <a:gd name="connsiteY9361" fmla="*/ 179049 h 364561"/>
              <a:gd name="connsiteX9362" fmla="*/ 2555719 w 12192000"/>
              <a:gd name="connsiteY9362" fmla="*/ 171923 h 364561"/>
              <a:gd name="connsiteX9363" fmla="*/ 2720002 w 12192000"/>
              <a:gd name="connsiteY9363" fmla="*/ 171923 h 364561"/>
              <a:gd name="connsiteX9364" fmla="*/ 2709962 w 12192000"/>
              <a:gd name="connsiteY9364" fmla="*/ 179049 h 364561"/>
              <a:gd name="connsiteX9365" fmla="*/ 2720002 w 12192000"/>
              <a:gd name="connsiteY9365" fmla="*/ 171923 h 364561"/>
              <a:gd name="connsiteX9366" fmla="*/ 2862077 w 12192000"/>
              <a:gd name="connsiteY9366" fmla="*/ 171923 h 364561"/>
              <a:gd name="connsiteX9367" fmla="*/ 2862077 w 12192000"/>
              <a:gd name="connsiteY9367" fmla="*/ 179049 h 364561"/>
              <a:gd name="connsiteX9368" fmla="*/ 2883981 w 12192000"/>
              <a:gd name="connsiteY9368" fmla="*/ 179049 h 364561"/>
              <a:gd name="connsiteX9369" fmla="*/ 2862077 w 12192000"/>
              <a:gd name="connsiteY9369" fmla="*/ 171923 h 364561"/>
              <a:gd name="connsiteX9370" fmla="*/ 9664191 w 12192000"/>
              <a:gd name="connsiteY9370" fmla="*/ 171923 h 364561"/>
              <a:gd name="connsiteX9371" fmla="*/ 9684306 w 12192000"/>
              <a:gd name="connsiteY9371" fmla="*/ 179049 h 364561"/>
              <a:gd name="connsiteX9372" fmla="*/ 9664191 w 12192000"/>
              <a:gd name="connsiteY9372" fmla="*/ 171923 h 364561"/>
              <a:gd name="connsiteX9373" fmla="*/ 9900273 w 12192000"/>
              <a:gd name="connsiteY9373" fmla="*/ 171923 h 364561"/>
              <a:gd name="connsiteX9374" fmla="*/ 9910008 w 12192000"/>
              <a:gd name="connsiteY9374" fmla="*/ 179049 h 364561"/>
              <a:gd name="connsiteX9375" fmla="*/ 9900273 w 12192000"/>
              <a:gd name="connsiteY9375" fmla="*/ 171923 h 364561"/>
              <a:gd name="connsiteX9376" fmla="*/ 9970245 w 12192000"/>
              <a:gd name="connsiteY9376" fmla="*/ 171923 h 364561"/>
              <a:gd name="connsiteX9377" fmla="*/ 9970245 w 12192000"/>
              <a:gd name="connsiteY9377" fmla="*/ 179049 h 364561"/>
              <a:gd name="connsiteX9378" fmla="*/ 9970245 w 12192000"/>
              <a:gd name="connsiteY9378" fmla="*/ 171923 h 364561"/>
              <a:gd name="connsiteX9379" fmla="*/ 10298204 w 12192000"/>
              <a:gd name="connsiteY9379" fmla="*/ 171923 h 364561"/>
              <a:gd name="connsiteX9380" fmla="*/ 10287251 w 12192000"/>
              <a:gd name="connsiteY9380" fmla="*/ 179272 h 364561"/>
              <a:gd name="connsiteX9381" fmla="*/ 10298204 w 12192000"/>
              <a:gd name="connsiteY9381" fmla="*/ 179272 h 364561"/>
              <a:gd name="connsiteX9382" fmla="*/ 10298204 w 12192000"/>
              <a:gd name="connsiteY9382" fmla="*/ 171923 h 364561"/>
              <a:gd name="connsiteX9383" fmla="*/ 10809105 w 12192000"/>
              <a:gd name="connsiteY9383" fmla="*/ 171923 h 364561"/>
              <a:gd name="connsiteX9384" fmla="*/ 10798964 w 12192000"/>
              <a:gd name="connsiteY9384" fmla="*/ 171923 h 364561"/>
              <a:gd name="connsiteX9385" fmla="*/ 10809105 w 12192000"/>
              <a:gd name="connsiteY9385" fmla="*/ 171923 h 364561"/>
              <a:gd name="connsiteX9386" fmla="*/ 11115362 w 12192000"/>
              <a:gd name="connsiteY9386" fmla="*/ 171923 h 364561"/>
              <a:gd name="connsiteX9387" fmla="*/ 11105018 w 12192000"/>
              <a:gd name="connsiteY9387" fmla="*/ 179272 h 364561"/>
              <a:gd name="connsiteX9388" fmla="*/ 11125706 w 12192000"/>
              <a:gd name="connsiteY9388" fmla="*/ 186621 h 364561"/>
              <a:gd name="connsiteX9389" fmla="*/ 11125706 w 12192000"/>
              <a:gd name="connsiteY9389" fmla="*/ 179272 h 364561"/>
              <a:gd name="connsiteX9390" fmla="*/ 11115362 w 12192000"/>
              <a:gd name="connsiteY9390" fmla="*/ 171923 h 364561"/>
              <a:gd name="connsiteX9391" fmla="*/ 11217583 w 12192000"/>
              <a:gd name="connsiteY9391" fmla="*/ 171923 h 364561"/>
              <a:gd name="connsiteX9392" fmla="*/ 11207543 w 12192000"/>
              <a:gd name="connsiteY9392" fmla="*/ 171923 h 364561"/>
              <a:gd name="connsiteX9393" fmla="*/ 11197504 w 12192000"/>
              <a:gd name="connsiteY9393" fmla="*/ 179049 h 364561"/>
              <a:gd name="connsiteX9394" fmla="*/ 11217583 w 12192000"/>
              <a:gd name="connsiteY9394" fmla="*/ 179049 h 364561"/>
              <a:gd name="connsiteX9395" fmla="*/ 11217583 w 12192000"/>
              <a:gd name="connsiteY9395" fmla="*/ 171923 h 364561"/>
              <a:gd name="connsiteX9396" fmla="*/ 11319803 w 12192000"/>
              <a:gd name="connsiteY9396" fmla="*/ 171923 h 364561"/>
              <a:gd name="connsiteX9397" fmla="*/ 11309459 w 12192000"/>
              <a:gd name="connsiteY9397" fmla="*/ 171923 h 364561"/>
              <a:gd name="connsiteX9398" fmla="*/ 11319803 w 12192000"/>
              <a:gd name="connsiteY9398" fmla="*/ 179049 h 364561"/>
              <a:gd name="connsiteX9399" fmla="*/ 11319803 w 12192000"/>
              <a:gd name="connsiteY9399" fmla="*/ 171923 h 364561"/>
              <a:gd name="connsiteX9400" fmla="*/ 11339760 w 12192000"/>
              <a:gd name="connsiteY9400" fmla="*/ 171923 h 364561"/>
              <a:gd name="connsiteX9401" fmla="*/ 11329660 w 12192000"/>
              <a:gd name="connsiteY9401" fmla="*/ 186769 h 364561"/>
              <a:gd name="connsiteX9402" fmla="*/ 11309459 w 12192000"/>
              <a:gd name="connsiteY9402" fmla="*/ 194192 h 364561"/>
              <a:gd name="connsiteX9403" fmla="*/ 11349861 w 12192000"/>
              <a:gd name="connsiteY9403" fmla="*/ 194192 h 364561"/>
              <a:gd name="connsiteX9404" fmla="*/ 11358383 w 12192000"/>
              <a:gd name="connsiteY9404" fmla="*/ 183753 h 364561"/>
              <a:gd name="connsiteX9405" fmla="*/ 11358604 w 12192000"/>
              <a:gd name="connsiteY9405" fmla="*/ 183138 h 364561"/>
              <a:gd name="connsiteX9406" fmla="*/ 11355700 w 12192000"/>
              <a:gd name="connsiteY9406" fmla="*/ 185609 h 364561"/>
              <a:gd name="connsiteX9407" fmla="*/ 11349861 w 12192000"/>
              <a:gd name="connsiteY9407" fmla="*/ 186769 h 364561"/>
              <a:gd name="connsiteX9408" fmla="*/ 11339760 w 12192000"/>
              <a:gd name="connsiteY9408" fmla="*/ 171923 h 364561"/>
              <a:gd name="connsiteX9409" fmla="*/ 11523636 w 12192000"/>
              <a:gd name="connsiteY9409" fmla="*/ 171923 h 364561"/>
              <a:gd name="connsiteX9410" fmla="*/ 11503557 w 12192000"/>
              <a:gd name="connsiteY9410" fmla="*/ 179272 h 364561"/>
              <a:gd name="connsiteX9411" fmla="*/ 11523636 w 12192000"/>
              <a:gd name="connsiteY9411" fmla="*/ 186621 h 364561"/>
              <a:gd name="connsiteX9412" fmla="*/ 11523636 w 12192000"/>
              <a:gd name="connsiteY9412" fmla="*/ 171923 h 364561"/>
              <a:gd name="connsiteX9413" fmla="*/ 11810017 w 12192000"/>
              <a:gd name="connsiteY9413" fmla="*/ 171923 h 364561"/>
              <a:gd name="connsiteX9414" fmla="*/ 11790140 w 12192000"/>
              <a:gd name="connsiteY9414" fmla="*/ 179272 h 364561"/>
              <a:gd name="connsiteX9415" fmla="*/ 11790140 w 12192000"/>
              <a:gd name="connsiteY9415" fmla="*/ 186621 h 364561"/>
              <a:gd name="connsiteX9416" fmla="*/ 11810017 w 12192000"/>
              <a:gd name="connsiteY9416" fmla="*/ 179272 h 364561"/>
              <a:gd name="connsiteX9417" fmla="*/ 11810017 w 12192000"/>
              <a:gd name="connsiteY9417" fmla="*/ 171923 h 364561"/>
              <a:gd name="connsiteX9418" fmla="*/ 11829995 w 12192000"/>
              <a:gd name="connsiteY9418" fmla="*/ 171923 h 364561"/>
              <a:gd name="connsiteX9419" fmla="*/ 11819955 w 12192000"/>
              <a:gd name="connsiteY9419" fmla="*/ 179049 h 364561"/>
              <a:gd name="connsiteX9420" fmla="*/ 11840034 w 12192000"/>
              <a:gd name="connsiteY9420" fmla="*/ 179049 h 364561"/>
              <a:gd name="connsiteX9421" fmla="*/ 11829995 w 12192000"/>
              <a:gd name="connsiteY9421" fmla="*/ 171923 h 364561"/>
              <a:gd name="connsiteX9422" fmla="*/ 11994278 w 12192000"/>
              <a:gd name="connsiteY9422" fmla="*/ 171923 h 364561"/>
              <a:gd name="connsiteX9423" fmla="*/ 11984238 w 12192000"/>
              <a:gd name="connsiteY9423" fmla="*/ 179049 h 364561"/>
              <a:gd name="connsiteX9424" fmla="*/ 11994278 w 12192000"/>
              <a:gd name="connsiteY9424" fmla="*/ 171923 h 364561"/>
              <a:gd name="connsiteX9425" fmla="*/ 12136352 w 12192000"/>
              <a:gd name="connsiteY9425" fmla="*/ 171923 h 364561"/>
              <a:gd name="connsiteX9426" fmla="*/ 12136352 w 12192000"/>
              <a:gd name="connsiteY9426" fmla="*/ 179049 h 364561"/>
              <a:gd name="connsiteX9427" fmla="*/ 12158257 w 12192000"/>
              <a:gd name="connsiteY9427" fmla="*/ 179049 h 364561"/>
              <a:gd name="connsiteX9428" fmla="*/ 12136352 w 12192000"/>
              <a:gd name="connsiteY9428" fmla="*/ 171923 h 364561"/>
              <a:gd name="connsiteX9429" fmla="*/ 5059825 w 12192000"/>
              <a:gd name="connsiteY9429" fmla="*/ 171922 h 364561"/>
              <a:gd name="connsiteX9430" fmla="*/ 5049481 w 12192000"/>
              <a:gd name="connsiteY9430" fmla="*/ 179049 h 364561"/>
              <a:gd name="connsiteX9431" fmla="*/ 5059825 w 12192000"/>
              <a:gd name="connsiteY9431" fmla="*/ 171922 h 364561"/>
              <a:gd name="connsiteX9432" fmla="*/ 8357083 w 12192000"/>
              <a:gd name="connsiteY9432" fmla="*/ 171802 h 364561"/>
              <a:gd name="connsiteX9433" fmla="*/ 8351251 w 12192000"/>
              <a:gd name="connsiteY9433" fmla="*/ 173712 h 364561"/>
              <a:gd name="connsiteX9434" fmla="*/ 8341428 w 12192000"/>
              <a:gd name="connsiteY9434" fmla="*/ 180902 h 364561"/>
              <a:gd name="connsiteX9435" fmla="*/ 8351251 w 12192000"/>
              <a:gd name="connsiteY9435" fmla="*/ 188092 h 364561"/>
              <a:gd name="connsiteX9436" fmla="*/ 8354934 w 12192000"/>
              <a:gd name="connsiteY9436" fmla="*/ 188092 h 364561"/>
              <a:gd name="connsiteX9437" fmla="*/ 8359845 w 12192000"/>
              <a:gd name="connsiteY9437" fmla="*/ 188092 h 364561"/>
              <a:gd name="connsiteX9438" fmla="*/ 8361073 w 12192000"/>
              <a:gd name="connsiteY9438" fmla="*/ 188092 h 364561"/>
              <a:gd name="connsiteX9439" fmla="*/ 8351251 w 12192000"/>
              <a:gd name="connsiteY9439" fmla="*/ 180902 h 364561"/>
              <a:gd name="connsiteX9440" fmla="*/ 8370896 w 12192000"/>
              <a:gd name="connsiteY9440" fmla="*/ 180902 h 364561"/>
              <a:gd name="connsiteX9441" fmla="*/ 8357083 w 12192000"/>
              <a:gd name="connsiteY9441" fmla="*/ 171802 h 364561"/>
              <a:gd name="connsiteX9442" fmla="*/ 6505701 w 12192000"/>
              <a:gd name="connsiteY9442" fmla="*/ 171638 h 364561"/>
              <a:gd name="connsiteX9443" fmla="*/ 6499753 w 12192000"/>
              <a:gd name="connsiteY9443" fmla="*/ 173640 h 364561"/>
              <a:gd name="connsiteX9444" fmla="*/ 6509771 w 12192000"/>
              <a:gd name="connsiteY9444" fmla="*/ 180758 h 364561"/>
              <a:gd name="connsiteX9445" fmla="*/ 6519790 w 12192000"/>
              <a:gd name="connsiteY9445" fmla="*/ 180758 h 364561"/>
              <a:gd name="connsiteX9446" fmla="*/ 6519790 w 12192000"/>
              <a:gd name="connsiteY9446" fmla="*/ 173640 h 364561"/>
              <a:gd name="connsiteX9447" fmla="*/ 6505701 w 12192000"/>
              <a:gd name="connsiteY9447" fmla="*/ 171638 h 364561"/>
              <a:gd name="connsiteX9448" fmla="*/ 6771524 w 12192000"/>
              <a:gd name="connsiteY9448" fmla="*/ 171638 h 364561"/>
              <a:gd name="connsiteX9449" fmla="*/ 6767258 w 12192000"/>
              <a:gd name="connsiteY9449" fmla="*/ 173640 h 364561"/>
              <a:gd name="connsiteX9450" fmla="*/ 6767258 w 12192000"/>
              <a:gd name="connsiteY9450" fmla="*/ 187876 h 364561"/>
              <a:gd name="connsiteX9451" fmla="*/ 6756114 w 12192000"/>
              <a:gd name="connsiteY9451" fmla="*/ 187876 h 364561"/>
              <a:gd name="connsiteX9452" fmla="*/ 6756114 w 12192000"/>
              <a:gd name="connsiteY9452" fmla="*/ 194994 h 364561"/>
              <a:gd name="connsiteX9453" fmla="*/ 6777009 w 12192000"/>
              <a:gd name="connsiteY9453" fmla="*/ 194994 h 364561"/>
              <a:gd name="connsiteX9454" fmla="*/ 6777009 w 12192000"/>
              <a:gd name="connsiteY9454" fmla="*/ 173640 h 364561"/>
              <a:gd name="connsiteX9455" fmla="*/ 6771524 w 12192000"/>
              <a:gd name="connsiteY9455" fmla="*/ 171638 h 364561"/>
              <a:gd name="connsiteX9456" fmla="*/ 6320208 w 12192000"/>
              <a:gd name="connsiteY9456" fmla="*/ 170762 h 364561"/>
              <a:gd name="connsiteX9457" fmla="*/ 6311754 w 12192000"/>
              <a:gd name="connsiteY9457" fmla="*/ 173856 h 364561"/>
              <a:gd name="connsiteX9458" fmla="*/ 6321773 w 12192000"/>
              <a:gd name="connsiteY9458" fmla="*/ 173856 h 364561"/>
              <a:gd name="connsiteX9459" fmla="*/ 6320208 w 12192000"/>
              <a:gd name="connsiteY9459" fmla="*/ 170762 h 364561"/>
              <a:gd name="connsiteX9460" fmla="*/ 5172411 w 12192000"/>
              <a:gd name="connsiteY9460" fmla="*/ 170637 h 364561"/>
              <a:gd name="connsiteX9461" fmla="*/ 5162549 w 12192000"/>
              <a:gd name="connsiteY9461" fmla="*/ 173640 h 364561"/>
              <a:gd name="connsiteX9462" fmla="*/ 5162549 w 12192000"/>
              <a:gd name="connsiteY9462" fmla="*/ 180758 h 364561"/>
              <a:gd name="connsiteX9463" fmla="*/ 5172568 w 12192000"/>
              <a:gd name="connsiteY9463" fmla="*/ 173640 h 364561"/>
              <a:gd name="connsiteX9464" fmla="*/ 5172411 w 12192000"/>
              <a:gd name="connsiteY9464" fmla="*/ 170637 h 364561"/>
              <a:gd name="connsiteX9465" fmla="*/ 1903463 w 12192000"/>
              <a:gd name="connsiteY9465" fmla="*/ 169642 h 364561"/>
              <a:gd name="connsiteX9466" fmla="*/ 1903149 w 12192000"/>
              <a:gd name="connsiteY9466" fmla="*/ 171712 h 364561"/>
              <a:gd name="connsiteX9467" fmla="*/ 1913188 w 12192000"/>
              <a:gd name="connsiteY9467" fmla="*/ 186435 h 364561"/>
              <a:gd name="connsiteX9468" fmla="*/ 1923228 w 12192000"/>
              <a:gd name="connsiteY9468" fmla="*/ 186435 h 364561"/>
              <a:gd name="connsiteX9469" fmla="*/ 1923228 w 12192000"/>
              <a:gd name="connsiteY9469" fmla="*/ 179074 h 364561"/>
              <a:gd name="connsiteX9470" fmla="*/ 1923228 w 12192000"/>
              <a:gd name="connsiteY9470" fmla="*/ 179049 h 364561"/>
              <a:gd name="connsiteX9471" fmla="*/ 1923228 w 12192000"/>
              <a:gd name="connsiteY9471" fmla="*/ 176083 h 364561"/>
              <a:gd name="connsiteX9472" fmla="*/ 1923228 w 12192000"/>
              <a:gd name="connsiteY9472" fmla="*/ 171712 h 364561"/>
              <a:gd name="connsiteX9473" fmla="*/ 1903463 w 12192000"/>
              <a:gd name="connsiteY9473" fmla="*/ 169642 h 364561"/>
              <a:gd name="connsiteX9474" fmla="*/ 11177739 w 12192000"/>
              <a:gd name="connsiteY9474" fmla="*/ 169642 h 364561"/>
              <a:gd name="connsiteX9475" fmla="*/ 11177425 w 12192000"/>
              <a:gd name="connsiteY9475" fmla="*/ 171712 h 364561"/>
              <a:gd name="connsiteX9476" fmla="*/ 11187464 w 12192000"/>
              <a:gd name="connsiteY9476" fmla="*/ 186435 h 364561"/>
              <a:gd name="connsiteX9477" fmla="*/ 11197504 w 12192000"/>
              <a:gd name="connsiteY9477" fmla="*/ 186435 h 364561"/>
              <a:gd name="connsiteX9478" fmla="*/ 11197504 w 12192000"/>
              <a:gd name="connsiteY9478" fmla="*/ 179074 h 364561"/>
              <a:gd name="connsiteX9479" fmla="*/ 11197504 w 12192000"/>
              <a:gd name="connsiteY9479" fmla="*/ 179049 h 364561"/>
              <a:gd name="connsiteX9480" fmla="*/ 11197504 w 12192000"/>
              <a:gd name="connsiteY9480" fmla="*/ 176083 h 364561"/>
              <a:gd name="connsiteX9481" fmla="*/ 11197504 w 12192000"/>
              <a:gd name="connsiteY9481" fmla="*/ 171712 h 364561"/>
              <a:gd name="connsiteX9482" fmla="*/ 11177739 w 12192000"/>
              <a:gd name="connsiteY9482" fmla="*/ 169642 h 364561"/>
              <a:gd name="connsiteX9483" fmla="*/ 2437647 w 12192000"/>
              <a:gd name="connsiteY9483" fmla="*/ 168871 h 364561"/>
              <a:gd name="connsiteX9484" fmla="*/ 2423489 w 12192000"/>
              <a:gd name="connsiteY9484" fmla="*/ 171985 h 364561"/>
              <a:gd name="connsiteX9485" fmla="*/ 2423489 w 12192000"/>
              <a:gd name="connsiteY9485" fmla="*/ 186746 h 364561"/>
              <a:gd name="connsiteX9486" fmla="*/ 2440479 w 12192000"/>
              <a:gd name="connsiteY9486" fmla="*/ 183632 h 364561"/>
              <a:gd name="connsiteX9487" fmla="*/ 2443550 w 12192000"/>
              <a:gd name="connsiteY9487" fmla="*/ 186671 h 364561"/>
              <a:gd name="connsiteX9488" fmla="*/ 2443625 w 12192000"/>
              <a:gd name="connsiteY9488" fmla="*/ 186713 h 364561"/>
              <a:gd name="connsiteX9489" fmla="*/ 2443625 w 12192000"/>
              <a:gd name="connsiteY9489" fmla="*/ 176598 h 364561"/>
              <a:gd name="connsiteX9490" fmla="*/ 2443625 w 12192000"/>
              <a:gd name="connsiteY9490" fmla="*/ 171985 h 364561"/>
              <a:gd name="connsiteX9491" fmla="*/ 2437647 w 12192000"/>
              <a:gd name="connsiteY9491" fmla="*/ 168871 h 364561"/>
              <a:gd name="connsiteX9492" fmla="*/ 11711923 w 12192000"/>
              <a:gd name="connsiteY9492" fmla="*/ 168871 h 364561"/>
              <a:gd name="connsiteX9493" fmla="*/ 11697765 w 12192000"/>
              <a:gd name="connsiteY9493" fmla="*/ 171985 h 364561"/>
              <a:gd name="connsiteX9494" fmla="*/ 11697765 w 12192000"/>
              <a:gd name="connsiteY9494" fmla="*/ 186746 h 364561"/>
              <a:gd name="connsiteX9495" fmla="*/ 11714755 w 12192000"/>
              <a:gd name="connsiteY9495" fmla="*/ 183632 h 364561"/>
              <a:gd name="connsiteX9496" fmla="*/ 11717825 w 12192000"/>
              <a:gd name="connsiteY9496" fmla="*/ 186671 h 364561"/>
              <a:gd name="connsiteX9497" fmla="*/ 11717901 w 12192000"/>
              <a:gd name="connsiteY9497" fmla="*/ 186713 h 364561"/>
              <a:gd name="connsiteX9498" fmla="*/ 11717901 w 12192000"/>
              <a:gd name="connsiteY9498" fmla="*/ 176598 h 364561"/>
              <a:gd name="connsiteX9499" fmla="*/ 11717901 w 12192000"/>
              <a:gd name="connsiteY9499" fmla="*/ 171985 h 364561"/>
              <a:gd name="connsiteX9500" fmla="*/ 11711923 w 12192000"/>
              <a:gd name="connsiteY9500" fmla="*/ 168871 h 364561"/>
              <a:gd name="connsiteX9501" fmla="*/ 1819071 w 12192000"/>
              <a:gd name="connsiteY9501" fmla="*/ 168667 h 364561"/>
              <a:gd name="connsiteX9502" fmla="*/ 1816772 w 12192000"/>
              <a:gd name="connsiteY9502" fmla="*/ 170646 h 364561"/>
              <a:gd name="connsiteX9503" fmla="*/ 1810968 w 12192000"/>
              <a:gd name="connsiteY9503" fmla="*/ 171811 h 364561"/>
              <a:gd name="connsiteX9504" fmla="*/ 1808458 w 12192000"/>
              <a:gd name="connsiteY9504" fmla="*/ 184868 h 364561"/>
              <a:gd name="connsiteX9505" fmla="*/ 1811005 w 12192000"/>
              <a:gd name="connsiteY9505" fmla="*/ 186649 h 364561"/>
              <a:gd name="connsiteX9506" fmla="*/ 11093347 w 12192000"/>
              <a:gd name="connsiteY9506" fmla="*/ 168667 h 364561"/>
              <a:gd name="connsiteX9507" fmla="*/ 11091048 w 12192000"/>
              <a:gd name="connsiteY9507" fmla="*/ 170646 h 364561"/>
              <a:gd name="connsiteX9508" fmla="*/ 11085243 w 12192000"/>
              <a:gd name="connsiteY9508" fmla="*/ 171811 h 364561"/>
              <a:gd name="connsiteX9509" fmla="*/ 11082733 w 12192000"/>
              <a:gd name="connsiteY9509" fmla="*/ 184868 h 364561"/>
              <a:gd name="connsiteX9510" fmla="*/ 11085281 w 12192000"/>
              <a:gd name="connsiteY9510" fmla="*/ 186649 h 364561"/>
              <a:gd name="connsiteX9511" fmla="*/ 2522272 w 12192000"/>
              <a:gd name="connsiteY9511" fmla="*/ 168599 h 364561"/>
              <a:gd name="connsiteX9512" fmla="*/ 2495177 w 12192000"/>
              <a:gd name="connsiteY9512" fmla="*/ 171700 h 364561"/>
              <a:gd name="connsiteX9513" fmla="*/ 2525600 w 12192000"/>
              <a:gd name="connsiteY9513" fmla="*/ 171700 h 364561"/>
              <a:gd name="connsiteX9514" fmla="*/ 2522272 w 12192000"/>
              <a:gd name="connsiteY9514" fmla="*/ 168599 h 364561"/>
              <a:gd name="connsiteX9515" fmla="*/ 11796548 w 12192000"/>
              <a:gd name="connsiteY9515" fmla="*/ 168599 h 364561"/>
              <a:gd name="connsiteX9516" fmla="*/ 11769453 w 12192000"/>
              <a:gd name="connsiteY9516" fmla="*/ 171700 h 364561"/>
              <a:gd name="connsiteX9517" fmla="*/ 11799876 w 12192000"/>
              <a:gd name="connsiteY9517" fmla="*/ 171700 h 364561"/>
              <a:gd name="connsiteX9518" fmla="*/ 11796548 w 12192000"/>
              <a:gd name="connsiteY9518" fmla="*/ 168599 h 364561"/>
              <a:gd name="connsiteX9519" fmla="*/ 6717596 w 12192000"/>
              <a:gd name="connsiteY9519" fmla="*/ 167885 h 364561"/>
              <a:gd name="connsiteX9520" fmla="*/ 6718609 w 12192000"/>
              <a:gd name="connsiteY9520" fmla="*/ 170218 h 364561"/>
              <a:gd name="connsiteX9521" fmla="*/ 6727142 w 12192000"/>
              <a:gd name="connsiteY9521" fmla="*/ 173790 h 364561"/>
              <a:gd name="connsiteX9522" fmla="*/ 6722666 w 12192000"/>
              <a:gd name="connsiteY9522" fmla="*/ 169674 h 364561"/>
              <a:gd name="connsiteX9523" fmla="*/ 5242107 w 12192000"/>
              <a:gd name="connsiteY9523" fmla="*/ 166646 h 364561"/>
              <a:gd name="connsiteX9524" fmla="*/ 5222604 w 12192000"/>
              <a:gd name="connsiteY9524" fmla="*/ 173790 h 364561"/>
              <a:gd name="connsiteX9525" fmla="*/ 5230070 w 12192000"/>
              <a:gd name="connsiteY9525" fmla="*/ 178032 h 364561"/>
              <a:gd name="connsiteX9526" fmla="*/ 5234277 w 12192000"/>
              <a:gd name="connsiteY9526" fmla="*/ 179489 h 364561"/>
              <a:gd name="connsiteX9527" fmla="*/ 5237993 w 12192000"/>
              <a:gd name="connsiteY9527" fmla="*/ 176693 h 364561"/>
              <a:gd name="connsiteX9528" fmla="*/ 5242107 w 12192000"/>
              <a:gd name="connsiteY9528" fmla="*/ 166646 h 364561"/>
              <a:gd name="connsiteX9529" fmla="*/ 5767302 w 12192000"/>
              <a:gd name="connsiteY9529" fmla="*/ 166646 h 364561"/>
              <a:gd name="connsiteX9530" fmla="*/ 5768521 w 12192000"/>
              <a:gd name="connsiteY9530" fmla="*/ 169325 h 364561"/>
              <a:gd name="connsiteX9531" fmla="*/ 5771344 w 12192000"/>
              <a:gd name="connsiteY9531" fmla="*/ 169652 h 364561"/>
              <a:gd name="connsiteX9532" fmla="*/ 5771416 w 12192000"/>
              <a:gd name="connsiteY9532" fmla="*/ 168879 h 364561"/>
              <a:gd name="connsiteX9533" fmla="*/ 5767302 w 12192000"/>
              <a:gd name="connsiteY9533" fmla="*/ 166646 h 364561"/>
              <a:gd name="connsiteX9534" fmla="*/ 6598977 w 12192000"/>
              <a:gd name="connsiteY9534" fmla="*/ 166646 h 364561"/>
              <a:gd name="connsiteX9535" fmla="*/ 6617313 w 12192000"/>
              <a:gd name="connsiteY9535" fmla="*/ 181423 h 364561"/>
              <a:gd name="connsiteX9536" fmla="*/ 6618480 w 12192000"/>
              <a:gd name="connsiteY9536" fmla="*/ 180935 h 364561"/>
              <a:gd name="connsiteX9537" fmla="*/ 6598977 w 12192000"/>
              <a:gd name="connsiteY9537" fmla="*/ 166646 h 364561"/>
              <a:gd name="connsiteX9538" fmla="*/ 6717390 w 12192000"/>
              <a:gd name="connsiteY9538" fmla="*/ 166646 h 364561"/>
              <a:gd name="connsiteX9539" fmla="*/ 6716420 w 12192000"/>
              <a:gd name="connsiteY9539" fmla="*/ 167646 h 364561"/>
              <a:gd name="connsiteX9540" fmla="*/ 6716933 w 12192000"/>
              <a:gd name="connsiteY9540" fmla="*/ 167651 h 364561"/>
              <a:gd name="connsiteX9541" fmla="*/ 6717596 w 12192000"/>
              <a:gd name="connsiteY9541" fmla="*/ 167885 h 364561"/>
              <a:gd name="connsiteX9542" fmla="*/ 6717543 w 12192000"/>
              <a:gd name="connsiteY9542" fmla="*/ 167763 h 364561"/>
              <a:gd name="connsiteX9543" fmla="*/ 6717390 w 12192000"/>
              <a:gd name="connsiteY9543" fmla="*/ 166646 h 364561"/>
              <a:gd name="connsiteX9544" fmla="*/ 7143308 w 12192000"/>
              <a:gd name="connsiteY9544" fmla="*/ 166630 h 364561"/>
              <a:gd name="connsiteX9545" fmla="*/ 7133557 w 12192000"/>
              <a:gd name="connsiteY9545" fmla="*/ 166630 h 364561"/>
              <a:gd name="connsiteX9546" fmla="*/ 7133557 w 12192000"/>
              <a:gd name="connsiteY9546" fmla="*/ 173856 h 364561"/>
              <a:gd name="connsiteX9547" fmla="*/ 7143308 w 12192000"/>
              <a:gd name="connsiteY9547" fmla="*/ 173856 h 364561"/>
              <a:gd name="connsiteX9548" fmla="*/ 7143308 w 12192000"/>
              <a:gd name="connsiteY9548" fmla="*/ 166630 h 364561"/>
              <a:gd name="connsiteX9549" fmla="*/ 8618670 w 12192000"/>
              <a:gd name="connsiteY9549" fmla="*/ 166544 h 364561"/>
              <a:gd name="connsiteX9550" fmla="*/ 8618670 w 12192000"/>
              <a:gd name="connsiteY9550" fmla="*/ 173668 h 364561"/>
              <a:gd name="connsiteX9551" fmla="*/ 8618670 w 12192000"/>
              <a:gd name="connsiteY9551" fmla="*/ 180791 h 364561"/>
              <a:gd name="connsiteX9552" fmla="*/ 8628435 w 12192000"/>
              <a:gd name="connsiteY9552" fmla="*/ 180791 h 364561"/>
              <a:gd name="connsiteX9553" fmla="*/ 8618670 w 12192000"/>
              <a:gd name="connsiteY9553" fmla="*/ 166544 h 364561"/>
              <a:gd name="connsiteX9554" fmla="*/ 4490126 w 12192000"/>
              <a:gd name="connsiteY9554" fmla="*/ 166522 h 364561"/>
              <a:gd name="connsiteX9555" fmla="*/ 4480117 w 12192000"/>
              <a:gd name="connsiteY9555" fmla="*/ 180758 h 364561"/>
              <a:gd name="connsiteX9556" fmla="*/ 4490126 w 12192000"/>
              <a:gd name="connsiteY9556" fmla="*/ 180758 h 364561"/>
              <a:gd name="connsiteX9557" fmla="*/ 4490126 w 12192000"/>
              <a:gd name="connsiteY9557" fmla="*/ 166522 h 364561"/>
              <a:gd name="connsiteX9558" fmla="*/ 4668308 w 12192000"/>
              <a:gd name="connsiteY9558" fmla="*/ 166522 h 364561"/>
              <a:gd name="connsiteX9559" fmla="*/ 4668308 w 12192000"/>
              <a:gd name="connsiteY9559" fmla="*/ 173856 h 364561"/>
              <a:gd name="connsiteX9560" fmla="*/ 4687562 w 12192000"/>
              <a:gd name="connsiteY9560" fmla="*/ 173856 h 364561"/>
              <a:gd name="connsiteX9561" fmla="*/ 4668308 w 12192000"/>
              <a:gd name="connsiteY9561" fmla="*/ 166522 h 364561"/>
              <a:gd name="connsiteX9562" fmla="*/ 4728225 w 12192000"/>
              <a:gd name="connsiteY9562" fmla="*/ 166522 h 364561"/>
              <a:gd name="connsiteX9563" fmla="*/ 4737653 w 12192000"/>
              <a:gd name="connsiteY9563" fmla="*/ 173856 h 364561"/>
              <a:gd name="connsiteX9564" fmla="*/ 4728225 w 12192000"/>
              <a:gd name="connsiteY9564" fmla="*/ 166522 h 364561"/>
              <a:gd name="connsiteX9565" fmla="*/ 4856096 w 12192000"/>
              <a:gd name="connsiteY9565" fmla="*/ 166522 h 364561"/>
              <a:gd name="connsiteX9566" fmla="*/ 4856534 w 12192000"/>
              <a:gd name="connsiteY9566" fmla="*/ 169632 h 364561"/>
              <a:gd name="connsiteX9567" fmla="*/ 4855383 w 12192000"/>
              <a:gd name="connsiteY9567" fmla="*/ 171700 h 364561"/>
              <a:gd name="connsiteX9568" fmla="*/ 4856883 w 12192000"/>
              <a:gd name="connsiteY9568" fmla="*/ 172111 h 364561"/>
              <a:gd name="connsiteX9569" fmla="*/ 4857348 w 12192000"/>
              <a:gd name="connsiteY9569" fmla="*/ 175419 h 364561"/>
              <a:gd name="connsiteX9570" fmla="*/ 4864009 w 12192000"/>
              <a:gd name="connsiteY9570" fmla="*/ 174068 h 364561"/>
              <a:gd name="connsiteX9571" fmla="*/ 4865422 w 12192000"/>
              <a:gd name="connsiteY9571" fmla="*/ 174456 h 364561"/>
              <a:gd name="connsiteX9572" fmla="*/ 4875463 w 12192000"/>
              <a:gd name="connsiteY9572" fmla="*/ 171700 h 364561"/>
              <a:gd name="connsiteX9573" fmla="*/ 4864697 w 12192000"/>
              <a:gd name="connsiteY9573" fmla="*/ 169762 h 364561"/>
              <a:gd name="connsiteX9574" fmla="*/ 4863703 w 12192000"/>
              <a:gd name="connsiteY9574" fmla="*/ 169610 h 364561"/>
              <a:gd name="connsiteX9575" fmla="*/ 5212937 w 12192000"/>
              <a:gd name="connsiteY9575" fmla="*/ 166522 h 364561"/>
              <a:gd name="connsiteX9576" fmla="*/ 5212937 w 12192000"/>
              <a:gd name="connsiteY9576" fmla="*/ 180758 h 364561"/>
              <a:gd name="connsiteX9577" fmla="*/ 5222661 w 12192000"/>
              <a:gd name="connsiteY9577" fmla="*/ 173640 h 364561"/>
              <a:gd name="connsiteX9578" fmla="*/ 5212937 w 12192000"/>
              <a:gd name="connsiteY9578" fmla="*/ 166522 h 364561"/>
              <a:gd name="connsiteX9579" fmla="*/ 5311651 w 12192000"/>
              <a:gd name="connsiteY9579" fmla="*/ 166522 h 364561"/>
              <a:gd name="connsiteX9580" fmla="*/ 5282774 w 12192000"/>
              <a:gd name="connsiteY9580" fmla="*/ 166522 h 364561"/>
              <a:gd name="connsiteX9581" fmla="*/ 5293603 w 12192000"/>
              <a:gd name="connsiteY9581" fmla="*/ 175420 h 364561"/>
              <a:gd name="connsiteX9582" fmla="*/ 5302312 w 12192000"/>
              <a:gd name="connsiteY9582" fmla="*/ 174602 h 364561"/>
              <a:gd name="connsiteX9583" fmla="*/ 5303401 w 12192000"/>
              <a:gd name="connsiteY9583" fmla="*/ 183643 h 364561"/>
              <a:gd name="connsiteX9584" fmla="*/ 5311651 w 12192000"/>
              <a:gd name="connsiteY9584" fmla="*/ 188092 h 364561"/>
              <a:gd name="connsiteX9585" fmla="*/ 5307674 w 12192000"/>
              <a:gd name="connsiteY9585" fmla="*/ 175079 h 364561"/>
              <a:gd name="connsiteX9586" fmla="*/ 5304546 w 12192000"/>
              <a:gd name="connsiteY9586" fmla="*/ 174377 h 364561"/>
              <a:gd name="connsiteX9587" fmla="*/ 5311651 w 12192000"/>
              <a:gd name="connsiteY9587" fmla="*/ 173640 h 364561"/>
              <a:gd name="connsiteX9588" fmla="*/ 5311651 w 12192000"/>
              <a:gd name="connsiteY9588" fmla="*/ 166522 h 364561"/>
              <a:gd name="connsiteX9589" fmla="*/ 5321670 w 12192000"/>
              <a:gd name="connsiteY9589" fmla="*/ 166522 h 364561"/>
              <a:gd name="connsiteX9590" fmla="*/ 5330179 w 12192000"/>
              <a:gd name="connsiteY9590" fmla="*/ 167439 h 364561"/>
              <a:gd name="connsiteX9591" fmla="*/ 5331394 w 12192000"/>
              <a:gd name="connsiteY9591" fmla="*/ 173856 h 364561"/>
              <a:gd name="connsiteX9592" fmla="*/ 5341118 w 12192000"/>
              <a:gd name="connsiteY9592" fmla="*/ 173856 h 364561"/>
              <a:gd name="connsiteX9593" fmla="*/ 5335041 w 12192000"/>
              <a:gd name="connsiteY9593" fmla="*/ 167439 h 364561"/>
              <a:gd name="connsiteX9594" fmla="*/ 5381389 w 12192000"/>
              <a:gd name="connsiteY9594" fmla="*/ 166522 h 364561"/>
              <a:gd name="connsiteX9595" fmla="*/ 5371764 w 12192000"/>
              <a:gd name="connsiteY9595" fmla="*/ 180902 h 364561"/>
              <a:gd name="connsiteX9596" fmla="*/ 5381389 w 12192000"/>
              <a:gd name="connsiteY9596" fmla="*/ 188092 h 364561"/>
              <a:gd name="connsiteX9597" fmla="*/ 5383044 w 12192000"/>
              <a:gd name="connsiteY9597" fmla="*/ 183823 h 364561"/>
              <a:gd name="connsiteX9598" fmla="*/ 5383198 w 12192000"/>
              <a:gd name="connsiteY9598" fmla="*/ 183719 h 364561"/>
              <a:gd name="connsiteX9599" fmla="*/ 5382894 w 12192000"/>
              <a:gd name="connsiteY9599" fmla="*/ 183823 h 364561"/>
              <a:gd name="connsiteX9600" fmla="*/ 5381389 w 12192000"/>
              <a:gd name="connsiteY9600" fmla="*/ 180902 h 364561"/>
              <a:gd name="connsiteX9601" fmla="*/ 5381389 w 12192000"/>
              <a:gd name="connsiteY9601" fmla="*/ 173712 h 364561"/>
              <a:gd name="connsiteX9602" fmla="*/ 5381389 w 12192000"/>
              <a:gd name="connsiteY9602" fmla="*/ 166522 h 364561"/>
              <a:gd name="connsiteX9603" fmla="*/ 5410660 w 12192000"/>
              <a:gd name="connsiteY9603" fmla="*/ 166522 h 364561"/>
              <a:gd name="connsiteX9604" fmla="*/ 5400641 w 12192000"/>
              <a:gd name="connsiteY9604" fmla="*/ 166522 h 364561"/>
              <a:gd name="connsiteX9605" fmla="*/ 5402206 w 12192000"/>
              <a:gd name="connsiteY9605" fmla="*/ 170791 h 364561"/>
              <a:gd name="connsiteX9606" fmla="*/ 5410660 w 12192000"/>
              <a:gd name="connsiteY9606" fmla="*/ 180902 h 364561"/>
              <a:gd name="connsiteX9607" fmla="*/ 5420678 w 12192000"/>
              <a:gd name="connsiteY9607" fmla="*/ 180902 h 364561"/>
              <a:gd name="connsiteX9608" fmla="*/ 5410660 w 12192000"/>
              <a:gd name="connsiteY9608" fmla="*/ 173712 h 364561"/>
              <a:gd name="connsiteX9609" fmla="*/ 5410660 w 12192000"/>
              <a:gd name="connsiteY9609" fmla="*/ 166522 h 364561"/>
              <a:gd name="connsiteX9610" fmla="*/ 5757779 w 12192000"/>
              <a:gd name="connsiteY9610" fmla="*/ 166522 h 364561"/>
              <a:gd name="connsiteX9611" fmla="*/ 5736563 w 12192000"/>
              <a:gd name="connsiteY9611" fmla="*/ 180758 h 364561"/>
              <a:gd name="connsiteX9612" fmla="*/ 5757779 w 12192000"/>
              <a:gd name="connsiteY9612" fmla="*/ 166522 h 364561"/>
              <a:gd name="connsiteX9613" fmla="*/ 6054214 w 12192000"/>
              <a:gd name="connsiteY9613" fmla="*/ 166522 h 364561"/>
              <a:gd name="connsiteX9614" fmla="*/ 6044785 w 12192000"/>
              <a:gd name="connsiteY9614" fmla="*/ 173856 h 364561"/>
              <a:gd name="connsiteX9615" fmla="*/ 6054214 w 12192000"/>
              <a:gd name="connsiteY9615" fmla="*/ 166522 h 364561"/>
              <a:gd name="connsiteX9616" fmla="*/ 6093307 w 12192000"/>
              <a:gd name="connsiteY9616" fmla="*/ 166522 h 364561"/>
              <a:gd name="connsiteX9617" fmla="*/ 6083485 w 12192000"/>
              <a:gd name="connsiteY9617" fmla="*/ 166522 h 364561"/>
              <a:gd name="connsiteX9618" fmla="*/ 6083485 w 12192000"/>
              <a:gd name="connsiteY9618" fmla="*/ 180758 h 364561"/>
              <a:gd name="connsiteX9619" fmla="*/ 6093307 w 12192000"/>
              <a:gd name="connsiteY9619" fmla="*/ 180758 h 364561"/>
              <a:gd name="connsiteX9620" fmla="*/ 6093307 w 12192000"/>
              <a:gd name="connsiteY9620" fmla="*/ 166522 h 364561"/>
              <a:gd name="connsiteX9621" fmla="*/ 6252232 w 12192000"/>
              <a:gd name="connsiteY9621" fmla="*/ 166522 h 364561"/>
              <a:gd name="connsiteX9622" fmla="*/ 6261661 w 12192000"/>
              <a:gd name="connsiteY9622" fmla="*/ 173856 h 364561"/>
              <a:gd name="connsiteX9623" fmla="*/ 6252232 w 12192000"/>
              <a:gd name="connsiteY9623" fmla="*/ 166522 h 364561"/>
              <a:gd name="connsiteX9624" fmla="*/ 6449954 w 12192000"/>
              <a:gd name="connsiteY9624" fmla="*/ 166522 h 364561"/>
              <a:gd name="connsiteX9625" fmla="*/ 6440229 w 12192000"/>
              <a:gd name="connsiteY9625" fmla="*/ 173640 h 364561"/>
              <a:gd name="connsiteX9626" fmla="*/ 6449954 w 12192000"/>
              <a:gd name="connsiteY9626" fmla="*/ 180758 h 364561"/>
              <a:gd name="connsiteX9627" fmla="*/ 6459678 w 12192000"/>
              <a:gd name="connsiteY9627" fmla="*/ 173640 h 364561"/>
              <a:gd name="connsiteX9628" fmla="*/ 6449954 w 12192000"/>
              <a:gd name="connsiteY9628" fmla="*/ 166522 h 364561"/>
              <a:gd name="connsiteX9629" fmla="*/ 6469107 w 12192000"/>
              <a:gd name="connsiteY9629" fmla="*/ 166522 h 364561"/>
              <a:gd name="connsiteX9630" fmla="*/ 6459678 w 12192000"/>
              <a:gd name="connsiteY9630" fmla="*/ 166522 h 364561"/>
              <a:gd name="connsiteX9631" fmla="*/ 6469107 w 12192000"/>
              <a:gd name="connsiteY9631" fmla="*/ 166522 h 364561"/>
              <a:gd name="connsiteX9632" fmla="*/ 6915235 w 12192000"/>
              <a:gd name="connsiteY9632" fmla="*/ 166522 h 364561"/>
              <a:gd name="connsiteX9633" fmla="*/ 6915235 w 12192000"/>
              <a:gd name="connsiteY9633" fmla="*/ 180758 h 364561"/>
              <a:gd name="connsiteX9634" fmla="*/ 6915235 w 12192000"/>
              <a:gd name="connsiteY9634" fmla="*/ 166522 h 364561"/>
              <a:gd name="connsiteX9635" fmla="*/ 7192223 w 12192000"/>
              <a:gd name="connsiteY9635" fmla="*/ 166522 h 364561"/>
              <a:gd name="connsiteX9636" fmla="*/ 7202242 w 12192000"/>
              <a:gd name="connsiteY9636" fmla="*/ 173856 h 364561"/>
              <a:gd name="connsiteX9637" fmla="*/ 7192223 w 12192000"/>
              <a:gd name="connsiteY9637" fmla="*/ 173856 h 364561"/>
              <a:gd name="connsiteX9638" fmla="*/ 7182794 w 12192000"/>
              <a:gd name="connsiteY9638" fmla="*/ 166522 h 364561"/>
              <a:gd name="connsiteX9639" fmla="*/ 7192223 w 12192000"/>
              <a:gd name="connsiteY9639" fmla="*/ 166522 h 364561"/>
              <a:gd name="connsiteX9640" fmla="*/ 7618607 w 12192000"/>
              <a:gd name="connsiteY9640" fmla="*/ 166522 h 364561"/>
              <a:gd name="connsiteX9641" fmla="*/ 7618607 w 12192000"/>
              <a:gd name="connsiteY9641" fmla="*/ 173640 h 364561"/>
              <a:gd name="connsiteX9642" fmla="*/ 7608883 w 12192000"/>
              <a:gd name="connsiteY9642" fmla="*/ 166522 h 364561"/>
              <a:gd name="connsiteX9643" fmla="*/ 7618607 w 12192000"/>
              <a:gd name="connsiteY9643" fmla="*/ 180758 h 364561"/>
              <a:gd name="connsiteX9644" fmla="*/ 7628331 w 12192000"/>
              <a:gd name="connsiteY9644" fmla="*/ 180758 h 364561"/>
              <a:gd name="connsiteX9645" fmla="*/ 7628332 w 12192000"/>
              <a:gd name="connsiteY9645" fmla="*/ 180758 h 364561"/>
              <a:gd name="connsiteX9646" fmla="*/ 7623469 w 12192000"/>
              <a:gd name="connsiteY9646" fmla="*/ 170971 h 364561"/>
              <a:gd name="connsiteX9647" fmla="*/ 7618607 w 12192000"/>
              <a:gd name="connsiteY9647" fmla="*/ 166522 h 364561"/>
              <a:gd name="connsiteX9648" fmla="*/ 7925356 w 12192000"/>
              <a:gd name="connsiteY9648" fmla="*/ 166522 h 364561"/>
              <a:gd name="connsiteX9649" fmla="*/ 7915337 w 12192000"/>
              <a:gd name="connsiteY9649" fmla="*/ 173856 h 364561"/>
              <a:gd name="connsiteX9650" fmla="*/ 7925356 w 12192000"/>
              <a:gd name="connsiteY9650" fmla="*/ 166522 h 364561"/>
              <a:gd name="connsiteX9651" fmla="*/ 8083888 w 12192000"/>
              <a:gd name="connsiteY9651" fmla="*/ 166522 h 364561"/>
              <a:gd name="connsiteX9652" fmla="*/ 8073869 w 12192000"/>
              <a:gd name="connsiteY9652" fmla="*/ 173640 h 364561"/>
              <a:gd name="connsiteX9653" fmla="*/ 8083888 w 12192000"/>
              <a:gd name="connsiteY9653" fmla="*/ 180758 h 364561"/>
              <a:gd name="connsiteX9654" fmla="*/ 8093906 w 12192000"/>
              <a:gd name="connsiteY9654" fmla="*/ 173640 h 364561"/>
              <a:gd name="connsiteX9655" fmla="*/ 8083888 w 12192000"/>
              <a:gd name="connsiteY9655" fmla="*/ 166522 h 364561"/>
              <a:gd name="connsiteX9656" fmla="*/ 8122784 w 12192000"/>
              <a:gd name="connsiteY9656" fmla="*/ 166522 h 364561"/>
              <a:gd name="connsiteX9657" fmla="*/ 8122784 w 12192000"/>
              <a:gd name="connsiteY9657" fmla="*/ 173856 h 364561"/>
              <a:gd name="connsiteX9658" fmla="*/ 8122784 w 12192000"/>
              <a:gd name="connsiteY9658" fmla="*/ 166522 h 364561"/>
              <a:gd name="connsiteX9659" fmla="*/ 8122784 w 12192000"/>
              <a:gd name="connsiteY9659" fmla="*/ 166522 h 364561"/>
              <a:gd name="connsiteX9660" fmla="*/ 8113355 w 12192000"/>
              <a:gd name="connsiteY9660" fmla="*/ 166522 h 364561"/>
              <a:gd name="connsiteX9661" fmla="*/ 8122784 w 12192000"/>
              <a:gd name="connsiteY9661" fmla="*/ 166522 h 364561"/>
              <a:gd name="connsiteX9662" fmla="*/ 8153430 w 12192000"/>
              <a:gd name="connsiteY9662" fmla="*/ 166522 h 364561"/>
              <a:gd name="connsiteX9663" fmla="*/ 8142232 w 12192000"/>
              <a:gd name="connsiteY9663" fmla="*/ 173640 h 364561"/>
              <a:gd name="connsiteX9664" fmla="*/ 8153430 w 12192000"/>
              <a:gd name="connsiteY9664" fmla="*/ 180758 h 364561"/>
              <a:gd name="connsiteX9665" fmla="*/ 8153430 w 12192000"/>
              <a:gd name="connsiteY9665" fmla="*/ 166522 h 364561"/>
              <a:gd name="connsiteX9666" fmla="*/ 8173172 w 12192000"/>
              <a:gd name="connsiteY9666" fmla="*/ 166522 h 364561"/>
              <a:gd name="connsiteX9667" fmla="*/ 8173172 w 12192000"/>
              <a:gd name="connsiteY9667" fmla="*/ 173712 h 364561"/>
              <a:gd name="connsiteX9668" fmla="*/ 8163448 w 12192000"/>
              <a:gd name="connsiteY9668" fmla="*/ 173712 h 364561"/>
              <a:gd name="connsiteX9669" fmla="*/ 8164332 w 12192000"/>
              <a:gd name="connsiteY9669" fmla="*/ 180902 h 364561"/>
              <a:gd name="connsiteX9670" fmla="*/ 8171957 w 12192000"/>
              <a:gd name="connsiteY9670" fmla="*/ 180902 h 364561"/>
              <a:gd name="connsiteX9671" fmla="*/ 8173172 w 12192000"/>
              <a:gd name="connsiteY9671" fmla="*/ 180902 h 364561"/>
              <a:gd name="connsiteX9672" fmla="*/ 8173172 w 12192000"/>
              <a:gd name="connsiteY9672" fmla="*/ 166522 h 364561"/>
              <a:gd name="connsiteX9673" fmla="*/ 8202345 w 12192000"/>
              <a:gd name="connsiteY9673" fmla="*/ 166522 h 364561"/>
              <a:gd name="connsiteX9674" fmla="*/ 8192326 w 12192000"/>
              <a:gd name="connsiteY9674" fmla="*/ 173856 h 364561"/>
              <a:gd name="connsiteX9675" fmla="*/ 8202345 w 12192000"/>
              <a:gd name="connsiteY9675" fmla="*/ 166522 h 364561"/>
              <a:gd name="connsiteX9676" fmla="*/ 8211774 w 12192000"/>
              <a:gd name="connsiteY9676" fmla="*/ 166522 h 364561"/>
              <a:gd name="connsiteX9677" fmla="*/ 8211930 w 12192000"/>
              <a:gd name="connsiteY9677" fmla="*/ 170762 h 364561"/>
              <a:gd name="connsiteX9678" fmla="*/ 8221792 w 12192000"/>
              <a:gd name="connsiteY9678" fmla="*/ 173856 h 364561"/>
              <a:gd name="connsiteX9679" fmla="*/ 8220540 w 12192000"/>
              <a:gd name="connsiteY9679" fmla="*/ 167439 h 364561"/>
              <a:gd name="connsiteX9680" fmla="*/ 8211774 w 12192000"/>
              <a:gd name="connsiteY9680" fmla="*/ 166522 h 364561"/>
              <a:gd name="connsiteX9681" fmla="*/ 8202344 w 12192000"/>
              <a:gd name="connsiteY9681" fmla="*/ 180758 h 364561"/>
              <a:gd name="connsiteX9682" fmla="*/ 8211774 w 12192000"/>
              <a:gd name="connsiteY9682" fmla="*/ 180758 h 364561"/>
              <a:gd name="connsiteX9683" fmla="*/ 8211774 w 12192000"/>
              <a:gd name="connsiteY9683" fmla="*/ 175002 h 364561"/>
              <a:gd name="connsiteX9684" fmla="*/ 8211774 w 12192000"/>
              <a:gd name="connsiteY9684" fmla="*/ 173856 h 364561"/>
              <a:gd name="connsiteX9685" fmla="*/ 8211774 w 12192000"/>
              <a:gd name="connsiteY9685" fmla="*/ 170748 h 364561"/>
              <a:gd name="connsiteX9686" fmla="*/ 8281905 w 12192000"/>
              <a:gd name="connsiteY9686" fmla="*/ 166522 h 364561"/>
              <a:gd name="connsiteX9687" fmla="*/ 8272181 w 12192000"/>
              <a:gd name="connsiteY9687" fmla="*/ 166522 h 364561"/>
              <a:gd name="connsiteX9688" fmla="*/ 8262456 w 12192000"/>
              <a:gd name="connsiteY9688" fmla="*/ 173856 h 364561"/>
              <a:gd name="connsiteX9689" fmla="*/ 8281905 w 12192000"/>
              <a:gd name="connsiteY9689" fmla="*/ 173856 h 364561"/>
              <a:gd name="connsiteX9690" fmla="*/ 8281905 w 12192000"/>
              <a:gd name="connsiteY9690" fmla="*/ 166522 h 364561"/>
              <a:gd name="connsiteX9691" fmla="*/ 8341547 w 12192000"/>
              <a:gd name="connsiteY9691" fmla="*/ 166522 h 364561"/>
              <a:gd name="connsiteX9692" fmla="*/ 8330232 w 12192000"/>
              <a:gd name="connsiteY9692" fmla="*/ 166522 h 364561"/>
              <a:gd name="connsiteX9693" fmla="*/ 8341547 w 12192000"/>
              <a:gd name="connsiteY9693" fmla="*/ 166522 h 364561"/>
              <a:gd name="connsiteX9694" fmla="*/ 8479333 w 12192000"/>
              <a:gd name="connsiteY9694" fmla="*/ 166522 h 364561"/>
              <a:gd name="connsiteX9695" fmla="*/ 8489352 w 12192000"/>
              <a:gd name="connsiteY9695" fmla="*/ 180758 h 364561"/>
              <a:gd name="connsiteX9696" fmla="*/ 8479333 w 12192000"/>
              <a:gd name="connsiteY9696" fmla="*/ 166522 h 364561"/>
              <a:gd name="connsiteX9697" fmla="*/ 8785788 w 12192000"/>
              <a:gd name="connsiteY9697" fmla="*/ 166522 h 364561"/>
              <a:gd name="connsiteX9698" fmla="*/ 8766340 w 12192000"/>
              <a:gd name="connsiteY9698" fmla="*/ 166522 h 364561"/>
              <a:gd name="connsiteX9699" fmla="*/ 8776063 w 12192000"/>
              <a:gd name="connsiteY9699" fmla="*/ 180758 h 364561"/>
              <a:gd name="connsiteX9700" fmla="*/ 8785788 w 12192000"/>
              <a:gd name="connsiteY9700" fmla="*/ 166522 h 364561"/>
              <a:gd name="connsiteX9701" fmla="*/ 8826452 w 12192000"/>
              <a:gd name="connsiteY9701" fmla="*/ 166522 h 364561"/>
              <a:gd name="connsiteX9702" fmla="*/ 8817943 w 12192000"/>
              <a:gd name="connsiteY9702" fmla="*/ 166522 h 364561"/>
              <a:gd name="connsiteX9703" fmla="*/ 8816729 w 12192000"/>
              <a:gd name="connsiteY9703" fmla="*/ 166522 h 364561"/>
              <a:gd name="connsiteX9704" fmla="*/ 8812626 w 12192000"/>
              <a:gd name="connsiteY9704" fmla="*/ 170762 h 364561"/>
              <a:gd name="connsiteX9705" fmla="*/ 8816729 w 12192000"/>
              <a:gd name="connsiteY9705" fmla="*/ 173856 h 364561"/>
              <a:gd name="connsiteX9706" fmla="*/ 8826452 w 12192000"/>
              <a:gd name="connsiteY9706" fmla="*/ 166522 h 364561"/>
              <a:gd name="connsiteX9707" fmla="*/ 8835881 w 12192000"/>
              <a:gd name="connsiteY9707" fmla="*/ 166522 h 364561"/>
              <a:gd name="connsiteX9708" fmla="*/ 8845900 w 12192000"/>
              <a:gd name="connsiteY9708" fmla="*/ 173856 h 364561"/>
              <a:gd name="connsiteX9709" fmla="*/ 8835881 w 12192000"/>
              <a:gd name="connsiteY9709" fmla="*/ 166522 h 364561"/>
              <a:gd name="connsiteX9710" fmla="*/ 8934890 w 12192000"/>
              <a:gd name="connsiteY9710" fmla="*/ 166522 h 364561"/>
              <a:gd name="connsiteX9711" fmla="*/ 8944909 w 12192000"/>
              <a:gd name="connsiteY9711" fmla="*/ 173856 h 364561"/>
              <a:gd name="connsiteX9712" fmla="*/ 8934890 w 12192000"/>
              <a:gd name="connsiteY9712" fmla="*/ 166522 h 364561"/>
              <a:gd name="connsiteX9713" fmla="*/ 9072795 w 12192000"/>
              <a:gd name="connsiteY9713" fmla="*/ 166522 h 364561"/>
              <a:gd name="connsiteX9714" fmla="*/ 9072795 w 12192000"/>
              <a:gd name="connsiteY9714" fmla="*/ 173856 h 364561"/>
              <a:gd name="connsiteX9715" fmla="*/ 9072795 w 12192000"/>
              <a:gd name="connsiteY9715" fmla="*/ 166522 h 364561"/>
              <a:gd name="connsiteX9716" fmla="*/ 9172982 w 12192000"/>
              <a:gd name="connsiteY9716" fmla="*/ 166522 h 364561"/>
              <a:gd name="connsiteX9717" fmla="*/ 9162374 w 12192000"/>
              <a:gd name="connsiteY9717" fmla="*/ 173856 h 364561"/>
              <a:gd name="connsiteX9718" fmla="*/ 9172982 w 12192000"/>
              <a:gd name="connsiteY9718" fmla="*/ 166522 h 364561"/>
              <a:gd name="connsiteX9719" fmla="*/ 2566671 w 12192000"/>
              <a:gd name="connsiteY9719" fmla="*/ 166244 h 364561"/>
              <a:gd name="connsiteX9720" fmla="*/ 2556023 w 12192000"/>
              <a:gd name="connsiteY9720" fmla="*/ 171923 h 364561"/>
              <a:gd name="connsiteX9721" fmla="*/ 2577319 w 12192000"/>
              <a:gd name="connsiteY9721" fmla="*/ 171923 h 364561"/>
              <a:gd name="connsiteX9722" fmla="*/ 2566671 w 12192000"/>
              <a:gd name="connsiteY9722" fmla="*/ 166244 h 364561"/>
              <a:gd name="connsiteX9723" fmla="*/ 11840947 w 12192000"/>
              <a:gd name="connsiteY9723" fmla="*/ 166244 h 364561"/>
              <a:gd name="connsiteX9724" fmla="*/ 11830299 w 12192000"/>
              <a:gd name="connsiteY9724" fmla="*/ 171923 h 364561"/>
              <a:gd name="connsiteX9725" fmla="*/ 11851595 w 12192000"/>
              <a:gd name="connsiteY9725" fmla="*/ 171923 h 364561"/>
              <a:gd name="connsiteX9726" fmla="*/ 11840947 w 12192000"/>
              <a:gd name="connsiteY9726" fmla="*/ 166244 h 364561"/>
              <a:gd name="connsiteX9727" fmla="*/ 6171179 w 12192000"/>
              <a:gd name="connsiteY9727" fmla="*/ 164721 h 364561"/>
              <a:gd name="connsiteX9728" fmla="*/ 6153223 w 12192000"/>
              <a:gd name="connsiteY9728" fmla="*/ 188092 h 364561"/>
              <a:gd name="connsiteX9729" fmla="*/ 6163045 w 12192000"/>
              <a:gd name="connsiteY9729" fmla="*/ 180866 h 364561"/>
              <a:gd name="connsiteX9730" fmla="*/ 6182690 w 12192000"/>
              <a:gd name="connsiteY9730" fmla="*/ 166414 h 364561"/>
              <a:gd name="connsiteX9731" fmla="*/ 6171179 w 12192000"/>
              <a:gd name="connsiteY9731" fmla="*/ 164721 h 364561"/>
              <a:gd name="connsiteX9732" fmla="*/ 6186668 w 12192000"/>
              <a:gd name="connsiteY9732" fmla="*/ 164574 h 364561"/>
              <a:gd name="connsiteX9733" fmla="*/ 6182690 w 12192000"/>
              <a:gd name="connsiteY9733" fmla="*/ 173856 h 364561"/>
              <a:gd name="connsiteX9734" fmla="*/ 6192119 w 12192000"/>
              <a:gd name="connsiteY9734" fmla="*/ 166522 h 364561"/>
              <a:gd name="connsiteX9735" fmla="*/ 6186668 w 12192000"/>
              <a:gd name="connsiteY9735" fmla="*/ 164574 h 364561"/>
              <a:gd name="connsiteX9736" fmla="*/ 1738865 w 12192000"/>
              <a:gd name="connsiteY9736" fmla="*/ 164499 h 364561"/>
              <a:gd name="connsiteX9737" fmla="*/ 1698707 w 12192000"/>
              <a:gd name="connsiteY9737" fmla="*/ 171774 h 364561"/>
              <a:gd name="connsiteX9738" fmla="*/ 1718786 w 12192000"/>
              <a:gd name="connsiteY9738" fmla="*/ 179049 h 364561"/>
              <a:gd name="connsiteX9739" fmla="*/ 1738865 w 12192000"/>
              <a:gd name="connsiteY9739" fmla="*/ 179049 h 364561"/>
              <a:gd name="connsiteX9740" fmla="*/ 1738865 w 12192000"/>
              <a:gd name="connsiteY9740" fmla="*/ 164499 h 364561"/>
              <a:gd name="connsiteX9741" fmla="*/ 11013141 w 12192000"/>
              <a:gd name="connsiteY9741" fmla="*/ 164499 h 364561"/>
              <a:gd name="connsiteX9742" fmla="*/ 10972982 w 12192000"/>
              <a:gd name="connsiteY9742" fmla="*/ 171774 h 364561"/>
              <a:gd name="connsiteX9743" fmla="*/ 10993062 w 12192000"/>
              <a:gd name="connsiteY9743" fmla="*/ 179049 h 364561"/>
              <a:gd name="connsiteX9744" fmla="*/ 11013141 w 12192000"/>
              <a:gd name="connsiteY9744" fmla="*/ 179049 h 364561"/>
              <a:gd name="connsiteX9745" fmla="*/ 11013141 w 12192000"/>
              <a:gd name="connsiteY9745" fmla="*/ 164499 h 364561"/>
              <a:gd name="connsiteX9746" fmla="*/ 9006422 w 12192000"/>
              <a:gd name="connsiteY9746" fmla="*/ 164447 h 364561"/>
              <a:gd name="connsiteX9747" fmla="*/ 9004727 w 12192000"/>
              <a:gd name="connsiteY9747" fmla="*/ 166349 h 364561"/>
              <a:gd name="connsiteX9748" fmla="*/ 9014599 w 12192000"/>
              <a:gd name="connsiteY9748" fmla="*/ 180672 h 364561"/>
              <a:gd name="connsiteX9749" fmla="*/ 8984984 w 12192000"/>
              <a:gd name="connsiteY9749" fmla="*/ 180672 h 364561"/>
              <a:gd name="connsiteX9750" fmla="*/ 8986218 w 12192000"/>
              <a:gd name="connsiteY9750" fmla="*/ 190519 h 364561"/>
              <a:gd name="connsiteX9751" fmla="*/ 8989316 w 12192000"/>
              <a:gd name="connsiteY9751" fmla="*/ 192124 h 364561"/>
              <a:gd name="connsiteX9752" fmla="*/ 8979683 w 12192000"/>
              <a:gd name="connsiteY9752" fmla="*/ 202210 h 364561"/>
              <a:gd name="connsiteX9753" fmla="*/ 8999988 w 12192000"/>
              <a:gd name="connsiteY9753" fmla="*/ 202210 h 364561"/>
              <a:gd name="connsiteX9754" fmla="*/ 9001086 w 12192000"/>
              <a:gd name="connsiteY9754" fmla="*/ 190218 h 364561"/>
              <a:gd name="connsiteX9755" fmla="*/ 8996671 w 12192000"/>
              <a:gd name="connsiteY9755" fmla="*/ 188668 h 364561"/>
              <a:gd name="connsiteX9756" fmla="*/ 9004727 w 12192000"/>
              <a:gd name="connsiteY9756" fmla="*/ 187833 h 364561"/>
              <a:gd name="connsiteX9757" fmla="*/ 9014599 w 12192000"/>
              <a:gd name="connsiteY9757" fmla="*/ 194995 h 364561"/>
              <a:gd name="connsiteX9758" fmla="*/ 9024469 w 12192000"/>
              <a:gd name="connsiteY9758" fmla="*/ 173511 h 364561"/>
              <a:gd name="connsiteX9759" fmla="*/ 9006422 w 12192000"/>
              <a:gd name="connsiteY9759" fmla="*/ 164447 h 364561"/>
              <a:gd name="connsiteX9760" fmla="*/ 646076 w 12192000"/>
              <a:gd name="connsiteY9760" fmla="*/ 164350 h 364561"/>
              <a:gd name="connsiteX9761" fmla="*/ 646076 w 12192000"/>
              <a:gd name="connsiteY9761" fmla="*/ 171923 h 364561"/>
              <a:gd name="connsiteX9762" fmla="*/ 655811 w 12192000"/>
              <a:gd name="connsiteY9762" fmla="*/ 171923 h 364561"/>
              <a:gd name="connsiteX9763" fmla="*/ 646076 w 12192000"/>
              <a:gd name="connsiteY9763" fmla="*/ 164350 h 364561"/>
              <a:gd name="connsiteX9764" fmla="*/ 932051 w 12192000"/>
              <a:gd name="connsiteY9764" fmla="*/ 164350 h 364561"/>
              <a:gd name="connsiteX9765" fmla="*/ 942395 w 12192000"/>
              <a:gd name="connsiteY9765" fmla="*/ 171923 h 364561"/>
              <a:gd name="connsiteX9766" fmla="*/ 932051 w 12192000"/>
              <a:gd name="connsiteY9766" fmla="*/ 164350 h 364561"/>
              <a:gd name="connsiteX9767" fmla="*/ 1298828 w 12192000"/>
              <a:gd name="connsiteY9767" fmla="*/ 164350 h 364561"/>
              <a:gd name="connsiteX9768" fmla="*/ 1288606 w 12192000"/>
              <a:gd name="connsiteY9768" fmla="*/ 179049 h 364561"/>
              <a:gd name="connsiteX9769" fmla="*/ 1298828 w 12192000"/>
              <a:gd name="connsiteY9769" fmla="*/ 164350 h 364561"/>
              <a:gd name="connsiteX9770" fmla="*/ 1606762 w 12192000"/>
              <a:gd name="connsiteY9770" fmla="*/ 164350 h 364561"/>
              <a:gd name="connsiteX9771" fmla="*/ 1606762 w 12192000"/>
              <a:gd name="connsiteY9771" fmla="*/ 179272 h 364561"/>
              <a:gd name="connsiteX9772" fmla="*/ 1595269 w 12192000"/>
              <a:gd name="connsiteY9772" fmla="*/ 186732 h 364561"/>
              <a:gd name="connsiteX9773" fmla="*/ 1606762 w 12192000"/>
              <a:gd name="connsiteY9773" fmla="*/ 194192 h 364561"/>
              <a:gd name="connsiteX9774" fmla="*/ 1630646 w 12192000"/>
              <a:gd name="connsiteY9774" fmla="*/ 191395 h 364561"/>
              <a:gd name="connsiteX9775" fmla="*/ 1646795 w 12192000"/>
              <a:gd name="connsiteY9775" fmla="*/ 194159 h 364561"/>
              <a:gd name="connsiteX9776" fmla="*/ 1646810 w 12192000"/>
              <a:gd name="connsiteY9776" fmla="*/ 194126 h 364561"/>
              <a:gd name="connsiteX9777" fmla="*/ 1646821 w 12192000"/>
              <a:gd name="connsiteY9777" fmla="*/ 194164 h 364561"/>
              <a:gd name="connsiteX9778" fmla="*/ 1646988 w 12192000"/>
              <a:gd name="connsiteY9778" fmla="*/ 194192 h 364561"/>
              <a:gd name="connsiteX9779" fmla="*/ 1616818 w 12192000"/>
              <a:gd name="connsiteY9779" fmla="*/ 171811 h 364561"/>
              <a:gd name="connsiteX9780" fmla="*/ 1606762 w 12192000"/>
              <a:gd name="connsiteY9780" fmla="*/ 164350 h 364561"/>
              <a:gd name="connsiteX9781" fmla="*/ 1821007 w 12192000"/>
              <a:gd name="connsiteY9781" fmla="*/ 164350 h 364561"/>
              <a:gd name="connsiteX9782" fmla="*/ 1819071 w 12192000"/>
              <a:gd name="connsiteY9782" fmla="*/ 168667 h 364561"/>
              <a:gd name="connsiteX9783" fmla="*/ 1819752 w 12192000"/>
              <a:gd name="connsiteY9783" fmla="*/ 168081 h 364561"/>
              <a:gd name="connsiteX9784" fmla="*/ 1821007 w 12192000"/>
              <a:gd name="connsiteY9784" fmla="*/ 164350 h 364561"/>
              <a:gd name="connsiteX9785" fmla="*/ 1851430 w 12192000"/>
              <a:gd name="connsiteY9785" fmla="*/ 164350 h 364561"/>
              <a:gd name="connsiteX9786" fmla="*/ 1841086 w 12192000"/>
              <a:gd name="connsiteY9786" fmla="*/ 164350 h 364561"/>
              <a:gd name="connsiteX9787" fmla="*/ 1851430 w 12192000"/>
              <a:gd name="connsiteY9787" fmla="*/ 171923 h 364561"/>
              <a:gd name="connsiteX9788" fmla="*/ 1851430 w 12192000"/>
              <a:gd name="connsiteY9788" fmla="*/ 164350 h 364561"/>
              <a:gd name="connsiteX9789" fmla="*/ 2137404 w 12192000"/>
              <a:gd name="connsiteY9789" fmla="*/ 164350 h 364561"/>
              <a:gd name="connsiteX9790" fmla="*/ 2097246 w 12192000"/>
              <a:gd name="connsiteY9790" fmla="*/ 164350 h 364561"/>
              <a:gd name="connsiteX9791" fmla="*/ 2127365 w 12192000"/>
              <a:gd name="connsiteY9791" fmla="*/ 179049 h 364561"/>
              <a:gd name="connsiteX9792" fmla="*/ 2137404 w 12192000"/>
              <a:gd name="connsiteY9792" fmla="*/ 164350 h 364561"/>
              <a:gd name="connsiteX9793" fmla="*/ 2189123 w 12192000"/>
              <a:gd name="connsiteY9793" fmla="*/ 164350 h 364561"/>
              <a:gd name="connsiteX9794" fmla="*/ 2167827 w 12192000"/>
              <a:gd name="connsiteY9794" fmla="*/ 164350 h 364561"/>
              <a:gd name="connsiteX9795" fmla="*/ 2177765 w 12192000"/>
              <a:gd name="connsiteY9795" fmla="*/ 179049 h 364561"/>
              <a:gd name="connsiteX9796" fmla="*/ 2189123 w 12192000"/>
              <a:gd name="connsiteY9796" fmla="*/ 171700 h 364561"/>
              <a:gd name="connsiteX9797" fmla="*/ 2189123 w 12192000"/>
              <a:gd name="connsiteY9797" fmla="*/ 164350 h 364561"/>
              <a:gd name="connsiteX9798" fmla="*/ 2403300 w 12192000"/>
              <a:gd name="connsiteY9798" fmla="*/ 164350 h 364561"/>
              <a:gd name="connsiteX9799" fmla="*/ 2403300 w 12192000"/>
              <a:gd name="connsiteY9799" fmla="*/ 179049 h 364561"/>
              <a:gd name="connsiteX9800" fmla="*/ 2413340 w 12192000"/>
              <a:gd name="connsiteY9800" fmla="*/ 179049 h 364561"/>
              <a:gd name="connsiteX9801" fmla="*/ 2403300 w 12192000"/>
              <a:gd name="connsiteY9801" fmla="*/ 164350 h 364561"/>
              <a:gd name="connsiteX9802" fmla="*/ 2423379 w 12192000"/>
              <a:gd name="connsiteY9802" fmla="*/ 164350 h 364561"/>
              <a:gd name="connsiteX9803" fmla="*/ 2423379 w 12192000"/>
              <a:gd name="connsiteY9803" fmla="*/ 171923 h 364561"/>
              <a:gd name="connsiteX9804" fmla="*/ 2423379 w 12192000"/>
              <a:gd name="connsiteY9804" fmla="*/ 164350 h 364561"/>
              <a:gd name="connsiteX9805" fmla="*/ 2463538 w 12192000"/>
              <a:gd name="connsiteY9805" fmla="*/ 164350 h 364561"/>
              <a:gd name="connsiteX9806" fmla="*/ 2453802 w 12192000"/>
              <a:gd name="connsiteY9806" fmla="*/ 171923 h 364561"/>
              <a:gd name="connsiteX9807" fmla="*/ 2463538 w 12192000"/>
              <a:gd name="connsiteY9807" fmla="*/ 171923 h 364561"/>
              <a:gd name="connsiteX9808" fmla="*/ 2463538 w 12192000"/>
              <a:gd name="connsiteY9808" fmla="*/ 164350 h 364561"/>
              <a:gd name="connsiteX9809" fmla="*/ 2904060 w 12192000"/>
              <a:gd name="connsiteY9809" fmla="*/ 164350 h 364561"/>
              <a:gd name="connsiteX9810" fmla="*/ 2893717 w 12192000"/>
              <a:gd name="connsiteY9810" fmla="*/ 164350 h 364561"/>
              <a:gd name="connsiteX9811" fmla="*/ 2904060 w 12192000"/>
              <a:gd name="connsiteY9811" fmla="*/ 171923 h 364561"/>
              <a:gd name="connsiteX9812" fmla="*/ 2904060 w 12192000"/>
              <a:gd name="connsiteY9812" fmla="*/ 164350 h 364561"/>
              <a:gd name="connsiteX9813" fmla="*/ 4273090 w 12192000"/>
              <a:gd name="connsiteY9813" fmla="*/ 164350 h 364561"/>
              <a:gd name="connsiteX9814" fmla="*/ 4253011 w 12192000"/>
              <a:gd name="connsiteY9814" fmla="*/ 164350 h 364561"/>
              <a:gd name="connsiteX9815" fmla="*/ 4253011 w 12192000"/>
              <a:gd name="connsiteY9815" fmla="*/ 171923 h 364561"/>
              <a:gd name="connsiteX9816" fmla="*/ 4273090 w 12192000"/>
              <a:gd name="connsiteY9816" fmla="*/ 164350 h 364561"/>
              <a:gd name="connsiteX9817" fmla="*/ 9920352 w 12192000"/>
              <a:gd name="connsiteY9817" fmla="*/ 164350 h 364561"/>
              <a:gd name="connsiteX9818" fmla="*/ 9920352 w 12192000"/>
              <a:gd name="connsiteY9818" fmla="*/ 171923 h 364561"/>
              <a:gd name="connsiteX9819" fmla="*/ 9930087 w 12192000"/>
              <a:gd name="connsiteY9819" fmla="*/ 171923 h 364561"/>
              <a:gd name="connsiteX9820" fmla="*/ 9920352 w 12192000"/>
              <a:gd name="connsiteY9820" fmla="*/ 164350 h 364561"/>
              <a:gd name="connsiteX9821" fmla="*/ 10206327 w 12192000"/>
              <a:gd name="connsiteY9821" fmla="*/ 164350 h 364561"/>
              <a:gd name="connsiteX9822" fmla="*/ 10216670 w 12192000"/>
              <a:gd name="connsiteY9822" fmla="*/ 171923 h 364561"/>
              <a:gd name="connsiteX9823" fmla="*/ 10206327 w 12192000"/>
              <a:gd name="connsiteY9823" fmla="*/ 164350 h 364561"/>
              <a:gd name="connsiteX9824" fmla="*/ 10573104 w 12192000"/>
              <a:gd name="connsiteY9824" fmla="*/ 164350 h 364561"/>
              <a:gd name="connsiteX9825" fmla="*/ 10562882 w 12192000"/>
              <a:gd name="connsiteY9825" fmla="*/ 179049 h 364561"/>
              <a:gd name="connsiteX9826" fmla="*/ 10573104 w 12192000"/>
              <a:gd name="connsiteY9826" fmla="*/ 164350 h 364561"/>
              <a:gd name="connsiteX9827" fmla="*/ 10881038 w 12192000"/>
              <a:gd name="connsiteY9827" fmla="*/ 164350 h 364561"/>
              <a:gd name="connsiteX9828" fmla="*/ 10881038 w 12192000"/>
              <a:gd name="connsiteY9828" fmla="*/ 179272 h 364561"/>
              <a:gd name="connsiteX9829" fmla="*/ 10869545 w 12192000"/>
              <a:gd name="connsiteY9829" fmla="*/ 186732 h 364561"/>
              <a:gd name="connsiteX9830" fmla="*/ 10881038 w 12192000"/>
              <a:gd name="connsiteY9830" fmla="*/ 194192 h 364561"/>
              <a:gd name="connsiteX9831" fmla="*/ 10904922 w 12192000"/>
              <a:gd name="connsiteY9831" fmla="*/ 191395 h 364561"/>
              <a:gd name="connsiteX9832" fmla="*/ 10921070 w 12192000"/>
              <a:gd name="connsiteY9832" fmla="*/ 194159 h 364561"/>
              <a:gd name="connsiteX9833" fmla="*/ 10921086 w 12192000"/>
              <a:gd name="connsiteY9833" fmla="*/ 194126 h 364561"/>
              <a:gd name="connsiteX9834" fmla="*/ 10921097 w 12192000"/>
              <a:gd name="connsiteY9834" fmla="*/ 194164 h 364561"/>
              <a:gd name="connsiteX9835" fmla="*/ 10921264 w 12192000"/>
              <a:gd name="connsiteY9835" fmla="*/ 194192 h 364561"/>
              <a:gd name="connsiteX9836" fmla="*/ 10891094 w 12192000"/>
              <a:gd name="connsiteY9836" fmla="*/ 171811 h 364561"/>
              <a:gd name="connsiteX9837" fmla="*/ 10881038 w 12192000"/>
              <a:gd name="connsiteY9837" fmla="*/ 164350 h 364561"/>
              <a:gd name="connsiteX9838" fmla="*/ 11095283 w 12192000"/>
              <a:gd name="connsiteY9838" fmla="*/ 164350 h 364561"/>
              <a:gd name="connsiteX9839" fmla="*/ 11093347 w 12192000"/>
              <a:gd name="connsiteY9839" fmla="*/ 168667 h 364561"/>
              <a:gd name="connsiteX9840" fmla="*/ 11094028 w 12192000"/>
              <a:gd name="connsiteY9840" fmla="*/ 168081 h 364561"/>
              <a:gd name="connsiteX9841" fmla="*/ 11095283 w 12192000"/>
              <a:gd name="connsiteY9841" fmla="*/ 164350 h 364561"/>
              <a:gd name="connsiteX9842" fmla="*/ 11125706 w 12192000"/>
              <a:gd name="connsiteY9842" fmla="*/ 164350 h 364561"/>
              <a:gd name="connsiteX9843" fmla="*/ 11115362 w 12192000"/>
              <a:gd name="connsiteY9843" fmla="*/ 164350 h 364561"/>
              <a:gd name="connsiteX9844" fmla="*/ 11125706 w 12192000"/>
              <a:gd name="connsiteY9844" fmla="*/ 171923 h 364561"/>
              <a:gd name="connsiteX9845" fmla="*/ 11125706 w 12192000"/>
              <a:gd name="connsiteY9845" fmla="*/ 164350 h 364561"/>
              <a:gd name="connsiteX9846" fmla="*/ 11411680 w 12192000"/>
              <a:gd name="connsiteY9846" fmla="*/ 164350 h 364561"/>
              <a:gd name="connsiteX9847" fmla="*/ 11371522 w 12192000"/>
              <a:gd name="connsiteY9847" fmla="*/ 164350 h 364561"/>
              <a:gd name="connsiteX9848" fmla="*/ 11401641 w 12192000"/>
              <a:gd name="connsiteY9848" fmla="*/ 179049 h 364561"/>
              <a:gd name="connsiteX9849" fmla="*/ 11411680 w 12192000"/>
              <a:gd name="connsiteY9849" fmla="*/ 164350 h 364561"/>
              <a:gd name="connsiteX9850" fmla="*/ 11463399 w 12192000"/>
              <a:gd name="connsiteY9850" fmla="*/ 164350 h 364561"/>
              <a:gd name="connsiteX9851" fmla="*/ 11442103 w 12192000"/>
              <a:gd name="connsiteY9851" fmla="*/ 164350 h 364561"/>
              <a:gd name="connsiteX9852" fmla="*/ 11452041 w 12192000"/>
              <a:gd name="connsiteY9852" fmla="*/ 179049 h 364561"/>
              <a:gd name="connsiteX9853" fmla="*/ 11463399 w 12192000"/>
              <a:gd name="connsiteY9853" fmla="*/ 171700 h 364561"/>
              <a:gd name="connsiteX9854" fmla="*/ 11463399 w 12192000"/>
              <a:gd name="connsiteY9854" fmla="*/ 164350 h 364561"/>
              <a:gd name="connsiteX9855" fmla="*/ 11677576 w 12192000"/>
              <a:gd name="connsiteY9855" fmla="*/ 164350 h 364561"/>
              <a:gd name="connsiteX9856" fmla="*/ 11677576 w 12192000"/>
              <a:gd name="connsiteY9856" fmla="*/ 179049 h 364561"/>
              <a:gd name="connsiteX9857" fmla="*/ 11687616 w 12192000"/>
              <a:gd name="connsiteY9857" fmla="*/ 179049 h 364561"/>
              <a:gd name="connsiteX9858" fmla="*/ 11677576 w 12192000"/>
              <a:gd name="connsiteY9858" fmla="*/ 164350 h 364561"/>
              <a:gd name="connsiteX9859" fmla="*/ 11697655 w 12192000"/>
              <a:gd name="connsiteY9859" fmla="*/ 164350 h 364561"/>
              <a:gd name="connsiteX9860" fmla="*/ 11697655 w 12192000"/>
              <a:gd name="connsiteY9860" fmla="*/ 171923 h 364561"/>
              <a:gd name="connsiteX9861" fmla="*/ 11697655 w 12192000"/>
              <a:gd name="connsiteY9861" fmla="*/ 164350 h 364561"/>
              <a:gd name="connsiteX9862" fmla="*/ 11737813 w 12192000"/>
              <a:gd name="connsiteY9862" fmla="*/ 164350 h 364561"/>
              <a:gd name="connsiteX9863" fmla="*/ 11728078 w 12192000"/>
              <a:gd name="connsiteY9863" fmla="*/ 171923 h 364561"/>
              <a:gd name="connsiteX9864" fmla="*/ 11737813 w 12192000"/>
              <a:gd name="connsiteY9864" fmla="*/ 171923 h 364561"/>
              <a:gd name="connsiteX9865" fmla="*/ 11737813 w 12192000"/>
              <a:gd name="connsiteY9865" fmla="*/ 164350 h 364561"/>
              <a:gd name="connsiteX9866" fmla="*/ 12178336 w 12192000"/>
              <a:gd name="connsiteY9866" fmla="*/ 164350 h 364561"/>
              <a:gd name="connsiteX9867" fmla="*/ 12167993 w 12192000"/>
              <a:gd name="connsiteY9867" fmla="*/ 164350 h 364561"/>
              <a:gd name="connsiteX9868" fmla="*/ 12178336 w 12192000"/>
              <a:gd name="connsiteY9868" fmla="*/ 171923 h 364561"/>
              <a:gd name="connsiteX9869" fmla="*/ 12178336 w 12192000"/>
              <a:gd name="connsiteY9869" fmla="*/ 164350 h 364561"/>
              <a:gd name="connsiteX9870" fmla="*/ 5036335 w 12192000"/>
              <a:gd name="connsiteY9870" fmla="*/ 163428 h 364561"/>
              <a:gd name="connsiteX9871" fmla="*/ 5034664 w 12192000"/>
              <a:gd name="connsiteY9871" fmla="*/ 166522 h 364561"/>
              <a:gd name="connsiteX9872" fmla="*/ 5054112 w 12192000"/>
              <a:gd name="connsiteY9872" fmla="*/ 166522 h 364561"/>
              <a:gd name="connsiteX9873" fmla="*/ 5036335 w 12192000"/>
              <a:gd name="connsiteY9873" fmla="*/ 163428 h 364561"/>
              <a:gd name="connsiteX9874" fmla="*/ 7748307 w 12192000"/>
              <a:gd name="connsiteY9874" fmla="*/ 163428 h 364561"/>
              <a:gd name="connsiteX9875" fmla="*/ 7746788 w 12192000"/>
              <a:gd name="connsiteY9875" fmla="*/ 166522 h 364561"/>
              <a:gd name="connsiteX9876" fmla="*/ 7756512 w 12192000"/>
              <a:gd name="connsiteY9876" fmla="*/ 166522 h 364561"/>
              <a:gd name="connsiteX9877" fmla="*/ 7748307 w 12192000"/>
              <a:gd name="connsiteY9877" fmla="*/ 163428 h 364561"/>
              <a:gd name="connsiteX9878" fmla="*/ 6282633 w 12192000"/>
              <a:gd name="connsiteY9878" fmla="*/ 163366 h 364561"/>
              <a:gd name="connsiteX9879" fmla="*/ 6281109 w 12192000"/>
              <a:gd name="connsiteY9879" fmla="*/ 166414 h 364561"/>
              <a:gd name="connsiteX9880" fmla="*/ 6290860 w 12192000"/>
              <a:gd name="connsiteY9880" fmla="*/ 166414 h 364561"/>
              <a:gd name="connsiteX9881" fmla="*/ 6282633 w 12192000"/>
              <a:gd name="connsiteY9881" fmla="*/ 163366 h 364561"/>
              <a:gd name="connsiteX9882" fmla="*/ 6862664 w 12192000"/>
              <a:gd name="connsiteY9882" fmla="*/ 163345 h 364561"/>
              <a:gd name="connsiteX9883" fmla="*/ 6856890 w 12192000"/>
              <a:gd name="connsiteY9883" fmla="*/ 166378 h 364561"/>
              <a:gd name="connsiteX9884" fmla="*/ 6856890 w 12192000"/>
              <a:gd name="connsiteY9884" fmla="*/ 180758 h 364561"/>
              <a:gd name="connsiteX9885" fmla="*/ 6876339 w 12192000"/>
              <a:gd name="connsiteY9885" fmla="*/ 166378 h 364561"/>
              <a:gd name="connsiteX9886" fmla="*/ 6862664 w 12192000"/>
              <a:gd name="connsiteY9886" fmla="*/ 163345 h 364561"/>
              <a:gd name="connsiteX9887" fmla="*/ 7569950 w 12192000"/>
              <a:gd name="connsiteY9887" fmla="*/ 162754 h 364561"/>
              <a:gd name="connsiteX9888" fmla="*/ 7568415 w 12192000"/>
              <a:gd name="connsiteY9888" fmla="*/ 180758 h 364561"/>
              <a:gd name="connsiteX9889" fmla="*/ 7578237 w 12192000"/>
              <a:gd name="connsiteY9889" fmla="*/ 173640 h 364561"/>
              <a:gd name="connsiteX9890" fmla="*/ 7569950 w 12192000"/>
              <a:gd name="connsiteY9890" fmla="*/ 162754 h 364561"/>
              <a:gd name="connsiteX9891" fmla="*/ 4962546 w 12192000"/>
              <a:gd name="connsiteY9891" fmla="*/ 159844 h 364561"/>
              <a:gd name="connsiteX9892" fmla="*/ 4958092 w 12192000"/>
              <a:gd name="connsiteY9892" fmla="*/ 160627 h 364561"/>
              <a:gd name="connsiteX9893" fmla="*/ 4955369 w 12192000"/>
              <a:gd name="connsiteY9893" fmla="*/ 173640 h 364561"/>
              <a:gd name="connsiteX9894" fmla="*/ 4984438 w 12192000"/>
              <a:gd name="connsiteY9894" fmla="*/ 180758 h 364561"/>
              <a:gd name="connsiteX9895" fmla="*/ 4984438 w 12192000"/>
              <a:gd name="connsiteY9895" fmla="*/ 173640 h 364561"/>
              <a:gd name="connsiteX9896" fmla="*/ 5005196 w 12192000"/>
              <a:gd name="connsiteY9896" fmla="*/ 180758 h 364561"/>
              <a:gd name="connsiteX9897" fmla="*/ 4994122 w 12192000"/>
              <a:gd name="connsiteY9897" fmla="*/ 166522 h 364561"/>
              <a:gd name="connsiteX9898" fmla="*/ 4965053 w 12192000"/>
              <a:gd name="connsiteY9898" fmla="*/ 173640 h 364561"/>
              <a:gd name="connsiteX9899" fmla="*/ 4961118 w 12192000"/>
              <a:gd name="connsiteY9899" fmla="*/ 167189 h 364561"/>
              <a:gd name="connsiteX9900" fmla="*/ 5261610 w 12192000"/>
              <a:gd name="connsiteY9900" fmla="*/ 159502 h 364561"/>
              <a:gd name="connsiteX9901" fmla="*/ 5234312 w 12192000"/>
              <a:gd name="connsiteY9901" fmla="*/ 179502 h 364561"/>
              <a:gd name="connsiteX9902" fmla="*/ 5237941 w 12192000"/>
              <a:gd name="connsiteY9902" fmla="*/ 180758 h 364561"/>
              <a:gd name="connsiteX9903" fmla="*/ 5232596 w 12192000"/>
              <a:gd name="connsiteY9903" fmla="*/ 180758 h 364561"/>
              <a:gd name="connsiteX9904" fmla="*/ 5234312 w 12192000"/>
              <a:gd name="connsiteY9904" fmla="*/ 179502 h 364561"/>
              <a:gd name="connsiteX9905" fmla="*/ 5234277 w 12192000"/>
              <a:gd name="connsiteY9905" fmla="*/ 179489 h 364561"/>
              <a:gd name="connsiteX9906" fmla="*/ 5232590 w 12192000"/>
              <a:gd name="connsiteY9906" fmla="*/ 180758 h 364561"/>
              <a:gd name="connsiteX9907" fmla="*/ 5232090 w 12192000"/>
              <a:gd name="connsiteY9907" fmla="*/ 180758 h 364561"/>
              <a:gd name="connsiteX9908" fmla="*/ 5232090 w 12192000"/>
              <a:gd name="connsiteY9908" fmla="*/ 195138 h 364561"/>
              <a:gd name="connsiteX9909" fmla="*/ 5242109 w 12192000"/>
              <a:gd name="connsiteY9909" fmla="*/ 202328 h 364561"/>
              <a:gd name="connsiteX9910" fmla="*/ 5250562 w 12192000"/>
              <a:gd name="connsiteY9910" fmla="*/ 189184 h 364561"/>
              <a:gd name="connsiteX9911" fmla="*/ 5251390 w 12192000"/>
              <a:gd name="connsiteY9911" fmla="*/ 184731 h 364561"/>
              <a:gd name="connsiteX9912" fmla="*/ 5261610 w 12192000"/>
              <a:gd name="connsiteY9912" fmla="*/ 188079 h 364561"/>
              <a:gd name="connsiteX9913" fmla="*/ 5282506 w 12192000"/>
              <a:gd name="connsiteY9913" fmla="*/ 188079 h 364561"/>
              <a:gd name="connsiteX9914" fmla="*/ 5271362 w 12192000"/>
              <a:gd name="connsiteY9914" fmla="*/ 188079 h 364561"/>
              <a:gd name="connsiteX9915" fmla="*/ 5251859 w 12192000"/>
              <a:gd name="connsiteY9915" fmla="*/ 173790 h 364561"/>
              <a:gd name="connsiteX9916" fmla="*/ 5261610 w 12192000"/>
              <a:gd name="connsiteY9916" fmla="*/ 166646 h 364561"/>
              <a:gd name="connsiteX9917" fmla="*/ 5282506 w 12192000"/>
              <a:gd name="connsiteY9917" fmla="*/ 166646 h 364561"/>
              <a:gd name="connsiteX9918" fmla="*/ 5271362 w 12192000"/>
              <a:gd name="connsiteY9918" fmla="*/ 166646 h 364561"/>
              <a:gd name="connsiteX9919" fmla="*/ 5261610 w 12192000"/>
              <a:gd name="connsiteY9919" fmla="*/ 159502 h 364561"/>
              <a:gd name="connsiteX9920" fmla="*/ 8390492 w 12192000"/>
              <a:gd name="connsiteY9920" fmla="*/ 159502 h 364561"/>
              <a:gd name="connsiteX9921" fmla="*/ 8390492 w 12192000"/>
              <a:gd name="connsiteY9921" fmla="*/ 166646 h 364561"/>
              <a:gd name="connsiteX9922" fmla="*/ 8430892 w 12192000"/>
              <a:gd name="connsiteY9922" fmla="*/ 188079 h 364561"/>
              <a:gd name="connsiteX9923" fmla="*/ 8430892 w 12192000"/>
              <a:gd name="connsiteY9923" fmla="*/ 173790 h 364561"/>
              <a:gd name="connsiteX9924" fmla="*/ 8390492 w 12192000"/>
              <a:gd name="connsiteY9924" fmla="*/ 159502 h 364561"/>
              <a:gd name="connsiteX9925" fmla="*/ 5559863 w 12192000"/>
              <a:gd name="connsiteY9925" fmla="*/ 159476 h 364561"/>
              <a:gd name="connsiteX9926" fmla="*/ 5548808 w 12192000"/>
              <a:gd name="connsiteY9926" fmla="*/ 166666 h 364561"/>
              <a:gd name="connsiteX9927" fmla="*/ 5559863 w 12192000"/>
              <a:gd name="connsiteY9927" fmla="*/ 159476 h 364561"/>
              <a:gd name="connsiteX9928" fmla="*/ 6965328 w 12192000"/>
              <a:gd name="connsiteY9928" fmla="*/ 159476 h 364561"/>
              <a:gd name="connsiteX9929" fmla="*/ 6965391 w 12192000"/>
              <a:gd name="connsiteY9929" fmla="*/ 161529 h 364561"/>
              <a:gd name="connsiteX9930" fmla="*/ 6965399 w 12192000"/>
              <a:gd name="connsiteY9930" fmla="*/ 161514 h 364561"/>
              <a:gd name="connsiteX9931" fmla="*/ 5707665 w 12192000"/>
              <a:gd name="connsiteY9931" fmla="*/ 159456 h 364561"/>
              <a:gd name="connsiteX9932" fmla="*/ 5707399 w 12192000"/>
              <a:gd name="connsiteY9932" fmla="*/ 159502 h 364561"/>
              <a:gd name="connsiteX9933" fmla="*/ 5707520 w 12192000"/>
              <a:gd name="connsiteY9933" fmla="*/ 159838 h 364561"/>
              <a:gd name="connsiteX9934" fmla="*/ 8529389 w 12192000"/>
              <a:gd name="connsiteY9934" fmla="*/ 159420 h 364561"/>
              <a:gd name="connsiteX9935" fmla="*/ 8529389 w 12192000"/>
              <a:gd name="connsiteY9935" fmla="*/ 173668 h 364561"/>
              <a:gd name="connsiteX9936" fmla="*/ 8539154 w 12192000"/>
              <a:gd name="connsiteY9936" fmla="*/ 173668 h 364561"/>
              <a:gd name="connsiteX9937" fmla="*/ 8530610 w 12192000"/>
              <a:gd name="connsiteY9937" fmla="*/ 169215 h 364561"/>
              <a:gd name="connsiteX9938" fmla="*/ 8530294 w 12192000"/>
              <a:gd name="connsiteY9938" fmla="*/ 166677 h 364561"/>
              <a:gd name="connsiteX9939" fmla="*/ 8535200 w 12192000"/>
              <a:gd name="connsiteY9939" fmla="*/ 167553 h 364561"/>
              <a:gd name="connsiteX9940" fmla="*/ 8548875 w 12192000"/>
              <a:gd name="connsiteY9940" fmla="*/ 166522 h 364561"/>
              <a:gd name="connsiteX9941" fmla="*/ 8539151 w 12192000"/>
              <a:gd name="connsiteY9941" fmla="*/ 166522 h 364561"/>
              <a:gd name="connsiteX9942" fmla="*/ 8530274 w 12192000"/>
              <a:gd name="connsiteY9942" fmla="*/ 166522 h 364561"/>
              <a:gd name="connsiteX9943" fmla="*/ 5777227 w 12192000"/>
              <a:gd name="connsiteY9943" fmla="*/ 159404 h 364561"/>
              <a:gd name="connsiteX9944" fmla="*/ 5777227 w 12192000"/>
              <a:gd name="connsiteY9944" fmla="*/ 159470 h 364561"/>
              <a:gd name="connsiteX9945" fmla="*/ 5777250 w 12192000"/>
              <a:gd name="connsiteY9945" fmla="*/ 159466 h 364561"/>
              <a:gd name="connsiteX9946" fmla="*/ 7301052 w 12192000"/>
              <a:gd name="connsiteY9946" fmla="*/ 159404 h 364561"/>
              <a:gd name="connsiteX9947" fmla="*/ 7310679 w 12192000"/>
              <a:gd name="connsiteY9947" fmla="*/ 166522 h 364561"/>
              <a:gd name="connsiteX9948" fmla="*/ 7301052 w 12192000"/>
              <a:gd name="connsiteY9948" fmla="*/ 159404 h 364561"/>
              <a:gd name="connsiteX9949" fmla="*/ 4648664 w 12192000"/>
              <a:gd name="connsiteY9949" fmla="*/ 159188 h 364561"/>
              <a:gd name="connsiteX9950" fmla="*/ 4648664 w 12192000"/>
              <a:gd name="connsiteY9950" fmla="*/ 166522 h 364561"/>
              <a:gd name="connsiteX9951" fmla="*/ 4648664 w 12192000"/>
              <a:gd name="connsiteY9951" fmla="*/ 159188 h 364561"/>
              <a:gd name="connsiteX9952" fmla="*/ 4707301 w 12192000"/>
              <a:gd name="connsiteY9952" fmla="*/ 159188 h 364561"/>
              <a:gd name="connsiteX9953" fmla="*/ 4697583 w 12192000"/>
              <a:gd name="connsiteY9953" fmla="*/ 159188 h 364561"/>
              <a:gd name="connsiteX9954" fmla="*/ 4717019 w 12192000"/>
              <a:gd name="connsiteY9954" fmla="*/ 166522 h 364561"/>
              <a:gd name="connsiteX9955" fmla="*/ 4707301 w 12192000"/>
              <a:gd name="connsiteY9955" fmla="*/ 159188 h 364561"/>
              <a:gd name="connsiteX9956" fmla="*/ 4846475 w 12192000"/>
              <a:gd name="connsiteY9956" fmla="*/ 159188 h 364561"/>
              <a:gd name="connsiteX9957" fmla="*/ 4836843 w 12192000"/>
              <a:gd name="connsiteY9957" fmla="*/ 166378 h 364561"/>
              <a:gd name="connsiteX9958" fmla="*/ 4836843 w 12192000"/>
              <a:gd name="connsiteY9958" fmla="*/ 159188 h 364561"/>
              <a:gd name="connsiteX9959" fmla="*/ 4827220 w 12192000"/>
              <a:gd name="connsiteY9959" fmla="*/ 166378 h 364561"/>
              <a:gd name="connsiteX9960" fmla="*/ 4827220 w 12192000"/>
              <a:gd name="connsiteY9960" fmla="*/ 180758 h 364561"/>
              <a:gd name="connsiteX9961" fmla="*/ 4846475 w 12192000"/>
              <a:gd name="connsiteY9961" fmla="*/ 180758 h 364561"/>
              <a:gd name="connsiteX9962" fmla="*/ 4836843 w 12192000"/>
              <a:gd name="connsiteY9962" fmla="*/ 173568 h 364561"/>
              <a:gd name="connsiteX9963" fmla="*/ 4846475 w 12192000"/>
              <a:gd name="connsiteY9963" fmla="*/ 166378 h 364561"/>
              <a:gd name="connsiteX9964" fmla="*/ 4846475 w 12192000"/>
              <a:gd name="connsiteY9964" fmla="*/ 159188 h 364561"/>
              <a:gd name="connsiteX9965" fmla="*/ 4925637 w 12192000"/>
              <a:gd name="connsiteY9965" fmla="*/ 159188 h 364561"/>
              <a:gd name="connsiteX9966" fmla="*/ 4932693 w 12192000"/>
              <a:gd name="connsiteY9966" fmla="*/ 164350 h 364561"/>
              <a:gd name="connsiteX9967" fmla="*/ 4927790 w 12192000"/>
              <a:gd name="connsiteY9967" fmla="*/ 164350 h 364561"/>
              <a:gd name="connsiteX9968" fmla="*/ 4929007 w 12192000"/>
              <a:gd name="connsiteY9968" fmla="*/ 174456 h 364561"/>
              <a:gd name="connsiteX9969" fmla="*/ 4935656 w 12192000"/>
              <a:gd name="connsiteY9969" fmla="*/ 178041 h 364561"/>
              <a:gd name="connsiteX9970" fmla="*/ 4935656 w 12192000"/>
              <a:gd name="connsiteY9970" fmla="*/ 179895 h 364561"/>
              <a:gd name="connsiteX9971" fmla="*/ 4935656 w 12192000"/>
              <a:gd name="connsiteY9971" fmla="*/ 180758 h 364561"/>
              <a:gd name="connsiteX9972" fmla="*/ 4945677 w 12192000"/>
              <a:gd name="connsiteY9972" fmla="*/ 180758 h 364561"/>
              <a:gd name="connsiteX9973" fmla="*/ 4945677 w 12192000"/>
              <a:gd name="connsiteY9973" fmla="*/ 174718 h 364561"/>
              <a:gd name="connsiteX9974" fmla="*/ 4945677 w 12192000"/>
              <a:gd name="connsiteY9974" fmla="*/ 173856 h 364561"/>
              <a:gd name="connsiteX9975" fmla="*/ 4937525 w 12192000"/>
              <a:gd name="connsiteY9975" fmla="*/ 173856 h 364561"/>
              <a:gd name="connsiteX9976" fmla="*/ 4937525 w 12192000"/>
              <a:gd name="connsiteY9976" fmla="*/ 171700 h 364561"/>
              <a:gd name="connsiteX9977" fmla="*/ 4937525 w 12192000"/>
              <a:gd name="connsiteY9977" fmla="*/ 170871 h 364561"/>
              <a:gd name="connsiteX9978" fmla="*/ 4945677 w 12192000"/>
              <a:gd name="connsiteY9978" fmla="*/ 173856 h 364561"/>
              <a:gd name="connsiteX9979" fmla="*/ 4944427 w 12192000"/>
              <a:gd name="connsiteY9979" fmla="*/ 167439 h 364561"/>
              <a:gd name="connsiteX9980" fmla="*/ 4937525 w 12192000"/>
              <a:gd name="connsiteY9980" fmla="*/ 166717 h 364561"/>
              <a:gd name="connsiteX9981" fmla="*/ 4937525 w 12192000"/>
              <a:gd name="connsiteY9981" fmla="*/ 164578 h 364561"/>
              <a:gd name="connsiteX9982" fmla="*/ 4939731 w 12192000"/>
              <a:gd name="connsiteY9982" fmla="*/ 162282 h 364561"/>
              <a:gd name="connsiteX9983" fmla="*/ 4925637 w 12192000"/>
              <a:gd name="connsiteY9983" fmla="*/ 159188 h 364561"/>
              <a:gd name="connsiteX9984" fmla="*/ 5203213 w 12192000"/>
              <a:gd name="connsiteY9984" fmla="*/ 159188 h 364561"/>
              <a:gd name="connsiteX9985" fmla="*/ 5193194 w 12192000"/>
              <a:gd name="connsiteY9985" fmla="*/ 159188 h 364561"/>
              <a:gd name="connsiteX9986" fmla="*/ 5193194 w 12192000"/>
              <a:gd name="connsiteY9986" fmla="*/ 166522 h 364561"/>
              <a:gd name="connsiteX9987" fmla="*/ 5193194 w 12192000"/>
              <a:gd name="connsiteY9987" fmla="*/ 173856 h 364561"/>
              <a:gd name="connsiteX9988" fmla="*/ 5203213 w 12192000"/>
              <a:gd name="connsiteY9988" fmla="*/ 159188 h 364561"/>
              <a:gd name="connsiteX9989" fmla="*/ 5282774 w 12192000"/>
              <a:gd name="connsiteY9989" fmla="*/ 159188 h 364561"/>
              <a:gd name="connsiteX9990" fmla="*/ 5271576 w 12192000"/>
              <a:gd name="connsiteY9990" fmla="*/ 166522 h 364561"/>
              <a:gd name="connsiteX9991" fmla="*/ 5282774 w 12192000"/>
              <a:gd name="connsiteY9991" fmla="*/ 159188 h 364561"/>
              <a:gd name="connsiteX9992" fmla="*/ 5350548 w 12192000"/>
              <a:gd name="connsiteY9992" fmla="*/ 159188 h 364561"/>
              <a:gd name="connsiteX9993" fmla="*/ 5350548 w 12192000"/>
              <a:gd name="connsiteY9993" fmla="*/ 173856 h 364561"/>
              <a:gd name="connsiteX9994" fmla="*/ 5371764 w 12192000"/>
              <a:gd name="connsiteY9994" fmla="*/ 166522 h 364561"/>
              <a:gd name="connsiteX9995" fmla="*/ 5350548 w 12192000"/>
              <a:gd name="connsiteY9995" fmla="*/ 159188 h 364561"/>
              <a:gd name="connsiteX9996" fmla="*/ 5390917 w 12192000"/>
              <a:gd name="connsiteY9996" fmla="*/ 159188 h 364561"/>
              <a:gd name="connsiteX9997" fmla="*/ 5390917 w 12192000"/>
              <a:gd name="connsiteY9997" fmla="*/ 166522 h 364561"/>
              <a:gd name="connsiteX9998" fmla="*/ 5400641 w 12192000"/>
              <a:gd name="connsiteY9998" fmla="*/ 166522 h 364561"/>
              <a:gd name="connsiteX9999" fmla="*/ 5395020 w 12192000"/>
              <a:gd name="connsiteY9999" fmla="*/ 165376 h 364561"/>
              <a:gd name="connsiteX10000" fmla="*/ 5390917 w 12192000"/>
              <a:gd name="connsiteY10000" fmla="*/ 159188 h 364561"/>
              <a:gd name="connsiteX10001" fmla="*/ 5459575 w 12192000"/>
              <a:gd name="connsiteY10001" fmla="*/ 159188 h 364561"/>
              <a:gd name="connsiteX10002" fmla="*/ 5440127 w 12192000"/>
              <a:gd name="connsiteY10002" fmla="*/ 159188 h 364561"/>
              <a:gd name="connsiteX10003" fmla="*/ 5459575 w 12192000"/>
              <a:gd name="connsiteY10003" fmla="*/ 159188 h 364561"/>
              <a:gd name="connsiteX10004" fmla="*/ 5598658 w 12192000"/>
              <a:gd name="connsiteY10004" fmla="*/ 159188 h 364561"/>
              <a:gd name="connsiteX10005" fmla="*/ 5588934 w 12192000"/>
              <a:gd name="connsiteY10005" fmla="*/ 159188 h 364561"/>
              <a:gd name="connsiteX10006" fmla="*/ 5579210 w 12192000"/>
              <a:gd name="connsiteY10006" fmla="*/ 166522 h 364561"/>
              <a:gd name="connsiteX10007" fmla="*/ 5598658 w 12192000"/>
              <a:gd name="connsiteY10007" fmla="*/ 159188 h 364561"/>
              <a:gd name="connsiteX10008" fmla="*/ 5825796 w 12192000"/>
              <a:gd name="connsiteY10008" fmla="*/ 159188 h 364561"/>
              <a:gd name="connsiteX10009" fmla="*/ 5829942 w 12192000"/>
              <a:gd name="connsiteY10009" fmla="*/ 163772 h 364561"/>
              <a:gd name="connsiteX10010" fmla="*/ 5825961 w 12192000"/>
              <a:gd name="connsiteY10010" fmla="*/ 173454 h 364561"/>
              <a:gd name="connsiteX10011" fmla="*/ 5826446 w 12192000"/>
              <a:gd name="connsiteY10011" fmla="*/ 173434 h 364561"/>
              <a:gd name="connsiteX10012" fmla="*/ 5832338 w 12192000"/>
              <a:gd name="connsiteY10012" fmla="*/ 169616 h 364561"/>
              <a:gd name="connsiteX10013" fmla="*/ 5846524 w 12192000"/>
              <a:gd name="connsiteY10013" fmla="*/ 166522 h 364561"/>
              <a:gd name="connsiteX10014" fmla="*/ 5838578 w 12192000"/>
              <a:gd name="connsiteY10014" fmla="*/ 172939 h 364561"/>
              <a:gd name="connsiteX10015" fmla="*/ 5826446 w 12192000"/>
              <a:gd name="connsiteY10015" fmla="*/ 173434 h 364561"/>
              <a:gd name="connsiteX10016" fmla="*/ 5825796 w 12192000"/>
              <a:gd name="connsiteY10016" fmla="*/ 173856 h 364561"/>
              <a:gd name="connsiteX10017" fmla="*/ 5825961 w 12192000"/>
              <a:gd name="connsiteY10017" fmla="*/ 173454 h 364561"/>
              <a:gd name="connsiteX10018" fmla="*/ 5816123 w 12192000"/>
              <a:gd name="connsiteY10018" fmla="*/ 173856 h 364561"/>
              <a:gd name="connsiteX10019" fmla="*/ 5816123 w 12192000"/>
              <a:gd name="connsiteY10019" fmla="*/ 166522 h 364561"/>
              <a:gd name="connsiteX10020" fmla="*/ 5825796 w 12192000"/>
              <a:gd name="connsiteY10020" fmla="*/ 159188 h 364561"/>
              <a:gd name="connsiteX10021" fmla="*/ 5935758 w 12192000"/>
              <a:gd name="connsiteY10021" fmla="*/ 159188 h 364561"/>
              <a:gd name="connsiteX10022" fmla="*/ 5924561 w 12192000"/>
              <a:gd name="connsiteY10022" fmla="*/ 159188 h 364561"/>
              <a:gd name="connsiteX10023" fmla="*/ 5924561 w 12192000"/>
              <a:gd name="connsiteY10023" fmla="*/ 166522 h 364561"/>
              <a:gd name="connsiteX10024" fmla="*/ 5935758 w 12192000"/>
              <a:gd name="connsiteY10024" fmla="*/ 159188 h 364561"/>
              <a:gd name="connsiteX10025" fmla="*/ 6024748 w 12192000"/>
              <a:gd name="connsiteY10025" fmla="*/ 159188 h 364561"/>
              <a:gd name="connsiteX10026" fmla="*/ 6004121 w 12192000"/>
              <a:gd name="connsiteY10026" fmla="*/ 166522 h 364561"/>
              <a:gd name="connsiteX10027" fmla="*/ 6004121 w 12192000"/>
              <a:gd name="connsiteY10027" fmla="*/ 173856 h 364561"/>
              <a:gd name="connsiteX10028" fmla="*/ 6013747 w 12192000"/>
              <a:gd name="connsiteY10028" fmla="*/ 173856 h 364561"/>
              <a:gd name="connsiteX10029" fmla="*/ 6024748 w 12192000"/>
              <a:gd name="connsiteY10029" fmla="*/ 159188 h 364561"/>
              <a:gd name="connsiteX10030" fmla="*/ 6073663 w 12192000"/>
              <a:gd name="connsiteY10030" fmla="*/ 159188 h 364561"/>
              <a:gd name="connsiteX10031" fmla="*/ 6073663 w 12192000"/>
              <a:gd name="connsiteY10031" fmla="*/ 166522 h 364561"/>
              <a:gd name="connsiteX10032" fmla="*/ 6073663 w 12192000"/>
              <a:gd name="connsiteY10032" fmla="*/ 159188 h 364561"/>
              <a:gd name="connsiteX10033" fmla="*/ 6162652 w 12192000"/>
              <a:gd name="connsiteY10033" fmla="*/ 159188 h 364561"/>
              <a:gd name="connsiteX10034" fmla="*/ 6153223 w 12192000"/>
              <a:gd name="connsiteY10034" fmla="*/ 159188 h 364561"/>
              <a:gd name="connsiteX10035" fmla="*/ 6162652 w 12192000"/>
              <a:gd name="connsiteY10035" fmla="*/ 166522 h 364561"/>
              <a:gd name="connsiteX10036" fmla="*/ 6162652 w 12192000"/>
              <a:gd name="connsiteY10036" fmla="*/ 159188 h 364561"/>
              <a:gd name="connsiteX10037" fmla="*/ 6213335 w 12192000"/>
              <a:gd name="connsiteY10037" fmla="*/ 159188 h 364561"/>
              <a:gd name="connsiteX10038" fmla="*/ 6202138 w 12192000"/>
              <a:gd name="connsiteY10038" fmla="*/ 159188 h 364561"/>
              <a:gd name="connsiteX10039" fmla="*/ 6213335 w 12192000"/>
              <a:gd name="connsiteY10039" fmla="*/ 159188 h 364561"/>
              <a:gd name="connsiteX10040" fmla="*/ 6360670 w 12192000"/>
              <a:gd name="connsiteY10040" fmla="*/ 159188 h 364561"/>
              <a:gd name="connsiteX10041" fmla="*/ 6360670 w 12192000"/>
              <a:gd name="connsiteY10041" fmla="*/ 166522 h 364561"/>
              <a:gd name="connsiteX10042" fmla="*/ 6360670 w 12192000"/>
              <a:gd name="connsiteY10042" fmla="*/ 159188 h 364561"/>
              <a:gd name="connsiteX10043" fmla="*/ 6589037 w 12192000"/>
              <a:gd name="connsiteY10043" fmla="*/ 159188 h 364561"/>
              <a:gd name="connsiteX10044" fmla="*/ 6579313 w 12192000"/>
              <a:gd name="connsiteY10044" fmla="*/ 180758 h 364561"/>
              <a:gd name="connsiteX10045" fmla="*/ 6598761 w 12192000"/>
              <a:gd name="connsiteY10045" fmla="*/ 173568 h 364561"/>
              <a:gd name="connsiteX10046" fmla="*/ 6589037 w 12192000"/>
              <a:gd name="connsiteY10046" fmla="*/ 159188 h 364561"/>
              <a:gd name="connsiteX10047" fmla="*/ 6717217 w 12192000"/>
              <a:gd name="connsiteY10047" fmla="*/ 159188 h 364561"/>
              <a:gd name="connsiteX10048" fmla="*/ 6707788 w 12192000"/>
              <a:gd name="connsiteY10048" fmla="*/ 166522 h 364561"/>
              <a:gd name="connsiteX10049" fmla="*/ 6717217 w 12192000"/>
              <a:gd name="connsiteY10049" fmla="*/ 159188 h 364561"/>
              <a:gd name="connsiteX10050" fmla="*/ 6767311 w 12192000"/>
              <a:gd name="connsiteY10050" fmla="*/ 159188 h 364561"/>
              <a:gd name="connsiteX10051" fmla="*/ 6767311 w 12192000"/>
              <a:gd name="connsiteY10051" fmla="*/ 166522 h 364561"/>
              <a:gd name="connsiteX10052" fmla="*/ 6767311 w 12192000"/>
              <a:gd name="connsiteY10052" fmla="*/ 159188 h 364561"/>
              <a:gd name="connsiteX10053" fmla="*/ 7054613 w 12192000"/>
              <a:gd name="connsiteY10053" fmla="*/ 159188 h 364561"/>
              <a:gd name="connsiteX10054" fmla="*/ 7064337 w 12192000"/>
              <a:gd name="connsiteY10054" fmla="*/ 173856 h 364561"/>
              <a:gd name="connsiteX10055" fmla="*/ 7054613 w 12192000"/>
              <a:gd name="connsiteY10055" fmla="*/ 173856 h 364561"/>
              <a:gd name="connsiteX10056" fmla="*/ 7054613 w 12192000"/>
              <a:gd name="connsiteY10056" fmla="*/ 159188 h 364561"/>
              <a:gd name="connsiteX10057" fmla="*/ 7420590 w 12192000"/>
              <a:gd name="connsiteY10057" fmla="*/ 159188 h 364561"/>
              <a:gd name="connsiteX10058" fmla="*/ 7420590 w 12192000"/>
              <a:gd name="connsiteY10058" fmla="*/ 166522 h 364561"/>
              <a:gd name="connsiteX10059" fmla="*/ 7420590 w 12192000"/>
              <a:gd name="connsiteY10059" fmla="*/ 173856 h 364561"/>
              <a:gd name="connsiteX10060" fmla="*/ 7430314 w 12192000"/>
              <a:gd name="connsiteY10060" fmla="*/ 173856 h 364561"/>
              <a:gd name="connsiteX10061" fmla="*/ 7420590 w 12192000"/>
              <a:gd name="connsiteY10061" fmla="*/ 159188 h 364561"/>
              <a:gd name="connsiteX10062" fmla="*/ 7588256 w 12192000"/>
              <a:gd name="connsiteY10062" fmla="*/ 159188 h 364561"/>
              <a:gd name="connsiteX10063" fmla="*/ 7588256 w 12192000"/>
              <a:gd name="connsiteY10063" fmla="*/ 166522 h 364561"/>
              <a:gd name="connsiteX10064" fmla="*/ 7588256 w 12192000"/>
              <a:gd name="connsiteY10064" fmla="*/ 159188 h 364561"/>
              <a:gd name="connsiteX10065" fmla="*/ 7707891 w 12192000"/>
              <a:gd name="connsiteY10065" fmla="*/ 159188 h 364561"/>
              <a:gd name="connsiteX10066" fmla="*/ 7717321 w 12192000"/>
              <a:gd name="connsiteY10066" fmla="*/ 166522 h 364561"/>
              <a:gd name="connsiteX10067" fmla="*/ 7707891 w 12192000"/>
              <a:gd name="connsiteY10067" fmla="*/ 159188 h 364561"/>
              <a:gd name="connsiteX10068" fmla="*/ 7826052 w 12192000"/>
              <a:gd name="connsiteY10068" fmla="*/ 159188 h 364561"/>
              <a:gd name="connsiteX10069" fmla="*/ 7816328 w 12192000"/>
              <a:gd name="connsiteY10069" fmla="*/ 159188 h 364561"/>
              <a:gd name="connsiteX10070" fmla="*/ 7816328 w 12192000"/>
              <a:gd name="connsiteY10070" fmla="*/ 166522 h 364561"/>
              <a:gd name="connsiteX10071" fmla="*/ 7826052 w 12192000"/>
              <a:gd name="connsiteY10071" fmla="*/ 159188 h 364561"/>
              <a:gd name="connsiteX10072" fmla="*/ 8262456 w 12192000"/>
              <a:gd name="connsiteY10072" fmla="*/ 159188 h 364561"/>
              <a:gd name="connsiteX10073" fmla="*/ 8242419 w 12192000"/>
              <a:gd name="connsiteY10073" fmla="*/ 159188 h 364561"/>
              <a:gd name="connsiteX10074" fmla="*/ 8262456 w 12192000"/>
              <a:gd name="connsiteY10074" fmla="*/ 159188 h 364561"/>
              <a:gd name="connsiteX10075" fmla="*/ 8272181 w 12192000"/>
              <a:gd name="connsiteY10075" fmla="*/ 159188 h 364561"/>
              <a:gd name="connsiteX10076" fmla="*/ 8281905 w 12192000"/>
              <a:gd name="connsiteY10076" fmla="*/ 166522 h 364561"/>
              <a:gd name="connsiteX10077" fmla="*/ 8272181 w 12192000"/>
              <a:gd name="connsiteY10077" fmla="*/ 159188 h 364561"/>
              <a:gd name="connsiteX10078" fmla="*/ 8360877 w 12192000"/>
              <a:gd name="connsiteY10078" fmla="*/ 159188 h 364561"/>
              <a:gd name="connsiteX10079" fmla="*/ 8370896 w 12192000"/>
              <a:gd name="connsiteY10079" fmla="*/ 166522 h 364561"/>
              <a:gd name="connsiteX10080" fmla="*/ 8360877 w 12192000"/>
              <a:gd name="connsiteY10080" fmla="*/ 159188 h 364561"/>
              <a:gd name="connsiteX10081" fmla="*/ 8638454 w 12192000"/>
              <a:gd name="connsiteY10081" fmla="*/ 159188 h 364561"/>
              <a:gd name="connsiteX10082" fmla="*/ 8638454 w 12192000"/>
              <a:gd name="connsiteY10082" fmla="*/ 166522 h 364561"/>
              <a:gd name="connsiteX10083" fmla="*/ 8638454 w 12192000"/>
              <a:gd name="connsiteY10083" fmla="*/ 159188 h 364561"/>
              <a:gd name="connsiteX10084" fmla="*/ 8657902 w 12192000"/>
              <a:gd name="connsiteY10084" fmla="*/ 159188 h 364561"/>
              <a:gd name="connsiteX10085" fmla="*/ 8647883 w 12192000"/>
              <a:gd name="connsiteY10085" fmla="*/ 159188 h 364561"/>
              <a:gd name="connsiteX10086" fmla="*/ 8657902 w 12192000"/>
              <a:gd name="connsiteY10086" fmla="*/ 159188 h 364561"/>
              <a:gd name="connsiteX10087" fmla="*/ 8667332 w 12192000"/>
              <a:gd name="connsiteY10087" fmla="*/ 159188 h 364561"/>
              <a:gd name="connsiteX10088" fmla="*/ 8667332 w 12192000"/>
              <a:gd name="connsiteY10088" fmla="*/ 173856 h 364561"/>
              <a:gd name="connsiteX10089" fmla="*/ 8667332 w 12192000"/>
              <a:gd name="connsiteY10089" fmla="*/ 159188 h 364561"/>
              <a:gd name="connsiteX10090" fmla="*/ 8686780 w 12192000"/>
              <a:gd name="connsiteY10090" fmla="*/ 159188 h 364561"/>
              <a:gd name="connsiteX10091" fmla="*/ 8677350 w 12192000"/>
              <a:gd name="connsiteY10091" fmla="*/ 159188 h 364561"/>
              <a:gd name="connsiteX10092" fmla="*/ 8677350 w 12192000"/>
              <a:gd name="connsiteY10092" fmla="*/ 166522 h 364561"/>
              <a:gd name="connsiteX10093" fmla="*/ 8686780 w 12192000"/>
              <a:gd name="connsiteY10093" fmla="*/ 159188 h 364561"/>
              <a:gd name="connsiteX10094" fmla="*/ 8737168 w 12192000"/>
              <a:gd name="connsiteY10094" fmla="*/ 159188 h 364561"/>
              <a:gd name="connsiteX10095" fmla="*/ 8746892 w 12192000"/>
              <a:gd name="connsiteY10095" fmla="*/ 166349 h 364561"/>
              <a:gd name="connsiteX10096" fmla="*/ 8737168 w 12192000"/>
              <a:gd name="connsiteY10096" fmla="*/ 180672 h 364561"/>
              <a:gd name="connsiteX10097" fmla="*/ 8727443 w 12192000"/>
              <a:gd name="connsiteY10097" fmla="*/ 180672 h 364561"/>
              <a:gd name="connsiteX10098" fmla="*/ 8756617 w 12192000"/>
              <a:gd name="connsiteY10098" fmla="*/ 194995 h 364561"/>
              <a:gd name="connsiteX10099" fmla="*/ 8756617 w 12192000"/>
              <a:gd name="connsiteY10099" fmla="*/ 180672 h 364561"/>
              <a:gd name="connsiteX10100" fmla="*/ 8746892 w 12192000"/>
              <a:gd name="connsiteY10100" fmla="*/ 173511 h 364561"/>
              <a:gd name="connsiteX10101" fmla="*/ 8756617 w 12192000"/>
              <a:gd name="connsiteY10101" fmla="*/ 166349 h 364561"/>
              <a:gd name="connsiteX10102" fmla="*/ 8737168 w 12192000"/>
              <a:gd name="connsiteY10102" fmla="*/ 159188 h 364561"/>
              <a:gd name="connsiteX10103" fmla="*/ 8807004 w 12192000"/>
              <a:gd name="connsiteY10103" fmla="*/ 159188 h 364561"/>
              <a:gd name="connsiteX10104" fmla="*/ 8795807 w 12192000"/>
              <a:gd name="connsiteY10104" fmla="*/ 166378 h 364561"/>
              <a:gd name="connsiteX10105" fmla="*/ 8807004 w 12192000"/>
              <a:gd name="connsiteY10105" fmla="*/ 180758 h 364561"/>
              <a:gd name="connsiteX10106" fmla="*/ 8807004 w 12192000"/>
              <a:gd name="connsiteY10106" fmla="*/ 159188 h 364561"/>
              <a:gd name="connsiteX10107" fmla="*/ 8835881 w 12192000"/>
              <a:gd name="connsiteY10107" fmla="*/ 159188 h 364561"/>
              <a:gd name="connsiteX10108" fmla="*/ 8826452 w 12192000"/>
              <a:gd name="connsiteY10108" fmla="*/ 166522 h 364561"/>
              <a:gd name="connsiteX10109" fmla="*/ 8835881 w 12192000"/>
              <a:gd name="connsiteY10109" fmla="*/ 159188 h 364561"/>
              <a:gd name="connsiteX10110" fmla="*/ 8895995 w 12192000"/>
              <a:gd name="connsiteY10110" fmla="*/ 159188 h 364561"/>
              <a:gd name="connsiteX10111" fmla="*/ 8875367 w 12192000"/>
              <a:gd name="connsiteY10111" fmla="*/ 159188 h 364561"/>
              <a:gd name="connsiteX10112" fmla="*/ 8875367 w 12192000"/>
              <a:gd name="connsiteY10112" fmla="*/ 173856 h 364561"/>
              <a:gd name="connsiteX10113" fmla="*/ 8895995 w 12192000"/>
              <a:gd name="connsiteY10113" fmla="*/ 159188 h 364561"/>
              <a:gd name="connsiteX10114" fmla="*/ 1805795 w 12192000"/>
              <a:gd name="connsiteY10114" fmla="*/ 159005 h 364561"/>
              <a:gd name="connsiteX10115" fmla="*/ 1800927 w 12192000"/>
              <a:gd name="connsiteY10115" fmla="*/ 164350 h 364561"/>
              <a:gd name="connsiteX10116" fmla="*/ 1810662 w 12192000"/>
              <a:gd name="connsiteY10116" fmla="*/ 164350 h 364561"/>
              <a:gd name="connsiteX10117" fmla="*/ 1805795 w 12192000"/>
              <a:gd name="connsiteY10117" fmla="*/ 159005 h 364561"/>
              <a:gd name="connsiteX10118" fmla="*/ 11080071 w 12192000"/>
              <a:gd name="connsiteY10118" fmla="*/ 159005 h 364561"/>
              <a:gd name="connsiteX10119" fmla="*/ 11075203 w 12192000"/>
              <a:gd name="connsiteY10119" fmla="*/ 164350 h 364561"/>
              <a:gd name="connsiteX10120" fmla="*/ 11084938 w 12192000"/>
              <a:gd name="connsiteY10120" fmla="*/ 164350 h 364561"/>
              <a:gd name="connsiteX10121" fmla="*/ 11080071 w 12192000"/>
              <a:gd name="connsiteY10121" fmla="*/ 159005 h 364561"/>
              <a:gd name="connsiteX10122" fmla="*/ 4963614 w 12192000"/>
              <a:gd name="connsiteY10122" fmla="*/ 157916 h 364561"/>
              <a:gd name="connsiteX10123" fmla="*/ 4962631 w 12192000"/>
              <a:gd name="connsiteY10123" fmla="*/ 159404 h 364561"/>
              <a:gd name="connsiteX10124" fmla="*/ 4962546 w 12192000"/>
              <a:gd name="connsiteY10124" fmla="*/ 159844 h 364561"/>
              <a:gd name="connsiteX10125" fmla="*/ 4965053 w 12192000"/>
              <a:gd name="connsiteY10125" fmla="*/ 159404 h 364561"/>
              <a:gd name="connsiteX10126" fmla="*/ 5545560 w 12192000"/>
              <a:gd name="connsiteY10126" fmla="*/ 157747 h 364561"/>
              <a:gd name="connsiteX10127" fmla="*/ 5548587 w 12192000"/>
              <a:gd name="connsiteY10127" fmla="*/ 159502 h 364561"/>
              <a:gd name="connsiteX10128" fmla="*/ 5547063 w 12192000"/>
              <a:gd name="connsiteY10128" fmla="*/ 158497 h 364561"/>
              <a:gd name="connsiteX10129" fmla="*/ 8326254 w 12192000"/>
              <a:gd name="connsiteY10129" fmla="*/ 157566 h 364561"/>
              <a:gd name="connsiteX10130" fmla="*/ 8320803 w 12192000"/>
              <a:gd name="connsiteY10130" fmla="*/ 159476 h 364561"/>
              <a:gd name="connsiteX10131" fmla="*/ 8330232 w 12192000"/>
              <a:gd name="connsiteY10131" fmla="*/ 166666 h 364561"/>
              <a:gd name="connsiteX10132" fmla="*/ 8326254 w 12192000"/>
              <a:gd name="connsiteY10132" fmla="*/ 157566 h 364561"/>
              <a:gd name="connsiteX10133" fmla="*/ 6969306 w 12192000"/>
              <a:gd name="connsiteY10133" fmla="*/ 157453 h 364561"/>
              <a:gd name="connsiteX10134" fmla="*/ 6965826 w 12192000"/>
              <a:gd name="connsiteY10134" fmla="*/ 160740 h 364561"/>
              <a:gd name="connsiteX10135" fmla="*/ 6965399 w 12192000"/>
              <a:gd name="connsiteY10135" fmla="*/ 161514 h 364561"/>
              <a:gd name="connsiteX10136" fmla="*/ 6965476 w 12192000"/>
              <a:gd name="connsiteY10136" fmla="*/ 163745 h 364561"/>
              <a:gd name="connsiteX10137" fmla="*/ 6974758 w 12192000"/>
              <a:gd name="connsiteY10137" fmla="*/ 173856 h 364561"/>
              <a:gd name="connsiteX10138" fmla="*/ 6974758 w 12192000"/>
              <a:gd name="connsiteY10138" fmla="*/ 159476 h 364561"/>
              <a:gd name="connsiteX10139" fmla="*/ 6969306 w 12192000"/>
              <a:gd name="connsiteY10139" fmla="*/ 157453 h 364561"/>
              <a:gd name="connsiteX10140" fmla="*/ 452006 w 12192000"/>
              <a:gd name="connsiteY10140" fmla="*/ 157224 h 364561"/>
              <a:gd name="connsiteX10141" fmla="*/ 431898 w 12192000"/>
              <a:gd name="connsiteY10141" fmla="*/ 157224 h 364561"/>
              <a:gd name="connsiteX10142" fmla="*/ 452006 w 12192000"/>
              <a:gd name="connsiteY10142" fmla="*/ 157224 h 364561"/>
              <a:gd name="connsiteX10143" fmla="*/ 604092 w 12192000"/>
              <a:gd name="connsiteY10143" fmla="*/ 157224 h 364561"/>
              <a:gd name="connsiteX10144" fmla="*/ 594357 w 12192000"/>
              <a:gd name="connsiteY10144" fmla="*/ 157224 h 364561"/>
              <a:gd name="connsiteX10145" fmla="*/ 604092 w 12192000"/>
              <a:gd name="connsiteY10145" fmla="*/ 164350 h 364561"/>
              <a:gd name="connsiteX10146" fmla="*/ 604092 w 12192000"/>
              <a:gd name="connsiteY10146" fmla="*/ 157224 h 364561"/>
              <a:gd name="connsiteX10147" fmla="*/ 798494 w 12192000"/>
              <a:gd name="connsiteY10147" fmla="*/ 157224 h 364561"/>
              <a:gd name="connsiteX10148" fmla="*/ 808534 w 12192000"/>
              <a:gd name="connsiteY10148" fmla="*/ 171923 h 364561"/>
              <a:gd name="connsiteX10149" fmla="*/ 798494 w 12192000"/>
              <a:gd name="connsiteY10149" fmla="*/ 157224 h 364561"/>
              <a:gd name="connsiteX10150" fmla="*/ 1646988 w 12192000"/>
              <a:gd name="connsiteY10150" fmla="*/ 157224 h 364561"/>
              <a:gd name="connsiteX10151" fmla="*/ 1636644 w 12192000"/>
              <a:gd name="connsiteY10151" fmla="*/ 164350 h 364561"/>
              <a:gd name="connsiteX10152" fmla="*/ 1646988 w 12192000"/>
              <a:gd name="connsiteY10152" fmla="*/ 157224 h 364561"/>
              <a:gd name="connsiteX10153" fmla="*/ 1738864 w 12192000"/>
              <a:gd name="connsiteY10153" fmla="*/ 157224 h 364561"/>
              <a:gd name="connsiteX10154" fmla="*/ 1729129 w 12192000"/>
              <a:gd name="connsiteY10154" fmla="*/ 157224 h 364561"/>
              <a:gd name="connsiteX10155" fmla="*/ 1738864 w 12192000"/>
              <a:gd name="connsiteY10155" fmla="*/ 157224 h 364561"/>
              <a:gd name="connsiteX10156" fmla="*/ 1769288 w 12192000"/>
              <a:gd name="connsiteY10156" fmla="*/ 157224 h 364561"/>
              <a:gd name="connsiteX10157" fmla="*/ 1779023 w 12192000"/>
              <a:gd name="connsiteY10157" fmla="*/ 164350 h 364561"/>
              <a:gd name="connsiteX10158" fmla="*/ 1769288 w 12192000"/>
              <a:gd name="connsiteY10158" fmla="*/ 157224 h 364561"/>
              <a:gd name="connsiteX10159" fmla="*/ 2025144 w 12192000"/>
              <a:gd name="connsiteY10159" fmla="*/ 157224 h 364561"/>
              <a:gd name="connsiteX10160" fmla="*/ 2015104 w 12192000"/>
              <a:gd name="connsiteY10160" fmla="*/ 171923 h 364561"/>
              <a:gd name="connsiteX10161" fmla="*/ 2025144 w 12192000"/>
              <a:gd name="connsiteY10161" fmla="*/ 157224 h 364561"/>
              <a:gd name="connsiteX10162" fmla="*/ 2209202 w 12192000"/>
              <a:gd name="connsiteY10162" fmla="*/ 157224 h 364561"/>
              <a:gd name="connsiteX10163" fmla="*/ 2219546 w 12192000"/>
              <a:gd name="connsiteY10163" fmla="*/ 164350 h 364561"/>
              <a:gd name="connsiteX10164" fmla="*/ 2209202 w 12192000"/>
              <a:gd name="connsiteY10164" fmla="*/ 157224 h 364561"/>
              <a:gd name="connsiteX10165" fmla="*/ 2279783 w 12192000"/>
              <a:gd name="connsiteY10165" fmla="*/ 157224 h 364561"/>
              <a:gd name="connsiteX10166" fmla="*/ 2269439 w 12192000"/>
              <a:gd name="connsiteY10166" fmla="*/ 157224 h 364561"/>
              <a:gd name="connsiteX10167" fmla="*/ 2269439 w 12192000"/>
              <a:gd name="connsiteY10167" fmla="*/ 164350 h 364561"/>
              <a:gd name="connsiteX10168" fmla="*/ 2279783 w 12192000"/>
              <a:gd name="connsiteY10168" fmla="*/ 157224 h 364561"/>
              <a:gd name="connsiteX10169" fmla="*/ 2535944 w 12192000"/>
              <a:gd name="connsiteY10169" fmla="*/ 157224 h 364561"/>
              <a:gd name="connsiteX10170" fmla="*/ 2545679 w 12192000"/>
              <a:gd name="connsiteY10170" fmla="*/ 164350 h 364561"/>
              <a:gd name="connsiteX10171" fmla="*/ 2535944 w 12192000"/>
              <a:gd name="connsiteY10171" fmla="*/ 157224 h 364561"/>
              <a:gd name="connsiteX10172" fmla="*/ 2556023 w 12192000"/>
              <a:gd name="connsiteY10172" fmla="*/ 157224 h 364561"/>
              <a:gd name="connsiteX10173" fmla="*/ 2565758 w 12192000"/>
              <a:gd name="connsiteY10173" fmla="*/ 164573 h 364561"/>
              <a:gd name="connsiteX10174" fmla="*/ 2556023 w 12192000"/>
              <a:gd name="connsiteY10174" fmla="*/ 157224 h 364561"/>
              <a:gd name="connsiteX10175" fmla="*/ 9726282 w 12192000"/>
              <a:gd name="connsiteY10175" fmla="*/ 157224 h 364561"/>
              <a:gd name="connsiteX10176" fmla="*/ 9706174 w 12192000"/>
              <a:gd name="connsiteY10176" fmla="*/ 157224 h 364561"/>
              <a:gd name="connsiteX10177" fmla="*/ 9726282 w 12192000"/>
              <a:gd name="connsiteY10177" fmla="*/ 157224 h 364561"/>
              <a:gd name="connsiteX10178" fmla="*/ 9878368 w 12192000"/>
              <a:gd name="connsiteY10178" fmla="*/ 157224 h 364561"/>
              <a:gd name="connsiteX10179" fmla="*/ 9868633 w 12192000"/>
              <a:gd name="connsiteY10179" fmla="*/ 157224 h 364561"/>
              <a:gd name="connsiteX10180" fmla="*/ 9878368 w 12192000"/>
              <a:gd name="connsiteY10180" fmla="*/ 164350 h 364561"/>
              <a:gd name="connsiteX10181" fmla="*/ 9878368 w 12192000"/>
              <a:gd name="connsiteY10181" fmla="*/ 157224 h 364561"/>
              <a:gd name="connsiteX10182" fmla="*/ 10072770 w 12192000"/>
              <a:gd name="connsiteY10182" fmla="*/ 157224 h 364561"/>
              <a:gd name="connsiteX10183" fmla="*/ 10082810 w 12192000"/>
              <a:gd name="connsiteY10183" fmla="*/ 171923 h 364561"/>
              <a:gd name="connsiteX10184" fmla="*/ 10072770 w 12192000"/>
              <a:gd name="connsiteY10184" fmla="*/ 157224 h 364561"/>
              <a:gd name="connsiteX10185" fmla="*/ 10921264 w 12192000"/>
              <a:gd name="connsiteY10185" fmla="*/ 157224 h 364561"/>
              <a:gd name="connsiteX10186" fmla="*/ 10910920 w 12192000"/>
              <a:gd name="connsiteY10186" fmla="*/ 164350 h 364561"/>
              <a:gd name="connsiteX10187" fmla="*/ 10921264 w 12192000"/>
              <a:gd name="connsiteY10187" fmla="*/ 157224 h 364561"/>
              <a:gd name="connsiteX10188" fmla="*/ 11013140 w 12192000"/>
              <a:gd name="connsiteY10188" fmla="*/ 157224 h 364561"/>
              <a:gd name="connsiteX10189" fmla="*/ 11003405 w 12192000"/>
              <a:gd name="connsiteY10189" fmla="*/ 157224 h 364561"/>
              <a:gd name="connsiteX10190" fmla="*/ 11013140 w 12192000"/>
              <a:gd name="connsiteY10190" fmla="*/ 157224 h 364561"/>
              <a:gd name="connsiteX10191" fmla="*/ 11043563 w 12192000"/>
              <a:gd name="connsiteY10191" fmla="*/ 157224 h 364561"/>
              <a:gd name="connsiteX10192" fmla="*/ 11053299 w 12192000"/>
              <a:gd name="connsiteY10192" fmla="*/ 164350 h 364561"/>
              <a:gd name="connsiteX10193" fmla="*/ 11043563 w 12192000"/>
              <a:gd name="connsiteY10193" fmla="*/ 157224 h 364561"/>
              <a:gd name="connsiteX10194" fmla="*/ 11299419 w 12192000"/>
              <a:gd name="connsiteY10194" fmla="*/ 157224 h 364561"/>
              <a:gd name="connsiteX10195" fmla="*/ 11289380 w 12192000"/>
              <a:gd name="connsiteY10195" fmla="*/ 171923 h 364561"/>
              <a:gd name="connsiteX10196" fmla="*/ 11299419 w 12192000"/>
              <a:gd name="connsiteY10196" fmla="*/ 157224 h 364561"/>
              <a:gd name="connsiteX10197" fmla="*/ 11483478 w 12192000"/>
              <a:gd name="connsiteY10197" fmla="*/ 157224 h 364561"/>
              <a:gd name="connsiteX10198" fmla="*/ 11493822 w 12192000"/>
              <a:gd name="connsiteY10198" fmla="*/ 164350 h 364561"/>
              <a:gd name="connsiteX10199" fmla="*/ 11483478 w 12192000"/>
              <a:gd name="connsiteY10199" fmla="*/ 157224 h 364561"/>
              <a:gd name="connsiteX10200" fmla="*/ 11554059 w 12192000"/>
              <a:gd name="connsiteY10200" fmla="*/ 157224 h 364561"/>
              <a:gd name="connsiteX10201" fmla="*/ 11543715 w 12192000"/>
              <a:gd name="connsiteY10201" fmla="*/ 157224 h 364561"/>
              <a:gd name="connsiteX10202" fmla="*/ 11543715 w 12192000"/>
              <a:gd name="connsiteY10202" fmla="*/ 164350 h 364561"/>
              <a:gd name="connsiteX10203" fmla="*/ 11554059 w 12192000"/>
              <a:gd name="connsiteY10203" fmla="*/ 157224 h 364561"/>
              <a:gd name="connsiteX10204" fmla="*/ 11810220 w 12192000"/>
              <a:gd name="connsiteY10204" fmla="*/ 157224 h 364561"/>
              <a:gd name="connsiteX10205" fmla="*/ 11819955 w 12192000"/>
              <a:gd name="connsiteY10205" fmla="*/ 164350 h 364561"/>
              <a:gd name="connsiteX10206" fmla="*/ 11810220 w 12192000"/>
              <a:gd name="connsiteY10206" fmla="*/ 157224 h 364561"/>
              <a:gd name="connsiteX10207" fmla="*/ 11830299 w 12192000"/>
              <a:gd name="connsiteY10207" fmla="*/ 157224 h 364561"/>
              <a:gd name="connsiteX10208" fmla="*/ 11840034 w 12192000"/>
              <a:gd name="connsiteY10208" fmla="*/ 164573 h 364561"/>
              <a:gd name="connsiteX10209" fmla="*/ 11830299 w 12192000"/>
              <a:gd name="connsiteY10209" fmla="*/ 157224 h 364561"/>
              <a:gd name="connsiteX10210" fmla="*/ 4529250 w 12192000"/>
              <a:gd name="connsiteY10210" fmla="*/ 157223 h 364561"/>
              <a:gd name="connsiteX10211" fmla="*/ 4517689 w 12192000"/>
              <a:gd name="connsiteY10211" fmla="*/ 157223 h 364561"/>
              <a:gd name="connsiteX10212" fmla="*/ 4517689 w 12192000"/>
              <a:gd name="connsiteY10212" fmla="*/ 164350 h 364561"/>
              <a:gd name="connsiteX10213" fmla="*/ 4529250 w 12192000"/>
              <a:gd name="connsiteY10213" fmla="*/ 157223 h 364561"/>
              <a:gd name="connsiteX10214" fmla="*/ 4875463 w 12192000"/>
              <a:gd name="connsiteY10214" fmla="*/ 157223 h 364561"/>
              <a:gd name="connsiteX10215" fmla="*/ 4885807 w 12192000"/>
              <a:gd name="connsiteY10215" fmla="*/ 164350 h 364561"/>
              <a:gd name="connsiteX10216" fmla="*/ 4875463 w 12192000"/>
              <a:gd name="connsiteY10216" fmla="*/ 157223 h 364561"/>
              <a:gd name="connsiteX10217" fmla="*/ 8216000 w 12192000"/>
              <a:gd name="connsiteY10217" fmla="*/ 156512 h 364561"/>
              <a:gd name="connsiteX10218" fmla="*/ 8212302 w 12192000"/>
              <a:gd name="connsiteY10218" fmla="*/ 159265 h 364561"/>
              <a:gd name="connsiteX10219" fmla="*/ 8211774 w 12192000"/>
              <a:gd name="connsiteY10219" fmla="*/ 166522 h 364561"/>
              <a:gd name="connsiteX10220" fmla="*/ 8211930 w 12192000"/>
              <a:gd name="connsiteY10220" fmla="*/ 165410 h 364561"/>
              <a:gd name="connsiteX10221" fmla="*/ 8221792 w 12192000"/>
              <a:gd name="connsiteY10221" fmla="*/ 159404 h 364561"/>
              <a:gd name="connsiteX10222" fmla="*/ 8216000 w 12192000"/>
              <a:gd name="connsiteY10222" fmla="*/ 156512 h 364561"/>
              <a:gd name="connsiteX10223" fmla="*/ 6436127 w 12192000"/>
              <a:gd name="connsiteY10223" fmla="*/ 156468 h 364561"/>
              <a:gd name="connsiteX10224" fmla="*/ 6430505 w 12192000"/>
              <a:gd name="connsiteY10224" fmla="*/ 159404 h 364561"/>
              <a:gd name="connsiteX10225" fmla="*/ 6430505 w 12192000"/>
              <a:gd name="connsiteY10225" fmla="*/ 166630 h 364561"/>
              <a:gd name="connsiteX10226" fmla="*/ 6420781 w 12192000"/>
              <a:gd name="connsiteY10226" fmla="*/ 159404 h 364561"/>
              <a:gd name="connsiteX10227" fmla="*/ 6420781 w 12192000"/>
              <a:gd name="connsiteY10227" fmla="*/ 173856 h 364561"/>
              <a:gd name="connsiteX10228" fmla="*/ 6430505 w 12192000"/>
              <a:gd name="connsiteY10228" fmla="*/ 173856 h 364561"/>
              <a:gd name="connsiteX10229" fmla="*/ 6440229 w 12192000"/>
              <a:gd name="connsiteY10229" fmla="*/ 166630 h 364561"/>
              <a:gd name="connsiteX10230" fmla="*/ 6436127 w 12192000"/>
              <a:gd name="connsiteY10230" fmla="*/ 156468 h 364561"/>
              <a:gd name="connsiteX10231" fmla="*/ 5577547 w 12192000"/>
              <a:gd name="connsiteY10231" fmla="*/ 156443 h 364561"/>
              <a:gd name="connsiteX10232" fmla="*/ 5559863 w 12192000"/>
              <a:gd name="connsiteY10232" fmla="*/ 159476 h 364561"/>
              <a:gd name="connsiteX10233" fmla="*/ 5559863 w 12192000"/>
              <a:gd name="connsiteY10233" fmla="*/ 166666 h 364561"/>
              <a:gd name="connsiteX10234" fmla="*/ 5569536 w 12192000"/>
              <a:gd name="connsiteY10234" fmla="*/ 159476 h 364561"/>
              <a:gd name="connsiteX10235" fmla="*/ 5569536 w 12192000"/>
              <a:gd name="connsiteY10235" fmla="*/ 173856 h 364561"/>
              <a:gd name="connsiteX10236" fmla="*/ 5579210 w 12192000"/>
              <a:gd name="connsiteY10236" fmla="*/ 166666 h 364561"/>
              <a:gd name="connsiteX10237" fmla="*/ 5579210 w 12192000"/>
              <a:gd name="connsiteY10237" fmla="*/ 159476 h 364561"/>
              <a:gd name="connsiteX10238" fmla="*/ 5577547 w 12192000"/>
              <a:gd name="connsiteY10238" fmla="*/ 156443 h 364561"/>
              <a:gd name="connsiteX10239" fmla="*/ 5161033 w 12192000"/>
              <a:gd name="connsiteY10239" fmla="*/ 156401 h 364561"/>
              <a:gd name="connsiteX10240" fmla="*/ 5152827 w 12192000"/>
              <a:gd name="connsiteY10240" fmla="*/ 159404 h 364561"/>
              <a:gd name="connsiteX10241" fmla="*/ 5162557 w 12192000"/>
              <a:gd name="connsiteY10241" fmla="*/ 159404 h 364561"/>
              <a:gd name="connsiteX10242" fmla="*/ 5161033 w 12192000"/>
              <a:gd name="connsiteY10242" fmla="*/ 156401 h 364561"/>
              <a:gd name="connsiteX10243" fmla="*/ 6017376 w 12192000"/>
              <a:gd name="connsiteY10243" fmla="*/ 156276 h 364561"/>
              <a:gd name="connsiteX10244" fmla="*/ 6013936 w 12192000"/>
              <a:gd name="connsiteY10244" fmla="*/ 159188 h 364561"/>
              <a:gd name="connsiteX10245" fmla="*/ 6024748 w 12192000"/>
              <a:gd name="connsiteY10245" fmla="*/ 159188 h 364561"/>
              <a:gd name="connsiteX10246" fmla="*/ 6044785 w 12192000"/>
              <a:gd name="connsiteY10246" fmla="*/ 159188 h 364561"/>
              <a:gd name="connsiteX10247" fmla="*/ 6017376 w 12192000"/>
              <a:gd name="connsiteY10247" fmla="*/ 156276 h 364561"/>
              <a:gd name="connsiteX10248" fmla="*/ 8729009 w 12192000"/>
              <a:gd name="connsiteY10248" fmla="*/ 156276 h 364561"/>
              <a:gd name="connsiteX10249" fmla="*/ 8727443 w 12192000"/>
              <a:gd name="connsiteY10249" fmla="*/ 159188 h 364561"/>
              <a:gd name="connsiteX10250" fmla="*/ 8736211 w 12192000"/>
              <a:gd name="connsiteY10250" fmla="*/ 159188 h 364561"/>
              <a:gd name="connsiteX10251" fmla="*/ 8737168 w 12192000"/>
              <a:gd name="connsiteY10251" fmla="*/ 159188 h 364561"/>
              <a:gd name="connsiteX10252" fmla="*/ 8737462 w 12192000"/>
              <a:gd name="connsiteY10252" fmla="*/ 159188 h 364561"/>
              <a:gd name="connsiteX10253" fmla="*/ 8729009 w 12192000"/>
              <a:gd name="connsiteY10253" fmla="*/ 156276 h 364561"/>
              <a:gd name="connsiteX10254" fmla="*/ 1868356 w 12192000"/>
              <a:gd name="connsiteY10254" fmla="*/ 154176 h 364561"/>
              <a:gd name="connsiteX10255" fmla="*/ 1861368 w 12192000"/>
              <a:gd name="connsiteY10255" fmla="*/ 171923 h 364561"/>
              <a:gd name="connsiteX10256" fmla="*/ 1881245 w 12192000"/>
              <a:gd name="connsiteY10256" fmla="*/ 157075 h 364561"/>
              <a:gd name="connsiteX10257" fmla="*/ 1868356 w 12192000"/>
              <a:gd name="connsiteY10257" fmla="*/ 154176 h 364561"/>
              <a:gd name="connsiteX10258" fmla="*/ 11142632 w 12192000"/>
              <a:gd name="connsiteY10258" fmla="*/ 154176 h 364561"/>
              <a:gd name="connsiteX10259" fmla="*/ 11135644 w 12192000"/>
              <a:gd name="connsiteY10259" fmla="*/ 171923 h 364561"/>
              <a:gd name="connsiteX10260" fmla="*/ 11155521 w 12192000"/>
              <a:gd name="connsiteY10260" fmla="*/ 157075 h 364561"/>
              <a:gd name="connsiteX10261" fmla="*/ 11142632 w 12192000"/>
              <a:gd name="connsiteY10261" fmla="*/ 154176 h 364561"/>
              <a:gd name="connsiteX10262" fmla="*/ 8542797 w 12192000"/>
              <a:gd name="connsiteY10262" fmla="*/ 154065 h 364561"/>
              <a:gd name="connsiteX10263" fmla="*/ 8529426 w 12192000"/>
              <a:gd name="connsiteY10263" fmla="*/ 159404 h 364561"/>
              <a:gd name="connsiteX10264" fmla="*/ 8548875 w 12192000"/>
              <a:gd name="connsiteY10264" fmla="*/ 159404 h 364561"/>
              <a:gd name="connsiteX10265" fmla="*/ 8542797 w 12192000"/>
              <a:gd name="connsiteY10265" fmla="*/ 154065 h 364561"/>
              <a:gd name="connsiteX10266" fmla="*/ 7475796 w 12192000"/>
              <a:gd name="connsiteY10266" fmla="*/ 153903 h 364561"/>
              <a:gd name="connsiteX10267" fmla="*/ 7469681 w 12192000"/>
              <a:gd name="connsiteY10267" fmla="*/ 159274 h 364561"/>
              <a:gd name="connsiteX10268" fmla="*/ 7479465 w 12192000"/>
              <a:gd name="connsiteY10268" fmla="*/ 166436 h 364561"/>
              <a:gd name="connsiteX10269" fmla="*/ 7489248 w 12192000"/>
              <a:gd name="connsiteY10269" fmla="*/ 159274 h 364561"/>
              <a:gd name="connsiteX10270" fmla="*/ 7475796 w 12192000"/>
              <a:gd name="connsiteY10270" fmla="*/ 153903 h 364561"/>
              <a:gd name="connsiteX10271" fmla="*/ 4621355 w 12192000"/>
              <a:gd name="connsiteY10271" fmla="*/ 153820 h 364561"/>
              <a:gd name="connsiteX10272" fmla="*/ 4618012 w 12192000"/>
              <a:gd name="connsiteY10272" fmla="*/ 159188 h 364561"/>
              <a:gd name="connsiteX10273" fmla="*/ 4625534 w 12192000"/>
              <a:gd name="connsiteY10273" fmla="*/ 155737 h 364561"/>
              <a:gd name="connsiteX10274" fmla="*/ 2083404 w 12192000"/>
              <a:gd name="connsiteY10274" fmla="*/ 152529 h 364561"/>
              <a:gd name="connsiteX10275" fmla="*/ 2085741 w 12192000"/>
              <a:gd name="connsiteY10275" fmla="*/ 164350 h 364561"/>
              <a:gd name="connsiteX10276" fmla="*/ 2085741 w 12192000"/>
              <a:gd name="connsiteY10276" fmla="*/ 153296 h 364561"/>
              <a:gd name="connsiteX10277" fmla="*/ 11357680 w 12192000"/>
              <a:gd name="connsiteY10277" fmla="*/ 152529 h 364561"/>
              <a:gd name="connsiteX10278" fmla="*/ 11360016 w 12192000"/>
              <a:gd name="connsiteY10278" fmla="*/ 164350 h 364561"/>
              <a:gd name="connsiteX10279" fmla="*/ 11360016 w 12192000"/>
              <a:gd name="connsiteY10279" fmla="*/ 153297 h 364561"/>
              <a:gd name="connsiteX10280" fmla="*/ 5261610 w 12192000"/>
              <a:gd name="connsiteY10280" fmla="*/ 152358 h 364561"/>
              <a:gd name="connsiteX10281" fmla="*/ 5261610 w 12192000"/>
              <a:gd name="connsiteY10281" fmla="*/ 159502 h 364561"/>
              <a:gd name="connsiteX10282" fmla="*/ 5261610 w 12192000"/>
              <a:gd name="connsiteY10282" fmla="*/ 152358 h 364561"/>
              <a:gd name="connsiteX10283" fmla="*/ 5480325 w 12192000"/>
              <a:gd name="connsiteY10283" fmla="*/ 152358 h 364561"/>
              <a:gd name="connsiteX10284" fmla="*/ 5490077 w 12192000"/>
              <a:gd name="connsiteY10284" fmla="*/ 166646 h 364561"/>
              <a:gd name="connsiteX10285" fmla="*/ 5499829 w 12192000"/>
              <a:gd name="connsiteY10285" fmla="*/ 166646 h 364561"/>
              <a:gd name="connsiteX10286" fmla="*/ 5480325 w 12192000"/>
              <a:gd name="connsiteY10286" fmla="*/ 152358 h 364561"/>
              <a:gd name="connsiteX10287" fmla="*/ 6548826 w 12192000"/>
              <a:gd name="connsiteY10287" fmla="*/ 152358 h 364561"/>
              <a:gd name="connsiteX10288" fmla="*/ 6539075 w 12192000"/>
              <a:gd name="connsiteY10288" fmla="*/ 152358 h 364561"/>
              <a:gd name="connsiteX10289" fmla="*/ 6548826 w 12192000"/>
              <a:gd name="connsiteY10289" fmla="*/ 159502 h 364561"/>
              <a:gd name="connsiteX10290" fmla="*/ 6539075 w 12192000"/>
              <a:gd name="connsiteY10290" fmla="*/ 166646 h 364561"/>
              <a:gd name="connsiteX10291" fmla="*/ 6519571 w 12192000"/>
              <a:gd name="connsiteY10291" fmla="*/ 166646 h 364561"/>
              <a:gd name="connsiteX10292" fmla="*/ 6529323 w 12192000"/>
              <a:gd name="connsiteY10292" fmla="*/ 180935 h 364561"/>
              <a:gd name="connsiteX10293" fmla="*/ 6548826 w 12192000"/>
              <a:gd name="connsiteY10293" fmla="*/ 188079 h 364561"/>
              <a:gd name="connsiteX10294" fmla="*/ 6558578 w 12192000"/>
              <a:gd name="connsiteY10294" fmla="*/ 180935 h 364561"/>
              <a:gd name="connsiteX10295" fmla="*/ 6568329 w 12192000"/>
              <a:gd name="connsiteY10295" fmla="*/ 173790 h 364561"/>
              <a:gd name="connsiteX10296" fmla="*/ 6579474 w 12192000"/>
              <a:gd name="connsiteY10296" fmla="*/ 188079 h 364561"/>
              <a:gd name="connsiteX10297" fmla="*/ 6579474 w 12192000"/>
              <a:gd name="connsiteY10297" fmla="*/ 159502 h 364561"/>
              <a:gd name="connsiteX10298" fmla="*/ 6568329 w 12192000"/>
              <a:gd name="connsiteY10298" fmla="*/ 166646 h 364561"/>
              <a:gd name="connsiteX10299" fmla="*/ 6558578 w 12192000"/>
              <a:gd name="connsiteY10299" fmla="*/ 159502 h 364561"/>
              <a:gd name="connsiteX10300" fmla="*/ 6558578 w 12192000"/>
              <a:gd name="connsiteY10300" fmla="*/ 166646 h 364561"/>
              <a:gd name="connsiteX10301" fmla="*/ 6548826 w 12192000"/>
              <a:gd name="connsiteY10301" fmla="*/ 152358 h 364561"/>
              <a:gd name="connsiteX10302" fmla="*/ 7103276 w 12192000"/>
              <a:gd name="connsiteY10302" fmla="*/ 152358 h 364561"/>
              <a:gd name="connsiteX10303" fmla="*/ 7083773 w 12192000"/>
              <a:gd name="connsiteY10303" fmla="*/ 159502 h 364561"/>
              <a:gd name="connsiteX10304" fmla="*/ 7093524 w 12192000"/>
              <a:gd name="connsiteY10304" fmla="*/ 159502 h 364561"/>
              <a:gd name="connsiteX10305" fmla="*/ 7103276 w 12192000"/>
              <a:gd name="connsiteY10305" fmla="*/ 152358 h 364561"/>
              <a:gd name="connsiteX10306" fmla="*/ 4608582 w 12192000"/>
              <a:gd name="connsiteY10306" fmla="*/ 152286 h 364561"/>
              <a:gd name="connsiteX10307" fmla="*/ 4618012 w 12192000"/>
              <a:gd name="connsiteY10307" fmla="*/ 159188 h 364561"/>
              <a:gd name="connsiteX10308" fmla="*/ 4608582 w 12192000"/>
              <a:gd name="connsiteY10308" fmla="*/ 152286 h 364561"/>
              <a:gd name="connsiteX10309" fmla="*/ 4618012 w 12192000"/>
              <a:gd name="connsiteY10309" fmla="*/ 152286 h 364561"/>
              <a:gd name="connsiteX10310" fmla="*/ 4621355 w 12192000"/>
              <a:gd name="connsiteY10310" fmla="*/ 153820 h 364561"/>
              <a:gd name="connsiteX10311" fmla="*/ 4621773 w 12192000"/>
              <a:gd name="connsiteY10311" fmla="*/ 153149 h 364561"/>
              <a:gd name="connsiteX10312" fmla="*/ 4618012 w 12192000"/>
              <a:gd name="connsiteY10312" fmla="*/ 152286 h 364561"/>
              <a:gd name="connsiteX10313" fmla="*/ 4757093 w 12192000"/>
              <a:gd name="connsiteY10313" fmla="*/ 152286 h 364561"/>
              <a:gd name="connsiteX10314" fmla="*/ 4747371 w 12192000"/>
              <a:gd name="connsiteY10314" fmla="*/ 152286 h 364561"/>
              <a:gd name="connsiteX10315" fmla="*/ 4747371 w 12192000"/>
              <a:gd name="connsiteY10315" fmla="*/ 166522 h 364561"/>
              <a:gd name="connsiteX10316" fmla="*/ 4757093 w 12192000"/>
              <a:gd name="connsiteY10316" fmla="*/ 159404 h 364561"/>
              <a:gd name="connsiteX10317" fmla="*/ 4757093 w 12192000"/>
              <a:gd name="connsiteY10317" fmla="*/ 152286 h 364561"/>
              <a:gd name="connsiteX10318" fmla="*/ 5034664 w 12192000"/>
              <a:gd name="connsiteY10318" fmla="*/ 152286 h 364561"/>
              <a:gd name="connsiteX10319" fmla="*/ 5044093 w 12192000"/>
              <a:gd name="connsiteY10319" fmla="*/ 159188 h 364561"/>
              <a:gd name="connsiteX10320" fmla="*/ 5034664 w 12192000"/>
              <a:gd name="connsiteY10320" fmla="*/ 152286 h 364561"/>
              <a:gd name="connsiteX10321" fmla="*/ 5094193 w 12192000"/>
              <a:gd name="connsiteY10321" fmla="*/ 152286 h 364561"/>
              <a:gd name="connsiteX10322" fmla="*/ 5083579 w 12192000"/>
              <a:gd name="connsiteY10322" fmla="*/ 159188 h 364561"/>
              <a:gd name="connsiteX10323" fmla="*/ 5094193 w 12192000"/>
              <a:gd name="connsiteY10323" fmla="*/ 152286 h 364561"/>
              <a:gd name="connsiteX10324" fmla="*/ 5133672 w 12192000"/>
              <a:gd name="connsiteY10324" fmla="*/ 152286 h 364561"/>
              <a:gd name="connsiteX10325" fmla="*/ 5123661 w 12192000"/>
              <a:gd name="connsiteY10325" fmla="*/ 152286 h 364561"/>
              <a:gd name="connsiteX10326" fmla="*/ 5123661 w 12192000"/>
              <a:gd name="connsiteY10326" fmla="*/ 159188 h 364561"/>
              <a:gd name="connsiteX10327" fmla="*/ 5133672 w 12192000"/>
              <a:gd name="connsiteY10327" fmla="*/ 152286 h 364561"/>
              <a:gd name="connsiteX10328" fmla="*/ 5203213 w 12192000"/>
              <a:gd name="connsiteY10328" fmla="*/ 152286 h 364561"/>
              <a:gd name="connsiteX10329" fmla="*/ 5203213 w 12192000"/>
              <a:gd name="connsiteY10329" fmla="*/ 159188 h 364561"/>
              <a:gd name="connsiteX10330" fmla="*/ 5212643 w 12192000"/>
              <a:gd name="connsiteY10330" fmla="*/ 159188 h 364561"/>
              <a:gd name="connsiteX10331" fmla="*/ 5203213 w 12192000"/>
              <a:gd name="connsiteY10331" fmla="*/ 152286 h 364561"/>
              <a:gd name="connsiteX10332" fmla="*/ 5331099 w 12192000"/>
              <a:gd name="connsiteY10332" fmla="*/ 152286 h 364561"/>
              <a:gd name="connsiteX10333" fmla="*/ 5323143 w 12192000"/>
              <a:gd name="connsiteY10333" fmla="*/ 162296 h 364561"/>
              <a:gd name="connsiteX10334" fmla="*/ 5321670 w 12192000"/>
              <a:gd name="connsiteY10334" fmla="*/ 166522 h 364561"/>
              <a:gd name="connsiteX10335" fmla="*/ 5327121 w 12192000"/>
              <a:gd name="connsiteY10335" fmla="*/ 162296 h 364561"/>
              <a:gd name="connsiteX10336" fmla="*/ 5331099 w 12192000"/>
              <a:gd name="connsiteY10336" fmla="*/ 152286 h 364561"/>
              <a:gd name="connsiteX10337" fmla="*/ 5341118 w 12192000"/>
              <a:gd name="connsiteY10337" fmla="*/ 152286 h 364561"/>
              <a:gd name="connsiteX10338" fmla="*/ 5350548 w 12192000"/>
              <a:gd name="connsiteY10338" fmla="*/ 159188 h 364561"/>
              <a:gd name="connsiteX10339" fmla="*/ 5341118 w 12192000"/>
              <a:gd name="connsiteY10339" fmla="*/ 152286 h 364561"/>
              <a:gd name="connsiteX10340" fmla="*/ 5371764 w 12192000"/>
              <a:gd name="connsiteY10340" fmla="*/ 152286 h 364561"/>
              <a:gd name="connsiteX10341" fmla="*/ 5381193 w 12192000"/>
              <a:gd name="connsiteY10341" fmla="*/ 159188 h 364561"/>
              <a:gd name="connsiteX10342" fmla="*/ 5371764 w 12192000"/>
              <a:gd name="connsiteY10342" fmla="*/ 152286 h 364561"/>
              <a:gd name="connsiteX10343" fmla="*/ 5420679 w 12192000"/>
              <a:gd name="connsiteY10343" fmla="*/ 152286 h 364561"/>
              <a:gd name="connsiteX10344" fmla="*/ 5410660 w 12192000"/>
              <a:gd name="connsiteY10344" fmla="*/ 152286 h 364561"/>
              <a:gd name="connsiteX10345" fmla="*/ 5410660 w 12192000"/>
              <a:gd name="connsiteY10345" fmla="*/ 159188 h 364561"/>
              <a:gd name="connsiteX10346" fmla="*/ 5420679 w 12192000"/>
              <a:gd name="connsiteY10346" fmla="*/ 159188 h 364561"/>
              <a:gd name="connsiteX10347" fmla="*/ 5420679 w 12192000"/>
              <a:gd name="connsiteY10347" fmla="*/ 152286 h 364561"/>
              <a:gd name="connsiteX10348" fmla="*/ 5687844 w 12192000"/>
              <a:gd name="connsiteY10348" fmla="*/ 152286 h 364561"/>
              <a:gd name="connsiteX10349" fmla="*/ 5687844 w 12192000"/>
              <a:gd name="connsiteY10349" fmla="*/ 173856 h 364561"/>
              <a:gd name="connsiteX10350" fmla="*/ 5678022 w 12192000"/>
              <a:gd name="connsiteY10350" fmla="*/ 166666 h 364561"/>
              <a:gd name="connsiteX10351" fmla="*/ 5668200 w 12192000"/>
              <a:gd name="connsiteY10351" fmla="*/ 152286 h 364561"/>
              <a:gd name="connsiteX10352" fmla="*/ 5687844 w 12192000"/>
              <a:gd name="connsiteY10352" fmla="*/ 152286 h 364561"/>
              <a:gd name="connsiteX10353" fmla="*/ 5856198 w 12192000"/>
              <a:gd name="connsiteY10353" fmla="*/ 152286 h 364561"/>
              <a:gd name="connsiteX10354" fmla="*/ 5856198 w 12192000"/>
              <a:gd name="connsiteY10354" fmla="*/ 159188 h 364561"/>
              <a:gd name="connsiteX10355" fmla="*/ 5836750 w 12192000"/>
              <a:gd name="connsiteY10355" fmla="*/ 152286 h 364561"/>
              <a:gd name="connsiteX10356" fmla="*/ 5856198 w 12192000"/>
              <a:gd name="connsiteY10356" fmla="*/ 152286 h 364561"/>
              <a:gd name="connsiteX10357" fmla="*/ 6004121 w 12192000"/>
              <a:gd name="connsiteY10357" fmla="*/ 152286 h 364561"/>
              <a:gd name="connsiteX10358" fmla="*/ 5994102 w 12192000"/>
              <a:gd name="connsiteY10358" fmla="*/ 152286 h 364561"/>
              <a:gd name="connsiteX10359" fmla="*/ 5994102 w 12192000"/>
              <a:gd name="connsiteY10359" fmla="*/ 159404 h 364561"/>
              <a:gd name="connsiteX10360" fmla="*/ 5994102 w 12192000"/>
              <a:gd name="connsiteY10360" fmla="*/ 166522 h 364561"/>
              <a:gd name="connsiteX10361" fmla="*/ 6004121 w 12192000"/>
              <a:gd name="connsiteY10361" fmla="*/ 152286 h 364561"/>
              <a:gd name="connsiteX10362" fmla="*/ 6054509 w 12192000"/>
              <a:gd name="connsiteY10362" fmla="*/ 152286 h 364561"/>
              <a:gd name="connsiteX10363" fmla="*/ 6044785 w 12192000"/>
              <a:gd name="connsiteY10363" fmla="*/ 159188 h 364561"/>
              <a:gd name="connsiteX10364" fmla="*/ 6064234 w 12192000"/>
              <a:gd name="connsiteY10364" fmla="*/ 159188 h 364561"/>
              <a:gd name="connsiteX10365" fmla="*/ 6054509 w 12192000"/>
              <a:gd name="connsiteY10365" fmla="*/ 152286 h 364561"/>
              <a:gd name="connsiteX10366" fmla="*/ 6073663 w 12192000"/>
              <a:gd name="connsiteY10366" fmla="*/ 152286 h 364561"/>
              <a:gd name="connsiteX10367" fmla="*/ 6064233 w 12192000"/>
              <a:gd name="connsiteY10367" fmla="*/ 152286 h 364561"/>
              <a:gd name="connsiteX10368" fmla="*/ 6073663 w 12192000"/>
              <a:gd name="connsiteY10368" fmla="*/ 152286 h 364561"/>
              <a:gd name="connsiteX10369" fmla="*/ 6093406 w 12192000"/>
              <a:gd name="connsiteY10369" fmla="*/ 152286 h 364561"/>
              <a:gd name="connsiteX10370" fmla="*/ 6103130 w 12192000"/>
              <a:gd name="connsiteY10370" fmla="*/ 159188 h 364561"/>
              <a:gd name="connsiteX10371" fmla="*/ 6093406 w 12192000"/>
              <a:gd name="connsiteY10371" fmla="*/ 152286 h 364561"/>
              <a:gd name="connsiteX10372" fmla="*/ 6133775 w 12192000"/>
              <a:gd name="connsiteY10372" fmla="*/ 152286 h 364561"/>
              <a:gd name="connsiteX10373" fmla="*/ 6124051 w 12192000"/>
              <a:gd name="connsiteY10373" fmla="*/ 159404 h 364561"/>
              <a:gd name="connsiteX10374" fmla="*/ 6114327 w 12192000"/>
              <a:gd name="connsiteY10374" fmla="*/ 159404 h 364561"/>
              <a:gd name="connsiteX10375" fmla="*/ 6133775 w 12192000"/>
              <a:gd name="connsiteY10375" fmla="*/ 166522 h 364561"/>
              <a:gd name="connsiteX10376" fmla="*/ 6133775 w 12192000"/>
              <a:gd name="connsiteY10376" fmla="*/ 152286 h 364561"/>
              <a:gd name="connsiteX10377" fmla="*/ 6391416 w 12192000"/>
              <a:gd name="connsiteY10377" fmla="*/ 152286 h 364561"/>
              <a:gd name="connsiteX10378" fmla="*/ 6380361 w 12192000"/>
              <a:gd name="connsiteY10378" fmla="*/ 152286 h 364561"/>
              <a:gd name="connsiteX10379" fmla="*/ 6370688 w 12192000"/>
              <a:gd name="connsiteY10379" fmla="*/ 159476 h 364561"/>
              <a:gd name="connsiteX10380" fmla="*/ 6380361 w 12192000"/>
              <a:gd name="connsiteY10380" fmla="*/ 166666 h 364561"/>
              <a:gd name="connsiteX10381" fmla="*/ 6391416 w 12192000"/>
              <a:gd name="connsiteY10381" fmla="*/ 166666 h 364561"/>
              <a:gd name="connsiteX10382" fmla="*/ 6391416 w 12192000"/>
              <a:gd name="connsiteY10382" fmla="*/ 159476 h 364561"/>
              <a:gd name="connsiteX10383" fmla="*/ 6401090 w 12192000"/>
              <a:gd name="connsiteY10383" fmla="*/ 173856 h 364561"/>
              <a:gd name="connsiteX10384" fmla="*/ 6391416 w 12192000"/>
              <a:gd name="connsiteY10384" fmla="*/ 152286 h 364561"/>
              <a:gd name="connsiteX10385" fmla="*/ 6449659 w 12192000"/>
              <a:gd name="connsiteY10385" fmla="*/ 152286 h 364561"/>
              <a:gd name="connsiteX10386" fmla="*/ 6469107 w 12192000"/>
              <a:gd name="connsiteY10386" fmla="*/ 159188 h 364561"/>
              <a:gd name="connsiteX10387" fmla="*/ 6449659 w 12192000"/>
              <a:gd name="connsiteY10387" fmla="*/ 152286 h 364561"/>
              <a:gd name="connsiteX10388" fmla="*/ 6469107 w 12192000"/>
              <a:gd name="connsiteY10388" fmla="*/ 152286 h 364561"/>
              <a:gd name="connsiteX10389" fmla="*/ 6479126 w 12192000"/>
              <a:gd name="connsiteY10389" fmla="*/ 159188 h 364561"/>
              <a:gd name="connsiteX10390" fmla="*/ 6469107 w 12192000"/>
              <a:gd name="connsiteY10390" fmla="*/ 152286 h 364561"/>
              <a:gd name="connsiteX10391" fmla="*/ 6796871 w 12192000"/>
              <a:gd name="connsiteY10391" fmla="*/ 152286 h 364561"/>
              <a:gd name="connsiteX10392" fmla="*/ 6787101 w 12192000"/>
              <a:gd name="connsiteY10392" fmla="*/ 159434 h 364561"/>
              <a:gd name="connsiteX10393" fmla="*/ 6777330 w 12192000"/>
              <a:gd name="connsiteY10393" fmla="*/ 159434 h 364561"/>
              <a:gd name="connsiteX10394" fmla="*/ 6787101 w 12192000"/>
              <a:gd name="connsiteY10394" fmla="*/ 166584 h 364561"/>
              <a:gd name="connsiteX10395" fmla="*/ 6787101 w 12192000"/>
              <a:gd name="connsiteY10395" fmla="*/ 188030 h 364561"/>
              <a:gd name="connsiteX10396" fmla="*/ 6796871 w 12192000"/>
              <a:gd name="connsiteY10396" fmla="*/ 195179 h 364561"/>
              <a:gd name="connsiteX10397" fmla="*/ 6796871 w 12192000"/>
              <a:gd name="connsiteY10397" fmla="*/ 159434 h 364561"/>
              <a:gd name="connsiteX10398" fmla="*/ 6806642 w 12192000"/>
              <a:gd name="connsiteY10398" fmla="*/ 159434 h 364561"/>
              <a:gd name="connsiteX10399" fmla="*/ 6806642 w 12192000"/>
              <a:gd name="connsiteY10399" fmla="*/ 166584 h 364561"/>
              <a:gd name="connsiteX10400" fmla="*/ 6796871 w 12192000"/>
              <a:gd name="connsiteY10400" fmla="*/ 180881 h 364561"/>
              <a:gd name="connsiteX10401" fmla="*/ 6816413 w 12192000"/>
              <a:gd name="connsiteY10401" fmla="*/ 180881 h 364561"/>
              <a:gd name="connsiteX10402" fmla="*/ 6816413 w 12192000"/>
              <a:gd name="connsiteY10402" fmla="*/ 188030 h 364561"/>
              <a:gd name="connsiteX10403" fmla="*/ 6826183 w 12192000"/>
              <a:gd name="connsiteY10403" fmla="*/ 180881 h 364561"/>
              <a:gd name="connsiteX10404" fmla="*/ 6826183 w 12192000"/>
              <a:gd name="connsiteY10404" fmla="*/ 188030 h 364561"/>
              <a:gd name="connsiteX10405" fmla="*/ 6816413 w 12192000"/>
              <a:gd name="connsiteY10405" fmla="*/ 195179 h 364561"/>
              <a:gd name="connsiteX10406" fmla="*/ 6845724 w 12192000"/>
              <a:gd name="connsiteY10406" fmla="*/ 195179 h 364561"/>
              <a:gd name="connsiteX10407" fmla="*/ 6845724 w 12192000"/>
              <a:gd name="connsiteY10407" fmla="*/ 202328 h 364561"/>
              <a:gd name="connsiteX10408" fmla="*/ 6852006 w 12192000"/>
              <a:gd name="connsiteY10408" fmla="*/ 196297 h 364561"/>
              <a:gd name="connsiteX10409" fmla="*/ 6856699 w 12192000"/>
              <a:gd name="connsiteY10409" fmla="*/ 195223 h 364561"/>
              <a:gd name="connsiteX10410" fmla="*/ 6856891 w 12192000"/>
              <a:gd name="connsiteY10410" fmla="*/ 195179 h 364561"/>
              <a:gd name="connsiteX10411" fmla="*/ 6845724 w 12192000"/>
              <a:gd name="connsiteY10411" fmla="*/ 188030 h 364561"/>
              <a:gd name="connsiteX10412" fmla="*/ 6845724 w 12192000"/>
              <a:gd name="connsiteY10412" fmla="*/ 173733 h 364561"/>
              <a:gd name="connsiteX10413" fmla="*/ 6826183 w 12192000"/>
              <a:gd name="connsiteY10413" fmla="*/ 173733 h 364561"/>
              <a:gd name="connsiteX10414" fmla="*/ 6826183 w 12192000"/>
              <a:gd name="connsiteY10414" fmla="*/ 166584 h 364561"/>
              <a:gd name="connsiteX10415" fmla="*/ 6816413 w 12192000"/>
              <a:gd name="connsiteY10415" fmla="*/ 166584 h 364561"/>
              <a:gd name="connsiteX10416" fmla="*/ 6796871 w 12192000"/>
              <a:gd name="connsiteY10416" fmla="*/ 152286 h 364561"/>
              <a:gd name="connsiteX10417" fmla="*/ 6845575 w 12192000"/>
              <a:gd name="connsiteY10417" fmla="*/ 152286 h 364561"/>
              <a:gd name="connsiteX10418" fmla="*/ 6835674 w 12192000"/>
              <a:gd name="connsiteY10418" fmla="*/ 159404 h 364561"/>
              <a:gd name="connsiteX10419" fmla="*/ 6845575 w 12192000"/>
              <a:gd name="connsiteY10419" fmla="*/ 159404 h 364561"/>
              <a:gd name="connsiteX10420" fmla="*/ 6845575 w 12192000"/>
              <a:gd name="connsiteY10420" fmla="*/ 152286 h 364561"/>
              <a:gd name="connsiteX10421" fmla="*/ 6944112 w 12192000"/>
              <a:gd name="connsiteY10421" fmla="*/ 152286 h 364561"/>
              <a:gd name="connsiteX10422" fmla="*/ 6934683 w 12192000"/>
              <a:gd name="connsiteY10422" fmla="*/ 152286 h 364561"/>
              <a:gd name="connsiteX10423" fmla="*/ 6944112 w 12192000"/>
              <a:gd name="connsiteY10423" fmla="*/ 152286 h 364561"/>
              <a:gd name="connsiteX10424" fmla="*/ 7281801 w 12192000"/>
              <a:gd name="connsiteY10424" fmla="*/ 152286 h 364561"/>
              <a:gd name="connsiteX10425" fmla="*/ 7291427 w 12192000"/>
              <a:gd name="connsiteY10425" fmla="*/ 166522 h 364561"/>
              <a:gd name="connsiteX10426" fmla="*/ 7301052 w 12192000"/>
              <a:gd name="connsiteY10426" fmla="*/ 159404 h 364561"/>
              <a:gd name="connsiteX10427" fmla="*/ 7281801 w 12192000"/>
              <a:gd name="connsiteY10427" fmla="*/ 152286 h 364561"/>
              <a:gd name="connsiteX10428" fmla="*/ 7321875 w 12192000"/>
              <a:gd name="connsiteY10428" fmla="*/ 152286 h 364561"/>
              <a:gd name="connsiteX10429" fmla="*/ 7321875 w 12192000"/>
              <a:gd name="connsiteY10429" fmla="*/ 158514 h 364561"/>
              <a:gd name="connsiteX10430" fmla="*/ 7321875 w 12192000"/>
              <a:gd name="connsiteY10430" fmla="*/ 159188 h 364561"/>
              <a:gd name="connsiteX10431" fmla="*/ 7321875 w 12192000"/>
              <a:gd name="connsiteY10431" fmla="*/ 159404 h 364561"/>
              <a:gd name="connsiteX10432" fmla="*/ 7331698 w 12192000"/>
              <a:gd name="connsiteY10432" fmla="*/ 159404 h 364561"/>
              <a:gd name="connsiteX10433" fmla="*/ 7331698 w 12192000"/>
              <a:gd name="connsiteY10433" fmla="*/ 166522 h 364561"/>
              <a:gd name="connsiteX10434" fmla="*/ 7351343 w 12192000"/>
              <a:gd name="connsiteY10434" fmla="*/ 166522 h 364561"/>
              <a:gd name="connsiteX10435" fmla="*/ 7321875 w 12192000"/>
              <a:gd name="connsiteY10435" fmla="*/ 152286 h 364561"/>
              <a:gd name="connsiteX10436" fmla="*/ 7390239 w 12192000"/>
              <a:gd name="connsiteY10436" fmla="*/ 152286 h 364561"/>
              <a:gd name="connsiteX10437" fmla="*/ 7390239 w 12192000"/>
              <a:gd name="connsiteY10437" fmla="*/ 166522 h 364561"/>
              <a:gd name="connsiteX10438" fmla="*/ 7390239 w 12192000"/>
              <a:gd name="connsiteY10438" fmla="*/ 152286 h 364561"/>
              <a:gd name="connsiteX10439" fmla="*/ 7608883 w 12192000"/>
              <a:gd name="connsiteY10439" fmla="*/ 152286 h 364561"/>
              <a:gd name="connsiteX10440" fmla="*/ 7598864 w 12192000"/>
              <a:gd name="connsiteY10440" fmla="*/ 152286 h 364561"/>
              <a:gd name="connsiteX10441" fmla="*/ 7608883 w 12192000"/>
              <a:gd name="connsiteY10441" fmla="*/ 159188 h 364561"/>
              <a:gd name="connsiteX10442" fmla="*/ 7608883 w 12192000"/>
              <a:gd name="connsiteY10442" fmla="*/ 152286 h 364561"/>
              <a:gd name="connsiteX10443" fmla="*/ 7915337 w 12192000"/>
              <a:gd name="connsiteY10443" fmla="*/ 152286 h 364561"/>
              <a:gd name="connsiteX10444" fmla="*/ 7915337 w 12192000"/>
              <a:gd name="connsiteY10444" fmla="*/ 159188 h 364561"/>
              <a:gd name="connsiteX10445" fmla="*/ 7925356 w 12192000"/>
              <a:gd name="connsiteY10445" fmla="*/ 159188 h 364561"/>
              <a:gd name="connsiteX10446" fmla="*/ 7915337 w 12192000"/>
              <a:gd name="connsiteY10446" fmla="*/ 152286 h 364561"/>
              <a:gd name="connsiteX10447" fmla="*/ 8064440 w 12192000"/>
              <a:gd name="connsiteY10447" fmla="*/ 152286 h 364561"/>
              <a:gd name="connsiteX10448" fmla="*/ 8053242 w 12192000"/>
              <a:gd name="connsiteY10448" fmla="*/ 159188 h 364561"/>
              <a:gd name="connsiteX10449" fmla="*/ 8064440 w 12192000"/>
              <a:gd name="connsiteY10449" fmla="*/ 159188 h 364561"/>
              <a:gd name="connsiteX10450" fmla="*/ 8064440 w 12192000"/>
              <a:gd name="connsiteY10450" fmla="*/ 152286 h 364561"/>
              <a:gd name="connsiteX10451" fmla="*/ 8093907 w 12192000"/>
              <a:gd name="connsiteY10451" fmla="*/ 152286 h 364561"/>
              <a:gd name="connsiteX10452" fmla="*/ 8083888 w 12192000"/>
              <a:gd name="connsiteY10452" fmla="*/ 159188 h 364561"/>
              <a:gd name="connsiteX10453" fmla="*/ 8093907 w 12192000"/>
              <a:gd name="connsiteY10453" fmla="*/ 152286 h 364561"/>
              <a:gd name="connsiteX10454" fmla="*/ 8103630 w 12192000"/>
              <a:gd name="connsiteY10454" fmla="*/ 152286 h 364561"/>
              <a:gd name="connsiteX10455" fmla="*/ 8093906 w 12192000"/>
              <a:gd name="connsiteY10455" fmla="*/ 159188 h 364561"/>
              <a:gd name="connsiteX10456" fmla="*/ 8103630 w 12192000"/>
              <a:gd name="connsiteY10456" fmla="*/ 152286 h 364561"/>
              <a:gd name="connsiteX10457" fmla="*/ 8320801 w 12192000"/>
              <a:gd name="connsiteY10457" fmla="*/ 152286 h 364561"/>
              <a:gd name="connsiteX10458" fmla="*/ 8311078 w 12192000"/>
              <a:gd name="connsiteY10458" fmla="*/ 152286 h 364561"/>
              <a:gd name="connsiteX10459" fmla="*/ 8301353 w 12192000"/>
              <a:gd name="connsiteY10459" fmla="*/ 159404 h 364561"/>
              <a:gd name="connsiteX10460" fmla="*/ 8291629 w 12192000"/>
              <a:gd name="connsiteY10460" fmla="*/ 152286 h 364561"/>
              <a:gd name="connsiteX10461" fmla="*/ 8281904 w 12192000"/>
              <a:gd name="connsiteY10461" fmla="*/ 152286 h 364561"/>
              <a:gd name="connsiteX10462" fmla="*/ 8311078 w 12192000"/>
              <a:gd name="connsiteY10462" fmla="*/ 166522 h 364561"/>
              <a:gd name="connsiteX10463" fmla="*/ 8320801 w 12192000"/>
              <a:gd name="connsiteY10463" fmla="*/ 152286 h 364561"/>
              <a:gd name="connsiteX10464" fmla="*/ 8351153 w 12192000"/>
              <a:gd name="connsiteY10464" fmla="*/ 152286 h 364561"/>
              <a:gd name="connsiteX10465" fmla="*/ 8351153 w 12192000"/>
              <a:gd name="connsiteY10465" fmla="*/ 159188 h 364561"/>
              <a:gd name="connsiteX10466" fmla="*/ 8360877 w 12192000"/>
              <a:gd name="connsiteY10466" fmla="*/ 159188 h 364561"/>
              <a:gd name="connsiteX10467" fmla="*/ 8351153 w 12192000"/>
              <a:gd name="connsiteY10467" fmla="*/ 152286 h 364561"/>
              <a:gd name="connsiteX10468" fmla="*/ 8419811 w 12192000"/>
              <a:gd name="connsiteY10468" fmla="*/ 152286 h 364561"/>
              <a:gd name="connsiteX10469" fmla="*/ 8431007 w 12192000"/>
              <a:gd name="connsiteY10469" fmla="*/ 159188 h 364561"/>
              <a:gd name="connsiteX10470" fmla="*/ 8419811 w 12192000"/>
              <a:gd name="connsiteY10470" fmla="*/ 152286 h 364561"/>
              <a:gd name="connsiteX10471" fmla="*/ 8419811 w 12192000"/>
              <a:gd name="connsiteY10471" fmla="*/ 152286 h 364561"/>
              <a:gd name="connsiteX10472" fmla="*/ 8409792 w 12192000"/>
              <a:gd name="connsiteY10472" fmla="*/ 152286 h 364561"/>
              <a:gd name="connsiteX10473" fmla="*/ 8419811 w 12192000"/>
              <a:gd name="connsiteY10473" fmla="*/ 152286 h 364561"/>
              <a:gd name="connsiteX10474" fmla="*/ 8558894 w 12192000"/>
              <a:gd name="connsiteY10474" fmla="*/ 152286 h 364561"/>
              <a:gd name="connsiteX10475" fmla="*/ 8558894 w 12192000"/>
              <a:gd name="connsiteY10475" fmla="*/ 156401 h 364561"/>
              <a:gd name="connsiteX10476" fmla="*/ 8558894 w 12192000"/>
              <a:gd name="connsiteY10476" fmla="*/ 159404 h 364561"/>
              <a:gd name="connsiteX10477" fmla="*/ 8568913 w 12192000"/>
              <a:gd name="connsiteY10477" fmla="*/ 159404 h 364561"/>
              <a:gd name="connsiteX10478" fmla="*/ 8558894 w 12192000"/>
              <a:gd name="connsiteY10478" fmla="*/ 152286 h 364561"/>
              <a:gd name="connsiteX10479" fmla="*/ 8657902 w 12192000"/>
              <a:gd name="connsiteY10479" fmla="*/ 152286 h 364561"/>
              <a:gd name="connsiteX10480" fmla="*/ 8658049 w 12192000"/>
              <a:gd name="connsiteY10480" fmla="*/ 153364 h 364561"/>
              <a:gd name="connsiteX10481" fmla="*/ 8667332 w 12192000"/>
              <a:gd name="connsiteY10481" fmla="*/ 159188 h 364561"/>
              <a:gd name="connsiteX10482" fmla="*/ 8662027 w 12192000"/>
              <a:gd name="connsiteY10482" fmla="*/ 153364 h 364561"/>
              <a:gd name="connsiteX10483" fmla="*/ 8717720 w 12192000"/>
              <a:gd name="connsiteY10483" fmla="*/ 152286 h 364561"/>
              <a:gd name="connsiteX10484" fmla="*/ 8707995 w 12192000"/>
              <a:gd name="connsiteY10484" fmla="*/ 173640 h 364561"/>
              <a:gd name="connsiteX10485" fmla="*/ 8717720 w 12192000"/>
              <a:gd name="connsiteY10485" fmla="*/ 180758 h 364561"/>
              <a:gd name="connsiteX10486" fmla="*/ 8717720 w 12192000"/>
              <a:gd name="connsiteY10486" fmla="*/ 173640 h 364561"/>
              <a:gd name="connsiteX10487" fmla="*/ 8727443 w 12192000"/>
              <a:gd name="connsiteY10487" fmla="*/ 166522 h 364561"/>
              <a:gd name="connsiteX10488" fmla="*/ 8717720 w 12192000"/>
              <a:gd name="connsiteY10488" fmla="*/ 152286 h 364561"/>
              <a:gd name="connsiteX10489" fmla="*/ 8785788 w 12192000"/>
              <a:gd name="connsiteY10489" fmla="*/ 152286 h 364561"/>
              <a:gd name="connsiteX10490" fmla="*/ 8776359 w 12192000"/>
              <a:gd name="connsiteY10490" fmla="*/ 152286 h 364561"/>
              <a:gd name="connsiteX10491" fmla="*/ 8785788 w 12192000"/>
              <a:gd name="connsiteY10491" fmla="*/ 152286 h 364561"/>
              <a:gd name="connsiteX10492" fmla="*/ 8816729 w 12192000"/>
              <a:gd name="connsiteY10492" fmla="*/ 152286 h 364561"/>
              <a:gd name="connsiteX10493" fmla="*/ 8807004 w 12192000"/>
              <a:gd name="connsiteY10493" fmla="*/ 152286 h 364561"/>
              <a:gd name="connsiteX10494" fmla="*/ 8815209 w 12192000"/>
              <a:gd name="connsiteY10494" fmla="*/ 162296 h 364561"/>
              <a:gd name="connsiteX10495" fmla="*/ 8816729 w 12192000"/>
              <a:gd name="connsiteY10495" fmla="*/ 166522 h 364561"/>
              <a:gd name="connsiteX10496" fmla="*/ 8820830 w 12192000"/>
              <a:gd name="connsiteY10496" fmla="*/ 162296 h 364561"/>
              <a:gd name="connsiteX10497" fmla="*/ 8816729 w 12192000"/>
              <a:gd name="connsiteY10497" fmla="*/ 152286 h 364561"/>
              <a:gd name="connsiteX10498" fmla="*/ 8835881 w 12192000"/>
              <a:gd name="connsiteY10498" fmla="*/ 152286 h 364561"/>
              <a:gd name="connsiteX10499" fmla="*/ 8835881 w 12192000"/>
              <a:gd name="connsiteY10499" fmla="*/ 159188 h 364561"/>
              <a:gd name="connsiteX10500" fmla="*/ 8835881 w 12192000"/>
              <a:gd name="connsiteY10500" fmla="*/ 152286 h 364561"/>
              <a:gd name="connsiteX10501" fmla="*/ 9034194 w 12192000"/>
              <a:gd name="connsiteY10501" fmla="*/ 152286 h 364561"/>
              <a:gd name="connsiteX10502" fmla="*/ 9024469 w 12192000"/>
              <a:gd name="connsiteY10502" fmla="*/ 166522 h 364561"/>
              <a:gd name="connsiteX10503" fmla="*/ 9034194 w 12192000"/>
              <a:gd name="connsiteY10503" fmla="*/ 166522 h 364561"/>
              <a:gd name="connsiteX10504" fmla="*/ 9034194 w 12192000"/>
              <a:gd name="connsiteY10504" fmla="*/ 159404 h 364561"/>
              <a:gd name="connsiteX10505" fmla="*/ 9034194 w 12192000"/>
              <a:gd name="connsiteY10505" fmla="*/ 152286 h 364561"/>
              <a:gd name="connsiteX10506" fmla="*/ 7122413 w 12192000"/>
              <a:gd name="connsiteY10506" fmla="*/ 152178 h 364561"/>
              <a:gd name="connsiteX10507" fmla="*/ 7112662 w 12192000"/>
              <a:gd name="connsiteY10507" fmla="*/ 166630 h 364561"/>
              <a:gd name="connsiteX10508" fmla="*/ 7122413 w 12192000"/>
              <a:gd name="connsiteY10508" fmla="*/ 173856 h 364561"/>
              <a:gd name="connsiteX10509" fmla="*/ 7133557 w 12192000"/>
              <a:gd name="connsiteY10509" fmla="*/ 166630 h 364561"/>
              <a:gd name="connsiteX10510" fmla="*/ 7122413 w 12192000"/>
              <a:gd name="connsiteY10510" fmla="*/ 159404 h 364561"/>
              <a:gd name="connsiteX10511" fmla="*/ 7122413 w 12192000"/>
              <a:gd name="connsiteY10511" fmla="*/ 153081 h 364561"/>
              <a:gd name="connsiteX10512" fmla="*/ 5311651 w 12192000"/>
              <a:gd name="connsiteY10512" fmla="*/ 152142 h 364561"/>
              <a:gd name="connsiteX10513" fmla="*/ 5292203 w 12192000"/>
              <a:gd name="connsiteY10513" fmla="*/ 159332 h 364561"/>
              <a:gd name="connsiteX10514" fmla="*/ 5292203 w 12192000"/>
              <a:gd name="connsiteY10514" fmla="*/ 166522 h 364561"/>
              <a:gd name="connsiteX10515" fmla="*/ 5311651 w 12192000"/>
              <a:gd name="connsiteY10515" fmla="*/ 159332 h 364561"/>
              <a:gd name="connsiteX10516" fmla="*/ 5311651 w 12192000"/>
              <a:gd name="connsiteY10516" fmla="*/ 154838 h 364561"/>
              <a:gd name="connsiteX10517" fmla="*/ 8014346 w 12192000"/>
              <a:gd name="connsiteY10517" fmla="*/ 152070 h 364561"/>
              <a:gd name="connsiteX10518" fmla="*/ 8009701 w 12192000"/>
              <a:gd name="connsiteY10518" fmla="*/ 154066 h 364561"/>
              <a:gd name="connsiteX10519" fmla="*/ 8009838 w 12192000"/>
              <a:gd name="connsiteY10519" fmla="*/ 154103 h 364561"/>
              <a:gd name="connsiteX10520" fmla="*/ 8014346 w 12192000"/>
              <a:gd name="connsiteY10520" fmla="*/ 152070 h 364561"/>
              <a:gd name="connsiteX10521" fmla="*/ 6693667 w 12192000"/>
              <a:gd name="connsiteY10521" fmla="*/ 151041 h 364561"/>
              <a:gd name="connsiteX10522" fmla="*/ 6690602 w 12192000"/>
              <a:gd name="connsiteY10522" fmla="*/ 151641 h 364561"/>
              <a:gd name="connsiteX10523" fmla="*/ 6691692 w 12192000"/>
              <a:gd name="connsiteY10523" fmla="*/ 152142 h 364561"/>
              <a:gd name="connsiteX10524" fmla="*/ 6697770 w 12192000"/>
              <a:gd name="connsiteY10524" fmla="*/ 159188 h 364561"/>
              <a:gd name="connsiteX10525" fmla="*/ 6697770 w 12192000"/>
              <a:gd name="connsiteY10525" fmla="*/ 152142 h 364561"/>
              <a:gd name="connsiteX10526" fmla="*/ 6693667 w 12192000"/>
              <a:gd name="connsiteY10526" fmla="*/ 151041 h 364561"/>
              <a:gd name="connsiteX10527" fmla="*/ 6688045 w 12192000"/>
              <a:gd name="connsiteY10527" fmla="*/ 150466 h 364561"/>
              <a:gd name="connsiteX10528" fmla="*/ 6688045 w 12192000"/>
              <a:gd name="connsiteY10528" fmla="*/ 152142 h 364561"/>
              <a:gd name="connsiteX10529" fmla="*/ 6690602 w 12192000"/>
              <a:gd name="connsiteY10529" fmla="*/ 151641 h 364561"/>
              <a:gd name="connsiteX10530" fmla="*/ 7149073 w 12192000"/>
              <a:gd name="connsiteY10530" fmla="*/ 150179 h 364561"/>
              <a:gd name="connsiteX10531" fmla="*/ 7143603 w 12192000"/>
              <a:gd name="connsiteY10531" fmla="*/ 152070 h 364561"/>
              <a:gd name="connsiteX10532" fmla="*/ 7143603 w 12192000"/>
              <a:gd name="connsiteY10532" fmla="*/ 159188 h 364561"/>
              <a:gd name="connsiteX10533" fmla="*/ 7149073 w 12192000"/>
              <a:gd name="connsiteY10533" fmla="*/ 150179 h 364561"/>
              <a:gd name="connsiteX10534" fmla="*/ 8004774 w 12192000"/>
              <a:gd name="connsiteY10534" fmla="*/ 150068 h 364561"/>
              <a:gd name="connsiteX10535" fmla="*/ 8004622 w 12192000"/>
              <a:gd name="connsiteY10535" fmla="*/ 152070 h 364561"/>
              <a:gd name="connsiteX10536" fmla="*/ 8007357 w 12192000"/>
              <a:gd name="connsiteY10536" fmla="*/ 155073 h 364561"/>
              <a:gd name="connsiteX10537" fmla="*/ 8009701 w 12192000"/>
              <a:gd name="connsiteY10537" fmla="*/ 154066 h 364561"/>
              <a:gd name="connsiteX10538" fmla="*/ 8006996 w 12192000"/>
              <a:gd name="connsiteY10538" fmla="*/ 153321 h 364561"/>
              <a:gd name="connsiteX10539" fmla="*/ 8004774 w 12192000"/>
              <a:gd name="connsiteY10539" fmla="*/ 150068 h 364561"/>
              <a:gd name="connsiteX10540" fmla="*/ 1186995 w 12192000"/>
              <a:gd name="connsiteY10540" fmla="*/ 149653 h 364561"/>
              <a:gd name="connsiteX10541" fmla="*/ 1176651 w 12192000"/>
              <a:gd name="connsiteY10541" fmla="*/ 149653 h 364561"/>
              <a:gd name="connsiteX10542" fmla="*/ 1186995 w 12192000"/>
              <a:gd name="connsiteY10542" fmla="*/ 157224 h 364561"/>
              <a:gd name="connsiteX10543" fmla="*/ 1186995 w 12192000"/>
              <a:gd name="connsiteY10543" fmla="*/ 149653 h 364561"/>
              <a:gd name="connsiteX10544" fmla="*/ 1595269 w 12192000"/>
              <a:gd name="connsiteY10544" fmla="*/ 149653 h 364561"/>
              <a:gd name="connsiteX10545" fmla="*/ 1564846 w 12192000"/>
              <a:gd name="connsiteY10545" fmla="*/ 186621 h 364561"/>
              <a:gd name="connsiteX10546" fmla="*/ 1585128 w 12192000"/>
              <a:gd name="connsiteY10546" fmla="*/ 171834 h 364561"/>
              <a:gd name="connsiteX10547" fmla="*/ 1574987 w 12192000"/>
              <a:gd name="connsiteY10547" fmla="*/ 171834 h 364561"/>
              <a:gd name="connsiteX10548" fmla="*/ 1595269 w 12192000"/>
              <a:gd name="connsiteY10548" fmla="*/ 149653 h 364561"/>
              <a:gd name="connsiteX10549" fmla="*/ 1646988 w 12192000"/>
              <a:gd name="connsiteY10549" fmla="*/ 149653 h 364561"/>
              <a:gd name="connsiteX10550" fmla="*/ 1656723 w 12192000"/>
              <a:gd name="connsiteY10550" fmla="*/ 157224 h 364561"/>
              <a:gd name="connsiteX10551" fmla="*/ 1646988 w 12192000"/>
              <a:gd name="connsiteY10551" fmla="*/ 149653 h 364561"/>
              <a:gd name="connsiteX10552" fmla="*/ 2045527 w 12192000"/>
              <a:gd name="connsiteY10552" fmla="*/ 149653 h 364561"/>
              <a:gd name="connsiteX10553" fmla="*/ 2045527 w 12192000"/>
              <a:gd name="connsiteY10553" fmla="*/ 164350 h 364561"/>
              <a:gd name="connsiteX10554" fmla="*/ 2055262 w 12192000"/>
              <a:gd name="connsiteY10554" fmla="*/ 164350 h 364561"/>
              <a:gd name="connsiteX10555" fmla="*/ 2045527 w 12192000"/>
              <a:gd name="connsiteY10555" fmla="*/ 149653 h 364561"/>
              <a:gd name="connsiteX10556" fmla="*/ 2127061 w 12192000"/>
              <a:gd name="connsiteY10556" fmla="*/ 149653 h 364561"/>
              <a:gd name="connsiteX10557" fmla="*/ 2106982 w 12192000"/>
              <a:gd name="connsiteY10557" fmla="*/ 149653 h 364561"/>
              <a:gd name="connsiteX10558" fmla="*/ 2106982 w 12192000"/>
              <a:gd name="connsiteY10558" fmla="*/ 157224 h 364561"/>
              <a:gd name="connsiteX10559" fmla="*/ 2127061 w 12192000"/>
              <a:gd name="connsiteY10559" fmla="*/ 157224 h 364561"/>
              <a:gd name="connsiteX10560" fmla="*/ 2127061 w 12192000"/>
              <a:gd name="connsiteY10560" fmla="*/ 149653 h 364561"/>
              <a:gd name="connsiteX10561" fmla="*/ 2219546 w 12192000"/>
              <a:gd name="connsiteY10561" fmla="*/ 149653 h 364561"/>
              <a:gd name="connsiteX10562" fmla="*/ 2219546 w 12192000"/>
              <a:gd name="connsiteY10562" fmla="*/ 157224 h 364561"/>
              <a:gd name="connsiteX10563" fmla="*/ 2219546 w 12192000"/>
              <a:gd name="connsiteY10563" fmla="*/ 149653 h 364561"/>
              <a:gd name="connsiteX10564" fmla="*/ 2361925 w 12192000"/>
              <a:gd name="connsiteY10564" fmla="*/ 149653 h 364561"/>
              <a:gd name="connsiteX10565" fmla="*/ 2351581 w 12192000"/>
              <a:gd name="connsiteY10565" fmla="*/ 149653 h 364561"/>
              <a:gd name="connsiteX10566" fmla="*/ 2361925 w 12192000"/>
              <a:gd name="connsiteY10566" fmla="*/ 149653 h 364561"/>
              <a:gd name="connsiteX10567" fmla="*/ 2393565 w 12192000"/>
              <a:gd name="connsiteY10567" fmla="*/ 149653 h 364561"/>
              <a:gd name="connsiteX10568" fmla="*/ 2393565 w 12192000"/>
              <a:gd name="connsiteY10568" fmla="*/ 164350 h 364561"/>
              <a:gd name="connsiteX10569" fmla="*/ 2403300 w 12192000"/>
              <a:gd name="connsiteY10569" fmla="*/ 164350 h 364561"/>
              <a:gd name="connsiteX10570" fmla="*/ 2403503 w 12192000"/>
              <a:gd name="connsiteY10570" fmla="*/ 164350 h 364561"/>
              <a:gd name="connsiteX10571" fmla="*/ 2413441 w 12192000"/>
              <a:gd name="connsiteY10571" fmla="*/ 157001 h 364561"/>
              <a:gd name="connsiteX10572" fmla="*/ 2393565 w 12192000"/>
              <a:gd name="connsiteY10572" fmla="*/ 149653 h 364561"/>
              <a:gd name="connsiteX10573" fmla="*/ 2607590 w 12192000"/>
              <a:gd name="connsiteY10573" fmla="*/ 149653 h 364561"/>
              <a:gd name="connsiteX10574" fmla="*/ 2597398 w 12192000"/>
              <a:gd name="connsiteY10574" fmla="*/ 186621 h 364561"/>
              <a:gd name="connsiteX10575" fmla="*/ 2617782 w 12192000"/>
              <a:gd name="connsiteY10575" fmla="*/ 171834 h 364561"/>
              <a:gd name="connsiteX10576" fmla="*/ 2638165 w 12192000"/>
              <a:gd name="connsiteY10576" fmla="*/ 171834 h 364561"/>
              <a:gd name="connsiteX10577" fmla="*/ 2607590 w 12192000"/>
              <a:gd name="connsiteY10577" fmla="*/ 149653 h 364561"/>
              <a:gd name="connsiteX10578" fmla="*/ 8949473 w 12192000"/>
              <a:gd name="connsiteY10578" fmla="*/ 149653 h 364561"/>
              <a:gd name="connsiteX10579" fmla="*/ 8960661 w 12192000"/>
              <a:gd name="connsiteY10579" fmla="*/ 163223 h 364561"/>
              <a:gd name="connsiteX10580" fmla="*/ 8965042 w 12192000"/>
              <a:gd name="connsiteY10580" fmla="*/ 160120 h 364561"/>
              <a:gd name="connsiteX10581" fmla="*/ 8969072 w 12192000"/>
              <a:gd name="connsiteY10581" fmla="*/ 165605 h 364561"/>
              <a:gd name="connsiteX10582" fmla="*/ 8973786 w 12192000"/>
              <a:gd name="connsiteY10582" fmla="*/ 166522 h 364561"/>
              <a:gd name="connsiteX10583" fmla="*/ 8973786 w 12192000"/>
              <a:gd name="connsiteY10583" fmla="*/ 159188 h 364561"/>
              <a:gd name="connsiteX10584" fmla="*/ 8966358 w 12192000"/>
              <a:gd name="connsiteY10584" fmla="*/ 159188 h 364561"/>
              <a:gd name="connsiteX10585" fmla="*/ 8969342 w 12192000"/>
              <a:gd name="connsiteY10585" fmla="*/ 157075 h 364561"/>
              <a:gd name="connsiteX10586" fmla="*/ 8949473 w 12192000"/>
              <a:gd name="connsiteY10586" fmla="*/ 149653 h 364561"/>
              <a:gd name="connsiteX10587" fmla="*/ 10461270 w 12192000"/>
              <a:gd name="connsiteY10587" fmla="*/ 149653 h 364561"/>
              <a:gd name="connsiteX10588" fmla="*/ 10450926 w 12192000"/>
              <a:gd name="connsiteY10588" fmla="*/ 149653 h 364561"/>
              <a:gd name="connsiteX10589" fmla="*/ 10461270 w 12192000"/>
              <a:gd name="connsiteY10589" fmla="*/ 157224 h 364561"/>
              <a:gd name="connsiteX10590" fmla="*/ 10461270 w 12192000"/>
              <a:gd name="connsiteY10590" fmla="*/ 149653 h 364561"/>
              <a:gd name="connsiteX10591" fmla="*/ 10869545 w 12192000"/>
              <a:gd name="connsiteY10591" fmla="*/ 149653 h 364561"/>
              <a:gd name="connsiteX10592" fmla="*/ 10839122 w 12192000"/>
              <a:gd name="connsiteY10592" fmla="*/ 186621 h 364561"/>
              <a:gd name="connsiteX10593" fmla="*/ 10859404 w 12192000"/>
              <a:gd name="connsiteY10593" fmla="*/ 171834 h 364561"/>
              <a:gd name="connsiteX10594" fmla="*/ 10849263 w 12192000"/>
              <a:gd name="connsiteY10594" fmla="*/ 171834 h 364561"/>
              <a:gd name="connsiteX10595" fmla="*/ 10869545 w 12192000"/>
              <a:gd name="connsiteY10595" fmla="*/ 149653 h 364561"/>
              <a:gd name="connsiteX10596" fmla="*/ 10921264 w 12192000"/>
              <a:gd name="connsiteY10596" fmla="*/ 149653 h 364561"/>
              <a:gd name="connsiteX10597" fmla="*/ 10930999 w 12192000"/>
              <a:gd name="connsiteY10597" fmla="*/ 157224 h 364561"/>
              <a:gd name="connsiteX10598" fmla="*/ 10921264 w 12192000"/>
              <a:gd name="connsiteY10598" fmla="*/ 149653 h 364561"/>
              <a:gd name="connsiteX10599" fmla="*/ 11319803 w 12192000"/>
              <a:gd name="connsiteY10599" fmla="*/ 149653 h 364561"/>
              <a:gd name="connsiteX10600" fmla="*/ 11319803 w 12192000"/>
              <a:gd name="connsiteY10600" fmla="*/ 164350 h 364561"/>
              <a:gd name="connsiteX10601" fmla="*/ 11329538 w 12192000"/>
              <a:gd name="connsiteY10601" fmla="*/ 164350 h 364561"/>
              <a:gd name="connsiteX10602" fmla="*/ 11319803 w 12192000"/>
              <a:gd name="connsiteY10602" fmla="*/ 149653 h 364561"/>
              <a:gd name="connsiteX10603" fmla="*/ 11401337 w 12192000"/>
              <a:gd name="connsiteY10603" fmla="*/ 149653 h 364561"/>
              <a:gd name="connsiteX10604" fmla="*/ 11381257 w 12192000"/>
              <a:gd name="connsiteY10604" fmla="*/ 149653 h 364561"/>
              <a:gd name="connsiteX10605" fmla="*/ 11381257 w 12192000"/>
              <a:gd name="connsiteY10605" fmla="*/ 157224 h 364561"/>
              <a:gd name="connsiteX10606" fmla="*/ 11401337 w 12192000"/>
              <a:gd name="connsiteY10606" fmla="*/ 157224 h 364561"/>
              <a:gd name="connsiteX10607" fmla="*/ 11401337 w 12192000"/>
              <a:gd name="connsiteY10607" fmla="*/ 149653 h 364561"/>
              <a:gd name="connsiteX10608" fmla="*/ 11493821 w 12192000"/>
              <a:gd name="connsiteY10608" fmla="*/ 149653 h 364561"/>
              <a:gd name="connsiteX10609" fmla="*/ 11493821 w 12192000"/>
              <a:gd name="connsiteY10609" fmla="*/ 157224 h 364561"/>
              <a:gd name="connsiteX10610" fmla="*/ 11493821 w 12192000"/>
              <a:gd name="connsiteY10610" fmla="*/ 149653 h 364561"/>
              <a:gd name="connsiteX10611" fmla="*/ 11636201 w 12192000"/>
              <a:gd name="connsiteY10611" fmla="*/ 149653 h 364561"/>
              <a:gd name="connsiteX10612" fmla="*/ 11625857 w 12192000"/>
              <a:gd name="connsiteY10612" fmla="*/ 149653 h 364561"/>
              <a:gd name="connsiteX10613" fmla="*/ 11636201 w 12192000"/>
              <a:gd name="connsiteY10613" fmla="*/ 149653 h 364561"/>
              <a:gd name="connsiteX10614" fmla="*/ 11667840 w 12192000"/>
              <a:gd name="connsiteY10614" fmla="*/ 149653 h 364561"/>
              <a:gd name="connsiteX10615" fmla="*/ 11667840 w 12192000"/>
              <a:gd name="connsiteY10615" fmla="*/ 164350 h 364561"/>
              <a:gd name="connsiteX10616" fmla="*/ 11677576 w 12192000"/>
              <a:gd name="connsiteY10616" fmla="*/ 164350 h 364561"/>
              <a:gd name="connsiteX10617" fmla="*/ 11677779 w 12192000"/>
              <a:gd name="connsiteY10617" fmla="*/ 164350 h 364561"/>
              <a:gd name="connsiteX10618" fmla="*/ 11687717 w 12192000"/>
              <a:gd name="connsiteY10618" fmla="*/ 157001 h 364561"/>
              <a:gd name="connsiteX10619" fmla="*/ 11667840 w 12192000"/>
              <a:gd name="connsiteY10619" fmla="*/ 149653 h 364561"/>
              <a:gd name="connsiteX10620" fmla="*/ 11881866 w 12192000"/>
              <a:gd name="connsiteY10620" fmla="*/ 149653 h 364561"/>
              <a:gd name="connsiteX10621" fmla="*/ 11871674 w 12192000"/>
              <a:gd name="connsiteY10621" fmla="*/ 186621 h 364561"/>
              <a:gd name="connsiteX10622" fmla="*/ 11892057 w 12192000"/>
              <a:gd name="connsiteY10622" fmla="*/ 171834 h 364561"/>
              <a:gd name="connsiteX10623" fmla="*/ 11912441 w 12192000"/>
              <a:gd name="connsiteY10623" fmla="*/ 171834 h 364561"/>
              <a:gd name="connsiteX10624" fmla="*/ 11881866 w 12192000"/>
              <a:gd name="connsiteY10624" fmla="*/ 149653 h 364561"/>
              <a:gd name="connsiteX10625" fmla="*/ 7448978 w 12192000"/>
              <a:gd name="connsiteY10625" fmla="*/ 149603 h 364561"/>
              <a:gd name="connsiteX10626" fmla="*/ 7450351 w 12192000"/>
              <a:gd name="connsiteY10626" fmla="*/ 152286 h 364561"/>
              <a:gd name="connsiteX10627" fmla="*/ 7449099 w 12192000"/>
              <a:gd name="connsiteY10627" fmla="*/ 149617 h 364561"/>
              <a:gd name="connsiteX10628" fmla="*/ 6372192 w 12192000"/>
              <a:gd name="connsiteY10628" fmla="*/ 149192 h 364561"/>
              <a:gd name="connsiteX10629" fmla="*/ 6370688 w 12192000"/>
              <a:gd name="connsiteY10629" fmla="*/ 152286 h 364561"/>
              <a:gd name="connsiteX10630" fmla="*/ 6380314 w 12192000"/>
              <a:gd name="connsiteY10630" fmla="*/ 152286 h 364561"/>
              <a:gd name="connsiteX10631" fmla="*/ 6372192 w 12192000"/>
              <a:gd name="connsiteY10631" fmla="*/ 149192 h 364561"/>
              <a:gd name="connsiteX10632" fmla="*/ 6921008 w 12192000"/>
              <a:gd name="connsiteY10632" fmla="*/ 149178 h 364561"/>
              <a:gd name="connsiteX10633" fmla="*/ 6915234 w 12192000"/>
              <a:gd name="connsiteY10633" fmla="*/ 152070 h 364561"/>
              <a:gd name="connsiteX10634" fmla="*/ 6934683 w 12192000"/>
              <a:gd name="connsiteY10634" fmla="*/ 159188 h 364561"/>
              <a:gd name="connsiteX10635" fmla="*/ 6921008 w 12192000"/>
              <a:gd name="connsiteY10635" fmla="*/ 149178 h 364561"/>
              <a:gd name="connsiteX10636" fmla="*/ 7732961 w 12192000"/>
              <a:gd name="connsiteY10636" fmla="*/ 149067 h 364561"/>
              <a:gd name="connsiteX10637" fmla="*/ 7727339 w 12192000"/>
              <a:gd name="connsiteY10637" fmla="*/ 152070 h 364561"/>
              <a:gd name="connsiteX10638" fmla="*/ 7737063 w 12192000"/>
              <a:gd name="connsiteY10638" fmla="*/ 159188 h 364561"/>
              <a:gd name="connsiteX10639" fmla="*/ 7737063 w 12192000"/>
              <a:gd name="connsiteY10639" fmla="*/ 152070 h 364561"/>
              <a:gd name="connsiteX10640" fmla="*/ 7732961 w 12192000"/>
              <a:gd name="connsiteY10640" fmla="*/ 149067 h 364561"/>
              <a:gd name="connsiteX10641" fmla="*/ 8590031 w 12192000"/>
              <a:gd name="connsiteY10641" fmla="*/ 149067 h 364561"/>
              <a:gd name="connsiteX10642" fmla="*/ 8588361 w 12192000"/>
              <a:gd name="connsiteY10642" fmla="*/ 152070 h 364561"/>
              <a:gd name="connsiteX10643" fmla="*/ 8598084 w 12192000"/>
              <a:gd name="connsiteY10643" fmla="*/ 159188 h 364561"/>
              <a:gd name="connsiteX10644" fmla="*/ 8598084 w 12192000"/>
              <a:gd name="connsiteY10644" fmla="*/ 152070 h 364561"/>
              <a:gd name="connsiteX10645" fmla="*/ 8607809 w 12192000"/>
              <a:gd name="connsiteY10645" fmla="*/ 159188 h 364561"/>
              <a:gd name="connsiteX10646" fmla="*/ 8607809 w 12192000"/>
              <a:gd name="connsiteY10646" fmla="*/ 152070 h 364561"/>
              <a:gd name="connsiteX10647" fmla="*/ 8590031 w 12192000"/>
              <a:gd name="connsiteY10647" fmla="*/ 149067 h 364561"/>
              <a:gd name="connsiteX10648" fmla="*/ 8043520 w 12192000"/>
              <a:gd name="connsiteY10648" fmla="*/ 147639 h 364561"/>
              <a:gd name="connsiteX10649" fmla="*/ 8043573 w 12192000"/>
              <a:gd name="connsiteY10649" fmla="*/ 149067 h 364561"/>
              <a:gd name="connsiteX10650" fmla="*/ 8053242 w 12192000"/>
              <a:gd name="connsiteY10650" fmla="*/ 152070 h 364561"/>
              <a:gd name="connsiteX10651" fmla="*/ 8045875 w 12192000"/>
              <a:gd name="connsiteY10651" fmla="*/ 148066 h 364561"/>
              <a:gd name="connsiteX10652" fmla="*/ 8036516 w 12192000"/>
              <a:gd name="connsiteY10652" fmla="*/ 147092 h 364561"/>
              <a:gd name="connsiteX10653" fmla="*/ 8031142 w 12192000"/>
              <a:gd name="connsiteY10653" fmla="*/ 148066 h 364561"/>
              <a:gd name="connsiteX10654" fmla="*/ 8023775 w 12192000"/>
              <a:gd name="connsiteY10654" fmla="*/ 152070 h 364561"/>
              <a:gd name="connsiteX10655" fmla="*/ 8043420 w 12192000"/>
              <a:gd name="connsiteY10655" fmla="*/ 159188 h 364561"/>
              <a:gd name="connsiteX10656" fmla="*/ 8033597 w 12192000"/>
              <a:gd name="connsiteY10656" fmla="*/ 152070 h 364561"/>
              <a:gd name="connsiteX10657" fmla="*/ 8034825 w 12192000"/>
              <a:gd name="connsiteY10657" fmla="*/ 148511 h 364561"/>
              <a:gd name="connsiteX10658" fmla="*/ 2432107 w 12192000"/>
              <a:gd name="connsiteY10658" fmla="*/ 146890 h 364561"/>
              <a:gd name="connsiteX10659" fmla="*/ 2423379 w 12192000"/>
              <a:gd name="connsiteY10659" fmla="*/ 157224 h 364561"/>
              <a:gd name="connsiteX10660" fmla="*/ 2433723 w 12192000"/>
              <a:gd name="connsiteY10660" fmla="*/ 149875 h 364561"/>
              <a:gd name="connsiteX10661" fmla="*/ 2432107 w 12192000"/>
              <a:gd name="connsiteY10661" fmla="*/ 146890 h 364561"/>
              <a:gd name="connsiteX10662" fmla="*/ 11706383 w 12192000"/>
              <a:gd name="connsiteY10662" fmla="*/ 146890 h 364561"/>
              <a:gd name="connsiteX10663" fmla="*/ 11697655 w 12192000"/>
              <a:gd name="connsiteY10663" fmla="*/ 157224 h 364561"/>
              <a:gd name="connsiteX10664" fmla="*/ 11707999 w 12192000"/>
              <a:gd name="connsiteY10664" fmla="*/ 149875 h 364561"/>
              <a:gd name="connsiteX10665" fmla="*/ 11706383 w 12192000"/>
              <a:gd name="connsiteY10665" fmla="*/ 146890 h 364561"/>
              <a:gd name="connsiteX10666" fmla="*/ 5603667 w 12192000"/>
              <a:gd name="connsiteY10666" fmla="*/ 146785 h 364561"/>
              <a:gd name="connsiteX10667" fmla="*/ 5608677 w 12192000"/>
              <a:gd name="connsiteY10667" fmla="*/ 152286 h 364561"/>
              <a:gd name="connsiteX10668" fmla="*/ 5598658 w 12192000"/>
              <a:gd name="connsiteY10668" fmla="*/ 152286 h 364561"/>
              <a:gd name="connsiteX10669" fmla="*/ 5603667 w 12192000"/>
              <a:gd name="connsiteY10669" fmla="*/ 146785 h 364561"/>
              <a:gd name="connsiteX10670" fmla="*/ 8220540 w 12192000"/>
              <a:gd name="connsiteY10670" fmla="*/ 146785 h 364561"/>
              <a:gd name="connsiteX10671" fmla="*/ 8211774 w 12192000"/>
              <a:gd name="connsiteY10671" fmla="*/ 152286 h 364561"/>
              <a:gd name="connsiteX10672" fmla="*/ 8221792 w 12192000"/>
              <a:gd name="connsiteY10672" fmla="*/ 152286 h 364561"/>
              <a:gd name="connsiteX10673" fmla="*/ 8220540 w 12192000"/>
              <a:gd name="connsiteY10673" fmla="*/ 146785 h 364561"/>
              <a:gd name="connsiteX10674" fmla="*/ 7083773 w 12192000"/>
              <a:gd name="connsiteY10674" fmla="*/ 145214 h 364561"/>
              <a:gd name="connsiteX10675" fmla="*/ 7074021 w 12192000"/>
              <a:gd name="connsiteY10675" fmla="*/ 152358 h 364561"/>
              <a:gd name="connsiteX10676" fmla="*/ 7074021 w 12192000"/>
              <a:gd name="connsiteY10676" fmla="*/ 166646 h 364561"/>
              <a:gd name="connsiteX10677" fmla="*/ 7083773 w 12192000"/>
              <a:gd name="connsiteY10677" fmla="*/ 173790 h 364561"/>
              <a:gd name="connsiteX10678" fmla="*/ 7093524 w 12192000"/>
              <a:gd name="connsiteY10678" fmla="*/ 166646 h 364561"/>
              <a:gd name="connsiteX10679" fmla="*/ 7103276 w 12192000"/>
              <a:gd name="connsiteY10679" fmla="*/ 166646 h 364561"/>
              <a:gd name="connsiteX10680" fmla="*/ 7083773 w 12192000"/>
              <a:gd name="connsiteY10680" fmla="*/ 159502 h 364561"/>
              <a:gd name="connsiteX10681" fmla="*/ 7083773 w 12192000"/>
              <a:gd name="connsiteY10681" fmla="*/ 145214 h 364561"/>
              <a:gd name="connsiteX10682" fmla="*/ 5589229 w 12192000"/>
              <a:gd name="connsiteY10682" fmla="*/ 145168 h 364561"/>
              <a:gd name="connsiteX10683" fmla="*/ 5589229 w 12192000"/>
              <a:gd name="connsiteY10683" fmla="*/ 152286 h 364561"/>
              <a:gd name="connsiteX10684" fmla="*/ 5589229 w 12192000"/>
              <a:gd name="connsiteY10684" fmla="*/ 145168 h 364561"/>
              <a:gd name="connsiteX10685" fmla="*/ 5242296 w 12192000"/>
              <a:gd name="connsiteY10685" fmla="*/ 145142 h 364561"/>
              <a:gd name="connsiteX10686" fmla="*/ 5232525 w 12192000"/>
              <a:gd name="connsiteY10686" fmla="*/ 145142 h 364561"/>
              <a:gd name="connsiteX10687" fmla="*/ 5232525 w 12192000"/>
              <a:gd name="connsiteY10687" fmla="*/ 159395 h 364561"/>
              <a:gd name="connsiteX10688" fmla="*/ 5242296 w 12192000"/>
              <a:gd name="connsiteY10688" fmla="*/ 152268 h 364561"/>
              <a:gd name="connsiteX10689" fmla="*/ 5252066 w 12192000"/>
              <a:gd name="connsiteY10689" fmla="*/ 152268 h 364561"/>
              <a:gd name="connsiteX10690" fmla="*/ 5242296 w 12192000"/>
              <a:gd name="connsiteY10690" fmla="*/ 145142 h 364561"/>
              <a:gd name="connsiteX10691" fmla="*/ 4648664 w 12192000"/>
              <a:gd name="connsiteY10691" fmla="*/ 144952 h 364561"/>
              <a:gd name="connsiteX10692" fmla="*/ 4628042 w 12192000"/>
              <a:gd name="connsiteY10692" fmla="*/ 144952 h 364561"/>
              <a:gd name="connsiteX10693" fmla="*/ 4648664 w 12192000"/>
              <a:gd name="connsiteY10693" fmla="*/ 144952 h 364561"/>
              <a:gd name="connsiteX10694" fmla="*/ 4668114 w 12192000"/>
              <a:gd name="connsiteY10694" fmla="*/ 144952 h 364561"/>
              <a:gd name="connsiteX10695" fmla="*/ 4668114 w 12192000"/>
              <a:gd name="connsiteY10695" fmla="*/ 159188 h 364561"/>
              <a:gd name="connsiteX10696" fmla="*/ 4668114 w 12192000"/>
              <a:gd name="connsiteY10696" fmla="*/ 144952 h 364561"/>
              <a:gd name="connsiteX10697" fmla="*/ 4856097 w 12192000"/>
              <a:gd name="connsiteY10697" fmla="*/ 144952 h 364561"/>
              <a:gd name="connsiteX10698" fmla="*/ 4836649 w 12192000"/>
              <a:gd name="connsiteY10698" fmla="*/ 152286 h 364561"/>
              <a:gd name="connsiteX10699" fmla="*/ 4846379 w 12192000"/>
              <a:gd name="connsiteY10699" fmla="*/ 152286 h 364561"/>
              <a:gd name="connsiteX10700" fmla="*/ 4856097 w 12192000"/>
              <a:gd name="connsiteY10700" fmla="*/ 144952 h 364561"/>
              <a:gd name="connsiteX10701" fmla="*/ 4994206 w 12192000"/>
              <a:gd name="connsiteY10701" fmla="*/ 144952 h 364561"/>
              <a:gd name="connsiteX10702" fmla="*/ 4994206 w 12192000"/>
              <a:gd name="connsiteY10702" fmla="*/ 159188 h 364561"/>
              <a:gd name="connsiteX10703" fmla="*/ 4994206 w 12192000"/>
              <a:gd name="connsiteY10703" fmla="*/ 144952 h 364561"/>
              <a:gd name="connsiteX10704" fmla="*/ 5172568 w 12192000"/>
              <a:gd name="connsiteY10704" fmla="*/ 144952 h 364561"/>
              <a:gd name="connsiteX10705" fmla="*/ 5172568 w 12192000"/>
              <a:gd name="connsiteY10705" fmla="*/ 159188 h 364561"/>
              <a:gd name="connsiteX10706" fmla="*/ 5172568 w 12192000"/>
              <a:gd name="connsiteY10706" fmla="*/ 144952 h 364561"/>
              <a:gd name="connsiteX10707" fmla="*/ 5271308 w 12192000"/>
              <a:gd name="connsiteY10707" fmla="*/ 144952 h 364561"/>
              <a:gd name="connsiteX10708" fmla="*/ 5261558 w 12192000"/>
              <a:gd name="connsiteY10708" fmla="*/ 152070 h 364561"/>
              <a:gd name="connsiteX10709" fmla="*/ 5292203 w 12192000"/>
              <a:gd name="connsiteY10709" fmla="*/ 152070 h 364561"/>
              <a:gd name="connsiteX10710" fmla="*/ 5271308 w 12192000"/>
              <a:gd name="connsiteY10710" fmla="*/ 144952 h 364561"/>
              <a:gd name="connsiteX10711" fmla="*/ 5311651 w 12192000"/>
              <a:gd name="connsiteY10711" fmla="*/ 144952 h 364561"/>
              <a:gd name="connsiteX10712" fmla="*/ 5301927 w 12192000"/>
              <a:gd name="connsiteY10712" fmla="*/ 152142 h 364561"/>
              <a:gd name="connsiteX10713" fmla="*/ 5311651 w 12192000"/>
              <a:gd name="connsiteY10713" fmla="*/ 152142 h 364561"/>
              <a:gd name="connsiteX10714" fmla="*/ 5459456 w 12192000"/>
              <a:gd name="connsiteY10714" fmla="*/ 144952 h 364561"/>
              <a:gd name="connsiteX10715" fmla="*/ 5470772 w 12192000"/>
              <a:gd name="connsiteY10715" fmla="*/ 152286 h 364561"/>
              <a:gd name="connsiteX10716" fmla="*/ 5459456 w 12192000"/>
              <a:gd name="connsiteY10716" fmla="*/ 144952 h 364561"/>
              <a:gd name="connsiteX10717" fmla="*/ 5499649 w 12192000"/>
              <a:gd name="connsiteY10717" fmla="*/ 144952 h 364561"/>
              <a:gd name="connsiteX10718" fmla="*/ 5499649 w 12192000"/>
              <a:gd name="connsiteY10718" fmla="*/ 159188 h 364561"/>
              <a:gd name="connsiteX10719" fmla="*/ 5499649 w 12192000"/>
              <a:gd name="connsiteY10719" fmla="*/ 144952 h 364561"/>
              <a:gd name="connsiteX10720" fmla="*/ 5885664 w 12192000"/>
              <a:gd name="connsiteY10720" fmla="*/ 144952 h 364561"/>
              <a:gd name="connsiteX10721" fmla="*/ 5893952 w 12192000"/>
              <a:gd name="connsiteY10721" fmla="*/ 155063 h 364561"/>
              <a:gd name="connsiteX10722" fmla="*/ 5895451 w 12192000"/>
              <a:gd name="connsiteY10722" fmla="*/ 159234 h 364561"/>
              <a:gd name="connsiteX10723" fmla="*/ 5889891 w 12192000"/>
              <a:gd name="connsiteY10723" fmla="*/ 160334 h 364561"/>
              <a:gd name="connsiteX10724" fmla="*/ 5885664 w 12192000"/>
              <a:gd name="connsiteY10724" fmla="*/ 166522 h 364561"/>
              <a:gd name="connsiteX10725" fmla="*/ 5895683 w 12192000"/>
              <a:gd name="connsiteY10725" fmla="*/ 173856 h 364561"/>
              <a:gd name="connsiteX10726" fmla="*/ 5891457 w 12192000"/>
              <a:gd name="connsiteY10726" fmla="*/ 163543 h 364561"/>
              <a:gd name="connsiteX10727" fmla="*/ 5895532 w 12192000"/>
              <a:gd name="connsiteY10727" fmla="*/ 159344 h 364561"/>
              <a:gd name="connsiteX10728" fmla="*/ 5899784 w 12192000"/>
              <a:gd name="connsiteY10728" fmla="*/ 160455 h 364561"/>
              <a:gd name="connsiteX10729" fmla="*/ 5905309 w 12192000"/>
              <a:gd name="connsiteY10729" fmla="*/ 166522 h 364561"/>
              <a:gd name="connsiteX10730" fmla="*/ 5915131 w 12192000"/>
              <a:gd name="connsiteY10730" fmla="*/ 159331 h 364561"/>
              <a:gd name="connsiteX10731" fmla="*/ 5905309 w 12192000"/>
              <a:gd name="connsiteY10731" fmla="*/ 159331 h 364561"/>
              <a:gd name="connsiteX10732" fmla="*/ 5905309 w 12192000"/>
              <a:gd name="connsiteY10732" fmla="*/ 152142 h 364561"/>
              <a:gd name="connsiteX10733" fmla="*/ 5885664 w 12192000"/>
              <a:gd name="connsiteY10733" fmla="*/ 144952 h 364561"/>
              <a:gd name="connsiteX10734" fmla="*/ 5955501 w 12192000"/>
              <a:gd name="connsiteY10734" fmla="*/ 144952 h 364561"/>
              <a:gd name="connsiteX10735" fmla="*/ 5945776 w 12192000"/>
              <a:gd name="connsiteY10735" fmla="*/ 152070 h 364561"/>
              <a:gd name="connsiteX10736" fmla="*/ 5955501 w 12192000"/>
              <a:gd name="connsiteY10736" fmla="*/ 159188 h 364561"/>
              <a:gd name="connsiteX10737" fmla="*/ 5965225 w 12192000"/>
              <a:gd name="connsiteY10737" fmla="*/ 152070 h 364561"/>
              <a:gd name="connsiteX10738" fmla="*/ 5955501 w 12192000"/>
              <a:gd name="connsiteY10738" fmla="*/ 144952 h 364561"/>
              <a:gd name="connsiteX10739" fmla="*/ 5984673 w 12192000"/>
              <a:gd name="connsiteY10739" fmla="*/ 144952 h 364561"/>
              <a:gd name="connsiteX10740" fmla="*/ 5974949 w 12192000"/>
              <a:gd name="connsiteY10740" fmla="*/ 144952 h 364561"/>
              <a:gd name="connsiteX10741" fmla="*/ 5974949 w 12192000"/>
              <a:gd name="connsiteY10741" fmla="*/ 152286 h 364561"/>
              <a:gd name="connsiteX10742" fmla="*/ 5983153 w 12192000"/>
              <a:gd name="connsiteY10742" fmla="*/ 149192 h 364561"/>
              <a:gd name="connsiteX10743" fmla="*/ 5994102 w 12192000"/>
              <a:gd name="connsiteY10743" fmla="*/ 144952 h 364561"/>
              <a:gd name="connsiteX10744" fmla="*/ 5984673 w 12192000"/>
              <a:gd name="connsiteY10744" fmla="*/ 144952 h 364561"/>
              <a:gd name="connsiteX10745" fmla="*/ 5986146 w 12192000"/>
              <a:gd name="connsiteY10745" fmla="*/ 149192 h 364561"/>
              <a:gd name="connsiteX10746" fmla="*/ 5994102 w 12192000"/>
              <a:gd name="connsiteY10746" fmla="*/ 152286 h 364561"/>
              <a:gd name="connsiteX10747" fmla="*/ 5994102 w 12192000"/>
              <a:gd name="connsiteY10747" fmla="*/ 144952 h 364561"/>
              <a:gd name="connsiteX10748" fmla="*/ 6311754 w 12192000"/>
              <a:gd name="connsiteY10748" fmla="*/ 144952 h 364561"/>
              <a:gd name="connsiteX10749" fmla="*/ 6291127 w 12192000"/>
              <a:gd name="connsiteY10749" fmla="*/ 152286 h 364561"/>
              <a:gd name="connsiteX10750" fmla="*/ 6311754 w 12192000"/>
              <a:gd name="connsiteY10750" fmla="*/ 144952 h 364561"/>
              <a:gd name="connsiteX10751" fmla="*/ 6440229 w 12192000"/>
              <a:gd name="connsiteY10751" fmla="*/ 144952 h 364561"/>
              <a:gd name="connsiteX10752" fmla="*/ 6430505 w 12192000"/>
              <a:gd name="connsiteY10752" fmla="*/ 144952 h 364561"/>
              <a:gd name="connsiteX10753" fmla="*/ 6430505 w 12192000"/>
              <a:gd name="connsiteY10753" fmla="*/ 152178 h 364561"/>
              <a:gd name="connsiteX10754" fmla="*/ 6420781 w 12192000"/>
              <a:gd name="connsiteY10754" fmla="*/ 152178 h 364561"/>
              <a:gd name="connsiteX10755" fmla="*/ 6420781 w 12192000"/>
              <a:gd name="connsiteY10755" fmla="*/ 159404 h 364561"/>
              <a:gd name="connsiteX10756" fmla="*/ 6440229 w 12192000"/>
              <a:gd name="connsiteY10756" fmla="*/ 152178 h 364561"/>
              <a:gd name="connsiteX10757" fmla="*/ 6440229 w 12192000"/>
              <a:gd name="connsiteY10757" fmla="*/ 144952 h 364561"/>
              <a:gd name="connsiteX10758" fmla="*/ 6568312 w 12192000"/>
              <a:gd name="connsiteY10758" fmla="*/ 144952 h 364561"/>
              <a:gd name="connsiteX10759" fmla="*/ 6568312 w 12192000"/>
              <a:gd name="connsiteY10759" fmla="*/ 152070 h 364561"/>
              <a:gd name="connsiteX10760" fmla="*/ 6579313 w 12192000"/>
              <a:gd name="connsiteY10760" fmla="*/ 159188 h 364561"/>
              <a:gd name="connsiteX10761" fmla="*/ 6568312 w 12192000"/>
              <a:gd name="connsiteY10761" fmla="*/ 144952 h 364561"/>
              <a:gd name="connsiteX10762" fmla="*/ 6637968 w 12192000"/>
              <a:gd name="connsiteY10762" fmla="*/ 144952 h 364561"/>
              <a:gd name="connsiteX10763" fmla="*/ 6628227 w 12192000"/>
              <a:gd name="connsiteY10763" fmla="*/ 152178 h 364561"/>
              <a:gd name="connsiteX10764" fmla="*/ 6628227 w 12192000"/>
              <a:gd name="connsiteY10764" fmla="*/ 159404 h 364561"/>
              <a:gd name="connsiteX10765" fmla="*/ 6637968 w 12192000"/>
              <a:gd name="connsiteY10765" fmla="*/ 166630 h 364561"/>
              <a:gd name="connsiteX10766" fmla="*/ 6647708 w 12192000"/>
              <a:gd name="connsiteY10766" fmla="*/ 159404 h 364561"/>
              <a:gd name="connsiteX10767" fmla="*/ 6637968 w 12192000"/>
              <a:gd name="connsiteY10767" fmla="*/ 152178 h 364561"/>
              <a:gd name="connsiteX10768" fmla="*/ 6647708 w 12192000"/>
              <a:gd name="connsiteY10768" fmla="*/ 159404 h 364561"/>
              <a:gd name="connsiteX10769" fmla="*/ 6647708 w 12192000"/>
              <a:gd name="connsiteY10769" fmla="*/ 169566 h 364561"/>
              <a:gd name="connsiteX10770" fmla="*/ 6647708 w 12192000"/>
              <a:gd name="connsiteY10770" fmla="*/ 173628 h 364561"/>
              <a:gd name="connsiteX10771" fmla="*/ 6636255 w 12192000"/>
              <a:gd name="connsiteY10771" fmla="*/ 172398 h 364561"/>
              <a:gd name="connsiteX10772" fmla="*/ 6618209 w 12192000"/>
              <a:gd name="connsiteY10772" fmla="*/ 159188 h 364561"/>
              <a:gd name="connsiteX10773" fmla="*/ 6618209 w 12192000"/>
              <a:gd name="connsiteY10773" fmla="*/ 173640 h 364561"/>
              <a:gd name="connsiteX10774" fmla="*/ 6628081 w 12192000"/>
              <a:gd name="connsiteY10774" fmla="*/ 173640 h 364561"/>
              <a:gd name="connsiteX10775" fmla="*/ 6628081 w 12192000"/>
              <a:gd name="connsiteY10775" fmla="*/ 180866 h 364561"/>
              <a:gd name="connsiteX10776" fmla="*/ 6637952 w 12192000"/>
              <a:gd name="connsiteY10776" fmla="*/ 180866 h 364561"/>
              <a:gd name="connsiteX10777" fmla="*/ 6637952 w 12192000"/>
              <a:gd name="connsiteY10777" fmla="*/ 188092 h 364561"/>
              <a:gd name="connsiteX10778" fmla="*/ 6657695 w 12192000"/>
              <a:gd name="connsiteY10778" fmla="*/ 188092 h 364561"/>
              <a:gd name="connsiteX10779" fmla="*/ 6649366 w 12192000"/>
              <a:gd name="connsiteY10779" fmla="*/ 177931 h 364561"/>
              <a:gd name="connsiteX10780" fmla="*/ 6647901 w 12192000"/>
              <a:gd name="connsiteY10780" fmla="*/ 173856 h 364561"/>
              <a:gd name="connsiteX10781" fmla="*/ 6668581 w 12192000"/>
              <a:gd name="connsiteY10781" fmla="*/ 173856 h 364561"/>
              <a:gd name="connsiteX10782" fmla="*/ 6678321 w 12192000"/>
              <a:gd name="connsiteY10782" fmla="*/ 166630 h 364561"/>
              <a:gd name="connsiteX10783" fmla="*/ 6657449 w 12192000"/>
              <a:gd name="connsiteY10783" fmla="*/ 166630 h 364561"/>
              <a:gd name="connsiteX10784" fmla="*/ 6668581 w 12192000"/>
              <a:gd name="connsiteY10784" fmla="*/ 159404 h 364561"/>
              <a:gd name="connsiteX10785" fmla="*/ 6678321 w 12192000"/>
              <a:gd name="connsiteY10785" fmla="*/ 166630 h 364561"/>
              <a:gd name="connsiteX10786" fmla="*/ 6657449 w 12192000"/>
              <a:gd name="connsiteY10786" fmla="*/ 152178 h 364561"/>
              <a:gd name="connsiteX10787" fmla="*/ 6657449 w 12192000"/>
              <a:gd name="connsiteY10787" fmla="*/ 159404 h 364561"/>
              <a:gd name="connsiteX10788" fmla="*/ 6637968 w 12192000"/>
              <a:gd name="connsiteY10788" fmla="*/ 144952 h 364561"/>
              <a:gd name="connsiteX10789" fmla="*/ 6717453 w 12192000"/>
              <a:gd name="connsiteY10789" fmla="*/ 144952 h 364561"/>
              <a:gd name="connsiteX10790" fmla="*/ 6717453 w 12192000"/>
              <a:gd name="connsiteY10790" fmla="*/ 159332 h 364561"/>
              <a:gd name="connsiteX10791" fmla="*/ 6727118 w 12192000"/>
              <a:gd name="connsiteY10791" fmla="*/ 159332 h 364561"/>
              <a:gd name="connsiteX10792" fmla="*/ 6727118 w 12192000"/>
              <a:gd name="connsiteY10792" fmla="*/ 166522 h 364561"/>
              <a:gd name="connsiteX10793" fmla="*/ 6746448 w 12192000"/>
              <a:gd name="connsiteY10793" fmla="*/ 166522 h 364561"/>
              <a:gd name="connsiteX10794" fmla="*/ 6756114 w 12192000"/>
              <a:gd name="connsiteY10794" fmla="*/ 159332 h 364561"/>
              <a:gd name="connsiteX10795" fmla="*/ 6743277 w 12192000"/>
              <a:gd name="connsiteY10795" fmla="*/ 158096 h 364561"/>
              <a:gd name="connsiteX10796" fmla="*/ 6742586 w 12192000"/>
              <a:gd name="connsiteY10796" fmla="*/ 157874 h 364561"/>
              <a:gd name="connsiteX10797" fmla="*/ 6745254 w 12192000"/>
              <a:gd name="connsiteY10797" fmla="*/ 155642 h 364561"/>
              <a:gd name="connsiteX10798" fmla="*/ 6746481 w 12192000"/>
              <a:gd name="connsiteY10798" fmla="*/ 152095 h 364561"/>
              <a:gd name="connsiteX10799" fmla="*/ 6740806 w 12192000"/>
              <a:gd name="connsiteY10799" fmla="*/ 156196 h 364561"/>
              <a:gd name="connsiteX10800" fmla="*/ 6739748 w 12192000"/>
              <a:gd name="connsiteY10800" fmla="*/ 156960 h 364561"/>
              <a:gd name="connsiteX10801" fmla="*/ 6733159 w 12192000"/>
              <a:gd name="connsiteY10801" fmla="*/ 154838 h 364561"/>
              <a:gd name="connsiteX10802" fmla="*/ 6717453 w 12192000"/>
              <a:gd name="connsiteY10802" fmla="*/ 144952 h 364561"/>
              <a:gd name="connsiteX10803" fmla="*/ 6816226 w 12192000"/>
              <a:gd name="connsiteY10803" fmla="*/ 144952 h 364561"/>
              <a:gd name="connsiteX10804" fmla="*/ 6816226 w 12192000"/>
              <a:gd name="connsiteY10804" fmla="*/ 152070 h 364561"/>
              <a:gd name="connsiteX10805" fmla="*/ 6826245 w 12192000"/>
              <a:gd name="connsiteY10805" fmla="*/ 159188 h 364561"/>
              <a:gd name="connsiteX10806" fmla="*/ 6816226 w 12192000"/>
              <a:gd name="connsiteY10806" fmla="*/ 144952 h 364561"/>
              <a:gd name="connsiteX10807" fmla="*/ 6994500 w 12192000"/>
              <a:gd name="connsiteY10807" fmla="*/ 144952 h 364561"/>
              <a:gd name="connsiteX10808" fmla="*/ 6984776 w 12192000"/>
              <a:gd name="connsiteY10808" fmla="*/ 159332 h 364561"/>
              <a:gd name="connsiteX10809" fmla="*/ 6994500 w 12192000"/>
              <a:gd name="connsiteY10809" fmla="*/ 166522 h 364561"/>
              <a:gd name="connsiteX10810" fmla="*/ 7004224 w 12192000"/>
              <a:gd name="connsiteY10810" fmla="*/ 159332 h 364561"/>
              <a:gd name="connsiteX10811" fmla="*/ 6994500 w 12192000"/>
              <a:gd name="connsiteY10811" fmla="*/ 144952 h 364561"/>
              <a:gd name="connsiteX10812" fmla="*/ 7221689 w 12192000"/>
              <a:gd name="connsiteY10812" fmla="*/ 144952 h 364561"/>
              <a:gd name="connsiteX10813" fmla="*/ 7211670 w 12192000"/>
              <a:gd name="connsiteY10813" fmla="*/ 144952 h 364561"/>
              <a:gd name="connsiteX10814" fmla="*/ 7221689 w 12192000"/>
              <a:gd name="connsiteY10814" fmla="*/ 159188 h 364561"/>
              <a:gd name="connsiteX10815" fmla="*/ 7221689 w 12192000"/>
              <a:gd name="connsiteY10815" fmla="*/ 144952 h 364561"/>
              <a:gd name="connsiteX10816" fmla="*/ 7301249 w 12192000"/>
              <a:gd name="connsiteY10816" fmla="*/ 144952 h 364561"/>
              <a:gd name="connsiteX10817" fmla="*/ 7321875 w 12192000"/>
              <a:gd name="connsiteY10817" fmla="*/ 159188 h 364561"/>
              <a:gd name="connsiteX10818" fmla="*/ 7301249 w 12192000"/>
              <a:gd name="connsiteY10818" fmla="*/ 144952 h 364561"/>
              <a:gd name="connsiteX10819" fmla="*/ 7370791 w 12192000"/>
              <a:gd name="connsiteY10819" fmla="*/ 144952 h 364561"/>
              <a:gd name="connsiteX10820" fmla="*/ 7351343 w 12192000"/>
              <a:gd name="connsiteY10820" fmla="*/ 152142 h 364561"/>
              <a:gd name="connsiteX10821" fmla="*/ 7361066 w 12192000"/>
              <a:gd name="connsiteY10821" fmla="*/ 159332 h 364561"/>
              <a:gd name="connsiteX10822" fmla="*/ 7370791 w 12192000"/>
              <a:gd name="connsiteY10822" fmla="*/ 144952 h 364561"/>
              <a:gd name="connsiteX10823" fmla="*/ 7430608 w 12192000"/>
              <a:gd name="connsiteY10823" fmla="*/ 144952 h 364561"/>
              <a:gd name="connsiteX10824" fmla="*/ 7420885 w 12192000"/>
              <a:gd name="connsiteY10824" fmla="*/ 152286 h 364561"/>
              <a:gd name="connsiteX10825" fmla="*/ 7430608 w 12192000"/>
              <a:gd name="connsiteY10825" fmla="*/ 152286 h 364561"/>
              <a:gd name="connsiteX10826" fmla="*/ 7430608 w 12192000"/>
              <a:gd name="connsiteY10826" fmla="*/ 144952 h 364561"/>
              <a:gd name="connsiteX10827" fmla="*/ 7459899 w 12192000"/>
              <a:gd name="connsiteY10827" fmla="*/ 144952 h 364561"/>
              <a:gd name="connsiteX10828" fmla="*/ 7459899 w 12192000"/>
              <a:gd name="connsiteY10828" fmla="*/ 159274 h 364561"/>
              <a:gd name="connsiteX10829" fmla="*/ 7440332 w 12192000"/>
              <a:gd name="connsiteY10829" fmla="*/ 159274 h 364561"/>
              <a:gd name="connsiteX10830" fmla="*/ 7447466 w 12192000"/>
              <a:gd name="connsiteY10830" fmla="*/ 167107 h 364561"/>
              <a:gd name="connsiteX10831" fmla="*/ 7442994 w 12192000"/>
              <a:gd name="connsiteY10831" fmla="*/ 167874 h 364561"/>
              <a:gd name="connsiteX10832" fmla="*/ 7430652 w 12192000"/>
              <a:gd name="connsiteY10832" fmla="*/ 180935 h 364561"/>
              <a:gd name="connsiteX10833" fmla="*/ 7443311 w 12192000"/>
              <a:gd name="connsiteY10833" fmla="*/ 181778 h 364561"/>
              <a:gd name="connsiteX10834" fmla="*/ 7440404 w 12192000"/>
              <a:gd name="connsiteY10834" fmla="*/ 180935 h 364561"/>
              <a:gd name="connsiteX10835" fmla="*/ 7450155 w 12192000"/>
              <a:gd name="connsiteY10835" fmla="*/ 173790 h 364561"/>
              <a:gd name="connsiteX10836" fmla="*/ 7446041 w 12192000"/>
              <a:gd name="connsiteY10836" fmla="*/ 167763 h 364561"/>
              <a:gd name="connsiteX10837" fmla="*/ 7447662 w 12192000"/>
              <a:gd name="connsiteY10837" fmla="*/ 167323 h 364561"/>
              <a:gd name="connsiteX10838" fmla="*/ 7459899 w 12192000"/>
              <a:gd name="connsiteY10838" fmla="*/ 180758 h 364561"/>
              <a:gd name="connsiteX10839" fmla="*/ 7469681 w 12192000"/>
              <a:gd name="connsiteY10839" fmla="*/ 173597 h 364561"/>
              <a:gd name="connsiteX10840" fmla="*/ 7479465 w 12192000"/>
              <a:gd name="connsiteY10840" fmla="*/ 166436 h 364561"/>
              <a:gd name="connsiteX10841" fmla="*/ 7469681 w 12192000"/>
              <a:gd name="connsiteY10841" fmla="*/ 159274 h 364561"/>
              <a:gd name="connsiteX10842" fmla="*/ 7459899 w 12192000"/>
              <a:gd name="connsiteY10842" fmla="*/ 144952 h 364561"/>
              <a:gd name="connsiteX10843" fmla="*/ 7498677 w 12192000"/>
              <a:gd name="connsiteY10843" fmla="*/ 144952 h 364561"/>
              <a:gd name="connsiteX10844" fmla="*/ 7489248 w 12192000"/>
              <a:gd name="connsiteY10844" fmla="*/ 152286 h 364561"/>
              <a:gd name="connsiteX10845" fmla="*/ 7498677 w 12192000"/>
              <a:gd name="connsiteY10845" fmla="*/ 144952 h 364561"/>
              <a:gd name="connsiteX10846" fmla="*/ 7667226 w 12192000"/>
              <a:gd name="connsiteY10846" fmla="*/ 144952 h 364561"/>
              <a:gd name="connsiteX10847" fmla="*/ 7677246 w 12192000"/>
              <a:gd name="connsiteY10847" fmla="*/ 152286 h 364561"/>
              <a:gd name="connsiteX10848" fmla="*/ 7667226 w 12192000"/>
              <a:gd name="connsiteY10848" fmla="*/ 144952 h 364561"/>
              <a:gd name="connsiteX10849" fmla="*/ 8043420 w 12192000"/>
              <a:gd name="connsiteY10849" fmla="*/ 144952 h 364561"/>
              <a:gd name="connsiteX10850" fmla="*/ 8037741 w 12192000"/>
              <a:gd name="connsiteY10850" fmla="*/ 146064 h 364561"/>
              <a:gd name="connsiteX10851" fmla="*/ 8036516 w 12192000"/>
              <a:gd name="connsiteY10851" fmla="*/ 147092 h 364561"/>
              <a:gd name="connsiteX10852" fmla="*/ 8038509 w 12192000"/>
              <a:gd name="connsiteY10852" fmla="*/ 146732 h 364561"/>
              <a:gd name="connsiteX10853" fmla="*/ 8043520 w 12192000"/>
              <a:gd name="connsiteY10853" fmla="*/ 147639 h 364561"/>
              <a:gd name="connsiteX10854" fmla="*/ 8142428 w 12192000"/>
              <a:gd name="connsiteY10854" fmla="*/ 144952 h 364561"/>
              <a:gd name="connsiteX10855" fmla="*/ 8132802 w 12192000"/>
              <a:gd name="connsiteY10855" fmla="*/ 152286 h 364561"/>
              <a:gd name="connsiteX10856" fmla="*/ 8153430 w 12192000"/>
              <a:gd name="connsiteY10856" fmla="*/ 152286 h 364561"/>
              <a:gd name="connsiteX10857" fmla="*/ 8142428 w 12192000"/>
              <a:gd name="connsiteY10857" fmla="*/ 144952 h 364561"/>
              <a:gd name="connsiteX10858" fmla="*/ 8192325 w 12192000"/>
              <a:gd name="connsiteY10858" fmla="*/ 144952 h 364561"/>
              <a:gd name="connsiteX10859" fmla="*/ 8182896 w 12192000"/>
              <a:gd name="connsiteY10859" fmla="*/ 144952 h 364561"/>
              <a:gd name="connsiteX10860" fmla="*/ 8182896 w 12192000"/>
              <a:gd name="connsiteY10860" fmla="*/ 152070 h 364561"/>
              <a:gd name="connsiteX10861" fmla="*/ 8192325 w 12192000"/>
              <a:gd name="connsiteY10861" fmla="*/ 152070 h 364561"/>
              <a:gd name="connsiteX10862" fmla="*/ 8192325 w 12192000"/>
              <a:gd name="connsiteY10862" fmla="*/ 144952 h 364561"/>
              <a:gd name="connsiteX10863" fmla="*/ 8252438 w 12192000"/>
              <a:gd name="connsiteY10863" fmla="*/ 144952 h 364561"/>
              <a:gd name="connsiteX10864" fmla="*/ 8231811 w 12192000"/>
              <a:gd name="connsiteY10864" fmla="*/ 152286 h 364561"/>
              <a:gd name="connsiteX10865" fmla="*/ 8242812 w 12192000"/>
              <a:gd name="connsiteY10865" fmla="*/ 152286 h 364561"/>
              <a:gd name="connsiteX10866" fmla="*/ 8252438 w 12192000"/>
              <a:gd name="connsiteY10866" fmla="*/ 144952 h 364561"/>
              <a:gd name="connsiteX10867" fmla="*/ 8370600 w 12192000"/>
              <a:gd name="connsiteY10867" fmla="*/ 144952 h 364561"/>
              <a:gd name="connsiteX10868" fmla="*/ 8380325 w 12192000"/>
              <a:gd name="connsiteY10868" fmla="*/ 159188 h 364561"/>
              <a:gd name="connsiteX10869" fmla="*/ 8370600 w 12192000"/>
              <a:gd name="connsiteY10869" fmla="*/ 144952 h 364561"/>
              <a:gd name="connsiteX10870" fmla="*/ 8479333 w 12192000"/>
              <a:gd name="connsiteY10870" fmla="*/ 144952 h 364561"/>
              <a:gd name="connsiteX10871" fmla="*/ 8479333 w 12192000"/>
              <a:gd name="connsiteY10871" fmla="*/ 152286 h 364561"/>
              <a:gd name="connsiteX10872" fmla="*/ 8479333 w 12192000"/>
              <a:gd name="connsiteY10872" fmla="*/ 144952 h 364561"/>
              <a:gd name="connsiteX10873" fmla="*/ 8549170 w 12192000"/>
              <a:gd name="connsiteY10873" fmla="*/ 144952 h 364561"/>
              <a:gd name="connsiteX10874" fmla="*/ 8558894 w 12192000"/>
              <a:gd name="connsiteY10874" fmla="*/ 152286 h 364561"/>
              <a:gd name="connsiteX10875" fmla="*/ 8549170 w 12192000"/>
              <a:gd name="connsiteY10875" fmla="*/ 144952 h 364561"/>
              <a:gd name="connsiteX10876" fmla="*/ 8657902 w 12192000"/>
              <a:gd name="connsiteY10876" fmla="*/ 144952 h 364561"/>
              <a:gd name="connsiteX10877" fmla="*/ 8638454 w 12192000"/>
              <a:gd name="connsiteY10877" fmla="*/ 144952 h 364561"/>
              <a:gd name="connsiteX10878" fmla="*/ 8648179 w 12192000"/>
              <a:gd name="connsiteY10878" fmla="*/ 152286 h 364561"/>
              <a:gd name="connsiteX10879" fmla="*/ 8657902 w 12192000"/>
              <a:gd name="connsiteY10879" fmla="*/ 144952 h 364561"/>
              <a:gd name="connsiteX10880" fmla="*/ 8687074 w 12192000"/>
              <a:gd name="connsiteY10880" fmla="*/ 144952 h 364561"/>
              <a:gd name="connsiteX10881" fmla="*/ 8677350 w 12192000"/>
              <a:gd name="connsiteY10881" fmla="*/ 152070 h 364561"/>
              <a:gd name="connsiteX10882" fmla="*/ 8687074 w 12192000"/>
              <a:gd name="connsiteY10882" fmla="*/ 152070 h 364561"/>
              <a:gd name="connsiteX10883" fmla="*/ 8677350 w 12192000"/>
              <a:gd name="connsiteY10883" fmla="*/ 159188 h 364561"/>
              <a:gd name="connsiteX10884" fmla="*/ 8696799 w 12192000"/>
              <a:gd name="connsiteY10884" fmla="*/ 152070 h 364561"/>
              <a:gd name="connsiteX10885" fmla="*/ 8687074 w 12192000"/>
              <a:gd name="connsiteY10885" fmla="*/ 144952 h 364561"/>
              <a:gd name="connsiteX10886" fmla="*/ 8746892 w 12192000"/>
              <a:gd name="connsiteY10886" fmla="*/ 144952 h 364561"/>
              <a:gd name="connsiteX10887" fmla="*/ 8746892 w 12192000"/>
              <a:gd name="connsiteY10887" fmla="*/ 152070 h 364561"/>
              <a:gd name="connsiteX10888" fmla="*/ 8756617 w 12192000"/>
              <a:gd name="connsiteY10888" fmla="*/ 159188 h 364561"/>
              <a:gd name="connsiteX10889" fmla="*/ 8766340 w 12192000"/>
              <a:gd name="connsiteY10889" fmla="*/ 152070 h 364561"/>
              <a:gd name="connsiteX10890" fmla="*/ 8746892 w 12192000"/>
              <a:gd name="connsiteY10890" fmla="*/ 144952 h 364561"/>
              <a:gd name="connsiteX10891" fmla="*/ 1564846 w 12192000"/>
              <a:gd name="connsiteY10891" fmla="*/ 142526 h 364561"/>
              <a:gd name="connsiteX10892" fmla="*/ 1564846 w 12192000"/>
              <a:gd name="connsiteY10892" fmla="*/ 157224 h 364561"/>
              <a:gd name="connsiteX10893" fmla="*/ 1564846 w 12192000"/>
              <a:gd name="connsiteY10893" fmla="*/ 142526 h 364561"/>
              <a:gd name="connsiteX10894" fmla="*/ 1656723 w 12192000"/>
              <a:gd name="connsiteY10894" fmla="*/ 142526 h 364561"/>
              <a:gd name="connsiteX10895" fmla="*/ 1656723 w 12192000"/>
              <a:gd name="connsiteY10895" fmla="*/ 149653 h 364561"/>
              <a:gd name="connsiteX10896" fmla="*/ 1667067 w 12192000"/>
              <a:gd name="connsiteY10896" fmla="*/ 149653 h 364561"/>
              <a:gd name="connsiteX10897" fmla="*/ 1656723 w 12192000"/>
              <a:gd name="connsiteY10897" fmla="*/ 142526 h 364561"/>
              <a:gd name="connsiteX10898" fmla="*/ 1891588 w 12192000"/>
              <a:gd name="connsiteY10898" fmla="*/ 142526 h 364561"/>
              <a:gd name="connsiteX10899" fmla="*/ 1881244 w 12192000"/>
              <a:gd name="connsiteY10899" fmla="*/ 149875 h 364561"/>
              <a:gd name="connsiteX10900" fmla="*/ 1891588 w 12192000"/>
              <a:gd name="connsiteY10900" fmla="*/ 157224 h 364561"/>
              <a:gd name="connsiteX10901" fmla="*/ 1891588 w 12192000"/>
              <a:gd name="connsiteY10901" fmla="*/ 142526 h 364561"/>
              <a:gd name="connsiteX10902" fmla="*/ 1923227 w 12192000"/>
              <a:gd name="connsiteY10902" fmla="*/ 142526 h 364561"/>
              <a:gd name="connsiteX10903" fmla="*/ 1912883 w 12192000"/>
              <a:gd name="connsiteY10903" fmla="*/ 142526 h 364561"/>
              <a:gd name="connsiteX10904" fmla="*/ 1923227 w 12192000"/>
              <a:gd name="connsiteY10904" fmla="*/ 142526 h 364561"/>
              <a:gd name="connsiteX10905" fmla="*/ 2085741 w 12192000"/>
              <a:gd name="connsiteY10905" fmla="*/ 142526 h 364561"/>
              <a:gd name="connsiteX10906" fmla="*/ 2085741 w 12192000"/>
              <a:gd name="connsiteY10906" fmla="*/ 153296 h 364561"/>
              <a:gd name="connsiteX10907" fmla="*/ 2097246 w 12192000"/>
              <a:gd name="connsiteY10907" fmla="*/ 157076 h 364561"/>
              <a:gd name="connsiteX10908" fmla="*/ 2085741 w 12192000"/>
              <a:gd name="connsiteY10908" fmla="*/ 142526 h 364561"/>
              <a:gd name="connsiteX10909" fmla="*/ 2199467 w 12192000"/>
              <a:gd name="connsiteY10909" fmla="*/ 142526 h 364561"/>
              <a:gd name="connsiteX10910" fmla="*/ 2209202 w 12192000"/>
              <a:gd name="connsiteY10910" fmla="*/ 149875 h 364561"/>
              <a:gd name="connsiteX10911" fmla="*/ 2199467 w 12192000"/>
              <a:gd name="connsiteY10911" fmla="*/ 142526 h 364561"/>
              <a:gd name="connsiteX10912" fmla="*/ 2301080 w 12192000"/>
              <a:gd name="connsiteY10912" fmla="*/ 142526 h 364561"/>
              <a:gd name="connsiteX10913" fmla="*/ 2279783 w 12192000"/>
              <a:gd name="connsiteY10913" fmla="*/ 149875 h 364561"/>
              <a:gd name="connsiteX10914" fmla="*/ 2301080 w 12192000"/>
              <a:gd name="connsiteY10914" fmla="*/ 157224 h 364561"/>
              <a:gd name="connsiteX10915" fmla="*/ 2301080 w 12192000"/>
              <a:gd name="connsiteY10915" fmla="*/ 142526 h 364561"/>
              <a:gd name="connsiteX10916" fmla="*/ 2393565 w 12192000"/>
              <a:gd name="connsiteY10916" fmla="*/ 142526 h 364561"/>
              <a:gd name="connsiteX10917" fmla="*/ 2393717 w 12192000"/>
              <a:gd name="connsiteY10917" fmla="*/ 146646 h 364561"/>
              <a:gd name="connsiteX10918" fmla="*/ 2403300 w 12192000"/>
              <a:gd name="connsiteY10918" fmla="*/ 149653 h 364561"/>
              <a:gd name="connsiteX10919" fmla="*/ 2393565 w 12192000"/>
              <a:gd name="connsiteY10919" fmla="*/ 142526 h 364561"/>
              <a:gd name="connsiteX10920" fmla="*/ 9051484 w 12192000"/>
              <a:gd name="connsiteY10920" fmla="*/ 142526 h 364561"/>
              <a:gd name="connsiteX10921" fmla="*/ 9031422 w 12192000"/>
              <a:gd name="connsiteY10921" fmla="*/ 149875 h 364561"/>
              <a:gd name="connsiteX10922" fmla="*/ 9051484 w 12192000"/>
              <a:gd name="connsiteY10922" fmla="*/ 157224 h 364561"/>
              <a:gd name="connsiteX10923" fmla="*/ 9051484 w 12192000"/>
              <a:gd name="connsiteY10923" fmla="*/ 142526 h 364561"/>
              <a:gd name="connsiteX10924" fmla="*/ 10839122 w 12192000"/>
              <a:gd name="connsiteY10924" fmla="*/ 142526 h 364561"/>
              <a:gd name="connsiteX10925" fmla="*/ 10839122 w 12192000"/>
              <a:gd name="connsiteY10925" fmla="*/ 157224 h 364561"/>
              <a:gd name="connsiteX10926" fmla="*/ 10839122 w 12192000"/>
              <a:gd name="connsiteY10926" fmla="*/ 142526 h 364561"/>
              <a:gd name="connsiteX10927" fmla="*/ 10930999 w 12192000"/>
              <a:gd name="connsiteY10927" fmla="*/ 142526 h 364561"/>
              <a:gd name="connsiteX10928" fmla="*/ 10930999 w 12192000"/>
              <a:gd name="connsiteY10928" fmla="*/ 149653 h 364561"/>
              <a:gd name="connsiteX10929" fmla="*/ 10941343 w 12192000"/>
              <a:gd name="connsiteY10929" fmla="*/ 149653 h 364561"/>
              <a:gd name="connsiteX10930" fmla="*/ 10930999 w 12192000"/>
              <a:gd name="connsiteY10930" fmla="*/ 142526 h 364561"/>
              <a:gd name="connsiteX10931" fmla="*/ 11165863 w 12192000"/>
              <a:gd name="connsiteY10931" fmla="*/ 142526 h 364561"/>
              <a:gd name="connsiteX10932" fmla="*/ 11155519 w 12192000"/>
              <a:gd name="connsiteY10932" fmla="*/ 149875 h 364561"/>
              <a:gd name="connsiteX10933" fmla="*/ 11165863 w 12192000"/>
              <a:gd name="connsiteY10933" fmla="*/ 157224 h 364561"/>
              <a:gd name="connsiteX10934" fmla="*/ 11165863 w 12192000"/>
              <a:gd name="connsiteY10934" fmla="*/ 142526 h 364561"/>
              <a:gd name="connsiteX10935" fmla="*/ 11197503 w 12192000"/>
              <a:gd name="connsiteY10935" fmla="*/ 142526 h 364561"/>
              <a:gd name="connsiteX10936" fmla="*/ 11187159 w 12192000"/>
              <a:gd name="connsiteY10936" fmla="*/ 142526 h 364561"/>
              <a:gd name="connsiteX10937" fmla="*/ 11197503 w 12192000"/>
              <a:gd name="connsiteY10937" fmla="*/ 142526 h 364561"/>
              <a:gd name="connsiteX10938" fmla="*/ 11360016 w 12192000"/>
              <a:gd name="connsiteY10938" fmla="*/ 142526 h 364561"/>
              <a:gd name="connsiteX10939" fmla="*/ 11360016 w 12192000"/>
              <a:gd name="connsiteY10939" fmla="*/ 153297 h 364561"/>
              <a:gd name="connsiteX10940" fmla="*/ 11371522 w 12192000"/>
              <a:gd name="connsiteY10940" fmla="*/ 157076 h 364561"/>
              <a:gd name="connsiteX10941" fmla="*/ 11360016 w 12192000"/>
              <a:gd name="connsiteY10941" fmla="*/ 142526 h 364561"/>
              <a:gd name="connsiteX10942" fmla="*/ 11473743 w 12192000"/>
              <a:gd name="connsiteY10942" fmla="*/ 142526 h 364561"/>
              <a:gd name="connsiteX10943" fmla="*/ 11483478 w 12192000"/>
              <a:gd name="connsiteY10943" fmla="*/ 149875 h 364561"/>
              <a:gd name="connsiteX10944" fmla="*/ 11473743 w 12192000"/>
              <a:gd name="connsiteY10944" fmla="*/ 142526 h 364561"/>
              <a:gd name="connsiteX10945" fmla="*/ 11575355 w 12192000"/>
              <a:gd name="connsiteY10945" fmla="*/ 142526 h 364561"/>
              <a:gd name="connsiteX10946" fmla="*/ 11554059 w 12192000"/>
              <a:gd name="connsiteY10946" fmla="*/ 149875 h 364561"/>
              <a:gd name="connsiteX10947" fmla="*/ 11575355 w 12192000"/>
              <a:gd name="connsiteY10947" fmla="*/ 157224 h 364561"/>
              <a:gd name="connsiteX10948" fmla="*/ 11575355 w 12192000"/>
              <a:gd name="connsiteY10948" fmla="*/ 142526 h 364561"/>
              <a:gd name="connsiteX10949" fmla="*/ 11667840 w 12192000"/>
              <a:gd name="connsiteY10949" fmla="*/ 142526 h 364561"/>
              <a:gd name="connsiteX10950" fmla="*/ 11667992 w 12192000"/>
              <a:gd name="connsiteY10950" fmla="*/ 146646 h 364561"/>
              <a:gd name="connsiteX10951" fmla="*/ 11677576 w 12192000"/>
              <a:gd name="connsiteY10951" fmla="*/ 149653 h 364561"/>
              <a:gd name="connsiteX10952" fmla="*/ 11667840 w 12192000"/>
              <a:gd name="connsiteY10952" fmla="*/ 142526 h 364561"/>
              <a:gd name="connsiteX10953" fmla="*/ 8686951 w 12192000"/>
              <a:gd name="connsiteY10953" fmla="*/ 142491 h 364561"/>
              <a:gd name="connsiteX10954" fmla="*/ 8687023 w 12192000"/>
              <a:gd name="connsiteY10954" fmla="*/ 144952 h 364561"/>
              <a:gd name="connsiteX10955" fmla="*/ 8690073 w 12192000"/>
              <a:gd name="connsiteY10955" fmla="*/ 143271 h 364561"/>
              <a:gd name="connsiteX10956" fmla="*/ 5924735 w 12192000"/>
              <a:gd name="connsiteY10956" fmla="*/ 142164 h 364561"/>
              <a:gd name="connsiteX10957" fmla="*/ 5924560 w 12192000"/>
              <a:gd name="connsiteY10957" fmla="*/ 145168 h 364561"/>
              <a:gd name="connsiteX10958" fmla="*/ 5935758 w 12192000"/>
              <a:gd name="connsiteY10958" fmla="*/ 145168 h 364561"/>
              <a:gd name="connsiteX10959" fmla="*/ 5924735 w 12192000"/>
              <a:gd name="connsiteY10959" fmla="*/ 142164 h 364561"/>
              <a:gd name="connsiteX10960" fmla="*/ 8504573 w 12192000"/>
              <a:gd name="connsiteY10960" fmla="*/ 142123 h 364561"/>
              <a:gd name="connsiteX10961" fmla="*/ 8498782 w 12192000"/>
              <a:gd name="connsiteY10961" fmla="*/ 145096 h 364561"/>
              <a:gd name="connsiteX10962" fmla="*/ 8498782 w 12192000"/>
              <a:gd name="connsiteY10962" fmla="*/ 152142 h 364561"/>
              <a:gd name="connsiteX10963" fmla="*/ 8498782 w 12192000"/>
              <a:gd name="connsiteY10963" fmla="*/ 159188 h 364561"/>
              <a:gd name="connsiteX10964" fmla="*/ 8499076 w 12192000"/>
              <a:gd name="connsiteY10964" fmla="*/ 159188 h 364561"/>
              <a:gd name="connsiteX10965" fmla="*/ 8495430 w 12192000"/>
              <a:gd name="connsiteY10965" fmla="*/ 160105 h 364561"/>
              <a:gd name="connsiteX10966" fmla="*/ 8499076 w 12192000"/>
              <a:gd name="connsiteY10966" fmla="*/ 166522 h 364561"/>
              <a:gd name="connsiteX10967" fmla="*/ 8508801 w 12192000"/>
              <a:gd name="connsiteY10967" fmla="*/ 166522 h 364561"/>
              <a:gd name="connsiteX10968" fmla="*/ 8507584 w 12192000"/>
              <a:gd name="connsiteY10968" fmla="*/ 160105 h 364561"/>
              <a:gd name="connsiteX10969" fmla="*/ 8499079 w 12192000"/>
              <a:gd name="connsiteY10969" fmla="*/ 159188 h 364561"/>
              <a:gd name="connsiteX10970" fmla="*/ 8507547 w 12192000"/>
              <a:gd name="connsiteY10970" fmla="*/ 159188 h 364561"/>
              <a:gd name="connsiteX10971" fmla="*/ 8508801 w 12192000"/>
              <a:gd name="connsiteY10971" fmla="*/ 159188 h 364561"/>
              <a:gd name="connsiteX10972" fmla="*/ 8508801 w 12192000"/>
              <a:gd name="connsiteY10972" fmla="*/ 145096 h 364561"/>
              <a:gd name="connsiteX10973" fmla="*/ 8504573 w 12192000"/>
              <a:gd name="connsiteY10973" fmla="*/ 142123 h 364561"/>
              <a:gd name="connsiteX10974" fmla="*/ 5042626 w 12192000"/>
              <a:gd name="connsiteY10974" fmla="*/ 142040 h 364561"/>
              <a:gd name="connsiteX10975" fmla="*/ 5034664 w 12192000"/>
              <a:gd name="connsiteY10975" fmla="*/ 144952 h 364561"/>
              <a:gd name="connsiteX10976" fmla="*/ 5044092 w 12192000"/>
              <a:gd name="connsiteY10976" fmla="*/ 144952 h 364561"/>
              <a:gd name="connsiteX10977" fmla="*/ 5042626 w 12192000"/>
              <a:gd name="connsiteY10977" fmla="*/ 142040 h 364561"/>
              <a:gd name="connsiteX10978" fmla="*/ 6845536 w 12192000"/>
              <a:gd name="connsiteY10978" fmla="*/ 142040 h 364561"/>
              <a:gd name="connsiteX10979" fmla="*/ 6835674 w 12192000"/>
              <a:gd name="connsiteY10979" fmla="*/ 144952 h 364561"/>
              <a:gd name="connsiteX10980" fmla="*/ 6845693 w 12192000"/>
              <a:gd name="connsiteY10980" fmla="*/ 144952 h 364561"/>
              <a:gd name="connsiteX10981" fmla="*/ 6845536 w 12192000"/>
              <a:gd name="connsiteY10981" fmla="*/ 142040 h 364561"/>
              <a:gd name="connsiteX10982" fmla="*/ 7370937 w 12192000"/>
              <a:gd name="connsiteY10982" fmla="*/ 142040 h 364561"/>
              <a:gd name="connsiteX10983" fmla="*/ 7370791 w 12192000"/>
              <a:gd name="connsiteY10983" fmla="*/ 144952 h 364561"/>
              <a:gd name="connsiteX10984" fmla="*/ 7371794 w 12192000"/>
              <a:gd name="connsiteY10984" fmla="*/ 142309 h 364561"/>
              <a:gd name="connsiteX10985" fmla="*/ 7232526 w 12192000"/>
              <a:gd name="connsiteY10985" fmla="*/ 140516 h 364561"/>
              <a:gd name="connsiteX10986" fmla="*/ 7232886 w 12192000"/>
              <a:gd name="connsiteY10986" fmla="*/ 144952 h 364561"/>
              <a:gd name="connsiteX10987" fmla="*/ 7232712 w 12192000"/>
              <a:gd name="connsiteY10987" fmla="*/ 140837 h 364561"/>
              <a:gd name="connsiteX10988" fmla="*/ 7375505 w 12192000"/>
              <a:gd name="connsiteY10988" fmla="*/ 139775 h 364561"/>
              <a:gd name="connsiteX10989" fmla="*/ 7372263 w 12192000"/>
              <a:gd name="connsiteY10989" fmla="*/ 141069 h 364561"/>
              <a:gd name="connsiteX10990" fmla="*/ 7371794 w 12192000"/>
              <a:gd name="connsiteY10990" fmla="*/ 142309 h 364561"/>
              <a:gd name="connsiteX10991" fmla="*/ 7371969 w 12192000"/>
              <a:gd name="connsiteY10991" fmla="*/ 142363 h 364561"/>
              <a:gd name="connsiteX10992" fmla="*/ 7380220 w 12192000"/>
              <a:gd name="connsiteY10992" fmla="*/ 144952 h 364561"/>
              <a:gd name="connsiteX10993" fmla="*/ 7375505 w 12192000"/>
              <a:gd name="connsiteY10993" fmla="*/ 139775 h 364561"/>
              <a:gd name="connsiteX10994" fmla="*/ 2032203 w 12192000"/>
              <a:gd name="connsiteY10994" fmla="*/ 139318 h 364561"/>
              <a:gd name="connsiteX10995" fmla="*/ 2025144 w 12192000"/>
              <a:gd name="connsiteY10995" fmla="*/ 149653 h 364561"/>
              <a:gd name="connsiteX10996" fmla="*/ 2035184 w 12192000"/>
              <a:gd name="connsiteY10996" fmla="*/ 142304 h 364561"/>
              <a:gd name="connsiteX10997" fmla="*/ 2032203 w 12192000"/>
              <a:gd name="connsiteY10997" fmla="*/ 139318 h 364561"/>
              <a:gd name="connsiteX10998" fmla="*/ 11306479 w 12192000"/>
              <a:gd name="connsiteY10998" fmla="*/ 139318 h 364561"/>
              <a:gd name="connsiteX10999" fmla="*/ 11299419 w 12192000"/>
              <a:gd name="connsiteY10999" fmla="*/ 149653 h 364561"/>
              <a:gd name="connsiteX11000" fmla="*/ 11309459 w 12192000"/>
              <a:gd name="connsiteY11000" fmla="*/ 142304 h 364561"/>
              <a:gd name="connsiteX11001" fmla="*/ 11306479 w 12192000"/>
              <a:gd name="connsiteY11001" fmla="*/ 139318 h 364561"/>
              <a:gd name="connsiteX11002" fmla="*/ 2063881 w 12192000"/>
              <a:gd name="connsiteY11002" fmla="*/ 139203 h 364561"/>
              <a:gd name="connsiteX11003" fmla="*/ 2045527 w 12192000"/>
              <a:gd name="connsiteY11003" fmla="*/ 142304 h 364561"/>
              <a:gd name="connsiteX11004" fmla="*/ 2055567 w 12192000"/>
              <a:gd name="connsiteY11004" fmla="*/ 149653 h 364561"/>
              <a:gd name="connsiteX11005" fmla="*/ 2065606 w 12192000"/>
              <a:gd name="connsiteY11005" fmla="*/ 142304 h 364561"/>
              <a:gd name="connsiteX11006" fmla="*/ 2063881 w 12192000"/>
              <a:gd name="connsiteY11006" fmla="*/ 139203 h 364561"/>
              <a:gd name="connsiteX11007" fmla="*/ 11338156 w 12192000"/>
              <a:gd name="connsiteY11007" fmla="*/ 139203 h 364561"/>
              <a:gd name="connsiteX11008" fmla="*/ 11319803 w 12192000"/>
              <a:gd name="connsiteY11008" fmla="*/ 142304 h 364561"/>
              <a:gd name="connsiteX11009" fmla="*/ 11329843 w 12192000"/>
              <a:gd name="connsiteY11009" fmla="*/ 149653 h 364561"/>
              <a:gd name="connsiteX11010" fmla="*/ 11339882 w 12192000"/>
              <a:gd name="connsiteY11010" fmla="*/ 142304 h 364561"/>
              <a:gd name="connsiteX11011" fmla="*/ 11338156 w 12192000"/>
              <a:gd name="connsiteY11011" fmla="*/ 139203 h 364561"/>
              <a:gd name="connsiteX11012" fmla="*/ 5676233 w 12192000"/>
              <a:gd name="connsiteY11012" fmla="*/ 138946 h 364561"/>
              <a:gd name="connsiteX11013" fmla="*/ 5687648 w 12192000"/>
              <a:gd name="connsiteY11013" fmla="*/ 144952 h 364561"/>
              <a:gd name="connsiteX11014" fmla="*/ 5677907 w 12192000"/>
              <a:gd name="connsiteY11014" fmla="*/ 152070 h 364561"/>
              <a:gd name="connsiteX11015" fmla="*/ 5658426 w 12192000"/>
              <a:gd name="connsiteY11015" fmla="*/ 144952 h 364561"/>
              <a:gd name="connsiteX11016" fmla="*/ 5668167 w 12192000"/>
              <a:gd name="connsiteY11016" fmla="*/ 159188 h 364561"/>
              <a:gd name="connsiteX11017" fmla="*/ 5668301 w 12192000"/>
              <a:gd name="connsiteY11017" fmla="*/ 159188 h 364561"/>
              <a:gd name="connsiteX11018" fmla="*/ 5668301 w 12192000"/>
              <a:gd name="connsiteY11018" fmla="*/ 169930 h 364561"/>
              <a:gd name="connsiteX11019" fmla="*/ 5668301 w 12192000"/>
              <a:gd name="connsiteY11019" fmla="*/ 173511 h 364561"/>
              <a:gd name="connsiteX11020" fmla="*/ 5668301 w 12192000"/>
              <a:gd name="connsiteY11020" fmla="*/ 180672 h 364561"/>
              <a:gd name="connsiteX11021" fmla="*/ 5687647 w 12192000"/>
              <a:gd name="connsiteY11021" fmla="*/ 180672 h 364561"/>
              <a:gd name="connsiteX11022" fmla="*/ 5668301 w 12192000"/>
              <a:gd name="connsiteY11022" fmla="*/ 194995 h 364561"/>
              <a:gd name="connsiteX11023" fmla="*/ 5668301 w 12192000"/>
              <a:gd name="connsiteY11023" fmla="*/ 180672 h 364561"/>
              <a:gd name="connsiteX11024" fmla="*/ 5658628 w 12192000"/>
              <a:gd name="connsiteY11024" fmla="*/ 180672 h 364561"/>
              <a:gd name="connsiteX11025" fmla="*/ 5647573 w 12192000"/>
              <a:gd name="connsiteY11025" fmla="*/ 173511 h 364561"/>
              <a:gd name="connsiteX11026" fmla="*/ 5668301 w 12192000"/>
              <a:gd name="connsiteY11026" fmla="*/ 173511 h 364561"/>
              <a:gd name="connsiteX11027" fmla="*/ 5658628 w 12192000"/>
              <a:gd name="connsiteY11027" fmla="*/ 159188 h 364561"/>
              <a:gd name="connsiteX11028" fmla="*/ 5668167 w 12192000"/>
              <a:gd name="connsiteY11028" fmla="*/ 159188 h 364561"/>
              <a:gd name="connsiteX11029" fmla="*/ 5647295 w 12192000"/>
              <a:gd name="connsiteY11029" fmla="*/ 152070 h 364561"/>
              <a:gd name="connsiteX11030" fmla="*/ 5658426 w 12192000"/>
              <a:gd name="connsiteY11030" fmla="*/ 144952 h 364561"/>
              <a:gd name="connsiteX11031" fmla="*/ 5676233 w 12192000"/>
              <a:gd name="connsiteY11031" fmla="*/ 138946 h 364561"/>
              <a:gd name="connsiteX11032" fmla="*/ 4628042 w 12192000"/>
              <a:gd name="connsiteY11032" fmla="*/ 138049 h 364561"/>
              <a:gd name="connsiteX11033" fmla="*/ 4628042 w 12192000"/>
              <a:gd name="connsiteY11033" fmla="*/ 144952 h 364561"/>
              <a:gd name="connsiteX11034" fmla="*/ 4628042 w 12192000"/>
              <a:gd name="connsiteY11034" fmla="*/ 138049 h 364561"/>
              <a:gd name="connsiteX11035" fmla="*/ 4955369 w 12192000"/>
              <a:gd name="connsiteY11035" fmla="*/ 138049 h 364561"/>
              <a:gd name="connsiteX11036" fmla="*/ 4945676 w 12192000"/>
              <a:gd name="connsiteY11036" fmla="*/ 145167 h 364561"/>
              <a:gd name="connsiteX11037" fmla="*/ 4965053 w 12192000"/>
              <a:gd name="connsiteY11037" fmla="*/ 145167 h 364561"/>
              <a:gd name="connsiteX11038" fmla="*/ 4960970 w 12192000"/>
              <a:gd name="connsiteY11038" fmla="*/ 155177 h 364561"/>
              <a:gd name="connsiteX11039" fmla="*/ 4963614 w 12192000"/>
              <a:gd name="connsiteY11039" fmla="*/ 157916 h 364561"/>
              <a:gd name="connsiteX11040" fmla="*/ 4967783 w 12192000"/>
              <a:gd name="connsiteY11040" fmla="*/ 151618 h 364561"/>
              <a:gd name="connsiteX11041" fmla="*/ 4974745 w 12192000"/>
              <a:gd name="connsiteY11041" fmla="*/ 145167 h 364561"/>
              <a:gd name="connsiteX11042" fmla="*/ 4955369 w 12192000"/>
              <a:gd name="connsiteY11042" fmla="*/ 138049 h 364561"/>
              <a:gd name="connsiteX11043" fmla="*/ 5104213 w 12192000"/>
              <a:gd name="connsiteY11043" fmla="*/ 138049 h 364561"/>
              <a:gd name="connsiteX11044" fmla="*/ 5104213 w 12192000"/>
              <a:gd name="connsiteY11044" fmla="*/ 144952 h 364561"/>
              <a:gd name="connsiteX11045" fmla="*/ 5104213 w 12192000"/>
              <a:gd name="connsiteY11045" fmla="*/ 138049 h 364561"/>
              <a:gd name="connsiteX11046" fmla="*/ 5162751 w 12192000"/>
              <a:gd name="connsiteY11046" fmla="*/ 138049 h 364561"/>
              <a:gd name="connsiteX11047" fmla="*/ 5152924 w 12192000"/>
              <a:gd name="connsiteY11047" fmla="*/ 152286 h 364561"/>
              <a:gd name="connsiteX11048" fmla="*/ 5162751 w 12192000"/>
              <a:gd name="connsiteY11048" fmla="*/ 138049 h 364561"/>
              <a:gd name="connsiteX11049" fmla="*/ 5331099 w 12192000"/>
              <a:gd name="connsiteY11049" fmla="*/ 138049 h 364561"/>
              <a:gd name="connsiteX11050" fmla="*/ 5321670 w 12192000"/>
              <a:gd name="connsiteY11050" fmla="*/ 138049 h 364561"/>
              <a:gd name="connsiteX11051" fmla="*/ 5321670 w 12192000"/>
              <a:gd name="connsiteY11051" fmla="*/ 144952 h 364561"/>
              <a:gd name="connsiteX11052" fmla="*/ 5331099 w 12192000"/>
              <a:gd name="connsiteY11052" fmla="*/ 138049 h 364561"/>
              <a:gd name="connsiteX11053" fmla="*/ 5400641 w 12192000"/>
              <a:gd name="connsiteY11053" fmla="*/ 138049 h 364561"/>
              <a:gd name="connsiteX11054" fmla="*/ 5390917 w 12192000"/>
              <a:gd name="connsiteY11054" fmla="*/ 138049 h 364561"/>
              <a:gd name="connsiteX11055" fmla="*/ 5390917 w 12192000"/>
              <a:gd name="connsiteY11055" fmla="*/ 144952 h 364561"/>
              <a:gd name="connsiteX11056" fmla="*/ 5400641 w 12192000"/>
              <a:gd name="connsiteY11056" fmla="*/ 138049 h 364561"/>
              <a:gd name="connsiteX11057" fmla="*/ 5569780 w 12192000"/>
              <a:gd name="connsiteY11057" fmla="*/ 138049 h 364561"/>
              <a:gd name="connsiteX11058" fmla="*/ 5559761 w 12192000"/>
              <a:gd name="connsiteY11058" fmla="*/ 144952 h 364561"/>
              <a:gd name="connsiteX11059" fmla="*/ 5569780 w 12192000"/>
              <a:gd name="connsiteY11059" fmla="*/ 144952 h 364561"/>
              <a:gd name="connsiteX11060" fmla="*/ 5569780 w 12192000"/>
              <a:gd name="connsiteY11060" fmla="*/ 138049 h 364561"/>
              <a:gd name="connsiteX11061" fmla="*/ 5777227 w 12192000"/>
              <a:gd name="connsiteY11061" fmla="*/ 138049 h 364561"/>
              <a:gd name="connsiteX11062" fmla="*/ 5767208 w 12192000"/>
              <a:gd name="connsiteY11062" fmla="*/ 138049 h 364561"/>
              <a:gd name="connsiteX11063" fmla="*/ 5777227 w 12192000"/>
              <a:gd name="connsiteY11063" fmla="*/ 138049 h 364561"/>
              <a:gd name="connsiteX11064" fmla="*/ 5846474 w 12192000"/>
              <a:gd name="connsiteY11064" fmla="*/ 138049 h 364561"/>
              <a:gd name="connsiteX11065" fmla="*/ 5836750 w 12192000"/>
              <a:gd name="connsiteY11065" fmla="*/ 145168 h 364561"/>
              <a:gd name="connsiteX11066" fmla="*/ 5856198 w 12192000"/>
              <a:gd name="connsiteY11066" fmla="*/ 145168 h 364561"/>
              <a:gd name="connsiteX11067" fmla="*/ 5846474 w 12192000"/>
              <a:gd name="connsiteY11067" fmla="*/ 138049 h 364561"/>
              <a:gd name="connsiteX11068" fmla="*/ 5876235 w 12192000"/>
              <a:gd name="connsiteY11068" fmla="*/ 138049 h 364561"/>
              <a:gd name="connsiteX11069" fmla="*/ 5885664 w 12192000"/>
              <a:gd name="connsiteY11069" fmla="*/ 144952 h 364561"/>
              <a:gd name="connsiteX11070" fmla="*/ 5876235 w 12192000"/>
              <a:gd name="connsiteY11070" fmla="*/ 138049 h 364561"/>
              <a:gd name="connsiteX11071" fmla="*/ 6083681 w 12192000"/>
              <a:gd name="connsiteY11071" fmla="*/ 138049 h 364561"/>
              <a:gd name="connsiteX11072" fmla="*/ 6064233 w 12192000"/>
              <a:gd name="connsiteY11072" fmla="*/ 138049 h 364561"/>
              <a:gd name="connsiteX11073" fmla="*/ 6073957 w 12192000"/>
              <a:gd name="connsiteY11073" fmla="*/ 144952 h 364561"/>
              <a:gd name="connsiteX11074" fmla="*/ 6083681 w 12192000"/>
              <a:gd name="connsiteY11074" fmla="*/ 138049 h 364561"/>
              <a:gd name="connsiteX11075" fmla="*/ 6093405 w 12192000"/>
              <a:gd name="connsiteY11075" fmla="*/ 138049 h 364561"/>
              <a:gd name="connsiteX11076" fmla="*/ 6083681 w 12192000"/>
              <a:gd name="connsiteY11076" fmla="*/ 145168 h 364561"/>
              <a:gd name="connsiteX11077" fmla="*/ 6093405 w 12192000"/>
              <a:gd name="connsiteY11077" fmla="*/ 138049 h 364561"/>
              <a:gd name="connsiteX11078" fmla="*/ 6114327 w 12192000"/>
              <a:gd name="connsiteY11078" fmla="*/ 138049 h 364561"/>
              <a:gd name="connsiteX11079" fmla="*/ 6103129 w 12192000"/>
              <a:gd name="connsiteY11079" fmla="*/ 145168 h 364561"/>
              <a:gd name="connsiteX11080" fmla="*/ 6114327 w 12192000"/>
              <a:gd name="connsiteY11080" fmla="*/ 152286 h 364561"/>
              <a:gd name="connsiteX11081" fmla="*/ 6114327 w 12192000"/>
              <a:gd name="connsiteY11081" fmla="*/ 138049 h 364561"/>
              <a:gd name="connsiteX11082" fmla="*/ 6490323 w 12192000"/>
              <a:gd name="connsiteY11082" fmla="*/ 138049 h 364561"/>
              <a:gd name="connsiteX11083" fmla="*/ 6490323 w 12192000"/>
              <a:gd name="connsiteY11083" fmla="*/ 145168 h 364561"/>
              <a:gd name="connsiteX11084" fmla="*/ 6490323 w 12192000"/>
              <a:gd name="connsiteY11084" fmla="*/ 152286 h 364561"/>
              <a:gd name="connsiteX11085" fmla="*/ 6499752 w 12192000"/>
              <a:gd name="connsiteY11085" fmla="*/ 145168 h 364561"/>
              <a:gd name="connsiteX11086" fmla="*/ 6490323 w 12192000"/>
              <a:gd name="connsiteY11086" fmla="*/ 138049 h 364561"/>
              <a:gd name="connsiteX11087" fmla="*/ 6688045 w 12192000"/>
              <a:gd name="connsiteY11087" fmla="*/ 138049 h 364561"/>
              <a:gd name="connsiteX11088" fmla="*/ 6678321 w 12192000"/>
              <a:gd name="connsiteY11088" fmla="*/ 145096 h 364561"/>
              <a:gd name="connsiteX11089" fmla="*/ 6685462 w 12192000"/>
              <a:gd name="connsiteY11089" fmla="*/ 149279 h 364561"/>
              <a:gd name="connsiteX11090" fmla="*/ 6688045 w 12192000"/>
              <a:gd name="connsiteY11090" fmla="*/ 150466 h 364561"/>
              <a:gd name="connsiteX11091" fmla="*/ 6688045 w 12192000"/>
              <a:gd name="connsiteY11091" fmla="*/ 142453 h 364561"/>
              <a:gd name="connsiteX11092" fmla="*/ 6688045 w 12192000"/>
              <a:gd name="connsiteY11092" fmla="*/ 138049 h 364561"/>
              <a:gd name="connsiteX11093" fmla="*/ 6736666 w 12192000"/>
              <a:gd name="connsiteY11093" fmla="*/ 138049 h 364561"/>
              <a:gd name="connsiteX11094" fmla="*/ 6726942 w 12192000"/>
              <a:gd name="connsiteY11094" fmla="*/ 138049 h 364561"/>
              <a:gd name="connsiteX11095" fmla="*/ 6726942 w 12192000"/>
              <a:gd name="connsiteY11095" fmla="*/ 145168 h 364561"/>
              <a:gd name="connsiteX11096" fmla="*/ 6736666 w 12192000"/>
              <a:gd name="connsiteY11096" fmla="*/ 138049 h 364561"/>
              <a:gd name="connsiteX11097" fmla="*/ 6826244 w 12192000"/>
              <a:gd name="connsiteY11097" fmla="*/ 138049 h 364561"/>
              <a:gd name="connsiteX11098" fmla="*/ 6835674 w 12192000"/>
              <a:gd name="connsiteY11098" fmla="*/ 152286 h 364561"/>
              <a:gd name="connsiteX11099" fmla="*/ 6826244 w 12192000"/>
              <a:gd name="connsiteY11099" fmla="*/ 138049 h 364561"/>
              <a:gd name="connsiteX11100" fmla="*/ 6886062 w 12192000"/>
              <a:gd name="connsiteY11100" fmla="*/ 138049 h 364561"/>
              <a:gd name="connsiteX11101" fmla="*/ 6886062 w 12192000"/>
              <a:gd name="connsiteY11101" fmla="*/ 159404 h 364561"/>
              <a:gd name="connsiteX11102" fmla="*/ 6895786 w 12192000"/>
              <a:gd name="connsiteY11102" fmla="*/ 166522 h 364561"/>
              <a:gd name="connsiteX11103" fmla="*/ 6895786 w 12192000"/>
              <a:gd name="connsiteY11103" fmla="*/ 152286 h 364561"/>
              <a:gd name="connsiteX11104" fmla="*/ 6895786 w 12192000"/>
              <a:gd name="connsiteY11104" fmla="*/ 145168 h 364561"/>
              <a:gd name="connsiteX11105" fmla="*/ 6886062 w 12192000"/>
              <a:gd name="connsiteY11105" fmla="*/ 138049 h 364561"/>
              <a:gd name="connsiteX11106" fmla="*/ 6905510 w 12192000"/>
              <a:gd name="connsiteY11106" fmla="*/ 138049 h 364561"/>
              <a:gd name="connsiteX11107" fmla="*/ 6905510 w 12192000"/>
              <a:gd name="connsiteY11107" fmla="*/ 152286 h 364561"/>
              <a:gd name="connsiteX11108" fmla="*/ 6915234 w 12192000"/>
              <a:gd name="connsiteY11108" fmla="*/ 152286 h 364561"/>
              <a:gd name="connsiteX11109" fmla="*/ 6905510 w 12192000"/>
              <a:gd name="connsiteY11109" fmla="*/ 138049 h 364561"/>
              <a:gd name="connsiteX11110" fmla="*/ 6915234 w 12192000"/>
              <a:gd name="connsiteY11110" fmla="*/ 138049 h 364561"/>
              <a:gd name="connsiteX11111" fmla="*/ 6924664 w 12192000"/>
              <a:gd name="connsiteY11111" fmla="*/ 144952 h 364561"/>
              <a:gd name="connsiteX11112" fmla="*/ 6915234 w 12192000"/>
              <a:gd name="connsiteY11112" fmla="*/ 138049 h 364561"/>
              <a:gd name="connsiteX11113" fmla="*/ 7242315 w 12192000"/>
              <a:gd name="connsiteY11113" fmla="*/ 138049 h 364561"/>
              <a:gd name="connsiteX11114" fmla="*/ 7252187 w 12192000"/>
              <a:gd name="connsiteY11114" fmla="*/ 159404 h 364561"/>
              <a:gd name="connsiteX11115" fmla="*/ 7252187 w 12192000"/>
              <a:gd name="connsiteY11115" fmla="*/ 152286 h 364561"/>
              <a:gd name="connsiteX11116" fmla="*/ 7262058 w 12192000"/>
              <a:gd name="connsiteY11116" fmla="*/ 159404 h 364561"/>
              <a:gd name="connsiteX11117" fmla="*/ 7271930 w 12192000"/>
              <a:gd name="connsiteY11117" fmla="*/ 166522 h 364561"/>
              <a:gd name="connsiteX11118" fmla="*/ 7271930 w 12192000"/>
              <a:gd name="connsiteY11118" fmla="*/ 152286 h 364561"/>
              <a:gd name="connsiteX11119" fmla="*/ 7271930 w 12192000"/>
              <a:gd name="connsiteY11119" fmla="*/ 159404 h 364561"/>
              <a:gd name="connsiteX11120" fmla="*/ 7262058 w 12192000"/>
              <a:gd name="connsiteY11120" fmla="*/ 145168 h 364561"/>
              <a:gd name="connsiteX11121" fmla="*/ 7242315 w 12192000"/>
              <a:gd name="connsiteY11121" fmla="*/ 138049 h 364561"/>
              <a:gd name="connsiteX11122" fmla="*/ 7351343 w 12192000"/>
              <a:gd name="connsiteY11122" fmla="*/ 138049 h 364561"/>
              <a:gd name="connsiteX11123" fmla="*/ 7341527 w 12192000"/>
              <a:gd name="connsiteY11123" fmla="*/ 138049 h 364561"/>
              <a:gd name="connsiteX11124" fmla="*/ 7331712 w 12192000"/>
              <a:gd name="connsiteY11124" fmla="*/ 145168 h 364561"/>
              <a:gd name="connsiteX11125" fmla="*/ 7310678 w 12192000"/>
              <a:gd name="connsiteY11125" fmla="*/ 138049 h 364561"/>
              <a:gd name="connsiteX11126" fmla="*/ 7341527 w 12192000"/>
              <a:gd name="connsiteY11126" fmla="*/ 152286 h 364561"/>
              <a:gd name="connsiteX11127" fmla="*/ 7351343 w 12192000"/>
              <a:gd name="connsiteY11127" fmla="*/ 138049 h 364561"/>
              <a:gd name="connsiteX11128" fmla="*/ 7440332 w 12192000"/>
              <a:gd name="connsiteY11128" fmla="*/ 138049 h 364561"/>
              <a:gd name="connsiteX11129" fmla="*/ 7440332 w 12192000"/>
              <a:gd name="connsiteY11129" fmla="*/ 152286 h 364561"/>
              <a:gd name="connsiteX11130" fmla="*/ 7446124 w 12192000"/>
              <a:gd name="connsiteY11130" fmla="*/ 149283 h 364561"/>
              <a:gd name="connsiteX11131" fmla="*/ 7448978 w 12192000"/>
              <a:gd name="connsiteY11131" fmla="*/ 149603 h 364561"/>
              <a:gd name="connsiteX11132" fmla="*/ 7445342 w 12192000"/>
              <a:gd name="connsiteY11132" fmla="*/ 142498 h 364561"/>
              <a:gd name="connsiteX11133" fmla="*/ 7440332 w 12192000"/>
              <a:gd name="connsiteY11133" fmla="*/ 138049 h 364561"/>
              <a:gd name="connsiteX11134" fmla="*/ 7756511 w 12192000"/>
              <a:gd name="connsiteY11134" fmla="*/ 138049 h 364561"/>
              <a:gd name="connsiteX11135" fmla="*/ 7756511 w 12192000"/>
              <a:gd name="connsiteY11135" fmla="*/ 152286 h 364561"/>
              <a:gd name="connsiteX11136" fmla="*/ 7766235 w 12192000"/>
              <a:gd name="connsiteY11136" fmla="*/ 145168 h 364561"/>
              <a:gd name="connsiteX11137" fmla="*/ 7756511 w 12192000"/>
              <a:gd name="connsiteY11137" fmla="*/ 138049 h 364561"/>
              <a:gd name="connsiteX11138" fmla="*/ 8064439 w 12192000"/>
              <a:gd name="connsiteY11138" fmla="*/ 138049 h 364561"/>
              <a:gd name="connsiteX11139" fmla="*/ 8074164 w 12192000"/>
              <a:gd name="connsiteY11139" fmla="*/ 159188 h 364561"/>
              <a:gd name="connsiteX11140" fmla="*/ 8083888 w 12192000"/>
              <a:gd name="connsiteY11140" fmla="*/ 152142 h 364561"/>
              <a:gd name="connsiteX11141" fmla="*/ 8064439 w 12192000"/>
              <a:gd name="connsiteY11141" fmla="*/ 138049 h 364561"/>
              <a:gd name="connsiteX11142" fmla="*/ 8202344 w 12192000"/>
              <a:gd name="connsiteY11142" fmla="*/ 138049 h 364561"/>
              <a:gd name="connsiteX11143" fmla="*/ 8211774 w 12192000"/>
              <a:gd name="connsiteY11143" fmla="*/ 144952 h 364561"/>
              <a:gd name="connsiteX11144" fmla="*/ 8202344 w 12192000"/>
              <a:gd name="connsiteY11144" fmla="*/ 138049 h 364561"/>
              <a:gd name="connsiteX11145" fmla="*/ 8262162 w 12192000"/>
              <a:gd name="connsiteY11145" fmla="*/ 138049 h 364561"/>
              <a:gd name="connsiteX11146" fmla="*/ 8252438 w 12192000"/>
              <a:gd name="connsiteY11146" fmla="*/ 145167 h 364561"/>
              <a:gd name="connsiteX11147" fmla="*/ 8271886 w 12192000"/>
              <a:gd name="connsiteY11147" fmla="*/ 152286 h 364561"/>
              <a:gd name="connsiteX11148" fmla="*/ 8262162 w 12192000"/>
              <a:gd name="connsiteY11148" fmla="*/ 138049 h 364561"/>
              <a:gd name="connsiteX11149" fmla="*/ 8281905 w 12192000"/>
              <a:gd name="connsiteY11149" fmla="*/ 138049 h 364561"/>
              <a:gd name="connsiteX11150" fmla="*/ 8271886 w 12192000"/>
              <a:gd name="connsiteY11150" fmla="*/ 138049 h 364561"/>
              <a:gd name="connsiteX11151" fmla="*/ 8281905 w 12192000"/>
              <a:gd name="connsiteY11151" fmla="*/ 138049 h 364561"/>
              <a:gd name="connsiteX11152" fmla="*/ 8320801 w 12192000"/>
              <a:gd name="connsiteY11152" fmla="*/ 138049 h 364561"/>
              <a:gd name="connsiteX11153" fmla="*/ 8341428 w 12192000"/>
              <a:gd name="connsiteY11153" fmla="*/ 145168 h 364561"/>
              <a:gd name="connsiteX11154" fmla="*/ 8320801 w 12192000"/>
              <a:gd name="connsiteY11154" fmla="*/ 138049 h 364561"/>
              <a:gd name="connsiteX11155" fmla="*/ 8419810 w 12192000"/>
              <a:gd name="connsiteY11155" fmla="*/ 138049 h 364561"/>
              <a:gd name="connsiteX11156" fmla="*/ 8459885 w 12192000"/>
              <a:gd name="connsiteY11156" fmla="*/ 166522 h 364561"/>
              <a:gd name="connsiteX11157" fmla="*/ 8440538 w 12192000"/>
              <a:gd name="connsiteY11157" fmla="*/ 145168 h 364561"/>
              <a:gd name="connsiteX11158" fmla="*/ 8419810 w 12192000"/>
              <a:gd name="connsiteY11158" fmla="*/ 138049 h 364561"/>
              <a:gd name="connsiteX11159" fmla="*/ 8440538 w 12192000"/>
              <a:gd name="connsiteY11159" fmla="*/ 138049 h 364561"/>
              <a:gd name="connsiteX11160" fmla="*/ 8440538 w 12192000"/>
              <a:gd name="connsiteY11160" fmla="*/ 145168 h 364561"/>
              <a:gd name="connsiteX11161" fmla="*/ 8459885 w 12192000"/>
              <a:gd name="connsiteY11161" fmla="*/ 152286 h 364561"/>
              <a:gd name="connsiteX11162" fmla="*/ 8440538 w 12192000"/>
              <a:gd name="connsiteY11162" fmla="*/ 138049 h 364561"/>
              <a:gd name="connsiteX11163" fmla="*/ 8469904 w 12192000"/>
              <a:gd name="connsiteY11163" fmla="*/ 138049 h 364561"/>
              <a:gd name="connsiteX11164" fmla="*/ 8459885 w 12192000"/>
              <a:gd name="connsiteY11164" fmla="*/ 138049 h 364561"/>
              <a:gd name="connsiteX11165" fmla="*/ 8469904 w 12192000"/>
              <a:gd name="connsiteY11165" fmla="*/ 138049 h 364561"/>
              <a:gd name="connsiteX11166" fmla="*/ 8518230 w 12192000"/>
              <a:gd name="connsiteY11166" fmla="*/ 138049 h 364561"/>
              <a:gd name="connsiteX11167" fmla="*/ 8529426 w 12192000"/>
              <a:gd name="connsiteY11167" fmla="*/ 152286 h 364561"/>
              <a:gd name="connsiteX11168" fmla="*/ 8529426 w 12192000"/>
              <a:gd name="connsiteY11168" fmla="*/ 145168 h 364561"/>
              <a:gd name="connsiteX11169" fmla="*/ 8518230 w 12192000"/>
              <a:gd name="connsiteY11169" fmla="*/ 138049 h 364561"/>
              <a:gd name="connsiteX11170" fmla="*/ 8558684 w 12192000"/>
              <a:gd name="connsiteY11170" fmla="*/ 138049 h 364561"/>
              <a:gd name="connsiteX11171" fmla="*/ 8563567 w 12192000"/>
              <a:gd name="connsiteY11171" fmla="*/ 144283 h 364561"/>
              <a:gd name="connsiteX11172" fmla="*/ 8564544 w 12192000"/>
              <a:gd name="connsiteY11172" fmla="*/ 144461 h 364561"/>
              <a:gd name="connsiteX11173" fmla="*/ 8667332 w 12192000"/>
              <a:gd name="connsiteY11173" fmla="*/ 138049 h 364561"/>
              <a:gd name="connsiteX11174" fmla="*/ 8657902 w 12192000"/>
              <a:gd name="connsiteY11174" fmla="*/ 138049 h 364561"/>
              <a:gd name="connsiteX11175" fmla="*/ 8659228 w 12192000"/>
              <a:gd name="connsiteY11175" fmla="*/ 148059 h 364561"/>
              <a:gd name="connsiteX11176" fmla="*/ 8657902 w 12192000"/>
              <a:gd name="connsiteY11176" fmla="*/ 152286 h 364561"/>
              <a:gd name="connsiteX11177" fmla="*/ 8663353 w 12192000"/>
              <a:gd name="connsiteY11177" fmla="*/ 151062 h 364561"/>
              <a:gd name="connsiteX11178" fmla="*/ 8667332 w 12192000"/>
              <a:gd name="connsiteY11178" fmla="*/ 138049 h 364561"/>
              <a:gd name="connsiteX11179" fmla="*/ 8766340 w 12192000"/>
              <a:gd name="connsiteY11179" fmla="*/ 138049 h 364561"/>
              <a:gd name="connsiteX11180" fmla="*/ 8776359 w 12192000"/>
              <a:gd name="connsiteY11180" fmla="*/ 144952 h 364561"/>
              <a:gd name="connsiteX11181" fmla="*/ 8766340 w 12192000"/>
              <a:gd name="connsiteY11181" fmla="*/ 138049 h 364561"/>
              <a:gd name="connsiteX11182" fmla="*/ 7025257 w 12192000"/>
              <a:gd name="connsiteY11182" fmla="*/ 137834 h 364561"/>
              <a:gd name="connsiteX11183" fmla="*/ 7014039 w 12192000"/>
              <a:gd name="connsiteY11183" fmla="*/ 152070 h 364561"/>
              <a:gd name="connsiteX11184" fmla="*/ 7004224 w 12192000"/>
              <a:gd name="connsiteY11184" fmla="*/ 152070 h 364561"/>
              <a:gd name="connsiteX11185" fmla="*/ 7014039 w 12192000"/>
              <a:gd name="connsiteY11185" fmla="*/ 159188 h 364561"/>
              <a:gd name="connsiteX11186" fmla="*/ 7044888 w 12192000"/>
              <a:gd name="connsiteY11186" fmla="*/ 144952 h 364561"/>
              <a:gd name="connsiteX11187" fmla="*/ 7025257 w 12192000"/>
              <a:gd name="connsiteY11187" fmla="*/ 137834 h 364561"/>
              <a:gd name="connsiteX11188" fmla="*/ 8717425 w 12192000"/>
              <a:gd name="connsiteY11188" fmla="*/ 137834 h 364561"/>
              <a:gd name="connsiteX11189" fmla="*/ 8694494 w 12192000"/>
              <a:gd name="connsiteY11189" fmla="*/ 140836 h 364561"/>
              <a:gd name="connsiteX11190" fmla="*/ 8690073 w 12192000"/>
              <a:gd name="connsiteY11190" fmla="*/ 143271 h 364561"/>
              <a:gd name="connsiteX11191" fmla="*/ 8693242 w 12192000"/>
              <a:gd name="connsiteY11191" fmla="*/ 144062 h 364561"/>
              <a:gd name="connsiteX11192" fmla="*/ 8717425 w 12192000"/>
              <a:gd name="connsiteY11192" fmla="*/ 144952 h 364561"/>
              <a:gd name="connsiteX11193" fmla="*/ 8717425 w 12192000"/>
              <a:gd name="connsiteY11193" fmla="*/ 137834 h 364561"/>
              <a:gd name="connsiteX11194" fmla="*/ 2005522 w 12192000"/>
              <a:gd name="connsiteY11194" fmla="*/ 137440 h 364561"/>
              <a:gd name="connsiteX11195" fmla="*/ 2006377 w 12192000"/>
              <a:gd name="connsiteY11195" fmla="*/ 140237 h 364561"/>
              <a:gd name="connsiteX11196" fmla="*/ 2015104 w 12192000"/>
              <a:gd name="connsiteY11196" fmla="*/ 142304 h 364561"/>
              <a:gd name="connsiteX11197" fmla="*/ 2006054 w 12192000"/>
              <a:gd name="connsiteY11197" fmla="*/ 138629 h 364561"/>
              <a:gd name="connsiteX11198" fmla="*/ 11279797 w 12192000"/>
              <a:gd name="connsiteY11198" fmla="*/ 137440 h 364561"/>
              <a:gd name="connsiteX11199" fmla="*/ 11280653 w 12192000"/>
              <a:gd name="connsiteY11199" fmla="*/ 140237 h 364561"/>
              <a:gd name="connsiteX11200" fmla="*/ 11289380 w 12192000"/>
              <a:gd name="connsiteY11200" fmla="*/ 142304 h 364561"/>
              <a:gd name="connsiteX11201" fmla="*/ 11280330 w 12192000"/>
              <a:gd name="connsiteY11201" fmla="*/ 138629 h 364561"/>
              <a:gd name="connsiteX11202" fmla="*/ 7494123 w 12192000"/>
              <a:gd name="connsiteY11202" fmla="*/ 137025 h 364561"/>
              <a:gd name="connsiteX11203" fmla="*/ 7489248 w 12192000"/>
              <a:gd name="connsiteY11203" fmla="*/ 138049 h 364561"/>
              <a:gd name="connsiteX11204" fmla="*/ 7493961 w 12192000"/>
              <a:gd name="connsiteY11204" fmla="*/ 137133 h 364561"/>
              <a:gd name="connsiteX11205" fmla="*/ 7495859 w 12192000"/>
              <a:gd name="connsiteY11205" fmla="*/ 135858 h 364561"/>
              <a:gd name="connsiteX11206" fmla="*/ 7494123 w 12192000"/>
              <a:gd name="connsiteY11206" fmla="*/ 137025 h 364561"/>
              <a:gd name="connsiteX11207" fmla="*/ 7494698 w 12192000"/>
              <a:gd name="connsiteY11207" fmla="*/ 136903 h 364561"/>
              <a:gd name="connsiteX11208" fmla="*/ 5467851 w 12192000"/>
              <a:gd name="connsiteY11208" fmla="*/ 135822 h 364561"/>
              <a:gd name="connsiteX11209" fmla="*/ 5465174 w 12192000"/>
              <a:gd name="connsiteY11209" fmla="*/ 137834 h 364561"/>
              <a:gd name="connsiteX11210" fmla="*/ 5459575 w 12192000"/>
              <a:gd name="connsiteY11210" fmla="*/ 144952 h 364561"/>
              <a:gd name="connsiteX11211" fmla="*/ 5465174 w 12192000"/>
              <a:gd name="connsiteY11211" fmla="*/ 140503 h 364561"/>
              <a:gd name="connsiteX11212" fmla="*/ 5141004 w 12192000"/>
              <a:gd name="connsiteY11212" fmla="*/ 135084 h 364561"/>
              <a:gd name="connsiteX11213" fmla="*/ 5139128 w 12192000"/>
              <a:gd name="connsiteY11213" fmla="*/ 136721 h 364561"/>
              <a:gd name="connsiteX11214" fmla="*/ 5133671 w 12192000"/>
              <a:gd name="connsiteY11214" fmla="*/ 137834 h 364561"/>
              <a:gd name="connsiteX11215" fmla="*/ 5133671 w 12192000"/>
              <a:gd name="connsiteY11215" fmla="*/ 144952 h 364561"/>
              <a:gd name="connsiteX11216" fmla="*/ 5138390 w 12192000"/>
              <a:gd name="connsiteY11216" fmla="*/ 140503 h 364561"/>
              <a:gd name="connsiteX11217" fmla="*/ 5814557 w 12192000"/>
              <a:gd name="connsiteY11217" fmla="*/ 134956 h 364561"/>
              <a:gd name="connsiteX11218" fmla="*/ 5806104 w 12192000"/>
              <a:gd name="connsiteY11218" fmla="*/ 138049 h 364561"/>
              <a:gd name="connsiteX11219" fmla="*/ 5816123 w 12192000"/>
              <a:gd name="connsiteY11219" fmla="*/ 138049 h 364561"/>
              <a:gd name="connsiteX11220" fmla="*/ 5814557 w 12192000"/>
              <a:gd name="connsiteY11220" fmla="*/ 134956 h 364561"/>
              <a:gd name="connsiteX11221" fmla="*/ 7284241 w 12192000"/>
              <a:gd name="connsiteY11221" fmla="*/ 134956 h 364561"/>
              <a:gd name="connsiteX11222" fmla="*/ 7281506 w 12192000"/>
              <a:gd name="connsiteY11222" fmla="*/ 138049 h 364561"/>
              <a:gd name="connsiteX11223" fmla="*/ 7291231 w 12192000"/>
              <a:gd name="connsiteY11223" fmla="*/ 138049 h 364561"/>
              <a:gd name="connsiteX11224" fmla="*/ 7284241 w 12192000"/>
              <a:gd name="connsiteY11224" fmla="*/ 134956 h 364561"/>
              <a:gd name="connsiteX11225" fmla="*/ 972209 w 12192000"/>
              <a:gd name="connsiteY11225" fmla="*/ 134955 h 364561"/>
              <a:gd name="connsiteX11226" fmla="*/ 982553 w 12192000"/>
              <a:gd name="connsiteY11226" fmla="*/ 142526 h 364561"/>
              <a:gd name="connsiteX11227" fmla="*/ 972209 w 12192000"/>
              <a:gd name="connsiteY11227" fmla="*/ 134955 h 364561"/>
              <a:gd name="connsiteX11228" fmla="*/ 1983465 w 12192000"/>
              <a:gd name="connsiteY11228" fmla="*/ 134955 h 364561"/>
              <a:gd name="connsiteX11229" fmla="*/ 1983464 w 12192000"/>
              <a:gd name="connsiteY11229" fmla="*/ 134955 h 364561"/>
              <a:gd name="connsiteX11230" fmla="*/ 1973121 w 12192000"/>
              <a:gd name="connsiteY11230" fmla="*/ 134955 h 364561"/>
              <a:gd name="connsiteX11231" fmla="*/ 1973121 w 12192000"/>
              <a:gd name="connsiteY11231" fmla="*/ 142526 h 364561"/>
              <a:gd name="connsiteX11232" fmla="*/ 1983465 w 12192000"/>
              <a:gd name="connsiteY11232" fmla="*/ 134955 h 364561"/>
              <a:gd name="connsiteX11233" fmla="*/ 2004760 w 12192000"/>
              <a:gd name="connsiteY11233" fmla="*/ 134955 h 364561"/>
              <a:gd name="connsiteX11234" fmla="*/ 2004922 w 12192000"/>
              <a:gd name="connsiteY11234" fmla="*/ 136103 h 364561"/>
              <a:gd name="connsiteX11235" fmla="*/ 2005522 w 12192000"/>
              <a:gd name="connsiteY11235" fmla="*/ 137440 h 364561"/>
              <a:gd name="connsiteX11236" fmla="*/ 2291344 w 12192000"/>
              <a:gd name="connsiteY11236" fmla="*/ 134955 h 364561"/>
              <a:gd name="connsiteX11237" fmla="*/ 2269439 w 12192000"/>
              <a:gd name="connsiteY11237" fmla="*/ 134955 h 364561"/>
              <a:gd name="connsiteX11238" fmla="*/ 2291344 w 12192000"/>
              <a:gd name="connsiteY11238" fmla="*/ 134955 h 364561"/>
              <a:gd name="connsiteX11239" fmla="*/ 2393565 w 12192000"/>
              <a:gd name="connsiteY11239" fmla="*/ 134955 h 364561"/>
              <a:gd name="connsiteX11240" fmla="*/ 2383221 w 12192000"/>
              <a:gd name="connsiteY11240" fmla="*/ 142526 h 364561"/>
              <a:gd name="connsiteX11241" fmla="*/ 2393565 w 12192000"/>
              <a:gd name="connsiteY11241" fmla="*/ 142526 h 364561"/>
              <a:gd name="connsiteX11242" fmla="*/ 2387746 w 12192000"/>
              <a:gd name="connsiteY11242" fmla="*/ 141343 h 364561"/>
              <a:gd name="connsiteX11243" fmla="*/ 2393565 w 12192000"/>
              <a:gd name="connsiteY11243" fmla="*/ 134955 h 364561"/>
              <a:gd name="connsiteX11244" fmla="*/ 10246485 w 12192000"/>
              <a:gd name="connsiteY11244" fmla="*/ 134955 h 364561"/>
              <a:gd name="connsiteX11245" fmla="*/ 10256829 w 12192000"/>
              <a:gd name="connsiteY11245" fmla="*/ 142526 h 364561"/>
              <a:gd name="connsiteX11246" fmla="*/ 10246485 w 12192000"/>
              <a:gd name="connsiteY11246" fmla="*/ 134955 h 364561"/>
              <a:gd name="connsiteX11247" fmla="*/ 11257741 w 12192000"/>
              <a:gd name="connsiteY11247" fmla="*/ 134955 h 364561"/>
              <a:gd name="connsiteX11248" fmla="*/ 11257740 w 12192000"/>
              <a:gd name="connsiteY11248" fmla="*/ 134955 h 364561"/>
              <a:gd name="connsiteX11249" fmla="*/ 11247396 w 12192000"/>
              <a:gd name="connsiteY11249" fmla="*/ 134955 h 364561"/>
              <a:gd name="connsiteX11250" fmla="*/ 11247396 w 12192000"/>
              <a:gd name="connsiteY11250" fmla="*/ 142526 h 364561"/>
              <a:gd name="connsiteX11251" fmla="*/ 11257741 w 12192000"/>
              <a:gd name="connsiteY11251" fmla="*/ 134955 h 364561"/>
              <a:gd name="connsiteX11252" fmla="*/ 11279036 w 12192000"/>
              <a:gd name="connsiteY11252" fmla="*/ 134955 h 364561"/>
              <a:gd name="connsiteX11253" fmla="*/ 11279198 w 12192000"/>
              <a:gd name="connsiteY11253" fmla="*/ 136103 h 364561"/>
              <a:gd name="connsiteX11254" fmla="*/ 11279797 w 12192000"/>
              <a:gd name="connsiteY11254" fmla="*/ 137440 h 364561"/>
              <a:gd name="connsiteX11255" fmla="*/ 11565620 w 12192000"/>
              <a:gd name="connsiteY11255" fmla="*/ 134955 h 364561"/>
              <a:gd name="connsiteX11256" fmla="*/ 11543715 w 12192000"/>
              <a:gd name="connsiteY11256" fmla="*/ 134955 h 364561"/>
              <a:gd name="connsiteX11257" fmla="*/ 11565620 w 12192000"/>
              <a:gd name="connsiteY11257" fmla="*/ 134955 h 364561"/>
              <a:gd name="connsiteX11258" fmla="*/ 11667841 w 12192000"/>
              <a:gd name="connsiteY11258" fmla="*/ 134955 h 364561"/>
              <a:gd name="connsiteX11259" fmla="*/ 11657497 w 12192000"/>
              <a:gd name="connsiteY11259" fmla="*/ 142526 h 364561"/>
              <a:gd name="connsiteX11260" fmla="*/ 11667840 w 12192000"/>
              <a:gd name="connsiteY11260" fmla="*/ 142526 h 364561"/>
              <a:gd name="connsiteX11261" fmla="*/ 11662022 w 12192000"/>
              <a:gd name="connsiteY11261" fmla="*/ 141343 h 364561"/>
              <a:gd name="connsiteX11262" fmla="*/ 11667841 w 12192000"/>
              <a:gd name="connsiteY11262" fmla="*/ 134955 h 364561"/>
              <a:gd name="connsiteX11263" fmla="*/ 6040559 w 12192000"/>
              <a:gd name="connsiteY11263" fmla="*/ 134942 h 364561"/>
              <a:gd name="connsiteX11264" fmla="*/ 6034766 w 12192000"/>
              <a:gd name="connsiteY11264" fmla="*/ 137834 h 364561"/>
              <a:gd name="connsiteX11265" fmla="*/ 6044785 w 12192000"/>
              <a:gd name="connsiteY11265" fmla="*/ 144952 h 364561"/>
              <a:gd name="connsiteX11266" fmla="*/ 6040559 w 12192000"/>
              <a:gd name="connsiteY11266" fmla="*/ 134942 h 364561"/>
              <a:gd name="connsiteX11267" fmla="*/ 7228162 w 12192000"/>
              <a:gd name="connsiteY11267" fmla="*/ 134942 h 364561"/>
              <a:gd name="connsiteX11268" fmla="*/ 7221689 w 12192000"/>
              <a:gd name="connsiteY11268" fmla="*/ 137834 h 364561"/>
              <a:gd name="connsiteX11269" fmla="*/ 7231487 w 12192000"/>
              <a:gd name="connsiteY11269" fmla="*/ 138724 h 364561"/>
              <a:gd name="connsiteX11270" fmla="*/ 7232526 w 12192000"/>
              <a:gd name="connsiteY11270" fmla="*/ 140516 h 364561"/>
              <a:gd name="connsiteX11271" fmla="*/ 7232296 w 12192000"/>
              <a:gd name="connsiteY11271" fmla="*/ 137695 h 364561"/>
              <a:gd name="connsiteX11272" fmla="*/ 7228162 w 12192000"/>
              <a:gd name="connsiteY11272" fmla="*/ 134942 h 364561"/>
              <a:gd name="connsiteX11273" fmla="*/ 8682943 w 12192000"/>
              <a:gd name="connsiteY11273" fmla="*/ 134942 h 364561"/>
              <a:gd name="connsiteX11274" fmla="*/ 8677350 w 12192000"/>
              <a:gd name="connsiteY11274" fmla="*/ 137834 h 364561"/>
              <a:gd name="connsiteX11275" fmla="*/ 8684778 w 12192000"/>
              <a:gd name="connsiteY11275" fmla="*/ 141949 h 364561"/>
              <a:gd name="connsiteX11276" fmla="*/ 8686951 w 12192000"/>
              <a:gd name="connsiteY11276" fmla="*/ 142491 h 364561"/>
              <a:gd name="connsiteX11277" fmla="*/ 8686872 w 12192000"/>
              <a:gd name="connsiteY11277" fmla="*/ 139836 h 364561"/>
              <a:gd name="connsiteX11278" fmla="*/ 8682943 w 12192000"/>
              <a:gd name="connsiteY11278" fmla="*/ 134942 h 364561"/>
              <a:gd name="connsiteX11279" fmla="*/ 6618352 w 12192000"/>
              <a:gd name="connsiteY11279" fmla="*/ 134831 h 364561"/>
              <a:gd name="connsiteX11280" fmla="*/ 6608780 w 12192000"/>
              <a:gd name="connsiteY11280" fmla="*/ 137834 h 364561"/>
              <a:gd name="connsiteX11281" fmla="*/ 6618504 w 12192000"/>
              <a:gd name="connsiteY11281" fmla="*/ 144952 h 364561"/>
              <a:gd name="connsiteX11282" fmla="*/ 6628228 w 12192000"/>
              <a:gd name="connsiteY11282" fmla="*/ 144952 h 364561"/>
              <a:gd name="connsiteX11283" fmla="*/ 6618504 w 12192000"/>
              <a:gd name="connsiteY11283" fmla="*/ 137834 h 364561"/>
              <a:gd name="connsiteX11284" fmla="*/ 6618352 w 12192000"/>
              <a:gd name="connsiteY11284" fmla="*/ 134831 h 364561"/>
              <a:gd name="connsiteX11285" fmla="*/ 8298702 w 12192000"/>
              <a:gd name="connsiteY11285" fmla="*/ 134831 h 364561"/>
              <a:gd name="connsiteX11286" fmla="*/ 8291334 w 12192000"/>
              <a:gd name="connsiteY11286" fmla="*/ 137834 h 364561"/>
              <a:gd name="connsiteX11287" fmla="*/ 8301157 w 12192000"/>
              <a:gd name="connsiteY11287" fmla="*/ 144952 h 364561"/>
              <a:gd name="connsiteX11288" fmla="*/ 8320801 w 12192000"/>
              <a:gd name="connsiteY11288" fmla="*/ 144952 h 364561"/>
              <a:gd name="connsiteX11289" fmla="*/ 8320801 w 12192000"/>
              <a:gd name="connsiteY11289" fmla="*/ 137834 h 364561"/>
              <a:gd name="connsiteX11290" fmla="*/ 8298702 w 12192000"/>
              <a:gd name="connsiteY11290" fmla="*/ 134831 h 364561"/>
              <a:gd name="connsiteX11291" fmla="*/ 7497358 w 12192000"/>
              <a:gd name="connsiteY11291" fmla="*/ 134508 h 364561"/>
              <a:gd name="connsiteX11292" fmla="*/ 7495859 w 12192000"/>
              <a:gd name="connsiteY11292" fmla="*/ 135858 h 364561"/>
              <a:gd name="connsiteX11293" fmla="*/ 7497203 w 12192000"/>
              <a:gd name="connsiteY11293" fmla="*/ 134956 h 364561"/>
              <a:gd name="connsiteX11294" fmla="*/ 8804077 w 12192000"/>
              <a:gd name="connsiteY11294" fmla="*/ 134015 h 364561"/>
              <a:gd name="connsiteX11295" fmla="*/ 8806120 w 12192000"/>
              <a:gd name="connsiteY11295" fmla="*/ 135902 h 364561"/>
              <a:gd name="connsiteX11296" fmla="*/ 8816433 w 12192000"/>
              <a:gd name="connsiteY11296" fmla="*/ 137814 h 364561"/>
              <a:gd name="connsiteX11297" fmla="*/ 8809149 w 12192000"/>
              <a:gd name="connsiteY11297" fmla="*/ 136571 h 364561"/>
              <a:gd name="connsiteX11298" fmla="*/ 5903900 w 12192000"/>
              <a:gd name="connsiteY11298" fmla="*/ 134003 h 364561"/>
              <a:gd name="connsiteX11299" fmla="*/ 5903608 w 12192000"/>
              <a:gd name="connsiteY11299" fmla="*/ 134803 h 364561"/>
              <a:gd name="connsiteX11300" fmla="*/ 5895487 w 12192000"/>
              <a:gd name="connsiteY11300" fmla="*/ 137814 h 364561"/>
              <a:gd name="connsiteX11301" fmla="*/ 5905112 w 12192000"/>
              <a:gd name="connsiteY11301" fmla="*/ 137814 h 364561"/>
              <a:gd name="connsiteX11302" fmla="*/ 8801535 w 12192000"/>
              <a:gd name="connsiteY11302" fmla="*/ 131667 h 364561"/>
              <a:gd name="connsiteX11303" fmla="*/ 8802510 w 12192000"/>
              <a:gd name="connsiteY11303" fmla="*/ 133226 h 364561"/>
              <a:gd name="connsiteX11304" fmla="*/ 8804077 w 12192000"/>
              <a:gd name="connsiteY11304" fmla="*/ 134015 h 364561"/>
              <a:gd name="connsiteX11305" fmla="*/ 1985170 w 12192000"/>
              <a:gd name="connsiteY11305" fmla="*/ 131458 h 364561"/>
              <a:gd name="connsiteX11306" fmla="*/ 1983464 w 12192000"/>
              <a:gd name="connsiteY11306" fmla="*/ 134955 h 364561"/>
              <a:gd name="connsiteX11307" fmla="*/ 1987800 w 12192000"/>
              <a:gd name="connsiteY11307" fmla="*/ 133897 h 364561"/>
              <a:gd name="connsiteX11308" fmla="*/ 11259446 w 12192000"/>
              <a:gd name="connsiteY11308" fmla="*/ 131458 h 364561"/>
              <a:gd name="connsiteX11309" fmla="*/ 11257740 w 12192000"/>
              <a:gd name="connsiteY11309" fmla="*/ 134955 h 364561"/>
              <a:gd name="connsiteX11310" fmla="*/ 11262076 w 12192000"/>
              <a:gd name="connsiteY11310" fmla="*/ 133897 h 364561"/>
              <a:gd name="connsiteX11311" fmla="*/ 5509580 w 12192000"/>
              <a:gd name="connsiteY11311" fmla="*/ 130925 h 364561"/>
              <a:gd name="connsiteX11312" fmla="*/ 5519332 w 12192000"/>
              <a:gd name="connsiteY11312" fmla="*/ 138069 h 364561"/>
              <a:gd name="connsiteX11313" fmla="*/ 5509580 w 12192000"/>
              <a:gd name="connsiteY11313" fmla="*/ 130925 h 364561"/>
              <a:gd name="connsiteX11314" fmla="*/ 5222754 w 12192000"/>
              <a:gd name="connsiteY11314" fmla="*/ 130888 h 364561"/>
              <a:gd name="connsiteX11315" fmla="*/ 5222754 w 12192000"/>
              <a:gd name="connsiteY11315" fmla="*/ 145142 h 364561"/>
              <a:gd name="connsiteX11316" fmla="*/ 5222754 w 12192000"/>
              <a:gd name="connsiteY11316" fmla="*/ 138015 h 364561"/>
              <a:gd name="connsiteX11317" fmla="*/ 5222754 w 12192000"/>
              <a:gd name="connsiteY11317" fmla="*/ 130888 h 364561"/>
              <a:gd name="connsiteX11318" fmla="*/ 5470772 w 12192000"/>
              <a:gd name="connsiteY11318" fmla="*/ 130716 h 364561"/>
              <a:gd name="connsiteX11319" fmla="*/ 5467851 w 12192000"/>
              <a:gd name="connsiteY11319" fmla="*/ 135822 h 364561"/>
              <a:gd name="connsiteX11320" fmla="*/ 5469022 w 12192000"/>
              <a:gd name="connsiteY11320" fmla="*/ 134942 h 364561"/>
              <a:gd name="connsiteX11321" fmla="*/ 4757093 w 12192000"/>
              <a:gd name="connsiteY11321" fmla="*/ 130715 h 364561"/>
              <a:gd name="connsiteX11322" fmla="*/ 4757093 w 12192000"/>
              <a:gd name="connsiteY11322" fmla="*/ 138049 h 364561"/>
              <a:gd name="connsiteX11323" fmla="*/ 4757093 w 12192000"/>
              <a:gd name="connsiteY11323" fmla="*/ 130715 h 364561"/>
              <a:gd name="connsiteX11324" fmla="*/ 5083579 w 12192000"/>
              <a:gd name="connsiteY11324" fmla="*/ 130715 h 364561"/>
              <a:gd name="connsiteX11325" fmla="*/ 5094193 w 12192000"/>
              <a:gd name="connsiteY11325" fmla="*/ 137834 h 364561"/>
              <a:gd name="connsiteX11326" fmla="*/ 5083579 w 12192000"/>
              <a:gd name="connsiteY11326" fmla="*/ 130715 h 364561"/>
              <a:gd name="connsiteX11327" fmla="*/ 5114223 w 12192000"/>
              <a:gd name="connsiteY11327" fmla="*/ 130715 h 364561"/>
              <a:gd name="connsiteX11328" fmla="*/ 5104205 w 12192000"/>
              <a:gd name="connsiteY11328" fmla="*/ 130715 h 364561"/>
              <a:gd name="connsiteX11329" fmla="*/ 5114223 w 12192000"/>
              <a:gd name="connsiteY11329" fmla="*/ 138049 h 364561"/>
              <a:gd name="connsiteX11330" fmla="*/ 5114223 w 12192000"/>
              <a:gd name="connsiteY11330" fmla="*/ 130715 h 364561"/>
              <a:gd name="connsiteX11331" fmla="*/ 5123952 w 12192000"/>
              <a:gd name="connsiteY11331" fmla="*/ 130715 h 364561"/>
              <a:gd name="connsiteX11332" fmla="*/ 5114223 w 12192000"/>
              <a:gd name="connsiteY11332" fmla="*/ 138049 h 364561"/>
              <a:gd name="connsiteX11333" fmla="*/ 5123952 w 12192000"/>
              <a:gd name="connsiteY11333" fmla="*/ 138049 h 364561"/>
              <a:gd name="connsiteX11334" fmla="*/ 5123952 w 12192000"/>
              <a:gd name="connsiteY11334" fmla="*/ 130715 h 364561"/>
              <a:gd name="connsiteX11335" fmla="*/ 5143101 w 12192000"/>
              <a:gd name="connsiteY11335" fmla="*/ 130715 h 364561"/>
              <a:gd name="connsiteX11336" fmla="*/ 5141004 w 12192000"/>
              <a:gd name="connsiteY11336" fmla="*/ 135084 h 364561"/>
              <a:gd name="connsiteX11337" fmla="*/ 5141924 w 12192000"/>
              <a:gd name="connsiteY11337" fmla="*/ 134275 h 364561"/>
              <a:gd name="connsiteX11338" fmla="*/ 5143101 w 12192000"/>
              <a:gd name="connsiteY11338" fmla="*/ 130715 h 364561"/>
              <a:gd name="connsiteX11339" fmla="*/ 5559761 w 12192000"/>
              <a:gd name="connsiteY11339" fmla="*/ 130715 h 364561"/>
              <a:gd name="connsiteX11340" fmla="*/ 5548564 w 12192000"/>
              <a:gd name="connsiteY11340" fmla="*/ 130715 h 364561"/>
              <a:gd name="connsiteX11341" fmla="*/ 5559761 w 12192000"/>
              <a:gd name="connsiteY11341" fmla="*/ 138049 h 364561"/>
              <a:gd name="connsiteX11342" fmla="*/ 5559761 w 12192000"/>
              <a:gd name="connsiteY11342" fmla="*/ 130715 h 364561"/>
              <a:gd name="connsiteX11343" fmla="*/ 5717114 w 12192000"/>
              <a:gd name="connsiteY11343" fmla="*/ 130715 h 364561"/>
              <a:gd name="connsiteX11344" fmla="*/ 5717114 w 12192000"/>
              <a:gd name="connsiteY11344" fmla="*/ 138049 h 364561"/>
              <a:gd name="connsiteX11345" fmla="*/ 5727133 w 12192000"/>
              <a:gd name="connsiteY11345" fmla="*/ 138049 h 364561"/>
              <a:gd name="connsiteX11346" fmla="*/ 5717114 w 12192000"/>
              <a:gd name="connsiteY11346" fmla="*/ 130715 h 364561"/>
              <a:gd name="connsiteX11347" fmla="*/ 5757778 w 12192000"/>
              <a:gd name="connsiteY11347" fmla="*/ 130715 h 364561"/>
              <a:gd name="connsiteX11348" fmla="*/ 5747759 w 12192000"/>
              <a:gd name="connsiteY11348" fmla="*/ 130715 h 364561"/>
              <a:gd name="connsiteX11349" fmla="*/ 5757778 w 12192000"/>
              <a:gd name="connsiteY11349" fmla="*/ 138049 h 364561"/>
              <a:gd name="connsiteX11350" fmla="*/ 5757778 w 12192000"/>
              <a:gd name="connsiteY11350" fmla="*/ 130715 h 364561"/>
              <a:gd name="connsiteX11351" fmla="*/ 5885664 w 12192000"/>
              <a:gd name="connsiteY11351" fmla="*/ 130715 h 364561"/>
              <a:gd name="connsiteX11352" fmla="*/ 5895683 w 12192000"/>
              <a:gd name="connsiteY11352" fmla="*/ 138049 h 364561"/>
              <a:gd name="connsiteX11353" fmla="*/ 5885664 w 12192000"/>
              <a:gd name="connsiteY11353" fmla="*/ 130715 h 364561"/>
              <a:gd name="connsiteX11354" fmla="*/ 6459678 w 12192000"/>
              <a:gd name="connsiteY11354" fmla="*/ 130715 h 364561"/>
              <a:gd name="connsiteX11355" fmla="*/ 6449659 w 12192000"/>
              <a:gd name="connsiteY11355" fmla="*/ 130715 h 364561"/>
              <a:gd name="connsiteX11356" fmla="*/ 6459678 w 12192000"/>
              <a:gd name="connsiteY11356" fmla="*/ 138049 h 364561"/>
              <a:gd name="connsiteX11357" fmla="*/ 6459678 w 12192000"/>
              <a:gd name="connsiteY11357" fmla="*/ 130715 h 364561"/>
              <a:gd name="connsiteX11358" fmla="*/ 6529219 w 12192000"/>
              <a:gd name="connsiteY11358" fmla="*/ 130715 h 364561"/>
              <a:gd name="connsiteX11359" fmla="*/ 6529219 w 12192000"/>
              <a:gd name="connsiteY11359" fmla="*/ 137834 h 364561"/>
              <a:gd name="connsiteX11360" fmla="*/ 6538943 w 12192000"/>
              <a:gd name="connsiteY11360" fmla="*/ 144952 h 364561"/>
              <a:gd name="connsiteX11361" fmla="*/ 6529219 w 12192000"/>
              <a:gd name="connsiteY11361" fmla="*/ 130715 h 364561"/>
              <a:gd name="connsiteX11362" fmla="*/ 6558686 w 12192000"/>
              <a:gd name="connsiteY11362" fmla="*/ 130715 h 364561"/>
              <a:gd name="connsiteX11363" fmla="*/ 6558686 w 12192000"/>
              <a:gd name="connsiteY11363" fmla="*/ 144952 h 364561"/>
              <a:gd name="connsiteX11364" fmla="*/ 6568312 w 12192000"/>
              <a:gd name="connsiteY11364" fmla="*/ 144952 h 364561"/>
              <a:gd name="connsiteX11365" fmla="*/ 6579313 w 12192000"/>
              <a:gd name="connsiteY11365" fmla="*/ 137834 h 364561"/>
              <a:gd name="connsiteX11366" fmla="*/ 6568312 w 12192000"/>
              <a:gd name="connsiteY11366" fmla="*/ 137834 h 364561"/>
              <a:gd name="connsiteX11367" fmla="*/ 6558686 w 12192000"/>
              <a:gd name="connsiteY11367" fmla="*/ 130715 h 364561"/>
              <a:gd name="connsiteX11368" fmla="*/ 6786759 w 12192000"/>
              <a:gd name="connsiteY11368" fmla="*/ 130715 h 364561"/>
              <a:gd name="connsiteX11369" fmla="*/ 6786759 w 12192000"/>
              <a:gd name="connsiteY11369" fmla="*/ 144952 h 364561"/>
              <a:gd name="connsiteX11370" fmla="*/ 6806207 w 12192000"/>
              <a:gd name="connsiteY11370" fmla="*/ 137834 h 364561"/>
              <a:gd name="connsiteX11371" fmla="*/ 6786759 w 12192000"/>
              <a:gd name="connsiteY11371" fmla="*/ 130715 h 364561"/>
              <a:gd name="connsiteX11372" fmla="*/ 6790224 w 12192000"/>
              <a:gd name="connsiteY11372" fmla="*/ 133252 h 364561"/>
              <a:gd name="connsiteX11373" fmla="*/ 6790406 w 12192000"/>
              <a:gd name="connsiteY11373" fmla="*/ 133385 h 364561"/>
              <a:gd name="connsiteX11374" fmla="*/ 6790862 w 12192000"/>
              <a:gd name="connsiteY11374" fmla="*/ 133719 h 364561"/>
              <a:gd name="connsiteX11375" fmla="*/ 6790224 w 12192000"/>
              <a:gd name="connsiteY11375" fmla="*/ 133252 h 364561"/>
              <a:gd name="connsiteX11376" fmla="*/ 6788127 w 12192000"/>
              <a:gd name="connsiteY11376" fmla="*/ 131717 h 364561"/>
              <a:gd name="connsiteX11377" fmla="*/ 6786759 w 12192000"/>
              <a:gd name="connsiteY11377" fmla="*/ 130715 h 364561"/>
              <a:gd name="connsiteX11378" fmla="*/ 6806207 w 12192000"/>
              <a:gd name="connsiteY11378" fmla="*/ 130715 h 364561"/>
              <a:gd name="connsiteX11379" fmla="*/ 6816226 w 12192000"/>
              <a:gd name="connsiteY11379" fmla="*/ 138049 h 364561"/>
              <a:gd name="connsiteX11380" fmla="*/ 6806207 w 12192000"/>
              <a:gd name="connsiteY11380" fmla="*/ 130715 h 364561"/>
              <a:gd name="connsiteX11381" fmla="*/ 6856694 w 12192000"/>
              <a:gd name="connsiteY11381" fmla="*/ 130715 h 364561"/>
              <a:gd name="connsiteX11382" fmla="*/ 6856694 w 12192000"/>
              <a:gd name="connsiteY11382" fmla="*/ 144952 h 364561"/>
              <a:gd name="connsiteX11383" fmla="*/ 6866320 w 12192000"/>
              <a:gd name="connsiteY11383" fmla="*/ 137834 h 364561"/>
              <a:gd name="connsiteX11384" fmla="*/ 6856694 w 12192000"/>
              <a:gd name="connsiteY11384" fmla="*/ 130715 h 364561"/>
              <a:gd name="connsiteX11385" fmla="*/ 6885768 w 12192000"/>
              <a:gd name="connsiteY11385" fmla="*/ 130715 h 364561"/>
              <a:gd name="connsiteX11386" fmla="*/ 6876338 w 12192000"/>
              <a:gd name="connsiteY11386" fmla="*/ 130715 h 364561"/>
              <a:gd name="connsiteX11387" fmla="*/ 6876338 w 12192000"/>
              <a:gd name="connsiteY11387" fmla="*/ 138049 h 364561"/>
              <a:gd name="connsiteX11388" fmla="*/ 6885768 w 12192000"/>
              <a:gd name="connsiteY11388" fmla="*/ 130715 h 364561"/>
              <a:gd name="connsiteX11389" fmla="*/ 6944112 w 12192000"/>
              <a:gd name="connsiteY11389" fmla="*/ 130715 h 364561"/>
              <a:gd name="connsiteX11390" fmla="*/ 6934682 w 12192000"/>
              <a:gd name="connsiteY11390" fmla="*/ 130715 h 364561"/>
              <a:gd name="connsiteX11391" fmla="*/ 6934682 w 12192000"/>
              <a:gd name="connsiteY11391" fmla="*/ 144952 h 364561"/>
              <a:gd name="connsiteX11392" fmla="*/ 6944112 w 12192000"/>
              <a:gd name="connsiteY11392" fmla="*/ 144952 h 364561"/>
              <a:gd name="connsiteX11393" fmla="*/ 6944112 w 12192000"/>
              <a:gd name="connsiteY11393" fmla="*/ 130715 h 364561"/>
              <a:gd name="connsiteX11394" fmla="*/ 7093509 w 12192000"/>
              <a:gd name="connsiteY11394" fmla="*/ 130715 h 364561"/>
              <a:gd name="connsiteX11395" fmla="*/ 7093509 w 12192000"/>
              <a:gd name="connsiteY11395" fmla="*/ 138049 h 364561"/>
              <a:gd name="connsiteX11396" fmla="*/ 7093509 w 12192000"/>
              <a:gd name="connsiteY11396" fmla="*/ 130715 h 364561"/>
              <a:gd name="connsiteX11397" fmla="*/ 7112662 w 12192000"/>
              <a:gd name="connsiteY11397" fmla="*/ 130715 h 364561"/>
              <a:gd name="connsiteX11398" fmla="*/ 7103233 w 12192000"/>
              <a:gd name="connsiteY11398" fmla="*/ 130715 h 364561"/>
              <a:gd name="connsiteX11399" fmla="*/ 7103233 w 12192000"/>
              <a:gd name="connsiteY11399" fmla="*/ 137834 h 364561"/>
              <a:gd name="connsiteX11400" fmla="*/ 7103233 w 12192000"/>
              <a:gd name="connsiteY11400" fmla="*/ 144952 h 364561"/>
              <a:gd name="connsiteX11401" fmla="*/ 7112662 w 12192000"/>
              <a:gd name="connsiteY11401" fmla="*/ 130715 h 364561"/>
              <a:gd name="connsiteX11402" fmla="*/ 7202045 w 12192000"/>
              <a:gd name="connsiteY11402" fmla="*/ 130715 h 364561"/>
              <a:gd name="connsiteX11403" fmla="*/ 7192418 w 12192000"/>
              <a:gd name="connsiteY11403" fmla="*/ 144952 h 364561"/>
              <a:gd name="connsiteX11404" fmla="*/ 7202045 w 12192000"/>
              <a:gd name="connsiteY11404" fmla="*/ 144952 h 364561"/>
              <a:gd name="connsiteX11405" fmla="*/ 7202045 w 12192000"/>
              <a:gd name="connsiteY11405" fmla="*/ 130715 h 364561"/>
              <a:gd name="connsiteX11406" fmla="*/ 7221689 w 12192000"/>
              <a:gd name="connsiteY11406" fmla="*/ 130715 h 364561"/>
              <a:gd name="connsiteX11407" fmla="*/ 7211670 w 12192000"/>
              <a:gd name="connsiteY11407" fmla="*/ 138049 h 364561"/>
              <a:gd name="connsiteX11408" fmla="*/ 7221689 w 12192000"/>
              <a:gd name="connsiteY11408" fmla="*/ 138049 h 364561"/>
              <a:gd name="connsiteX11409" fmla="*/ 7221689 w 12192000"/>
              <a:gd name="connsiteY11409" fmla="*/ 137834 h 364561"/>
              <a:gd name="connsiteX11410" fmla="*/ 7221689 w 12192000"/>
              <a:gd name="connsiteY11410" fmla="*/ 133810 h 364561"/>
              <a:gd name="connsiteX11411" fmla="*/ 7221689 w 12192000"/>
              <a:gd name="connsiteY11411" fmla="*/ 130715 h 364561"/>
              <a:gd name="connsiteX11412" fmla="*/ 7399668 w 12192000"/>
              <a:gd name="connsiteY11412" fmla="*/ 130715 h 364561"/>
              <a:gd name="connsiteX11413" fmla="*/ 7390239 w 12192000"/>
              <a:gd name="connsiteY11413" fmla="*/ 137834 h 364561"/>
              <a:gd name="connsiteX11414" fmla="*/ 7399668 w 12192000"/>
              <a:gd name="connsiteY11414" fmla="*/ 130715 h 364561"/>
              <a:gd name="connsiteX11415" fmla="*/ 7498677 w 12192000"/>
              <a:gd name="connsiteY11415" fmla="*/ 130715 h 364561"/>
              <a:gd name="connsiteX11416" fmla="*/ 7497358 w 12192000"/>
              <a:gd name="connsiteY11416" fmla="*/ 134508 h 364561"/>
              <a:gd name="connsiteX11417" fmla="*/ 7497498 w 12192000"/>
              <a:gd name="connsiteY11417" fmla="*/ 134382 h 364561"/>
              <a:gd name="connsiteX11418" fmla="*/ 7498677 w 12192000"/>
              <a:gd name="connsiteY11418" fmla="*/ 130715 h 364561"/>
              <a:gd name="connsiteX11419" fmla="*/ 7578237 w 12192000"/>
              <a:gd name="connsiteY11419" fmla="*/ 130715 h 364561"/>
              <a:gd name="connsiteX11420" fmla="*/ 7568219 w 12192000"/>
              <a:gd name="connsiteY11420" fmla="*/ 144952 h 364561"/>
              <a:gd name="connsiteX11421" fmla="*/ 7578237 w 12192000"/>
              <a:gd name="connsiteY11421" fmla="*/ 144952 h 364561"/>
              <a:gd name="connsiteX11422" fmla="*/ 7578237 w 12192000"/>
              <a:gd name="connsiteY11422" fmla="*/ 130715 h 364561"/>
              <a:gd name="connsiteX11423" fmla="*/ 7697872 w 12192000"/>
              <a:gd name="connsiteY11423" fmla="*/ 130715 h 364561"/>
              <a:gd name="connsiteX11424" fmla="*/ 7707891 w 12192000"/>
              <a:gd name="connsiteY11424" fmla="*/ 138049 h 364561"/>
              <a:gd name="connsiteX11425" fmla="*/ 7697872 w 12192000"/>
              <a:gd name="connsiteY11425" fmla="*/ 130715 h 364561"/>
              <a:gd name="connsiteX11426" fmla="*/ 8153429 w 12192000"/>
              <a:gd name="connsiteY11426" fmla="*/ 130715 h 364561"/>
              <a:gd name="connsiteX11427" fmla="*/ 8163448 w 12192000"/>
              <a:gd name="connsiteY11427" fmla="*/ 138049 h 364561"/>
              <a:gd name="connsiteX11428" fmla="*/ 8153429 w 12192000"/>
              <a:gd name="connsiteY11428" fmla="*/ 130715 h 364561"/>
              <a:gd name="connsiteX11429" fmla="*/ 8231811 w 12192000"/>
              <a:gd name="connsiteY11429" fmla="*/ 130715 h 364561"/>
              <a:gd name="connsiteX11430" fmla="*/ 8242419 w 12192000"/>
              <a:gd name="connsiteY11430" fmla="*/ 138049 h 364561"/>
              <a:gd name="connsiteX11431" fmla="*/ 8231811 w 12192000"/>
              <a:gd name="connsiteY11431" fmla="*/ 130715 h 364561"/>
              <a:gd name="connsiteX11432" fmla="*/ 8597790 w 12192000"/>
              <a:gd name="connsiteY11432" fmla="*/ 130715 h 364561"/>
              <a:gd name="connsiteX11433" fmla="*/ 8607809 w 12192000"/>
              <a:gd name="connsiteY11433" fmla="*/ 138049 h 364561"/>
              <a:gd name="connsiteX11434" fmla="*/ 8597790 w 12192000"/>
              <a:gd name="connsiteY11434" fmla="*/ 130715 h 364561"/>
              <a:gd name="connsiteX11435" fmla="*/ 8658492 w 12192000"/>
              <a:gd name="connsiteY11435" fmla="*/ 130715 h 364561"/>
              <a:gd name="connsiteX11436" fmla="*/ 8657902 w 12192000"/>
              <a:gd name="connsiteY11436" fmla="*/ 130715 h 364561"/>
              <a:gd name="connsiteX11437" fmla="*/ 8657902 w 12192000"/>
              <a:gd name="connsiteY11437" fmla="*/ 131147 h 364561"/>
              <a:gd name="connsiteX11438" fmla="*/ 8658492 w 12192000"/>
              <a:gd name="connsiteY11438" fmla="*/ 131147 h 364561"/>
              <a:gd name="connsiteX11439" fmla="*/ 8727443 w 12192000"/>
              <a:gd name="connsiteY11439" fmla="*/ 130715 h 364561"/>
              <a:gd name="connsiteX11440" fmla="*/ 8727443 w 12192000"/>
              <a:gd name="connsiteY11440" fmla="*/ 137834 h 364561"/>
              <a:gd name="connsiteX11441" fmla="*/ 8737462 w 12192000"/>
              <a:gd name="connsiteY11441" fmla="*/ 144952 h 364561"/>
              <a:gd name="connsiteX11442" fmla="*/ 8727443 w 12192000"/>
              <a:gd name="connsiteY11442" fmla="*/ 130715 h 364561"/>
              <a:gd name="connsiteX11443" fmla="*/ 5901439 w 12192000"/>
              <a:gd name="connsiteY11443" fmla="*/ 130093 h 364561"/>
              <a:gd name="connsiteX11444" fmla="*/ 5901503 w 12192000"/>
              <a:gd name="connsiteY11444" fmla="*/ 130549 h 364561"/>
              <a:gd name="connsiteX11445" fmla="*/ 5903759 w 12192000"/>
              <a:gd name="connsiteY11445" fmla="*/ 133560 h 364561"/>
              <a:gd name="connsiteX11446" fmla="*/ 5903900 w 12192000"/>
              <a:gd name="connsiteY11446" fmla="*/ 134003 h 364561"/>
              <a:gd name="connsiteX11447" fmla="*/ 5905112 w 12192000"/>
              <a:gd name="connsiteY11447" fmla="*/ 130676 h 364561"/>
              <a:gd name="connsiteX11448" fmla="*/ 8733405 w 12192000"/>
              <a:gd name="connsiteY11448" fmla="*/ 128451 h 364561"/>
              <a:gd name="connsiteX11449" fmla="*/ 8733235 w 12192000"/>
              <a:gd name="connsiteY11449" fmla="*/ 129457 h 364561"/>
              <a:gd name="connsiteX11450" fmla="*/ 8737462 w 12192000"/>
              <a:gd name="connsiteY11450" fmla="*/ 130715 h 364561"/>
              <a:gd name="connsiteX11451" fmla="*/ 4983011 w 12192000"/>
              <a:gd name="connsiteY11451" fmla="*/ 127308 h 364561"/>
              <a:gd name="connsiteX11452" fmla="*/ 4974552 w 12192000"/>
              <a:gd name="connsiteY11452" fmla="*/ 130802 h 364561"/>
              <a:gd name="connsiteX11453" fmla="*/ 4984572 w 12192000"/>
              <a:gd name="connsiteY11453" fmla="*/ 130802 h 364561"/>
              <a:gd name="connsiteX11454" fmla="*/ 4983011 w 12192000"/>
              <a:gd name="connsiteY11454" fmla="*/ 127308 h 364561"/>
              <a:gd name="connsiteX11455" fmla="*/ 4960877 w 12192000"/>
              <a:gd name="connsiteY11455" fmla="*/ 127258 h 364561"/>
              <a:gd name="connsiteX11456" fmla="*/ 4955104 w 12192000"/>
              <a:gd name="connsiteY11456" fmla="*/ 130716 h 364561"/>
              <a:gd name="connsiteX11457" fmla="*/ 4974552 w 12192000"/>
              <a:gd name="connsiteY11457" fmla="*/ 130716 h 364561"/>
              <a:gd name="connsiteX11458" fmla="*/ 4960877 w 12192000"/>
              <a:gd name="connsiteY11458" fmla="*/ 127258 h 364561"/>
              <a:gd name="connsiteX11459" fmla="*/ 5817596 w 12192000"/>
              <a:gd name="connsiteY11459" fmla="*/ 127258 h 364561"/>
              <a:gd name="connsiteX11460" fmla="*/ 5816122 w 12192000"/>
              <a:gd name="connsiteY11460" fmla="*/ 130716 h 364561"/>
              <a:gd name="connsiteX11461" fmla="*/ 5825552 w 12192000"/>
              <a:gd name="connsiteY11461" fmla="*/ 130716 h 364561"/>
              <a:gd name="connsiteX11462" fmla="*/ 5817596 w 12192000"/>
              <a:gd name="connsiteY11462" fmla="*/ 127258 h 364561"/>
              <a:gd name="connsiteX11463" fmla="*/ 1943002 w 12192000"/>
              <a:gd name="connsiteY11463" fmla="*/ 126492 h 364561"/>
              <a:gd name="connsiteX11464" fmla="*/ 1932963 w 12192000"/>
              <a:gd name="connsiteY11464" fmla="*/ 134914 h 364561"/>
              <a:gd name="connsiteX11465" fmla="*/ 1943002 w 12192000"/>
              <a:gd name="connsiteY11465" fmla="*/ 142283 h 364561"/>
              <a:gd name="connsiteX11466" fmla="*/ 1953042 w 12192000"/>
              <a:gd name="connsiteY11466" fmla="*/ 134914 h 364561"/>
              <a:gd name="connsiteX11467" fmla="*/ 1943002 w 12192000"/>
              <a:gd name="connsiteY11467" fmla="*/ 126492 h 364561"/>
              <a:gd name="connsiteX11468" fmla="*/ 1995025 w 12192000"/>
              <a:gd name="connsiteY11468" fmla="*/ 126492 h 364561"/>
              <a:gd name="connsiteX11469" fmla="*/ 1983464 w 12192000"/>
              <a:gd name="connsiteY11469" fmla="*/ 126492 h 364561"/>
              <a:gd name="connsiteX11470" fmla="*/ 1985090 w 12192000"/>
              <a:gd name="connsiteY11470" fmla="*/ 131384 h 364561"/>
              <a:gd name="connsiteX11471" fmla="*/ 1985170 w 12192000"/>
              <a:gd name="connsiteY11471" fmla="*/ 131458 h 364561"/>
              <a:gd name="connsiteX11472" fmla="*/ 1985271 w 12192000"/>
              <a:gd name="connsiteY11472" fmla="*/ 131252 h 364561"/>
              <a:gd name="connsiteX11473" fmla="*/ 1995025 w 12192000"/>
              <a:gd name="connsiteY11473" fmla="*/ 126492 h 364561"/>
              <a:gd name="connsiteX11474" fmla="*/ 2259502 w 12192000"/>
              <a:gd name="connsiteY11474" fmla="*/ 126492 h 364561"/>
              <a:gd name="connsiteX11475" fmla="*/ 2249563 w 12192000"/>
              <a:gd name="connsiteY11475" fmla="*/ 134955 h 364561"/>
              <a:gd name="connsiteX11476" fmla="*/ 2259502 w 12192000"/>
              <a:gd name="connsiteY11476" fmla="*/ 126492 h 364561"/>
              <a:gd name="connsiteX11477" fmla="*/ 11217278 w 12192000"/>
              <a:gd name="connsiteY11477" fmla="*/ 126492 h 364561"/>
              <a:gd name="connsiteX11478" fmla="*/ 11207239 w 12192000"/>
              <a:gd name="connsiteY11478" fmla="*/ 134914 h 364561"/>
              <a:gd name="connsiteX11479" fmla="*/ 11217278 w 12192000"/>
              <a:gd name="connsiteY11479" fmla="*/ 142283 h 364561"/>
              <a:gd name="connsiteX11480" fmla="*/ 11227318 w 12192000"/>
              <a:gd name="connsiteY11480" fmla="*/ 134914 h 364561"/>
              <a:gd name="connsiteX11481" fmla="*/ 11217278 w 12192000"/>
              <a:gd name="connsiteY11481" fmla="*/ 126492 h 364561"/>
              <a:gd name="connsiteX11482" fmla="*/ 11269301 w 12192000"/>
              <a:gd name="connsiteY11482" fmla="*/ 126492 h 364561"/>
              <a:gd name="connsiteX11483" fmla="*/ 11257740 w 12192000"/>
              <a:gd name="connsiteY11483" fmla="*/ 126492 h 364561"/>
              <a:gd name="connsiteX11484" fmla="*/ 11259366 w 12192000"/>
              <a:gd name="connsiteY11484" fmla="*/ 131384 h 364561"/>
              <a:gd name="connsiteX11485" fmla="*/ 11259446 w 12192000"/>
              <a:gd name="connsiteY11485" fmla="*/ 131458 h 364561"/>
              <a:gd name="connsiteX11486" fmla="*/ 11259547 w 12192000"/>
              <a:gd name="connsiteY11486" fmla="*/ 131252 h 364561"/>
              <a:gd name="connsiteX11487" fmla="*/ 11269301 w 12192000"/>
              <a:gd name="connsiteY11487" fmla="*/ 126492 h 364561"/>
              <a:gd name="connsiteX11488" fmla="*/ 11533777 w 12192000"/>
              <a:gd name="connsiteY11488" fmla="*/ 126492 h 364561"/>
              <a:gd name="connsiteX11489" fmla="*/ 11523839 w 12192000"/>
              <a:gd name="connsiteY11489" fmla="*/ 134955 h 364561"/>
              <a:gd name="connsiteX11490" fmla="*/ 11533777 w 12192000"/>
              <a:gd name="connsiteY11490" fmla="*/ 126492 h 364561"/>
              <a:gd name="connsiteX11491" fmla="*/ 6514781 w 12192000"/>
              <a:gd name="connsiteY11491" fmla="*/ 124590 h 364561"/>
              <a:gd name="connsiteX11492" fmla="*/ 6509771 w 12192000"/>
              <a:gd name="connsiteY11492" fmla="*/ 130802 h 364561"/>
              <a:gd name="connsiteX11493" fmla="*/ 6519790 w 12192000"/>
              <a:gd name="connsiteY11493" fmla="*/ 138049 h 364561"/>
              <a:gd name="connsiteX11494" fmla="*/ 6519790 w 12192000"/>
              <a:gd name="connsiteY11494" fmla="*/ 130802 h 364561"/>
              <a:gd name="connsiteX11495" fmla="*/ 6514781 w 12192000"/>
              <a:gd name="connsiteY11495" fmla="*/ 124590 h 364561"/>
              <a:gd name="connsiteX11496" fmla="*/ 5538835 w 12192000"/>
              <a:gd name="connsiteY11496" fmla="*/ 122760 h 364561"/>
              <a:gd name="connsiteX11497" fmla="*/ 5519332 w 12192000"/>
              <a:gd name="connsiteY11497" fmla="*/ 130925 h 364561"/>
              <a:gd name="connsiteX11498" fmla="*/ 5529084 w 12192000"/>
              <a:gd name="connsiteY11498" fmla="*/ 130925 h 364561"/>
              <a:gd name="connsiteX11499" fmla="*/ 5519332 w 12192000"/>
              <a:gd name="connsiteY11499" fmla="*/ 138069 h 364561"/>
              <a:gd name="connsiteX11500" fmla="*/ 5538835 w 12192000"/>
              <a:gd name="connsiteY11500" fmla="*/ 138069 h 364561"/>
              <a:gd name="connsiteX11501" fmla="*/ 5538835 w 12192000"/>
              <a:gd name="connsiteY11501" fmla="*/ 122760 h 364561"/>
              <a:gd name="connsiteX11502" fmla="*/ 5252066 w 12192000"/>
              <a:gd name="connsiteY11502" fmla="*/ 122743 h 364561"/>
              <a:gd name="connsiteX11503" fmla="*/ 5242296 w 12192000"/>
              <a:gd name="connsiteY11503" fmla="*/ 130888 h 364561"/>
              <a:gd name="connsiteX11504" fmla="*/ 5252066 w 12192000"/>
              <a:gd name="connsiteY11504" fmla="*/ 122743 h 364561"/>
              <a:gd name="connsiteX11505" fmla="*/ 4648664 w 12192000"/>
              <a:gd name="connsiteY11505" fmla="*/ 122519 h 364561"/>
              <a:gd name="connsiteX11506" fmla="*/ 4648664 w 12192000"/>
              <a:gd name="connsiteY11506" fmla="*/ 130716 h 364561"/>
              <a:gd name="connsiteX11507" fmla="*/ 4658675 w 12192000"/>
              <a:gd name="connsiteY11507" fmla="*/ 130716 h 364561"/>
              <a:gd name="connsiteX11508" fmla="*/ 4648664 w 12192000"/>
              <a:gd name="connsiteY11508" fmla="*/ 122519 h 364561"/>
              <a:gd name="connsiteX11509" fmla="*/ 4707010 w 12192000"/>
              <a:gd name="connsiteY11509" fmla="*/ 122519 h 364561"/>
              <a:gd name="connsiteX11510" fmla="*/ 4717019 w 12192000"/>
              <a:gd name="connsiteY11510" fmla="*/ 130716 h 364561"/>
              <a:gd name="connsiteX11511" fmla="*/ 4707010 w 12192000"/>
              <a:gd name="connsiteY11511" fmla="*/ 122519 h 364561"/>
              <a:gd name="connsiteX11512" fmla="*/ 4707010 w 12192000"/>
              <a:gd name="connsiteY11512" fmla="*/ 122519 h 364561"/>
              <a:gd name="connsiteX11513" fmla="*/ 4707010 w 12192000"/>
              <a:gd name="connsiteY11513" fmla="*/ 130716 h 364561"/>
              <a:gd name="connsiteX11514" fmla="*/ 4707010 w 12192000"/>
              <a:gd name="connsiteY11514" fmla="*/ 122519 h 364561"/>
              <a:gd name="connsiteX11515" fmla="*/ 4875545 w 12192000"/>
              <a:gd name="connsiteY11515" fmla="*/ 122519 h 364561"/>
              <a:gd name="connsiteX11516" fmla="*/ 4875545 w 12192000"/>
              <a:gd name="connsiteY11516" fmla="*/ 130716 h 364561"/>
              <a:gd name="connsiteX11517" fmla="*/ 4875545 w 12192000"/>
              <a:gd name="connsiteY11517" fmla="*/ 122519 h 364561"/>
              <a:gd name="connsiteX11518" fmla="*/ 4895296 w 12192000"/>
              <a:gd name="connsiteY11518" fmla="*/ 122519 h 364561"/>
              <a:gd name="connsiteX11519" fmla="*/ 4895296 w 12192000"/>
              <a:gd name="connsiteY11519" fmla="*/ 130716 h 364561"/>
              <a:gd name="connsiteX11520" fmla="*/ 4905014 w 12192000"/>
              <a:gd name="connsiteY11520" fmla="*/ 130716 h 364561"/>
              <a:gd name="connsiteX11521" fmla="*/ 4895296 w 12192000"/>
              <a:gd name="connsiteY11521" fmla="*/ 122519 h 364561"/>
              <a:gd name="connsiteX11522" fmla="*/ 4925637 w 12192000"/>
              <a:gd name="connsiteY11522" fmla="*/ 122519 h 364561"/>
              <a:gd name="connsiteX11523" fmla="*/ 4916208 w 12192000"/>
              <a:gd name="connsiteY11523" fmla="*/ 130802 h 364561"/>
              <a:gd name="connsiteX11524" fmla="*/ 4925637 w 12192000"/>
              <a:gd name="connsiteY11524" fmla="*/ 138049 h 364561"/>
              <a:gd name="connsiteX11525" fmla="*/ 4925637 w 12192000"/>
              <a:gd name="connsiteY11525" fmla="*/ 122519 h 364561"/>
              <a:gd name="connsiteX11526" fmla="*/ 4945677 w 12192000"/>
              <a:gd name="connsiteY11526" fmla="*/ 122519 h 364561"/>
              <a:gd name="connsiteX11527" fmla="*/ 4945677 w 12192000"/>
              <a:gd name="connsiteY11527" fmla="*/ 138049 h 364561"/>
              <a:gd name="connsiteX11528" fmla="*/ 4945677 w 12192000"/>
              <a:gd name="connsiteY11528" fmla="*/ 122519 h 364561"/>
              <a:gd name="connsiteX11529" fmla="*/ 5133380 w 12192000"/>
              <a:gd name="connsiteY11529" fmla="*/ 122519 h 364561"/>
              <a:gd name="connsiteX11530" fmla="*/ 5123661 w 12192000"/>
              <a:gd name="connsiteY11530" fmla="*/ 122519 h 364561"/>
              <a:gd name="connsiteX11531" fmla="*/ 5133380 w 12192000"/>
              <a:gd name="connsiteY11531" fmla="*/ 130716 h 364561"/>
              <a:gd name="connsiteX11532" fmla="*/ 5133380 w 12192000"/>
              <a:gd name="connsiteY11532" fmla="*/ 122519 h 364561"/>
              <a:gd name="connsiteX11533" fmla="*/ 5162549 w 12192000"/>
              <a:gd name="connsiteY11533" fmla="*/ 122519 h 364561"/>
              <a:gd name="connsiteX11534" fmla="*/ 5172568 w 12192000"/>
              <a:gd name="connsiteY11534" fmla="*/ 130716 h 364561"/>
              <a:gd name="connsiteX11535" fmla="*/ 5162549 w 12192000"/>
              <a:gd name="connsiteY11535" fmla="*/ 122519 h 364561"/>
              <a:gd name="connsiteX11536" fmla="*/ 5282774 w 12192000"/>
              <a:gd name="connsiteY11536" fmla="*/ 122519 h 364561"/>
              <a:gd name="connsiteX11537" fmla="*/ 5282774 w 12192000"/>
              <a:gd name="connsiteY11537" fmla="*/ 130716 h 364561"/>
              <a:gd name="connsiteX11538" fmla="*/ 5292203 w 12192000"/>
              <a:gd name="connsiteY11538" fmla="*/ 130716 h 364561"/>
              <a:gd name="connsiteX11539" fmla="*/ 5282774 w 12192000"/>
              <a:gd name="connsiteY11539" fmla="*/ 122519 h 364561"/>
              <a:gd name="connsiteX11540" fmla="*/ 5420678 w 12192000"/>
              <a:gd name="connsiteY11540" fmla="*/ 122519 h 364561"/>
              <a:gd name="connsiteX11541" fmla="*/ 5410659 w 12192000"/>
              <a:gd name="connsiteY11541" fmla="*/ 130716 h 364561"/>
              <a:gd name="connsiteX11542" fmla="*/ 5420678 w 12192000"/>
              <a:gd name="connsiteY11542" fmla="*/ 130716 h 364561"/>
              <a:gd name="connsiteX11543" fmla="*/ 5420678 w 12192000"/>
              <a:gd name="connsiteY11543" fmla="*/ 122519 h 364561"/>
              <a:gd name="connsiteX11544" fmla="*/ 5589228 w 12192000"/>
              <a:gd name="connsiteY11544" fmla="*/ 122519 h 364561"/>
              <a:gd name="connsiteX11545" fmla="*/ 5569780 w 12192000"/>
              <a:gd name="connsiteY11545" fmla="*/ 122519 h 364561"/>
              <a:gd name="connsiteX11546" fmla="*/ 5569780 w 12192000"/>
              <a:gd name="connsiteY11546" fmla="*/ 130802 h 364561"/>
              <a:gd name="connsiteX11547" fmla="*/ 5579504 w 12192000"/>
              <a:gd name="connsiteY11547" fmla="*/ 132484 h 364561"/>
              <a:gd name="connsiteX11548" fmla="*/ 5579688 w 12192000"/>
              <a:gd name="connsiteY11548" fmla="*/ 132290 h 364561"/>
              <a:gd name="connsiteX11549" fmla="*/ 5580606 w 12192000"/>
              <a:gd name="connsiteY11549" fmla="*/ 135056 h 364561"/>
              <a:gd name="connsiteX11550" fmla="*/ 5579235 w 12192000"/>
              <a:gd name="connsiteY11550" fmla="*/ 138069 h 364561"/>
              <a:gd name="connsiteX11551" fmla="*/ 5588986 w 12192000"/>
              <a:gd name="connsiteY11551" fmla="*/ 145214 h 364561"/>
              <a:gd name="connsiteX11552" fmla="*/ 5579235 w 12192000"/>
              <a:gd name="connsiteY11552" fmla="*/ 159502 h 364561"/>
              <a:gd name="connsiteX11553" fmla="*/ 5598738 w 12192000"/>
              <a:gd name="connsiteY11553" fmla="*/ 152358 h 364561"/>
              <a:gd name="connsiteX11554" fmla="*/ 5608490 w 12192000"/>
              <a:gd name="connsiteY11554" fmla="*/ 159502 h 364561"/>
              <a:gd name="connsiteX11555" fmla="*/ 5588986 w 12192000"/>
              <a:gd name="connsiteY11555" fmla="*/ 173790 h 364561"/>
              <a:gd name="connsiteX11556" fmla="*/ 5588986 w 12192000"/>
              <a:gd name="connsiteY11556" fmla="*/ 180935 h 364561"/>
              <a:gd name="connsiteX11557" fmla="*/ 5602700 w 12192000"/>
              <a:gd name="connsiteY11557" fmla="*/ 184953 h 364561"/>
              <a:gd name="connsiteX11558" fmla="*/ 5605783 w 12192000"/>
              <a:gd name="connsiteY11558" fmla="*/ 182813 h 364561"/>
              <a:gd name="connsiteX11559" fmla="*/ 5603614 w 12192000"/>
              <a:gd name="connsiteY11559" fmla="*/ 180935 h 364561"/>
              <a:gd name="connsiteX11560" fmla="*/ 5598738 w 12192000"/>
              <a:gd name="connsiteY11560" fmla="*/ 173790 h 364561"/>
              <a:gd name="connsiteX11561" fmla="*/ 5608490 w 12192000"/>
              <a:gd name="connsiteY11561" fmla="*/ 173790 h 364561"/>
              <a:gd name="connsiteX11562" fmla="*/ 5618241 w 12192000"/>
              <a:gd name="connsiteY11562" fmla="*/ 159502 h 364561"/>
              <a:gd name="connsiteX11563" fmla="*/ 5608490 w 12192000"/>
              <a:gd name="connsiteY11563" fmla="*/ 152358 h 364561"/>
              <a:gd name="connsiteX11564" fmla="*/ 5618241 w 12192000"/>
              <a:gd name="connsiteY11564" fmla="*/ 159502 h 364561"/>
              <a:gd name="connsiteX11565" fmla="*/ 5627993 w 12192000"/>
              <a:gd name="connsiteY11565" fmla="*/ 145214 h 364561"/>
              <a:gd name="connsiteX11566" fmla="*/ 5618241 w 12192000"/>
              <a:gd name="connsiteY11566" fmla="*/ 145214 h 364561"/>
              <a:gd name="connsiteX11567" fmla="*/ 5608490 w 12192000"/>
              <a:gd name="connsiteY11567" fmla="*/ 145214 h 364561"/>
              <a:gd name="connsiteX11568" fmla="*/ 5608490 w 12192000"/>
              <a:gd name="connsiteY11568" fmla="*/ 138069 h 364561"/>
              <a:gd name="connsiteX11569" fmla="*/ 5618241 w 12192000"/>
              <a:gd name="connsiteY11569" fmla="*/ 130925 h 364561"/>
              <a:gd name="connsiteX11570" fmla="*/ 5598738 w 12192000"/>
              <a:gd name="connsiteY11570" fmla="*/ 130925 h 364561"/>
              <a:gd name="connsiteX11571" fmla="*/ 5585025 w 12192000"/>
              <a:gd name="connsiteY11571" fmla="*/ 133939 h 364561"/>
              <a:gd name="connsiteX11572" fmla="*/ 5580406 w 12192000"/>
              <a:gd name="connsiteY11572" fmla="*/ 131535 h 364561"/>
              <a:gd name="connsiteX11573" fmla="*/ 5583455 w 12192000"/>
              <a:gd name="connsiteY11573" fmla="*/ 128327 h 364561"/>
              <a:gd name="connsiteX11574" fmla="*/ 5589228 w 12192000"/>
              <a:gd name="connsiteY11574" fmla="*/ 122519 h 364561"/>
              <a:gd name="connsiteX11575" fmla="*/ 5608676 w 12192000"/>
              <a:gd name="connsiteY11575" fmla="*/ 122519 h 364561"/>
              <a:gd name="connsiteX11576" fmla="*/ 5608676 w 12192000"/>
              <a:gd name="connsiteY11576" fmla="*/ 130716 h 364561"/>
              <a:gd name="connsiteX11577" fmla="*/ 5608676 w 12192000"/>
              <a:gd name="connsiteY11577" fmla="*/ 122519 h 364561"/>
              <a:gd name="connsiteX11578" fmla="*/ 5658770 w 12192000"/>
              <a:gd name="connsiteY11578" fmla="*/ 122519 h 364561"/>
              <a:gd name="connsiteX11579" fmla="*/ 5647552 w 12192000"/>
              <a:gd name="connsiteY11579" fmla="*/ 122519 h 364561"/>
              <a:gd name="connsiteX11580" fmla="*/ 5618105 w 12192000"/>
              <a:gd name="connsiteY11580" fmla="*/ 138049 h 364561"/>
              <a:gd name="connsiteX11581" fmla="*/ 5637736 w 12192000"/>
              <a:gd name="connsiteY11581" fmla="*/ 138049 h 364561"/>
              <a:gd name="connsiteX11582" fmla="*/ 5658770 w 12192000"/>
              <a:gd name="connsiteY11582" fmla="*/ 122519 h 364561"/>
              <a:gd name="connsiteX11583" fmla="*/ 5866216 w 12192000"/>
              <a:gd name="connsiteY11583" fmla="*/ 122519 h 364561"/>
              <a:gd name="connsiteX11584" fmla="*/ 5856197 w 12192000"/>
              <a:gd name="connsiteY11584" fmla="*/ 130802 h 364561"/>
              <a:gd name="connsiteX11585" fmla="*/ 5866216 w 12192000"/>
              <a:gd name="connsiteY11585" fmla="*/ 130802 h 364561"/>
              <a:gd name="connsiteX11586" fmla="*/ 5866216 w 12192000"/>
              <a:gd name="connsiteY11586" fmla="*/ 122519 h 364561"/>
              <a:gd name="connsiteX11587" fmla="*/ 5905112 w 12192000"/>
              <a:gd name="connsiteY11587" fmla="*/ 122519 h 364561"/>
              <a:gd name="connsiteX11588" fmla="*/ 5876235 w 12192000"/>
              <a:gd name="connsiteY11588" fmla="*/ 122519 h 364561"/>
              <a:gd name="connsiteX11589" fmla="*/ 5876235 w 12192000"/>
              <a:gd name="connsiteY11589" fmla="*/ 130676 h 364561"/>
              <a:gd name="connsiteX11590" fmla="*/ 5897893 w 12192000"/>
              <a:gd name="connsiteY11590" fmla="*/ 129529 h 364561"/>
              <a:gd name="connsiteX11591" fmla="*/ 5901439 w 12192000"/>
              <a:gd name="connsiteY11591" fmla="*/ 130093 h 364561"/>
              <a:gd name="connsiteX11592" fmla="*/ 5901051 w 12192000"/>
              <a:gd name="connsiteY11592" fmla="*/ 127346 h 364561"/>
              <a:gd name="connsiteX11593" fmla="*/ 5905112 w 12192000"/>
              <a:gd name="connsiteY11593" fmla="*/ 122519 h 364561"/>
              <a:gd name="connsiteX11594" fmla="*/ 5984673 w 12192000"/>
              <a:gd name="connsiteY11594" fmla="*/ 122519 h 364561"/>
              <a:gd name="connsiteX11595" fmla="*/ 5994397 w 12192000"/>
              <a:gd name="connsiteY11595" fmla="*/ 130716 h 364561"/>
              <a:gd name="connsiteX11596" fmla="*/ 6004121 w 12192000"/>
              <a:gd name="connsiteY11596" fmla="*/ 130716 h 364561"/>
              <a:gd name="connsiteX11597" fmla="*/ 5984673 w 12192000"/>
              <a:gd name="connsiteY11597" fmla="*/ 122519 h 364561"/>
              <a:gd name="connsiteX11598" fmla="*/ 6114327 w 12192000"/>
              <a:gd name="connsiteY11598" fmla="*/ 122519 h 364561"/>
              <a:gd name="connsiteX11599" fmla="*/ 6123756 w 12192000"/>
              <a:gd name="connsiteY11599" fmla="*/ 130716 h 364561"/>
              <a:gd name="connsiteX11600" fmla="*/ 6114327 w 12192000"/>
              <a:gd name="connsiteY11600" fmla="*/ 122519 h 364561"/>
              <a:gd name="connsiteX11601" fmla="*/ 6707493 w 12192000"/>
              <a:gd name="connsiteY11601" fmla="*/ 122519 h 364561"/>
              <a:gd name="connsiteX11602" fmla="*/ 6707493 w 12192000"/>
              <a:gd name="connsiteY11602" fmla="*/ 130716 h 364561"/>
              <a:gd name="connsiteX11603" fmla="*/ 6717217 w 12192000"/>
              <a:gd name="connsiteY11603" fmla="*/ 130716 h 364561"/>
              <a:gd name="connsiteX11604" fmla="*/ 6707493 w 12192000"/>
              <a:gd name="connsiteY11604" fmla="*/ 122519 h 364561"/>
              <a:gd name="connsiteX11605" fmla="*/ 6746389 w 12192000"/>
              <a:gd name="connsiteY11605" fmla="*/ 122519 h 364561"/>
              <a:gd name="connsiteX11606" fmla="*/ 6736665 w 12192000"/>
              <a:gd name="connsiteY11606" fmla="*/ 122519 h 364561"/>
              <a:gd name="connsiteX11607" fmla="*/ 6745174 w 12192000"/>
              <a:gd name="connsiteY11607" fmla="*/ 129691 h 364561"/>
              <a:gd name="connsiteX11608" fmla="*/ 6745227 w 12192000"/>
              <a:gd name="connsiteY11608" fmla="*/ 129736 h 364561"/>
              <a:gd name="connsiteX11609" fmla="*/ 6742800 w 12192000"/>
              <a:gd name="connsiteY11609" fmla="*/ 132209 h 364561"/>
              <a:gd name="connsiteX11610" fmla="*/ 6736665 w 12192000"/>
              <a:gd name="connsiteY11610" fmla="*/ 145002 h 364561"/>
              <a:gd name="connsiteX11611" fmla="*/ 6746481 w 12192000"/>
              <a:gd name="connsiteY11611" fmla="*/ 145002 h 364561"/>
              <a:gd name="connsiteX11612" fmla="*/ 6746481 w 12192000"/>
              <a:gd name="connsiteY11612" fmla="*/ 152095 h 364561"/>
              <a:gd name="connsiteX11613" fmla="*/ 6756296 w 12192000"/>
              <a:gd name="connsiteY11613" fmla="*/ 159188 h 364561"/>
              <a:gd name="connsiteX11614" fmla="*/ 6767514 w 12192000"/>
              <a:gd name="connsiteY11614" fmla="*/ 152095 h 364561"/>
              <a:gd name="connsiteX11615" fmla="*/ 6756296 w 12192000"/>
              <a:gd name="connsiteY11615" fmla="*/ 145002 h 364561"/>
              <a:gd name="connsiteX11616" fmla="*/ 6767514 w 12192000"/>
              <a:gd name="connsiteY11616" fmla="*/ 137909 h 364561"/>
              <a:gd name="connsiteX11617" fmla="*/ 6756296 w 12192000"/>
              <a:gd name="connsiteY11617" fmla="*/ 130816 h 364561"/>
              <a:gd name="connsiteX11618" fmla="*/ 6750219 w 12192000"/>
              <a:gd name="connsiteY11618" fmla="*/ 128807 h 364561"/>
              <a:gd name="connsiteX11619" fmla="*/ 6748131 w 12192000"/>
              <a:gd name="connsiteY11619" fmla="*/ 128704 h 364561"/>
              <a:gd name="connsiteX11620" fmla="*/ 6750492 w 12192000"/>
              <a:gd name="connsiteY11620" fmla="*/ 125977 h 364561"/>
              <a:gd name="connsiteX11621" fmla="*/ 6746389 w 12192000"/>
              <a:gd name="connsiteY11621" fmla="*/ 122519 h 364561"/>
              <a:gd name="connsiteX11622" fmla="*/ 6924664 w 12192000"/>
              <a:gd name="connsiteY11622" fmla="*/ 122519 h 364561"/>
              <a:gd name="connsiteX11623" fmla="*/ 6915234 w 12192000"/>
              <a:gd name="connsiteY11623" fmla="*/ 122519 h 364561"/>
              <a:gd name="connsiteX11624" fmla="*/ 6924664 w 12192000"/>
              <a:gd name="connsiteY11624" fmla="*/ 130716 h 364561"/>
              <a:gd name="connsiteX11625" fmla="*/ 6924664 w 12192000"/>
              <a:gd name="connsiteY11625" fmla="*/ 122519 h 364561"/>
              <a:gd name="connsiteX11626" fmla="*/ 7004519 w 12192000"/>
              <a:gd name="connsiteY11626" fmla="*/ 122519 h 364561"/>
              <a:gd name="connsiteX11627" fmla="*/ 6994795 w 12192000"/>
              <a:gd name="connsiteY11627" fmla="*/ 122519 h 364561"/>
              <a:gd name="connsiteX11628" fmla="*/ 7004519 w 12192000"/>
              <a:gd name="connsiteY11628" fmla="*/ 130716 h 364561"/>
              <a:gd name="connsiteX11629" fmla="*/ 7004519 w 12192000"/>
              <a:gd name="connsiteY11629" fmla="*/ 122519 h 364561"/>
              <a:gd name="connsiteX11630" fmla="*/ 7281801 w 12192000"/>
              <a:gd name="connsiteY11630" fmla="*/ 122519 h 364561"/>
              <a:gd name="connsiteX11631" fmla="*/ 7291231 w 12192000"/>
              <a:gd name="connsiteY11631" fmla="*/ 130716 h 364561"/>
              <a:gd name="connsiteX11632" fmla="*/ 7281801 w 12192000"/>
              <a:gd name="connsiteY11632" fmla="*/ 122519 h 364561"/>
              <a:gd name="connsiteX11633" fmla="*/ 7331894 w 12192000"/>
              <a:gd name="connsiteY11633" fmla="*/ 122519 h 364561"/>
              <a:gd name="connsiteX11634" fmla="*/ 7331894 w 12192000"/>
              <a:gd name="connsiteY11634" fmla="*/ 138049 h 364561"/>
              <a:gd name="connsiteX11635" fmla="*/ 7341324 w 12192000"/>
              <a:gd name="connsiteY11635" fmla="*/ 130802 h 364561"/>
              <a:gd name="connsiteX11636" fmla="*/ 7331894 w 12192000"/>
              <a:gd name="connsiteY11636" fmla="*/ 122519 h 364561"/>
              <a:gd name="connsiteX11637" fmla="*/ 7479229 w 12192000"/>
              <a:gd name="connsiteY11637" fmla="*/ 122519 h 364561"/>
              <a:gd name="connsiteX11638" fmla="*/ 7479229 w 12192000"/>
              <a:gd name="connsiteY11638" fmla="*/ 130716 h 364561"/>
              <a:gd name="connsiteX11639" fmla="*/ 7479229 w 12192000"/>
              <a:gd name="connsiteY11639" fmla="*/ 122519 h 364561"/>
              <a:gd name="connsiteX11640" fmla="*/ 7558788 w 12192000"/>
              <a:gd name="connsiteY11640" fmla="*/ 122519 h 364561"/>
              <a:gd name="connsiteX11641" fmla="*/ 7558788 w 12192000"/>
              <a:gd name="connsiteY11641" fmla="*/ 130802 h 364561"/>
              <a:gd name="connsiteX11642" fmla="*/ 7568219 w 12192000"/>
              <a:gd name="connsiteY11642" fmla="*/ 130802 h 364561"/>
              <a:gd name="connsiteX11643" fmla="*/ 7558788 w 12192000"/>
              <a:gd name="connsiteY11643" fmla="*/ 122519 h 364561"/>
              <a:gd name="connsiteX11644" fmla="*/ 8400363 w 12192000"/>
              <a:gd name="connsiteY11644" fmla="*/ 122519 h 364561"/>
              <a:gd name="connsiteX11645" fmla="*/ 8400363 w 12192000"/>
              <a:gd name="connsiteY11645" fmla="*/ 130716 h 364561"/>
              <a:gd name="connsiteX11646" fmla="*/ 8400363 w 12192000"/>
              <a:gd name="connsiteY11646" fmla="*/ 122519 h 364561"/>
              <a:gd name="connsiteX11647" fmla="*/ 8529426 w 12192000"/>
              <a:gd name="connsiteY11647" fmla="*/ 122519 h 364561"/>
              <a:gd name="connsiteX11648" fmla="*/ 8529426 w 12192000"/>
              <a:gd name="connsiteY11648" fmla="*/ 130715 h 364561"/>
              <a:gd name="connsiteX11649" fmla="*/ 8548875 w 12192000"/>
              <a:gd name="connsiteY11649" fmla="*/ 130715 h 364561"/>
              <a:gd name="connsiteX11650" fmla="*/ 8529426 w 12192000"/>
              <a:gd name="connsiteY11650" fmla="*/ 122519 h 364561"/>
              <a:gd name="connsiteX11651" fmla="*/ 8638454 w 12192000"/>
              <a:gd name="connsiteY11651" fmla="*/ 122519 h 364561"/>
              <a:gd name="connsiteX11652" fmla="*/ 8628435 w 12192000"/>
              <a:gd name="connsiteY11652" fmla="*/ 130716 h 364561"/>
              <a:gd name="connsiteX11653" fmla="*/ 8638454 w 12192000"/>
              <a:gd name="connsiteY11653" fmla="*/ 130716 h 364561"/>
              <a:gd name="connsiteX11654" fmla="*/ 8638454 w 12192000"/>
              <a:gd name="connsiteY11654" fmla="*/ 122519 h 364561"/>
              <a:gd name="connsiteX11655" fmla="*/ 8776359 w 12192000"/>
              <a:gd name="connsiteY11655" fmla="*/ 122519 h 364561"/>
              <a:gd name="connsiteX11656" fmla="*/ 8766340 w 12192000"/>
              <a:gd name="connsiteY11656" fmla="*/ 130716 h 364561"/>
              <a:gd name="connsiteX11657" fmla="*/ 8776359 w 12192000"/>
              <a:gd name="connsiteY11657" fmla="*/ 130716 h 364561"/>
              <a:gd name="connsiteX11658" fmla="*/ 8776359 w 12192000"/>
              <a:gd name="connsiteY11658" fmla="*/ 122519 h 364561"/>
              <a:gd name="connsiteX11659" fmla="*/ 8795807 w 12192000"/>
              <a:gd name="connsiteY11659" fmla="*/ 122519 h 364561"/>
              <a:gd name="connsiteX11660" fmla="*/ 8799030 w 12192000"/>
              <a:gd name="connsiteY11660" fmla="*/ 129354 h 364561"/>
              <a:gd name="connsiteX11661" fmla="*/ 8801535 w 12192000"/>
              <a:gd name="connsiteY11661" fmla="*/ 131667 h 364561"/>
              <a:gd name="connsiteX11662" fmla="*/ 6990178 w 12192000"/>
              <a:gd name="connsiteY11662" fmla="*/ 120985 h 364561"/>
              <a:gd name="connsiteX11663" fmla="*/ 6984776 w 12192000"/>
              <a:gd name="connsiteY11663" fmla="*/ 122519 h 364561"/>
              <a:gd name="connsiteX11664" fmla="*/ 6989638 w 12192000"/>
              <a:gd name="connsiteY11664" fmla="*/ 121656 h 364561"/>
              <a:gd name="connsiteX11665" fmla="*/ 5474787 w 12192000"/>
              <a:gd name="connsiteY11665" fmla="*/ 120948 h 364561"/>
              <a:gd name="connsiteX11666" fmla="*/ 5470576 w 12192000"/>
              <a:gd name="connsiteY11666" fmla="*/ 122663 h 364561"/>
              <a:gd name="connsiteX11667" fmla="*/ 5459575 w 12192000"/>
              <a:gd name="connsiteY11667" fmla="*/ 130716 h 364561"/>
              <a:gd name="connsiteX11668" fmla="*/ 5470772 w 12192000"/>
              <a:gd name="connsiteY11668" fmla="*/ 130716 h 364561"/>
              <a:gd name="connsiteX11669" fmla="*/ 5480201 w 12192000"/>
              <a:gd name="connsiteY11669" fmla="*/ 130716 h 364561"/>
              <a:gd name="connsiteX11670" fmla="*/ 5474787 w 12192000"/>
              <a:gd name="connsiteY11670" fmla="*/ 120948 h 364561"/>
              <a:gd name="connsiteX11671" fmla="*/ 4915265 w 12192000"/>
              <a:gd name="connsiteY11671" fmla="*/ 120891 h 364561"/>
              <a:gd name="connsiteX11672" fmla="*/ 4914816 w 12192000"/>
              <a:gd name="connsiteY11672" fmla="*/ 121656 h 364561"/>
              <a:gd name="connsiteX11673" fmla="*/ 4905014 w 12192000"/>
              <a:gd name="connsiteY11673" fmla="*/ 122519 h 364561"/>
              <a:gd name="connsiteX11674" fmla="*/ 4916208 w 12192000"/>
              <a:gd name="connsiteY11674" fmla="*/ 122519 h 364561"/>
              <a:gd name="connsiteX11675" fmla="*/ 1793816 w 12192000"/>
              <a:gd name="connsiteY11675" fmla="*/ 120291 h 364561"/>
              <a:gd name="connsiteX11676" fmla="*/ 1789367 w 12192000"/>
              <a:gd name="connsiteY11676" fmla="*/ 126492 h 364561"/>
              <a:gd name="connsiteX11677" fmla="*/ 1793816 w 12192000"/>
              <a:gd name="connsiteY11677" fmla="*/ 120291 h 364561"/>
              <a:gd name="connsiteX11678" fmla="*/ 11068092 w 12192000"/>
              <a:gd name="connsiteY11678" fmla="*/ 120291 h 364561"/>
              <a:gd name="connsiteX11679" fmla="*/ 11063643 w 12192000"/>
              <a:gd name="connsiteY11679" fmla="*/ 126492 h 364561"/>
              <a:gd name="connsiteX11680" fmla="*/ 11068092 w 12192000"/>
              <a:gd name="connsiteY11680" fmla="*/ 120291 h 364561"/>
              <a:gd name="connsiteX11681" fmla="*/ 6769902 w 12192000"/>
              <a:gd name="connsiteY11681" fmla="*/ 119844 h 364561"/>
              <a:gd name="connsiteX11682" fmla="*/ 6756296 w 12192000"/>
              <a:gd name="connsiteY11682" fmla="*/ 130816 h 364561"/>
              <a:gd name="connsiteX11683" fmla="*/ 6777330 w 12192000"/>
              <a:gd name="connsiteY11683" fmla="*/ 122709 h 364561"/>
              <a:gd name="connsiteX11684" fmla="*/ 6769902 w 12192000"/>
              <a:gd name="connsiteY11684" fmla="*/ 119844 h 364561"/>
              <a:gd name="connsiteX11685" fmla="*/ 7129276 w 12192000"/>
              <a:gd name="connsiteY11685" fmla="*/ 119743 h 364561"/>
              <a:gd name="connsiteX11686" fmla="*/ 7122681 w 12192000"/>
              <a:gd name="connsiteY11686" fmla="*/ 122754 h 364561"/>
              <a:gd name="connsiteX11687" fmla="*/ 7140311 w 12192000"/>
              <a:gd name="connsiteY11687" fmla="*/ 133795 h 364561"/>
              <a:gd name="connsiteX11688" fmla="*/ 7143371 w 12192000"/>
              <a:gd name="connsiteY11688" fmla="*/ 137783 h 364561"/>
              <a:gd name="connsiteX11689" fmla="*/ 7143308 w 12192000"/>
              <a:gd name="connsiteY11689" fmla="*/ 137915 h 364561"/>
              <a:gd name="connsiteX11690" fmla="*/ 7143487 w 12192000"/>
              <a:gd name="connsiteY11690" fmla="*/ 137934 h 364561"/>
              <a:gd name="connsiteX11691" fmla="*/ 7143576 w 12192000"/>
              <a:gd name="connsiteY11691" fmla="*/ 138049 h 364561"/>
              <a:gd name="connsiteX11692" fmla="*/ 7143640 w 12192000"/>
              <a:gd name="connsiteY11692" fmla="*/ 137950 h 364561"/>
              <a:gd name="connsiteX11693" fmla="*/ 7151945 w 12192000"/>
              <a:gd name="connsiteY11693" fmla="*/ 138814 h 364561"/>
              <a:gd name="connsiteX11694" fmla="*/ 7153179 w 12192000"/>
              <a:gd name="connsiteY11694" fmla="*/ 145100 h 364561"/>
              <a:gd name="connsiteX11695" fmla="*/ 7167061 w 12192000"/>
              <a:gd name="connsiteY11695" fmla="*/ 151163 h 364561"/>
              <a:gd name="connsiteX11696" fmla="*/ 7172783 w 12192000"/>
              <a:gd name="connsiteY11696" fmla="*/ 152259 h 364561"/>
              <a:gd name="connsiteX11697" fmla="*/ 7172774 w 12192000"/>
              <a:gd name="connsiteY11697" fmla="*/ 152286 h 364561"/>
              <a:gd name="connsiteX11698" fmla="*/ 7173068 w 12192000"/>
              <a:gd name="connsiteY11698" fmla="*/ 152286 h 364561"/>
              <a:gd name="connsiteX11699" fmla="*/ 7167447 w 12192000"/>
              <a:gd name="connsiteY11699" fmla="*/ 156276 h 364561"/>
              <a:gd name="connsiteX11700" fmla="*/ 7163344 w 12192000"/>
              <a:gd name="connsiteY11700" fmla="*/ 159188 h 364561"/>
              <a:gd name="connsiteX11701" fmla="*/ 7173069 w 12192000"/>
              <a:gd name="connsiteY11701" fmla="*/ 159188 h 364561"/>
              <a:gd name="connsiteX11702" fmla="*/ 7174436 w 12192000"/>
              <a:gd name="connsiteY11702" fmla="*/ 155305 h 364561"/>
              <a:gd name="connsiteX11703" fmla="*/ 7173069 w 12192000"/>
              <a:gd name="connsiteY11703" fmla="*/ 152286 h 364561"/>
              <a:gd name="connsiteX11704" fmla="*/ 7192222 w 12192000"/>
              <a:gd name="connsiteY11704" fmla="*/ 152286 h 364561"/>
              <a:gd name="connsiteX11705" fmla="*/ 7192222 w 12192000"/>
              <a:gd name="connsiteY11705" fmla="*/ 144952 h 364561"/>
              <a:gd name="connsiteX11706" fmla="*/ 7182498 w 12192000"/>
              <a:gd name="connsiteY11706" fmla="*/ 144952 h 364561"/>
              <a:gd name="connsiteX11707" fmla="*/ 7174293 w 12192000"/>
              <a:gd name="connsiteY11707" fmla="*/ 148046 h 364561"/>
              <a:gd name="connsiteX11708" fmla="*/ 7172922 w 12192000"/>
              <a:gd name="connsiteY11708" fmla="*/ 151872 h 364561"/>
              <a:gd name="connsiteX11709" fmla="*/ 7172922 w 12192000"/>
              <a:gd name="connsiteY11709" fmla="*/ 148132 h 364561"/>
              <a:gd name="connsiteX11710" fmla="*/ 7172922 w 12192000"/>
              <a:gd name="connsiteY11710" fmla="*/ 145100 h 364561"/>
              <a:gd name="connsiteX11711" fmla="*/ 7172922 w 12192000"/>
              <a:gd name="connsiteY11711" fmla="*/ 144202 h 364561"/>
              <a:gd name="connsiteX11712" fmla="*/ 7172922 w 12192000"/>
              <a:gd name="connsiteY11712" fmla="*/ 142069 h 364561"/>
              <a:gd name="connsiteX11713" fmla="*/ 7172922 w 12192000"/>
              <a:gd name="connsiteY11713" fmla="*/ 137915 h 364561"/>
              <a:gd name="connsiteX11714" fmla="*/ 7172922 w 12192000"/>
              <a:gd name="connsiteY11714" fmla="*/ 135221 h 364561"/>
              <a:gd name="connsiteX11715" fmla="*/ 7172922 w 12192000"/>
              <a:gd name="connsiteY11715" fmla="*/ 130730 h 364561"/>
              <a:gd name="connsiteX11716" fmla="*/ 7172922 w 12192000"/>
              <a:gd name="connsiteY11716" fmla="*/ 137915 h 364561"/>
              <a:gd name="connsiteX11717" fmla="*/ 7182793 w 12192000"/>
              <a:gd name="connsiteY11717" fmla="*/ 122519 h 364561"/>
              <a:gd name="connsiteX11718" fmla="*/ 7163050 w 12192000"/>
              <a:gd name="connsiteY11718" fmla="*/ 130730 h 364561"/>
              <a:gd name="connsiteX11719" fmla="*/ 7153179 w 12192000"/>
              <a:gd name="connsiteY11719" fmla="*/ 122519 h 364561"/>
              <a:gd name="connsiteX11720" fmla="*/ 7148244 w 12192000"/>
              <a:gd name="connsiteY11720" fmla="*/ 127523 h 364561"/>
              <a:gd name="connsiteX11721" fmla="*/ 7145626 w 12192000"/>
              <a:gd name="connsiteY11721" fmla="*/ 133035 h 364561"/>
              <a:gd name="connsiteX11722" fmla="*/ 7143576 w 12192000"/>
              <a:gd name="connsiteY11722" fmla="*/ 130784 h 364561"/>
              <a:gd name="connsiteX11723" fmla="*/ 7143576 w 12192000"/>
              <a:gd name="connsiteY11723" fmla="*/ 122754 h 364561"/>
              <a:gd name="connsiteX11724" fmla="*/ 7129276 w 12192000"/>
              <a:gd name="connsiteY11724" fmla="*/ 119743 h 364561"/>
              <a:gd name="connsiteX11725" fmla="*/ 5053978 w 12192000"/>
              <a:gd name="connsiteY11725" fmla="*/ 119690 h 364561"/>
              <a:gd name="connsiteX11726" fmla="*/ 5053820 w 12192000"/>
              <a:gd name="connsiteY11726" fmla="*/ 122663 h 364561"/>
              <a:gd name="connsiteX11727" fmla="*/ 5053820 w 12192000"/>
              <a:gd name="connsiteY11727" fmla="*/ 130716 h 364561"/>
              <a:gd name="connsiteX11728" fmla="*/ 5063541 w 12192000"/>
              <a:gd name="connsiteY11728" fmla="*/ 122663 h 364561"/>
              <a:gd name="connsiteX11729" fmla="*/ 5053978 w 12192000"/>
              <a:gd name="connsiteY11729" fmla="*/ 119690 h 364561"/>
              <a:gd name="connsiteX11730" fmla="*/ 6055734 w 12192000"/>
              <a:gd name="connsiteY11730" fmla="*/ 119690 h 364561"/>
              <a:gd name="connsiteX11731" fmla="*/ 6054214 w 12192000"/>
              <a:gd name="connsiteY11731" fmla="*/ 122663 h 364561"/>
              <a:gd name="connsiteX11732" fmla="*/ 6063938 w 12192000"/>
              <a:gd name="connsiteY11732" fmla="*/ 130716 h 364561"/>
              <a:gd name="connsiteX11733" fmla="*/ 6073663 w 12192000"/>
              <a:gd name="connsiteY11733" fmla="*/ 130716 h 364561"/>
              <a:gd name="connsiteX11734" fmla="*/ 6063938 w 12192000"/>
              <a:gd name="connsiteY11734" fmla="*/ 122663 h 364561"/>
              <a:gd name="connsiteX11735" fmla="*/ 6055734 w 12192000"/>
              <a:gd name="connsiteY11735" fmla="*/ 119690 h 364561"/>
              <a:gd name="connsiteX11736" fmla="*/ 8178670 w 12192000"/>
              <a:gd name="connsiteY11736" fmla="*/ 119690 h 364561"/>
              <a:gd name="connsiteX11737" fmla="*/ 8172877 w 12192000"/>
              <a:gd name="connsiteY11737" fmla="*/ 122663 h 364561"/>
              <a:gd name="connsiteX11738" fmla="*/ 8172877 w 12192000"/>
              <a:gd name="connsiteY11738" fmla="*/ 130716 h 364561"/>
              <a:gd name="connsiteX11739" fmla="*/ 8182896 w 12192000"/>
              <a:gd name="connsiteY11739" fmla="*/ 122663 h 364561"/>
              <a:gd name="connsiteX11740" fmla="*/ 8178670 w 12192000"/>
              <a:gd name="connsiteY11740" fmla="*/ 119690 h 364561"/>
              <a:gd name="connsiteX11741" fmla="*/ 1574987 w 12192000"/>
              <a:gd name="connsiteY11741" fmla="*/ 119365 h 364561"/>
              <a:gd name="connsiteX11742" fmla="*/ 1564846 w 12192000"/>
              <a:gd name="connsiteY11742" fmla="*/ 126735 h 364561"/>
              <a:gd name="connsiteX11743" fmla="*/ 1585128 w 12192000"/>
              <a:gd name="connsiteY11743" fmla="*/ 142526 h 364561"/>
              <a:gd name="connsiteX11744" fmla="*/ 1595269 w 12192000"/>
              <a:gd name="connsiteY11744" fmla="*/ 135157 h 364561"/>
              <a:gd name="connsiteX11745" fmla="*/ 1574987 w 12192000"/>
              <a:gd name="connsiteY11745" fmla="*/ 119365 h 364561"/>
              <a:gd name="connsiteX11746" fmla="*/ 2045223 w 12192000"/>
              <a:gd name="connsiteY11746" fmla="*/ 119365 h 364561"/>
              <a:gd name="connsiteX11747" fmla="*/ 2035184 w 12192000"/>
              <a:gd name="connsiteY11747" fmla="*/ 134955 h 364561"/>
              <a:gd name="connsiteX11748" fmla="*/ 2045223 w 12192000"/>
              <a:gd name="connsiteY11748" fmla="*/ 134955 h 364561"/>
              <a:gd name="connsiteX11749" fmla="*/ 2045223 w 12192000"/>
              <a:gd name="connsiteY11749" fmla="*/ 119365 h 364561"/>
              <a:gd name="connsiteX11750" fmla="*/ 2383221 w 12192000"/>
              <a:gd name="connsiteY11750" fmla="*/ 119365 h 364561"/>
              <a:gd name="connsiteX11751" fmla="*/ 2371660 w 12192000"/>
              <a:gd name="connsiteY11751" fmla="*/ 126640 h 364561"/>
              <a:gd name="connsiteX11752" fmla="*/ 2383221 w 12192000"/>
              <a:gd name="connsiteY11752" fmla="*/ 119365 h 364561"/>
              <a:gd name="connsiteX11753" fmla="*/ 10849263 w 12192000"/>
              <a:gd name="connsiteY11753" fmla="*/ 119365 h 364561"/>
              <a:gd name="connsiteX11754" fmla="*/ 10839122 w 12192000"/>
              <a:gd name="connsiteY11754" fmla="*/ 126735 h 364561"/>
              <a:gd name="connsiteX11755" fmla="*/ 10859404 w 12192000"/>
              <a:gd name="connsiteY11755" fmla="*/ 142526 h 364561"/>
              <a:gd name="connsiteX11756" fmla="*/ 10869545 w 12192000"/>
              <a:gd name="connsiteY11756" fmla="*/ 135157 h 364561"/>
              <a:gd name="connsiteX11757" fmla="*/ 10849263 w 12192000"/>
              <a:gd name="connsiteY11757" fmla="*/ 119365 h 364561"/>
              <a:gd name="connsiteX11758" fmla="*/ 11319499 w 12192000"/>
              <a:gd name="connsiteY11758" fmla="*/ 119365 h 364561"/>
              <a:gd name="connsiteX11759" fmla="*/ 11309459 w 12192000"/>
              <a:gd name="connsiteY11759" fmla="*/ 134955 h 364561"/>
              <a:gd name="connsiteX11760" fmla="*/ 11319499 w 12192000"/>
              <a:gd name="connsiteY11760" fmla="*/ 134955 h 364561"/>
              <a:gd name="connsiteX11761" fmla="*/ 11319499 w 12192000"/>
              <a:gd name="connsiteY11761" fmla="*/ 119365 h 364561"/>
              <a:gd name="connsiteX11762" fmla="*/ 11657497 w 12192000"/>
              <a:gd name="connsiteY11762" fmla="*/ 119365 h 364561"/>
              <a:gd name="connsiteX11763" fmla="*/ 11645936 w 12192000"/>
              <a:gd name="connsiteY11763" fmla="*/ 126640 h 364561"/>
              <a:gd name="connsiteX11764" fmla="*/ 11657497 w 12192000"/>
              <a:gd name="connsiteY11764" fmla="*/ 119365 h 364561"/>
              <a:gd name="connsiteX11765" fmla="*/ 5534125 w 12192000"/>
              <a:gd name="connsiteY11765" fmla="*/ 117342 h 364561"/>
              <a:gd name="connsiteX11766" fmla="*/ 5529116 w 12192000"/>
              <a:gd name="connsiteY11766" fmla="*/ 122519 h 364561"/>
              <a:gd name="connsiteX11767" fmla="*/ 5539135 w 12192000"/>
              <a:gd name="connsiteY11767" fmla="*/ 122519 h 364561"/>
              <a:gd name="connsiteX11768" fmla="*/ 5534125 w 12192000"/>
              <a:gd name="connsiteY11768" fmla="*/ 117342 h 364561"/>
              <a:gd name="connsiteX11769" fmla="*/ 7610135 w 12192000"/>
              <a:gd name="connsiteY11769" fmla="*/ 117342 h 364561"/>
              <a:gd name="connsiteX11770" fmla="*/ 7608883 w 12192000"/>
              <a:gd name="connsiteY11770" fmla="*/ 122519 h 364561"/>
              <a:gd name="connsiteX11771" fmla="*/ 7618901 w 12192000"/>
              <a:gd name="connsiteY11771" fmla="*/ 122519 h 364561"/>
              <a:gd name="connsiteX11772" fmla="*/ 7610135 w 12192000"/>
              <a:gd name="connsiteY11772" fmla="*/ 117342 h 364561"/>
              <a:gd name="connsiteX11773" fmla="*/ 4916208 w 12192000"/>
              <a:gd name="connsiteY11773" fmla="*/ 115616 h 364561"/>
              <a:gd name="connsiteX11774" fmla="*/ 4905014 w 12192000"/>
              <a:gd name="connsiteY11774" fmla="*/ 115616 h 364561"/>
              <a:gd name="connsiteX11775" fmla="*/ 4914465 w 12192000"/>
              <a:gd name="connsiteY11775" fmla="*/ 119499 h 364561"/>
              <a:gd name="connsiteX11776" fmla="*/ 4915265 w 12192000"/>
              <a:gd name="connsiteY11776" fmla="*/ 120891 h 364561"/>
              <a:gd name="connsiteX11777" fmla="*/ 4916039 w 12192000"/>
              <a:gd name="connsiteY11777" fmla="*/ 119607 h 364561"/>
              <a:gd name="connsiteX11778" fmla="*/ 4916208 w 12192000"/>
              <a:gd name="connsiteY11778" fmla="*/ 115616 h 364561"/>
              <a:gd name="connsiteX11779" fmla="*/ 5024945 w 12192000"/>
              <a:gd name="connsiteY11779" fmla="*/ 115616 h 364561"/>
              <a:gd name="connsiteX11780" fmla="*/ 5024945 w 12192000"/>
              <a:gd name="connsiteY11780" fmla="*/ 122663 h 364561"/>
              <a:gd name="connsiteX11781" fmla="*/ 5015216 w 12192000"/>
              <a:gd name="connsiteY11781" fmla="*/ 122663 h 364561"/>
              <a:gd name="connsiteX11782" fmla="*/ 5015216 w 12192000"/>
              <a:gd name="connsiteY11782" fmla="*/ 130716 h 364561"/>
              <a:gd name="connsiteX11783" fmla="*/ 5034664 w 12192000"/>
              <a:gd name="connsiteY11783" fmla="*/ 130716 h 364561"/>
              <a:gd name="connsiteX11784" fmla="*/ 5024945 w 12192000"/>
              <a:gd name="connsiteY11784" fmla="*/ 115616 h 364561"/>
              <a:gd name="connsiteX11785" fmla="*/ 5104205 w 12192000"/>
              <a:gd name="connsiteY11785" fmla="*/ 115616 h 364561"/>
              <a:gd name="connsiteX11786" fmla="*/ 5114223 w 12192000"/>
              <a:gd name="connsiteY11786" fmla="*/ 122519 h 364561"/>
              <a:gd name="connsiteX11787" fmla="*/ 5104205 w 12192000"/>
              <a:gd name="connsiteY11787" fmla="*/ 115616 h 364561"/>
              <a:gd name="connsiteX11788" fmla="*/ 5203213 w 12192000"/>
              <a:gd name="connsiteY11788" fmla="*/ 115616 h 364561"/>
              <a:gd name="connsiteX11789" fmla="*/ 5193312 w 12192000"/>
              <a:gd name="connsiteY11789" fmla="*/ 115616 h 364561"/>
              <a:gd name="connsiteX11790" fmla="*/ 5203213 w 12192000"/>
              <a:gd name="connsiteY11790" fmla="*/ 130716 h 364561"/>
              <a:gd name="connsiteX11791" fmla="*/ 5203213 w 12192000"/>
              <a:gd name="connsiteY11791" fmla="*/ 115616 h 364561"/>
              <a:gd name="connsiteX11792" fmla="*/ 5222754 w 12192000"/>
              <a:gd name="connsiteY11792" fmla="*/ 115616 h 364561"/>
              <a:gd name="connsiteX11793" fmla="*/ 5222754 w 12192000"/>
              <a:gd name="connsiteY11793" fmla="*/ 122743 h 364561"/>
              <a:gd name="connsiteX11794" fmla="*/ 5222754 w 12192000"/>
              <a:gd name="connsiteY11794" fmla="*/ 138015 h 364561"/>
              <a:gd name="connsiteX11795" fmla="*/ 5232525 w 12192000"/>
              <a:gd name="connsiteY11795" fmla="*/ 138015 h 364561"/>
              <a:gd name="connsiteX11796" fmla="*/ 5242296 w 12192000"/>
              <a:gd name="connsiteY11796" fmla="*/ 145142 h 364561"/>
              <a:gd name="connsiteX11797" fmla="*/ 5261837 w 12192000"/>
              <a:gd name="connsiteY11797" fmla="*/ 145142 h 364561"/>
              <a:gd name="connsiteX11798" fmla="*/ 5282774 w 12192000"/>
              <a:gd name="connsiteY11798" fmla="*/ 138015 h 364561"/>
              <a:gd name="connsiteX11799" fmla="*/ 5282774 w 12192000"/>
              <a:gd name="connsiteY11799" fmla="*/ 130888 h 364561"/>
              <a:gd name="connsiteX11800" fmla="*/ 5271607 w 12192000"/>
              <a:gd name="connsiteY11800" fmla="*/ 138015 h 364561"/>
              <a:gd name="connsiteX11801" fmla="*/ 5261837 w 12192000"/>
              <a:gd name="connsiteY11801" fmla="*/ 130888 h 364561"/>
              <a:gd name="connsiteX11802" fmla="*/ 5252066 w 12192000"/>
              <a:gd name="connsiteY11802" fmla="*/ 138015 h 364561"/>
              <a:gd name="connsiteX11803" fmla="*/ 5242296 w 12192000"/>
              <a:gd name="connsiteY11803" fmla="*/ 130888 h 364561"/>
              <a:gd name="connsiteX11804" fmla="*/ 5222754 w 12192000"/>
              <a:gd name="connsiteY11804" fmla="*/ 115616 h 364561"/>
              <a:gd name="connsiteX11805" fmla="*/ 5391212 w 12192000"/>
              <a:gd name="connsiteY11805" fmla="*/ 115616 h 364561"/>
              <a:gd name="connsiteX11806" fmla="*/ 5391212 w 12192000"/>
              <a:gd name="connsiteY11806" fmla="*/ 122519 h 364561"/>
              <a:gd name="connsiteX11807" fmla="*/ 5400641 w 12192000"/>
              <a:gd name="connsiteY11807" fmla="*/ 122519 h 364561"/>
              <a:gd name="connsiteX11808" fmla="*/ 5391212 w 12192000"/>
              <a:gd name="connsiteY11808" fmla="*/ 115616 h 364561"/>
              <a:gd name="connsiteX11809" fmla="*/ 5400641 w 12192000"/>
              <a:gd name="connsiteY11809" fmla="*/ 115616 h 364561"/>
              <a:gd name="connsiteX11810" fmla="*/ 5410660 w 12192000"/>
              <a:gd name="connsiteY11810" fmla="*/ 122519 h 364561"/>
              <a:gd name="connsiteX11811" fmla="*/ 5400641 w 12192000"/>
              <a:gd name="connsiteY11811" fmla="*/ 115616 h 364561"/>
              <a:gd name="connsiteX11812" fmla="*/ 5430108 w 12192000"/>
              <a:gd name="connsiteY11812" fmla="*/ 115616 h 364561"/>
              <a:gd name="connsiteX11813" fmla="*/ 5420678 w 12192000"/>
              <a:gd name="connsiteY11813" fmla="*/ 122519 h 364561"/>
              <a:gd name="connsiteX11814" fmla="*/ 5430108 w 12192000"/>
              <a:gd name="connsiteY11814" fmla="*/ 122519 h 364561"/>
              <a:gd name="connsiteX11815" fmla="*/ 5430108 w 12192000"/>
              <a:gd name="connsiteY11815" fmla="*/ 115616 h 364561"/>
              <a:gd name="connsiteX11816" fmla="*/ 5628124 w 12192000"/>
              <a:gd name="connsiteY11816" fmla="*/ 115616 h 364561"/>
              <a:gd name="connsiteX11817" fmla="*/ 5628124 w 12192000"/>
              <a:gd name="connsiteY11817" fmla="*/ 122519 h 364561"/>
              <a:gd name="connsiteX11818" fmla="*/ 5628124 w 12192000"/>
              <a:gd name="connsiteY11818" fmla="*/ 115616 h 364561"/>
              <a:gd name="connsiteX11819" fmla="*/ 5697647 w 12192000"/>
              <a:gd name="connsiteY11819" fmla="*/ 115616 h 364561"/>
              <a:gd name="connsiteX11820" fmla="*/ 5697647 w 12192000"/>
              <a:gd name="connsiteY11820" fmla="*/ 122760 h 364561"/>
              <a:gd name="connsiteX11821" fmla="*/ 5658641 w 12192000"/>
              <a:gd name="connsiteY11821" fmla="*/ 122760 h 364561"/>
              <a:gd name="connsiteX11822" fmla="*/ 5658641 w 12192000"/>
              <a:gd name="connsiteY11822" fmla="*/ 138069 h 364561"/>
              <a:gd name="connsiteX11823" fmla="*/ 5647496 w 12192000"/>
              <a:gd name="connsiteY11823" fmla="*/ 130925 h 364561"/>
              <a:gd name="connsiteX11824" fmla="*/ 5647496 w 12192000"/>
              <a:gd name="connsiteY11824" fmla="*/ 145214 h 364561"/>
              <a:gd name="connsiteX11825" fmla="*/ 5637745 w 12192000"/>
              <a:gd name="connsiteY11825" fmla="*/ 145214 h 364561"/>
              <a:gd name="connsiteX11826" fmla="*/ 5627993 w 12192000"/>
              <a:gd name="connsiteY11826" fmla="*/ 159502 h 364561"/>
              <a:gd name="connsiteX11827" fmla="*/ 5618241 w 12192000"/>
              <a:gd name="connsiteY11827" fmla="*/ 159502 h 364561"/>
              <a:gd name="connsiteX11828" fmla="*/ 5637745 w 12192000"/>
              <a:gd name="connsiteY11828" fmla="*/ 166646 h 364561"/>
              <a:gd name="connsiteX11829" fmla="*/ 5637745 w 12192000"/>
              <a:gd name="connsiteY11829" fmla="*/ 159502 h 364561"/>
              <a:gd name="connsiteX11830" fmla="*/ 5658641 w 12192000"/>
              <a:gd name="connsiteY11830" fmla="*/ 166646 h 364561"/>
              <a:gd name="connsiteX11831" fmla="*/ 5647496 w 12192000"/>
              <a:gd name="connsiteY11831" fmla="*/ 173790 h 364561"/>
              <a:gd name="connsiteX11832" fmla="*/ 5627993 w 12192000"/>
              <a:gd name="connsiteY11832" fmla="*/ 173790 h 364561"/>
              <a:gd name="connsiteX11833" fmla="*/ 5627993 w 12192000"/>
              <a:gd name="connsiteY11833" fmla="*/ 180935 h 364561"/>
              <a:gd name="connsiteX11834" fmla="*/ 5618241 w 12192000"/>
              <a:gd name="connsiteY11834" fmla="*/ 180935 h 364561"/>
              <a:gd name="connsiteX11835" fmla="*/ 5608490 w 12192000"/>
              <a:gd name="connsiteY11835" fmla="*/ 188079 h 364561"/>
              <a:gd name="connsiteX11836" fmla="*/ 5606966 w 12192000"/>
              <a:gd name="connsiteY11836" fmla="*/ 183837 h 364561"/>
              <a:gd name="connsiteX11837" fmla="*/ 5606264 w 12192000"/>
              <a:gd name="connsiteY11837" fmla="*/ 183229 h 364561"/>
              <a:gd name="connsiteX11838" fmla="*/ 5604376 w 12192000"/>
              <a:gd name="connsiteY11838" fmla="*/ 185177 h 364561"/>
              <a:gd name="connsiteX11839" fmla="*/ 5605919 w 12192000"/>
              <a:gd name="connsiteY11839" fmla="*/ 189446 h 364561"/>
              <a:gd name="connsiteX11840" fmla="*/ 5606528 w 12192000"/>
              <a:gd name="connsiteY11840" fmla="*/ 190816 h 364561"/>
              <a:gd name="connsiteX11841" fmla="*/ 5606966 w 12192000"/>
              <a:gd name="connsiteY11841" fmla="*/ 191093 h 364561"/>
              <a:gd name="connsiteX11842" fmla="*/ 5608490 w 12192000"/>
              <a:gd name="connsiteY11842" fmla="*/ 195223 h 364561"/>
              <a:gd name="connsiteX11843" fmla="*/ 5606528 w 12192000"/>
              <a:gd name="connsiteY11843" fmla="*/ 190816 h 364561"/>
              <a:gd name="connsiteX11844" fmla="*/ 5603614 w 12192000"/>
              <a:gd name="connsiteY11844" fmla="*/ 188972 h 364561"/>
              <a:gd name="connsiteX11845" fmla="*/ 5598738 w 12192000"/>
              <a:gd name="connsiteY11845" fmla="*/ 188079 h 364561"/>
              <a:gd name="connsiteX11846" fmla="*/ 5598738 w 12192000"/>
              <a:gd name="connsiteY11846" fmla="*/ 195223 h 364561"/>
              <a:gd name="connsiteX11847" fmla="*/ 5588986 w 12192000"/>
              <a:gd name="connsiteY11847" fmla="*/ 195223 h 364561"/>
              <a:gd name="connsiteX11848" fmla="*/ 5579235 w 12192000"/>
              <a:gd name="connsiteY11848" fmla="*/ 202367 h 364561"/>
              <a:gd name="connsiteX11849" fmla="*/ 5588986 w 12192000"/>
              <a:gd name="connsiteY11849" fmla="*/ 202367 h 364561"/>
              <a:gd name="connsiteX11850" fmla="*/ 5559732 w 12192000"/>
              <a:gd name="connsiteY11850" fmla="*/ 202367 h 364561"/>
              <a:gd name="connsiteX11851" fmla="*/ 5559732 w 12192000"/>
              <a:gd name="connsiteY11851" fmla="*/ 209511 h 364561"/>
              <a:gd name="connsiteX11852" fmla="*/ 5548587 w 12192000"/>
              <a:gd name="connsiteY11852" fmla="*/ 209511 h 364561"/>
              <a:gd name="connsiteX11853" fmla="*/ 5548587 w 12192000"/>
              <a:gd name="connsiteY11853" fmla="*/ 202367 h 364561"/>
              <a:gd name="connsiteX11854" fmla="*/ 5559732 w 12192000"/>
              <a:gd name="connsiteY11854" fmla="*/ 202367 h 364561"/>
              <a:gd name="connsiteX11855" fmla="*/ 5569483 w 12192000"/>
              <a:gd name="connsiteY11855" fmla="*/ 202367 h 364561"/>
              <a:gd name="connsiteX11856" fmla="*/ 5588986 w 12192000"/>
              <a:gd name="connsiteY11856" fmla="*/ 188079 h 364561"/>
              <a:gd name="connsiteX11857" fmla="*/ 5588986 w 12192000"/>
              <a:gd name="connsiteY11857" fmla="*/ 183837 h 364561"/>
              <a:gd name="connsiteX11858" fmla="*/ 5588986 w 12192000"/>
              <a:gd name="connsiteY11858" fmla="*/ 180935 h 364561"/>
              <a:gd name="connsiteX11859" fmla="*/ 5588986 w 12192000"/>
              <a:gd name="connsiteY11859" fmla="*/ 173790 h 364561"/>
              <a:gd name="connsiteX11860" fmla="*/ 5579235 w 12192000"/>
              <a:gd name="connsiteY11860" fmla="*/ 173790 h 364561"/>
              <a:gd name="connsiteX11861" fmla="*/ 5569483 w 12192000"/>
              <a:gd name="connsiteY11861" fmla="*/ 180935 h 364561"/>
              <a:gd name="connsiteX11862" fmla="*/ 5559732 w 12192000"/>
              <a:gd name="connsiteY11862" fmla="*/ 188079 h 364561"/>
              <a:gd name="connsiteX11863" fmla="*/ 5559732 w 12192000"/>
              <a:gd name="connsiteY11863" fmla="*/ 180935 h 364561"/>
              <a:gd name="connsiteX11864" fmla="*/ 5548587 w 12192000"/>
              <a:gd name="connsiteY11864" fmla="*/ 180935 h 364561"/>
              <a:gd name="connsiteX11865" fmla="*/ 5548587 w 12192000"/>
              <a:gd name="connsiteY11865" fmla="*/ 173790 h 364561"/>
              <a:gd name="connsiteX11866" fmla="*/ 5538835 w 12192000"/>
              <a:gd name="connsiteY11866" fmla="*/ 166646 h 364561"/>
              <a:gd name="connsiteX11867" fmla="*/ 5529084 w 12192000"/>
              <a:gd name="connsiteY11867" fmla="*/ 173790 h 364561"/>
              <a:gd name="connsiteX11868" fmla="*/ 5529084 w 12192000"/>
              <a:gd name="connsiteY11868" fmla="*/ 166646 h 364561"/>
              <a:gd name="connsiteX11869" fmla="*/ 5538835 w 12192000"/>
              <a:gd name="connsiteY11869" fmla="*/ 159502 h 364561"/>
              <a:gd name="connsiteX11870" fmla="*/ 5543711 w 12192000"/>
              <a:gd name="connsiteY11870" fmla="*/ 156823 h 364561"/>
              <a:gd name="connsiteX11871" fmla="*/ 5545560 w 12192000"/>
              <a:gd name="connsiteY11871" fmla="*/ 157747 h 364561"/>
              <a:gd name="connsiteX11872" fmla="*/ 5541273 w 12192000"/>
              <a:gd name="connsiteY11872" fmla="*/ 155260 h 364561"/>
              <a:gd name="connsiteX11873" fmla="*/ 5519332 w 12192000"/>
              <a:gd name="connsiteY11873" fmla="*/ 145214 h 364561"/>
              <a:gd name="connsiteX11874" fmla="*/ 5519332 w 12192000"/>
              <a:gd name="connsiteY11874" fmla="*/ 142535 h 364561"/>
              <a:gd name="connsiteX11875" fmla="*/ 5519332 w 12192000"/>
              <a:gd name="connsiteY11875" fmla="*/ 138069 h 364561"/>
              <a:gd name="connsiteX11876" fmla="*/ 5499829 w 12192000"/>
              <a:gd name="connsiteY11876" fmla="*/ 145214 h 364561"/>
              <a:gd name="connsiteX11877" fmla="*/ 5519332 w 12192000"/>
              <a:gd name="connsiteY11877" fmla="*/ 152358 h 364561"/>
              <a:gd name="connsiteX11878" fmla="*/ 5529084 w 12192000"/>
              <a:gd name="connsiteY11878" fmla="*/ 152358 h 364561"/>
              <a:gd name="connsiteX11879" fmla="*/ 5529084 w 12192000"/>
              <a:gd name="connsiteY11879" fmla="*/ 159502 h 364561"/>
              <a:gd name="connsiteX11880" fmla="*/ 5509580 w 12192000"/>
              <a:gd name="connsiteY11880" fmla="*/ 173790 h 364561"/>
              <a:gd name="connsiteX11881" fmla="*/ 5509580 w 12192000"/>
              <a:gd name="connsiteY11881" fmla="*/ 159502 h 364561"/>
              <a:gd name="connsiteX11882" fmla="*/ 5499829 w 12192000"/>
              <a:gd name="connsiteY11882" fmla="*/ 166646 h 364561"/>
              <a:gd name="connsiteX11883" fmla="*/ 5509580 w 12192000"/>
              <a:gd name="connsiteY11883" fmla="*/ 180935 h 364561"/>
              <a:gd name="connsiteX11884" fmla="*/ 5499829 w 12192000"/>
              <a:gd name="connsiteY11884" fmla="*/ 188079 h 364561"/>
              <a:gd name="connsiteX11885" fmla="*/ 5495715 w 12192000"/>
              <a:gd name="connsiteY11885" fmla="*/ 178032 h 364561"/>
              <a:gd name="connsiteX11886" fmla="*/ 5490300 w 12192000"/>
              <a:gd name="connsiteY11886" fmla="*/ 180820 h 364561"/>
              <a:gd name="connsiteX11887" fmla="*/ 5495672 w 12192000"/>
              <a:gd name="connsiteY11887" fmla="*/ 184985 h 364561"/>
              <a:gd name="connsiteX11888" fmla="*/ 5499649 w 12192000"/>
              <a:gd name="connsiteY11888" fmla="*/ 194995 h 364561"/>
              <a:gd name="connsiteX11889" fmla="*/ 5509521 w 12192000"/>
              <a:gd name="connsiteY11889" fmla="*/ 187877 h 364561"/>
              <a:gd name="connsiteX11890" fmla="*/ 5519392 w 12192000"/>
              <a:gd name="connsiteY11890" fmla="*/ 194995 h 364561"/>
              <a:gd name="connsiteX11891" fmla="*/ 5519392 w 12192000"/>
              <a:gd name="connsiteY11891" fmla="*/ 180758 h 364561"/>
              <a:gd name="connsiteX11892" fmla="*/ 5529264 w 12192000"/>
              <a:gd name="connsiteY11892" fmla="*/ 180758 h 364561"/>
              <a:gd name="connsiteX11893" fmla="*/ 5527876 w 12192000"/>
              <a:gd name="connsiteY11893" fmla="*/ 196774 h 364561"/>
              <a:gd name="connsiteX11894" fmla="*/ 5528885 w 12192000"/>
              <a:gd name="connsiteY11894" fmla="*/ 196614 h 364561"/>
              <a:gd name="connsiteX11895" fmla="*/ 5529110 w 12192000"/>
              <a:gd name="connsiteY11895" fmla="*/ 196107 h 364561"/>
              <a:gd name="connsiteX11896" fmla="*/ 5529264 w 12192000"/>
              <a:gd name="connsiteY11896" fmla="*/ 194995 h 364561"/>
              <a:gd name="connsiteX11897" fmla="*/ 5529264 w 12192000"/>
              <a:gd name="connsiteY11897" fmla="*/ 195884 h 364561"/>
              <a:gd name="connsiteX11898" fmla="*/ 5529264 w 12192000"/>
              <a:gd name="connsiteY11898" fmla="*/ 196555 h 364561"/>
              <a:gd name="connsiteX11899" fmla="*/ 5539135 w 12192000"/>
              <a:gd name="connsiteY11899" fmla="*/ 194995 h 364561"/>
              <a:gd name="connsiteX11900" fmla="*/ 5539135 w 12192000"/>
              <a:gd name="connsiteY11900" fmla="*/ 196107 h 364561"/>
              <a:gd name="connsiteX11901" fmla="*/ 5539135 w 12192000"/>
              <a:gd name="connsiteY11901" fmla="*/ 202113 h 364561"/>
              <a:gd name="connsiteX11902" fmla="*/ 5529264 w 12192000"/>
              <a:gd name="connsiteY11902" fmla="*/ 209231 h 364561"/>
              <a:gd name="connsiteX11903" fmla="*/ 5519392 w 12192000"/>
              <a:gd name="connsiteY11903" fmla="*/ 209231 h 364561"/>
              <a:gd name="connsiteX11904" fmla="*/ 5529264 w 12192000"/>
              <a:gd name="connsiteY11904" fmla="*/ 202113 h 364561"/>
              <a:gd name="connsiteX11905" fmla="*/ 5529264 w 12192000"/>
              <a:gd name="connsiteY11905" fmla="*/ 197998 h 364561"/>
              <a:gd name="connsiteX11906" fmla="*/ 5529264 w 12192000"/>
              <a:gd name="connsiteY11906" fmla="*/ 196555 h 364561"/>
              <a:gd name="connsiteX11907" fmla="*/ 5528885 w 12192000"/>
              <a:gd name="connsiteY11907" fmla="*/ 196614 h 364561"/>
              <a:gd name="connsiteX11908" fmla="*/ 5528030 w 12192000"/>
              <a:gd name="connsiteY11908" fmla="*/ 198554 h 364561"/>
              <a:gd name="connsiteX11909" fmla="*/ 5519392 w 12192000"/>
              <a:gd name="connsiteY11909" fmla="*/ 202113 h 364561"/>
              <a:gd name="connsiteX11910" fmla="*/ 5519392 w 12192000"/>
              <a:gd name="connsiteY11910" fmla="*/ 194995 h 364561"/>
              <a:gd name="connsiteX11911" fmla="*/ 5509521 w 12192000"/>
              <a:gd name="connsiteY11911" fmla="*/ 202113 h 364561"/>
              <a:gd name="connsiteX11912" fmla="*/ 5499649 w 12192000"/>
              <a:gd name="connsiteY11912" fmla="*/ 194995 h 364561"/>
              <a:gd name="connsiteX11913" fmla="*/ 5490220 w 12192000"/>
              <a:gd name="connsiteY11913" fmla="*/ 194995 h 364561"/>
              <a:gd name="connsiteX11914" fmla="*/ 5491546 w 12192000"/>
              <a:gd name="connsiteY11914" fmla="*/ 184985 h 364561"/>
              <a:gd name="connsiteX11915" fmla="*/ 5490248 w 12192000"/>
              <a:gd name="connsiteY11915" fmla="*/ 180847 h 364561"/>
              <a:gd name="connsiteX11916" fmla="*/ 5490077 w 12192000"/>
              <a:gd name="connsiteY11916" fmla="*/ 180935 h 364561"/>
              <a:gd name="connsiteX11917" fmla="*/ 5490239 w 12192000"/>
              <a:gd name="connsiteY11917" fmla="*/ 180817 h 364561"/>
              <a:gd name="connsiteX11918" fmla="*/ 5490220 w 12192000"/>
              <a:gd name="connsiteY11918" fmla="*/ 180758 h 364561"/>
              <a:gd name="connsiteX11919" fmla="*/ 5490268 w 12192000"/>
              <a:gd name="connsiteY11919" fmla="*/ 180795 h 364561"/>
              <a:gd name="connsiteX11920" fmla="*/ 5495715 w 12192000"/>
              <a:gd name="connsiteY11920" fmla="*/ 176804 h 364561"/>
              <a:gd name="connsiteX11921" fmla="*/ 5499829 w 12192000"/>
              <a:gd name="connsiteY11921" fmla="*/ 173790 h 364561"/>
              <a:gd name="connsiteX11922" fmla="*/ 5480325 w 12192000"/>
              <a:gd name="connsiteY11922" fmla="*/ 180935 h 364561"/>
              <a:gd name="connsiteX11923" fmla="*/ 5480325 w 12192000"/>
              <a:gd name="connsiteY11923" fmla="*/ 166646 h 364561"/>
              <a:gd name="connsiteX11924" fmla="*/ 5466025 w 12192000"/>
              <a:gd name="connsiteY11924" fmla="*/ 176693 h 364561"/>
              <a:gd name="connsiteX11925" fmla="*/ 5459575 w 12192000"/>
              <a:gd name="connsiteY11925" fmla="*/ 173855 h 364561"/>
              <a:gd name="connsiteX11926" fmla="*/ 5459575 w 12192000"/>
              <a:gd name="connsiteY11926" fmla="*/ 169616 h 364561"/>
              <a:gd name="connsiteX11927" fmla="*/ 5459575 w 12192000"/>
              <a:gd name="connsiteY11927" fmla="*/ 166522 h 364561"/>
              <a:gd name="connsiteX11928" fmla="*/ 5455348 w 12192000"/>
              <a:gd name="connsiteY11928" fmla="*/ 172710 h 364561"/>
              <a:gd name="connsiteX11929" fmla="*/ 5459426 w 12192000"/>
              <a:gd name="connsiteY11929" fmla="*/ 173815 h 364561"/>
              <a:gd name="connsiteX11930" fmla="*/ 5458210 w 12192000"/>
              <a:gd name="connsiteY11930" fmla="*/ 183614 h 364561"/>
              <a:gd name="connsiteX11931" fmla="*/ 5449677 w 12192000"/>
              <a:gd name="connsiteY11931" fmla="*/ 188079 h 364561"/>
              <a:gd name="connsiteX11932" fmla="*/ 5449677 w 12192000"/>
              <a:gd name="connsiteY11932" fmla="*/ 195223 h 364561"/>
              <a:gd name="connsiteX11933" fmla="*/ 5459429 w 12192000"/>
              <a:gd name="connsiteY11933" fmla="*/ 195223 h 364561"/>
              <a:gd name="connsiteX11934" fmla="*/ 5470574 w 12192000"/>
              <a:gd name="connsiteY11934" fmla="*/ 180935 h 364561"/>
              <a:gd name="connsiteX11935" fmla="*/ 5459429 w 12192000"/>
              <a:gd name="connsiteY11935" fmla="*/ 202367 h 364561"/>
              <a:gd name="connsiteX11936" fmla="*/ 5470574 w 12192000"/>
              <a:gd name="connsiteY11936" fmla="*/ 202367 h 364561"/>
              <a:gd name="connsiteX11937" fmla="*/ 5470574 w 12192000"/>
              <a:gd name="connsiteY11937" fmla="*/ 188079 h 364561"/>
              <a:gd name="connsiteX11938" fmla="*/ 5480325 w 12192000"/>
              <a:gd name="connsiteY11938" fmla="*/ 188079 h 364561"/>
              <a:gd name="connsiteX11939" fmla="*/ 5470574 w 12192000"/>
              <a:gd name="connsiteY11939" fmla="*/ 195223 h 364561"/>
              <a:gd name="connsiteX11940" fmla="*/ 5480325 w 12192000"/>
              <a:gd name="connsiteY11940" fmla="*/ 209511 h 364561"/>
              <a:gd name="connsiteX11941" fmla="*/ 5459429 w 12192000"/>
              <a:gd name="connsiteY11941" fmla="*/ 217676 h 364561"/>
              <a:gd name="connsiteX11942" fmla="*/ 5449677 w 12192000"/>
              <a:gd name="connsiteY11942" fmla="*/ 209511 h 364561"/>
              <a:gd name="connsiteX11943" fmla="*/ 5439926 w 12192000"/>
              <a:gd name="connsiteY11943" fmla="*/ 209511 h 364561"/>
              <a:gd name="connsiteX11944" fmla="*/ 5439926 w 12192000"/>
              <a:gd name="connsiteY11944" fmla="*/ 202367 h 364561"/>
              <a:gd name="connsiteX11945" fmla="*/ 5449677 w 12192000"/>
              <a:gd name="connsiteY11945" fmla="*/ 202367 h 364561"/>
              <a:gd name="connsiteX11946" fmla="*/ 5439926 w 12192000"/>
              <a:gd name="connsiteY11946" fmla="*/ 195223 h 364561"/>
              <a:gd name="connsiteX11947" fmla="*/ 5430174 w 12192000"/>
              <a:gd name="connsiteY11947" fmla="*/ 209511 h 364561"/>
              <a:gd name="connsiteX11948" fmla="*/ 5420423 w 12192000"/>
              <a:gd name="connsiteY11948" fmla="*/ 202367 h 364561"/>
              <a:gd name="connsiteX11949" fmla="*/ 5430174 w 12192000"/>
              <a:gd name="connsiteY11949" fmla="*/ 188079 h 364561"/>
              <a:gd name="connsiteX11950" fmla="*/ 5420423 w 12192000"/>
              <a:gd name="connsiteY11950" fmla="*/ 195223 h 364561"/>
              <a:gd name="connsiteX11951" fmla="*/ 5410671 w 12192000"/>
              <a:gd name="connsiteY11951" fmla="*/ 195223 h 364561"/>
              <a:gd name="connsiteX11952" fmla="*/ 5410671 w 12192000"/>
              <a:gd name="connsiteY11952" fmla="*/ 209511 h 364561"/>
              <a:gd name="connsiteX11953" fmla="*/ 5400919 w 12192000"/>
              <a:gd name="connsiteY11953" fmla="*/ 209511 h 364561"/>
              <a:gd name="connsiteX11954" fmla="*/ 5400919 w 12192000"/>
              <a:gd name="connsiteY11954" fmla="*/ 195223 h 364561"/>
              <a:gd name="connsiteX11955" fmla="*/ 5371664 w 12192000"/>
              <a:gd name="connsiteY11955" fmla="*/ 202367 h 364561"/>
              <a:gd name="connsiteX11956" fmla="*/ 5371664 w 12192000"/>
              <a:gd name="connsiteY11956" fmla="*/ 199353 h 364561"/>
              <a:gd name="connsiteX11957" fmla="*/ 5371664 w 12192000"/>
              <a:gd name="connsiteY11957" fmla="*/ 195232 h 364561"/>
              <a:gd name="connsiteX11958" fmla="*/ 5369995 w 12192000"/>
              <a:gd name="connsiteY11958" fmla="*/ 199235 h 364561"/>
              <a:gd name="connsiteX11959" fmla="*/ 5360448 w 12192000"/>
              <a:gd name="connsiteY11959" fmla="*/ 202329 h 364561"/>
              <a:gd name="connsiteX11960" fmla="*/ 5360448 w 12192000"/>
              <a:gd name="connsiteY11960" fmla="*/ 194995 h 364561"/>
              <a:gd name="connsiteX11961" fmla="*/ 5360520 w 12192000"/>
              <a:gd name="connsiteY11961" fmla="*/ 194995 h 364561"/>
              <a:gd name="connsiteX11962" fmla="*/ 5360520 w 12192000"/>
              <a:gd name="connsiteY11962" fmla="*/ 185400 h 364561"/>
              <a:gd name="connsiteX11963" fmla="*/ 5360520 w 12192000"/>
              <a:gd name="connsiteY11963" fmla="*/ 180935 h 364561"/>
              <a:gd name="connsiteX11964" fmla="*/ 5341016 w 12192000"/>
              <a:gd name="connsiteY11964" fmla="*/ 195223 h 364561"/>
              <a:gd name="connsiteX11965" fmla="*/ 5331265 w 12192000"/>
              <a:gd name="connsiteY11965" fmla="*/ 188079 h 364561"/>
              <a:gd name="connsiteX11966" fmla="*/ 5341016 w 12192000"/>
              <a:gd name="connsiteY11966" fmla="*/ 180935 h 364561"/>
              <a:gd name="connsiteX11967" fmla="*/ 5321513 w 12192000"/>
              <a:gd name="connsiteY11967" fmla="*/ 173790 h 364561"/>
              <a:gd name="connsiteX11968" fmla="*/ 5311762 w 12192000"/>
              <a:gd name="connsiteY11968" fmla="*/ 180935 h 364561"/>
              <a:gd name="connsiteX11969" fmla="*/ 5321513 w 12192000"/>
              <a:gd name="connsiteY11969" fmla="*/ 195223 h 364561"/>
              <a:gd name="connsiteX11970" fmla="*/ 5331265 w 12192000"/>
              <a:gd name="connsiteY11970" fmla="*/ 202367 h 364561"/>
              <a:gd name="connsiteX11971" fmla="*/ 5323951 w 12192000"/>
              <a:gd name="connsiteY11971" fmla="*/ 216273 h 364561"/>
              <a:gd name="connsiteX11972" fmla="*/ 5331099 w 12192000"/>
              <a:gd name="connsiteY11972" fmla="*/ 224627 h 364561"/>
              <a:gd name="connsiteX11973" fmla="*/ 5331099 w 12192000"/>
              <a:gd name="connsiteY11973" fmla="*/ 218420 h 364561"/>
              <a:gd name="connsiteX11974" fmla="*/ 5331099 w 12192000"/>
              <a:gd name="connsiteY11974" fmla="*/ 217514 h 364561"/>
              <a:gd name="connsiteX11975" fmla="*/ 5340823 w 12192000"/>
              <a:gd name="connsiteY11975" fmla="*/ 209231 h 364561"/>
              <a:gd name="connsiteX11976" fmla="*/ 5340823 w 12192000"/>
              <a:gd name="connsiteY11976" fmla="*/ 217514 h 364561"/>
              <a:gd name="connsiteX11977" fmla="*/ 5350548 w 12192000"/>
              <a:gd name="connsiteY11977" fmla="*/ 217514 h 364561"/>
              <a:gd name="connsiteX11978" fmla="*/ 5344470 w 12192000"/>
              <a:gd name="connsiteY11978" fmla="*/ 221137 h 364561"/>
              <a:gd name="connsiteX11979" fmla="*/ 5331193 w 12192000"/>
              <a:gd name="connsiteY11979" fmla="*/ 224736 h 364561"/>
              <a:gd name="connsiteX11980" fmla="*/ 5331265 w 12192000"/>
              <a:gd name="connsiteY11980" fmla="*/ 224820 h 364561"/>
              <a:gd name="connsiteX11981" fmla="*/ 5321513 w 12192000"/>
              <a:gd name="connsiteY11981" fmla="*/ 231965 h 364561"/>
              <a:gd name="connsiteX11982" fmla="*/ 5315419 w 12192000"/>
              <a:gd name="connsiteY11982" fmla="*/ 210022 h 364561"/>
              <a:gd name="connsiteX11983" fmla="*/ 5314754 w 12192000"/>
              <a:gd name="connsiteY11983" fmla="*/ 208934 h 364561"/>
              <a:gd name="connsiteX11984" fmla="*/ 5311762 w 12192000"/>
              <a:gd name="connsiteY11984" fmla="*/ 209511 h 364561"/>
              <a:gd name="connsiteX11985" fmla="*/ 5312981 w 12192000"/>
              <a:gd name="connsiteY11985" fmla="*/ 208618 h 364561"/>
              <a:gd name="connsiteX11986" fmla="*/ 5314072 w 12192000"/>
              <a:gd name="connsiteY11986" fmla="*/ 207819 h 364561"/>
              <a:gd name="connsiteX11987" fmla="*/ 5302010 w 12192000"/>
              <a:gd name="connsiteY11987" fmla="*/ 188079 h 364561"/>
              <a:gd name="connsiteX11988" fmla="*/ 5302010 w 12192000"/>
              <a:gd name="connsiteY11988" fmla="*/ 202367 h 364561"/>
              <a:gd name="connsiteX11989" fmla="*/ 5292258 w 12192000"/>
              <a:gd name="connsiteY11989" fmla="*/ 202367 h 364561"/>
              <a:gd name="connsiteX11990" fmla="*/ 5282506 w 12192000"/>
              <a:gd name="connsiteY11990" fmla="*/ 217676 h 364561"/>
              <a:gd name="connsiteX11991" fmla="*/ 5302010 w 12192000"/>
              <a:gd name="connsiteY11991" fmla="*/ 217676 h 364561"/>
              <a:gd name="connsiteX11992" fmla="*/ 5288601 w 12192000"/>
              <a:gd name="connsiteY11992" fmla="*/ 222142 h 364561"/>
              <a:gd name="connsiteX11993" fmla="*/ 5282539 w 12192000"/>
              <a:gd name="connsiteY11993" fmla="*/ 231912 h 364561"/>
              <a:gd name="connsiteX11994" fmla="*/ 5283976 w 12192000"/>
              <a:gd name="connsiteY11994" fmla="*/ 236018 h 364561"/>
              <a:gd name="connsiteX11995" fmla="*/ 5292203 w 12192000"/>
              <a:gd name="connsiteY11995" fmla="*/ 246332 h 364561"/>
              <a:gd name="connsiteX11996" fmla="*/ 5282452 w 12192000"/>
              <a:gd name="connsiteY11996" fmla="*/ 238998 h 364561"/>
              <a:gd name="connsiteX11997" fmla="*/ 5276880 w 12192000"/>
              <a:gd name="connsiteY11997" fmla="*/ 239915 h 364561"/>
              <a:gd name="connsiteX11998" fmla="*/ 5271858 w 12192000"/>
              <a:gd name="connsiteY11998" fmla="*/ 245699 h 364561"/>
              <a:gd name="connsiteX11999" fmla="*/ 5269648 w 12192000"/>
              <a:gd name="connsiteY11999" fmla="*/ 244771 h 364561"/>
              <a:gd name="connsiteX12000" fmla="*/ 5266433 w 12192000"/>
              <a:gd name="connsiteY12000" fmla="*/ 241748 h 364561"/>
              <a:gd name="connsiteX12001" fmla="*/ 5261617 w 12192000"/>
              <a:gd name="connsiteY12001" fmla="*/ 231786 h 364561"/>
              <a:gd name="connsiteX12002" fmla="*/ 5261610 w 12192000"/>
              <a:gd name="connsiteY12002" fmla="*/ 231965 h 364561"/>
              <a:gd name="connsiteX12003" fmla="*/ 5261610 w 12192000"/>
              <a:gd name="connsiteY12003" fmla="*/ 224820 h 364561"/>
              <a:gd name="connsiteX12004" fmla="*/ 5261610 w 12192000"/>
              <a:gd name="connsiteY12004" fmla="*/ 209511 h 364561"/>
              <a:gd name="connsiteX12005" fmla="*/ 5251859 w 12192000"/>
              <a:gd name="connsiteY12005" fmla="*/ 209511 h 364561"/>
              <a:gd name="connsiteX12006" fmla="*/ 5261610 w 12192000"/>
              <a:gd name="connsiteY12006" fmla="*/ 188079 h 364561"/>
              <a:gd name="connsiteX12007" fmla="*/ 5251859 w 12192000"/>
              <a:gd name="connsiteY12007" fmla="*/ 195223 h 364561"/>
              <a:gd name="connsiteX12008" fmla="*/ 5232355 w 12192000"/>
              <a:gd name="connsiteY12008" fmla="*/ 217676 h 364561"/>
              <a:gd name="connsiteX12009" fmla="*/ 5232355 w 12192000"/>
              <a:gd name="connsiteY12009" fmla="*/ 202367 h 364561"/>
              <a:gd name="connsiteX12010" fmla="*/ 5212852 w 12192000"/>
              <a:gd name="connsiteY12010" fmla="*/ 209511 h 364561"/>
              <a:gd name="connsiteX12011" fmla="*/ 5212852 w 12192000"/>
              <a:gd name="connsiteY12011" fmla="*/ 202367 h 364561"/>
              <a:gd name="connsiteX12012" fmla="*/ 5203101 w 12192000"/>
              <a:gd name="connsiteY12012" fmla="*/ 195223 h 364561"/>
              <a:gd name="connsiteX12013" fmla="*/ 5203101 w 12192000"/>
              <a:gd name="connsiteY12013" fmla="*/ 209511 h 364561"/>
              <a:gd name="connsiteX12014" fmla="*/ 5193349 w 12192000"/>
              <a:gd name="connsiteY12014" fmla="*/ 217676 h 364561"/>
              <a:gd name="connsiteX12015" fmla="*/ 5193349 w 12192000"/>
              <a:gd name="connsiteY12015" fmla="*/ 209511 h 364561"/>
              <a:gd name="connsiteX12016" fmla="*/ 5186149 w 12192000"/>
              <a:gd name="connsiteY12016" fmla="*/ 214033 h 364561"/>
              <a:gd name="connsiteX12017" fmla="*/ 5191860 w 12192000"/>
              <a:gd name="connsiteY12017" fmla="*/ 202209 h 364561"/>
              <a:gd name="connsiteX12018" fmla="*/ 5181820 w 12192000"/>
              <a:gd name="connsiteY12018" fmla="*/ 205921 h 364561"/>
              <a:gd name="connsiteX12019" fmla="*/ 5177586 w 12192000"/>
              <a:gd name="connsiteY12019" fmla="*/ 207486 h 364561"/>
              <a:gd name="connsiteX12020" fmla="*/ 5181997 w 12192000"/>
              <a:gd name="connsiteY12020" fmla="*/ 202254 h 364561"/>
              <a:gd name="connsiteX12021" fmla="*/ 5172275 w 12192000"/>
              <a:gd name="connsiteY12021" fmla="*/ 209335 h 364561"/>
              <a:gd name="connsiteX12022" fmla="*/ 5172275 w 12192000"/>
              <a:gd name="connsiteY12022" fmla="*/ 202254 h 364561"/>
              <a:gd name="connsiteX12023" fmla="*/ 5172275 w 12192000"/>
              <a:gd name="connsiteY12023" fmla="*/ 200484 h 364561"/>
              <a:gd name="connsiteX12024" fmla="*/ 5172275 w 12192000"/>
              <a:gd name="connsiteY12024" fmla="*/ 199378 h 364561"/>
              <a:gd name="connsiteX12025" fmla="*/ 5172275 w 12192000"/>
              <a:gd name="connsiteY12025" fmla="*/ 199156 h 364561"/>
              <a:gd name="connsiteX12026" fmla="*/ 5172275 w 12192000"/>
              <a:gd name="connsiteY12026" fmla="*/ 195173 h 364561"/>
              <a:gd name="connsiteX12027" fmla="*/ 5169540 w 12192000"/>
              <a:gd name="connsiteY12027" fmla="*/ 194067 h 364561"/>
              <a:gd name="connsiteX12028" fmla="*/ 5162549 w 12192000"/>
              <a:gd name="connsiteY12028" fmla="*/ 209335 h 364561"/>
              <a:gd name="connsiteX12029" fmla="*/ 5162549 w 12192000"/>
              <a:gd name="connsiteY12029" fmla="*/ 217427 h 364561"/>
              <a:gd name="connsiteX12030" fmla="*/ 5171781 w 12192000"/>
              <a:gd name="connsiteY12030" fmla="*/ 211927 h 364561"/>
              <a:gd name="connsiteX12031" fmla="*/ 5171781 w 12192000"/>
              <a:gd name="connsiteY12031" fmla="*/ 213344 h 364561"/>
              <a:gd name="connsiteX12032" fmla="*/ 5171781 w 12192000"/>
              <a:gd name="connsiteY12032" fmla="*/ 217055 h 364561"/>
              <a:gd name="connsiteX12033" fmla="*/ 5174248 w 12192000"/>
              <a:gd name="connsiteY12033" fmla="*/ 217676 h 364561"/>
              <a:gd name="connsiteX12034" fmla="*/ 5162701 w 12192000"/>
              <a:gd name="connsiteY12034" fmla="*/ 217676 h 364561"/>
              <a:gd name="connsiteX12035" fmla="*/ 5162701 w 12192000"/>
              <a:gd name="connsiteY12035" fmla="*/ 223927 h 364561"/>
              <a:gd name="connsiteX12036" fmla="*/ 5162701 w 12192000"/>
              <a:gd name="connsiteY12036" fmla="*/ 224761 h 364561"/>
              <a:gd name="connsiteX12037" fmla="*/ 5172568 w 12192000"/>
              <a:gd name="connsiteY12037" fmla="*/ 224761 h 364561"/>
              <a:gd name="connsiteX12038" fmla="*/ 5172568 w 12192000"/>
              <a:gd name="connsiteY12038" fmla="*/ 231664 h 364561"/>
              <a:gd name="connsiteX12039" fmla="*/ 5164115 w 12192000"/>
              <a:gd name="connsiteY12039" fmla="*/ 227781 h 364561"/>
              <a:gd name="connsiteX12040" fmla="*/ 5162566 w 12192000"/>
              <a:gd name="connsiteY12040" fmla="*/ 224794 h 364561"/>
              <a:gd name="connsiteX12041" fmla="*/ 5157064 w 12192000"/>
              <a:gd name="connsiteY12041" fmla="*/ 223704 h 364561"/>
              <a:gd name="connsiteX12042" fmla="*/ 5152949 w 12192000"/>
              <a:gd name="connsiteY12042" fmla="*/ 217676 h 364561"/>
              <a:gd name="connsiteX12043" fmla="*/ 5162701 w 12192000"/>
              <a:gd name="connsiteY12043" fmla="*/ 209511 h 364561"/>
              <a:gd name="connsiteX12044" fmla="*/ 5157825 w 12192000"/>
              <a:gd name="connsiteY12044" fmla="*/ 208618 h 364561"/>
              <a:gd name="connsiteX12045" fmla="*/ 5153255 w 12192000"/>
              <a:gd name="connsiteY12045" fmla="*/ 202760 h 364561"/>
              <a:gd name="connsiteX12046" fmla="*/ 5153119 w 12192000"/>
              <a:gd name="connsiteY12046" fmla="*/ 202760 h 364561"/>
              <a:gd name="connsiteX12047" fmla="*/ 5153119 w 12192000"/>
              <a:gd name="connsiteY12047" fmla="*/ 202585 h 364561"/>
              <a:gd name="connsiteX12048" fmla="*/ 5152949 w 12192000"/>
              <a:gd name="connsiteY12048" fmla="*/ 202367 h 364561"/>
              <a:gd name="connsiteX12049" fmla="*/ 5143198 w 12192000"/>
              <a:gd name="connsiteY12049" fmla="*/ 209511 h 364561"/>
              <a:gd name="connsiteX12050" fmla="*/ 5133446 w 12192000"/>
              <a:gd name="connsiteY12050" fmla="*/ 202367 h 364561"/>
              <a:gd name="connsiteX12051" fmla="*/ 5133378 w 12192000"/>
              <a:gd name="connsiteY12051" fmla="*/ 202367 h 364561"/>
              <a:gd name="connsiteX12052" fmla="*/ 5133529 w 12192000"/>
              <a:gd name="connsiteY12052" fmla="*/ 206549 h 364561"/>
              <a:gd name="connsiteX12053" fmla="*/ 5143101 w 12192000"/>
              <a:gd name="connsiteY12053" fmla="*/ 217502 h 364561"/>
              <a:gd name="connsiteX12054" fmla="*/ 5123653 w 12192000"/>
              <a:gd name="connsiteY12054" fmla="*/ 224583 h 364561"/>
              <a:gd name="connsiteX12055" fmla="*/ 5113929 w 12192000"/>
              <a:gd name="connsiteY12055" fmla="*/ 224583 h 364561"/>
              <a:gd name="connsiteX12056" fmla="*/ 5104205 w 12192000"/>
              <a:gd name="connsiteY12056" fmla="*/ 231664 h 364561"/>
              <a:gd name="connsiteX12057" fmla="*/ 5104205 w 12192000"/>
              <a:gd name="connsiteY12057" fmla="*/ 217502 h 364561"/>
              <a:gd name="connsiteX12058" fmla="*/ 5113929 w 12192000"/>
              <a:gd name="connsiteY12058" fmla="*/ 217502 h 364561"/>
              <a:gd name="connsiteX12059" fmla="*/ 5123653 w 12192000"/>
              <a:gd name="connsiteY12059" fmla="*/ 217502 h 364561"/>
              <a:gd name="connsiteX12060" fmla="*/ 5127755 w 12192000"/>
              <a:gd name="connsiteY12060" fmla="*/ 204699 h 364561"/>
              <a:gd name="connsiteX12061" fmla="*/ 5133285 w 12192000"/>
              <a:gd name="connsiteY12061" fmla="*/ 202367 h 364561"/>
              <a:gd name="connsiteX12062" fmla="*/ 5113943 w 12192000"/>
              <a:gd name="connsiteY12062" fmla="*/ 202367 h 364561"/>
              <a:gd name="connsiteX12063" fmla="*/ 5113943 w 12192000"/>
              <a:gd name="connsiteY12063" fmla="*/ 195223 h 364561"/>
              <a:gd name="connsiteX12064" fmla="*/ 5083295 w 12192000"/>
              <a:gd name="connsiteY12064" fmla="*/ 195223 h 364561"/>
              <a:gd name="connsiteX12065" fmla="*/ 5083295 w 12192000"/>
              <a:gd name="connsiteY12065" fmla="*/ 209511 h 364561"/>
              <a:gd name="connsiteX12066" fmla="*/ 5077809 w 12192000"/>
              <a:gd name="connsiteY12066" fmla="*/ 221424 h 364561"/>
              <a:gd name="connsiteX12067" fmla="*/ 5079799 w 12192000"/>
              <a:gd name="connsiteY12067" fmla="*/ 223553 h 364561"/>
              <a:gd name="connsiteX12068" fmla="*/ 5076378 w 12192000"/>
              <a:gd name="connsiteY12068" fmla="*/ 222655 h 364561"/>
              <a:gd name="connsiteX12069" fmla="*/ 5073559 w 12192000"/>
              <a:gd name="connsiteY12069" fmla="*/ 231664 h 364561"/>
              <a:gd name="connsiteX12070" fmla="*/ 5083579 w 12192000"/>
              <a:gd name="connsiteY12070" fmla="*/ 231664 h 364561"/>
              <a:gd name="connsiteX12071" fmla="*/ 5083579 w 12192000"/>
              <a:gd name="connsiteY12071" fmla="*/ 224546 h 364561"/>
              <a:gd name="connsiteX12072" fmla="*/ 5083329 w 12192000"/>
              <a:gd name="connsiteY12072" fmla="*/ 224480 h 364561"/>
              <a:gd name="connsiteX12073" fmla="*/ 5083774 w 12192000"/>
              <a:gd name="connsiteY12073" fmla="*/ 220102 h 364561"/>
              <a:gd name="connsiteX12074" fmla="*/ 5094439 w 12192000"/>
              <a:gd name="connsiteY12074" fmla="*/ 209511 h 364561"/>
              <a:gd name="connsiteX12075" fmla="*/ 5094439 w 12192000"/>
              <a:gd name="connsiteY12075" fmla="*/ 217549 h 364561"/>
              <a:gd name="connsiteX12076" fmla="*/ 5094439 w 12192000"/>
              <a:gd name="connsiteY12076" fmla="*/ 222159 h 364561"/>
              <a:gd name="connsiteX12077" fmla="*/ 5091465 w 12192000"/>
              <a:gd name="connsiteY12077" fmla="*/ 220916 h 364561"/>
              <a:gd name="connsiteX12078" fmla="*/ 5090248 w 12192000"/>
              <a:gd name="connsiteY12078" fmla="*/ 217352 h 364561"/>
              <a:gd name="connsiteX12079" fmla="*/ 5090248 w 12192000"/>
              <a:gd name="connsiteY12079" fmla="*/ 224479 h 364561"/>
              <a:gd name="connsiteX12080" fmla="*/ 5094439 w 12192000"/>
              <a:gd name="connsiteY12080" fmla="*/ 224479 h 364561"/>
              <a:gd name="connsiteX12081" fmla="*/ 5094439 w 12192000"/>
              <a:gd name="connsiteY12081" fmla="*/ 224820 h 364561"/>
              <a:gd name="connsiteX12082" fmla="*/ 5083295 w 12192000"/>
              <a:gd name="connsiteY12082" fmla="*/ 239109 h 364561"/>
              <a:gd name="connsiteX12083" fmla="*/ 5094439 w 12192000"/>
              <a:gd name="connsiteY12083" fmla="*/ 239109 h 364561"/>
              <a:gd name="connsiteX12084" fmla="*/ 5054040 w 12192000"/>
              <a:gd name="connsiteY12084" fmla="*/ 231965 h 364561"/>
              <a:gd name="connsiteX12085" fmla="*/ 5044288 w 12192000"/>
              <a:gd name="connsiteY12085" fmla="*/ 231965 h 364561"/>
              <a:gd name="connsiteX12086" fmla="*/ 5044288 w 12192000"/>
              <a:gd name="connsiteY12086" fmla="*/ 239109 h 364561"/>
              <a:gd name="connsiteX12087" fmla="*/ 5054040 w 12192000"/>
              <a:gd name="connsiteY12087" fmla="*/ 253397 h 364561"/>
              <a:gd name="connsiteX12088" fmla="*/ 5063791 w 12192000"/>
              <a:gd name="connsiteY12088" fmla="*/ 246253 h 364561"/>
              <a:gd name="connsiteX12089" fmla="*/ 5063791 w 12192000"/>
              <a:gd name="connsiteY12089" fmla="*/ 253397 h 364561"/>
              <a:gd name="connsiteX12090" fmla="*/ 5073543 w 12192000"/>
              <a:gd name="connsiteY12090" fmla="*/ 256077 h 364561"/>
              <a:gd name="connsiteX12091" fmla="*/ 5073950 w 12192000"/>
              <a:gd name="connsiteY12091" fmla="*/ 255904 h 364561"/>
              <a:gd name="connsiteX12092" fmla="*/ 5074762 w 12192000"/>
              <a:gd name="connsiteY12092" fmla="*/ 254290 h 364561"/>
              <a:gd name="connsiteX12093" fmla="*/ 5079310 w 12192000"/>
              <a:gd name="connsiteY12093" fmla="*/ 253814 h 364561"/>
              <a:gd name="connsiteX12094" fmla="*/ 5078839 w 12192000"/>
              <a:gd name="connsiteY12094" fmla="*/ 254118 h 364561"/>
              <a:gd name="connsiteX12095" fmla="*/ 5078594 w 12192000"/>
              <a:gd name="connsiteY12095" fmla="*/ 254213 h 364561"/>
              <a:gd name="connsiteX12096" fmla="*/ 5077505 w 12192000"/>
              <a:gd name="connsiteY12096" fmla="*/ 254402 h 364561"/>
              <a:gd name="connsiteX12097" fmla="*/ 5073950 w 12192000"/>
              <a:gd name="connsiteY12097" fmla="*/ 255904 h 364561"/>
              <a:gd name="connsiteX12098" fmla="*/ 5073882 w 12192000"/>
              <a:gd name="connsiteY12098" fmla="*/ 256040 h 364561"/>
              <a:gd name="connsiteX12099" fmla="*/ 5066310 w 12192000"/>
              <a:gd name="connsiteY12099" fmla="*/ 258974 h 364561"/>
              <a:gd name="connsiteX12100" fmla="*/ 5044288 w 12192000"/>
              <a:gd name="connsiteY12100" fmla="*/ 253397 h 364561"/>
              <a:gd name="connsiteX12101" fmla="*/ 5040174 w 12192000"/>
              <a:gd name="connsiteY12101" fmla="*/ 247369 h 364561"/>
              <a:gd name="connsiteX12102" fmla="*/ 5034591 w 12192000"/>
              <a:gd name="connsiteY12102" fmla="*/ 246264 h 364561"/>
              <a:gd name="connsiteX12103" fmla="*/ 5034663 w 12192000"/>
              <a:gd name="connsiteY12103" fmla="*/ 246116 h 364561"/>
              <a:gd name="connsiteX12104" fmla="*/ 5024939 w 12192000"/>
              <a:gd name="connsiteY12104" fmla="*/ 238998 h 364561"/>
              <a:gd name="connsiteX12105" fmla="*/ 5024939 w 12192000"/>
              <a:gd name="connsiteY12105" fmla="*/ 253234 h 364561"/>
              <a:gd name="connsiteX12106" fmla="*/ 5033145 w 12192000"/>
              <a:gd name="connsiteY12106" fmla="*/ 249230 h 364561"/>
              <a:gd name="connsiteX12107" fmla="*/ 5034537 w 12192000"/>
              <a:gd name="connsiteY12107" fmla="*/ 246376 h 364561"/>
              <a:gd name="connsiteX12108" fmla="*/ 5034537 w 12192000"/>
              <a:gd name="connsiteY12108" fmla="*/ 250495 h 364561"/>
              <a:gd name="connsiteX12109" fmla="*/ 5034537 w 12192000"/>
              <a:gd name="connsiteY12109" fmla="*/ 260542 h 364561"/>
              <a:gd name="connsiteX12110" fmla="*/ 5054040 w 12192000"/>
              <a:gd name="connsiteY12110" fmla="*/ 260542 h 364561"/>
              <a:gd name="connsiteX12111" fmla="*/ 5054040 w 12192000"/>
              <a:gd name="connsiteY12111" fmla="*/ 274830 h 364561"/>
              <a:gd name="connsiteX12112" fmla="*/ 5034537 w 12192000"/>
              <a:gd name="connsiteY12112" fmla="*/ 260542 h 364561"/>
              <a:gd name="connsiteX12113" fmla="*/ 5031489 w 12192000"/>
              <a:gd name="connsiteY12113" fmla="*/ 266681 h 364561"/>
              <a:gd name="connsiteX12114" fmla="*/ 5029044 w 12192000"/>
              <a:gd name="connsiteY12114" fmla="*/ 266722 h 364561"/>
              <a:gd name="connsiteX12115" fmla="*/ 5028143 w 12192000"/>
              <a:gd name="connsiteY12115" fmla="*/ 258685 h 364561"/>
              <a:gd name="connsiteX12116" fmla="*/ 5019335 w 12192000"/>
              <a:gd name="connsiteY12116" fmla="*/ 253875 h 364561"/>
              <a:gd name="connsiteX12117" fmla="*/ 4997763 w 12192000"/>
              <a:gd name="connsiteY12117" fmla="*/ 261358 h 364561"/>
              <a:gd name="connsiteX12118" fmla="*/ 5002796 w 12192000"/>
              <a:gd name="connsiteY12118" fmla="*/ 262427 h 364561"/>
              <a:gd name="connsiteX12119" fmla="*/ 5006950 w 12192000"/>
              <a:gd name="connsiteY12119" fmla="*/ 268603 h 364561"/>
              <a:gd name="connsiteX12120" fmla="*/ 5005281 w 12192000"/>
              <a:gd name="connsiteY12120" fmla="*/ 267686 h 364561"/>
              <a:gd name="connsiteX12121" fmla="*/ 4994137 w 12192000"/>
              <a:gd name="connsiteY12121" fmla="*/ 260542 h 364561"/>
              <a:gd name="connsiteX12122" fmla="*/ 4984386 w 12192000"/>
              <a:gd name="connsiteY12122" fmla="*/ 253397 h 364561"/>
              <a:gd name="connsiteX12123" fmla="*/ 4994137 w 12192000"/>
              <a:gd name="connsiteY12123" fmla="*/ 267686 h 364561"/>
              <a:gd name="connsiteX12124" fmla="*/ 4984570 w 12192000"/>
              <a:gd name="connsiteY12124" fmla="*/ 267686 h 364561"/>
              <a:gd name="connsiteX12125" fmla="*/ 4974846 w 12192000"/>
              <a:gd name="connsiteY12125" fmla="*/ 274804 h 364561"/>
              <a:gd name="connsiteX12126" fmla="*/ 4974846 w 12192000"/>
              <a:gd name="connsiteY12126" fmla="*/ 267686 h 364561"/>
              <a:gd name="connsiteX12127" fmla="*/ 4965122 w 12192000"/>
              <a:gd name="connsiteY12127" fmla="*/ 267686 h 364561"/>
              <a:gd name="connsiteX12128" fmla="*/ 4970896 w 12192000"/>
              <a:gd name="connsiteY12128" fmla="*/ 264683 h 364561"/>
              <a:gd name="connsiteX12129" fmla="*/ 4976707 w 12192000"/>
              <a:gd name="connsiteY12129" fmla="*/ 265809 h 364561"/>
              <a:gd name="connsiteX12130" fmla="*/ 4984363 w 12192000"/>
              <a:gd name="connsiteY12130" fmla="*/ 267637 h 364561"/>
              <a:gd name="connsiteX12131" fmla="*/ 4974634 w 12192000"/>
              <a:gd name="connsiteY12131" fmla="*/ 246253 h 364561"/>
              <a:gd name="connsiteX12132" fmla="*/ 4964882 w 12192000"/>
              <a:gd name="connsiteY12132" fmla="*/ 256077 h 364561"/>
              <a:gd name="connsiteX12133" fmla="*/ 4958594 w 12192000"/>
              <a:gd name="connsiteY12133" fmla="*/ 258956 h 364561"/>
              <a:gd name="connsiteX12134" fmla="*/ 4954222 w 12192000"/>
              <a:gd name="connsiteY12134" fmla="*/ 259451 h 364561"/>
              <a:gd name="connsiteX12135" fmla="*/ 4953816 w 12192000"/>
              <a:gd name="connsiteY12135" fmla="*/ 259578 h 364561"/>
              <a:gd name="connsiteX12136" fmla="*/ 4950255 w 12192000"/>
              <a:gd name="connsiteY12136" fmla="*/ 256970 h 364561"/>
              <a:gd name="connsiteX12137" fmla="*/ 4945379 w 12192000"/>
              <a:gd name="connsiteY12137" fmla="*/ 253397 h 364561"/>
              <a:gd name="connsiteX12138" fmla="*/ 4945379 w 12192000"/>
              <a:gd name="connsiteY12138" fmla="*/ 246253 h 364561"/>
              <a:gd name="connsiteX12139" fmla="*/ 4935628 w 12192000"/>
              <a:gd name="connsiteY12139" fmla="*/ 239109 h 364561"/>
              <a:gd name="connsiteX12140" fmla="*/ 4935628 w 12192000"/>
              <a:gd name="connsiteY12140" fmla="*/ 253397 h 364561"/>
              <a:gd name="connsiteX12141" fmla="*/ 4925876 w 12192000"/>
              <a:gd name="connsiteY12141" fmla="*/ 253397 h 364561"/>
              <a:gd name="connsiteX12142" fmla="*/ 4925876 w 12192000"/>
              <a:gd name="connsiteY12142" fmla="*/ 267686 h 364561"/>
              <a:gd name="connsiteX12143" fmla="*/ 4935628 w 12192000"/>
              <a:gd name="connsiteY12143" fmla="*/ 274830 h 364561"/>
              <a:gd name="connsiteX12144" fmla="*/ 4925876 w 12192000"/>
              <a:gd name="connsiteY12144" fmla="*/ 267686 h 364561"/>
              <a:gd name="connsiteX12145" fmla="*/ 4916124 w 12192000"/>
              <a:gd name="connsiteY12145" fmla="*/ 267686 h 364561"/>
              <a:gd name="connsiteX12146" fmla="*/ 4916124 w 12192000"/>
              <a:gd name="connsiteY12146" fmla="*/ 274830 h 364561"/>
              <a:gd name="connsiteX12147" fmla="*/ 4895228 w 12192000"/>
              <a:gd name="connsiteY12147" fmla="*/ 274830 h 364561"/>
              <a:gd name="connsiteX12148" fmla="*/ 4925876 w 12192000"/>
              <a:gd name="connsiteY12148" fmla="*/ 260542 h 364561"/>
              <a:gd name="connsiteX12149" fmla="*/ 4925876 w 12192000"/>
              <a:gd name="connsiteY12149" fmla="*/ 246253 h 364561"/>
              <a:gd name="connsiteX12150" fmla="*/ 4916124 w 12192000"/>
              <a:gd name="connsiteY12150" fmla="*/ 246253 h 364561"/>
              <a:gd name="connsiteX12151" fmla="*/ 4916124 w 12192000"/>
              <a:gd name="connsiteY12151" fmla="*/ 253397 h 364561"/>
              <a:gd name="connsiteX12152" fmla="*/ 4904979 w 12192000"/>
              <a:gd name="connsiteY12152" fmla="*/ 253397 h 364561"/>
              <a:gd name="connsiteX12153" fmla="*/ 4904979 w 12192000"/>
              <a:gd name="connsiteY12153" fmla="*/ 260542 h 364561"/>
              <a:gd name="connsiteX12154" fmla="*/ 4904978 w 12192000"/>
              <a:gd name="connsiteY12154" fmla="*/ 260542 h 364561"/>
              <a:gd name="connsiteX12155" fmla="*/ 4899219 w 12192000"/>
              <a:gd name="connsiteY12155" fmla="*/ 256328 h 364561"/>
              <a:gd name="connsiteX12156" fmla="*/ 4894992 w 12192000"/>
              <a:gd name="connsiteY12156" fmla="*/ 253234 h 364561"/>
              <a:gd name="connsiteX12157" fmla="*/ 4900002 w 12192000"/>
              <a:gd name="connsiteY12157" fmla="*/ 259651 h 364561"/>
              <a:gd name="connsiteX12158" fmla="*/ 4904947 w 12192000"/>
              <a:gd name="connsiteY12158" fmla="*/ 260556 h 364561"/>
              <a:gd name="connsiteX12159" fmla="*/ 4896295 w 12192000"/>
              <a:gd name="connsiteY12159" fmla="*/ 264449 h 364561"/>
              <a:gd name="connsiteX12160" fmla="*/ 4875724 w 12192000"/>
              <a:gd name="connsiteY12160" fmla="*/ 253397 h 364561"/>
              <a:gd name="connsiteX12161" fmla="*/ 4865972 w 12192000"/>
              <a:gd name="connsiteY12161" fmla="*/ 253397 h 364561"/>
              <a:gd name="connsiteX12162" fmla="*/ 4865972 w 12192000"/>
              <a:gd name="connsiteY12162" fmla="*/ 260542 h 364561"/>
              <a:gd name="connsiteX12163" fmla="*/ 4856221 w 12192000"/>
              <a:gd name="connsiteY12163" fmla="*/ 260542 h 364561"/>
              <a:gd name="connsiteX12164" fmla="*/ 4856221 w 12192000"/>
              <a:gd name="connsiteY12164" fmla="*/ 253397 h 364561"/>
              <a:gd name="connsiteX12165" fmla="*/ 4846470 w 12192000"/>
              <a:gd name="connsiteY12165" fmla="*/ 260542 h 364561"/>
              <a:gd name="connsiteX12166" fmla="*/ 4850584 w 12192000"/>
              <a:gd name="connsiteY12166" fmla="*/ 264560 h 364561"/>
              <a:gd name="connsiteX12167" fmla="*/ 4852104 w 12192000"/>
              <a:gd name="connsiteY12167" fmla="*/ 265403 h 364561"/>
              <a:gd name="connsiteX12168" fmla="*/ 4850610 w 12192000"/>
              <a:gd name="connsiteY12168" fmla="*/ 265821 h 364561"/>
              <a:gd name="connsiteX12169" fmla="*/ 4838008 w 12192000"/>
              <a:gd name="connsiteY12169" fmla="*/ 269340 h 364561"/>
              <a:gd name="connsiteX12170" fmla="*/ 4836718 w 12192000"/>
              <a:gd name="connsiteY12170" fmla="*/ 267686 h 364561"/>
              <a:gd name="connsiteX12171" fmla="*/ 4836459 w 12192000"/>
              <a:gd name="connsiteY12171" fmla="*/ 269773 h 364561"/>
              <a:gd name="connsiteX12172" fmla="*/ 4835508 w 12192000"/>
              <a:gd name="connsiteY12172" fmla="*/ 270038 h 364561"/>
              <a:gd name="connsiteX12173" fmla="*/ 4829491 w 12192000"/>
              <a:gd name="connsiteY12173" fmla="*/ 267686 h 364561"/>
              <a:gd name="connsiteX12174" fmla="*/ 4836718 w 12192000"/>
              <a:gd name="connsiteY12174" fmla="*/ 267686 h 364561"/>
              <a:gd name="connsiteX12175" fmla="*/ 4846470 w 12192000"/>
              <a:gd name="connsiteY12175" fmla="*/ 260542 h 364561"/>
              <a:gd name="connsiteX12176" fmla="*/ 4836718 w 12192000"/>
              <a:gd name="connsiteY12176" fmla="*/ 260542 h 364561"/>
              <a:gd name="connsiteX12177" fmla="*/ 4833118 w 12192000"/>
              <a:gd name="connsiteY12177" fmla="*/ 258658 h 364561"/>
              <a:gd name="connsiteX12178" fmla="*/ 4826320 w 12192000"/>
              <a:gd name="connsiteY12178" fmla="*/ 257779 h 364561"/>
              <a:gd name="connsiteX12179" fmla="*/ 4827777 w 12192000"/>
              <a:gd name="connsiteY12179" fmla="*/ 251456 h 364561"/>
              <a:gd name="connsiteX12180" fmla="*/ 4814857 w 12192000"/>
              <a:gd name="connsiteY12180" fmla="*/ 247150 h 364561"/>
              <a:gd name="connsiteX12181" fmla="*/ 4815324 w 12192000"/>
              <a:gd name="connsiteY12181" fmla="*/ 245697 h 364561"/>
              <a:gd name="connsiteX12182" fmla="*/ 4811197 w 12192000"/>
              <a:gd name="connsiteY12182" fmla="*/ 244892 h 364561"/>
              <a:gd name="connsiteX12183" fmla="*/ 4817466 w 12192000"/>
              <a:gd name="connsiteY12183" fmla="*/ 231879 h 364561"/>
              <a:gd name="connsiteX12184" fmla="*/ 4814228 w 12192000"/>
              <a:gd name="connsiteY12184" fmla="*/ 230434 h 364561"/>
              <a:gd name="connsiteX12185" fmla="*/ 4810678 w 12192000"/>
              <a:gd name="connsiteY12185" fmla="*/ 235439 h 364561"/>
              <a:gd name="connsiteX12186" fmla="*/ 4803664 w 12192000"/>
              <a:gd name="connsiteY12186" fmla="*/ 240020 h 364561"/>
              <a:gd name="connsiteX12187" fmla="*/ 4803664 w 12192000"/>
              <a:gd name="connsiteY12187" fmla="*/ 232051 h 364561"/>
              <a:gd name="connsiteX12188" fmla="*/ 4793928 w 12192000"/>
              <a:gd name="connsiteY12188" fmla="*/ 232051 h 364561"/>
              <a:gd name="connsiteX12189" fmla="*/ 4793928 w 12192000"/>
              <a:gd name="connsiteY12189" fmla="*/ 236288 h 364561"/>
              <a:gd name="connsiteX12190" fmla="*/ 4786557 w 12192000"/>
              <a:gd name="connsiteY12190" fmla="*/ 231664 h 364561"/>
              <a:gd name="connsiteX12191" fmla="*/ 4787806 w 12192000"/>
              <a:gd name="connsiteY12191" fmla="*/ 238081 h 364561"/>
              <a:gd name="connsiteX12192" fmla="*/ 4793928 w 12192000"/>
              <a:gd name="connsiteY12192" fmla="*/ 238721 h 364561"/>
              <a:gd name="connsiteX12193" fmla="*/ 4793928 w 12192000"/>
              <a:gd name="connsiteY12193" fmla="*/ 239400 h 364561"/>
              <a:gd name="connsiteX12194" fmla="*/ 4793928 w 12192000"/>
              <a:gd name="connsiteY12194" fmla="*/ 246749 h 364561"/>
              <a:gd name="connsiteX12195" fmla="*/ 4796576 w 12192000"/>
              <a:gd name="connsiteY12195" fmla="*/ 246749 h 364561"/>
              <a:gd name="connsiteX12196" fmla="*/ 4796576 w 12192000"/>
              <a:gd name="connsiteY12196" fmla="*/ 253234 h 364561"/>
              <a:gd name="connsiteX12197" fmla="*/ 4809702 w 12192000"/>
              <a:gd name="connsiteY12197" fmla="*/ 249945 h 364561"/>
              <a:gd name="connsiteX12198" fmla="*/ 4805124 w 12192000"/>
              <a:gd name="connsiteY12198" fmla="*/ 253301 h 364561"/>
              <a:gd name="connsiteX12199" fmla="*/ 4803866 w 12192000"/>
              <a:gd name="connsiteY12199" fmla="*/ 254223 h 364561"/>
              <a:gd name="connsiteX12200" fmla="*/ 4808546 w 12192000"/>
              <a:gd name="connsiteY12200" fmla="*/ 257654 h 364561"/>
              <a:gd name="connsiteX12201" fmla="*/ 4806005 w 12192000"/>
              <a:gd name="connsiteY12201" fmla="*/ 260568 h 364561"/>
              <a:gd name="connsiteX12202" fmla="*/ 4806070 w 12192000"/>
              <a:gd name="connsiteY12202" fmla="*/ 260543 h 364561"/>
              <a:gd name="connsiteX12203" fmla="*/ 4806070 w 12192000"/>
              <a:gd name="connsiteY12203" fmla="*/ 260542 h 364561"/>
              <a:gd name="connsiteX12204" fmla="*/ 4806071 w 12192000"/>
              <a:gd name="connsiteY12204" fmla="*/ 260543 h 364561"/>
              <a:gd name="connsiteX12205" fmla="*/ 4810318 w 12192000"/>
              <a:gd name="connsiteY12205" fmla="*/ 258953 h 364561"/>
              <a:gd name="connsiteX12206" fmla="*/ 4813934 w 12192000"/>
              <a:gd name="connsiteY12206" fmla="*/ 261603 h 364561"/>
              <a:gd name="connsiteX12207" fmla="*/ 4817214 w 12192000"/>
              <a:gd name="connsiteY12207" fmla="*/ 261603 h 364561"/>
              <a:gd name="connsiteX12208" fmla="*/ 4817214 w 12192000"/>
              <a:gd name="connsiteY12208" fmla="*/ 262886 h 364561"/>
              <a:gd name="connsiteX12209" fmla="*/ 4813934 w 12192000"/>
              <a:gd name="connsiteY12209" fmla="*/ 261603 h 364561"/>
              <a:gd name="connsiteX12210" fmla="*/ 4807725 w 12192000"/>
              <a:gd name="connsiteY12210" fmla="*/ 261603 h 364561"/>
              <a:gd name="connsiteX12211" fmla="*/ 4806071 w 12192000"/>
              <a:gd name="connsiteY12211" fmla="*/ 260543 h 364561"/>
              <a:gd name="connsiteX12212" fmla="*/ 4806070 w 12192000"/>
              <a:gd name="connsiteY12212" fmla="*/ 260543 h 364561"/>
              <a:gd name="connsiteX12213" fmla="*/ 4806646 w 12192000"/>
              <a:gd name="connsiteY12213" fmla="*/ 261603 h 364561"/>
              <a:gd name="connsiteX12214" fmla="*/ 4795775 w 12192000"/>
              <a:gd name="connsiteY12214" fmla="*/ 261603 h 364561"/>
              <a:gd name="connsiteX12215" fmla="*/ 4796319 w 12192000"/>
              <a:gd name="connsiteY12215" fmla="*/ 260542 h 364561"/>
              <a:gd name="connsiteX12216" fmla="*/ 4790680 w 12192000"/>
              <a:gd name="connsiteY12216" fmla="*/ 257639 h 364561"/>
              <a:gd name="connsiteX12217" fmla="*/ 4787081 w 12192000"/>
              <a:gd name="connsiteY12217" fmla="*/ 260402 h 364561"/>
              <a:gd name="connsiteX12218" fmla="*/ 4786996 w 12192000"/>
              <a:gd name="connsiteY12218" fmla="*/ 261603 h 364561"/>
              <a:gd name="connsiteX12219" fmla="*/ 4785380 w 12192000"/>
              <a:gd name="connsiteY12219" fmla="*/ 261603 h 364561"/>
              <a:gd name="connsiteX12220" fmla="*/ 4785348 w 12192000"/>
              <a:gd name="connsiteY12220" fmla="*/ 261435 h 364561"/>
              <a:gd name="connsiteX12221" fmla="*/ 4783687 w 12192000"/>
              <a:gd name="connsiteY12221" fmla="*/ 261261 h 364561"/>
              <a:gd name="connsiteX12222" fmla="*/ 4782471 w 12192000"/>
              <a:gd name="connsiteY12222" fmla="*/ 251456 h 364561"/>
              <a:gd name="connsiteX12223" fmla="*/ 4775355 w 12192000"/>
              <a:gd name="connsiteY12223" fmla="*/ 247729 h 364561"/>
              <a:gd name="connsiteX12224" fmla="*/ 4780417 w 12192000"/>
              <a:gd name="connsiteY12224" fmla="*/ 248740 h 364561"/>
              <a:gd name="connsiteX12225" fmla="*/ 4786557 w 12192000"/>
              <a:gd name="connsiteY12225" fmla="*/ 246044 h 364561"/>
              <a:gd name="connsiteX12226" fmla="*/ 4776730 w 12192000"/>
              <a:gd name="connsiteY12226" fmla="*/ 246044 h 364561"/>
              <a:gd name="connsiteX12227" fmla="*/ 4786557 w 12192000"/>
              <a:gd name="connsiteY12227" fmla="*/ 238854 h 364561"/>
              <a:gd name="connsiteX12228" fmla="*/ 4776730 w 12192000"/>
              <a:gd name="connsiteY12228" fmla="*/ 231664 h 364561"/>
              <a:gd name="connsiteX12229" fmla="*/ 4757089 w 12192000"/>
              <a:gd name="connsiteY12229" fmla="*/ 238854 h 364561"/>
              <a:gd name="connsiteX12230" fmla="*/ 4763228 w 12192000"/>
              <a:gd name="connsiteY12230" fmla="*/ 248740 h 364561"/>
              <a:gd name="connsiteX12231" fmla="*/ 4773662 w 12192000"/>
              <a:gd name="connsiteY12231" fmla="*/ 252213 h 364561"/>
              <a:gd name="connsiteX12232" fmla="*/ 4773662 w 12192000"/>
              <a:gd name="connsiteY12232" fmla="*/ 260813 h 364561"/>
              <a:gd name="connsiteX12233" fmla="*/ 4773662 w 12192000"/>
              <a:gd name="connsiteY12233" fmla="*/ 266045 h 364561"/>
              <a:gd name="connsiteX12234" fmla="*/ 4771025 w 12192000"/>
              <a:gd name="connsiteY12234" fmla="*/ 264672 h 364561"/>
              <a:gd name="connsiteX12235" fmla="*/ 4757311 w 12192000"/>
              <a:gd name="connsiteY12235" fmla="*/ 267686 h 364561"/>
              <a:gd name="connsiteX12236" fmla="*/ 4757311 w 12192000"/>
              <a:gd name="connsiteY12236" fmla="*/ 274830 h 364561"/>
              <a:gd name="connsiteX12237" fmla="*/ 4767063 w 12192000"/>
              <a:gd name="connsiteY12237" fmla="*/ 274830 h 364561"/>
              <a:gd name="connsiteX12238" fmla="*/ 4774854 w 12192000"/>
              <a:gd name="connsiteY12238" fmla="*/ 271568 h 364561"/>
              <a:gd name="connsiteX12239" fmla="*/ 4778696 w 12192000"/>
              <a:gd name="connsiteY12239" fmla="*/ 276496 h 364561"/>
              <a:gd name="connsiteX12240" fmla="*/ 4781813 w 12192000"/>
              <a:gd name="connsiteY12240" fmla="*/ 277067 h 364561"/>
              <a:gd name="connsiteX12241" fmla="*/ 4773158 w 12192000"/>
              <a:gd name="connsiteY12241" fmla="*/ 278402 h 364561"/>
              <a:gd name="connsiteX12242" fmla="*/ 4760461 w 12192000"/>
              <a:gd name="connsiteY12242" fmla="*/ 281264 h 364561"/>
              <a:gd name="connsiteX12243" fmla="*/ 4758639 w 12192000"/>
              <a:gd name="connsiteY12243" fmla="*/ 279263 h 364561"/>
              <a:gd name="connsiteX12244" fmla="*/ 4756626 w 12192000"/>
              <a:gd name="connsiteY12244" fmla="*/ 281472 h 364561"/>
              <a:gd name="connsiteX12245" fmla="*/ 4748779 w 12192000"/>
              <a:gd name="connsiteY12245" fmla="*/ 275723 h 364561"/>
              <a:gd name="connsiteX12246" fmla="*/ 4747561 w 12192000"/>
              <a:gd name="connsiteY12246" fmla="*/ 274830 h 364561"/>
              <a:gd name="connsiteX12247" fmla="*/ 4747561 w 12192000"/>
              <a:gd name="connsiteY12247" fmla="*/ 272387 h 364561"/>
              <a:gd name="connsiteX12248" fmla="*/ 4748701 w 12192000"/>
              <a:gd name="connsiteY12248" fmla="*/ 270909 h 364561"/>
              <a:gd name="connsiteX12249" fmla="*/ 4753771 w 12192000"/>
              <a:gd name="connsiteY12249" fmla="*/ 269970 h 364561"/>
              <a:gd name="connsiteX12250" fmla="*/ 4753771 w 12192000"/>
              <a:gd name="connsiteY12250" fmla="*/ 261386 h 364561"/>
              <a:gd name="connsiteX12251" fmla="*/ 4737196 w 12192000"/>
              <a:gd name="connsiteY12251" fmla="*/ 265128 h 364561"/>
              <a:gd name="connsiteX12252" fmla="*/ 4736474 w 12192000"/>
              <a:gd name="connsiteY12252" fmla="*/ 261431 h 364561"/>
              <a:gd name="connsiteX12253" fmla="*/ 4728225 w 12192000"/>
              <a:gd name="connsiteY12253" fmla="*/ 260568 h 364561"/>
              <a:gd name="connsiteX12254" fmla="*/ 4729404 w 12192000"/>
              <a:gd name="connsiteY12254" fmla="*/ 264019 h 364561"/>
              <a:gd name="connsiteX12255" fmla="*/ 4734026 w 12192000"/>
              <a:gd name="connsiteY12255" fmla="*/ 265953 h 364561"/>
              <a:gd name="connsiteX12256" fmla="*/ 4723348 w 12192000"/>
              <a:gd name="connsiteY12256" fmla="*/ 269970 h 364561"/>
              <a:gd name="connsiteX12257" fmla="*/ 4743630 w 12192000"/>
              <a:gd name="connsiteY12257" fmla="*/ 277482 h 364561"/>
              <a:gd name="connsiteX12258" fmla="*/ 4743928 w 12192000"/>
              <a:gd name="connsiteY12258" fmla="*/ 277095 h 364561"/>
              <a:gd name="connsiteX12259" fmla="*/ 4747561 w 12192000"/>
              <a:gd name="connsiteY12259" fmla="*/ 281974 h 364561"/>
              <a:gd name="connsiteX12260" fmla="*/ 4747561 w 12192000"/>
              <a:gd name="connsiteY12260" fmla="*/ 289118 h 364561"/>
              <a:gd name="connsiteX12261" fmla="*/ 4767063 w 12192000"/>
              <a:gd name="connsiteY12261" fmla="*/ 289118 h 364561"/>
              <a:gd name="connsiteX12262" fmla="*/ 4757311 w 12192000"/>
              <a:gd name="connsiteY12262" fmla="*/ 296263 h 364561"/>
              <a:gd name="connsiteX12263" fmla="*/ 4750100 w 12192000"/>
              <a:gd name="connsiteY12263" fmla="*/ 296263 h 364561"/>
              <a:gd name="connsiteX12264" fmla="*/ 4748492 w 12192000"/>
              <a:gd name="connsiteY12264" fmla="*/ 295870 h 364561"/>
              <a:gd name="connsiteX12265" fmla="*/ 4735727 w 12192000"/>
              <a:gd name="connsiteY12265" fmla="*/ 292751 h 364561"/>
              <a:gd name="connsiteX12266" fmla="*/ 4737809 w 12192000"/>
              <a:gd name="connsiteY12266" fmla="*/ 291798 h 364561"/>
              <a:gd name="connsiteX12267" fmla="*/ 4747561 w 12192000"/>
              <a:gd name="connsiteY12267" fmla="*/ 281974 h 364561"/>
              <a:gd name="connsiteX12268" fmla="*/ 4738320 w 12192000"/>
              <a:gd name="connsiteY12268" fmla="*/ 281974 h 364561"/>
              <a:gd name="connsiteX12269" fmla="*/ 4733390 w 12192000"/>
              <a:gd name="connsiteY12269" fmla="*/ 279264 h 364561"/>
              <a:gd name="connsiteX12270" fmla="*/ 4728460 w 12192000"/>
              <a:gd name="connsiteY12270" fmla="*/ 281974 h 364561"/>
              <a:gd name="connsiteX12271" fmla="*/ 4728057 w 12192000"/>
              <a:gd name="connsiteY12271" fmla="*/ 281974 h 364561"/>
              <a:gd name="connsiteX12272" fmla="*/ 4728145 w 12192000"/>
              <a:gd name="connsiteY12272" fmla="*/ 282147 h 364561"/>
              <a:gd name="connsiteX12273" fmla="*/ 4723322 w 12192000"/>
              <a:gd name="connsiteY12273" fmla="*/ 284799 h 364561"/>
              <a:gd name="connsiteX12274" fmla="*/ 4711815 w 12192000"/>
              <a:gd name="connsiteY12274" fmla="*/ 261603 h 364561"/>
              <a:gd name="connsiteX12275" fmla="*/ 4706413 w 12192000"/>
              <a:gd name="connsiteY12275" fmla="*/ 267920 h 364561"/>
              <a:gd name="connsiteX12276" fmla="*/ 4698628 w 12192000"/>
              <a:gd name="connsiteY12276" fmla="*/ 270365 h 364561"/>
              <a:gd name="connsiteX12277" fmla="*/ 4697409 w 12192000"/>
              <a:gd name="connsiteY12277" fmla="*/ 267686 h 364561"/>
              <a:gd name="connsiteX12278" fmla="*/ 4697409 w 12192000"/>
              <a:gd name="connsiteY12278" fmla="*/ 278402 h 364561"/>
              <a:gd name="connsiteX12279" fmla="*/ 4697409 w 12192000"/>
              <a:gd name="connsiteY12279" fmla="*/ 279234 h 364561"/>
              <a:gd name="connsiteX12280" fmla="*/ 4696713 w 12192000"/>
              <a:gd name="connsiteY12280" fmla="*/ 278341 h 364561"/>
              <a:gd name="connsiteX12281" fmla="*/ 4691679 w 12192000"/>
              <a:gd name="connsiteY12281" fmla="*/ 277419 h 364561"/>
              <a:gd name="connsiteX12282" fmla="*/ 4691679 w 12192000"/>
              <a:gd name="connsiteY12282" fmla="*/ 284799 h 364561"/>
              <a:gd name="connsiteX12283" fmla="*/ 4687364 w 12192000"/>
              <a:gd name="connsiteY12283" fmla="*/ 283649 h 364561"/>
              <a:gd name="connsiteX12284" fmla="*/ 4687657 w 12192000"/>
              <a:gd name="connsiteY12284" fmla="*/ 281974 h 364561"/>
              <a:gd name="connsiteX12285" fmla="*/ 4681081 w 12192000"/>
              <a:gd name="connsiteY12285" fmla="*/ 281974 h 364561"/>
              <a:gd name="connsiteX12286" fmla="*/ 4677835 w 12192000"/>
              <a:gd name="connsiteY12286" fmla="*/ 281109 h 364561"/>
              <a:gd name="connsiteX12287" fmla="*/ 4671542 w 12192000"/>
              <a:gd name="connsiteY12287" fmla="*/ 277419 h 364561"/>
              <a:gd name="connsiteX12288" fmla="*/ 4669812 w 12192000"/>
              <a:gd name="connsiteY12288" fmla="*/ 284915 h 364561"/>
              <a:gd name="connsiteX12289" fmla="*/ 4665688 w 12192000"/>
              <a:gd name="connsiteY12289" fmla="*/ 287312 h 364561"/>
              <a:gd name="connsiteX12290" fmla="*/ 4658402 w 12192000"/>
              <a:gd name="connsiteY12290" fmla="*/ 281974 h 364561"/>
              <a:gd name="connsiteX12291" fmla="*/ 4650764 w 12192000"/>
              <a:gd name="connsiteY12291" fmla="*/ 276379 h 364561"/>
              <a:gd name="connsiteX12292" fmla="*/ 4651406 w 12192000"/>
              <a:gd name="connsiteY12292" fmla="*/ 276496 h 364561"/>
              <a:gd name="connsiteX12293" fmla="*/ 4661474 w 12192000"/>
              <a:gd name="connsiteY12293" fmla="*/ 270038 h 364561"/>
              <a:gd name="connsiteX12294" fmla="*/ 4656440 w 12192000"/>
              <a:gd name="connsiteY12294" fmla="*/ 268984 h 364561"/>
              <a:gd name="connsiteX12295" fmla="*/ 4654657 w 12192000"/>
              <a:gd name="connsiteY12295" fmla="*/ 266369 h 364561"/>
              <a:gd name="connsiteX12296" fmla="*/ 4658675 w 12192000"/>
              <a:gd name="connsiteY12296" fmla="*/ 260424 h 364561"/>
              <a:gd name="connsiteX12297" fmla="*/ 4678135 w 12192000"/>
              <a:gd name="connsiteY12297" fmla="*/ 267614 h 364561"/>
              <a:gd name="connsiteX12298" fmla="*/ 4658675 w 12192000"/>
              <a:gd name="connsiteY12298" fmla="*/ 253234 h 364561"/>
              <a:gd name="connsiteX12299" fmla="*/ 4653513 w 12192000"/>
              <a:gd name="connsiteY12299" fmla="*/ 264692 h 364561"/>
              <a:gd name="connsiteX12300" fmla="*/ 4651406 w 12192000"/>
              <a:gd name="connsiteY12300" fmla="*/ 261603 h 364561"/>
              <a:gd name="connsiteX12301" fmla="*/ 4651406 w 12192000"/>
              <a:gd name="connsiteY12301" fmla="*/ 268984 h 364561"/>
              <a:gd name="connsiteX12302" fmla="*/ 4651406 w 12192000"/>
              <a:gd name="connsiteY12302" fmla="*/ 269367 h 364561"/>
              <a:gd name="connsiteX12303" fmla="*/ 4651119 w 12192000"/>
              <a:gd name="connsiteY12303" fmla="*/ 270004 h 364561"/>
              <a:gd name="connsiteX12304" fmla="*/ 4642597 w 12192000"/>
              <a:gd name="connsiteY12304" fmla="*/ 268984 h 364561"/>
              <a:gd name="connsiteX12305" fmla="*/ 4641338 w 12192000"/>
              <a:gd name="connsiteY12305" fmla="*/ 261603 h 364561"/>
              <a:gd name="connsiteX12306" fmla="*/ 4631270 w 12192000"/>
              <a:gd name="connsiteY12306" fmla="*/ 270038 h 364561"/>
              <a:gd name="connsiteX12307" fmla="*/ 4636304 w 12192000"/>
              <a:gd name="connsiteY12307" fmla="*/ 273728 h 364561"/>
              <a:gd name="connsiteX12308" fmla="*/ 4637771 w 12192000"/>
              <a:gd name="connsiteY12308" fmla="*/ 274804 h 364561"/>
              <a:gd name="connsiteX12309" fmla="*/ 4628030 w 12192000"/>
              <a:gd name="connsiteY12309" fmla="*/ 274804 h 364561"/>
              <a:gd name="connsiteX12310" fmla="*/ 4633628 w 12192000"/>
              <a:gd name="connsiteY12310" fmla="*/ 277392 h 364561"/>
              <a:gd name="connsiteX12311" fmla="*/ 4638334 w 12192000"/>
              <a:gd name="connsiteY12311" fmla="*/ 275217 h 364561"/>
              <a:gd name="connsiteX12312" fmla="*/ 4641338 w 12192000"/>
              <a:gd name="connsiteY12312" fmla="*/ 277419 h 364561"/>
              <a:gd name="connsiteX12313" fmla="*/ 4644485 w 12192000"/>
              <a:gd name="connsiteY12313" fmla="*/ 275228 h 364561"/>
              <a:gd name="connsiteX12314" fmla="*/ 4647383 w 12192000"/>
              <a:gd name="connsiteY12314" fmla="*/ 275759 h 364561"/>
              <a:gd name="connsiteX12315" fmla="*/ 4644361 w 12192000"/>
              <a:gd name="connsiteY12315" fmla="*/ 277973 h 364561"/>
              <a:gd name="connsiteX12316" fmla="*/ 4641338 w 12192000"/>
              <a:gd name="connsiteY12316" fmla="*/ 277419 h 364561"/>
              <a:gd name="connsiteX12317" fmla="*/ 4632794 w 12192000"/>
              <a:gd name="connsiteY12317" fmla="*/ 292033 h 364561"/>
              <a:gd name="connsiteX12318" fmla="*/ 4631794 w 12192000"/>
              <a:gd name="connsiteY12318" fmla="*/ 292258 h 364561"/>
              <a:gd name="connsiteX12319" fmla="*/ 4627754 w 12192000"/>
              <a:gd name="connsiteY12319" fmla="*/ 289118 h 364561"/>
              <a:gd name="connsiteX12320" fmla="*/ 4618002 w 12192000"/>
              <a:gd name="connsiteY12320" fmla="*/ 304427 h 364561"/>
              <a:gd name="connsiteX12321" fmla="*/ 4627754 w 12192000"/>
              <a:gd name="connsiteY12321" fmla="*/ 296263 h 364561"/>
              <a:gd name="connsiteX12322" fmla="*/ 4629609 w 12192000"/>
              <a:gd name="connsiteY12322" fmla="*/ 297708 h 364561"/>
              <a:gd name="connsiteX12323" fmla="*/ 4626573 w 12192000"/>
              <a:gd name="connsiteY12323" fmla="*/ 303365 h 364561"/>
              <a:gd name="connsiteX12324" fmla="*/ 4619764 w 12192000"/>
              <a:gd name="connsiteY12324" fmla="*/ 306940 h 364561"/>
              <a:gd name="connsiteX12325" fmla="*/ 4619764 w 12192000"/>
              <a:gd name="connsiteY12325" fmla="*/ 312229 h 364561"/>
              <a:gd name="connsiteX12326" fmla="*/ 4618070 w 12192000"/>
              <a:gd name="connsiteY12326" fmla="*/ 311473 h 364561"/>
              <a:gd name="connsiteX12327" fmla="*/ 4618070 w 12192000"/>
              <a:gd name="connsiteY12327" fmla="*/ 312369 h 364561"/>
              <a:gd name="connsiteX12328" fmla="*/ 4615021 w 12192000"/>
              <a:gd name="connsiteY12328" fmla="*/ 308857 h 364561"/>
              <a:gd name="connsiteX12329" fmla="*/ 4618010 w 12192000"/>
              <a:gd name="connsiteY12329" fmla="*/ 304437 h 364561"/>
              <a:gd name="connsiteX12330" fmla="*/ 4612657 w 12192000"/>
              <a:gd name="connsiteY12330" fmla="*/ 306133 h 364561"/>
              <a:gd name="connsiteX12331" fmla="*/ 4610955 w 12192000"/>
              <a:gd name="connsiteY12331" fmla="*/ 304173 h 364561"/>
              <a:gd name="connsiteX12332" fmla="*/ 4609906 w 12192000"/>
              <a:gd name="connsiteY12332" fmla="*/ 300330 h 364561"/>
              <a:gd name="connsiteX12333" fmla="*/ 4618010 w 12192000"/>
              <a:gd name="connsiteY12333" fmla="*/ 304437 h 364561"/>
              <a:gd name="connsiteX12334" fmla="*/ 4612052 w 12192000"/>
              <a:gd name="connsiteY12334" fmla="*/ 297833 h 364561"/>
              <a:gd name="connsiteX12335" fmla="*/ 4614730 w 12192000"/>
              <a:gd name="connsiteY12335" fmla="*/ 295870 h 364561"/>
              <a:gd name="connsiteX12336" fmla="*/ 4619764 w 12192000"/>
              <a:gd name="connsiteY12336" fmla="*/ 292180 h 364561"/>
              <a:gd name="connsiteX12337" fmla="*/ 4609696 w 12192000"/>
              <a:gd name="connsiteY12337" fmla="*/ 284799 h 364561"/>
              <a:gd name="connsiteX12338" fmla="*/ 4604662 w 12192000"/>
              <a:gd name="connsiteY12338" fmla="*/ 288490 h 364561"/>
              <a:gd name="connsiteX12339" fmla="*/ 4601807 w 12192000"/>
              <a:gd name="connsiteY12339" fmla="*/ 290582 h 364561"/>
              <a:gd name="connsiteX12340" fmla="*/ 4598561 w 12192000"/>
              <a:gd name="connsiteY12340" fmla="*/ 289040 h 364561"/>
              <a:gd name="connsiteX12341" fmla="*/ 4599322 w 12192000"/>
              <a:gd name="connsiteY12341" fmla="*/ 291955 h 364561"/>
              <a:gd name="connsiteX12342" fmla="*/ 4595662 w 12192000"/>
              <a:gd name="connsiteY12342" fmla="*/ 289272 h 364561"/>
              <a:gd name="connsiteX12343" fmla="*/ 4598380 w 12192000"/>
              <a:gd name="connsiteY12343" fmla="*/ 289307 h 364561"/>
              <a:gd name="connsiteX12344" fmla="*/ 4601078 w 12192000"/>
              <a:gd name="connsiteY12344" fmla="*/ 284690 h 364561"/>
              <a:gd name="connsiteX12345" fmla="*/ 4600244 w 12192000"/>
              <a:gd name="connsiteY12345" fmla="*/ 282675 h 364561"/>
              <a:gd name="connsiteX12346" fmla="*/ 4605702 w 12192000"/>
              <a:gd name="connsiteY12346" fmla="*/ 285832 h 364561"/>
              <a:gd name="connsiteX12347" fmla="*/ 4618010 w 12192000"/>
              <a:gd name="connsiteY12347" fmla="*/ 281706 h 364561"/>
              <a:gd name="connsiteX12348" fmla="*/ 4613484 w 12192000"/>
              <a:gd name="connsiteY12348" fmla="*/ 281706 h 364561"/>
              <a:gd name="connsiteX12349" fmla="*/ 4619910 w 12192000"/>
              <a:gd name="connsiteY12349" fmla="*/ 277333 h 364561"/>
              <a:gd name="connsiteX12350" fmla="*/ 4589487 w 12192000"/>
              <a:gd name="connsiteY12350" fmla="*/ 269910 h 364561"/>
              <a:gd name="connsiteX12351" fmla="*/ 4591020 w 12192000"/>
              <a:gd name="connsiteY12351" fmla="*/ 271530 h 364561"/>
              <a:gd name="connsiteX12352" fmla="*/ 4589909 w 12192000"/>
              <a:gd name="connsiteY12352" fmla="*/ 271090 h 364561"/>
              <a:gd name="connsiteX12353" fmla="*/ 4590189 w 12192000"/>
              <a:gd name="connsiteY12353" fmla="*/ 271883 h 364561"/>
              <a:gd name="connsiteX12354" fmla="*/ 4598452 w 12192000"/>
              <a:gd name="connsiteY12354" fmla="*/ 281994 h 364561"/>
              <a:gd name="connsiteX12355" fmla="*/ 4590364 w 12192000"/>
              <a:gd name="connsiteY12355" fmla="*/ 285388 h 364561"/>
              <a:gd name="connsiteX12356" fmla="*/ 4589560 w 12192000"/>
              <a:gd name="connsiteY12356" fmla="*/ 284799 h 364561"/>
              <a:gd name="connsiteX12357" fmla="*/ 4579492 w 12192000"/>
              <a:gd name="connsiteY12357" fmla="*/ 292180 h 364561"/>
              <a:gd name="connsiteX12358" fmla="*/ 4569930 w 12192000"/>
              <a:gd name="connsiteY12358" fmla="*/ 289564 h 364561"/>
              <a:gd name="connsiteX12359" fmla="*/ 4569395 w 12192000"/>
              <a:gd name="connsiteY12359" fmla="*/ 289040 h 364561"/>
              <a:gd name="connsiteX12360" fmla="*/ 4569201 w 12192000"/>
              <a:gd name="connsiteY12360" fmla="*/ 289365 h 364561"/>
              <a:gd name="connsiteX12361" fmla="*/ 4567635 w 12192000"/>
              <a:gd name="connsiteY12361" fmla="*/ 288936 h 364561"/>
              <a:gd name="connsiteX12362" fmla="*/ 4552592 w 12192000"/>
              <a:gd name="connsiteY12362" fmla="*/ 291142 h 364561"/>
              <a:gd name="connsiteX12363" fmla="*/ 4549820 w 12192000"/>
              <a:gd name="connsiteY12363" fmla="*/ 291357 h 364561"/>
              <a:gd name="connsiteX12364" fmla="*/ 4553037 w 12192000"/>
              <a:gd name="connsiteY12364" fmla="*/ 284823 h 364561"/>
              <a:gd name="connsiteX12365" fmla="*/ 4559665 w 12192000"/>
              <a:gd name="connsiteY12365" fmla="*/ 281706 h 364561"/>
              <a:gd name="connsiteX12366" fmla="*/ 4554708 w 12192000"/>
              <a:gd name="connsiteY12366" fmla="*/ 281706 h 364561"/>
              <a:gd name="connsiteX12367" fmla="*/ 4559499 w 12192000"/>
              <a:gd name="connsiteY12367" fmla="*/ 277283 h 364561"/>
              <a:gd name="connsiteX12368" fmla="*/ 4569582 w 12192000"/>
              <a:gd name="connsiteY12368" fmla="*/ 269835 h 364561"/>
              <a:gd name="connsiteX12369" fmla="*/ 4579665 w 12192000"/>
              <a:gd name="connsiteY12369" fmla="*/ 269835 h 364561"/>
              <a:gd name="connsiteX12370" fmla="*/ 4582226 w 12192000"/>
              <a:gd name="connsiteY12370" fmla="*/ 269835 h 364561"/>
              <a:gd name="connsiteX12371" fmla="*/ 4569095 w 12192000"/>
              <a:gd name="connsiteY12371" fmla="*/ 274804 h 364561"/>
              <a:gd name="connsiteX12372" fmla="*/ 4582853 w 12192000"/>
              <a:gd name="connsiteY12372" fmla="*/ 271771 h 364561"/>
              <a:gd name="connsiteX12373" fmla="*/ 4585564 w 12192000"/>
              <a:gd name="connsiteY12373" fmla="*/ 269835 h 364561"/>
              <a:gd name="connsiteX12374" fmla="*/ 4586746 w 12192000"/>
              <a:gd name="connsiteY12374" fmla="*/ 269835 h 364561"/>
              <a:gd name="connsiteX12375" fmla="*/ 4589909 w 12192000"/>
              <a:gd name="connsiteY12375" fmla="*/ 271090 h 364561"/>
              <a:gd name="connsiteX12376" fmla="*/ 4589459 w 12192000"/>
              <a:gd name="connsiteY12376" fmla="*/ 269835 h 364561"/>
              <a:gd name="connsiteX12377" fmla="*/ 4599830 w 12192000"/>
              <a:gd name="connsiteY12377" fmla="*/ 269835 h 364561"/>
              <a:gd name="connsiteX12378" fmla="*/ 4579665 w 12192000"/>
              <a:gd name="connsiteY12378" fmla="*/ 261323 h 364561"/>
              <a:gd name="connsiteX12379" fmla="*/ 4569582 w 12192000"/>
              <a:gd name="connsiteY12379" fmla="*/ 253875 h 364561"/>
              <a:gd name="connsiteX12380" fmla="*/ 4549415 w 12192000"/>
              <a:gd name="connsiteY12380" fmla="*/ 261323 h 364561"/>
              <a:gd name="connsiteX12381" fmla="*/ 4539334 w 12192000"/>
              <a:gd name="connsiteY12381" fmla="*/ 269835 h 364561"/>
              <a:gd name="connsiteX12382" fmla="*/ 4544374 w 12192000"/>
              <a:gd name="connsiteY12382" fmla="*/ 277283 h 364561"/>
              <a:gd name="connsiteX12383" fmla="*/ 4547368 w 12192000"/>
              <a:gd name="connsiteY12383" fmla="*/ 281706 h 364561"/>
              <a:gd name="connsiteX12384" fmla="*/ 4542250 w 12192000"/>
              <a:gd name="connsiteY12384" fmla="*/ 281706 h 364561"/>
              <a:gd name="connsiteX12385" fmla="*/ 4540594 w 12192000"/>
              <a:gd name="connsiteY12385" fmla="*/ 281007 h 364561"/>
              <a:gd name="connsiteX12386" fmla="*/ 4539334 w 12192000"/>
              <a:gd name="connsiteY12386" fmla="*/ 277283 h 364561"/>
              <a:gd name="connsiteX12387" fmla="*/ 4536340 w 12192000"/>
              <a:gd name="connsiteY12387" fmla="*/ 281706 h 364561"/>
              <a:gd name="connsiteX12388" fmla="*/ 4529022 w 12192000"/>
              <a:gd name="connsiteY12388" fmla="*/ 281706 h 364561"/>
              <a:gd name="connsiteX12389" fmla="*/ 4534573 w 12192000"/>
              <a:gd name="connsiteY12389" fmla="*/ 284315 h 364561"/>
              <a:gd name="connsiteX12390" fmla="*/ 4534292 w 12192000"/>
              <a:gd name="connsiteY12390" fmla="*/ 284731 h 364561"/>
              <a:gd name="connsiteX12391" fmla="*/ 4529250 w 12192000"/>
              <a:gd name="connsiteY12391" fmla="*/ 292179 h 364561"/>
              <a:gd name="connsiteX12392" fmla="*/ 4539408 w 12192000"/>
              <a:gd name="connsiteY12392" fmla="*/ 290871 h 364561"/>
              <a:gd name="connsiteX12393" fmla="*/ 4539585 w 12192000"/>
              <a:gd name="connsiteY12393" fmla="*/ 292151 h 364561"/>
              <a:gd name="connsiteX12394" fmla="*/ 4539220 w 12192000"/>
              <a:gd name="connsiteY12394" fmla="*/ 292180 h 364561"/>
              <a:gd name="connsiteX12395" fmla="*/ 4539602 w 12192000"/>
              <a:gd name="connsiteY12395" fmla="*/ 292273 h 364561"/>
              <a:gd name="connsiteX12396" fmla="*/ 4540168 w 12192000"/>
              <a:gd name="connsiteY12396" fmla="*/ 296374 h 364561"/>
              <a:gd name="connsiteX12397" fmla="*/ 4541642 w 12192000"/>
              <a:gd name="connsiteY12397" fmla="*/ 292771 h 364561"/>
              <a:gd name="connsiteX12398" fmla="*/ 4542996 w 12192000"/>
              <a:gd name="connsiteY12398" fmla="*/ 293102 h 364561"/>
              <a:gd name="connsiteX12399" fmla="*/ 4539220 w 12192000"/>
              <a:gd name="connsiteY12399" fmla="*/ 299560 h 364561"/>
              <a:gd name="connsiteX12400" fmla="*/ 4559356 w 12192000"/>
              <a:gd name="connsiteY12400" fmla="*/ 299560 h 364561"/>
              <a:gd name="connsiteX12401" fmla="*/ 4559356 w 12192000"/>
              <a:gd name="connsiteY12401" fmla="*/ 306940 h 364561"/>
              <a:gd name="connsiteX12402" fmla="*/ 4548000 w 12192000"/>
              <a:gd name="connsiteY12402" fmla="*/ 311582 h 364561"/>
              <a:gd name="connsiteX12403" fmla="*/ 4535726 w 12192000"/>
              <a:gd name="connsiteY12403" fmla="*/ 312390 h 364561"/>
              <a:gd name="connsiteX12404" fmla="*/ 4533290 w 12192000"/>
              <a:gd name="connsiteY12404" fmla="*/ 314722 h 364561"/>
              <a:gd name="connsiteX12405" fmla="*/ 4527601 w 12192000"/>
              <a:gd name="connsiteY12405" fmla="*/ 314205 h 364561"/>
              <a:gd name="connsiteX12406" fmla="*/ 4518377 w 12192000"/>
              <a:gd name="connsiteY12406" fmla="*/ 307475 h 364561"/>
              <a:gd name="connsiteX12407" fmla="*/ 4518259 w 12192000"/>
              <a:gd name="connsiteY12407" fmla="*/ 306715 h 364561"/>
              <a:gd name="connsiteX12408" fmla="*/ 4527714 w 12192000"/>
              <a:gd name="connsiteY12408" fmla="*/ 303250 h 364561"/>
              <a:gd name="connsiteX12409" fmla="*/ 4529152 w 12192000"/>
              <a:gd name="connsiteY12409" fmla="*/ 299560 h 364561"/>
              <a:gd name="connsiteX12410" fmla="*/ 4517645 w 12192000"/>
              <a:gd name="connsiteY12410" fmla="*/ 284799 h 364561"/>
              <a:gd name="connsiteX12411" fmla="*/ 4514460 w 12192000"/>
              <a:gd name="connsiteY12411" fmla="*/ 282853 h 364561"/>
              <a:gd name="connsiteX12412" fmla="*/ 4509548 w 12192000"/>
              <a:gd name="connsiteY12412" fmla="*/ 281773 h 364561"/>
              <a:gd name="connsiteX12413" fmla="*/ 4509574 w 12192000"/>
              <a:gd name="connsiteY12413" fmla="*/ 281706 h 364561"/>
              <a:gd name="connsiteX12414" fmla="*/ 4509547 w 12192000"/>
              <a:gd name="connsiteY12414" fmla="*/ 281773 h 364561"/>
              <a:gd name="connsiteX12415" fmla="*/ 4509150 w 12192000"/>
              <a:gd name="connsiteY12415" fmla="*/ 281686 h 364561"/>
              <a:gd name="connsiteX12416" fmla="*/ 4507586 w 12192000"/>
              <a:gd name="connsiteY12416" fmla="*/ 284782 h 364561"/>
              <a:gd name="connsiteX12417" fmla="*/ 4508146 w 12192000"/>
              <a:gd name="connsiteY12417" fmla="*/ 285191 h 364561"/>
              <a:gd name="connsiteX12418" fmla="*/ 4507856 w 12192000"/>
              <a:gd name="connsiteY12418" fmla="*/ 285901 h 364561"/>
              <a:gd name="connsiteX12419" fmla="*/ 4507904 w 12192000"/>
              <a:gd name="connsiteY12419" fmla="*/ 285877 h 364561"/>
              <a:gd name="connsiteX12420" fmla="*/ 4508171 w 12192000"/>
              <a:gd name="connsiteY12420" fmla="*/ 285210 h 364561"/>
              <a:gd name="connsiteX12421" fmla="*/ 4513326 w 12192000"/>
              <a:gd name="connsiteY12421" fmla="*/ 288971 h 364561"/>
              <a:gd name="connsiteX12422" fmla="*/ 4517690 w 12192000"/>
              <a:gd name="connsiteY12422" fmla="*/ 299306 h 364561"/>
              <a:gd name="connsiteX12423" fmla="*/ 4508639 w 12192000"/>
              <a:gd name="connsiteY12423" fmla="*/ 294713 h 364561"/>
              <a:gd name="connsiteX12424" fmla="*/ 4507593 w 12192000"/>
              <a:gd name="connsiteY12424" fmla="*/ 286540 h 364561"/>
              <a:gd name="connsiteX12425" fmla="*/ 4507856 w 12192000"/>
              <a:gd name="connsiteY12425" fmla="*/ 285901 h 364561"/>
              <a:gd name="connsiteX12426" fmla="*/ 4507531 w 12192000"/>
              <a:gd name="connsiteY12426" fmla="*/ 286059 h 364561"/>
              <a:gd name="connsiteX12427" fmla="*/ 4507346 w 12192000"/>
              <a:gd name="connsiteY12427" fmla="*/ 284608 h 364561"/>
              <a:gd name="connsiteX12428" fmla="*/ 4507566 w 12192000"/>
              <a:gd name="connsiteY12428" fmla="*/ 284768 h 364561"/>
              <a:gd name="connsiteX12429" fmla="*/ 4506004 w 12192000"/>
              <a:gd name="connsiteY12429" fmla="*/ 280417 h 364561"/>
              <a:gd name="connsiteX12430" fmla="*/ 4497509 w 12192000"/>
              <a:gd name="connsiteY12430" fmla="*/ 270038 h 364561"/>
              <a:gd name="connsiteX12431" fmla="*/ 4517645 w 12192000"/>
              <a:gd name="connsiteY12431" fmla="*/ 254223 h 364561"/>
              <a:gd name="connsiteX12432" fmla="*/ 4497509 w 12192000"/>
              <a:gd name="connsiteY12432" fmla="*/ 261603 h 364561"/>
              <a:gd name="connsiteX12433" fmla="*/ 4487441 w 12192000"/>
              <a:gd name="connsiteY12433" fmla="*/ 277419 h 364561"/>
              <a:gd name="connsiteX12434" fmla="*/ 4476114 w 12192000"/>
              <a:gd name="connsiteY12434" fmla="*/ 263580 h 364561"/>
              <a:gd name="connsiteX12435" fmla="*/ 4473154 w 12192000"/>
              <a:gd name="connsiteY12435" fmla="*/ 263270 h 364561"/>
              <a:gd name="connsiteX12436" fmla="*/ 4470387 w 12192000"/>
              <a:gd name="connsiteY12436" fmla="*/ 260568 h 364561"/>
              <a:gd name="connsiteX12437" fmla="*/ 4469338 w 12192000"/>
              <a:gd name="connsiteY12437" fmla="*/ 262871 h 364561"/>
              <a:gd name="connsiteX12438" fmla="*/ 4467333 w 12192000"/>
              <a:gd name="connsiteY12438" fmla="*/ 262661 h 364561"/>
              <a:gd name="connsiteX12439" fmla="*/ 4460660 w 12192000"/>
              <a:gd name="connsiteY12439" fmla="*/ 260568 h 364561"/>
              <a:gd name="connsiteX12440" fmla="*/ 4460660 w 12192000"/>
              <a:gd name="connsiteY12440" fmla="*/ 261962 h 364561"/>
              <a:gd name="connsiteX12441" fmla="*/ 4457236 w 12192000"/>
              <a:gd name="connsiteY12441" fmla="*/ 261603 h 364561"/>
              <a:gd name="connsiteX12442" fmla="*/ 4457236 w 12192000"/>
              <a:gd name="connsiteY12442" fmla="*/ 246843 h 364561"/>
              <a:gd name="connsiteX12443" fmla="*/ 4447168 w 12192000"/>
              <a:gd name="connsiteY12443" fmla="*/ 254223 h 364561"/>
              <a:gd name="connsiteX12444" fmla="*/ 4447168 w 12192000"/>
              <a:gd name="connsiteY12444" fmla="*/ 261603 h 364561"/>
              <a:gd name="connsiteX12445" fmla="*/ 4460660 w 12192000"/>
              <a:gd name="connsiteY12445" fmla="*/ 262631 h 364561"/>
              <a:gd name="connsiteX12446" fmla="*/ 4460660 w 12192000"/>
              <a:gd name="connsiteY12446" fmla="*/ 266796 h 364561"/>
              <a:gd name="connsiteX12447" fmla="*/ 4460660 w 12192000"/>
              <a:gd name="connsiteY12447" fmla="*/ 267686 h 364561"/>
              <a:gd name="connsiteX12448" fmla="*/ 4465524 w 12192000"/>
              <a:gd name="connsiteY12448" fmla="*/ 273025 h 364561"/>
              <a:gd name="connsiteX12449" fmla="*/ 4467749 w 12192000"/>
              <a:gd name="connsiteY12449" fmla="*/ 270582 h 364561"/>
              <a:gd name="connsiteX12450" fmla="*/ 4471080 w 12192000"/>
              <a:gd name="connsiteY12450" fmla="*/ 274651 h 364561"/>
              <a:gd name="connsiteX12451" fmla="*/ 4467304 w 12192000"/>
              <a:gd name="connsiteY12451" fmla="*/ 284799 h 364561"/>
              <a:gd name="connsiteX12452" fmla="*/ 4470218 w 12192000"/>
              <a:gd name="connsiteY12452" fmla="*/ 289071 h 364561"/>
              <a:gd name="connsiteX12453" fmla="*/ 4465522 w 12192000"/>
              <a:gd name="connsiteY12453" fmla="*/ 289921 h 364561"/>
              <a:gd name="connsiteX12454" fmla="*/ 4460657 w 12192000"/>
              <a:gd name="connsiteY12454" fmla="*/ 296086 h 364561"/>
              <a:gd name="connsiteX12455" fmla="*/ 4469171 w 12192000"/>
              <a:gd name="connsiteY12455" fmla="*/ 297093 h 364561"/>
              <a:gd name="connsiteX12456" fmla="*/ 4470224 w 12192000"/>
              <a:gd name="connsiteY12456" fmla="*/ 303195 h 364561"/>
              <a:gd name="connsiteX12457" fmla="*/ 4467304 w 12192000"/>
              <a:gd name="connsiteY12457" fmla="*/ 306940 h 364561"/>
              <a:gd name="connsiteX12458" fmla="*/ 4447168 w 12192000"/>
              <a:gd name="connsiteY12458" fmla="*/ 299560 h 364561"/>
              <a:gd name="connsiteX12459" fmla="*/ 4457236 w 12192000"/>
              <a:gd name="connsiteY12459" fmla="*/ 299560 h 364561"/>
              <a:gd name="connsiteX12460" fmla="*/ 4415526 w 12192000"/>
              <a:gd name="connsiteY12460" fmla="*/ 284799 h 364561"/>
              <a:gd name="connsiteX12461" fmla="*/ 4425594 w 12192000"/>
              <a:gd name="connsiteY12461" fmla="*/ 277419 h 364561"/>
              <a:gd name="connsiteX12462" fmla="*/ 4419697 w 12192000"/>
              <a:gd name="connsiteY12462" fmla="*/ 277419 h 364561"/>
              <a:gd name="connsiteX12463" fmla="*/ 4419494 w 12192000"/>
              <a:gd name="connsiteY12463" fmla="*/ 274449 h 364561"/>
              <a:gd name="connsiteX12464" fmla="*/ 4416018 w 12192000"/>
              <a:gd name="connsiteY12464" fmla="*/ 271696 h 364561"/>
              <a:gd name="connsiteX12465" fmla="*/ 4410563 w 12192000"/>
              <a:gd name="connsiteY12465" fmla="*/ 274588 h 364561"/>
              <a:gd name="connsiteX12466" fmla="*/ 4411500 w 12192000"/>
              <a:gd name="connsiteY12466" fmla="*/ 277419 h 364561"/>
              <a:gd name="connsiteX12467" fmla="*/ 4405458 w 12192000"/>
              <a:gd name="connsiteY12467" fmla="*/ 277419 h 364561"/>
              <a:gd name="connsiteX12468" fmla="*/ 4406874 w 12192000"/>
              <a:gd name="connsiteY12468" fmla="*/ 295062 h 364561"/>
              <a:gd name="connsiteX12469" fmla="*/ 4405504 w 12192000"/>
              <a:gd name="connsiteY12469" fmla="*/ 299413 h 364561"/>
              <a:gd name="connsiteX12470" fmla="*/ 4405637 w 12192000"/>
              <a:gd name="connsiteY12470" fmla="*/ 299480 h 364561"/>
              <a:gd name="connsiteX12471" fmla="*/ 4409863 w 12192000"/>
              <a:gd name="connsiteY12471" fmla="*/ 297600 h 364561"/>
              <a:gd name="connsiteX12472" fmla="*/ 4415526 w 12192000"/>
              <a:gd name="connsiteY12472" fmla="*/ 306940 h 364561"/>
              <a:gd name="connsiteX12473" fmla="*/ 4425594 w 12192000"/>
              <a:gd name="connsiteY12473" fmla="*/ 306940 h 364561"/>
              <a:gd name="connsiteX12474" fmla="*/ 4411436 w 12192000"/>
              <a:gd name="connsiteY12474" fmla="*/ 313168 h 364561"/>
              <a:gd name="connsiteX12475" fmla="*/ 4406601 w 12192000"/>
              <a:gd name="connsiteY12475" fmla="*/ 314100 h 364561"/>
              <a:gd name="connsiteX12476" fmla="*/ 4414252 w 12192000"/>
              <a:gd name="connsiteY12476" fmla="*/ 314950 h 364561"/>
              <a:gd name="connsiteX12477" fmla="*/ 4415469 w 12192000"/>
              <a:gd name="connsiteY12477" fmla="*/ 321576 h 364561"/>
              <a:gd name="connsiteX12478" fmla="*/ 4405734 w 12192000"/>
              <a:gd name="connsiteY12478" fmla="*/ 321576 h 364561"/>
              <a:gd name="connsiteX12479" fmla="*/ 4409384 w 12192000"/>
              <a:gd name="connsiteY12479" fmla="*/ 314950 h 364561"/>
              <a:gd name="connsiteX12480" fmla="*/ 4406317 w 12192000"/>
              <a:gd name="connsiteY12480" fmla="*/ 314155 h 364561"/>
              <a:gd name="connsiteX12481" fmla="*/ 4405458 w 12192000"/>
              <a:gd name="connsiteY12481" fmla="*/ 314321 h 364561"/>
              <a:gd name="connsiteX12482" fmla="*/ 4395390 w 12192000"/>
              <a:gd name="connsiteY12482" fmla="*/ 306940 h 364561"/>
              <a:gd name="connsiteX12483" fmla="*/ 4385322 w 12192000"/>
              <a:gd name="connsiteY12483" fmla="*/ 314321 h 364561"/>
              <a:gd name="connsiteX12484" fmla="*/ 4365186 w 12192000"/>
              <a:gd name="connsiteY12484" fmla="*/ 299560 h 364561"/>
              <a:gd name="connsiteX12485" fmla="*/ 4365186 w 12192000"/>
              <a:gd name="connsiteY12485" fmla="*/ 306940 h 364561"/>
              <a:gd name="connsiteX12486" fmla="*/ 4355118 w 12192000"/>
              <a:gd name="connsiteY12486" fmla="*/ 299560 h 364561"/>
              <a:gd name="connsiteX12487" fmla="*/ 4365186 w 12192000"/>
              <a:gd name="connsiteY12487" fmla="*/ 292180 h 364561"/>
              <a:gd name="connsiteX12488" fmla="*/ 4405458 w 12192000"/>
              <a:gd name="connsiteY12488" fmla="*/ 284799 h 364561"/>
              <a:gd name="connsiteX12489" fmla="*/ 4385322 w 12192000"/>
              <a:gd name="connsiteY12489" fmla="*/ 277419 h 364561"/>
              <a:gd name="connsiteX12490" fmla="*/ 4365186 w 12192000"/>
              <a:gd name="connsiteY12490" fmla="*/ 284799 h 364561"/>
              <a:gd name="connsiteX12491" fmla="*/ 4365186 w 12192000"/>
              <a:gd name="connsiteY12491" fmla="*/ 280532 h 364561"/>
              <a:gd name="connsiteX12492" fmla="*/ 4365186 w 12192000"/>
              <a:gd name="connsiteY12492" fmla="*/ 279264 h 364561"/>
              <a:gd name="connsiteX12493" fmla="*/ 4363298 w 12192000"/>
              <a:gd name="connsiteY12493" fmla="*/ 279610 h 364561"/>
              <a:gd name="connsiteX12494" fmla="*/ 4334982 w 12192000"/>
              <a:gd name="connsiteY12494" fmla="*/ 284799 h 364561"/>
              <a:gd name="connsiteX12495" fmla="*/ 4334982 w 12192000"/>
              <a:gd name="connsiteY12495" fmla="*/ 292180 h 364561"/>
              <a:gd name="connsiteX12496" fmla="*/ 4303339 w 12192000"/>
              <a:gd name="connsiteY12496" fmla="*/ 292180 h 364561"/>
              <a:gd name="connsiteX12497" fmla="*/ 4313407 w 12192000"/>
              <a:gd name="connsiteY12497" fmla="*/ 277419 h 364561"/>
              <a:gd name="connsiteX12498" fmla="*/ 4303339 w 12192000"/>
              <a:gd name="connsiteY12498" fmla="*/ 277419 h 364561"/>
              <a:gd name="connsiteX12499" fmla="*/ 4283203 w 12192000"/>
              <a:gd name="connsiteY12499" fmla="*/ 292180 h 364561"/>
              <a:gd name="connsiteX12500" fmla="*/ 4273135 w 12192000"/>
              <a:gd name="connsiteY12500" fmla="*/ 284799 h 364561"/>
              <a:gd name="connsiteX12501" fmla="*/ 4273135 w 12192000"/>
              <a:gd name="connsiteY12501" fmla="*/ 277419 h 364561"/>
              <a:gd name="connsiteX12502" fmla="*/ 4283203 w 12192000"/>
              <a:gd name="connsiteY12502" fmla="*/ 277419 h 364561"/>
              <a:gd name="connsiteX12503" fmla="*/ 4273135 w 12192000"/>
              <a:gd name="connsiteY12503" fmla="*/ 270038 h 364561"/>
              <a:gd name="connsiteX12504" fmla="*/ 4273135 w 12192000"/>
              <a:gd name="connsiteY12504" fmla="*/ 261603 h 364561"/>
              <a:gd name="connsiteX12505" fmla="*/ 4252999 w 12192000"/>
              <a:gd name="connsiteY12505" fmla="*/ 261603 h 364561"/>
              <a:gd name="connsiteX12506" fmla="*/ 4263067 w 12192000"/>
              <a:gd name="connsiteY12506" fmla="*/ 277419 h 364561"/>
              <a:gd name="connsiteX12507" fmla="*/ 4252999 w 12192000"/>
              <a:gd name="connsiteY12507" fmla="*/ 277419 h 364561"/>
              <a:gd name="connsiteX12508" fmla="*/ 4252078 w 12192000"/>
              <a:gd name="connsiteY12508" fmla="*/ 272556 h 364561"/>
              <a:gd name="connsiteX12509" fmla="*/ 4231295 w 12192000"/>
              <a:gd name="connsiteY12509" fmla="*/ 269999 h 364561"/>
              <a:gd name="connsiteX12510" fmla="*/ 4246971 w 12192000"/>
              <a:gd name="connsiteY12510" fmla="*/ 276312 h 364561"/>
              <a:gd name="connsiteX12511" fmla="*/ 4252835 w 12192000"/>
              <a:gd name="connsiteY12511" fmla="*/ 277447 h 364561"/>
              <a:gd name="connsiteX12512" fmla="*/ 4246998 w 12192000"/>
              <a:gd name="connsiteY12512" fmla="*/ 278457 h 364561"/>
              <a:gd name="connsiteX12513" fmla="*/ 4231425 w 12192000"/>
              <a:gd name="connsiteY12513" fmla="*/ 277419 h 364561"/>
              <a:gd name="connsiteX12514" fmla="*/ 4204524 w 12192000"/>
              <a:gd name="connsiteY12514" fmla="*/ 290911 h 364561"/>
              <a:gd name="connsiteX12515" fmla="*/ 4201221 w 12192000"/>
              <a:gd name="connsiteY12515" fmla="*/ 291224 h 364561"/>
              <a:gd name="connsiteX12516" fmla="*/ 4201221 w 12192000"/>
              <a:gd name="connsiteY12516" fmla="*/ 292180 h 364561"/>
              <a:gd name="connsiteX12517" fmla="*/ 4197901 w 12192000"/>
              <a:gd name="connsiteY12517" fmla="*/ 291539 h 364561"/>
              <a:gd name="connsiteX12518" fmla="*/ 4191153 w 12192000"/>
              <a:gd name="connsiteY12518" fmla="*/ 292180 h 364561"/>
              <a:gd name="connsiteX12519" fmla="*/ 4201221 w 12192000"/>
              <a:gd name="connsiteY12519" fmla="*/ 299560 h 364561"/>
              <a:gd name="connsiteX12520" fmla="*/ 4181085 w 12192000"/>
              <a:gd name="connsiteY12520" fmla="*/ 306940 h 364561"/>
              <a:gd name="connsiteX12521" fmla="*/ 4191128 w 12192000"/>
              <a:gd name="connsiteY12521" fmla="*/ 307610 h 364561"/>
              <a:gd name="connsiteX12522" fmla="*/ 4191153 w 12192000"/>
              <a:gd name="connsiteY12522" fmla="*/ 306940 h 364561"/>
              <a:gd name="connsiteX12523" fmla="*/ 4191153 w 12192000"/>
              <a:gd name="connsiteY12523" fmla="*/ 307611 h 364561"/>
              <a:gd name="connsiteX12524" fmla="*/ 4194928 w 12192000"/>
              <a:gd name="connsiteY12524" fmla="*/ 307863 h 364561"/>
              <a:gd name="connsiteX12525" fmla="*/ 4201221 w 12192000"/>
              <a:gd name="connsiteY12525" fmla="*/ 314321 h 364561"/>
              <a:gd name="connsiteX12526" fmla="*/ 4191153 w 12192000"/>
              <a:gd name="connsiteY12526" fmla="*/ 314321 h 364561"/>
              <a:gd name="connsiteX12527" fmla="*/ 4191153 w 12192000"/>
              <a:gd name="connsiteY12527" fmla="*/ 307863 h 364561"/>
              <a:gd name="connsiteX12528" fmla="*/ 4191153 w 12192000"/>
              <a:gd name="connsiteY12528" fmla="*/ 307611 h 364561"/>
              <a:gd name="connsiteX12529" fmla="*/ 4191128 w 12192000"/>
              <a:gd name="connsiteY12529" fmla="*/ 307610 h 364561"/>
              <a:gd name="connsiteX12530" fmla="*/ 4190995 w 12192000"/>
              <a:gd name="connsiteY12530" fmla="*/ 311207 h 364561"/>
              <a:gd name="connsiteX12531" fmla="*/ 4181085 w 12192000"/>
              <a:gd name="connsiteY12531" fmla="*/ 314321 h 364561"/>
              <a:gd name="connsiteX12532" fmla="*/ 4161054 w 12192000"/>
              <a:gd name="connsiteY12532" fmla="*/ 314321 h 364561"/>
              <a:gd name="connsiteX12533" fmla="*/ 4161167 w 12192000"/>
              <a:gd name="connsiteY12533" fmla="*/ 315164 h 364561"/>
              <a:gd name="connsiteX12534" fmla="*/ 4170990 w 12192000"/>
              <a:gd name="connsiteY12534" fmla="*/ 321427 h 364561"/>
              <a:gd name="connsiteX12535" fmla="*/ 4161011 w 12192000"/>
              <a:gd name="connsiteY12535" fmla="*/ 321427 h 364561"/>
              <a:gd name="connsiteX12536" fmla="*/ 4190948 w 12192000"/>
              <a:gd name="connsiteY12536" fmla="*/ 328851 h 364561"/>
              <a:gd name="connsiteX12537" fmla="*/ 4180970 w 12192000"/>
              <a:gd name="connsiteY12537" fmla="*/ 336274 h 364561"/>
              <a:gd name="connsiteX12538" fmla="*/ 4180970 w 12192000"/>
              <a:gd name="connsiteY12538" fmla="*/ 328851 h 364561"/>
              <a:gd name="connsiteX12539" fmla="*/ 4161011 w 12192000"/>
              <a:gd name="connsiteY12539" fmla="*/ 336274 h 364561"/>
              <a:gd name="connsiteX12540" fmla="*/ 4151033 w 12192000"/>
              <a:gd name="connsiteY12540" fmla="*/ 336274 h 364561"/>
              <a:gd name="connsiteX12541" fmla="*/ 4141055 w 12192000"/>
              <a:gd name="connsiteY12541" fmla="*/ 328851 h 364561"/>
              <a:gd name="connsiteX12542" fmla="*/ 4157893 w 12192000"/>
              <a:gd name="connsiteY12542" fmla="*/ 321543 h 364561"/>
              <a:gd name="connsiteX12543" fmla="*/ 4160949 w 12192000"/>
              <a:gd name="connsiteY12543" fmla="*/ 314156 h 364561"/>
              <a:gd name="connsiteX12544" fmla="*/ 4160949 w 12192000"/>
              <a:gd name="connsiteY12544" fmla="*/ 310054 h 364561"/>
              <a:gd name="connsiteX12545" fmla="*/ 4160949 w 12192000"/>
              <a:gd name="connsiteY12545" fmla="*/ 306940 h 364561"/>
              <a:gd name="connsiteX12546" fmla="*/ 4181085 w 12192000"/>
              <a:gd name="connsiteY12546" fmla="*/ 306940 h 364561"/>
              <a:gd name="connsiteX12547" fmla="*/ 4171017 w 12192000"/>
              <a:gd name="connsiteY12547" fmla="*/ 299560 h 364561"/>
              <a:gd name="connsiteX12548" fmla="*/ 4160949 w 12192000"/>
              <a:gd name="connsiteY12548" fmla="*/ 299560 h 364561"/>
              <a:gd name="connsiteX12549" fmla="*/ 4140813 w 12192000"/>
              <a:gd name="connsiteY12549" fmla="*/ 306940 h 364561"/>
              <a:gd name="connsiteX12550" fmla="*/ 4119238 w 12192000"/>
              <a:gd name="connsiteY12550" fmla="*/ 306940 h 364561"/>
              <a:gd name="connsiteX12551" fmla="*/ 4140813 w 12192000"/>
              <a:gd name="connsiteY12551" fmla="*/ 299560 h 364561"/>
              <a:gd name="connsiteX12552" fmla="*/ 4109170 w 12192000"/>
              <a:gd name="connsiteY12552" fmla="*/ 299560 h 364561"/>
              <a:gd name="connsiteX12553" fmla="*/ 4099102 w 12192000"/>
              <a:gd name="connsiteY12553" fmla="*/ 284799 h 364561"/>
              <a:gd name="connsiteX12554" fmla="*/ 4123193 w 12192000"/>
              <a:gd name="connsiteY12554" fmla="*/ 289412 h 364561"/>
              <a:gd name="connsiteX12555" fmla="*/ 4134079 w 12192000"/>
              <a:gd name="connsiteY12555" fmla="*/ 295681 h 364561"/>
              <a:gd name="connsiteX12556" fmla="*/ 4133570 w 12192000"/>
              <a:gd name="connsiteY12556" fmla="*/ 296374 h 364561"/>
              <a:gd name="connsiteX12557" fmla="*/ 4135005 w 12192000"/>
              <a:gd name="connsiteY12557" fmla="*/ 296215 h 364561"/>
              <a:gd name="connsiteX12558" fmla="*/ 4140813 w 12192000"/>
              <a:gd name="connsiteY12558" fmla="*/ 299560 h 364561"/>
              <a:gd name="connsiteX12559" fmla="*/ 4144588 w 12192000"/>
              <a:gd name="connsiteY12559" fmla="*/ 293102 h 364561"/>
              <a:gd name="connsiteX12560" fmla="*/ 4142352 w 12192000"/>
              <a:gd name="connsiteY12560" fmla="*/ 292556 h 364561"/>
              <a:gd name="connsiteX12561" fmla="*/ 4142399 w 12192000"/>
              <a:gd name="connsiteY12561" fmla="*/ 292302 h 364561"/>
              <a:gd name="connsiteX12562" fmla="*/ 4164724 w 12192000"/>
              <a:gd name="connsiteY12562" fmla="*/ 294025 h 364561"/>
              <a:gd name="connsiteX12563" fmla="*/ 4181085 w 12192000"/>
              <a:gd name="connsiteY12563" fmla="*/ 284799 h 364561"/>
              <a:gd name="connsiteX12564" fmla="*/ 4195243 w 12192000"/>
              <a:gd name="connsiteY12564" fmla="*/ 291026 h 364561"/>
              <a:gd name="connsiteX12565" fmla="*/ 4197901 w 12192000"/>
              <a:gd name="connsiteY12565" fmla="*/ 291539 h 364561"/>
              <a:gd name="connsiteX12566" fmla="*/ 4201221 w 12192000"/>
              <a:gd name="connsiteY12566" fmla="*/ 291224 h 364561"/>
              <a:gd name="connsiteX12567" fmla="*/ 4201221 w 12192000"/>
              <a:gd name="connsiteY12567" fmla="*/ 287797 h 364561"/>
              <a:gd name="connsiteX12568" fmla="*/ 4201221 w 12192000"/>
              <a:gd name="connsiteY12568" fmla="*/ 284799 h 364561"/>
              <a:gd name="connsiteX12569" fmla="*/ 4181085 w 12192000"/>
              <a:gd name="connsiteY12569" fmla="*/ 277419 h 364561"/>
              <a:gd name="connsiteX12570" fmla="*/ 4181085 w 12192000"/>
              <a:gd name="connsiteY12570" fmla="*/ 261603 h 364561"/>
              <a:gd name="connsiteX12571" fmla="*/ 4160949 w 12192000"/>
              <a:gd name="connsiteY12571" fmla="*/ 270038 h 364561"/>
              <a:gd name="connsiteX12572" fmla="*/ 4160949 w 12192000"/>
              <a:gd name="connsiteY12572" fmla="*/ 284799 h 364561"/>
              <a:gd name="connsiteX12573" fmla="*/ 4150881 w 12192000"/>
              <a:gd name="connsiteY12573" fmla="*/ 270038 h 364561"/>
              <a:gd name="connsiteX12574" fmla="*/ 4140813 w 12192000"/>
              <a:gd name="connsiteY12574" fmla="*/ 277419 h 364561"/>
              <a:gd name="connsiteX12575" fmla="*/ 4119238 w 12192000"/>
              <a:gd name="connsiteY12575" fmla="*/ 284799 h 364561"/>
              <a:gd name="connsiteX12576" fmla="*/ 4109170 w 12192000"/>
              <a:gd name="connsiteY12576" fmla="*/ 270038 h 364561"/>
              <a:gd name="connsiteX12577" fmla="*/ 4089034 w 12192000"/>
              <a:gd name="connsiteY12577" fmla="*/ 270038 h 364561"/>
              <a:gd name="connsiteX12578" fmla="*/ 4099102 w 12192000"/>
              <a:gd name="connsiteY12578" fmla="*/ 261603 h 364561"/>
              <a:gd name="connsiteX12579" fmla="*/ 4078966 w 12192000"/>
              <a:gd name="connsiteY12579" fmla="*/ 246843 h 364561"/>
              <a:gd name="connsiteX12580" fmla="*/ 4068897 w 12192000"/>
              <a:gd name="connsiteY12580" fmla="*/ 239462 h 364561"/>
              <a:gd name="connsiteX12581" fmla="*/ 4058829 w 12192000"/>
              <a:gd name="connsiteY12581" fmla="*/ 246843 h 364561"/>
              <a:gd name="connsiteX12582" fmla="*/ 4068897 w 12192000"/>
              <a:gd name="connsiteY12582" fmla="*/ 270038 h 364561"/>
              <a:gd name="connsiteX12583" fmla="*/ 4048761 w 12192000"/>
              <a:gd name="connsiteY12583" fmla="*/ 277419 h 364561"/>
              <a:gd name="connsiteX12584" fmla="*/ 4048761 w 12192000"/>
              <a:gd name="connsiteY12584" fmla="*/ 292180 h 364561"/>
              <a:gd name="connsiteX12585" fmla="*/ 4058829 w 12192000"/>
              <a:gd name="connsiteY12585" fmla="*/ 292180 h 364561"/>
              <a:gd name="connsiteX12586" fmla="*/ 4048761 w 12192000"/>
              <a:gd name="connsiteY12586" fmla="*/ 299560 h 364561"/>
              <a:gd name="connsiteX12587" fmla="*/ 4037255 w 12192000"/>
              <a:gd name="connsiteY12587" fmla="*/ 299560 h 364561"/>
              <a:gd name="connsiteX12588" fmla="*/ 4037255 w 12192000"/>
              <a:gd name="connsiteY12588" fmla="*/ 284799 h 364561"/>
              <a:gd name="connsiteX12589" fmla="*/ 3996983 w 12192000"/>
              <a:gd name="connsiteY12589" fmla="*/ 284799 h 364561"/>
              <a:gd name="connsiteX12590" fmla="*/ 3996983 w 12192000"/>
              <a:gd name="connsiteY12590" fmla="*/ 270038 h 364561"/>
              <a:gd name="connsiteX12591" fmla="*/ 3986915 w 12192000"/>
              <a:gd name="connsiteY12591" fmla="*/ 292180 h 364561"/>
              <a:gd name="connsiteX12592" fmla="*/ 4007051 w 12192000"/>
              <a:gd name="connsiteY12592" fmla="*/ 306940 h 364561"/>
              <a:gd name="connsiteX12593" fmla="*/ 4017119 w 12192000"/>
              <a:gd name="connsiteY12593" fmla="*/ 299560 h 364561"/>
              <a:gd name="connsiteX12594" fmla="*/ 4017119 w 12192000"/>
              <a:gd name="connsiteY12594" fmla="*/ 306940 h 364561"/>
              <a:gd name="connsiteX12595" fmla="*/ 3996983 w 12192000"/>
              <a:gd name="connsiteY12595" fmla="*/ 306940 h 364561"/>
              <a:gd name="connsiteX12596" fmla="*/ 3986915 w 12192000"/>
              <a:gd name="connsiteY12596" fmla="*/ 306940 h 364561"/>
              <a:gd name="connsiteX12597" fmla="*/ 3986915 w 12192000"/>
              <a:gd name="connsiteY12597" fmla="*/ 314321 h 364561"/>
              <a:gd name="connsiteX12598" fmla="*/ 3966779 w 12192000"/>
              <a:gd name="connsiteY12598" fmla="*/ 306940 h 364561"/>
              <a:gd name="connsiteX12599" fmla="*/ 3956711 w 12192000"/>
              <a:gd name="connsiteY12599" fmla="*/ 299560 h 364561"/>
              <a:gd name="connsiteX12600" fmla="*/ 3956711 w 12192000"/>
              <a:gd name="connsiteY12600" fmla="*/ 313398 h 364561"/>
              <a:gd name="connsiteX12601" fmla="*/ 3956711 w 12192000"/>
              <a:gd name="connsiteY12601" fmla="*/ 314321 h 364561"/>
              <a:gd name="connsiteX12602" fmla="*/ 3956711 w 12192000"/>
              <a:gd name="connsiteY12602" fmla="*/ 317204 h 364561"/>
              <a:gd name="connsiteX12603" fmla="*/ 3956711 w 12192000"/>
              <a:gd name="connsiteY12603" fmla="*/ 321701 h 364561"/>
              <a:gd name="connsiteX12604" fmla="*/ 3935136 w 12192000"/>
              <a:gd name="connsiteY12604" fmla="*/ 314321 h 364561"/>
              <a:gd name="connsiteX12605" fmla="*/ 3956711 w 12192000"/>
              <a:gd name="connsiteY12605" fmla="*/ 314321 h 364561"/>
              <a:gd name="connsiteX12606" fmla="*/ 3935136 w 12192000"/>
              <a:gd name="connsiteY12606" fmla="*/ 299560 h 364561"/>
              <a:gd name="connsiteX12607" fmla="*/ 3935136 w 12192000"/>
              <a:gd name="connsiteY12607" fmla="*/ 306940 h 364561"/>
              <a:gd name="connsiteX12608" fmla="*/ 3925068 w 12192000"/>
              <a:gd name="connsiteY12608" fmla="*/ 299560 h 364561"/>
              <a:gd name="connsiteX12609" fmla="*/ 3935136 w 12192000"/>
              <a:gd name="connsiteY12609" fmla="*/ 299560 h 364561"/>
              <a:gd name="connsiteX12610" fmla="*/ 3935136 w 12192000"/>
              <a:gd name="connsiteY12610" fmla="*/ 292180 h 364561"/>
              <a:gd name="connsiteX12611" fmla="*/ 3946643 w 12192000"/>
              <a:gd name="connsiteY12611" fmla="*/ 292180 h 364561"/>
              <a:gd name="connsiteX12612" fmla="*/ 3966779 w 12192000"/>
              <a:gd name="connsiteY12612" fmla="*/ 277419 h 364561"/>
              <a:gd name="connsiteX12613" fmla="*/ 3966779 w 12192000"/>
              <a:gd name="connsiteY12613" fmla="*/ 270038 h 364561"/>
              <a:gd name="connsiteX12614" fmla="*/ 3946643 w 12192000"/>
              <a:gd name="connsiteY12614" fmla="*/ 270038 h 364561"/>
              <a:gd name="connsiteX12615" fmla="*/ 3946643 w 12192000"/>
              <a:gd name="connsiteY12615" fmla="*/ 284799 h 364561"/>
              <a:gd name="connsiteX12616" fmla="*/ 3925068 w 12192000"/>
              <a:gd name="connsiteY12616" fmla="*/ 270038 h 364561"/>
              <a:gd name="connsiteX12617" fmla="*/ 3935136 w 12192000"/>
              <a:gd name="connsiteY12617" fmla="*/ 254223 h 364561"/>
              <a:gd name="connsiteX12618" fmla="*/ 3915000 w 12192000"/>
              <a:gd name="connsiteY12618" fmla="*/ 254223 h 364561"/>
              <a:gd name="connsiteX12619" fmla="*/ 3884796 w 12192000"/>
              <a:gd name="connsiteY12619" fmla="*/ 254223 h 364561"/>
              <a:gd name="connsiteX12620" fmla="*/ 3915000 w 12192000"/>
              <a:gd name="connsiteY12620" fmla="*/ 270038 h 364561"/>
              <a:gd name="connsiteX12621" fmla="*/ 3894864 w 12192000"/>
              <a:gd name="connsiteY12621" fmla="*/ 270038 h 364561"/>
              <a:gd name="connsiteX12622" fmla="*/ 3894864 w 12192000"/>
              <a:gd name="connsiteY12622" fmla="*/ 284799 h 364561"/>
              <a:gd name="connsiteX12623" fmla="*/ 3915000 w 12192000"/>
              <a:gd name="connsiteY12623" fmla="*/ 284799 h 364561"/>
              <a:gd name="connsiteX12624" fmla="*/ 3925068 w 12192000"/>
              <a:gd name="connsiteY12624" fmla="*/ 277419 h 364561"/>
              <a:gd name="connsiteX12625" fmla="*/ 3925068 w 12192000"/>
              <a:gd name="connsiteY12625" fmla="*/ 292180 h 364561"/>
              <a:gd name="connsiteX12626" fmla="*/ 3904932 w 12192000"/>
              <a:gd name="connsiteY12626" fmla="*/ 284799 h 364561"/>
              <a:gd name="connsiteX12627" fmla="*/ 3925068 w 12192000"/>
              <a:gd name="connsiteY12627" fmla="*/ 306940 h 364561"/>
              <a:gd name="connsiteX12628" fmla="*/ 3935136 w 12192000"/>
              <a:gd name="connsiteY12628" fmla="*/ 329081 h 364561"/>
              <a:gd name="connsiteX12629" fmla="*/ 3915000 w 12192000"/>
              <a:gd name="connsiteY12629" fmla="*/ 306940 h 364561"/>
              <a:gd name="connsiteX12630" fmla="*/ 3904932 w 12192000"/>
              <a:gd name="connsiteY12630" fmla="*/ 314321 h 364561"/>
              <a:gd name="connsiteX12631" fmla="*/ 3915000 w 12192000"/>
              <a:gd name="connsiteY12631" fmla="*/ 321701 h 364561"/>
              <a:gd name="connsiteX12632" fmla="*/ 3904932 w 12192000"/>
              <a:gd name="connsiteY12632" fmla="*/ 336462 h 364561"/>
              <a:gd name="connsiteX12633" fmla="*/ 3894864 w 12192000"/>
              <a:gd name="connsiteY12633" fmla="*/ 336462 h 364561"/>
              <a:gd name="connsiteX12634" fmla="*/ 3904932 w 12192000"/>
              <a:gd name="connsiteY12634" fmla="*/ 321701 h 364561"/>
              <a:gd name="connsiteX12635" fmla="*/ 3894864 w 12192000"/>
              <a:gd name="connsiteY12635" fmla="*/ 321701 h 364561"/>
              <a:gd name="connsiteX12636" fmla="*/ 3894864 w 12192000"/>
              <a:gd name="connsiteY12636" fmla="*/ 314321 h 364561"/>
              <a:gd name="connsiteX12637" fmla="*/ 3894864 w 12192000"/>
              <a:gd name="connsiteY12637" fmla="*/ 299560 h 364561"/>
              <a:gd name="connsiteX12638" fmla="*/ 3859468 w 12192000"/>
              <a:gd name="connsiteY12638" fmla="*/ 299560 h 364561"/>
              <a:gd name="connsiteX12639" fmla="*/ 3857847 w 12192000"/>
              <a:gd name="connsiteY12639" fmla="*/ 302012 h 364561"/>
              <a:gd name="connsiteX12640" fmla="*/ 3860412 w 12192000"/>
              <a:gd name="connsiteY12640" fmla="*/ 303942 h 364561"/>
              <a:gd name="connsiteX12641" fmla="*/ 3864659 w 12192000"/>
              <a:gd name="connsiteY12641" fmla="*/ 314321 h 364561"/>
              <a:gd name="connsiteX12642" fmla="*/ 3854591 w 12192000"/>
              <a:gd name="connsiteY12642" fmla="*/ 314321 h 364561"/>
              <a:gd name="connsiteX12643" fmla="*/ 3854591 w 12192000"/>
              <a:gd name="connsiteY12643" fmla="*/ 329081 h 364561"/>
              <a:gd name="connsiteX12644" fmla="*/ 3874728 w 12192000"/>
              <a:gd name="connsiteY12644" fmla="*/ 321701 h 364561"/>
              <a:gd name="connsiteX12645" fmla="*/ 3884796 w 12192000"/>
              <a:gd name="connsiteY12645" fmla="*/ 329081 h 364561"/>
              <a:gd name="connsiteX12646" fmla="*/ 3854591 w 12192000"/>
              <a:gd name="connsiteY12646" fmla="*/ 329081 h 364561"/>
              <a:gd name="connsiteX12647" fmla="*/ 3854591 w 12192000"/>
              <a:gd name="connsiteY12647" fmla="*/ 314321 h 364561"/>
              <a:gd name="connsiteX12648" fmla="*/ 3833017 w 12192000"/>
              <a:gd name="connsiteY12648" fmla="*/ 314321 h 364561"/>
              <a:gd name="connsiteX12649" fmla="*/ 3833017 w 12192000"/>
              <a:gd name="connsiteY12649" fmla="*/ 329081 h 364561"/>
              <a:gd name="connsiteX12650" fmla="*/ 3812881 w 12192000"/>
              <a:gd name="connsiteY12650" fmla="*/ 321701 h 364561"/>
              <a:gd name="connsiteX12651" fmla="*/ 3822949 w 12192000"/>
              <a:gd name="connsiteY12651" fmla="*/ 314321 h 364561"/>
              <a:gd name="connsiteX12652" fmla="*/ 3833017 w 12192000"/>
              <a:gd name="connsiteY12652" fmla="*/ 314321 h 364561"/>
              <a:gd name="connsiteX12653" fmla="*/ 3833017 w 12192000"/>
              <a:gd name="connsiteY12653" fmla="*/ 306940 h 364561"/>
              <a:gd name="connsiteX12654" fmla="*/ 3824522 w 12192000"/>
              <a:gd name="connsiteY12654" fmla="*/ 303827 h 364561"/>
              <a:gd name="connsiteX12655" fmla="*/ 3823537 w 12192000"/>
              <a:gd name="connsiteY12655" fmla="*/ 301154 h 364561"/>
              <a:gd name="connsiteX12656" fmla="*/ 3812413 w 12192000"/>
              <a:gd name="connsiteY12656" fmla="*/ 305911 h 364561"/>
              <a:gd name="connsiteX12657" fmla="*/ 3812881 w 12192000"/>
              <a:gd name="connsiteY12657" fmla="*/ 306940 h 364561"/>
              <a:gd name="connsiteX12658" fmla="*/ 3810883 w 12192000"/>
              <a:gd name="connsiteY12658" fmla="*/ 306565 h 364561"/>
              <a:gd name="connsiteX12659" fmla="*/ 3792746 w 12192000"/>
              <a:gd name="connsiteY12659" fmla="*/ 314321 h 364561"/>
              <a:gd name="connsiteX12660" fmla="*/ 3782678 w 12192000"/>
              <a:gd name="connsiteY12660" fmla="*/ 299560 h 364561"/>
              <a:gd name="connsiteX12661" fmla="*/ 3806746 w 12192000"/>
              <a:gd name="connsiteY12661" fmla="*/ 305787 h 364561"/>
              <a:gd name="connsiteX12662" fmla="*/ 3810883 w 12192000"/>
              <a:gd name="connsiteY12662" fmla="*/ 306565 h 364561"/>
              <a:gd name="connsiteX12663" fmla="*/ 3812413 w 12192000"/>
              <a:gd name="connsiteY12663" fmla="*/ 305911 h 364561"/>
              <a:gd name="connsiteX12664" fmla="*/ 3802814 w 12192000"/>
              <a:gd name="connsiteY12664" fmla="*/ 284799 h 364561"/>
              <a:gd name="connsiteX12665" fmla="*/ 3792746 w 12192000"/>
              <a:gd name="connsiteY12665" fmla="*/ 284799 h 364561"/>
              <a:gd name="connsiteX12666" fmla="*/ 3782678 w 12192000"/>
              <a:gd name="connsiteY12666" fmla="*/ 270038 h 364561"/>
              <a:gd name="connsiteX12667" fmla="*/ 3792746 w 12192000"/>
              <a:gd name="connsiteY12667" fmla="*/ 277419 h 364561"/>
              <a:gd name="connsiteX12668" fmla="*/ 3802814 w 12192000"/>
              <a:gd name="connsiteY12668" fmla="*/ 270038 h 364561"/>
              <a:gd name="connsiteX12669" fmla="*/ 3772610 w 12192000"/>
              <a:gd name="connsiteY12669" fmla="*/ 270038 h 364561"/>
              <a:gd name="connsiteX12670" fmla="*/ 3764114 w 12192000"/>
              <a:gd name="connsiteY12670" fmla="*/ 280417 h 364561"/>
              <a:gd name="connsiteX12671" fmla="*/ 3762611 w 12192000"/>
              <a:gd name="connsiteY12671" fmla="*/ 284604 h 364561"/>
              <a:gd name="connsiteX12672" fmla="*/ 3768398 w 12192000"/>
              <a:gd name="connsiteY12672" fmla="*/ 283494 h 364561"/>
              <a:gd name="connsiteX12673" fmla="*/ 3772634 w 12192000"/>
              <a:gd name="connsiteY12673" fmla="*/ 277481 h 364561"/>
              <a:gd name="connsiteX12674" fmla="*/ 3782674 w 12192000"/>
              <a:gd name="connsiteY12674" fmla="*/ 284608 h 364561"/>
              <a:gd name="connsiteX12675" fmla="*/ 3762610 w 12192000"/>
              <a:gd name="connsiteY12675" fmla="*/ 284608 h 364561"/>
              <a:gd name="connsiteX12676" fmla="*/ 3762542 w 12192000"/>
              <a:gd name="connsiteY12676" fmla="*/ 284799 h 364561"/>
              <a:gd name="connsiteX12677" fmla="*/ 3762542 w 12192000"/>
              <a:gd name="connsiteY12677" fmla="*/ 299560 h 364561"/>
              <a:gd name="connsiteX12678" fmla="*/ 3772610 w 12192000"/>
              <a:gd name="connsiteY12678" fmla="*/ 306940 h 364561"/>
              <a:gd name="connsiteX12679" fmla="*/ 3762542 w 12192000"/>
              <a:gd name="connsiteY12679" fmla="*/ 314321 h 364561"/>
              <a:gd name="connsiteX12680" fmla="*/ 3740966 w 12192000"/>
              <a:gd name="connsiteY12680" fmla="*/ 314321 h 364561"/>
              <a:gd name="connsiteX12681" fmla="*/ 3740966 w 12192000"/>
              <a:gd name="connsiteY12681" fmla="*/ 292180 h 364561"/>
              <a:gd name="connsiteX12682" fmla="*/ 3720830 w 12192000"/>
              <a:gd name="connsiteY12682" fmla="*/ 292180 h 364561"/>
              <a:gd name="connsiteX12683" fmla="*/ 3740966 w 12192000"/>
              <a:gd name="connsiteY12683" fmla="*/ 284799 h 364561"/>
              <a:gd name="connsiteX12684" fmla="*/ 3700694 w 12192000"/>
              <a:gd name="connsiteY12684" fmla="*/ 284799 h 364561"/>
              <a:gd name="connsiteX12685" fmla="*/ 3730898 w 12192000"/>
              <a:gd name="connsiteY12685" fmla="*/ 299560 h 364561"/>
              <a:gd name="connsiteX12686" fmla="*/ 3720830 w 12192000"/>
              <a:gd name="connsiteY12686" fmla="*/ 299560 h 364561"/>
              <a:gd name="connsiteX12687" fmla="*/ 3720830 w 12192000"/>
              <a:gd name="connsiteY12687" fmla="*/ 314321 h 364561"/>
              <a:gd name="connsiteX12688" fmla="*/ 3680558 w 12192000"/>
              <a:gd name="connsiteY12688" fmla="*/ 314321 h 364561"/>
              <a:gd name="connsiteX12689" fmla="*/ 3670490 w 12192000"/>
              <a:gd name="connsiteY12689" fmla="*/ 321701 h 364561"/>
              <a:gd name="connsiteX12690" fmla="*/ 3660422 w 12192000"/>
              <a:gd name="connsiteY12690" fmla="*/ 321701 h 364561"/>
              <a:gd name="connsiteX12691" fmla="*/ 3650354 w 12192000"/>
              <a:gd name="connsiteY12691" fmla="*/ 329081 h 364561"/>
              <a:gd name="connsiteX12692" fmla="*/ 3650354 w 12192000"/>
              <a:gd name="connsiteY12692" fmla="*/ 336462 h 364561"/>
              <a:gd name="connsiteX12693" fmla="*/ 3628780 w 12192000"/>
              <a:gd name="connsiteY12693" fmla="*/ 329081 h 364561"/>
              <a:gd name="connsiteX12694" fmla="*/ 3638848 w 12192000"/>
              <a:gd name="connsiteY12694" fmla="*/ 336462 h 364561"/>
              <a:gd name="connsiteX12695" fmla="*/ 3618712 w 12192000"/>
              <a:gd name="connsiteY12695" fmla="*/ 336462 h 364561"/>
              <a:gd name="connsiteX12696" fmla="*/ 3578440 w 12192000"/>
              <a:gd name="connsiteY12696" fmla="*/ 321701 h 364561"/>
              <a:gd name="connsiteX12697" fmla="*/ 3588508 w 12192000"/>
              <a:gd name="connsiteY12697" fmla="*/ 314321 h 364561"/>
              <a:gd name="connsiteX12698" fmla="*/ 3608339 w 12192000"/>
              <a:gd name="connsiteY12698" fmla="*/ 314321 h 364561"/>
              <a:gd name="connsiteX12699" fmla="*/ 3604290 w 12192000"/>
              <a:gd name="connsiteY12699" fmla="*/ 318381 h 364561"/>
              <a:gd name="connsiteX12700" fmla="*/ 3608654 w 12192000"/>
              <a:gd name="connsiteY12700" fmla="*/ 321576 h 364561"/>
              <a:gd name="connsiteX12701" fmla="*/ 3608654 w 12192000"/>
              <a:gd name="connsiteY12701" fmla="*/ 314004 h 364561"/>
              <a:gd name="connsiteX12702" fmla="*/ 3608644 w 12192000"/>
              <a:gd name="connsiteY12702" fmla="*/ 314015 h 364561"/>
              <a:gd name="connsiteX12703" fmla="*/ 3608644 w 12192000"/>
              <a:gd name="connsiteY12703" fmla="*/ 292180 h 364561"/>
              <a:gd name="connsiteX12704" fmla="*/ 3618712 w 12192000"/>
              <a:gd name="connsiteY12704" fmla="*/ 292180 h 364561"/>
              <a:gd name="connsiteX12705" fmla="*/ 3614464 w 12192000"/>
              <a:gd name="connsiteY12705" fmla="*/ 285475 h 364561"/>
              <a:gd name="connsiteX12706" fmla="*/ 3614503 w 12192000"/>
              <a:gd name="connsiteY12706" fmla="*/ 284799 h 364561"/>
              <a:gd name="connsiteX12707" fmla="*/ 3598576 w 12192000"/>
              <a:gd name="connsiteY12707" fmla="*/ 284799 h 364561"/>
              <a:gd name="connsiteX12708" fmla="*/ 3597533 w 12192000"/>
              <a:gd name="connsiteY12708" fmla="*/ 283724 h 364561"/>
              <a:gd name="connsiteX12709" fmla="*/ 3598418 w 12192000"/>
              <a:gd name="connsiteY12709" fmla="*/ 286875 h 364561"/>
              <a:gd name="connsiteX12710" fmla="*/ 3598576 w 12192000"/>
              <a:gd name="connsiteY12710" fmla="*/ 292180 h 364561"/>
              <a:gd name="connsiteX12711" fmla="*/ 3598576 w 12192000"/>
              <a:gd name="connsiteY12711" fmla="*/ 299560 h 364561"/>
              <a:gd name="connsiteX12712" fmla="*/ 3578440 w 12192000"/>
              <a:gd name="connsiteY12712" fmla="*/ 292180 h 364561"/>
              <a:gd name="connsiteX12713" fmla="*/ 3568371 w 12192000"/>
              <a:gd name="connsiteY12713" fmla="*/ 314321 h 364561"/>
              <a:gd name="connsiteX12714" fmla="*/ 3558303 w 12192000"/>
              <a:gd name="connsiteY12714" fmla="*/ 314321 h 364561"/>
              <a:gd name="connsiteX12715" fmla="*/ 3558303 w 12192000"/>
              <a:gd name="connsiteY12715" fmla="*/ 329081 h 364561"/>
              <a:gd name="connsiteX12716" fmla="*/ 3546797 w 12192000"/>
              <a:gd name="connsiteY12716" fmla="*/ 321701 h 364561"/>
              <a:gd name="connsiteX12717" fmla="*/ 3546797 w 12192000"/>
              <a:gd name="connsiteY12717" fmla="*/ 306940 h 364561"/>
              <a:gd name="connsiteX12718" fmla="*/ 3536729 w 12192000"/>
              <a:gd name="connsiteY12718" fmla="*/ 314321 h 364561"/>
              <a:gd name="connsiteX12719" fmla="*/ 3526661 w 12192000"/>
              <a:gd name="connsiteY12719" fmla="*/ 306940 h 364561"/>
              <a:gd name="connsiteX12720" fmla="*/ 3526661 w 12192000"/>
              <a:gd name="connsiteY12720" fmla="*/ 314321 h 364561"/>
              <a:gd name="connsiteX12721" fmla="*/ 3516593 w 12192000"/>
              <a:gd name="connsiteY12721" fmla="*/ 314321 h 364561"/>
              <a:gd name="connsiteX12722" fmla="*/ 3516593 w 12192000"/>
              <a:gd name="connsiteY12722" fmla="*/ 321701 h 364561"/>
              <a:gd name="connsiteX12723" fmla="*/ 3506524 w 12192000"/>
              <a:gd name="connsiteY12723" fmla="*/ 314321 h 364561"/>
              <a:gd name="connsiteX12724" fmla="*/ 3516593 w 12192000"/>
              <a:gd name="connsiteY12724" fmla="*/ 292180 h 364561"/>
              <a:gd name="connsiteX12725" fmla="*/ 3525088 w 12192000"/>
              <a:gd name="connsiteY12725" fmla="*/ 295293 h 364561"/>
              <a:gd name="connsiteX12726" fmla="*/ 3526513 w 12192000"/>
              <a:gd name="connsiteY12726" fmla="*/ 292473 h 364561"/>
              <a:gd name="connsiteX12727" fmla="*/ 3526513 w 12192000"/>
              <a:gd name="connsiteY12727" fmla="*/ 296428 h 364561"/>
              <a:gd name="connsiteX12728" fmla="*/ 3526513 w 12192000"/>
              <a:gd name="connsiteY12728" fmla="*/ 299529 h 364561"/>
              <a:gd name="connsiteX12729" fmla="*/ 3546592 w 12192000"/>
              <a:gd name="connsiteY12729" fmla="*/ 306878 h 364561"/>
              <a:gd name="connsiteX12730" fmla="*/ 3536552 w 12192000"/>
              <a:gd name="connsiteY12730" fmla="*/ 292180 h 364561"/>
              <a:gd name="connsiteX12731" fmla="*/ 3526817 w 12192000"/>
              <a:gd name="connsiteY12731" fmla="*/ 292180 h 364561"/>
              <a:gd name="connsiteX12732" fmla="*/ 3526661 w 12192000"/>
              <a:gd name="connsiteY12732" fmla="*/ 292180 h 364561"/>
              <a:gd name="connsiteX12733" fmla="*/ 3506524 w 12192000"/>
              <a:gd name="connsiteY12733" fmla="*/ 270038 h 364561"/>
              <a:gd name="connsiteX12734" fmla="*/ 3496456 w 12192000"/>
              <a:gd name="connsiteY12734" fmla="*/ 270038 h 364561"/>
              <a:gd name="connsiteX12735" fmla="*/ 3496456 w 12192000"/>
              <a:gd name="connsiteY12735" fmla="*/ 284799 h 364561"/>
              <a:gd name="connsiteX12736" fmla="*/ 3486388 w 12192000"/>
              <a:gd name="connsiteY12736" fmla="*/ 270038 h 364561"/>
              <a:gd name="connsiteX12737" fmla="*/ 3476320 w 12192000"/>
              <a:gd name="connsiteY12737" fmla="*/ 277419 h 364561"/>
              <a:gd name="connsiteX12738" fmla="*/ 3444678 w 12192000"/>
              <a:gd name="connsiteY12738" fmla="*/ 284799 h 364561"/>
              <a:gd name="connsiteX12739" fmla="*/ 3476320 w 12192000"/>
              <a:gd name="connsiteY12739" fmla="*/ 284799 h 364561"/>
              <a:gd name="connsiteX12740" fmla="*/ 3506524 w 12192000"/>
              <a:gd name="connsiteY12740" fmla="*/ 292180 h 364561"/>
              <a:gd name="connsiteX12741" fmla="*/ 3506524 w 12192000"/>
              <a:gd name="connsiteY12741" fmla="*/ 299560 h 364561"/>
              <a:gd name="connsiteX12742" fmla="*/ 3496456 w 12192000"/>
              <a:gd name="connsiteY12742" fmla="*/ 306940 h 364561"/>
              <a:gd name="connsiteX12743" fmla="*/ 3486388 w 12192000"/>
              <a:gd name="connsiteY12743" fmla="*/ 306940 h 364561"/>
              <a:gd name="connsiteX12744" fmla="*/ 3486388 w 12192000"/>
              <a:gd name="connsiteY12744" fmla="*/ 321701 h 364561"/>
              <a:gd name="connsiteX12745" fmla="*/ 3476320 w 12192000"/>
              <a:gd name="connsiteY12745" fmla="*/ 306940 h 364561"/>
              <a:gd name="connsiteX12746" fmla="*/ 3486388 w 12192000"/>
              <a:gd name="connsiteY12746" fmla="*/ 306940 h 364561"/>
              <a:gd name="connsiteX12747" fmla="*/ 3476320 w 12192000"/>
              <a:gd name="connsiteY12747" fmla="*/ 292180 h 364561"/>
              <a:gd name="connsiteX12748" fmla="*/ 3466252 w 12192000"/>
              <a:gd name="connsiteY12748" fmla="*/ 306940 h 364561"/>
              <a:gd name="connsiteX12749" fmla="*/ 3466252 w 12192000"/>
              <a:gd name="connsiteY12749" fmla="*/ 299560 h 364561"/>
              <a:gd name="connsiteX12750" fmla="*/ 3456184 w 12192000"/>
              <a:gd name="connsiteY12750" fmla="*/ 299560 h 364561"/>
              <a:gd name="connsiteX12751" fmla="*/ 3444678 w 12192000"/>
              <a:gd name="connsiteY12751" fmla="*/ 306940 h 364561"/>
              <a:gd name="connsiteX12752" fmla="*/ 3434610 w 12192000"/>
              <a:gd name="connsiteY12752" fmla="*/ 299560 h 364561"/>
              <a:gd name="connsiteX12753" fmla="*/ 3444678 w 12192000"/>
              <a:gd name="connsiteY12753" fmla="*/ 299560 h 364561"/>
              <a:gd name="connsiteX12754" fmla="*/ 3424542 w 12192000"/>
              <a:gd name="connsiteY12754" fmla="*/ 292180 h 364561"/>
              <a:gd name="connsiteX12755" fmla="*/ 3424542 w 12192000"/>
              <a:gd name="connsiteY12755" fmla="*/ 277419 h 364561"/>
              <a:gd name="connsiteX12756" fmla="*/ 3444678 w 12192000"/>
              <a:gd name="connsiteY12756" fmla="*/ 277419 h 364561"/>
              <a:gd name="connsiteX12757" fmla="*/ 3439015 w 12192000"/>
              <a:gd name="connsiteY12757" fmla="*/ 264075 h 364561"/>
              <a:gd name="connsiteX12758" fmla="*/ 3439330 w 12192000"/>
              <a:gd name="connsiteY12758" fmla="*/ 263937 h 364561"/>
              <a:gd name="connsiteX12759" fmla="*/ 3438700 w 12192000"/>
              <a:gd name="connsiteY12759" fmla="*/ 264009 h 364561"/>
              <a:gd name="connsiteX12760" fmla="*/ 3424542 w 12192000"/>
              <a:gd name="connsiteY12760" fmla="*/ 254223 h 364561"/>
              <a:gd name="connsiteX12761" fmla="*/ 3414474 w 12192000"/>
              <a:gd name="connsiteY12761" fmla="*/ 270038 h 364561"/>
              <a:gd name="connsiteX12762" fmla="*/ 3414474 w 12192000"/>
              <a:gd name="connsiteY12762" fmla="*/ 261603 h 364561"/>
              <a:gd name="connsiteX12763" fmla="*/ 3410757 w 12192000"/>
              <a:gd name="connsiteY12763" fmla="*/ 255245 h 364561"/>
              <a:gd name="connsiteX12764" fmla="*/ 3404406 w 12192000"/>
              <a:gd name="connsiteY12764" fmla="*/ 256991 h 364561"/>
              <a:gd name="connsiteX12765" fmla="*/ 3394338 w 12192000"/>
              <a:gd name="connsiteY12765" fmla="*/ 254223 h 364561"/>
              <a:gd name="connsiteX12766" fmla="*/ 3394338 w 12192000"/>
              <a:gd name="connsiteY12766" fmla="*/ 246843 h 364561"/>
              <a:gd name="connsiteX12767" fmla="*/ 3404406 w 12192000"/>
              <a:gd name="connsiteY12767" fmla="*/ 246843 h 364561"/>
              <a:gd name="connsiteX12768" fmla="*/ 3394338 w 12192000"/>
              <a:gd name="connsiteY12768" fmla="*/ 239462 h 364561"/>
              <a:gd name="connsiteX12769" fmla="*/ 3384270 w 12192000"/>
              <a:gd name="connsiteY12769" fmla="*/ 254223 h 364561"/>
              <a:gd name="connsiteX12770" fmla="*/ 3394338 w 12192000"/>
              <a:gd name="connsiteY12770" fmla="*/ 261603 h 364561"/>
              <a:gd name="connsiteX12771" fmla="*/ 3394338 w 12192000"/>
              <a:gd name="connsiteY12771" fmla="*/ 270038 h 364561"/>
              <a:gd name="connsiteX12772" fmla="*/ 3374202 w 12192000"/>
              <a:gd name="connsiteY12772" fmla="*/ 270038 h 364561"/>
              <a:gd name="connsiteX12773" fmla="*/ 3384112 w 12192000"/>
              <a:gd name="connsiteY12773" fmla="*/ 276266 h 364561"/>
              <a:gd name="connsiteX12774" fmla="*/ 3384258 w 12192000"/>
              <a:gd name="connsiteY12774" fmla="*/ 277333 h 364561"/>
              <a:gd name="connsiteX12775" fmla="*/ 3404416 w 12192000"/>
              <a:gd name="connsiteY12775" fmla="*/ 277333 h 364561"/>
              <a:gd name="connsiteX12776" fmla="*/ 3404416 w 12192000"/>
              <a:gd name="connsiteY12776" fmla="*/ 269910 h 364561"/>
              <a:gd name="connsiteX12777" fmla="*/ 3414556 w 12192000"/>
              <a:gd name="connsiteY12777" fmla="*/ 284756 h 364561"/>
              <a:gd name="connsiteX12778" fmla="*/ 3414556 w 12192000"/>
              <a:gd name="connsiteY12778" fmla="*/ 292180 h 364561"/>
              <a:gd name="connsiteX12779" fmla="*/ 3394274 w 12192000"/>
              <a:gd name="connsiteY12779" fmla="*/ 292180 h 364561"/>
              <a:gd name="connsiteX12780" fmla="*/ 3394274 w 12192000"/>
              <a:gd name="connsiteY12780" fmla="*/ 281741 h 364561"/>
              <a:gd name="connsiteX12781" fmla="*/ 3384266 w 12192000"/>
              <a:gd name="connsiteY12781" fmla="*/ 277390 h 364561"/>
              <a:gd name="connsiteX12782" fmla="*/ 3384270 w 12192000"/>
              <a:gd name="connsiteY12782" fmla="*/ 277419 h 364561"/>
              <a:gd name="connsiteX12783" fmla="*/ 3384270 w 12192000"/>
              <a:gd name="connsiteY12783" fmla="*/ 284799 h 364561"/>
              <a:gd name="connsiteX12784" fmla="*/ 3364133 w 12192000"/>
              <a:gd name="connsiteY12784" fmla="*/ 277419 h 364561"/>
              <a:gd name="connsiteX12785" fmla="*/ 3364133 w 12192000"/>
              <a:gd name="connsiteY12785" fmla="*/ 270038 h 364561"/>
              <a:gd name="connsiteX12786" fmla="*/ 3352627 w 12192000"/>
              <a:gd name="connsiteY12786" fmla="*/ 270038 h 364561"/>
              <a:gd name="connsiteX12787" fmla="*/ 3374202 w 12192000"/>
              <a:gd name="connsiteY12787" fmla="*/ 239462 h 364561"/>
              <a:gd name="connsiteX12788" fmla="*/ 3342559 w 12192000"/>
              <a:gd name="connsiteY12788" fmla="*/ 254223 h 364561"/>
              <a:gd name="connsiteX12789" fmla="*/ 3342559 w 12192000"/>
              <a:gd name="connsiteY12789" fmla="*/ 270038 h 364561"/>
              <a:gd name="connsiteX12790" fmla="*/ 3332491 w 12192000"/>
              <a:gd name="connsiteY12790" fmla="*/ 277419 h 364561"/>
              <a:gd name="connsiteX12791" fmla="*/ 3332491 w 12192000"/>
              <a:gd name="connsiteY12791" fmla="*/ 254223 h 364561"/>
              <a:gd name="connsiteX12792" fmla="*/ 3322423 w 12192000"/>
              <a:gd name="connsiteY12792" fmla="*/ 270038 h 364561"/>
              <a:gd name="connsiteX12793" fmla="*/ 3322423 w 12192000"/>
              <a:gd name="connsiteY12793" fmla="*/ 261603 h 364561"/>
              <a:gd name="connsiteX12794" fmla="*/ 3312355 w 12192000"/>
              <a:gd name="connsiteY12794" fmla="*/ 261603 h 364561"/>
              <a:gd name="connsiteX12795" fmla="*/ 3312355 w 12192000"/>
              <a:gd name="connsiteY12795" fmla="*/ 254223 h 364561"/>
              <a:gd name="connsiteX12796" fmla="*/ 3322423 w 12192000"/>
              <a:gd name="connsiteY12796" fmla="*/ 284799 h 364561"/>
              <a:gd name="connsiteX12797" fmla="*/ 3322423 w 12192000"/>
              <a:gd name="connsiteY12797" fmla="*/ 292180 h 364561"/>
              <a:gd name="connsiteX12798" fmla="*/ 3302287 w 12192000"/>
              <a:gd name="connsiteY12798" fmla="*/ 284799 h 364561"/>
              <a:gd name="connsiteX12799" fmla="*/ 3302287 w 12192000"/>
              <a:gd name="connsiteY12799" fmla="*/ 277419 h 364561"/>
              <a:gd name="connsiteX12800" fmla="*/ 3285297 w 12192000"/>
              <a:gd name="connsiteY12800" fmla="*/ 280532 h 364561"/>
              <a:gd name="connsiteX12801" fmla="*/ 3283312 w 12192000"/>
              <a:gd name="connsiteY12801" fmla="*/ 278568 h 364561"/>
              <a:gd name="connsiteX12802" fmla="*/ 3279634 w 12192000"/>
              <a:gd name="connsiteY12802" fmla="*/ 283877 h 364561"/>
              <a:gd name="connsiteX12803" fmla="*/ 3270824 w 12192000"/>
              <a:gd name="connsiteY12803" fmla="*/ 289758 h 364561"/>
              <a:gd name="connsiteX12804" fmla="*/ 3265816 w 12192000"/>
              <a:gd name="connsiteY12804" fmla="*/ 291134 h 364561"/>
              <a:gd name="connsiteX12805" fmla="*/ 3265790 w 12192000"/>
              <a:gd name="connsiteY12805" fmla="*/ 291257 h 364561"/>
              <a:gd name="connsiteX12806" fmla="*/ 3262014 w 12192000"/>
              <a:gd name="connsiteY12806" fmla="*/ 292180 h 364561"/>
              <a:gd name="connsiteX12807" fmla="*/ 3265816 w 12192000"/>
              <a:gd name="connsiteY12807" fmla="*/ 291134 h 364561"/>
              <a:gd name="connsiteX12808" fmla="*/ 3266262 w 12192000"/>
              <a:gd name="connsiteY12808" fmla="*/ 289066 h 364561"/>
              <a:gd name="connsiteX12809" fmla="*/ 3262014 w 12192000"/>
              <a:gd name="connsiteY12809" fmla="*/ 284799 h 364561"/>
              <a:gd name="connsiteX12810" fmla="*/ 3250508 w 12192000"/>
              <a:gd name="connsiteY12810" fmla="*/ 292180 h 364561"/>
              <a:gd name="connsiteX12811" fmla="*/ 3272083 w 12192000"/>
              <a:gd name="connsiteY12811" fmla="*/ 277419 h 364561"/>
              <a:gd name="connsiteX12812" fmla="*/ 3240440 w 12192000"/>
              <a:gd name="connsiteY12812" fmla="*/ 254223 h 364561"/>
              <a:gd name="connsiteX12813" fmla="*/ 3240440 w 12192000"/>
              <a:gd name="connsiteY12813" fmla="*/ 261603 h 364561"/>
              <a:gd name="connsiteX12814" fmla="*/ 3230372 w 12192000"/>
              <a:gd name="connsiteY12814" fmla="*/ 277419 h 364561"/>
              <a:gd name="connsiteX12815" fmla="*/ 3240440 w 12192000"/>
              <a:gd name="connsiteY12815" fmla="*/ 270038 h 364561"/>
              <a:gd name="connsiteX12816" fmla="*/ 3220304 w 12192000"/>
              <a:gd name="connsiteY12816" fmla="*/ 261603 h 364561"/>
              <a:gd name="connsiteX12817" fmla="*/ 3240440 w 12192000"/>
              <a:gd name="connsiteY12817" fmla="*/ 254223 h 364561"/>
              <a:gd name="connsiteX12818" fmla="*/ 3230372 w 12192000"/>
              <a:gd name="connsiteY12818" fmla="*/ 246843 h 364561"/>
              <a:gd name="connsiteX12819" fmla="*/ 3210236 w 12192000"/>
              <a:gd name="connsiteY12819" fmla="*/ 246843 h 364561"/>
              <a:gd name="connsiteX12820" fmla="*/ 3210236 w 12192000"/>
              <a:gd name="connsiteY12820" fmla="*/ 261603 h 364561"/>
              <a:gd name="connsiteX12821" fmla="*/ 3210236 w 12192000"/>
              <a:gd name="connsiteY12821" fmla="*/ 270038 h 364561"/>
              <a:gd name="connsiteX12822" fmla="*/ 3190100 w 12192000"/>
              <a:gd name="connsiteY12822" fmla="*/ 261603 h 364561"/>
              <a:gd name="connsiteX12823" fmla="*/ 3180032 w 12192000"/>
              <a:gd name="connsiteY12823" fmla="*/ 254223 h 364561"/>
              <a:gd name="connsiteX12824" fmla="*/ 3184280 w 12192000"/>
              <a:gd name="connsiteY12824" fmla="*/ 247996 h 364561"/>
              <a:gd name="connsiteX12825" fmla="*/ 3188010 w 12192000"/>
              <a:gd name="connsiteY12825" fmla="*/ 247257 h 364561"/>
              <a:gd name="connsiteX12826" fmla="*/ 3183807 w 12192000"/>
              <a:gd name="connsiteY12826" fmla="*/ 241307 h 364561"/>
              <a:gd name="connsiteX12827" fmla="*/ 3169964 w 12192000"/>
              <a:gd name="connsiteY12827" fmla="*/ 239462 h 364561"/>
              <a:gd name="connsiteX12828" fmla="*/ 3180032 w 12192000"/>
              <a:gd name="connsiteY12828" fmla="*/ 239462 h 364561"/>
              <a:gd name="connsiteX12829" fmla="*/ 3158458 w 12192000"/>
              <a:gd name="connsiteY12829" fmla="*/ 254223 h 364561"/>
              <a:gd name="connsiteX12830" fmla="*/ 3180032 w 12192000"/>
              <a:gd name="connsiteY12830" fmla="*/ 270038 h 364561"/>
              <a:gd name="connsiteX12831" fmla="*/ 3169964 w 12192000"/>
              <a:gd name="connsiteY12831" fmla="*/ 270038 h 364561"/>
              <a:gd name="connsiteX12832" fmla="*/ 3180032 w 12192000"/>
              <a:gd name="connsiteY12832" fmla="*/ 284799 h 364561"/>
              <a:gd name="connsiteX12833" fmla="*/ 3169964 w 12192000"/>
              <a:gd name="connsiteY12833" fmla="*/ 284799 h 364561"/>
              <a:gd name="connsiteX12834" fmla="*/ 3169964 w 12192000"/>
              <a:gd name="connsiteY12834" fmla="*/ 292180 h 364561"/>
              <a:gd name="connsiteX12835" fmla="*/ 3180032 w 12192000"/>
              <a:gd name="connsiteY12835" fmla="*/ 299560 h 364561"/>
              <a:gd name="connsiteX12836" fmla="*/ 3151918 w 12192000"/>
              <a:gd name="connsiteY12836" fmla="*/ 282954 h 364561"/>
              <a:gd name="connsiteX12837" fmla="*/ 3150793 w 12192000"/>
              <a:gd name="connsiteY12837" fmla="*/ 278836 h 364561"/>
              <a:gd name="connsiteX12838" fmla="*/ 3154406 w 12192000"/>
              <a:gd name="connsiteY12838" fmla="*/ 281507 h 364561"/>
              <a:gd name="connsiteX12839" fmla="*/ 3158598 w 12192000"/>
              <a:gd name="connsiteY12839" fmla="*/ 284608 h 364561"/>
              <a:gd name="connsiteX12840" fmla="*/ 3169957 w 12192000"/>
              <a:gd name="connsiteY12840" fmla="*/ 277259 h 364561"/>
              <a:gd name="connsiteX12841" fmla="*/ 3158598 w 12192000"/>
              <a:gd name="connsiteY12841" fmla="*/ 269910 h 364561"/>
              <a:gd name="connsiteX12842" fmla="*/ 3153630 w 12192000"/>
              <a:gd name="connsiteY12842" fmla="*/ 276340 h 364561"/>
              <a:gd name="connsiteX12843" fmla="*/ 3150280 w 12192000"/>
              <a:gd name="connsiteY12843" fmla="*/ 276959 h 364561"/>
              <a:gd name="connsiteX12844" fmla="*/ 3148390 w 12192000"/>
              <a:gd name="connsiteY12844" fmla="*/ 270038 h 364561"/>
              <a:gd name="connsiteX12845" fmla="*/ 3138321 w 12192000"/>
              <a:gd name="connsiteY12845" fmla="*/ 270038 h 364561"/>
              <a:gd name="connsiteX12846" fmla="*/ 3148390 w 12192000"/>
              <a:gd name="connsiteY12846" fmla="*/ 254223 h 364561"/>
              <a:gd name="connsiteX12847" fmla="*/ 3128253 w 12192000"/>
              <a:gd name="connsiteY12847" fmla="*/ 239462 h 364561"/>
              <a:gd name="connsiteX12848" fmla="*/ 3138321 w 12192000"/>
              <a:gd name="connsiteY12848" fmla="*/ 254223 h 364561"/>
              <a:gd name="connsiteX12849" fmla="*/ 3128253 w 12192000"/>
              <a:gd name="connsiteY12849" fmla="*/ 254223 h 364561"/>
              <a:gd name="connsiteX12850" fmla="*/ 3128253 w 12192000"/>
              <a:gd name="connsiteY12850" fmla="*/ 239462 h 364561"/>
              <a:gd name="connsiteX12851" fmla="*/ 3108117 w 12192000"/>
              <a:gd name="connsiteY12851" fmla="*/ 239462 h 364561"/>
              <a:gd name="connsiteX12852" fmla="*/ 3087981 w 12192000"/>
              <a:gd name="connsiteY12852" fmla="*/ 232082 h 364561"/>
              <a:gd name="connsiteX12853" fmla="*/ 3077913 w 12192000"/>
              <a:gd name="connsiteY12853" fmla="*/ 239462 h 364561"/>
              <a:gd name="connsiteX12854" fmla="*/ 3046270 w 12192000"/>
              <a:gd name="connsiteY12854" fmla="*/ 217321 h 364561"/>
              <a:gd name="connsiteX12855" fmla="*/ 3036202 w 12192000"/>
              <a:gd name="connsiteY12855" fmla="*/ 217321 h 364561"/>
              <a:gd name="connsiteX12856" fmla="*/ 3036202 w 12192000"/>
              <a:gd name="connsiteY12856" fmla="*/ 209941 h 364561"/>
              <a:gd name="connsiteX12857" fmla="*/ 3026134 w 12192000"/>
              <a:gd name="connsiteY12857" fmla="*/ 217321 h 364561"/>
              <a:gd name="connsiteX12858" fmla="*/ 3036202 w 12192000"/>
              <a:gd name="connsiteY12858" fmla="*/ 224701 h 364561"/>
              <a:gd name="connsiteX12859" fmla="*/ 3036202 w 12192000"/>
              <a:gd name="connsiteY12859" fmla="*/ 232082 h 364561"/>
              <a:gd name="connsiteX12860" fmla="*/ 3056338 w 12192000"/>
              <a:gd name="connsiteY12860" fmla="*/ 239462 h 364561"/>
              <a:gd name="connsiteX12861" fmla="*/ 3056338 w 12192000"/>
              <a:gd name="connsiteY12861" fmla="*/ 254223 h 364561"/>
              <a:gd name="connsiteX12862" fmla="*/ 3046270 w 12192000"/>
              <a:gd name="connsiteY12862" fmla="*/ 239462 h 364561"/>
              <a:gd name="connsiteX12863" fmla="*/ 3036202 w 12192000"/>
              <a:gd name="connsiteY12863" fmla="*/ 239462 h 364561"/>
              <a:gd name="connsiteX12864" fmla="*/ 3005054 w 12192000"/>
              <a:gd name="connsiteY12864" fmla="*/ 238424 h 364561"/>
              <a:gd name="connsiteX12865" fmla="*/ 2996455 w 12192000"/>
              <a:gd name="connsiteY12865" fmla="*/ 239402 h 364561"/>
              <a:gd name="connsiteX12866" fmla="*/ 3003311 w 12192000"/>
              <a:gd name="connsiteY12866" fmla="*/ 242392 h 364561"/>
              <a:gd name="connsiteX12867" fmla="*/ 3016017 w 12192000"/>
              <a:gd name="connsiteY12867" fmla="*/ 246526 h 364561"/>
              <a:gd name="connsiteX12868" fmla="*/ 3005978 w 12192000"/>
              <a:gd name="connsiteY12868" fmla="*/ 253875 h 364561"/>
              <a:gd name="connsiteX12869" fmla="*/ 2997193 w 12192000"/>
              <a:gd name="connsiteY12869" fmla="*/ 249282 h 364561"/>
              <a:gd name="connsiteX12870" fmla="*/ 2995973 w 12192000"/>
              <a:gd name="connsiteY12870" fmla="*/ 239457 h 364561"/>
              <a:gd name="connsiteX12871" fmla="*/ 2995930 w 12192000"/>
              <a:gd name="connsiteY12871" fmla="*/ 239462 h 364561"/>
              <a:gd name="connsiteX12872" fmla="*/ 2985862 w 12192000"/>
              <a:gd name="connsiteY12872" fmla="*/ 246843 h 364561"/>
              <a:gd name="connsiteX12873" fmla="*/ 2964288 w 12192000"/>
              <a:gd name="connsiteY12873" fmla="*/ 239462 h 364561"/>
              <a:gd name="connsiteX12874" fmla="*/ 2975794 w 12192000"/>
              <a:gd name="connsiteY12874" fmla="*/ 239462 h 364561"/>
              <a:gd name="connsiteX12875" fmla="*/ 2975794 w 12192000"/>
              <a:gd name="connsiteY12875" fmla="*/ 224701 h 364561"/>
              <a:gd name="connsiteX12876" fmla="*/ 2981772 w 12192000"/>
              <a:gd name="connsiteY12876" fmla="*/ 228968 h 364561"/>
              <a:gd name="connsiteX12877" fmla="*/ 2985452 w 12192000"/>
              <a:gd name="connsiteY12877" fmla="*/ 230940 h 364561"/>
              <a:gd name="connsiteX12878" fmla="*/ 2984289 w 12192000"/>
              <a:gd name="connsiteY12878" fmla="*/ 227700 h 364561"/>
              <a:gd name="connsiteX12879" fmla="*/ 2975794 w 12192000"/>
              <a:gd name="connsiteY12879" fmla="*/ 217321 h 364561"/>
              <a:gd name="connsiteX12880" fmla="*/ 2964288 w 12192000"/>
              <a:gd name="connsiteY12880" fmla="*/ 224701 h 364561"/>
              <a:gd name="connsiteX12881" fmla="*/ 2954219 w 12192000"/>
              <a:gd name="connsiteY12881" fmla="*/ 217321 h 364561"/>
              <a:gd name="connsiteX12882" fmla="*/ 2944151 w 12192000"/>
              <a:gd name="connsiteY12882" fmla="*/ 209941 h 364561"/>
              <a:gd name="connsiteX12883" fmla="*/ 2934083 w 12192000"/>
              <a:gd name="connsiteY12883" fmla="*/ 217321 h 364561"/>
              <a:gd name="connsiteX12884" fmla="*/ 2944151 w 12192000"/>
              <a:gd name="connsiteY12884" fmla="*/ 202561 h 364561"/>
              <a:gd name="connsiteX12885" fmla="*/ 2944151 w 12192000"/>
              <a:gd name="connsiteY12885" fmla="*/ 194126 h 364561"/>
              <a:gd name="connsiteX12886" fmla="*/ 2924015 w 12192000"/>
              <a:gd name="connsiteY12886" fmla="*/ 202561 h 364561"/>
              <a:gd name="connsiteX12887" fmla="*/ 2944151 w 12192000"/>
              <a:gd name="connsiteY12887" fmla="*/ 232082 h 364561"/>
              <a:gd name="connsiteX12888" fmla="*/ 2934083 w 12192000"/>
              <a:gd name="connsiteY12888" fmla="*/ 232082 h 364561"/>
              <a:gd name="connsiteX12889" fmla="*/ 2924015 w 12192000"/>
              <a:gd name="connsiteY12889" fmla="*/ 224701 h 364561"/>
              <a:gd name="connsiteX12890" fmla="*/ 2913742 w 12192000"/>
              <a:gd name="connsiteY12890" fmla="*/ 226527 h 364561"/>
              <a:gd name="connsiteX12891" fmla="*/ 2912732 w 12192000"/>
              <a:gd name="connsiteY12891" fmla="*/ 234584 h 364561"/>
              <a:gd name="connsiteX12892" fmla="*/ 2903858 w 12192000"/>
              <a:gd name="connsiteY12892" fmla="*/ 239177 h 364561"/>
              <a:gd name="connsiteX12893" fmla="*/ 2924140 w 12192000"/>
              <a:gd name="connsiteY12893" fmla="*/ 239177 h 364561"/>
              <a:gd name="connsiteX12894" fmla="*/ 2903858 w 12192000"/>
              <a:gd name="connsiteY12894" fmla="*/ 246526 h 364561"/>
              <a:gd name="connsiteX12895" fmla="*/ 2893717 w 12192000"/>
              <a:gd name="connsiteY12895" fmla="*/ 239177 h 364561"/>
              <a:gd name="connsiteX12896" fmla="*/ 2903858 w 12192000"/>
              <a:gd name="connsiteY12896" fmla="*/ 239177 h 364561"/>
              <a:gd name="connsiteX12897" fmla="*/ 2908136 w 12192000"/>
              <a:gd name="connsiteY12897" fmla="*/ 228843 h 364561"/>
              <a:gd name="connsiteX12898" fmla="*/ 2912456 w 12192000"/>
              <a:gd name="connsiteY12898" fmla="*/ 225627 h 364561"/>
              <a:gd name="connsiteX12899" fmla="*/ 2908913 w 12192000"/>
              <a:gd name="connsiteY12899" fmla="*/ 222856 h 364561"/>
              <a:gd name="connsiteX12900" fmla="*/ 2904891 w 12192000"/>
              <a:gd name="connsiteY12900" fmla="*/ 217352 h 364561"/>
              <a:gd name="connsiteX12901" fmla="*/ 2924140 w 12192000"/>
              <a:gd name="connsiteY12901" fmla="*/ 217352 h 364561"/>
              <a:gd name="connsiteX12902" fmla="*/ 2907198 w 12192000"/>
              <a:gd name="connsiteY12902" fmla="*/ 214158 h 364561"/>
              <a:gd name="connsiteX12903" fmla="*/ 2904537 w 12192000"/>
              <a:gd name="connsiteY12903" fmla="*/ 216868 h 364561"/>
              <a:gd name="connsiteX12904" fmla="*/ 2904194 w 12192000"/>
              <a:gd name="connsiteY12904" fmla="*/ 216399 h 364561"/>
              <a:gd name="connsiteX12905" fmla="*/ 2893811 w 12192000"/>
              <a:gd name="connsiteY12905" fmla="*/ 209941 h 364561"/>
              <a:gd name="connsiteX12906" fmla="*/ 2893811 w 12192000"/>
              <a:gd name="connsiteY12906" fmla="*/ 217321 h 364561"/>
              <a:gd name="connsiteX12907" fmla="*/ 2883743 w 12192000"/>
              <a:gd name="connsiteY12907" fmla="*/ 209941 h 364561"/>
              <a:gd name="connsiteX12908" fmla="*/ 2873675 w 12192000"/>
              <a:gd name="connsiteY12908" fmla="*/ 217321 h 364561"/>
              <a:gd name="connsiteX12909" fmla="*/ 2862169 w 12192000"/>
              <a:gd name="connsiteY12909" fmla="*/ 202561 h 364561"/>
              <a:gd name="connsiteX12910" fmla="*/ 2873675 w 12192000"/>
              <a:gd name="connsiteY12910" fmla="*/ 202561 h 364561"/>
              <a:gd name="connsiteX12911" fmla="*/ 2852100 w 12192000"/>
              <a:gd name="connsiteY12911" fmla="*/ 202561 h 364561"/>
              <a:gd name="connsiteX12912" fmla="*/ 2852100 w 12192000"/>
              <a:gd name="connsiteY12912" fmla="*/ 217321 h 364561"/>
              <a:gd name="connsiteX12913" fmla="*/ 2893811 w 12192000"/>
              <a:gd name="connsiteY12913" fmla="*/ 224701 h 364561"/>
              <a:gd name="connsiteX12914" fmla="*/ 2903879 w 12192000"/>
              <a:gd name="connsiteY12914" fmla="*/ 224701 h 364561"/>
              <a:gd name="connsiteX12915" fmla="*/ 2862169 w 12192000"/>
              <a:gd name="connsiteY12915" fmla="*/ 224701 h 364561"/>
              <a:gd name="connsiteX12916" fmla="*/ 2842032 w 12192000"/>
              <a:gd name="connsiteY12916" fmla="*/ 239462 h 364561"/>
              <a:gd name="connsiteX12917" fmla="*/ 2842032 w 12192000"/>
              <a:gd name="connsiteY12917" fmla="*/ 232082 h 364561"/>
              <a:gd name="connsiteX12918" fmla="*/ 2842032 w 12192000"/>
              <a:gd name="connsiteY12918" fmla="*/ 224701 h 364561"/>
              <a:gd name="connsiteX12919" fmla="*/ 2831964 w 12192000"/>
              <a:gd name="connsiteY12919" fmla="*/ 246843 h 364561"/>
              <a:gd name="connsiteX12920" fmla="*/ 2812229 w 12192000"/>
              <a:gd name="connsiteY12920" fmla="*/ 246843 h 364561"/>
              <a:gd name="connsiteX12921" fmla="*/ 2813705 w 12192000"/>
              <a:gd name="connsiteY12921" fmla="*/ 249866 h 364561"/>
              <a:gd name="connsiteX12922" fmla="*/ 2821919 w 12192000"/>
              <a:gd name="connsiteY12922" fmla="*/ 253875 h 364561"/>
              <a:gd name="connsiteX12923" fmla="*/ 2812336 w 12192000"/>
              <a:gd name="connsiteY12923" fmla="*/ 250869 h 364561"/>
              <a:gd name="connsiteX12924" fmla="*/ 2812187 w 12192000"/>
              <a:gd name="connsiteY12924" fmla="*/ 246843 h 364561"/>
              <a:gd name="connsiteX12925" fmla="*/ 2811828 w 12192000"/>
              <a:gd name="connsiteY12925" fmla="*/ 246843 h 364561"/>
              <a:gd name="connsiteX12926" fmla="*/ 2811828 w 12192000"/>
              <a:gd name="connsiteY12926" fmla="*/ 232082 h 364561"/>
              <a:gd name="connsiteX12927" fmla="*/ 2791692 w 12192000"/>
              <a:gd name="connsiteY12927" fmla="*/ 232082 h 364561"/>
              <a:gd name="connsiteX12928" fmla="*/ 2791692 w 12192000"/>
              <a:gd name="connsiteY12928" fmla="*/ 224701 h 364561"/>
              <a:gd name="connsiteX12929" fmla="*/ 2801760 w 12192000"/>
              <a:gd name="connsiteY12929" fmla="*/ 217321 h 364561"/>
              <a:gd name="connsiteX12930" fmla="*/ 2791692 w 12192000"/>
              <a:gd name="connsiteY12930" fmla="*/ 217321 h 364561"/>
              <a:gd name="connsiteX12931" fmla="*/ 2791692 w 12192000"/>
              <a:gd name="connsiteY12931" fmla="*/ 202561 h 364561"/>
              <a:gd name="connsiteX12932" fmla="*/ 2771556 w 12192000"/>
              <a:gd name="connsiteY12932" fmla="*/ 209941 h 364561"/>
              <a:gd name="connsiteX12933" fmla="*/ 2771556 w 12192000"/>
              <a:gd name="connsiteY12933" fmla="*/ 224701 h 364561"/>
              <a:gd name="connsiteX12934" fmla="*/ 2749982 w 12192000"/>
              <a:gd name="connsiteY12934" fmla="*/ 209941 h 364561"/>
              <a:gd name="connsiteX12935" fmla="*/ 2749982 w 12192000"/>
              <a:gd name="connsiteY12935" fmla="*/ 217321 h 364561"/>
              <a:gd name="connsiteX12936" fmla="*/ 2749982 w 12192000"/>
              <a:gd name="connsiteY12936" fmla="*/ 246843 h 364561"/>
              <a:gd name="connsiteX12937" fmla="*/ 2771556 w 12192000"/>
              <a:gd name="connsiteY12937" fmla="*/ 246843 h 364561"/>
              <a:gd name="connsiteX12938" fmla="*/ 2771556 w 12192000"/>
              <a:gd name="connsiteY12938" fmla="*/ 254223 h 364561"/>
              <a:gd name="connsiteX12939" fmla="*/ 2739914 w 12192000"/>
              <a:gd name="connsiteY12939" fmla="*/ 246843 h 364561"/>
              <a:gd name="connsiteX12940" fmla="*/ 2739914 w 12192000"/>
              <a:gd name="connsiteY12940" fmla="*/ 254223 h 364561"/>
              <a:gd name="connsiteX12941" fmla="*/ 2729846 w 12192000"/>
              <a:gd name="connsiteY12941" fmla="*/ 232082 h 364561"/>
              <a:gd name="connsiteX12942" fmla="*/ 2739914 w 12192000"/>
              <a:gd name="connsiteY12942" fmla="*/ 239462 h 364561"/>
              <a:gd name="connsiteX12943" fmla="*/ 2749982 w 12192000"/>
              <a:gd name="connsiteY12943" fmla="*/ 232082 h 364561"/>
              <a:gd name="connsiteX12944" fmla="*/ 2719778 w 12192000"/>
              <a:gd name="connsiteY12944" fmla="*/ 202561 h 364561"/>
              <a:gd name="connsiteX12945" fmla="*/ 2709710 w 12192000"/>
              <a:gd name="connsiteY12945" fmla="*/ 194126 h 364561"/>
              <a:gd name="connsiteX12946" fmla="*/ 2699642 w 12192000"/>
              <a:gd name="connsiteY12946" fmla="*/ 202561 h 364561"/>
              <a:gd name="connsiteX12947" fmla="*/ 2719778 w 12192000"/>
              <a:gd name="connsiteY12947" fmla="*/ 209941 h 364561"/>
              <a:gd name="connsiteX12948" fmla="*/ 2709710 w 12192000"/>
              <a:gd name="connsiteY12948" fmla="*/ 217321 h 364561"/>
              <a:gd name="connsiteX12949" fmla="*/ 2699642 w 12192000"/>
              <a:gd name="connsiteY12949" fmla="*/ 209941 h 364561"/>
              <a:gd name="connsiteX12950" fmla="*/ 2679506 w 12192000"/>
              <a:gd name="connsiteY12950" fmla="*/ 209941 h 364561"/>
              <a:gd name="connsiteX12951" fmla="*/ 2689574 w 12192000"/>
              <a:gd name="connsiteY12951" fmla="*/ 217321 h 364561"/>
              <a:gd name="connsiteX12952" fmla="*/ 2657931 w 12192000"/>
              <a:gd name="connsiteY12952" fmla="*/ 224701 h 364561"/>
              <a:gd name="connsiteX12953" fmla="*/ 2679506 w 12192000"/>
              <a:gd name="connsiteY12953" fmla="*/ 217321 h 364561"/>
              <a:gd name="connsiteX12954" fmla="*/ 2679506 w 12192000"/>
              <a:gd name="connsiteY12954" fmla="*/ 209941 h 364561"/>
              <a:gd name="connsiteX12955" fmla="*/ 2679506 w 12192000"/>
              <a:gd name="connsiteY12955" fmla="*/ 207174 h 364561"/>
              <a:gd name="connsiteX12956" fmla="*/ 2679506 w 12192000"/>
              <a:gd name="connsiteY12956" fmla="*/ 202561 h 364561"/>
              <a:gd name="connsiteX12957" fmla="*/ 2679506 w 12192000"/>
              <a:gd name="connsiteY12957" fmla="*/ 194126 h 364561"/>
              <a:gd name="connsiteX12958" fmla="*/ 2667999 w 12192000"/>
              <a:gd name="connsiteY12958" fmla="*/ 194126 h 364561"/>
              <a:gd name="connsiteX12959" fmla="*/ 2637795 w 12192000"/>
              <a:gd name="connsiteY12959" fmla="*/ 217321 h 364561"/>
              <a:gd name="connsiteX12960" fmla="*/ 2637800 w 12192000"/>
              <a:gd name="connsiteY12960" fmla="*/ 217315 h 364561"/>
              <a:gd name="connsiteX12961" fmla="*/ 2632144 w 12192000"/>
              <a:gd name="connsiteY12961" fmla="*/ 221347 h 364561"/>
              <a:gd name="connsiteX12962" fmla="*/ 2617883 w 12192000"/>
              <a:gd name="connsiteY12962" fmla="*/ 224479 h 364561"/>
              <a:gd name="connsiteX12963" fmla="*/ 2607742 w 12192000"/>
              <a:gd name="connsiteY12963" fmla="*/ 209632 h 364561"/>
              <a:gd name="connsiteX12964" fmla="*/ 2617883 w 12192000"/>
              <a:gd name="connsiteY12964" fmla="*/ 202209 h 364561"/>
              <a:gd name="connsiteX12965" fmla="*/ 2628024 w 12192000"/>
              <a:gd name="connsiteY12965" fmla="*/ 202209 h 364561"/>
              <a:gd name="connsiteX12966" fmla="*/ 2635154 w 12192000"/>
              <a:gd name="connsiteY12966" fmla="*/ 212648 h 364561"/>
              <a:gd name="connsiteX12967" fmla="*/ 2638121 w 12192000"/>
              <a:gd name="connsiteY12967" fmla="*/ 216992 h 364561"/>
              <a:gd name="connsiteX12968" fmla="*/ 2647863 w 12192000"/>
              <a:gd name="connsiteY12968" fmla="*/ 207174 h 364561"/>
              <a:gd name="connsiteX12969" fmla="*/ 2656764 w 12192000"/>
              <a:gd name="connsiteY12969" fmla="*/ 203096 h 364561"/>
              <a:gd name="connsiteX12970" fmla="*/ 2655414 w 12192000"/>
              <a:gd name="connsiteY12970" fmla="*/ 195180 h 364561"/>
              <a:gd name="connsiteX12971" fmla="*/ 2637795 w 12192000"/>
              <a:gd name="connsiteY12971" fmla="*/ 186746 h 364561"/>
              <a:gd name="connsiteX12972" fmla="*/ 2617659 w 12192000"/>
              <a:gd name="connsiteY12972" fmla="*/ 186746 h 364561"/>
              <a:gd name="connsiteX12973" fmla="*/ 2617659 w 12192000"/>
              <a:gd name="connsiteY12973" fmla="*/ 202561 h 364561"/>
              <a:gd name="connsiteX12974" fmla="*/ 2597523 w 12192000"/>
              <a:gd name="connsiteY12974" fmla="*/ 194126 h 364561"/>
              <a:gd name="connsiteX12975" fmla="*/ 2597523 w 12192000"/>
              <a:gd name="connsiteY12975" fmla="*/ 209941 h 364561"/>
              <a:gd name="connsiteX12976" fmla="*/ 2597523 w 12192000"/>
              <a:gd name="connsiteY12976" fmla="*/ 217321 h 364561"/>
              <a:gd name="connsiteX12977" fmla="*/ 2607591 w 12192000"/>
              <a:gd name="connsiteY12977" fmla="*/ 224701 h 364561"/>
              <a:gd name="connsiteX12978" fmla="*/ 2597523 w 12192000"/>
              <a:gd name="connsiteY12978" fmla="*/ 232082 h 364561"/>
              <a:gd name="connsiteX12979" fmla="*/ 2587455 w 12192000"/>
              <a:gd name="connsiteY12979" fmla="*/ 217321 h 364561"/>
              <a:gd name="connsiteX12980" fmla="*/ 2597523 w 12192000"/>
              <a:gd name="connsiteY12980" fmla="*/ 209941 h 364561"/>
              <a:gd name="connsiteX12981" fmla="*/ 2587455 w 12192000"/>
              <a:gd name="connsiteY12981" fmla="*/ 194126 h 364561"/>
              <a:gd name="connsiteX12982" fmla="*/ 2545744 w 12192000"/>
              <a:gd name="connsiteY12982" fmla="*/ 194126 h 364561"/>
              <a:gd name="connsiteX12983" fmla="*/ 2555812 w 12192000"/>
              <a:gd name="connsiteY12983" fmla="*/ 202561 h 364561"/>
              <a:gd name="connsiteX12984" fmla="*/ 2545744 w 12192000"/>
              <a:gd name="connsiteY12984" fmla="*/ 224701 h 364561"/>
              <a:gd name="connsiteX12985" fmla="*/ 2555812 w 12192000"/>
              <a:gd name="connsiteY12985" fmla="*/ 239462 h 364561"/>
              <a:gd name="connsiteX12986" fmla="*/ 2565880 w 12192000"/>
              <a:gd name="connsiteY12986" fmla="*/ 254223 h 364561"/>
              <a:gd name="connsiteX12987" fmla="*/ 2555812 w 12192000"/>
              <a:gd name="connsiteY12987" fmla="*/ 239462 h 364561"/>
              <a:gd name="connsiteX12988" fmla="*/ 2545744 w 12192000"/>
              <a:gd name="connsiteY12988" fmla="*/ 232082 h 364561"/>
              <a:gd name="connsiteX12989" fmla="*/ 2535706 w 12192000"/>
              <a:gd name="connsiteY12989" fmla="*/ 231264 h 364561"/>
              <a:gd name="connsiteX12990" fmla="*/ 2535676 w 12192000"/>
              <a:gd name="connsiteY12990" fmla="*/ 232082 h 364561"/>
              <a:gd name="connsiteX12991" fmla="*/ 2535509 w 12192000"/>
              <a:gd name="connsiteY12991" fmla="*/ 231248 h 364561"/>
              <a:gd name="connsiteX12992" fmla="*/ 2534418 w 12192000"/>
              <a:gd name="connsiteY12992" fmla="*/ 231159 h 364561"/>
              <a:gd name="connsiteX12993" fmla="*/ 2515540 w 12192000"/>
              <a:gd name="connsiteY12993" fmla="*/ 224701 h 364561"/>
              <a:gd name="connsiteX12994" fmla="*/ 2515540 w 12192000"/>
              <a:gd name="connsiteY12994" fmla="*/ 232082 h 364561"/>
              <a:gd name="connsiteX12995" fmla="*/ 2505472 w 12192000"/>
              <a:gd name="connsiteY12995" fmla="*/ 224701 h 364561"/>
              <a:gd name="connsiteX12996" fmla="*/ 2515540 w 12192000"/>
              <a:gd name="connsiteY12996" fmla="*/ 209941 h 364561"/>
              <a:gd name="connsiteX12997" fmla="*/ 2505472 w 12192000"/>
              <a:gd name="connsiteY12997" fmla="*/ 202561 h 364561"/>
              <a:gd name="connsiteX12998" fmla="*/ 2495404 w 12192000"/>
              <a:gd name="connsiteY12998" fmla="*/ 202561 h 364561"/>
              <a:gd name="connsiteX12999" fmla="*/ 2495404 w 12192000"/>
              <a:gd name="connsiteY12999" fmla="*/ 217321 h 364561"/>
              <a:gd name="connsiteX13000" fmla="*/ 2485336 w 12192000"/>
              <a:gd name="connsiteY13000" fmla="*/ 194126 h 364561"/>
              <a:gd name="connsiteX13001" fmla="*/ 2495404 w 12192000"/>
              <a:gd name="connsiteY13001" fmla="*/ 194126 h 364561"/>
              <a:gd name="connsiteX13002" fmla="*/ 2485336 w 12192000"/>
              <a:gd name="connsiteY13002" fmla="*/ 186746 h 364561"/>
              <a:gd name="connsiteX13003" fmla="*/ 2485336 w 12192000"/>
              <a:gd name="connsiteY13003" fmla="*/ 179365 h 364561"/>
              <a:gd name="connsiteX13004" fmla="*/ 2453693 w 12192000"/>
              <a:gd name="connsiteY13004" fmla="*/ 171985 h 364561"/>
              <a:gd name="connsiteX13005" fmla="*/ 2453693 w 12192000"/>
              <a:gd name="connsiteY13005" fmla="*/ 179365 h 364561"/>
              <a:gd name="connsiteX13006" fmla="*/ 2449446 w 12192000"/>
              <a:gd name="connsiteY13006" fmla="*/ 182479 h 364561"/>
              <a:gd name="connsiteX13007" fmla="*/ 2443650 w 12192000"/>
              <a:gd name="connsiteY13007" fmla="*/ 186727 h 364561"/>
              <a:gd name="connsiteX13008" fmla="*/ 2450906 w 12192000"/>
              <a:gd name="connsiteY13008" fmla="*/ 190793 h 364561"/>
              <a:gd name="connsiteX13009" fmla="*/ 2463740 w 12192000"/>
              <a:gd name="connsiteY13009" fmla="*/ 186620 h 364561"/>
              <a:gd name="connsiteX13010" fmla="*/ 2473882 w 12192000"/>
              <a:gd name="connsiteY13010" fmla="*/ 194038 h 364561"/>
              <a:gd name="connsiteX13011" fmla="*/ 2463740 w 12192000"/>
              <a:gd name="connsiteY13011" fmla="*/ 194038 h 364561"/>
              <a:gd name="connsiteX13012" fmla="*/ 2463740 w 12192000"/>
              <a:gd name="connsiteY13012" fmla="*/ 202516 h 364561"/>
              <a:gd name="connsiteX13013" fmla="*/ 2463740 w 12192000"/>
              <a:gd name="connsiteY13013" fmla="*/ 206093 h 364561"/>
              <a:gd name="connsiteX13014" fmla="*/ 2463740 w 12192000"/>
              <a:gd name="connsiteY13014" fmla="*/ 217352 h 364561"/>
              <a:gd name="connsiteX13015" fmla="*/ 2458036 w 12192000"/>
              <a:gd name="connsiteY13015" fmla="*/ 204834 h 364561"/>
              <a:gd name="connsiteX13016" fmla="*/ 2463740 w 12192000"/>
              <a:gd name="connsiteY13016" fmla="*/ 202516 h 364561"/>
              <a:gd name="connsiteX13017" fmla="*/ 2456294 w 12192000"/>
              <a:gd name="connsiteY13017" fmla="*/ 201076 h 364561"/>
              <a:gd name="connsiteX13018" fmla="*/ 2449797 w 12192000"/>
              <a:gd name="connsiteY13018" fmla="*/ 197350 h 364561"/>
              <a:gd name="connsiteX13019" fmla="*/ 2443625 w 12192000"/>
              <a:gd name="connsiteY13019" fmla="*/ 186901 h 364561"/>
              <a:gd name="connsiteX13020" fmla="*/ 2443625 w 12192000"/>
              <a:gd name="connsiteY13020" fmla="*/ 209941 h 364561"/>
              <a:gd name="connsiteX13021" fmla="*/ 2445198 w 12192000"/>
              <a:gd name="connsiteY13021" fmla="*/ 214207 h 364561"/>
              <a:gd name="connsiteX13022" fmla="*/ 2448518 w 12192000"/>
              <a:gd name="connsiteY13022" fmla="*/ 216310 h 364561"/>
              <a:gd name="connsiteX13023" fmla="*/ 2453693 w 12192000"/>
              <a:gd name="connsiteY13023" fmla="*/ 217321 h 364561"/>
              <a:gd name="connsiteX13024" fmla="*/ 2448659 w 12192000"/>
              <a:gd name="connsiteY13024" fmla="*/ 216399 h 364561"/>
              <a:gd name="connsiteX13025" fmla="*/ 2448518 w 12192000"/>
              <a:gd name="connsiteY13025" fmla="*/ 216310 h 364561"/>
              <a:gd name="connsiteX13026" fmla="*/ 2441894 w 12192000"/>
              <a:gd name="connsiteY13026" fmla="*/ 215014 h 364561"/>
              <a:gd name="connsiteX13027" fmla="*/ 2423489 w 12192000"/>
              <a:gd name="connsiteY13027" fmla="*/ 202561 h 364561"/>
              <a:gd name="connsiteX13028" fmla="*/ 2423489 w 12192000"/>
              <a:gd name="connsiteY13028" fmla="*/ 209941 h 364561"/>
              <a:gd name="connsiteX13029" fmla="*/ 2409331 w 12192000"/>
              <a:gd name="connsiteY13029" fmla="*/ 216168 h 364561"/>
              <a:gd name="connsiteX13030" fmla="*/ 2407558 w 12192000"/>
              <a:gd name="connsiteY13030" fmla="*/ 216510 h 364561"/>
              <a:gd name="connsiteX13031" fmla="*/ 2403300 w 12192000"/>
              <a:gd name="connsiteY13031" fmla="*/ 217352 h 364561"/>
              <a:gd name="connsiteX13032" fmla="*/ 2403319 w 12192000"/>
              <a:gd name="connsiteY13032" fmla="*/ 217294 h 364561"/>
              <a:gd name="connsiteX13033" fmla="*/ 2401780 w 12192000"/>
              <a:gd name="connsiteY13033" fmla="*/ 216053 h 364561"/>
              <a:gd name="connsiteX13034" fmla="*/ 2393285 w 12192000"/>
              <a:gd name="connsiteY13034" fmla="*/ 202561 h 364561"/>
              <a:gd name="connsiteX13035" fmla="*/ 2383217 w 12192000"/>
              <a:gd name="connsiteY13035" fmla="*/ 209941 h 364561"/>
              <a:gd name="connsiteX13036" fmla="*/ 2383037 w 12192000"/>
              <a:gd name="connsiteY13036" fmla="*/ 214207 h 364561"/>
              <a:gd name="connsiteX13037" fmla="*/ 2382782 w 12192000"/>
              <a:gd name="connsiteY13037" fmla="*/ 214651 h 364561"/>
              <a:gd name="connsiteX13038" fmla="*/ 2383037 w 12192000"/>
              <a:gd name="connsiteY13038" fmla="*/ 214553 h 364561"/>
              <a:gd name="connsiteX13039" fmla="*/ 2393285 w 12192000"/>
              <a:gd name="connsiteY13039" fmla="*/ 217321 h 364561"/>
              <a:gd name="connsiteX13040" fmla="*/ 2393285 w 12192000"/>
              <a:gd name="connsiteY13040" fmla="*/ 221934 h 364561"/>
              <a:gd name="connsiteX13041" fmla="*/ 2393285 w 12192000"/>
              <a:gd name="connsiteY13041" fmla="*/ 224701 h 364561"/>
              <a:gd name="connsiteX13042" fmla="*/ 2393285 w 12192000"/>
              <a:gd name="connsiteY13042" fmla="*/ 232082 h 364561"/>
              <a:gd name="connsiteX13043" fmla="*/ 2393285 w 12192000"/>
              <a:gd name="connsiteY13043" fmla="*/ 239462 h 364561"/>
              <a:gd name="connsiteX13044" fmla="*/ 2383217 w 12192000"/>
              <a:gd name="connsiteY13044" fmla="*/ 239462 h 364561"/>
              <a:gd name="connsiteX13045" fmla="*/ 2393285 w 12192000"/>
              <a:gd name="connsiteY13045" fmla="*/ 261603 h 364561"/>
              <a:gd name="connsiteX13046" fmla="*/ 2371710 w 12192000"/>
              <a:gd name="connsiteY13046" fmla="*/ 270038 h 364561"/>
              <a:gd name="connsiteX13047" fmla="*/ 2361642 w 12192000"/>
              <a:gd name="connsiteY13047" fmla="*/ 261603 h 364561"/>
              <a:gd name="connsiteX13048" fmla="*/ 2383217 w 12192000"/>
              <a:gd name="connsiteY13048" fmla="*/ 254223 h 364561"/>
              <a:gd name="connsiteX13049" fmla="*/ 2371710 w 12192000"/>
              <a:gd name="connsiteY13049" fmla="*/ 254223 h 364561"/>
              <a:gd name="connsiteX13050" fmla="*/ 2371710 w 12192000"/>
              <a:gd name="connsiteY13050" fmla="*/ 246843 h 364561"/>
              <a:gd name="connsiteX13051" fmla="*/ 2361642 w 12192000"/>
              <a:gd name="connsiteY13051" fmla="*/ 239462 h 364561"/>
              <a:gd name="connsiteX13052" fmla="*/ 2361642 w 12192000"/>
              <a:gd name="connsiteY13052" fmla="*/ 232082 h 364561"/>
              <a:gd name="connsiteX13053" fmla="*/ 2383217 w 12192000"/>
              <a:gd name="connsiteY13053" fmla="*/ 232082 h 364561"/>
              <a:gd name="connsiteX13054" fmla="*/ 2393285 w 12192000"/>
              <a:gd name="connsiteY13054" fmla="*/ 224701 h 364561"/>
              <a:gd name="connsiteX13055" fmla="*/ 2371710 w 12192000"/>
              <a:gd name="connsiteY13055" fmla="*/ 232082 h 364561"/>
              <a:gd name="connsiteX13056" fmla="*/ 2361642 w 12192000"/>
              <a:gd name="connsiteY13056" fmla="*/ 224701 h 364561"/>
              <a:gd name="connsiteX13057" fmla="*/ 2369733 w 12192000"/>
              <a:gd name="connsiteY13057" fmla="*/ 213631 h 364561"/>
              <a:gd name="connsiteX13058" fmla="*/ 2361926 w 12192000"/>
              <a:gd name="connsiteY13058" fmla="*/ 202948 h 364561"/>
              <a:gd name="connsiteX13059" fmla="*/ 2361926 w 12192000"/>
              <a:gd name="connsiteY13059" fmla="*/ 217083 h 364561"/>
              <a:gd name="connsiteX13060" fmla="*/ 2341750 w 12192000"/>
              <a:gd name="connsiteY13060" fmla="*/ 224479 h 364561"/>
              <a:gd name="connsiteX13061" fmla="*/ 2341750 w 12192000"/>
              <a:gd name="connsiteY13061" fmla="*/ 202292 h 364561"/>
              <a:gd name="connsiteX13062" fmla="*/ 2331663 w 12192000"/>
              <a:gd name="connsiteY13062" fmla="*/ 206915 h 364561"/>
              <a:gd name="connsiteX13063" fmla="*/ 2330091 w 12192000"/>
              <a:gd name="connsiteY13063" fmla="*/ 208499 h 364561"/>
              <a:gd name="connsiteX13064" fmla="*/ 2331663 w 12192000"/>
              <a:gd name="connsiteY13064" fmla="*/ 209688 h 364561"/>
              <a:gd name="connsiteX13065" fmla="*/ 2329248 w 12192000"/>
              <a:gd name="connsiteY13065" fmla="*/ 209349 h 364561"/>
              <a:gd name="connsiteX13066" fmla="*/ 2321575 w 12192000"/>
              <a:gd name="connsiteY13066" fmla="*/ 217083 h 364561"/>
              <a:gd name="connsiteX13067" fmla="*/ 2321575 w 12192000"/>
              <a:gd name="connsiteY13067" fmla="*/ 239270 h 364561"/>
              <a:gd name="connsiteX13068" fmla="*/ 2321575 w 12192000"/>
              <a:gd name="connsiteY13068" fmla="*/ 269910 h 364561"/>
              <a:gd name="connsiteX13069" fmla="*/ 2321575 w 12192000"/>
              <a:gd name="connsiteY13069" fmla="*/ 246666 h 364561"/>
              <a:gd name="connsiteX13070" fmla="*/ 2311488 w 12192000"/>
              <a:gd name="connsiteY13070" fmla="*/ 254062 h 364561"/>
              <a:gd name="connsiteX13071" fmla="*/ 2311488 w 12192000"/>
              <a:gd name="connsiteY13071" fmla="*/ 261457 h 364561"/>
              <a:gd name="connsiteX13072" fmla="*/ 2301400 w 12192000"/>
              <a:gd name="connsiteY13072" fmla="*/ 269910 h 364561"/>
              <a:gd name="connsiteX13073" fmla="*/ 2279784 w 12192000"/>
              <a:gd name="connsiteY13073" fmla="*/ 246666 h 364561"/>
              <a:gd name="connsiteX13074" fmla="*/ 2311488 w 12192000"/>
              <a:gd name="connsiteY13074" fmla="*/ 261457 h 364561"/>
              <a:gd name="connsiteX13075" fmla="*/ 2311488 w 12192000"/>
              <a:gd name="connsiteY13075" fmla="*/ 239270 h 364561"/>
              <a:gd name="connsiteX13076" fmla="*/ 2311488 w 12192000"/>
              <a:gd name="connsiteY13076" fmla="*/ 209688 h 364561"/>
              <a:gd name="connsiteX13077" fmla="*/ 2324255 w 12192000"/>
              <a:gd name="connsiteY13077" fmla="*/ 208648 h 364561"/>
              <a:gd name="connsiteX13078" fmla="*/ 2329248 w 12192000"/>
              <a:gd name="connsiteY13078" fmla="*/ 209349 h 364561"/>
              <a:gd name="connsiteX13079" fmla="*/ 2330091 w 12192000"/>
              <a:gd name="connsiteY13079" fmla="*/ 208499 h 364561"/>
              <a:gd name="connsiteX13080" fmla="*/ 2325831 w 12192000"/>
              <a:gd name="connsiteY13080" fmla="*/ 205280 h 364561"/>
              <a:gd name="connsiteX13081" fmla="*/ 2321575 w 12192000"/>
              <a:gd name="connsiteY13081" fmla="*/ 193840 h 364561"/>
              <a:gd name="connsiteX13082" fmla="*/ 2321575 w 12192000"/>
              <a:gd name="connsiteY13082" fmla="*/ 186444 h 364561"/>
              <a:gd name="connsiteX13083" fmla="*/ 2331663 w 12192000"/>
              <a:gd name="connsiteY13083" fmla="*/ 186444 h 364561"/>
              <a:gd name="connsiteX13084" fmla="*/ 2331663 w 12192000"/>
              <a:gd name="connsiteY13084" fmla="*/ 193840 h 364561"/>
              <a:gd name="connsiteX13085" fmla="*/ 2341750 w 12192000"/>
              <a:gd name="connsiteY13085" fmla="*/ 186444 h 364561"/>
              <a:gd name="connsiteX13086" fmla="*/ 2351838 w 12192000"/>
              <a:gd name="connsiteY13086" fmla="*/ 186444 h 364561"/>
              <a:gd name="connsiteX13087" fmla="*/ 2361926 w 12192000"/>
              <a:gd name="connsiteY13087" fmla="*/ 193840 h 364561"/>
              <a:gd name="connsiteX13088" fmla="*/ 2361926 w 12192000"/>
              <a:gd name="connsiteY13088" fmla="*/ 201897 h 364561"/>
              <a:gd name="connsiteX13089" fmla="*/ 2363216 w 12192000"/>
              <a:gd name="connsiteY13089" fmla="*/ 198870 h 364561"/>
              <a:gd name="connsiteX13090" fmla="*/ 2371710 w 12192000"/>
              <a:gd name="connsiteY13090" fmla="*/ 194126 h 364561"/>
              <a:gd name="connsiteX13091" fmla="*/ 2361642 w 12192000"/>
              <a:gd name="connsiteY13091" fmla="*/ 171985 h 364561"/>
              <a:gd name="connsiteX13092" fmla="*/ 2371710 w 12192000"/>
              <a:gd name="connsiteY13092" fmla="*/ 179365 h 364561"/>
              <a:gd name="connsiteX13093" fmla="*/ 2371710 w 12192000"/>
              <a:gd name="connsiteY13093" fmla="*/ 186746 h 364561"/>
              <a:gd name="connsiteX13094" fmla="*/ 2383217 w 12192000"/>
              <a:gd name="connsiteY13094" fmla="*/ 194126 h 364561"/>
              <a:gd name="connsiteX13095" fmla="*/ 2383217 w 12192000"/>
              <a:gd name="connsiteY13095" fmla="*/ 202561 h 364561"/>
              <a:gd name="connsiteX13096" fmla="*/ 2393285 w 12192000"/>
              <a:gd name="connsiteY13096" fmla="*/ 202561 h 364561"/>
              <a:gd name="connsiteX13097" fmla="*/ 2393285 w 12192000"/>
              <a:gd name="connsiteY13097" fmla="*/ 186746 h 364561"/>
              <a:gd name="connsiteX13098" fmla="*/ 2393285 w 12192000"/>
              <a:gd name="connsiteY13098" fmla="*/ 179365 h 364561"/>
              <a:gd name="connsiteX13099" fmla="*/ 2383217 w 12192000"/>
              <a:gd name="connsiteY13099" fmla="*/ 179365 h 364561"/>
              <a:gd name="connsiteX13100" fmla="*/ 2383217 w 12192000"/>
              <a:gd name="connsiteY13100" fmla="*/ 171985 h 364561"/>
              <a:gd name="connsiteX13101" fmla="*/ 2361642 w 12192000"/>
              <a:gd name="connsiteY13101" fmla="*/ 164604 h 364561"/>
              <a:gd name="connsiteX13102" fmla="*/ 2351574 w 12192000"/>
              <a:gd name="connsiteY13102" fmla="*/ 171985 h 364561"/>
              <a:gd name="connsiteX13103" fmla="*/ 2324674 w 12192000"/>
              <a:gd name="connsiteY13103" fmla="*/ 161606 h 364561"/>
              <a:gd name="connsiteX13104" fmla="*/ 2311302 w 12192000"/>
              <a:gd name="connsiteY13104" fmla="*/ 164604 h 364561"/>
              <a:gd name="connsiteX13105" fmla="*/ 2321370 w 12192000"/>
              <a:gd name="connsiteY13105" fmla="*/ 171985 h 364561"/>
              <a:gd name="connsiteX13106" fmla="*/ 2279660 w 12192000"/>
              <a:gd name="connsiteY13106" fmla="*/ 164604 h 364561"/>
              <a:gd name="connsiteX13107" fmla="*/ 2291166 w 12192000"/>
              <a:gd name="connsiteY13107" fmla="*/ 179365 h 364561"/>
              <a:gd name="connsiteX13108" fmla="*/ 2311302 w 12192000"/>
              <a:gd name="connsiteY13108" fmla="*/ 171985 h 364561"/>
              <a:gd name="connsiteX13109" fmla="*/ 2321370 w 12192000"/>
              <a:gd name="connsiteY13109" fmla="*/ 186746 h 364561"/>
              <a:gd name="connsiteX13110" fmla="*/ 2301234 w 12192000"/>
              <a:gd name="connsiteY13110" fmla="*/ 194126 h 364561"/>
              <a:gd name="connsiteX13111" fmla="*/ 2291166 w 12192000"/>
              <a:gd name="connsiteY13111" fmla="*/ 202561 h 364561"/>
              <a:gd name="connsiteX13112" fmla="*/ 2279660 w 12192000"/>
              <a:gd name="connsiteY13112" fmla="*/ 202561 h 364561"/>
              <a:gd name="connsiteX13113" fmla="*/ 2291166 w 12192000"/>
              <a:gd name="connsiteY13113" fmla="*/ 217321 h 364561"/>
              <a:gd name="connsiteX13114" fmla="*/ 2291166 w 12192000"/>
              <a:gd name="connsiteY13114" fmla="*/ 209941 h 364561"/>
              <a:gd name="connsiteX13115" fmla="*/ 2301234 w 12192000"/>
              <a:gd name="connsiteY13115" fmla="*/ 232082 h 364561"/>
              <a:gd name="connsiteX13116" fmla="*/ 2291166 w 12192000"/>
              <a:gd name="connsiteY13116" fmla="*/ 239462 h 364561"/>
              <a:gd name="connsiteX13117" fmla="*/ 2279660 w 12192000"/>
              <a:gd name="connsiteY13117" fmla="*/ 217321 h 364561"/>
              <a:gd name="connsiteX13118" fmla="*/ 2269592 w 12192000"/>
              <a:gd name="connsiteY13118" fmla="*/ 224701 h 364561"/>
              <a:gd name="connsiteX13119" fmla="*/ 2269592 w 12192000"/>
              <a:gd name="connsiteY13119" fmla="*/ 214323 h 364561"/>
              <a:gd name="connsiteX13120" fmla="*/ 2269592 w 12192000"/>
              <a:gd name="connsiteY13120" fmla="*/ 211606 h 364561"/>
              <a:gd name="connsiteX13121" fmla="*/ 2266918 w 12192000"/>
              <a:gd name="connsiteY13121" fmla="*/ 212132 h 364561"/>
              <a:gd name="connsiteX13122" fmla="*/ 2259636 w 12192000"/>
              <a:gd name="connsiteY13122" fmla="*/ 209974 h 364561"/>
              <a:gd name="connsiteX13123" fmla="*/ 2258136 w 12192000"/>
              <a:gd name="connsiteY13123" fmla="*/ 214158 h 364561"/>
              <a:gd name="connsiteX13124" fmla="*/ 2249665 w 12192000"/>
              <a:gd name="connsiteY13124" fmla="*/ 217352 h 364561"/>
              <a:gd name="connsiteX13125" fmla="*/ 2239626 w 12192000"/>
              <a:gd name="connsiteY13125" fmla="*/ 209781 h 364561"/>
              <a:gd name="connsiteX13126" fmla="*/ 2259705 w 12192000"/>
              <a:gd name="connsiteY13126" fmla="*/ 209781 h 364561"/>
              <a:gd name="connsiteX13127" fmla="*/ 2259652 w 12192000"/>
              <a:gd name="connsiteY13127" fmla="*/ 209927 h 364561"/>
              <a:gd name="connsiteX13128" fmla="*/ 2268333 w 12192000"/>
              <a:gd name="connsiteY13128" fmla="*/ 209019 h 364561"/>
              <a:gd name="connsiteX13129" fmla="*/ 2269592 w 12192000"/>
              <a:gd name="connsiteY13129" fmla="*/ 202561 h 364561"/>
              <a:gd name="connsiteX13130" fmla="*/ 2259524 w 12192000"/>
              <a:gd name="connsiteY13130" fmla="*/ 194126 h 364561"/>
              <a:gd name="connsiteX13131" fmla="*/ 2249455 w 12192000"/>
              <a:gd name="connsiteY13131" fmla="*/ 202561 h 364561"/>
              <a:gd name="connsiteX13132" fmla="*/ 2229319 w 12192000"/>
              <a:gd name="connsiteY13132" fmla="*/ 194126 h 364561"/>
              <a:gd name="connsiteX13133" fmla="*/ 2229319 w 12192000"/>
              <a:gd name="connsiteY13133" fmla="*/ 209941 h 364561"/>
              <a:gd name="connsiteX13134" fmla="*/ 2222240 w 12192000"/>
              <a:gd name="connsiteY13134" fmla="*/ 222395 h 364561"/>
              <a:gd name="connsiteX13135" fmla="*/ 2219538 w 12192000"/>
              <a:gd name="connsiteY13135" fmla="*/ 224481 h 364561"/>
              <a:gd name="connsiteX13136" fmla="*/ 2219547 w 12192000"/>
              <a:gd name="connsiteY13136" fmla="*/ 224479 h 364561"/>
              <a:gd name="connsiteX13137" fmla="*/ 2219398 w 12192000"/>
              <a:gd name="connsiteY13137" fmla="*/ 224588 h 364561"/>
              <a:gd name="connsiteX13138" fmla="*/ 2219251 w 12192000"/>
              <a:gd name="connsiteY13138" fmla="*/ 224701 h 364561"/>
              <a:gd name="connsiteX13139" fmla="*/ 2219250 w 12192000"/>
              <a:gd name="connsiteY13139" fmla="*/ 224696 h 364561"/>
              <a:gd name="connsiteX13140" fmla="*/ 2213586 w 12192000"/>
              <a:gd name="connsiteY13140" fmla="*/ 228856 h 364561"/>
              <a:gd name="connsiteX13141" fmla="*/ 2199467 w 12192000"/>
              <a:gd name="connsiteY13141" fmla="*/ 232051 h 364561"/>
              <a:gd name="connsiteX13142" fmla="*/ 2199467 w 12192000"/>
              <a:gd name="connsiteY13142" fmla="*/ 224479 h 364561"/>
              <a:gd name="connsiteX13143" fmla="*/ 2213586 w 12192000"/>
              <a:gd name="connsiteY13143" fmla="*/ 225544 h 364561"/>
              <a:gd name="connsiteX13144" fmla="*/ 2219228 w 12192000"/>
              <a:gd name="connsiteY13144" fmla="*/ 224536 h 364561"/>
              <a:gd name="connsiteX13145" fmla="*/ 2219094 w 12192000"/>
              <a:gd name="connsiteY13145" fmla="*/ 223548 h 364561"/>
              <a:gd name="connsiteX13146" fmla="*/ 2209183 w 12192000"/>
              <a:gd name="connsiteY13146" fmla="*/ 217321 h 364561"/>
              <a:gd name="connsiteX13147" fmla="*/ 2209183 w 12192000"/>
              <a:gd name="connsiteY13147" fmla="*/ 224701 h 364561"/>
              <a:gd name="connsiteX13148" fmla="*/ 2204149 w 12192000"/>
              <a:gd name="connsiteY13148" fmla="*/ 218244 h 364561"/>
              <a:gd name="connsiteX13149" fmla="*/ 2199456 w 12192000"/>
              <a:gd name="connsiteY13149" fmla="*/ 217384 h 364561"/>
              <a:gd name="connsiteX13150" fmla="*/ 2197870 w 12192000"/>
              <a:gd name="connsiteY13150" fmla="*/ 221716 h 364561"/>
              <a:gd name="connsiteX13151" fmla="*/ 2189245 w 12192000"/>
              <a:gd name="connsiteY13151" fmla="*/ 232051 h 364561"/>
              <a:gd name="connsiteX13152" fmla="*/ 2177563 w 12192000"/>
              <a:gd name="connsiteY13152" fmla="*/ 232051 h 364561"/>
              <a:gd name="connsiteX13153" fmla="*/ 2177563 w 12192000"/>
              <a:gd name="connsiteY13153" fmla="*/ 217352 h 364561"/>
              <a:gd name="connsiteX13154" fmla="*/ 2193375 w 12192000"/>
              <a:gd name="connsiteY13154" fmla="*/ 220453 h 364561"/>
              <a:gd name="connsiteX13155" fmla="*/ 2199420 w 12192000"/>
              <a:gd name="connsiteY13155" fmla="*/ 217377 h 364561"/>
              <a:gd name="connsiteX13156" fmla="*/ 2199115 w 12192000"/>
              <a:gd name="connsiteY13156" fmla="*/ 217321 h 364561"/>
              <a:gd name="connsiteX13157" fmla="*/ 2219251 w 12192000"/>
              <a:gd name="connsiteY13157" fmla="*/ 202561 h 364561"/>
              <a:gd name="connsiteX13158" fmla="*/ 2199115 w 12192000"/>
              <a:gd name="connsiteY13158" fmla="*/ 202561 h 364561"/>
              <a:gd name="connsiteX13159" fmla="*/ 2199115 w 12192000"/>
              <a:gd name="connsiteY13159" fmla="*/ 186746 h 364561"/>
              <a:gd name="connsiteX13160" fmla="*/ 2177541 w 12192000"/>
              <a:gd name="connsiteY13160" fmla="*/ 194126 h 364561"/>
              <a:gd name="connsiteX13161" fmla="*/ 2167473 w 12192000"/>
              <a:gd name="connsiteY13161" fmla="*/ 202561 h 364561"/>
              <a:gd name="connsiteX13162" fmla="*/ 2177541 w 12192000"/>
              <a:gd name="connsiteY13162" fmla="*/ 202561 h 364561"/>
              <a:gd name="connsiteX13163" fmla="*/ 2177541 w 12192000"/>
              <a:gd name="connsiteY13163" fmla="*/ 217321 h 364561"/>
              <a:gd name="connsiteX13164" fmla="*/ 2167473 w 12192000"/>
              <a:gd name="connsiteY13164" fmla="*/ 224701 h 364561"/>
              <a:gd name="connsiteX13165" fmla="*/ 2177541 w 12192000"/>
              <a:gd name="connsiteY13165" fmla="*/ 217321 h 364561"/>
              <a:gd name="connsiteX13166" fmla="*/ 2157405 w 12192000"/>
              <a:gd name="connsiteY13166" fmla="*/ 224701 h 364561"/>
              <a:gd name="connsiteX13167" fmla="*/ 2147336 w 12192000"/>
              <a:gd name="connsiteY13167" fmla="*/ 224701 h 364561"/>
              <a:gd name="connsiteX13168" fmla="*/ 2147336 w 12192000"/>
              <a:gd name="connsiteY13168" fmla="*/ 232082 h 364561"/>
              <a:gd name="connsiteX13169" fmla="*/ 2167473 w 12192000"/>
              <a:gd name="connsiteY13169" fmla="*/ 239462 h 364561"/>
              <a:gd name="connsiteX13170" fmla="*/ 2147336 w 12192000"/>
              <a:gd name="connsiteY13170" fmla="*/ 239462 h 364561"/>
              <a:gd name="connsiteX13171" fmla="*/ 2151112 w 12192000"/>
              <a:gd name="connsiteY13171" fmla="*/ 244075 h 364561"/>
              <a:gd name="connsiteX13172" fmla="*/ 2148120 w 12192000"/>
              <a:gd name="connsiteY13172" fmla="*/ 252117 h 364561"/>
              <a:gd name="connsiteX13173" fmla="*/ 2157484 w 12192000"/>
              <a:gd name="connsiteY13173" fmla="*/ 261447 h 364561"/>
              <a:gd name="connsiteX13174" fmla="*/ 2127061 w 12192000"/>
              <a:gd name="connsiteY13174" fmla="*/ 254098 h 364561"/>
              <a:gd name="connsiteX13175" fmla="*/ 2137202 w 12192000"/>
              <a:gd name="connsiteY13175" fmla="*/ 254098 h 364561"/>
              <a:gd name="connsiteX13176" fmla="*/ 2137202 w 12192000"/>
              <a:gd name="connsiteY13176" fmla="*/ 246749 h 364561"/>
              <a:gd name="connsiteX13177" fmla="*/ 2143223 w 12192000"/>
              <a:gd name="connsiteY13177" fmla="*/ 248012 h 364561"/>
              <a:gd name="connsiteX13178" fmla="*/ 2145710 w 12192000"/>
              <a:gd name="connsiteY13178" fmla="*/ 250022 h 364561"/>
              <a:gd name="connsiteX13179" fmla="*/ 2144033 w 12192000"/>
              <a:gd name="connsiteY13179" fmla="*/ 245689 h 364561"/>
              <a:gd name="connsiteX13180" fmla="*/ 2117132 w 12192000"/>
              <a:gd name="connsiteY13180" fmla="*/ 239462 h 364561"/>
              <a:gd name="connsiteX13181" fmla="*/ 2117132 w 12192000"/>
              <a:gd name="connsiteY13181" fmla="*/ 246843 h 364561"/>
              <a:gd name="connsiteX13182" fmla="*/ 2107064 w 12192000"/>
              <a:gd name="connsiteY13182" fmla="*/ 239462 h 364561"/>
              <a:gd name="connsiteX13183" fmla="*/ 2107064 w 12192000"/>
              <a:gd name="connsiteY13183" fmla="*/ 270038 h 364561"/>
              <a:gd name="connsiteX13184" fmla="*/ 2096996 w 12192000"/>
              <a:gd name="connsiteY13184" fmla="*/ 270038 h 364561"/>
              <a:gd name="connsiteX13185" fmla="*/ 2117132 w 12192000"/>
              <a:gd name="connsiteY13185" fmla="*/ 277419 h 364561"/>
              <a:gd name="connsiteX13186" fmla="*/ 2096996 w 12192000"/>
              <a:gd name="connsiteY13186" fmla="*/ 277419 h 364561"/>
              <a:gd name="connsiteX13187" fmla="*/ 2075422 w 12192000"/>
              <a:gd name="connsiteY13187" fmla="*/ 261603 h 364561"/>
              <a:gd name="connsiteX13188" fmla="*/ 2075422 w 12192000"/>
              <a:gd name="connsiteY13188" fmla="*/ 254223 h 364561"/>
              <a:gd name="connsiteX13189" fmla="*/ 2065354 w 12192000"/>
              <a:gd name="connsiteY13189" fmla="*/ 239462 h 364561"/>
              <a:gd name="connsiteX13190" fmla="*/ 2075422 w 12192000"/>
              <a:gd name="connsiteY13190" fmla="*/ 232082 h 364561"/>
              <a:gd name="connsiteX13191" fmla="*/ 2085490 w 12192000"/>
              <a:gd name="connsiteY13191" fmla="*/ 239462 h 364561"/>
              <a:gd name="connsiteX13192" fmla="*/ 2107064 w 12192000"/>
              <a:gd name="connsiteY13192" fmla="*/ 239462 h 364561"/>
              <a:gd name="connsiteX13193" fmla="*/ 2096996 w 12192000"/>
              <a:gd name="connsiteY13193" fmla="*/ 232082 h 364561"/>
              <a:gd name="connsiteX13194" fmla="*/ 2075422 w 12192000"/>
              <a:gd name="connsiteY13194" fmla="*/ 224701 h 364561"/>
              <a:gd name="connsiteX13195" fmla="*/ 2065354 w 12192000"/>
              <a:gd name="connsiteY13195" fmla="*/ 232082 h 364561"/>
              <a:gd name="connsiteX13196" fmla="*/ 2055286 w 12192000"/>
              <a:gd name="connsiteY13196" fmla="*/ 224701 h 364561"/>
              <a:gd name="connsiteX13197" fmla="*/ 2065354 w 12192000"/>
              <a:gd name="connsiteY13197" fmla="*/ 217321 h 364561"/>
              <a:gd name="connsiteX13198" fmla="*/ 2085490 w 12192000"/>
              <a:gd name="connsiteY13198" fmla="*/ 224701 h 364561"/>
              <a:gd name="connsiteX13199" fmla="*/ 2085490 w 12192000"/>
              <a:gd name="connsiteY13199" fmla="*/ 205675 h 364561"/>
              <a:gd name="connsiteX13200" fmla="*/ 2085490 w 12192000"/>
              <a:gd name="connsiteY13200" fmla="*/ 205328 h 364561"/>
              <a:gd name="connsiteX13201" fmla="*/ 2085490 w 12192000"/>
              <a:gd name="connsiteY13201" fmla="*/ 203599 h 364561"/>
              <a:gd name="connsiteX13202" fmla="*/ 2085490 w 12192000"/>
              <a:gd name="connsiteY13202" fmla="*/ 202561 h 364561"/>
              <a:gd name="connsiteX13203" fmla="*/ 2065354 w 12192000"/>
              <a:gd name="connsiteY13203" fmla="*/ 202561 h 364561"/>
              <a:gd name="connsiteX13204" fmla="*/ 2075422 w 12192000"/>
              <a:gd name="connsiteY13204" fmla="*/ 209941 h 364561"/>
              <a:gd name="connsiteX13205" fmla="*/ 2052769 w 12192000"/>
              <a:gd name="connsiteY13205" fmla="*/ 213054 h 364561"/>
              <a:gd name="connsiteX13206" fmla="*/ 2045328 w 12192000"/>
              <a:gd name="connsiteY13206" fmla="*/ 217259 h 364561"/>
              <a:gd name="connsiteX13207" fmla="*/ 2049302 w 12192000"/>
              <a:gd name="connsiteY13207" fmla="*/ 222182 h 364561"/>
              <a:gd name="connsiteX13208" fmla="*/ 2055263 w 12192000"/>
              <a:gd name="connsiteY13208" fmla="*/ 224479 h 364561"/>
              <a:gd name="connsiteX13209" fmla="*/ 2055263 w 12192000"/>
              <a:gd name="connsiteY13209" fmla="*/ 239177 h 364561"/>
              <a:gd name="connsiteX13210" fmla="*/ 2035184 w 12192000"/>
              <a:gd name="connsiteY13210" fmla="*/ 253875 h 364561"/>
              <a:gd name="connsiteX13211" fmla="*/ 2035184 w 12192000"/>
              <a:gd name="connsiteY13211" fmla="*/ 246526 h 364561"/>
              <a:gd name="connsiteX13212" fmla="*/ 2055263 w 12192000"/>
              <a:gd name="connsiteY13212" fmla="*/ 239177 h 364561"/>
              <a:gd name="connsiteX13213" fmla="*/ 2045223 w 12192000"/>
              <a:gd name="connsiteY13213" fmla="*/ 224479 h 364561"/>
              <a:gd name="connsiteX13214" fmla="*/ 2040988 w 12192000"/>
              <a:gd name="connsiteY13214" fmla="*/ 221378 h 364561"/>
              <a:gd name="connsiteX13215" fmla="*/ 2045178 w 12192000"/>
              <a:gd name="connsiteY13215" fmla="*/ 217175 h 364561"/>
              <a:gd name="connsiteX13216" fmla="*/ 2045166 w 12192000"/>
              <a:gd name="connsiteY13216" fmla="*/ 217130 h 364561"/>
              <a:gd name="connsiteX13217" fmla="*/ 2035184 w 12192000"/>
              <a:gd name="connsiteY13217" fmla="*/ 217130 h 364561"/>
              <a:gd name="connsiteX13218" fmla="*/ 2035184 w 12192000"/>
              <a:gd name="connsiteY13218" fmla="*/ 231828 h 364561"/>
              <a:gd name="connsiteX13219" fmla="*/ 2025144 w 12192000"/>
              <a:gd name="connsiteY13219" fmla="*/ 224479 h 364561"/>
              <a:gd name="connsiteX13220" fmla="*/ 2035184 w 12192000"/>
              <a:gd name="connsiteY13220" fmla="*/ 209781 h 364561"/>
              <a:gd name="connsiteX13221" fmla="*/ 2041145 w 12192000"/>
              <a:gd name="connsiteY13221" fmla="*/ 212077 h 364561"/>
              <a:gd name="connsiteX13222" fmla="*/ 2045138 w 12192000"/>
              <a:gd name="connsiteY13222" fmla="*/ 217024 h 364561"/>
              <a:gd name="connsiteX13223" fmla="*/ 2043359 w 12192000"/>
              <a:gd name="connsiteY13223" fmla="*/ 210373 h 364561"/>
              <a:gd name="connsiteX13224" fmla="*/ 2028228 w 12192000"/>
              <a:gd name="connsiteY13224" fmla="*/ 196119 h 364561"/>
              <a:gd name="connsiteX13225" fmla="*/ 2025212 w 12192000"/>
              <a:gd name="connsiteY13225" fmla="*/ 187134 h 364561"/>
              <a:gd name="connsiteX13226" fmla="*/ 2035184 w 12192000"/>
              <a:gd name="connsiteY13226" fmla="*/ 186769 h 364561"/>
              <a:gd name="connsiteX13227" fmla="*/ 2015070 w 12192000"/>
              <a:gd name="connsiteY13227" fmla="*/ 171923 h 364561"/>
              <a:gd name="connsiteX13228" fmla="*/ 1994958 w 12192000"/>
              <a:gd name="connsiteY13228" fmla="*/ 179346 h 364561"/>
              <a:gd name="connsiteX13229" fmla="*/ 1991523 w 12192000"/>
              <a:gd name="connsiteY13229" fmla="*/ 185609 h 364561"/>
              <a:gd name="connsiteX13230" fmla="*/ 1983944 w 12192000"/>
              <a:gd name="connsiteY13230" fmla="*/ 186700 h 364561"/>
              <a:gd name="connsiteX13231" fmla="*/ 1985169 w 12192000"/>
              <a:gd name="connsiteY13231" fmla="*/ 179365 h 364561"/>
              <a:gd name="connsiteX13232" fmla="*/ 1973303 w 12192000"/>
              <a:gd name="connsiteY13232" fmla="*/ 164604 h 364561"/>
              <a:gd name="connsiteX13233" fmla="*/ 1953166 w 12192000"/>
              <a:gd name="connsiteY13233" fmla="*/ 179365 h 364561"/>
              <a:gd name="connsiteX13234" fmla="*/ 1973121 w 12192000"/>
              <a:gd name="connsiteY13234" fmla="*/ 179365 h 364561"/>
              <a:gd name="connsiteX13235" fmla="*/ 1973121 w 12192000"/>
              <a:gd name="connsiteY13235" fmla="*/ 179494 h 364561"/>
              <a:gd name="connsiteX13236" fmla="*/ 1973730 w 12192000"/>
              <a:gd name="connsiteY13236" fmla="*/ 179494 h 364561"/>
              <a:gd name="connsiteX13237" fmla="*/ 1973730 w 12192000"/>
              <a:gd name="connsiteY13237" fmla="*/ 179049 h 364561"/>
              <a:gd name="connsiteX13238" fmla="*/ 1973121 w 12192000"/>
              <a:gd name="connsiteY13238" fmla="*/ 179049 h 364561"/>
              <a:gd name="connsiteX13239" fmla="*/ 1973121 w 12192000"/>
              <a:gd name="connsiteY13239" fmla="*/ 179328 h 364561"/>
              <a:gd name="connsiteX13240" fmla="*/ 1967640 w 12192000"/>
              <a:gd name="connsiteY13240" fmla="*/ 178212 h 364561"/>
              <a:gd name="connsiteX13241" fmla="*/ 1973303 w 12192000"/>
              <a:gd name="connsiteY13241" fmla="*/ 171985 h 364561"/>
              <a:gd name="connsiteX13242" fmla="*/ 1983371 w 12192000"/>
              <a:gd name="connsiteY13242" fmla="*/ 179365 h 364561"/>
              <a:gd name="connsiteX13243" fmla="*/ 1963235 w 12192000"/>
              <a:gd name="connsiteY13243" fmla="*/ 186746 h 364561"/>
              <a:gd name="connsiteX13244" fmla="*/ 1973303 w 12192000"/>
              <a:gd name="connsiteY13244" fmla="*/ 194126 h 364561"/>
              <a:gd name="connsiteX13245" fmla="*/ 1983464 w 12192000"/>
              <a:gd name="connsiteY13245" fmla="*/ 187664 h 364561"/>
              <a:gd name="connsiteX13246" fmla="*/ 1983464 w 12192000"/>
              <a:gd name="connsiteY13246" fmla="*/ 191061 h 364561"/>
              <a:gd name="connsiteX13247" fmla="*/ 1983464 w 12192000"/>
              <a:gd name="connsiteY13247" fmla="*/ 194192 h 364561"/>
              <a:gd name="connsiteX13248" fmla="*/ 2009863 w 12192000"/>
              <a:gd name="connsiteY13248" fmla="*/ 187697 h 364561"/>
              <a:gd name="connsiteX13249" fmla="*/ 2024908 w 12192000"/>
              <a:gd name="connsiteY13249" fmla="*/ 187146 h 364561"/>
              <a:gd name="connsiteX13250" fmla="*/ 2015013 w 12192000"/>
              <a:gd name="connsiteY13250" fmla="*/ 209941 h 364561"/>
              <a:gd name="connsiteX13251" fmla="*/ 2025081 w 12192000"/>
              <a:gd name="connsiteY13251" fmla="*/ 217321 h 364561"/>
              <a:gd name="connsiteX13252" fmla="*/ 2004945 w 12192000"/>
              <a:gd name="connsiteY13252" fmla="*/ 209941 h 364561"/>
              <a:gd name="connsiteX13253" fmla="*/ 1973303 w 12192000"/>
              <a:gd name="connsiteY13253" fmla="*/ 194126 h 364561"/>
              <a:gd name="connsiteX13254" fmla="*/ 1953166 w 12192000"/>
              <a:gd name="connsiteY13254" fmla="*/ 194126 h 364561"/>
              <a:gd name="connsiteX13255" fmla="*/ 1953166 w 12192000"/>
              <a:gd name="connsiteY13255" fmla="*/ 209941 h 364561"/>
              <a:gd name="connsiteX13256" fmla="*/ 1943098 w 12192000"/>
              <a:gd name="connsiteY13256" fmla="*/ 202561 h 364561"/>
              <a:gd name="connsiteX13257" fmla="*/ 1943098 w 12192000"/>
              <a:gd name="connsiteY13257" fmla="*/ 217321 h 364561"/>
              <a:gd name="connsiteX13258" fmla="*/ 1943098 w 12192000"/>
              <a:gd name="connsiteY13258" fmla="*/ 209941 h 364561"/>
              <a:gd name="connsiteX13259" fmla="*/ 1951594 w 12192000"/>
              <a:gd name="connsiteY13259" fmla="*/ 220319 h 364561"/>
              <a:gd name="connsiteX13260" fmla="*/ 1953090 w 12192000"/>
              <a:gd name="connsiteY13260" fmla="*/ 224488 h 364561"/>
              <a:gd name="connsiteX13261" fmla="*/ 1954338 w 12192000"/>
              <a:gd name="connsiteY13261" fmla="*/ 224729 h 364561"/>
              <a:gd name="connsiteX13262" fmla="*/ 1955856 w 12192000"/>
              <a:gd name="connsiteY13262" fmla="*/ 222623 h 364561"/>
              <a:gd name="connsiteX13263" fmla="*/ 1973426 w 12192000"/>
              <a:gd name="connsiteY13263" fmla="*/ 217055 h 364561"/>
              <a:gd name="connsiteX13264" fmla="*/ 1963386 w 12192000"/>
              <a:gd name="connsiteY13264" fmla="*/ 209632 h 364561"/>
              <a:gd name="connsiteX13265" fmla="*/ 1953346 w 12192000"/>
              <a:gd name="connsiteY13265" fmla="*/ 202209 h 364561"/>
              <a:gd name="connsiteX13266" fmla="*/ 1973426 w 12192000"/>
              <a:gd name="connsiteY13266" fmla="*/ 217055 h 364561"/>
              <a:gd name="connsiteX13267" fmla="*/ 1973426 w 12192000"/>
              <a:gd name="connsiteY13267" fmla="*/ 224479 h 364561"/>
              <a:gd name="connsiteX13268" fmla="*/ 1974681 w 12192000"/>
              <a:gd name="connsiteY13268" fmla="*/ 230974 h 364561"/>
              <a:gd name="connsiteX13269" fmla="*/ 1983465 w 12192000"/>
              <a:gd name="connsiteY13269" fmla="*/ 231902 h 364561"/>
              <a:gd name="connsiteX13270" fmla="*/ 1983465 w 12192000"/>
              <a:gd name="connsiteY13270" fmla="*/ 229065 h 364561"/>
              <a:gd name="connsiteX13271" fmla="*/ 1983465 w 12192000"/>
              <a:gd name="connsiteY13271" fmla="*/ 224701 h 364561"/>
              <a:gd name="connsiteX13272" fmla="*/ 1995026 w 12192000"/>
              <a:gd name="connsiteY13272" fmla="*/ 224701 h 364561"/>
              <a:gd name="connsiteX13273" fmla="*/ 1995026 w 12192000"/>
              <a:gd name="connsiteY13273" fmla="*/ 246749 h 364561"/>
              <a:gd name="connsiteX13274" fmla="*/ 1983465 w 12192000"/>
              <a:gd name="connsiteY13274" fmla="*/ 239399 h 364561"/>
              <a:gd name="connsiteX13275" fmla="*/ 1983465 w 12192000"/>
              <a:gd name="connsiteY13275" fmla="*/ 232050 h 364561"/>
              <a:gd name="connsiteX13276" fmla="*/ 1983465 w 12192000"/>
              <a:gd name="connsiteY13276" fmla="*/ 231902 h 364561"/>
              <a:gd name="connsiteX13277" fmla="*/ 1982054 w 12192000"/>
              <a:gd name="connsiteY13277" fmla="*/ 233178 h 364561"/>
              <a:gd name="connsiteX13278" fmla="*/ 1983465 w 12192000"/>
              <a:gd name="connsiteY13278" fmla="*/ 246749 h 364561"/>
              <a:gd name="connsiteX13279" fmla="*/ 1963386 w 12192000"/>
              <a:gd name="connsiteY13279" fmla="*/ 246749 h 364561"/>
              <a:gd name="connsiteX13280" fmla="*/ 1953346 w 12192000"/>
              <a:gd name="connsiteY13280" fmla="*/ 239325 h 364561"/>
              <a:gd name="connsiteX13281" fmla="*/ 1943307 w 12192000"/>
              <a:gd name="connsiteY13281" fmla="*/ 239325 h 364561"/>
              <a:gd name="connsiteX13282" fmla="*/ 1933267 w 12192000"/>
              <a:gd name="connsiteY13282" fmla="*/ 246749 h 364561"/>
              <a:gd name="connsiteX13283" fmla="*/ 1932012 w 12192000"/>
              <a:gd name="connsiteY13283" fmla="*/ 237469 h 364561"/>
              <a:gd name="connsiteX13284" fmla="*/ 1932118 w 12192000"/>
              <a:gd name="connsiteY13284" fmla="*/ 237455 h 364561"/>
              <a:gd name="connsiteX13285" fmla="*/ 1922962 w 12192000"/>
              <a:gd name="connsiteY13285" fmla="*/ 217321 h 364561"/>
              <a:gd name="connsiteX13286" fmla="*/ 1912894 w 12192000"/>
              <a:gd name="connsiteY13286" fmla="*/ 217321 h 364561"/>
              <a:gd name="connsiteX13287" fmla="*/ 1912894 w 12192000"/>
              <a:gd name="connsiteY13287" fmla="*/ 232082 h 364561"/>
              <a:gd name="connsiteX13288" fmla="*/ 1912894 w 12192000"/>
              <a:gd name="connsiteY13288" fmla="*/ 202561 h 364561"/>
              <a:gd name="connsiteX13289" fmla="*/ 1922962 w 12192000"/>
              <a:gd name="connsiteY13289" fmla="*/ 202561 h 364561"/>
              <a:gd name="connsiteX13290" fmla="*/ 1902826 w 12192000"/>
              <a:gd name="connsiteY13290" fmla="*/ 186746 h 364561"/>
              <a:gd name="connsiteX13291" fmla="*/ 1891320 w 12192000"/>
              <a:gd name="connsiteY13291" fmla="*/ 209941 h 364561"/>
              <a:gd name="connsiteX13292" fmla="*/ 1891320 w 12192000"/>
              <a:gd name="connsiteY13292" fmla="*/ 232082 h 364561"/>
              <a:gd name="connsiteX13293" fmla="*/ 1871184 w 12192000"/>
              <a:gd name="connsiteY13293" fmla="*/ 239462 h 364561"/>
              <a:gd name="connsiteX13294" fmla="*/ 1881252 w 12192000"/>
              <a:gd name="connsiteY13294" fmla="*/ 254223 h 364561"/>
              <a:gd name="connsiteX13295" fmla="*/ 1861116 w 12192000"/>
              <a:gd name="connsiteY13295" fmla="*/ 254223 h 364561"/>
              <a:gd name="connsiteX13296" fmla="*/ 1861116 w 12192000"/>
              <a:gd name="connsiteY13296" fmla="*/ 246843 h 364561"/>
              <a:gd name="connsiteX13297" fmla="*/ 1871184 w 12192000"/>
              <a:gd name="connsiteY13297" fmla="*/ 239462 h 364561"/>
              <a:gd name="connsiteX13298" fmla="*/ 1861116 w 12192000"/>
              <a:gd name="connsiteY13298" fmla="*/ 224701 h 364561"/>
              <a:gd name="connsiteX13299" fmla="*/ 1851048 w 12192000"/>
              <a:gd name="connsiteY13299" fmla="*/ 224701 h 364561"/>
              <a:gd name="connsiteX13300" fmla="*/ 1851048 w 12192000"/>
              <a:gd name="connsiteY13300" fmla="*/ 232082 h 364561"/>
              <a:gd name="connsiteX13301" fmla="*/ 1861116 w 12192000"/>
              <a:gd name="connsiteY13301" fmla="*/ 239462 h 364561"/>
              <a:gd name="connsiteX13302" fmla="*/ 1840980 w 12192000"/>
              <a:gd name="connsiteY13302" fmla="*/ 239462 h 364561"/>
              <a:gd name="connsiteX13303" fmla="*/ 1851048 w 12192000"/>
              <a:gd name="connsiteY13303" fmla="*/ 239462 h 364561"/>
              <a:gd name="connsiteX13304" fmla="*/ 1830912 w 12192000"/>
              <a:gd name="connsiteY13304" fmla="*/ 232082 h 364561"/>
              <a:gd name="connsiteX13305" fmla="*/ 1810776 w 12192000"/>
              <a:gd name="connsiteY13305" fmla="*/ 239462 h 364561"/>
              <a:gd name="connsiteX13306" fmla="*/ 1800708 w 12192000"/>
              <a:gd name="connsiteY13306" fmla="*/ 224701 h 364561"/>
              <a:gd name="connsiteX13307" fmla="*/ 1810776 w 12192000"/>
              <a:gd name="connsiteY13307" fmla="*/ 224701 h 364561"/>
              <a:gd name="connsiteX13308" fmla="*/ 1810776 w 12192000"/>
              <a:gd name="connsiteY13308" fmla="*/ 232082 h 364561"/>
              <a:gd name="connsiteX13309" fmla="*/ 1820844 w 12192000"/>
              <a:gd name="connsiteY13309" fmla="*/ 224701 h 364561"/>
              <a:gd name="connsiteX13310" fmla="*/ 1800708 w 12192000"/>
              <a:gd name="connsiteY13310" fmla="*/ 217321 h 364561"/>
              <a:gd name="connsiteX13311" fmla="*/ 1779133 w 12192000"/>
              <a:gd name="connsiteY13311" fmla="*/ 217321 h 364561"/>
              <a:gd name="connsiteX13312" fmla="*/ 1810776 w 12192000"/>
              <a:gd name="connsiteY13312" fmla="*/ 202561 h 364561"/>
              <a:gd name="connsiteX13313" fmla="*/ 1789201 w 12192000"/>
              <a:gd name="connsiteY13313" fmla="*/ 186746 h 364561"/>
              <a:gd name="connsiteX13314" fmla="*/ 1779133 w 12192000"/>
              <a:gd name="connsiteY13314" fmla="*/ 209941 h 364561"/>
              <a:gd name="connsiteX13315" fmla="*/ 1769065 w 12192000"/>
              <a:gd name="connsiteY13315" fmla="*/ 209941 h 364561"/>
              <a:gd name="connsiteX13316" fmla="*/ 1758997 w 12192000"/>
              <a:gd name="connsiteY13316" fmla="*/ 202561 h 364561"/>
              <a:gd name="connsiteX13317" fmla="*/ 1748929 w 12192000"/>
              <a:gd name="connsiteY13317" fmla="*/ 209941 h 364561"/>
              <a:gd name="connsiteX13318" fmla="*/ 1748929 w 12192000"/>
              <a:gd name="connsiteY13318" fmla="*/ 202561 h 364561"/>
              <a:gd name="connsiteX13319" fmla="*/ 1738861 w 12192000"/>
              <a:gd name="connsiteY13319" fmla="*/ 209941 h 364561"/>
              <a:gd name="connsiteX13320" fmla="*/ 1748929 w 12192000"/>
              <a:gd name="connsiteY13320" fmla="*/ 246843 h 364561"/>
              <a:gd name="connsiteX13321" fmla="*/ 1698589 w 12192000"/>
              <a:gd name="connsiteY13321" fmla="*/ 232082 h 364561"/>
              <a:gd name="connsiteX13322" fmla="*/ 1698589 w 12192000"/>
              <a:gd name="connsiteY13322" fmla="*/ 239462 h 364561"/>
              <a:gd name="connsiteX13323" fmla="*/ 1666946 w 12192000"/>
              <a:gd name="connsiteY13323" fmla="*/ 239462 h 364561"/>
              <a:gd name="connsiteX13324" fmla="*/ 1677014 w 12192000"/>
              <a:gd name="connsiteY13324" fmla="*/ 232082 h 364561"/>
              <a:gd name="connsiteX13325" fmla="*/ 1666946 w 12192000"/>
              <a:gd name="connsiteY13325" fmla="*/ 232082 h 364561"/>
              <a:gd name="connsiteX13326" fmla="*/ 1646810 w 12192000"/>
              <a:gd name="connsiteY13326" fmla="*/ 232082 h 364561"/>
              <a:gd name="connsiteX13327" fmla="*/ 1626674 w 12192000"/>
              <a:gd name="connsiteY13327" fmla="*/ 232082 h 364561"/>
              <a:gd name="connsiteX13328" fmla="*/ 1626674 w 12192000"/>
              <a:gd name="connsiteY13328" fmla="*/ 224701 h 364561"/>
              <a:gd name="connsiteX13329" fmla="*/ 1616606 w 12192000"/>
              <a:gd name="connsiteY13329" fmla="*/ 224701 h 364561"/>
              <a:gd name="connsiteX13330" fmla="*/ 1616606 w 12192000"/>
              <a:gd name="connsiteY13330" fmla="*/ 209941 h 364561"/>
              <a:gd name="connsiteX13331" fmla="*/ 1606538 w 12192000"/>
              <a:gd name="connsiteY13331" fmla="*/ 209941 h 364561"/>
              <a:gd name="connsiteX13332" fmla="*/ 1595032 w 12192000"/>
              <a:gd name="connsiteY13332" fmla="*/ 194126 h 364561"/>
              <a:gd name="connsiteX13333" fmla="*/ 1574895 w 12192000"/>
              <a:gd name="connsiteY13333" fmla="*/ 194126 h 364561"/>
              <a:gd name="connsiteX13334" fmla="*/ 1584963 w 12192000"/>
              <a:gd name="connsiteY13334" fmla="*/ 202561 h 364561"/>
              <a:gd name="connsiteX13335" fmla="*/ 1564827 w 12192000"/>
              <a:gd name="connsiteY13335" fmla="*/ 202561 h 364561"/>
              <a:gd name="connsiteX13336" fmla="*/ 1544691 w 12192000"/>
              <a:gd name="connsiteY13336" fmla="*/ 217321 h 364561"/>
              <a:gd name="connsiteX13337" fmla="*/ 1544843 w 12192000"/>
              <a:gd name="connsiteY13337" fmla="*/ 217207 h 364561"/>
              <a:gd name="connsiteX13338" fmla="*/ 1539167 w 12192000"/>
              <a:gd name="connsiteY13338" fmla="*/ 218329 h 364561"/>
              <a:gd name="connsiteX13339" fmla="*/ 1534904 w 12192000"/>
              <a:gd name="connsiteY13339" fmla="*/ 224568 h 364561"/>
              <a:gd name="connsiteX13340" fmla="*/ 1555111 w 12192000"/>
              <a:gd name="connsiteY13340" fmla="*/ 224568 h 364561"/>
              <a:gd name="connsiteX13341" fmla="*/ 1555111 w 12192000"/>
              <a:gd name="connsiteY13341" fmla="*/ 231962 h 364561"/>
              <a:gd name="connsiteX13342" fmla="*/ 1555111 w 12192000"/>
              <a:gd name="connsiteY13342" fmla="*/ 239355 h 364561"/>
              <a:gd name="connsiteX13343" fmla="*/ 1536641 w 12192000"/>
              <a:gd name="connsiteY13343" fmla="*/ 239355 h 364561"/>
              <a:gd name="connsiteX13344" fmla="*/ 1534905 w 12192000"/>
              <a:gd name="connsiteY13344" fmla="*/ 246749 h 364561"/>
              <a:gd name="connsiteX13345" fmla="*/ 1535032 w 12192000"/>
              <a:gd name="connsiteY13345" fmla="*/ 246749 h 364561"/>
              <a:gd name="connsiteX13346" fmla="*/ 1535032 w 12192000"/>
              <a:gd name="connsiteY13346" fmla="*/ 253875 h 364561"/>
              <a:gd name="connsiteX13347" fmla="*/ 1524688 w 12192000"/>
              <a:gd name="connsiteY13347" fmla="*/ 246749 h 364561"/>
              <a:gd name="connsiteX13348" fmla="*/ 1534904 w 12192000"/>
              <a:gd name="connsiteY13348" fmla="*/ 246749 h 364561"/>
              <a:gd name="connsiteX13349" fmla="*/ 1533994 w 12192000"/>
              <a:gd name="connsiteY13349" fmla="*/ 240048 h 364561"/>
              <a:gd name="connsiteX13350" fmla="*/ 1493048 w 12192000"/>
              <a:gd name="connsiteY13350" fmla="*/ 231962 h 364561"/>
              <a:gd name="connsiteX13351" fmla="*/ 1493048 w 12192000"/>
              <a:gd name="connsiteY13351" fmla="*/ 224568 h 364561"/>
              <a:gd name="connsiteX13352" fmla="*/ 1514698 w 12192000"/>
              <a:gd name="connsiteY13352" fmla="*/ 224568 h 364561"/>
              <a:gd name="connsiteX13353" fmla="*/ 1537430 w 12192000"/>
              <a:gd name="connsiteY13353" fmla="*/ 215210 h 364561"/>
              <a:gd name="connsiteX13354" fmla="*/ 1544917 w 12192000"/>
              <a:gd name="connsiteY13354" fmla="*/ 217151 h 364561"/>
              <a:gd name="connsiteX13355" fmla="*/ 1550512 w 12192000"/>
              <a:gd name="connsiteY13355" fmla="*/ 212939 h 364561"/>
              <a:gd name="connsiteX13356" fmla="*/ 1554759 w 12192000"/>
              <a:gd name="connsiteY13356" fmla="*/ 202561 h 364561"/>
              <a:gd name="connsiteX13357" fmla="*/ 1544691 w 12192000"/>
              <a:gd name="connsiteY13357" fmla="*/ 202561 h 364561"/>
              <a:gd name="connsiteX13358" fmla="*/ 1534623 w 12192000"/>
              <a:gd name="connsiteY13358" fmla="*/ 209941 h 364561"/>
              <a:gd name="connsiteX13359" fmla="*/ 1534623 w 12192000"/>
              <a:gd name="connsiteY13359" fmla="*/ 194126 h 364561"/>
              <a:gd name="connsiteX13360" fmla="*/ 1524537 w 12192000"/>
              <a:gd name="connsiteY13360" fmla="*/ 201872 h 364561"/>
              <a:gd name="connsiteX13361" fmla="*/ 1523120 w 12192000"/>
              <a:gd name="connsiteY13361" fmla="*/ 198702 h 364561"/>
              <a:gd name="connsiteX13362" fmla="*/ 1514649 w 12192000"/>
              <a:gd name="connsiteY13362" fmla="*/ 194192 h 364561"/>
              <a:gd name="connsiteX13363" fmla="*/ 1512139 w 12192000"/>
              <a:gd name="connsiteY13363" fmla="*/ 201208 h 364561"/>
              <a:gd name="connsiteX13364" fmla="*/ 1524153 w 12192000"/>
              <a:gd name="connsiteY13364" fmla="*/ 202167 h 364561"/>
              <a:gd name="connsiteX13365" fmla="*/ 1504419 w 12192000"/>
              <a:gd name="connsiteY13365" fmla="*/ 217321 h 364561"/>
              <a:gd name="connsiteX13366" fmla="*/ 1504419 w 12192000"/>
              <a:gd name="connsiteY13366" fmla="*/ 209941 h 364561"/>
              <a:gd name="connsiteX13367" fmla="*/ 1482844 w 12192000"/>
              <a:gd name="connsiteY13367" fmla="*/ 217321 h 364561"/>
              <a:gd name="connsiteX13368" fmla="*/ 1492913 w 12192000"/>
              <a:gd name="connsiteY13368" fmla="*/ 232082 h 364561"/>
              <a:gd name="connsiteX13369" fmla="*/ 1472776 w 12192000"/>
              <a:gd name="connsiteY13369" fmla="*/ 224701 h 364561"/>
              <a:gd name="connsiteX13370" fmla="*/ 1412368 w 12192000"/>
              <a:gd name="connsiteY13370" fmla="*/ 224701 h 364561"/>
              <a:gd name="connsiteX13371" fmla="*/ 1400862 w 12192000"/>
              <a:gd name="connsiteY13371" fmla="*/ 224701 h 364561"/>
              <a:gd name="connsiteX13372" fmla="*/ 1412368 w 12192000"/>
              <a:gd name="connsiteY13372" fmla="*/ 246843 h 364561"/>
              <a:gd name="connsiteX13373" fmla="*/ 1422436 w 12192000"/>
              <a:gd name="connsiteY13373" fmla="*/ 246843 h 364561"/>
              <a:gd name="connsiteX13374" fmla="*/ 1422436 w 12192000"/>
              <a:gd name="connsiteY13374" fmla="*/ 232082 h 364561"/>
              <a:gd name="connsiteX13375" fmla="*/ 1452640 w 12192000"/>
              <a:gd name="connsiteY13375" fmla="*/ 270038 h 364561"/>
              <a:gd name="connsiteX13376" fmla="*/ 1422436 w 12192000"/>
              <a:gd name="connsiteY13376" fmla="*/ 261603 h 364561"/>
              <a:gd name="connsiteX13377" fmla="*/ 1422436 w 12192000"/>
              <a:gd name="connsiteY13377" fmla="*/ 254223 h 364561"/>
              <a:gd name="connsiteX13378" fmla="*/ 1412368 w 12192000"/>
              <a:gd name="connsiteY13378" fmla="*/ 261603 h 364561"/>
              <a:gd name="connsiteX13379" fmla="*/ 1422436 w 12192000"/>
              <a:gd name="connsiteY13379" fmla="*/ 270038 h 364561"/>
              <a:gd name="connsiteX13380" fmla="*/ 1400862 w 12192000"/>
              <a:gd name="connsiteY13380" fmla="*/ 270038 h 364561"/>
              <a:gd name="connsiteX13381" fmla="*/ 1405716 w 12192000"/>
              <a:gd name="connsiteY13381" fmla="*/ 283531 h 364561"/>
              <a:gd name="connsiteX13382" fmla="*/ 1407190 w 12192000"/>
              <a:gd name="connsiteY13382" fmla="*/ 283812 h 364561"/>
              <a:gd name="connsiteX13383" fmla="*/ 1407514 w 12192000"/>
              <a:gd name="connsiteY13383" fmla="*/ 283761 h 364561"/>
              <a:gd name="connsiteX13384" fmla="*/ 1412368 w 12192000"/>
              <a:gd name="connsiteY13384" fmla="*/ 284799 h 364561"/>
              <a:gd name="connsiteX13385" fmla="*/ 1407190 w 12192000"/>
              <a:gd name="connsiteY13385" fmla="*/ 283812 h 364561"/>
              <a:gd name="connsiteX13386" fmla="*/ 1400862 w 12192000"/>
              <a:gd name="connsiteY13386" fmla="*/ 284799 h 364561"/>
              <a:gd name="connsiteX13387" fmla="*/ 1370658 w 12192000"/>
              <a:gd name="connsiteY13387" fmla="*/ 270038 h 364561"/>
              <a:gd name="connsiteX13388" fmla="*/ 1350522 w 12192000"/>
              <a:gd name="connsiteY13388" fmla="*/ 270038 h 364561"/>
              <a:gd name="connsiteX13389" fmla="*/ 1350522 w 12192000"/>
              <a:gd name="connsiteY13389" fmla="*/ 277419 h 364561"/>
              <a:gd name="connsiteX13390" fmla="*/ 1330385 w 12192000"/>
              <a:gd name="connsiteY13390" fmla="*/ 261603 h 364561"/>
              <a:gd name="connsiteX13391" fmla="*/ 1320317 w 12192000"/>
              <a:gd name="connsiteY13391" fmla="*/ 261603 h 364561"/>
              <a:gd name="connsiteX13392" fmla="*/ 1320317 w 12192000"/>
              <a:gd name="connsiteY13392" fmla="*/ 270038 h 364561"/>
              <a:gd name="connsiteX13393" fmla="*/ 1310249 w 12192000"/>
              <a:gd name="connsiteY13393" fmla="*/ 277419 h 364561"/>
              <a:gd name="connsiteX13394" fmla="*/ 1310249 w 12192000"/>
              <a:gd name="connsiteY13394" fmla="*/ 261603 h 364561"/>
              <a:gd name="connsiteX13395" fmla="*/ 1288675 w 12192000"/>
              <a:gd name="connsiteY13395" fmla="*/ 270038 h 364561"/>
              <a:gd name="connsiteX13396" fmla="*/ 1288675 w 12192000"/>
              <a:gd name="connsiteY13396" fmla="*/ 277419 h 364561"/>
              <a:gd name="connsiteX13397" fmla="*/ 1292922 w 12192000"/>
              <a:gd name="connsiteY13397" fmla="*/ 280532 h 364561"/>
              <a:gd name="connsiteX13398" fmla="*/ 1288833 w 12192000"/>
              <a:gd name="connsiteY13398" fmla="*/ 284640 h 364561"/>
              <a:gd name="connsiteX13399" fmla="*/ 1295178 w 12192000"/>
              <a:gd name="connsiteY13399" fmla="*/ 285554 h 364561"/>
              <a:gd name="connsiteX13400" fmla="*/ 1310511 w 12192000"/>
              <a:gd name="connsiteY13400" fmla="*/ 292180 h 364561"/>
              <a:gd name="connsiteX13401" fmla="*/ 1288606 w 12192000"/>
              <a:gd name="connsiteY13401" fmla="*/ 292180 h 364561"/>
              <a:gd name="connsiteX13402" fmla="*/ 1288606 w 12192000"/>
              <a:gd name="connsiteY13402" fmla="*/ 285554 h 364561"/>
              <a:gd name="connsiteX13403" fmla="*/ 1288606 w 12192000"/>
              <a:gd name="connsiteY13403" fmla="*/ 284777 h 364561"/>
              <a:gd name="connsiteX13404" fmla="*/ 1282697 w 12192000"/>
              <a:gd name="connsiteY13404" fmla="*/ 282839 h 364561"/>
              <a:gd name="connsiteX13405" fmla="*/ 1268539 w 12192000"/>
              <a:gd name="connsiteY13405" fmla="*/ 292180 h 364561"/>
              <a:gd name="connsiteX13406" fmla="*/ 1278607 w 12192000"/>
              <a:gd name="connsiteY13406" fmla="*/ 270038 h 364561"/>
              <a:gd name="connsiteX13407" fmla="*/ 1206692 w 12192000"/>
              <a:gd name="connsiteY13407" fmla="*/ 261603 h 364561"/>
              <a:gd name="connsiteX13408" fmla="*/ 1186556 w 12192000"/>
              <a:gd name="connsiteY13408" fmla="*/ 277419 h 364561"/>
              <a:gd name="connsiteX13409" fmla="*/ 1177747 w 12192000"/>
              <a:gd name="connsiteY13409" fmla="*/ 270961 h 364561"/>
              <a:gd name="connsiteX13410" fmla="*/ 1176494 w 12192000"/>
              <a:gd name="connsiteY13410" fmla="*/ 270043 h 364561"/>
              <a:gd name="connsiteX13411" fmla="*/ 1169121 w 12192000"/>
              <a:gd name="connsiteY13411" fmla="*/ 276340 h 364561"/>
              <a:gd name="connsiteX13412" fmla="*/ 1176651 w 12192000"/>
              <a:gd name="connsiteY13412" fmla="*/ 277258 h 364561"/>
              <a:gd name="connsiteX13413" fmla="*/ 1156571 w 12192000"/>
              <a:gd name="connsiteY13413" fmla="*/ 284608 h 364561"/>
              <a:gd name="connsiteX13414" fmla="*/ 1176651 w 12192000"/>
              <a:gd name="connsiteY13414" fmla="*/ 269909 h 364561"/>
              <a:gd name="connsiteX13415" fmla="*/ 1176500 w 12192000"/>
              <a:gd name="connsiteY13415" fmla="*/ 270038 h 364561"/>
              <a:gd name="connsiteX13416" fmla="*/ 1186556 w 12192000"/>
              <a:gd name="connsiteY13416" fmla="*/ 270038 h 364561"/>
              <a:gd name="connsiteX13417" fmla="*/ 1218198 w 12192000"/>
              <a:gd name="connsiteY13417" fmla="*/ 261603 h 364561"/>
              <a:gd name="connsiteX13418" fmla="*/ 1228266 w 12192000"/>
              <a:gd name="connsiteY13418" fmla="*/ 254223 h 364561"/>
              <a:gd name="connsiteX13419" fmla="*/ 1248403 w 12192000"/>
              <a:gd name="connsiteY13419" fmla="*/ 246843 h 364561"/>
              <a:gd name="connsiteX13420" fmla="*/ 1258471 w 12192000"/>
              <a:gd name="connsiteY13420" fmla="*/ 239462 h 364561"/>
              <a:gd name="connsiteX13421" fmla="*/ 1228266 w 12192000"/>
              <a:gd name="connsiteY13421" fmla="*/ 232082 h 364561"/>
              <a:gd name="connsiteX13422" fmla="*/ 1206692 w 12192000"/>
              <a:gd name="connsiteY13422" fmla="*/ 254223 h 364561"/>
              <a:gd name="connsiteX13423" fmla="*/ 1186556 w 12192000"/>
              <a:gd name="connsiteY13423" fmla="*/ 254223 h 364561"/>
              <a:gd name="connsiteX13424" fmla="*/ 1206692 w 12192000"/>
              <a:gd name="connsiteY13424" fmla="*/ 246843 h 364561"/>
              <a:gd name="connsiteX13425" fmla="*/ 1186556 w 12192000"/>
              <a:gd name="connsiteY13425" fmla="*/ 246843 h 364561"/>
              <a:gd name="connsiteX13426" fmla="*/ 1186556 w 12192000"/>
              <a:gd name="connsiteY13426" fmla="*/ 239462 h 364561"/>
              <a:gd name="connsiteX13427" fmla="*/ 1196624 w 12192000"/>
              <a:gd name="connsiteY13427" fmla="*/ 239462 h 364561"/>
              <a:gd name="connsiteX13428" fmla="*/ 1186556 w 12192000"/>
              <a:gd name="connsiteY13428" fmla="*/ 224701 h 364561"/>
              <a:gd name="connsiteX13429" fmla="*/ 1176488 w 12192000"/>
              <a:gd name="connsiteY13429" fmla="*/ 246843 h 364561"/>
              <a:gd name="connsiteX13430" fmla="*/ 1146284 w 12192000"/>
              <a:gd name="connsiteY13430" fmla="*/ 232082 h 364561"/>
              <a:gd name="connsiteX13431" fmla="*/ 1136215 w 12192000"/>
              <a:gd name="connsiteY13431" fmla="*/ 239462 h 364561"/>
              <a:gd name="connsiteX13432" fmla="*/ 1146284 w 12192000"/>
              <a:gd name="connsiteY13432" fmla="*/ 246843 h 364561"/>
              <a:gd name="connsiteX13433" fmla="*/ 1176488 w 12192000"/>
              <a:gd name="connsiteY13433" fmla="*/ 254223 h 364561"/>
              <a:gd name="connsiteX13434" fmla="*/ 1146284 w 12192000"/>
              <a:gd name="connsiteY13434" fmla="*/ 254223 h 364561"/>
              <a:gd name="connsiteX13435" fmla="*/ 1156352 w 12192000"/>
              <a:gd name="connsiteY13435" fmla="*/ 261603 h 364561"/>
              <a:gd name="connsiteX13436" fmla="*/ 1146284 w 12192000"/>
              <a:gd name="connsiteY13436" fmla="*/ 270038 h 364561"/>
              <a:gd name="connsiteX13437" fmla="*/ 1126147 w 12192000"/>
              <a:gd name="connsiteY13437" fmla="*/ 261603 h 364561"/>
              <a:gd name="connsiteX13438" fmla="*/ 1136215 w 12192000"/>
              <a:gd name="connsiteY13438" fmla="*/ 239462 h 364561"/>
              <a:gd name="connsiteX13439" fmla="*/ 1116079 w 12192000"/>
              <a:gd name="connsiteY13439" fmla="*/ 254223 h 364561"/>
              <a:gd name="connsiteX13440" fmla="*/ 1116079 w 12192000"/>
              <a:gd name="connsiteY13440" fmla="*/ 246843 h 364561"/>
              <a:gd name="connsiteX13441" fmla="*/ 1104573 w 12192000"/>
              <a:gd name="connsiteY13441" fmla="*/ 239462 h 364561"/>
              <a:gd name="connsiteX13442" fmla="*/ 1094505 w 12192000"/>
              <a:gd name="connsiteY13442" fmla="*/ 246843 h 364561"/>
              <a:gd name="connsiteX13443" fmla="*/ 1074369 w 12192000"/>
              <a:gd name="connsiteY13443" fmla="*/ 217321 h 364561"/>
              <a:gd name="connsiteX13444" fmla="*/ 1064301 w 12192000"/>
              <a:gd name="connsiteY13444" fmla="*/ 224701 h 364561"/>
              <a:gd name="connsiteX13445" fmla="*/ 1084437 w 12192000"/>
              <a:gd name="connsiteY13445" fmla="*/ 239462 h 364561"/>
              <a:gd name="connsiteX13446" fmla="*/ 1074369 w 12192000"/>
              <a:gd name="connsiteY13446" fmla="*/ 246843 h 364561"/>
              <a:gd name="connsiteX13447" fmla="*/ 1084437 w 12192000"/>
              <a:gd name="connsiteY13447" fmla="*/ 261603 h 364561"/>
              <a:gd name="connsiteX13448" fmla="*/ 1064301 w 12192000"/>
              <a:gd name="connsiteY13448" fmla="*/ 261603 h 364561"/>
              <a:gd name="connsiteX13449" fmla="*/ 1074369 w 12192000"/>
              <a:gd name="connsiteY13449" fmla="*/ 254223 h 364561"/>
              <a:gd name="connsiteX13450" fmla="*/ 1054233 w 12192000"/>
              <a:gd name="connsiteY13450" fmla="*/ 254223 h 364561"/>
              <a:gd name="connsiteX13451" fmla="*/ 1054233 w 12192000"/>
              <a:gd name="connsiteY13451" fmla="*/ 232082 h 364561"/>
              <a:gd name="connsiteX13452" fmla="*/ 1044165 w 12192000"/>
              <a:gd name="connsiteY13452" fmla="*/ 239462 h 364561"/>
              <a:gd name="connsiteX13453" fmla="*/ 1034096 w 12192000"/>
              <a:gd name="connsiteY13453" fmla="*/ 232082 h 364561"/>
              <a:gd name="connsiteX13454" fmla="*/ 1002454 w 12192000"/>
              <a:gd name="connsiteY13454" fmla="*/ 224701 h 364561"/>
              <a:gd name="connsiteX13455" fmla="*/ 1002454 w 12192000"/>
              <a:gd name="connsiteY13455" fmla="*/ 239462 h 364561"/>
              <a:gd name="connsiteX13456" fmla="*/ 984029 w 12192000"/>
              <a:gd name="connsiteY13456" fmla="*/ 239462 h 364561"/>
              <a:gd name="connsiteX13457" fmla="*/ 984104 w 12192000"/>
              <a:gd name="connsiteY13457" fmla="*/ 239790 h 364561"/>
              <a:gd name="connsiteX13458" fmla="*/ 987352 w 12192000"/>
              <a:gd name="connsiteY13458" fmla="*/ 240385 h 364561"/>
              <a:gd name="connsiteX13459" fmla="*/ 992386 w 12192000"/>
              <a:gd name="connsiteY13459" fmla="*/ 246843 h 364561"/>
              <a:gd name="connsiteX13460" fmla="*/ 1012522 w 12192000"/>
              <a:gd name="connsiteY13460" fmla="*/ 254223 h 364561"/>
              <a:gd name="connsiteX13461" fmla="*/ 1024028 w 12192000"/>
              <a:gd name="connsiteY13461" fmla="*/ 246843 h 364561"/>
              <a:gd name="connsiteX13462" fmla="*/ 1024028 w 12192000"/>
              <a:gd name="connsiteY13462" fmla="*/ 254223 h 364561"/>
              <a:gd name="connsiteX13463" fmla="*/ 1012522 w 12192000"/>
              <a:gd name="connsiteY13463" fmla="*/ 254223 h 364561"/>
              <a:gd name="connsiteX13464" fmla="*/ 1002454 w 12192000"/>
              <a:gd name="connsiteY13464" fmla="*/ 254223 h 364561"/>
              <a:gd name="connsiteX13465" fmla="*/ 1002454 w 12192000"/>
              <a:gd name="connsiteY13465" fmla="*/ 265047 h 364561"/>
              <a:gd name="connsiteX13466" fmla="*/ 1002454 w 12192000"/>
              <a:gd name="connsiteY13466" fmla="*/ 269909 h 364561"/>
              <a:gd name="connsiteX13467" fmla="*/ 1023928 w 12192000"/>
              <a:gd name="connsiteY13467" fmla="*/ 269909 h 364561"/>
              <a:gd name="connsiteX13468" fmla="*/ 1023928 w 12192000"/>
              <a:gd name="connsiteY13468" fmla="*/ 277481 h 364561"/>
              <a:gd name="connsiteX13469" fmla="*/ 1008355 w 12192000"/>
              <a:gd name="connsiteY13469" fmla="*/ 274287 h 364561"/>
              <a:gd name="connsiteX13470" fmla="*/ 1002454 w 12192000"/>
              <a:gd name="connsiteY13470" fmla="*/ 269982 h 364561"/>
              <a:gd name="connsiteX13471" fmla="*/ 1002454 w 12192000"/>
              <a:gd name="connsiteY13471" fmla="*/ 270038 h 364561"/>
              <a:gd name="connsiteX13472" fmla="*/ 1002346 w 12192000"/>
              <a:gd name="connsiteY13472" fmla="*/ 269977 h 364561"/>
              <a:gd name="connsiteX13473" fmla="*/ 1002198 w 12192000"/>
              <a:gd name="connsiteY13473" fmla="*/ 271092 h 364561"/>
              <a:gd name="connsiteX13474" fmla="*/ 992288 w 12192000"/>
              <a:gd name="connsiteY13474" fmla="*/ 277481 h 364561"/>
              <a:gd name="connsiteX13475" fmla="*/ 992288 w 12192000"/>
              <a:gd name="connsiteY13475" fmla="*/ 269909 h 364561"/>
              <a:gd name="connsiteX13476" fmla="*/ 1002228 w 12192000"/>
              <a:gd name="connsiteY13476" fmla="*/ 269909 h 364561"/>
              <a:gd name="connsiteX13477" fmla="*/ 989397 w 12192000"/>
              <a:gd name="connsiteY13477" fmla="*/ 262625 h 364561"/>
              <a:gd name="connsiteX13478" fmla="*/ 984104 w 12192000"/>
              <a:gd name="connsiteY13478" fmla="*/ 239790 h 364561"/>
              <a:gd name="connsiteX13479" fmla="*/ 982318 w 12192000"/>
              <a:gd name="connsiteY13479" fmla="*/ 239462 h 364561"/>
              <a:gd name="connsiteX13480" fmla="*/ 984029 w 12192000"/>
              <a:gd name="connsiteY13480" fmla="*/ 239462 h 364561"/>
              <a:gd name="connsiteX13481" fmla="*/ 982318 w 12192000"/>
              <a:gd name="connsiteY13481" fmla="*/ 232082 h 364561"/>
              <a:gd name="connsiteX13482" fmla="*/ 962182 w 12192000"/>
              <a:gd name="connsiteY13482" fmla="*/ 239462 h 364561"/>
              <a:gd name="connsiteX13483" fmla="*/ 972250 w 12192000"/>
              <a:gd name="connsiteY13483" fmla="*/ 246843 h 364561"/>
              <a:gd name="connsiteX13484" fmla="*/ 962182 w 12192000"/>
              <a:gd name="connsiteY13484" fmla="*/ 254223 h 364561"/>
              <a:gd name="connsiteX13485" fmla="*/ 962182 w 12192000"/>
              <a:gd name="connsiteY13485" fmla="*/ 239462 h 364561"/>
              <a:gd name="connsiteX13486" fmla="*/ 942046 w 12192000"/>
              <a:gd name="connsiteY13486" fmla="*/ 246843 h 364561"/>
              <a:gd name="connsiteX13487" fmla="*/ 952114 w 12192000"/>
              <a:gd name="connsiteY13487" fmla="*/ 254223 h 364561"/>
              <a:gd name="connsiteX13488" fmla="*/ 931978 w 12192000"/>
              <a:gd name="connsiteY13488" fmla="*/ 254223 h 364561"/>
              <a:gd name="connsiteX13489" fmla="*/ 921910 w 12192000"/>
              <a:gd name="connsiteY13489" fmla="*/ 246843 h 364561"/>
              <a:gd name="connsiteX13490" fmla="*/ 942046 w 12192000"/>
              <a:gd name="connsiteY13490" fmla="*/ 239462 h 364561"/>
              <a:gd name="connsiteX13491" fmla="*/ 952114 w 12192000"/>
              <a:gd name="connsiteY13491" fmla="*/ 239462 h 364561"/>
              <a:gd name="connsiteX13492" fmla="*/ 942046 w 12192000"/>
              <a:gd name="connsiteY13492" fmla="*/ 232082 h 364561"/>
              <a:gd name="connsiteX13493" fmla="*/ 925506 w 12192000"/>
              <a:gd name="connsiteY13493" fmla="*/ 238540 h 364561"/>
              <a:gd name="connsiteX13494" fmla="*/ 900411 w 12192000"/>
              <a:gd name="connsiteY13494" fmla="*/ 239459 h 364561"/>
              <a:gd name="connsiteX13495" fmla="*/ 900411 w 12192000"/>
              <a:gd name="connsiteY13495" fmla="*/ 243541 h 364561"/>
              <a:gd name="connsiteX13496" fmla="*/ 900411 w 12192000"/>
              <a:gd name="connsiteY13496" fmla="*/ 253875 h 364561"/>
              <a:gd name="connsiteX13497" fmla="*/ 890675 w 12192000"/>
              <a:gd name="connsiteY13497" fmla="*/ 239177 h 364561"/>
              <a:gd name="connsiteX13498" fmla="*/ 900336 w 12192000"/>
              <a:gd name="connsiteY13498" fmla="*/ 239177 h 364561"/>
              <a:gd name="connsiteX13499" fmla="*/ 900336 w 12192000"/>
              <a:gd name="connsiteY13499" fmla="*/ 235195 h 364561"/>
              <a:gd name="connsiteX13500" fmla="*/ 900336 w 12192000"/>
              <a:gd name="connsiteY13500" fmla="*/ 232082 h 364561"/>
              <a:gd name="connsiteX13501" fmla="*/ 880199 w 12192000"/>
              <a:gd name="connsiteY13501" fmla="*/ 239462 h 364561"/>
              <a:gd name="connsiteX13502" fmla="*/ 870131 w 12192000"/>
              <a:gd name="connsiteY13502" fmla="*/ 232082 h 364561"/>
              <a:gd name="connsiteX13503" fmla="*/ 860063 w 12192000"/>
              <a:gd name="connsiteY13503" fmla="*/ 232082 h 364561"/>
              <a:gd name="connsiteX13504" fmla="*/ 880199 w 12192000"/>
              <a:gd name="connsiteY13504" fmla="*/ 270038 h 364561"/>
              <a:gd name="connsiteX13505" fmla="*/ 870131 w 12192000"/>
              <a:gd name="connsiteY13505" fmla="*/ 270038 h 364561"/>
              <a:gd name="connsiteX13506" fmla="*/ 890267 w 12192000"/>
              <a:gd name="connsiteY13506" fmla="*/ 277419 h 364561"/>
              <a:gd name="connsiteX13507" fmla="*/ 910404 w 12192000"/>
              <a:gd name="connsiteY13507" fmla="*/ 254223 h 364561"/>
              <a:gd name="connsiteX13508" fmla="*/ 921910 w 12192000"/>
              <a:gd name="connsiteY13508" fmla="*/ 277419 h 364561"/>
              <a:gd name="connsiteX13509" fmla="*/ 921910 w 12192000"/>
              <a:gd name="connsiteY13509" fmla="*/ 270038 h 364561"/>
              <a:gd name="connsiteX13510" fmla="*/ 900336 w 12192000"/>
              <a:gd name="connsiteY13510" fmla="*/ 277419 h 364561"/>
              <a:gd name="connsiteX13511" fmla="*/ 900336 w 12192000"/>
              <a:gd name="connsiteY13511" fmla="*/ 284799 h 364561"/>
              <a:gd name="connsiteX13512" fmla="*/ 900336 w 12192000"/>
              <a:gd name="connsiteY13512" fmla="*/ 292180 h 364561"/>
              <a:gd name="connsiteX13513" fmla="*/ 900336 w 12192000"/>
              <a:gd name="connsiteY13513" fmla="*/ 295293 h 364561"/>
              <a:gd name="connsiteX13514" fmla="*/ 900336 w 12192000"/>
              <a:gd name="connsiteY13514" fmla="*/ 297318 h 364561"/>
              <a:gd name="connsiteX13515" fmla="*/ 904562 w 12192000"/>
              <a:gd name="connsiteY13515" fmla="*/ 299135 h 364561"/>
              <a:gd name="connsiteX13516" fmla="*/ 912965 w 12192000"/>
              <a:gd name="connsiteY13516" fmla="*/ 298291 h 364561"/>
              <a:gd name="connsiteX13517" fmla="*/ 931978 w 12192000"/>
              <a:gd name="connsiteY13517" fmla="*/ 284799 h 364561"/>
              <a:gd name="connsiteX13518" fmla="*/ 931978 w 12192000"/>
              <a:gd name="connsiteY13518" fmla="*/ 306940 h 364561"/>
              <a:gd name="connsiteX13519" fmla="*/ 905549 w 12192000"/>
              <a:gd name="connsiteY13519" fmla="*/ 299560 h 364561"/>
              <a:gd name="connsiteX13520" fmla="*/ 904562 w 12192000"/>
              <a:gd name="connsiteY13520" fmla="*/ 299135 h 364561"/>
              <a:gd name="connsiteX13521" fmla="*/ 900336 w 12192000"/>
              <a:gd name="connsiteY13521" fmla="*/ 299560 h 364561"/>
              <a:gd name="connsiteX13522" fmla="*/ 900336 w 12192000"/>
              <a:gd name="connsiteY13522" fmla="*/ 297318 h 364561"/>
              <a:gd name="connsiteX13523" fmla="*/ 893751 w 12192000"/>
              <a:gd name="connsiteY13523" fmla="*/ 294486 h 364561"/>
              <a:gd name="connsiteX13524" fmla="*/ 880199 w 12192000"/>
              <a:gd name="connsiteY13524" fmla="*/ 292180 h 364561"/>
              <a:gd name="connsiteX13525" fmla="*/ 849995 w 12192000"/>
              <a:gd name="connsiteY13525" fmla="*/ 284799 h 364561"/>
              <a:gd name="connsiteX13526" fmla="*/ 870131 w 12192000"/>
              <a:gd name="connsiteY13526" fmla="*/ 270038 h 364561"/>
              <a:gd name="connsiteX13527" fmla="*/ 860063 w 12192000"/>
              <a:gd name="connsiteY13527" fmla="*/ 261603 h 364561"/>
              <a:gd name="connsiteX13528" fmla="*/ 839927 w 12192000"/>
              <a:gd name="connsiteY13528" fmla="*/ 270038 h 364561"/>
              <a:gd name="connsiteX13529" fmla="*/ 839927 w 12192000"/>
              <a:gd name="connsiteY13529" fmla="*/ 261603 h 364561"/>
              <a:gd name="connsiteX13530" fmla="*/ 849995 w 12192000"/>
              <a:gd name="connsiteY13530" fmla="*/ 246843 h 364561"/>
              <a:gd name="connsiteX13531" fmla="*/ 829859 w 12192000"/>
              <a:gd name="connsiteY13531" fmla="*/ 239462 h 364561"/>
              <a:gd name="connsiteX13532" fmla="*/ 829859 w 12192000"/>
              <a:gd name="connsiteY13532" fmla="*/ 246843 h 364561"/>
              <a:gd name="connsiteX13533" fmla="*/ 808285 w 12192000"/>
              <a:gd name="connsiteY13533" fmla="*/ 246843 h 364561"/>
              <a:gd name="connsiteX13534" fmla="*/ 808285 w 12192000"/>
              <a:gd name="connsiteY13534" fmla="*/ 254223 h 364561"/>
              <a:gd name="connsiteX13535" fmla="*/ 788148 w 12192000"/>
              <a:gd name="connsiteY13535" fmla="*/ 239462 h 364561"/>
              <a:gd name="connsiteX13536" fmla="*/ 829859 w 12192000"/>
              <a:gd name="connsiteY13536" fmla="*/ 232082 h 364561"/>
              <a:gd name="connsiteX13537" fmla="*/ 808285 w 12192000"/>
              <a:gd name="connsiteY13537" fmla="*/ 232082 h 364561"/>
              <a:gd name="connsiteX13538" fmla="*/ 808285 w 12192000"/>
              <a:gd name="connsiteY13538" fmla="*/ 224701 h 364561"/>
              <a:gd name="connsiteX13539" fmla="*/ 818353 w 12192000"/>
              <a:gd name="connsiteY13539" fmla="*/ 217321 h 364561"/>
              <a:gd name="connsiteX13540" fmla="*/ 808285 w 12192000"/>
              <a:gd name="connsiteY13540" fmla="*/ 217321 h 364561"/>
              <a:gd name="connsiteX13541" fmla="*/ 788148 w 12192000"/>
              <a:gd name="connsiteY13541" fmla="*/ 224701 h 364561"/>
              <a:gd name="connsiteX13542" fmla="*/ 788148 w 12192000"/>
              <a:gd name="connsiteY13542" fmla="*/ 217321 h 364561"/>
              <a:gd name="connsiteX13543" fmla="*/ 768012 w 12192000"/>
              <a:gd name="connsiteY13543" fmla="*/ 217321 h 364561"/>
              <a:gd name="connsiteX13544" fmla="*/ 778080 w 12192000"/>
              <a:gd name="connsiteY13544" fmla="*/ 209941 h 364561"/>
              <a:gd name="connsiteX13545" fmla="*/ 757944 w 12192000"/>
              <a:gd name="connsiteY13545" fmla="*/ 217321 h 364561"/>
              <a:gd name="connsiteX13546" fmla="*/ 768012 w 12192000"/>
              <a:gd name="connsiteY13546" fmla="*/ 224701 h 364561"/>
              <a:gd name="connsiteX13547" fmla="*/ 768012 w 12192000"/>
              <a:gd name="connsiteY13547" fmla="*/ 239462 h 364561"/>
              <a:gd name="connsiteX13548" fmla="*/ 768012 w 12192000"/>
              <a:gd name="connsiteY13548" fmla="*/ 246843 h 364561"/>
              <a:gd name="connsiteX13549" fmla="*/ 757944 w 12192000"/>
              <a:gd name="connsiteY13549" fmla="*/ 239462 h 364561"/>
              <a:gd name="connsiteX13550" fmla="*/ 778080 w 12192000"/>
              <a:gd name="connsiteY13550" fmla="*/ 261603 h 364561"/>
              <a:gd name="connsiteX13551" fmla="*/ 768012 w 12192000"/>
              <a:gd name="connsiteY13551" fmla="*/ 270038 h 364561"/>
              <a:gd name="connsiteX13552" fmla="*/ 768012 w 12192000"/>
              <a:gd name="connsiteY13552" fmla="*/ 254223 h 364561"/>
              <a:gd name="connsiteX13553" fmla="*/ 747876 w 12192000"/>
              <a:gd name="connsiteY13553" fmla="*/ 232082 h 364561"/>
              <a:gd name="connsiteX13554" fmla="*/ 716234 w 12192000"/>
              <a:gd name="connsiteY13554" fmla="*/ 209941 h 364561"/>
              <a:gd name="connsiteX13555" fmla="*/ 686029 w 12192000"/>
              <a:gd name="connsiteY13555" fmla="*/ 209941 h 364561"/>
              <a:gd name="connsiteX13556" fmla="*/ 686029 w 12192000"/>
              <a:gd name="connsiteY13556" fmla="*/ 217321 h 364561"/>
              <a:gd name="connsiteX13557" fmla="*/ 716234 w 12192000"/>
              <a:gd name="connsiteY13557" fmla="*/ 224701 h 364561"/>
              <a:gd name="connsiteX13558" fmla="*/ 716234 w 12192000"/>
              <a:gd name="connsiteY13558" fmla="*/ 239462 h 364561"/>
              <a:gd name="connsiteX13559" fmla="*/ 727740 w 12192000"/>
              <a:gd name="connsiteY13559" fmla="*/ 239462 h 364561"/>
              <a:gd name="connsiteX13560" fmla="*/ 747876 w 12192000"/>
              <a:gd name="connsiteY13560" fmla="*/ 270038 h 364561"/>
              <a:gd name="connsiteX13561" fmla="*/ 727740 w 12192000"/>
              <a:gd name="connsiteY13561" fmla="*/ 254223 h 364561"/>
              <a:gd name="connsiteX13562" fmla="*/ 716234 w 12192000"/>
              <a:gd name="connsiteY13562" fmla="*/ 261603 h 364561"/>
              <a:gd name="connsiteX13563" fmla="*/ 706166 w 12192000"/>
              <a:gd name="connsiteY13563" fmla="*/ 246843 h 364561"/>
              <a:gd name="connsiteX13564" fmla="*/ 675961 w 12192000"/>
              <a:gd name="connsiteY13564" fmla="*/ 239462 h 364561"/>
              <a:gd name="connsiteX13565" fmla="*/ 696098 w 12192000"/>
              <a:gd name="connsiteY13565" fmla="*/ 224701 h 364561"/>
              <a:gd name="connsiteX13566" fmla="*/ 686029 w 12192000"/>
              <a:gd name="connsiteY13566" fmla="*/ 217321 h 364561"/>
              <a:gd name="connsiteX13567" fmla="*/ 655825 w 12192000"/>
              <a:gd name="connsiteY13567" fmla="*/ 217321 h 364561"/>
              <a:gd name="connsiteX13568" fmla="*/ 665893 w 12192000"/>
              <a:gd name="connsiteY13568" fmla="*/ 224701 h 364561"/>
              <a:gd name="connsiteX13569" fmla="*/ 665893 w 12192000"/>
              <a:gd name="connsiteY13569" fmla="*/ 239462 h 364561"/>
              <a:gd name="connsiteX13570" fmla="*/ 635689 w 12192000"/>
              <a:gd name="connsiteY13570" fmla="*/ 224701 h 364561"/>
              <a:gd name="connsiteX13571" fmla="*/ 635689 w 12192000"/>
              <a:gd name="connsiteY13571" fmla="*/ 209941 h 364561"/>
              <a:gd name="connsiteX13572" fmla="*/ 625621 w 12192000"/>
              <a:gd name="connsiteY13572" fmla="*/ 217321 h 364561"/>
              <a:gd name="connsiteX13573" fmla="*/ 645757 w 12192000"/>
              <a:gd name="connsiteY13573" fmla="*/ 232082 h 364561"/>
              <a:gd name="connsiteX13574" fmla="*/ 635689 w 12192000"/>
              <a:gd name="connsiteY13574" fmla="*/ 239462 h 364561"/>
              <a:gd name="connsiteX13575" fmla="*/ 645757 w 12192000"/>
              <a:gd name="connsiteY13575" fmla="*/ 246843 h 364561"/>
              <a:gd name="connsiteX13576" fmla="*/ 655825 w 12192000"/>
              <a:gd name="connsiteY13576" fmla="*/ 239462 h 364561"/>
              <a:gd name="connsiteX13577" fmla="*/ 655825 w 12192000"/>
              <a:gd name="connsiteY13577" fmla="*/ 254223 h 364561"/>
              <a:gd name="connsiteX13578" fmla="*/ 635689 w 12192000"/>
              <a:gd name="connsiteY13578" fmla="*/ 270038 h 364561"/>
              <a:gd name="connsiteX13579" fmla="*/ 625621 w 12192000"/>
              <a:gd name="connsiteY13579" fmla="*/ 270038 h 364561"/>
              <a:gd name="connsiteX13580" fmla="*/ 635689 w 12192000"/>
              <a:gd name="connsiteY13580" fmla="*/ 261603 h 364561"/>
              <a:gd name="connsiteX13581" fmla="*/ 625621 w 12192000"/>
              <a:gd name="connsiteY13581" fmla="*/ 254223 h 364561"/>
              <a:gd name="connsiteX13582" fmla="*/ 614115 w 12192000"/>
              <a:gd name="connsiteY13582" fmla="*/ 261603 h 364561"/>
              <a:gd name="connsiteX13583" fmla="*/ 604047 w 12192000"/>
              <a:gd name="connsiteY13583" fmla="*/ 254223 h 364561"/>
              <a:gd name="connsiteX13584" fmla="*/ 593978 w 12192000"/>
              <a:gd name="connsiteY13584" fmla="*/ 270038 h 364561"/>
              <a:gd name="connsiteX13585" fmla="*/ 583910 w 12192000"/>
              <a:gd name="connsiteY13585" fmla="*/ 232082 h 364561"/>
              <a:gd name="connsiteX13586" fmla="*/ 563774 w 12192000"/>
              <a:gd name="connsiteY13586" fmla="*/ 232082 h 364561"/>
              <a:gd name="connsiteX13587" fmla="*/ 563774 w 12192000"/>
              <a:gd name="connsiteY13587" fmla="*/ 239462 h 364561"/>
              <a:gd name="connsiteX13588" fmla="*/ 553706 w 12192000"/>
              <a:gd name="connsiteY13588" fmla="*/ 239462 h 364561"/>
              <a:gd name="connsiteX13589" fmla="*/ 543638 w 12192000"/>
              <a:gd name="connsiteY13589" fmla="*/ 254223 h 364561"/>
              <a:gd name="connsiteX13590" fmla="*/ 522064 w 12192000"/>
              <a:gd name="connsiteY13590" fmla="*/ 261603 h 364561"/>
              <a:gd name="connsiteX13591" fmla="*/ 522064 w 12192000"/>
              <a:gd name="connsiteY13591" fmla="*/ 246843 h 364561"/>
              <a:gd name="connsiteX13592" fmla="*/ 511996 w 12192000"/>
              <a:gd name="connsiteY13592" fmla="*/ 246843 h 364561"/>
              <a:gd name="connsiteX13593" fmla="*/ 511996 w 12192000"/>
              <a:gd name="connsiteY13593" fmla="*/ 254223 h 364561"/>
              <a:gd name="connsiteX13594" fmla="*/ 511996 w 12192000"/>
              <a:gd name="connsiteY13594" fmla="*/ 261603 h 364561"/>
              <a:gd name="connsiteX13595" fmla="*/ 522064 w 12192000"/>
              <a:gd name="connsiteY13595" fmla="*/ 270038 h 364561"/>
              <a:gd name="connsiteX13596" fmla="*/ 491892 w 12192000"/>
              <a:gd name="connsiteY13596" fmla="*/ 277419 h 364561"/>
              <a:gd name="connsiteX13597" fmla="*/ 491892 w 12192000"/>
              <a:gd name="connsiteY13597" fmla="*/ 270038 h 364561"/>
              <a:gd name="connsiteX13598" fmla="*/ 461692 w 12192000"/>
              <a:gd name="connsiteY13598" fmla="*/ 270038 h 364561"/>
              <a:gd name="connsiteX13599" fmla="*/ 481826 w 12192000"/>
              <a:gd name="connsiteY13599" fmla="*/ 277419 h 364561"/>
              <a:gd name="connsiteX13600" fmla="*/ 461692 w 12192000"/>
              <a:gd name="connsiteY13600" fmla="*/ 270038 h 364561"/>
              <a:gd name="connsiteX13601" fmla="*/ 461692 w 12192000"/>
              <a:gd name="connsiteY13601" fmla="*/ 284799 h 364561"/>
              <a:gd name="connsiteX13602" fmla="*/ 481826 w 12192000"/>
              <a:gd name="connsiteY13602" fmla="*/ 284799 h 364561"/>
              <a:gd name="connsiteX13603" fmla="*/ 461692 w 12192000"/>
              <a:gd name="connsiteY13603" fmla="*/ 299560 h 364561"/>
              <a:gd name="connsiteX13604" fmla="*/ 451626 w 12192000"/>
              <a:gd name="connsiteY13604" fmla="*/ 284799 h 364561"/>
              <a:gd name="connsiteX13605" fmla="*/ 441559 w 12192000"/>
              <a:gd name="connsiteY13605" fmla="*/ 292180 h 364561"/>
              <a:gd name="connsiteX13606" fmla="*/ 441559 w 12192000"/>
              <a:gd name="connsiteY13606" fmla="*/ 284799 h 364561"/>
              <a:gd name="connsiteX13607" fmla="*/ 451626 w 12192000"/>
              <a:gd name="connsiteY13607" fmla="*/ 284799 h 364561"/>
              <a:gd name="connsiteX13608" fmla="*/ 431493 w 12192000"/>
              <a:gd name="connsiteY13608" fmla="*/ 277419 h 364561"/>
              <a:gd name="connsiteX13609" fmla="*/ 461692 w 12192000"/>
              <a:gd name="connsiteY13609" fmla="*/ 277419 h 364561"/>
              <a:gd name="connsiteX13610" fmla="*/ 431493 w 12192000"/>
              <a:gd name="connsiteY13610" fmla="*/ 261603 h 364561"/>
              <a:gd name="connsiteX13611" fmla="*/ 431493 w 12192000"/>
              <a:gd name="connsiteY13611" fmla="*/ 270038 h 364561"/>
              <a:gd name="connsiteX13612" fmla="*/ 417533 w 12192000"/>
              <a:gd name="connsiteY13612" fmla="*/ 266480 h 364561"/>
              <a:gd name="connsiteX13613" fmla="*/ 410030 w 12192000"/>
              <a:gd name="connsiteY13613" fmla="*/ 269974 h 364561"/>
              <a:gd name="connsiteX13614" fmla="*/ 410030 w 12192000"/>
              <a:gd name="connsiteY13614" fmla="*/ 269910 h 364561"/>
              <a:gd name="connsiteX13615" fmla="*/ 379926 w 12192000"/>
              <a:gd name="connsiteY13615" fmla="*/ 277304 h 364561"/>
              <a:gd name="connsiteX13616" fmla="*/ 389915 w 12192000"/>
              <a:gd name="connsiteY13616" fmla="*/ 284697 h 364561"/>
              <a:gd name="connsiteX13617" fmla="*/ 369859 w 12192000"/>
              <a:gd name="connsiteY13617" fmla="*/ 284697 h 364561"/>
              <a:gd name="connsiteX13618" fmla="*/ 389915 w 12192000"/>
              <a:gd name="connsiteY13618" fmla="*/ 306878 h 364561"/>
              <a:gd name="connsiteX13619" fmla="*/ 389915 w 12192000"/>
              <a:gd name="connsiteY13619" fmla="*/ 299484 h 364561"/>
              <a:gd name="connsiteX13620" fmla="*/ 410030 w 12192000"/>
              <a:gd name="connsiteY13620" fmla="*/ 292091 h 364561"/>
              <a:gd name="connsiteX13621" fmla="*/ 410030 w 12192000"/>
              <a:gd name="connsiteY13621" fmla="*/ 277419 h 364561"/>
              <a:gd name="connsiteX13622" fmla="*/ 419945 w 12192000"/>
              <a:gd name="connsiteY13622" fmla="*/ 277419 h 364561"/>
              <a:gd name="connsiteX13623" fmla="*/ 409877 w 12192000"/>
              <a:gd name="connsiteY13623" fmla="*/ 299560 h 364561"/>
              <a:gd name="connsiteX13624" fmla="*/ 419945 w 12192000"/>
              <a:gd name="connsiteY13624" fmla="*/ 314321 h 364561"/>
              <a:gd name="connsiteX13625" fmla="*/ 410034 w 12192000"/>
              <a:gd name="connsiteY13625" fmla="*/ 320548 h 364561"/>
              <a:gd name="connsiteX13626" fmla="*/ 409935 w 12192000"/>
              <a:gd name="connsiteY13626" fmla="*/ 321593 h 364561"/>
              <a:gd name="connsiteX13627" fmla="*/ 410030 w 12192000"/>
              <a:gd name="connsiteY13627" fmla="*/ 321576 h 364561"/>
              <a:gd name="connsiteX13628" fmla="*/ 409878 w 12192000"/>
              <a:gd name="connsiteY13628" fmla="*/ 321693 h 364561"/>
              <a:gd name="connsiteX13629" fmla="*/ 409877 w 12192000"/>
              <a:gd name="connsiteY13629" fmla="*/ 321701 h 364561"/>
              <a:gd name="connsiteX13630" fmla="*/ 409870 w 12192000"/>
              <a:gd name="connsiteY13630" fmla="*/ 321701 h 364561"/>
              <a:gd name="connsiteX13631" fmla="*/ 399964 w 12192000"/>
              <a:gd name="connsiteY13631" fmla="*/ 331681 h 364561"/>
              <a:gd name="connsiteX13632" fmla="*/ 389915 w 12192000"/>
              <a:gd name="connsiteY13632" fmla="*/ 336274 h 364561"/>
              <a:gd name="connsiteX13633" fmla="*/ 402623 w 12192000"/>
              <a:gd name="connsiteY13633" fmla="*/ 322839 h 364561"/>
              <a:gd name="connsiteX13634" fmla="*/ 409471 w 12192000"/>
              <a:gd name="connsiteY13634" fmla="*/ 321665 h 364561"/>
              <a:gd name="connsiteX13635" fmla="*/ 398079 w 12192000"/>
              <a:gd name="connsiteY13635" fmla="*/ 320663 h 364561"/>
              <a:gd name="connsiteX13636" fmla="*/ 379673 w 12192000"/>
              <a:gd name="connsiteY13636" fmla="*/ 321701 h 364561"/>
              <a:gd name="connsiteX13637" fmla="*/ 369605 w 12192000"/>
              <a:gd name="connsiteY13637" fmla="*/ 314321 h 364561"/>
              <a:gd name="connsiteX13638" fmla="*/ 379673 w 12192000"/>
              <a:gd name="connsiteY13638" fmla="*/ 314321 h 364561"/>
              <a:gd name="connsiteX13639" fmla="*/ 359537 w 12192000"/>
              <a:gd name="connsiteY13639" fmla="*/ 299560 h 364561"/>
              <a:gd name="connsiteX13640" fmla="*/ 359537 w 12192000"/>
              <a:gd name="connsiteY13640" fmla="*/ 292180 h 364561"/>
              <a:gd name="connsiteX13641" fmla="*/ 349469 w 12192000"/>
              <a:gd name="connsiteY13641" fmla="*/ 284799 h 364561"/>
              <a:gd name="connsiteX13642" fmla="*/ 349469 w 12192000"/>
              <a:gd name="connsiteY13642" fmla="*/ 270038 h 364561"/>
              <a:gd name="connsiteX13643" fmla="*/ 327894 w 12192000"/>
              <a:gd name="connsiteY13643" fmla="*/ 277419 h 364561"/>
              <a:gd name="connsiteX13644" fmla="*/ 339401 w 12192000"/>
              <a:gd name="connsiteY13644" fmla="*/ 284799 h 364561"/>
              <a:gd name="connsiteX13645" fmla="*/ 317826 w 12192000"/>
              <a:gd name="connsiteY13645" fmla="*/ 277419 h 364561"/>
              <a:gd name="connsiteX13646" fmla="*/ 297690 w 12192000"/>
              <a:gd name="connsiteY13646" fmla="*/ 299560 h 364561"/>
              <a:gd name="connsiteX13647" fmla="*/ 297690 w 12192000"/>
              <a:gd name="connsiteY13647" fmla="*/ 314321 h 364561"/>
              <a:gd name="connsiteX13648" fmla="*/ 307759 w 12192000"/>
              <a:gd name="connsiteY13648" fmla="*/ 277419 h 364561"/>
              <a:gd name="connsiteX13649" fmla="*/ 287623 w 12192000"/>
              <a:gd name="connsiteY13649" fmla="*/ 277419 h 364561"/>
              <a:gd name="connsiteX13650" fmla="*/ 277554 w 12192000"/>
              <a:gd name="connsiteY13650" fmla="*/ 270038 h 364561"/>
              <a:gd name="connsiteX13651" fmla="*/ 277554 w 12192000"/>
              <a:gd name="connsiteY13651" fmla="*/ 277419 h 364561"/>
              <a:gd name="connsiteX13652" fmla="*/ 257893 w 12192000"/>
              <a:gd name="connsiteY13652" fmla="*/ 277419 h 364561"/>
              <a:gd name="connsiteX13653" fmla="*/ 257893 w 12192000"/>
              <a:gd name="connsiteY13653" fmla="*/ 277481 h 364561"/>
              <a:gd name="connsiteX13654" fmla="*/ 247542 w 12192000"/>
              <a:gd name="connsiteY13654" fmla="*/ 269909 h 364561"/>
              <a:gd name="connsiteX13655" fmla="*/ 257719 w 12192000"/>
              <a:gd name="connsiteY13655" fmla="*/ 273104 h 364561"/>
              <a:gd name="connsiteX13656" fmla="*/ 257893 w 12192000"/>
              <a:gd name="connsiteY13656" fmla="*/ 276960 h 364561"/>
              <a:gd name="connsiteX13657" fmla="*/ 261692 w 12192000"/>
              <a:gd name="connsiteY13657" fmla="*/ 273020 h 364561"/>
              <a:gd name="connsiteX13658" fmla="*/ 257418 w 12192000"/>
              <a:gd name="connsiteY13658" fmla="*/ 261603 h 364561"/>
              <a:gd name="connsiteX13659" fmla="*/ 267486 w 12192000"/>
              <a:gd name="connsiteY13659" fmla="*/ 254223 h 364561"/>
              <a:gd name="connsiteX13660" fmla="*/ 237285 w 12192000"/>
              <a:gd name="connsiteY13660" fmla="*/ 254223 h 364561"/>
              <a:gd name="connsiteX13661" fmla="*/ 225794 w 12192000"/>
              <a:gd name="connsiteY13661" fmla="*/ 270038 h 364561"/>
              <a:gd name="connsiteX13662" fmla="*/ 236563 w 12192000"/>
              <a:gd name="connsiteY13662" fmla="*/ 277419 h 364561"/>
              <a:gd name="connsiteX13663" fmla="*/ 241749 w 12192000"/>
              <a:gd name="connsiteY13663" fmla="*/ 279503 h 364561"/>
              <a:gd name="connsiteX13664" fmla="*/ 242318 w 12192000"/>
              <a:gd name="connsiteY13664" fmla="*/ 279264 h 364561"/>
              <a:gd name="connsiteX13665" fmla="*/ 243003 w 12192000"/>
              <a:gd name="connsiteY13665" fmla="*/ 280017 h 364561"/>
              <a:gd name="connsiteX13666" fmla="*/ 243979 w 12192000"/>
              <a:gd name="connsiteY13666" fmla="*/ 280417 h 364561"/>
              <a:gd name="connsiteX13667" fmla="*/ 247352 w 12192000"/>
              <a:gd name="connsiteY13667" fmla="*/ 284799 h 364561"/>
              <a:gd name="connsiteX13668" fmla="*/ 243003 w 12192000"/>
              <a:gd name="connsiteY13668" fmla="*/ 280017 h 364561"/>
              <a:gd name="connsiteX13669" fmla="*/ 241749 w 12192000"/>
              <a:gd name="connsiteY13669" fmla="*/ 279503 h 364561"/>
              <a:gd name="connsiteX13670" fmla="*/ 238900 w 12192000"/>
              <a:gd name="connsiteY13670" fmla="*/ 280647 h 364561"/>
              <a:gd name="connsiteX13671" fmla="*/ 237285 w 12192000"/>
              <a:gd name="connsiteY13671" fmla="*/ 284799 h 364561"/>
              <a:gd name="connsiteX13672" fmla="*/ 237285 w 12192000"/>
              <a:gd name="connsiteY13672" fmla="*/ 292180 h 364561"/>
              <a:gd name="connsiteX13673" fmla="*/ 215728 w 12192000"/>
              <a:gd name="connsiteY13673" fmla="*/ 292180 h 364561"/>
              <a:gd name="connsiteX13674" fmla="*/ 225794 w 12192000"/>
              <a:gd name="connsiteY13674" fmla="*/ 284799 h 364561"/>
              <a:gd name="connsiteX13675" fmla="*/ 225794 w 12192000"/>
              <a:gd name="connsiteY13675" fmla="*/ 277419 h 364561"/>
              <a:gd name="connsiteX13676" fmla="*/ 215728 w 12192000"/>
              <a:gd name="connsiteY13676" fmla="*/ 277419 h 364561"/>
              <a:gd name="connsiteX13677" fmla="*/ 195595 w 12192000"/>
              <a:gd name="connsiteY13677" fmla="*/ 284799 h 364561"/>
              <a:gd name="connsiteX13678" fmla="*/ 225794 w 12192000"/>
              <a:gd name="connsiteY13678" fmla="*/ 299560 h 364561"/>
              <a:gd name="connsiteX13679" fmla="*/ 195595 w 12192000"/>
              <a:gd name="connsiteY13679" fmla="*/ 314321 h 364561"/>
              <a:gd name="connsiteX13680" fmla="*/ 195595 w 12192000"/>
              <a:gd name="connsiteY13680" fmla="*/ 306940 h 364561"/>
              <a:gd name="connsiteX13681" fmla="*/ 165395 w 12192000"/>
              <a:gd name="connsiteY13681" fmla="*/ 306940 h 364561"/>
              <a:gd name="connsiteX13682" fmla="*/ 175461 w 12192000"/>
              <a:gd name="connsiteY13682" fmla="*/ 314321 h 364561"/>
              <a:gd name="connsiteX13683" fmla="*/ 155328 w 12192000"/>
              <a:gd name="connsiteY13683" fmla="*/ 314321 h 364561"/>
              <a:gd name="connsiteX13684" fmla="*/ 155328 w 12192000"/>
              <a:gd name="connsiteY13684" fmla="*/ 299560 h 364561"/>
              <a:gd name="connsiteX13685" fmla="*/ 145262 w 12192000"/>
              <a:gd name="connsiteY13685" fmla="*/ 299560 h 364561"/>
              <a:gd name="connsiteX13686" fmla="*/ 145262 w 12192000"/>
              <a:gd name="connsiteY13686" fmla="*/ 314321 h 364561"/>
              <a:gd name="connsiteX13687" fmla="*/ 133771 w 12192000"/>
              <a:gd name="connsiteY13687" fmla="*/ 314321 h 364561"/>
              <a:gd name="connsiteX13688" fmla="*/ 83384 w 12192000"/>
              <a:gd name="connsiteY13688" fmla="*/ 314321 h 364561"/>
              <a:gd name="connsiteX13689" fmla="*/ 103520 w 12192000"/>
              <a:gd name="connsiteY13689" fmla="*/ 299560 h 364561"/>
              <a:gd name="connsiteX13690" fmla="*/ 93453 w 12192000"/>
              <a:gd name="connsiteY13690" fmla="*/ 299560 h 364561"/>
              <a:gd name="connsiteX13691" fmla="*/ 103520 w 12192000"/>
              <a:gd name="connsiteY13691" fmla="*/ 292180 h 364561"/>
              <a:gd name="connsiteX13692" fmla="*/ 103520 w 12192000"/>
              <a:gd name="connsiteY13692" fmla="*/ 284799 h 364561"/>
              <a:gd name="connsiteX13693" fmla="*/ 83384 w 12192000"/>
              <a:gd name="connsiteY13693" fmla="*/ 284799 h 364561"/>
              <a:gd name="connsiteX13694" fmla="*/ 83384 w 12192000"/>
              <a:gd name="connsiteY13694" fmla="*/ 270038 h 364561"/>
              <a:gd name="connsiteX13695" fmla="*/ 73316 w 12192000"/>
              <a:gd name="connsiteY13695" fmla="*/ 284799 h 364561"/>
              <a:gd name="connsiteX13696" fmla="*/ 63248 w 12192000"/>
              <a:gd name="connsiteY13696" fmla="*/ 284799 h 364561"/>
              <a:gd name="connsiteX13697" fmla="*/ 73316 w 12192000"/>
              <a:gd name="connsiteY13697" fmla="*/ 277419 h 364561"/>
              <a:gd name="connsiteX13698" fmla="*/ 73316 w 12192000"/>
              <a:gd name="connsiteY13698" fmla="*/ 261603 h 364561"/>
              <a:gd name="connsiteX13699" fmla="*/ 53180 w 12192000"/>
              <a:gd name="connsiteY13699" fmla="*/ 246843 h 364561"/>
              <a:gd name="connsiteX13700" fmla="*/ 31606 w 12192000"/>
              <a:gd name="connsiteY13700" fmla="*/ 270038 h 364561"/>
              <a:gd name="connsiteX13701" fmla="*/ 11470 w 12192000"/>
              <a:gd name="connsiteY13701" fmla="*/ 270038 h 364561"/>
              <a:gd name="connsiteX13702" fmla="*/ 21538 w 12192000"/>
              <a:gd name="connsiteY13702" fmla="*/ 284799 h 364561"/>
              <a:gd name="connsiteX13703" fmla="*/ 31606 w 12192000"/>
              <a:gd name="connsiteY13703" fmla="*/ 292180 h 364561"/>
              <a:gd name="connsiteX13704" fmla="*/ 63248 w 12192000"/>
              <a:gd name="connsiteY13704" fmla="*/ 306940 h 364561"/>
              <a:gd name="connsiteX13705" fmla="*/ 73316 w 12192000"/>
              <a:gd name="connsiteY13705" fmla="*/ 292180 h 364561"/>
              <a:gd name="connsiteX13706" fmla="*/ 83384 w 12192000"/>
              <a:gd name="connsiteY13706" fmla="*/ 292180 h 364561"/>
              <a:gd name="connsiteX13707" fmla="*/ 53180 w 12192000"/>
              <a:gd name="connsiteY13707" fmla="*/ 306940 h 364561"/>
              <a:gd name="connsiteX13708" fmla="*/ 53180 w 12192000"/>
              <a:gd name="connsiteY13708" fmla="*/ 314321 h 364561"/>
              <a:gd name="connsiteX13709" fmla="*/ 31606 w 12192000"/>
              <a:gd name="connsiteY13709" fmla="*/ 314321 h 364561"/>
              <a:gd name="connsiteX13710" fmla="*/ 21538 w 12192000"/>
              <a:gd name="connsiteY13710" fmla="*/ 299560 h 364561"/>
              <a:gd name="connsiteX13711" fmla="*/ 21538 w 12192000"/>
              <a:gd name="connsiteY13711" fmla="*/ 314321 h 364561"/>
              <a:gd name="connsiteX13712" fmla="*/ 11470 w 12192000"/>
              <a:gd name="connsiteY13712" fmla="*/ 321701 h 364561"/>
              <a:gd name="connsiteX13713" fmla="*/ 1402 w 12192000"/>
              <a:gd name="connsiteY13713" fmla="*/ 321701 h 364561"/>
              <a:gd name="connsiteX13714" fmla="*/ 0 w 12192000"/>
              <a:gd name="connsiteY13714" fmla="*/ 321701 h 364561"/>
              <a:gd name="connsiteX13715" fmla="*/ 0 w 12192000"/>
              <a:gd name="connsiteY13715" fmla="*/ 345710 h 364561"/>
              <a:gd name="connsiteX13716" fmla="*/ 11657 w 12192000"/>
              <a:gd name="connsiteY13716" fmla="*/ 344939 h 364561"/>
              <a:gd name="connsiteX13717" fmla="*/ 11657 w 12192000"/>
              <a:gd name="connsiteY13717" fmla="*/ 329148 h 364561"/>
              <a:gd name="connsiteX13718" fmla="*/ 11657 w 12192000"/>
              <a:gd name="connsiteY13718" fmla="*/ 344939 h 364561"/>
              <a:gd name="connsiteX13719" fmla="*/ 11657 w 12192000"/>
              <a:gd name="connsiteY13719" fmla="*/ 352308 h 364561"/>
              <a:gd name="connsiteX13720" fmla="*/ 0 w 12192000"/>
              <a:gd name="connsiteY13720" fmla="*/ 352308 h 364561"/>
              <a:gd name="connsiteX13721" fmla="*/ 0 w 12192000"/>
              <a:gd name="connsiteY13721" fmla="*/ 357072 h 364561"/>
              <a:gd name="connsiteX13722" fmla="*/ 3350 w 12192000"/>
              <a:gd name="connsiteY13722" fmla="*/ 357720 h 364561"/>
              <a:gd name="connsiteX13723" fmla="*/ 11455 w 12192000"/>
              <a:gd name="connsiteY13723" fmla="*/ 359658 h 364561"/>
              <a:gd name="connsiteX13724" fmla="*/ 11455 w 12192000"/>
              <a:gd name="connsiteY13724" fmla="*/ 360577 h 364561"/>
              <a:gd name="connsiteX13725" fmla="*/ 11455 w 12192000"/>
              <a:gd name="connsiteY13725" fmla="*/ 364561 h 364561"/>
              <a:gd name="connsiteX13726" fmla="*/ 19309 w 12192000"/>
              <a:gd name="connsiteY13726" fmla="*/ 364561 h 364561"/>
              <a:gd name="connsiteX13727" fmla="*/ 21538 w 12192000"/>
              <a:gd name="connsiteY13727" fmla="*/ 359658 h 364561"/>
              <a:gd name="connsiteX13728" fmla="*/ 24665 w 12192000"/>
              <a:gd name="connsiteY13728" fmla="*/ 364561 h 364561"/>
              <a:gd name="connsiteX13729" fmla="*/ 52892 w 12192000"/>
              <a:gd name="connsiteY13729" fmla="*/ 364561 h 364561"/>
              <a:gd name="connsiteX13730" fmla="*/ 53180 w 12192000"/>
              <a:gd name="connsiteY13730" fmla="*/ 364271 h 364561"/>
              <a:gd name="connsiteX13731" fmla="*/ 63248 w 12192000"/>
              <a:gd name="connsiteY13731" fmla="*/ 359658 h 364561"/>
              <a:gd name="connsiteX13732" fmla="*/ 66115 w 12192000"/>
              <a:gd name="connsiteY13732" fmla="*/ 364561 h 364561"/>
              <a:gd name="connsiteX13733" fmla="*/ 2692000 w 12192000"/>
              <a:gd name="connsiteY13733" fmla="*/ 364561 h 364561"/>
              <a:gd name="connsiteX13734" fmla="*/ 2679540 w 12192000"/>
              <a:gd name="connsiteY13734" fmla="*/ 359435 h 364561"/>
              <a:gd name="connsiteX13735" fmla="*/ 2699619 w 12192000"/>
              <a:gd name="connsiteY13735" fmla="*/ 359435 h 364561"/>
              <a:gd name="connsiteX13736" fmla="*/ 2693955 w 12192000"/>
              <a:gd name="connsiteY13736" fmla="*/ 364561 h 364561"/>
              <a:gd name="connsiteX13737" fmla="*/ 3597947 w 12192000"/>
              <a:gd name="connsiteY13737" fmla="*/ 364561 h 364561"/>
              <a:gd name="connsiteX13738" fmla="*/ 3597360 w 12192000"/>
              <a:gd name="connsiteY13738" fmla="*/ 362414 h 364561"/>
              <a:gd name="connsiteX13739" fmla="*/ 3588575 w 12192000"/>
              <a:gd name="connsiteY13739" fmla="*/ 352308 h 364561"/>
              <a:gd name="connsiteX13740" fmla="*/ 3604889 w 12192000"/>
              <a:gd name="connsiteY13740" fmla="*/ 356902 h 364561"/>
              <a:gd name="connsiteX13741" fmla="*/ 3600134 w 12192000"/>
              <a:gd name="connsiteY13741" fmla="*/ 364561 h 364561"/>
              <a:gd name="connsiteX13742" fmla="*/ 3650436 w 12192000"/>
              <a:gd name="connsiteY13742" fmla="*/ 364561 h 364561"/>
              <a:gd name="connsiteX13743" fmla="*/ 3650436 w 12192000"/>
              <a:gd name="connsiteY13743" fmla="*/ 360577 h 364561"/>
              <a:gd name="connsiteX13744" fmla="*/ 3650436 w 12192000"/>
              <a:gd name="connsiteY13744" fmla="*/ 359658 h 364561"/>
              <a:gd name="connsiteX13745" fmla="*/ 3639078 w 12192000"/>
              <a:gd name="connsiteY13745" fmla="*/ 352308 h 364561"/>
              <a:gd name="connsiteX13746" fmla="*/ 3660374 w 12192000"/>
              <a:gd name="connsiteY13746" fmla="*/ 352308 h 364561"/>
              <a:gd name="connsiteX13747" fmla="*/ 3655405 w 12192000"/>
              <a:gd name="connsiteY13747" fmla="*/ 359658 h 364561"/>
              <a:gd name="connsiteX13748" fmla="*/ 3652090 w 12192000"/>
              <a:gd name="connsiteY13748" fmla="*/ 364561 h 364561"/>
              <a:gd name="connsiteX13749" fmla="*/ 3715107 w 12192000"/>
              <a:gd name="connsiteY13749" fmla="*/ 364561 h 364561"/>
              <a:gd name="connsiteX13750" fmla="*/ 3712093 w 12192000"/>
              <a:gd name="connsiteY13750" fmla="*/ 363221 h 364561"/>
              <a:gd name="connsiteX13751" fmla="*/ 3710876 w 12192000"/>
              <a:gd name="connsiteY13751" fmla="*/ 359435 h 364561"/>
              <a:gd name="connsiteX13752" fmla="*/ 3720610 w 12192000"/>
              <a:gd name="connsiteY13752" fmla="*/ 359435 h 364561"/>
              <a:gd name="connsiteX13753" fmla="*/ 3720610 w 12192000"/>
              <a:gd name="connsiteY13753" fmla="*/ 364561 h 364561"/>
              <a:gd name="connsiteX13754" fmla="*/ 3801132 w 12192000"/>
              <a:gd name="connsiteY13754" fmla="*/ 364561 h 364561"/>
              <a:gd name="connsiteX13755" fmla="*/ 3797884 w 12192000"/>
              <a:gd name="connsiteY13755" fmla="*/ 359658 h 364561"/>
              <a:gd name="connsiteX13756" fmla="*/ 3793016 w 12192000"/>
              <a:gd name="connsiteY13756" fmla="*/ 352308 h 364561"/>
              <a:gd name="connsiteX13757" fmla="*/ 3801535 w 12192000"/>
              <a:gd name="connsiteY13757" fmla="*/ 359658 h 364561"/>
              <a:gd name="connsiteX13758" fmla="*/ 3802347 w 12192000"/>
              <a:gd name="connsiteY13758" fmla="*/ 364561 h 364561"/>
              <a:gd name="connsiteX13759" fmla="*/ 3872192 w 12192000"/>
              <a:gd name="connsiteY13759" fmla="*/ 364561 h 364561"/>
              <a:gd name="connsiteX13760" fmla="*/ 3870900 w 12192000"/>
              <a:gd name="connsiteY13760" fmla="*/ 363221 h 364561"/>
              <a:gd name="connsiteX13761" fmla="*/ 3874550 w 12192000"/>
              <a:gd name="connsiteY13761" fmla="*/ 359435 h 364561"/>
              <a:gd name="connsiteX13762" fmla="*/ 3874550 w 12192000"/>
              <a:gd name="connsiteY13762" fmla="*/ 364561 h 364561"/>
              <a:gd name="connsiteX13763" fmla="*/ 4225215 w 12192000"/>
              <a:gd name="connsiteY13763" fmla="*/ 364561 h 364561"/>
              <a:gd name="connsiteX13764" fmla="*/ 4221370 w 12192000"/>
              <a:gd name="connsiteY13764" fmla="*/ 359435 h 364561"/>
              <a:gd name="connsiteX13765" fmla="*/ 4230606 w 12192000"/>
              <a:gd name="connsiteY13765" fmla="*/ 360109 h 364561"/>
              <a:gd name="connsiteX13766" fmla="*/ 4232286 w 12192000"/>
              <a:gd name="connsiteY13766" fmla="*/ 361516 h 364561"/>
              <a:gd name="connsiteX13767" fmla="*/ 4233235 w 12192000"/>
              <a:gd name="connsiteY13767" fmla="*/ 360302 h 364561"/>
              <a:gd name="connsiteX13768" fmla="*/ 4234326 w 12192000"/>
              <a:gd name="connsiteY13768" fmla="*/ 360381 h 364561"/>
              <a:gd name="connsiteX13769" fmla="*/ 4232423 w 12192000"/>
              <a:gd name="connsiteY13769" fmla="*/ 364561 h 364561"/>
              <a:gd name="connsiteX13770" fmla="*/ 4450815 w 12192000"/>
              <a:gd name="connsiteY13770" fmla="*/ 364561 h 364561"/>
              <a:gd name="connsiteX13771" fmla="*/ 4457148 w 12192000"/>
              <a:gd name="connsiteY13771" fmla="*/ 360381 h 364561"/>
              <a:gd name="connsiteX13772" fmla="*/ 4461106 w 12192000"/>
              <a:gd name="connsiteY13772" fmla="*/ 360008 h 364561"/>
              <a:gd name="connsiteX13773" fmla="*/ 4460415 w 12192000"/>
              <a:gd name="connsiteY13773" fmla="*/ 361516 h 364561"/>
              <a:gd name="connsiteX13774" fmla="*/ 4465216 w 12192000"/>
              <a:gd name="connsiteY13774" fmla="*/ 361516 h 364561"/>
              <a:gd name="connsiteX13775" fmla="*/ 4462333 w 12192000"/>
              <a:gd name="connsiteY13775" fmla="*/ 364561 h 364561"/>
              <a:gd name="connsiteX13776" fmla="*/ 4498397 w 12192000"/>
              <a:gd name="connsiteY13776" fmla="*/ 364561 h 364561"/>
              <a:gd name="connsiteX13777" fmla="*/ 4498827 w 12192000"/>
              <a:gd name="connsiteY13777" fmla="*/ 363221 h 364561"/>
              <a:gd name="connsiteX13778" fmla="*/ 4507346 w 12192000"/>
              <a:gd name="connsiteY13778" fmla="*/ 359435 h 364561"/>
              <a:gd name="connsiteX13779" fmla="*/ 4507346 w 12192000"/>
              <a:gd name="connsiteY13779" fmla="*/ 364561 h 364561"/>
              <a:gd name="connsiteX13780" fmla="*/ 4570927 w 12192000"/>
              <a:gd name="connsiteY13780" fmla="*/ 364561 h 364561"/>
              <a:gd name="connsiteX13781" fmla="*/ 4571496 w 12192000"/>
              <a:gd name="connsiteY13781" fmla="*/ 363728 h 364561"/>
              <a:gd name="connsiteX13782" fmla="*/ 4576962 w 12192000"/>
              <a:gd name="connsiteY13782" fmla="*/ 362264 h 364561"/>
              <a:gd name="connsiteX13783" fmla="*/ 4578137 w 12192000"/>
              <a:gd name="connsiteY13783" fmla="*/ 362643 h 364561"/>
              <a:gd name="connsiteX13784" fmla="*/ 4578576 w 12192000"/>
              <a:gd name="connsiteY13784" fmla="*/ 361831 h 364561"/>
              <a:gd name="connsiteX13785" fmla="*/ 4579150 w 12192000"/>
              <a:gd name="connsiteY13785" fmla="*/ 361678 h 364561"/>
              <a:gd name="connsiteX13786" fmla="*/ 4579150 w 12192000"/>
              <a:gd name="connsiteY13786" fmla="*/ 360771 h 364561"/>
              <a:gd name="connsiteX13787" fmla="*/ 4579649 w 12192000"/>
              <a:gd name="connsiteY13787" fmla="*/ 359848 h 364561"/>
              <a:gd name="connsiteX13788" fmla="*/ 4579453 w 12192000"/>
              <a:gd name="connsiteY13788" fmla="*/ 359445 h 364561"/>
              <a:gd name="connsiteX13789" fmla="*/ 4579441 w 12192000"/>
              <a:gd name="connsiteY13789" fmla="*/ 359436 h 364561"/>
              <a:gd name="connsiteX13790" fmla="*/ 4579150 w 12192000"/>
              <a:gd name="connsiteY13790" fmla="*/ 359494 h 364561"/>
              <a:gd name="connsiteX13791" fmla="*/ 4579150 w 12192000"/>
              <a:gd name="connsiteY13791" fmla="*/ 359229 h 364561"/>
              <a:gd name="connsiteX13792" fmla="*/ 4579441 w 12192000"/>
              <a:gd name="connsiteY13792" fmla="*/ 359436 h 364561"/>
              <a:gd name="connsiteX13793" fmla="*/ 4579448 w 12192000"/>
              <a:gd name="connsiteY13793" fmla="*/ 359435 h 364561"/>
              <a:gd name="connsiteX13794" fmla="*/ 4579453 w 12192000"/>
              <a:gd name="connsiteY13794" fmla="*/ 359445 h 364561"/>
              <a:gd name="connsiteX13795" fmla="*/ 4579753 w 12192000"/>
              <a:gd name="connsiteY13795" fmla="*/ 359658 h 364561"/>
              <a:gd name="connsiteX13796" fmla="*/ 4579649 w 12192000"/>
              <a:gd name="connsiteY13796" fmla="*/ 359848 h 364561"/>
              <a:gd name="connsiteX13797" fmla="*/ 4581017 w 12192000"/>
              <a:gd name="connsiteY13797" fmla="*/ 362650 h 364561"/>
              <a:gd name="connsiteX13798" fmla="*/ 4586311 w 12192000"/>
              <a:gd name="connsiteY13798" fmla="*/ 363167 h 364561"/>
              <a:gd name="connsiteX13799" fmla="*/ 4587536 w 12192000"/>
              <a:gd name="connsiteY13799" fmla="*/ 364561 h 364561"/>
              <a:gd name="connsiteX13800" fmla="*/ 4613813 w 12192000"/>
              <a:gd name="connsiteY13800" fmla="*/ 364561 h 364561"/>
              <a:gd name="connsiteX13801" fmla="*/ 4616138 w 12192000"/>
              <a:gd name="connsiteY13801" fmla="*/ 363221 h 364561"/>
              <a:gd name="connsiteX13802" fmla="*/ 4631013 w 12192000"/>
              <a:gd name="connsiteY13802" fmla="*/ 359548 h 364561"/>
              <a:gd name="connsiteX13803" fmla="*/ 4631281 w 12192000"/>
              <a:gd name="connsiteY13803" fmla="*/ 359612 h 364561"/>
              <a:gd name="connsiteX13804" fmla="*/ 4625963 w 12192000"/>
              <a:gd name="connsiteY13804" fmla="*/ 364561 h 364561"/>
              <a:gd name="connsiteX13805" fmla="*/ 4715183 w 12192000"/>
              <a:gd name="connsiteY13805" fmla="*/ 364561 h 364561"/>
              <a:gd name="connsiteX13806" fmla="*/ 4713724 w 12192000"/>
              <a:gd name="connsiteY13806" fmla="*/ 362359 h 364561"/>
              <a:gd name="connsiteX13807" fmla="*/ 4716912 w 12192000"/>
              <a:gd name="connsiteY13807" fmla="*/ 361581 h 364561"/>
              <a:gd name="connsiteX13808" fmla="*/ 4716912 w 12192000"/>
              <a:gd name="connsiteY13808" fmla="*/ 364561 h 364561"/>
              <a:gd name="connsiteX13809" fmla="*/ 4786567 w 12192000"/>
              <a:gd name="connsiteY13809" fmla="*/ 364561 h 364561"/>
              <a:gd name="connsiteX13810" fmla="*/ 4786567 w 12192000"/>
              <a:gd name="connsiteY13810" fmla="*/ 363734 h 364561"/>
              <a:gd name="connsiteX13811" fmla="*/ 4788758 w 12192000"/>
              <a:gd name="connsiteY13811" fmla="*/ 361328 h 364561"/>
              <a:gd name="connsiteX13812" fmla="*/ 4791703 w 12192000"/>
              <a:gd name="connsiteY13812" fmla="*/ 364561 h 364561"/>
              <a:gd name="connsiteX13813" fmla="*/ 5016858 w 12192000"/>
              <a:gd name="connsiteY13813" fmla="*/ 364561 h 364561"/>
              <a:gd name="connsiteX13814" fmla="*/ 5013480 w 12192000"/>
              <a:gd name="connsiteY13814" fmla="*/ 362643 h 364561"/>
              <a:gd name="connsiteX13815" fmla="*/ 5015033 w 12192000"/>
              <a:gd name="connsiteY13815" fmla="*/ 361581 h 364561"/>
              <a:gd name="connsiteX13816" fmla="*/ 5018084 w 12192000"/>
              <a:gd name="connsiteY13816" fmla="*/ 364561 h 364561"/>
              <a:gd name="connsiteX13817" fmla="*/ 11966276 w 12192000"/>
              <a:gd name="connsiteY13817" fmla="*/ 364561 h 364561"/>
              <a:gd name="connsiteX13818" fmla="*/ 11953816 w 12192000"/>
              <a:gd name="connsiteY13818" fmla="*/ 359435 h 364561"/>
              <a:gd name="connsiteX13819" fmla="*/ 11973895 w 12192000"/>
              <a:gd name="connsiteY13819" fmla="*/ 359435 h 364561"/>
              <a:gd name="connsiteX13820" fmla="*/ 11968231 w 12192000"/>
              <a:gd name="connsiteY13820" fmla="*/ 364561 h 364561"/>
              <a:gd name="connsiteX13821" fmla="*/ 12192000 w 12192000"/>
              <a:gd name="connsiteY13821" fmla="*/ 364561 h 364561"/>
              <a:gd name="connsiteX13822" fmla="*/ 12192000 w 12192000"/>
              <a:gd name="connsiteY13822" fmla="*/ 262502 h 364561"/>
              <a:gd name="connsiteX13823" fmla="*/ 12188376 w 12192000"/>
              <a:gd name="connsiteY13823" fmla="*/ 261488 h 364561"/>
              <a:gd name="connsiteX13824" fmla="*/ 12178337 w 12192000"/>
              <a:gd name="connsiteY13824" fmla="*/ 254118 h 364561"/>
              <a:gd name="connsiteX13825" fmla="*/ 12188690 w 12192000"/>
              <a:gd name="connsiteY13825" fmla="*/ 252161 h 364561"/>
              <a:gd name="connsiteX13826" fmla="*/ 12192000 w 12192000"/>
              <a:gd name="connsiteY13826" fmla="*/ 254186 h 364561"/>
              <a:gd name="connsiteX13827" fmla="*/ 12192000 w 12192000"/>
              <a:gd name="connsiteY13827" fmla="*/ 240868 h 364561"/>
              <a:gd name="connsiteX13828" fmla="*/ 12184472 w 12192000"/>
              <a:gd name="connsiteY13828" fmla="*/ 242852 h 364561"/>
              <a:gd name="connsiteX13829" fmla="*/ 12178134 w 12192000"/>
              <a:gd name="connsiteY13829" fmla="*/ 246526 h 364561"/>
              <a:gd name="connsiteX13830" fmla="*/ 12167993 w 12192000"/>
              <a:gd name="connsiteY13830" fmla="*/ 239177 h 364561"/>
              <a:gd name="connsiteX13831" fmla="*/ 12178134 w 12192000"/>
              <a:gd name="connsiteY13831" fmla="*/ 239177 h 364561"/>
              <a:gd name="connsiteX13832" fmla="*/ 12182412 w 12192000"/>
              <a:gd name="connsiteY13832" fmla="*/ 228843 h 364561"/>
              <a:gd name="connsiteX13833" fmla="*/ 12186732 w 12192000"/>
              <a:gd name="connsiteY13833" fmla="*/ 225627 h 364561"/>
              <a:gd name="connsiteX13834" fmla="*/ 12183189 w 12192000"/>
              <a:gd name="connsiteY13834" fmla="*/ 222856 h 364561"/>
              <a:gd name="connsiteX13835" fmla="*/ 12179167 w 12192000"/>
              <a:gd name="connsiteY13835" fmla="*/ 217352 h 364561"/>
              <a:gd name="connsiteX13836" fmla="*/ 12192000 w 12192000"/>
              <a:gd name="connsiteY13836" fmla="*/ 217352 h 364561"/>
              <a:gd name="connsiteX13837" fmla="*/ 12192000 w 12192000"/>
              <a:gd name="connsiteY13837" fmla="*/ 215349 h 364561"/>
              <a:gd name="connsiteX13838" fmla="*/ 12181474 w 12192000"/>
              <a:gd name="connsiteY13838" fmla="*/ 214158 h 364561"/>
              <a:gd name="connsiteX13839" fmla="*/ 12178813 w 12192000"/>
              <a:gd name="connsiteY13839" fmla="*/ 216868 h 364561"/>
              <a:gd name="connsiteX13840" fmla="*/ 12178470 w 12192000"/>
              <a:gd name="connsiteY13840" fmla="*/ 216399 h 364561"/>
              <a:gd name="connsiteX13841" fmla="*/ 12168087 w 12192000"/>
              <a:gd name="connsiteY13841" fmla="*/ 209941 h 364561"/>
              <a:gd name="connsiteX13842" fmla="*/ 12168087 w 12192000"/>
              <a:gd name="connsiteY13842" fmla="*/ 217321 h 364561"/>
              <a:gd name="connsiteX13843" fmla="*/ 12158019 w 12192000"/>
              <a:gd name="connsiteY13843" fmla="*/ 209941 h 364561"/>
              <a:gd name="connsiteX13844" fmla="*/ 12147951 w 12192000"/>
              <a:gd name="connsiteY13844" fmla="*/ 217321 h 364561"/>
              <a:gd name="connsiteX13845" fmla="*/ 12136445 w 12192000"/>
              <a:gd name="connsiteY13845" fmla="*/ 202561 h 364561"/>
              <a:gd name="connsiteX13846" fmla="*/ 12147951 w 12192000"/>
              <a:gd name="connsiteY13846" fmla="*/ 202561 h 364561"/>
              <a:gd name="connsiteX13847" fmla="*/ 12126376 w 12192000"/>
              <a:gd name="connsiteY13847" fmla="*/ 202561 h 364561"/>
              <a:gd name="connsiteX13848" fmla="*/ 12126376 w 12192000"/>
              <a:gd name="connsiteY13848" fmla="*/ 217321 h 364561"/>
              <a:gd name="connsiteX13849" fmla="*/ 12168087 w 12192000"/>
              <a:gd name="connsiteY13849" fmla="*/ 224701 h 364561"/>
              <a:gd name="connsiteX13850" fmla="*/ 12178155 w 12192000"/>
              <a:gd name="connsiteY13850" fmla="*/ 224701 h 364561"/>
              <a:gd name="connsiteX13851" fmla="*/ 12136445 w 12192000"/>
              <a:gd name="connsiteY13851" fmla="*/ 224701 h 364561"/>
              <a:gd name="connsiteX13852" fmla="*/ 12116308 w 12192000"/>
              <a:gd name="connsiteY13852" fmla="*/ 239462 h 364561"/>
              <a:gd name="connsiteX13853" fmla="*/ 12116308 w 12192000"/>
              <a:gd name="connsiteY13853" fmla="*/ 232082 h 364561"/>
              <a:gd name="connsiteX13854" fmla="*/ 12116308 w 12192000"/>
              <a:gd name="connsiteY13854" fmla="*/ 224701 h 364561"/>
              <a:gd name="connsiteX13855" fmla="*/ 12106240 w 12192000"/>
              <a:gd name="connsiteY13855" fmla="*/ 246843 h 364561"/>
              <a:gd name="connsiteX13856" fmla="*/ 12086505 w 12192000"/>
              <a:gd name="connsiteY13856" fmla="*/ 246843 h 364561"/>
              <a:gd name="connsiteX13857" fmla="*/ 12087981 w 12192000"/>
              <a:gd name="connsiteY13857" fmla="*/ 249866 h 364561"/>
              <a:gd name="connsiteX13858" fmla="*/ 12096195 w 12192000"/>
              <a:gd name="connsiteY13858" fmla="*/ 253875 h 364561"/>
              <a:gd name="connsiteX13859" fmla="*/ 12086612 w 12192000"/>
              <a:gd name="connsiteY13859" fmla="*/ 250869 h 364561"/>
              <a:gd name="connsiteX13860" fmla="*/ 12086463 w 12192000"/>
              <a:gd name="connsiteY13860" fmla="*/ 246843 h 364561"/>
              <a:gd name="connsiteX13861" fmla="*/ 12086104 w 12192000"/>
              <a:gd name="connsiteY13861" fmla="*/ 246843 h 364561"/>
              <a:gd name="connsiteX13862" fmla="*/ 12086104 w 12192000"/>
              <a:gd name="connsiteY13862" fmla="*/ 232082 h 364561"/>
              <a:gd name="connsiteX13863" fmla="*/ 12065968 w 12192000"/>
              <a:gd name="connsiteY13863" fmla="*/ 232082 h 364561"/>
              <a:gd name="connsiteX13864" fmla="*/ 12065968 w 12192000"/>
              <a:gd name="connsiteY13864" fmla="*/ 224701 h 364561"/>
              <a:gd name="connsiteX13865" fmla="*/ 12076036 w 12192000"/>
              <a:gd name="connsiteY13865" fmla="*/ 217321 h 364561"/>
              <a:gd name="connsiteX13866" fmla="*/ 12065968 w 12192000"/>
              <a:gd name="connsiteY13866" fmla="*/ 217321 h 364561"/>
              <a:gd name="connsiteX13867" fmla="*/ 12065968 w 12192000"/>
              <a:gd name="connsiteY13867" fmla="*/ 202561 h 364561"/>
              <a:gd name="connsiteX13868" fmla="*/ 12045832 w 12192000"/>
              <a:gd name="connsiteY13868" fmla="*/ 209941 h 364561"/>
              <a:gd name="connsiteX13869" fmla="*/ 12045832 w 12192000"/>
              <a:gd name="connsiteY13869" fmla="*/ 224701 h 364561"/>
              <a:gd name="connsiteX13870" fmla="*/ 12024257 w 12192000"/>
              <a:gd name="connsiteY13870" fmla="*/ 209941 h 364561"/>
              <a:gd name="connsiteX13871" fmla="*/ 12024257 w 12192000"/>
              <a:gd name="connsiteY13871" fmla="*/ 217321 h 364561"/>
              <a:gd name="connsiteX13872" fmla="*/ 12024257 w 12192000"/>
              <a:gd name="connsiteY13872" fmla="*/ 246843 h 364561"/>
              <a:gd name="connsiteX13873" fmla="*/ 12045832 w 12192000"/>
              <a:gd name="connsiteY13873" fmla="*/ 246843 h 364561"/>
              <a:gd name="connsiteX13874" fmla="*/ 12045832 w 12192000"/>
              <a:gd name="connsiteY13874" fmla="*/ 254223 h 364561"/>
              <a:gd name="connsiteX13875" fmla="*/ 12014189 w 12192000"/>
              <a:gd name="connsiteY13875" fmla="*/ 246843 h 364561"/>
              <a:gd name="connsiteX13876" fmla="*/ 12014189 w 12192000"/>
              <a:gd name="connsiteY13876" fmla="*/ 254223 h 364561"/>
              <a:gd name="connsiteX13877" fmla="*/ 12004121 w 12192000"/>
              <a:gd name="connsiteY13877" fmla="*/ 232082 h 364561"/>
              <a:gd name="connsiteX13878" fmla="*/ 12014189 w 12192000"/>
              <a:gd name="connsiteY13878" fmla="*/ 239462 h 364561"/>
              <a:gd name="connsiteX13879" fmla="*/ 12024257 w 12192000"/>
              <a:gd name="connsiteY13879" fmla="*/ 232082 h 364561"/>
              <a:gd name="connsiteX13880" fmla="*/ 11994053 w 12192000"/>
              <a:gd name="connsiteY13880" fmla="*/ 202561 h 364561"/>
              <a:gd name="connsiteX13881" fmla="*/ 11983985 w 12192000"/>
              <a:gd name="connsiteY13881" fmla="*/ 194126 h 364561"/>
              <a:gd name="connsiteX13882" fmla="*/ 11973917 w 12192000"/>
              <a:gd name="connsiteY13882" fmla="*/ 202561 h 364561"/>
              <a:gd name="connsiteX13883" fmla="*/ 11994053 w 12192000"/>
              <a:gd name="connsiteY13883" fmla="*/ 209941 h 364561"/>
              <a:gd name="connsiteX13884" fmla="*/ 11983985 w 12192000"/>
              <a:gd name="connsiteY13884" fmla="*/ 217321 h 364561"/>
              <a:gd name="connsiteX13885" fmla="*/ 11973917 w 12192000"/>
              <a:gd name="connsiteY13885" fmla="*/ 209941 h 364561"/>
              <a:gd name="connsiteX13886" fmla="*/ 11953781 w 12192000"/>
              <a:gd name="connsiteY13886" fmla="*/ 209941 h 364561"/>
              <a:gd name="connsiteX13887" fmla="*/ 11963849 w 12192000"/>
              <a:gd name="connsiteY13887" fmla="*/ 217321 h 364561"/>
              <a:gd name="connsiteX13888" fmla="*/ 11932207 w 12192000"/>
              <a:gd name="connsiteY13888" fmla="*/ 224701 h 364561"/>
              <a:gd name="connsiteX13889" fmla="*/ 11953781 w 12192000"/>
              <a:gd name="connsiteY13889" fmla="*/ 217321 h 364561"/>
              <a:gd name="connsiteX13890" fmla="*/ 11953781 w 12192000"/>
              <a:gd name="connsiteY13890" fmla="*/ 209941 h 364561"/>
              <a:gd name="connsiteX13891" fmla="*/ 11953781 w 12192000"/>
              <a:gd name="connsiteY13891" fmla="*/ 207174 h 364561"/>
              <a:gd name="connsiteX13892" fmla="*/ 11953781 w 12192000"/>
              <a:gd name="connsiteY13892" fmla="*/ 202561 h 364561"/>
              <a:gd name="connsiteX13893" fmla="*/ 11953781 w 12192000"/>
              <a:gd name="connsiteY13893" fmla="*/ 194126 h 364561"/>
              <a:gd name="connsiteX13894" fmla="*/ 11942275 w 12192000"/>
              <a:gd name="connsiteY13894" fmla="*/ 194126 h 364561"/>
              <a:gd name="connsiteX13895" fmla="*/ 11912071 w 12192000"/>
              <a:gd name="connsiteY13895" fmla="*/ 217321 h 364561"/>
              <a:gd name="connsiteX13896" fmla="*/ 11912076 w 12192000"/>
              <a:gd name="connsiteY13896" fmla="*/ 217315 h 364561"/>
              <a:gd name="connsiteX13897" fmla="*/ 11906420 w 12192000"/>
              <a:gd name="connsiteY13897" fmla="*/ 221347 h 364561"/>
              <a:gd name="connsiteX13898" fmla="*/ 11892159 w 12192000"/>
              <a:gd name="connsiteY13898" fmla="*/ 224479 h 364561"/>
              <a:gd name="connsiteX13899" fmla="*/ 11882018 w 12192000"/>
              <a:gd name="connsiteY13899" fmla="*/ 209632 h 364561"/>
              <a:gd name="connsiteX13900" fmla="*/ 11892159 w 12192000"/>
              <a:gd name="connsiteY13900" fmla="*/ 202209 h 364561"/>
              <a:gd name="connsiteX13901" fmla="*/ 11902300 w 12192000"/>
              <a:gd name="connsiteY13901" fmla="*/ 202209 h 364561"/>
              <a:gd name="connsiteX13902" fmla="*/ 11909430 w 12192000"/>
              <a:gd name="connsiteY13902" fmla="*/ 212648 h 364561"/>
              <a:gd name="connsiteX13903" fmla="*/ 11912397 w 12192000"/>
              <a:gd name="connsiteY13903" fmla="*/ 216992 h 364561"/>
              <a:gd name="connsiteX13904" fmla="*/ 11922139 w 12192000"/>
              <a:gd name="connsiteY13904" fmla="*/ 207174 h 364561"/>
              <a:gd name="connsiteX13905" fmla="*/ 11931039 w 12192000"/>
              <a:gd name="connsiteY13905" fmla="*/ 203096 h 364561"/>
              <a:gd name="connsiteX13906" fmla="*/ 11929690 w 12192000"/>
              <a:gd name="connsiteY13906" fmla="*/ 195180 h 364561"/>
              <a:gd name="connsiteX13907" fmla="*/ 11912071 w 12192000"/>
              <a:gd name="connsiteY13907" fmla="*/ 186746 h 364561"/>
              <a:gd name="connsiteX13908" fmla="*/ 11891934 w 12192000"/>
              <a:gd name="connsiteY13908" fmla="*/ 186746 h 364561"/>
              <a:gd name="connsiteX13909" fmla="*/ 11891934 w 12192000"/>
              <a:gd name="connsiteY13909" fmla="*/ 202561 h 364561"/>
              <a:gd name="connsiteX13910" fmla="*/ 11871798 w 12192000"/>
              <a:gd name="connsiteY13910" fmla="*/ 194126 h 364561"/>
              <a:gd name="connsiteX13911" fmla="*/ 11871798 w 12192000"/>
              <a:gd name="connsiteY13911" fmla="*/ 209941 h 364561"/>
              <a:gd name="connsiteX13912" fmla="*/ 11871798 w 12192000"/>
              <a:gd name="connsiteY13912" fmla="*/ 217321 h 364561"/>
              <a:gd name="connsiteX13913" fmla="*/ 11881867 w 12192000"/>
              <a:gd name="connsiteY13913" fmla="*/ 224701 h 364561"/>
              <a:gd name="connsiteX13914" fmla="*/ 11871798 w 12192000"/>
              <a:gd name="connsiteY13914" fmla="*/ 232082 h 364561"/>
              <a:gd name="connsiteX13915" fmla="*/ 11861731 w 12192000"/>
              <a:gd name="connsiteY13915" fmla="*/ 217321 h 364561"/>
              <a:gd name="connsiteX13916" fmla="*/ 11871798 w 12192000"/>
              <a:gd name="connsiteY13916" fmla="*/ 209941 h 364561"/>
              <a:gd name="connsiteX13917" fmla="*/ 11861731 w 12192000"/>
              <a:gd name="connsiteY13917" fmla="*/ 194126 h 364561"/>
              <a:gd name="connsiteX13918" fmla="*/ 11820019 w 12192000"/>
              <a:gd name="connsiteY13918" fmla="*/ 194126 h 364561"/>
              <a:gd name="connsiteX13919" fmla="*/ 11830088 w 12192000"/>
              <a:gd name="connsiteY13919" fmla="*/ 202561 h 364561"/>
              <a:gd name="connsiteX13920" fmla="*/ 11820019 w 12192000"/>
              <a:gd name="connsiteY13920" fmla="*/ 224701 h 364561"/>
              <a:gd name="connsiteX13921" fmla="*/ 11830088 w 12192000"/>
              <a:gd name="connsiteY13921" fmla="*/ 239462 h 364561"/>
              <a:gd name="connsiteX13922" fmla="*/ 11840156 w 12192000"/>
              <a:gd name="connsiteY13922" fmla="*/ 254223 h 364561"/>
              <a:gd name="connsiteX13923" fmla="*/ 11830088 w 12192000"/>
              <a:gd name="connsiteY13923" fmla="*/ 239462 h 364561"/>
              <a:gd name="connsiteX13924" fmla="*/ 11820019 w 12192000"/>
              <a:gd name="connsiteY13924" fmla="*/ 232082 h 364561"/>
              <a:gd name="connsiteX13925" fmla="*/ 11809982 w 12192000"/>
              <a:gd name="connsiteY13925" fmla="*/ 231264 h 364561"/>
              <a:gd name="connsiteX13926" fmla="*/ 11809952 w 12192000"/>
              <a:gd name="connsiteY13926" fmla="*/ 232082 h 364561"/>
              <a:gd name="connsiteX13927" fmla="*/ 11809785 w 12192000"/>
              <a:gd name="connsiteY13927" fmla="*/ 231248 h 364561"/>
              <a:gd name="connsiteX13928" fmla="*/ 11808693 w 12192000"/>
              <a:gd name="connsiteY13928" fmla="*/ 231159 h 364561"/>
              <a:gd name="connsiteX13929" fmla="*/ 11789816 w 12192000"/>
              <a:gd name="connsiteY13929" fmla="*/ 224701 h 364561"/>
              <a:gd name="connsiteX13930" fmla="*/ 11789816 w 12192000"/>
              <a:gd name="connsiteY13930" fmla="*/ 232082 h 364561"/>
              <a:gd name="connsiteX13931" fmla="*/ 11779748 w 12192000"/>
              <a:gd name="connsiteY13931" fmla="*/ 224701 h 364561"/>
              <a:gd name="connsiteX13932" fmla="*/ 11789816 w 12192000"/>
              <a:gd name="connsiteY13932" fmla="*/ 209941 h 364561"/>
              <a:gd name="connsiteX13933" fmla="*/ 11779748 w 12192000"/>
              <a:gd name="connsiteY13933" fmla="*/ 202561 h 364561"/>
              <a:gd name="connsiteX13934" fmla="*/ 11769679 w 12192000"/>
              <a:gd name="connsiteY13934" fmla="*/ 202561 h 364561"/>
              <a:gd name="connsiteX13935" fmla="*/ 11769679 w 12192000"/>
              <a:gd name="connsiteY13935" fmla="*/ 217321 h 364561"/>
              <a:gd name="connsiteX13936" fmla="*/ 11759612 w 12192000"/>
              <a:gd name="connsiteY13936" fmla="*/ 194126 h 364561"/>
              <a:gd name="connsiteX13937" fmla="*/ 11769679 w 12192000"/>
              <a:gd name="connsiteY13937" fmla="*/ 194126 h 364561"/>
              <a:gd name="connsiteX13938" fmla="*/ 11759612 w 12192000"/>
              <a:gd name="connsiteY13938" fmla="*/ 186746 h 364561"/>
              <a:gd name="connsiteX13939" fmla="*/ 11759612 w 12192000"/>
              <a:gd name="connsiteY13939" fmla="*/ 179365 h 364561"/>
              <a:gd name="connsiteX13940" fmla="*/ 11727969 w 12192000"/>
              <a:gd name="connsiteY13940" fmla="*/ 171985 h 364561"/>
              <a:gd name="connsiteX13941" fmla="*/ 11727969 w 12192000"/>
              <a:gd name="connsiteY13941" fmla="*/ 179365 h 364561"/>
              <a:gd name="connsiteX13942" fmla="*/ 11723721 w 12192000"/>
              <a:gd name="connsiteY13942" fmla="*/ 182479 h 364561"/>
              <a:gd name="connsiteX13943" fmla="*/ 11717926 w 12192000"/>
              <a:gd name="connsiteY13943" fmla="*/ 186727 h 364561"/>
              <a:gd name="connsiteX13944" fmla="*/ 11725182 w 12192000"/>
              <a:gd name="connsiteY13944" fmla="*/ 190793 h 364561"/>
              <a:gd name="connsiteX13945" fmla="*/ 11738016 w 12192000"/>
              <a:gd name="connsiteY13945" fmla="*/ 186620 h 364561"/>
              <a:gd name="connsiteX13946" fmla="*/ 11748157 w 12192000"/>
              <a:gd name="connsiteY13946" fmla="*/ 194038 h 364561"/>
              <a:gd name="connsiteX13947" fmla="*/ 11738016 w 12192000"/>
              <a:gd name="connsiteY13947" fmla="*/ 194038 h 364561"/>
              <a:gd name="connsiteX13948" fmla="*/ 11738016 w 12192000"/>
              <a:gd name="connsiteY13948" fmla="*/ 202516 h 364561"/>
              <a:gd name="connsiteX13949" fmla="*/ 11738016 w 12192000"/>
              <a:gd name="connsiteY13949" fmla="*/ 206093 h 364561"/>
              <a:gd name="connsiteX13950" fmla="*/ 11738016 w 12192000"/>
              <a:gd name="connsiteY13950" fmla="*/ 217352 h 364561"/>
              <a:gd name="connsiteX13951" fmla="*/ 11732312 w 12192000"/>
              <a:gd name="connsiteY13951" fmla="*/ 204834 h 364561"/>
              <a:gd name="connsiteX13952" fmla="*/ 11738016 w 12192000"/>
              <a:gd name="connsiteY13952" fmla="*/ 202516 h 364561"/>
              <a:gd name="connsiteX13953" fmla="*/ 11730569 w 12192000"/>
              <a:gd name="connsiteY13953" fmla="*/ 201076 h 364561"/>
              <a:gd name="connsiteX13954" fmla="*/ 11724072 w 12192000"/>
              <a:gd name="connsiteY13954" fmla="*/ 197350 h 364561"/>
              <a:gd name="connsiteX13955" fmla="*/ 11717901 w 12192000"/>
              <a:gd name="connsiteY13955" fmla="*/ 186901 h 364561"/>
              <a:gd name="connsiteX13956" fmla="*/ 11717901 w 12192000"/>
              <a:gd name="connsiteY13956" fmla="*/ 209941 h 364561"/>
              <a:gd name="connsiteX13957" fmla="*/ 11719474 w 12192000"/>
              <a:gd name="connsiteY13957" fmla="*/ 214207 h 364561"/>
              <a:gd name="connsiteX13958" fmla="*/ 11722794 w 12192000"/>
              <a:gd name="connsiteY13958" fmla="*/ 216310 h 364561"/>
              <a:gd name="connsiteX13959" fmla="*/ 11727969 w 12192000"/>
              <a:gd name="connsiteY13959" fmla="*/ 217321 h 364561"/>
              <a:gd name="connsiteX13960" fmla="*/ 11722935 w 12192000"/>
              <a:gd name="connsiteY13960" fmla="*/ 216399 h 364561"/>
              <a:gd name="connsiteX13961" fmla="*/ 11722794 w 12192000"/>
              <a:gd name="connsiteY13961" fmla="*/ 216310 h 364561"/>
              <a:gd name="connsiteX13962" fmla="*/ 11716170 w 12192000"/>
              <a:gd name="connsiteY13962" fmla="*/ 215014 h 364561"/>
              <a:gd name="connsiteX13963" fmla="*/ 11697765 w 12192000"/>
              <a:gd name="connsiteY13963" fmla="*/ 202561 h 364561"/>
              <a:gd name="connsiteX13964" fmla="*/ 11697765 w 12192000"/>
              <a:gd name="connsiteY13964" fmla="*/ 209941 h 364561"/>
              <a:gd name="connsiteX13965" fmla="*/ 11683607 w 12192000"/>
              <a:gd name="connsiteY13965" fmla="*/ 216168 h 364561"/>
              <a:gd name="connsiteX13966" fmla="*/ 11681834 w 12192000"/>
              <a:gd name="connsiteY13966" fmla="*/ 216510 h 364561"/>
              <a:gd name="connsiteX13967" fmla="*/ 11677576 w 12192000"/>
              <a:gd name="connsiteY13967" fmla="*/ 217352 h 364561"/>
              <a:gd name="connsiteX13968" fmla="*/ 11677595 w 12192000"/>
              <a:gd name="connsiteY13968" fmla="*/ 217294 h 364561"/>
              <a:gd name="connsiteX13969" fmla="*/ 11676056 w 12192000"/>
              <a:gd name="connsiteY13969" fmla="*/ 216053 h 364561"/>
              <a:gd name="connsiteX13970" fmla="*/ 11667560 w 12192000"/>
              <a:gd name="connsiteY13970" fmla="*/ 202561 h 364561"/>
              <a:gd name="connsiteX13971" fmla="*/ 11657492 w 12192000"/>
              <a:gd name="connsiteY13971" fmla="*/ 209941 h 364561"/>
              <a:gd name="connsiteX13972" fmla="*/ 11657313 w 12192000"/>
              <a:gd name="connsiteY13972" fmla="*/ 214207 h 364561"/>
              <a:gd name="connsiteX13973" fmla="*/ 11657058 w 12192000"/>
              <a:gd name="connsiteY13973" fmla="*/ 214651 h 364561"/>
              <a:gd name="connsiteX13974" fmla="*/ 11657313 w 12192000"/>
              <a:gd name="connsiteY13974" fmla="*/ 214553 h 364561"/>
              <a:gd name="connsiteX13975" fmla="*/ 11667560 w 12192000"/>
              <a:gd name="connsiteY13975" fmla="*/ 217321 h 364561"/>
              <a:gd name="connsiteX13976" fmla="*/ 11667560 w 12192000"/>
              <a:gd name="connsiteY13976" fmla="*/ 221934 h 364561"/>
              <a:gd name="connsiteX13977" fmla="*/ 11667560 w 12192000"/>
              <a:gd name="connsiteY13977" fmla="*/ 224701 h 364561"/>
              <a:gd name="connsiteX13978" fmla="*/ 11667560 w 12192000"/>
              <a:gd name="connsiteY13978" fmla="*/ 232082 h 364561"/>
              <a:gd name="connsiteX13979" fmla="*/ 11667560 w 12192000"/>
              <a:gd name="connsiteY13979" fmla="*/ 239462 h 364561"/>
              <a:gd name="connsiteX13980" fmla="*/ 11657492 w 12192000"/>
              <a:gd name="connsiteY13980" fmla="*/ 239462 h 364561"/>
              <a:gd name="connsiteX13981" fmla="*/ 11667560 w 12192000"/>
              <a:gd name="connsiteY13981" fmla="*/ 261603 h 364561"/>
              <a:gd name="connsiteX13982" fmla="*/ 11645986 w 12192000"/>
              <a:gd name="connsiteY13982" fmla="*/ 270038 h 364561"/>
              <a:gd name="connsiteX13983" fmla="*/ 11635918 w 12192000"/>
              <a:gd name="connsiteY13983" fmla="*/ 261603 h 364561"/>
              <a:gd name="connsiteX13984" fmla="*/ 11657492 w 12192000"/>
              <a:gd name="connsiteY13984" fmla="*/ 254223 h 364561"/>
              <a:gd name="connsiteX13985" fmla="*/ 11645986 w 12192000"/>
              <a:gd name="connsiteY13985" fmla="*/ 254223 h 364561"/>
              <a:gd name="connsiteX13986" fmla="*/ 11645986 w 12192000"/>
              <a:gd name="connsiteY13986" fmla="*/ 246843 h 364561"/>
              <a:gd name="connsiteX13987" fmla="*/ 11635918 w 12192000"/>
              <a:gd name="connsiteY13987" fmla="*/ 239462 h 364561"/>
              <a:gd name="connsiteX13988" fmla="*/ 11635918 w 12192000"/>
              <a:gd name="connsiteY13988" fmla="*/ 232082 h 364561"/>
              <a:gd name="connsiteX13989" fmla="*/ 11657492 w 12192000"/>
              <a:gd name="connsiteY13989" fmla="*/ 232082 h 364561"/>
              <a:gd name="connsiteX13990" fmla="*/ 11667560 w 12192000"/>
              <a:gd name="connsiteY13990" fmla="*/ 224701 h 364561"/>
              <a:gd name="connsiteX13991" fmla="*/ 11645986 w 12192000"/>
              <a:gd name="connsiteY13991" fmla="*/ 232082 h 364561"/>
              <a:gd name="connsiteX13992" fmla="*/ 11635918 w 12192000"/>
              <a:gd name="connsiteY13992" fmla="*/ 224701 h 364561"/>
              <a:gd name="connsiteX13993" fmla="*/ 11644009 w 12192000"/>
              <a:gd name="connsiteY13993" fmla="*/ 213631 h 364561"/>
              <a:gd name="connsiteX13994" fmla="*/ 11636201 w 12192000"/>
              <a:gd name="connsiteY13994" fmla="*/ 202948 h 364561"/>
              <a:gd name="connsiteX13995" fmla="*/ 11636201 w 12192000"/>
              <a:gd name="connsiteY13995" fmla="*/ 217083 h 364561"/>
              <a:gd name="connsiteX13996" fmla="*/ 11616026 w 12192000"/>
              <a:gd name="connsiteY13996" fmla="*/ 224479 h 364561"/>
              <a:gd name="connsiteX13997" fmla="*/ 11616026 w 12192000"/>
              <a:gd name="connsiteY13997" fmla="*/ 202292 h 364561"/>
              <a:gd name="connsiteX13998" fmla="*/ 11605939 w 12192000"/>
              <a:gd name="connsiteY13998" fmla="*/ 206915 h 364561"/>
              <a:gd name="connsiteX13999" fmla="*/ 11604366 w 12192000"/>
              <a:gd name="connsiteY13999" fmla="*/ 208499 h 364561"/>
              <a:gd name="connsiteX14000" fmla="*/ 11605939 w 12192000"/>
              <a:gd name="connsiteY14000" fmla="*/ 209688 h 364561"/>
              <a:gd name="connsiteX14001" fmla="*/ 11603524 w 12192000"/>
              <a:gd name="connsiteY14001" fmla="*/ 209349 h 364561"/>
              <a:gd name="connsiteX14002" fmla="*/ 11595851 w 12192000"/>
              <a:gd name="connsiteY14002" fmla="*/ 217083 h 364561"/>
              <a:gd name="connsiteX14003" fmla="*/ 11595851 w 12192000"/>
              <a:gd name="connsiteY14003" fmla="*/ 239270 h 364561"/>
              <a:gd name="connsiteX14004" fmla="*/ 11595851 w 12192000"/>
              <a:gd name="connsiteY14004" fmla="*/ 269910 h 364561"/>
              <a:gd name="connsiteX14005" fmla="*/ 11595851 w 12192000"/>
              <a:gd name="connsiteY14005" fmla="*/ 246666 h 364561"/>
              <a:gd name="connsiteX14006" fmla="*/ 11585763 w 12192000"/>
              <a:gd name="connsiteY14006" fmla="*/ 254062 h 364561"/>
              <a:gd name="connsiteX14007" fmla="*/ 11585763 w 12192000"/>
              <a:gd name="connsiteY14007" fmla="*/ 261457 h 364561"/>
              <a:gd name="connsiteX14008" fmla="*/ 11575676 w 12192000"/>
              <a:gd name="connsiteY14008" fmla="*/ 269910 h 364561"/>
              <a:gd name="connsiteX14009" fmla="*/ 11554060 w 12192000"/>
              <a:gd name="connsiteY14009" fmla="*/ 246666 h 364561"/>
              <a:gd name="connsiteX14010" fmla="*/ 11585763 w 12192000"/>
              <a:gd name="connsiteY14010" fmla="*/ 261457 h 364561"/>
              <a:gd name="connsiteX14011" fmla="*/ 11585763 w 12192000"/>
              <a:gd name="connsiteY14011" fmla="*/ 239270 h 364561"/>
              <a:gd name="connsiteX14012" fmla="*/ 11585763 w 12192000"/>
              <a:gd name="connsiteY14012" fmla="*/ 209688 h 364561"/>
              <a:gd name="connsiteX14013" fmla="*/ 11598531 w 12192000"/>
              <a:gd name="connsiteY14013" fmla="*/ 208648 h 364561"/>
              <a:gd name="connsiteX14014" fmla="*/ 11603524 w 12192000"/>
              <a:gd name="connsiteY14014" fmla="*/ 209349 h 364561"/>
              <a:gd name="connsiteX14015" fmla="*/ 11604366 w 12192000"/>
              <a:gd name="connsiteY14015" fmla="*/ 208499 h 364561"/>
              <a:gd name="connsiteX14016" fmla="*/ 11600107 w 12192000"/>
              <a:gd name="connsiteY14016" fmla="*/ 205280 h 364561"/>
              <a:gd name="connsiteX14017" fmla="*/ 11595851 w 12192000"/>
              <a:gd name="connsiteY14017" fmla="*/ 193840 h 364561"/>
              <a:gd name="connsiteX14018" fmla="*/ 11595851 w 12192000"/>
              <a:gd name="connsiteY14018" fmla="*/ 186444 h 364561"/>
              <a:gd name="connsiteX14019" fmla="*/ 11605939 w 12192000"/>
              <a:gd name="connsiteY14019" fmla="*/ 186444 h 364561"/>
              <a:gd name="connsiteX14020" fmla="*/ 11605939 w 12192000"/>
              <a:gd name="connsiteY14020" fmla="*/ 193840 h 364561"/>
              <a:gd name="connsiteX14021" fmla="*/ 11616026 w 12192000"/>
              <a:gd name="connsiteY14021" fmla="*/ 186444 h 364561"/>
              <a:gd name="connsiteX14022" fmla="*/ 11626114 w 12192000"/>
              <a:gd name="connsiteY14022" fmla="*/ 186444 h 364561"/>
              <a:gd name="connsiteX14023" fmla="*/ 11636201 w 12192000"/>
              <a:gd name="connsiteY14023" fmla="*/ 193840 h 364561"/>
              <a:gd name="connsiteX14024" fmla="*/ 11636201 w 12192000"/>
              <a:gd name="connsiteY14024" fmla="*/ 201897 h 364561"/>
              <a:gd name="connsiteX14025" fmla="*/ 11637492 w 12192000"/>
              <a:gd name="connsiteY14025" fmla="*/ 198870 h 364561"/>
              <a:gd name="connsiteX14026" fmla="*/ 11645986 w 12192000"/>
              <a:gd name="connsiteY14026" fmla="*/ 194126 h 364561"/>
              <a:gd name="connsiteX14027" fmla="*/ 11635918 w 12192000"/>
              <a:gd name="connsiteY14027" fmla="*/ 171985 h 364561"/>
              <a:gd name="connsiteX14028" fmla="*/ 11645986 w 12192000"/>
              <a:gd name="connsiteY14028" fmla="*/ 179365 h 364561"/>
              <a:gd name="connsiteX14029" fmla="*/ 11645986 w 12192000"/>
              <a:gd name="connsiteY14029" fmla="*/ 186746 h 364561"/>
              <a:gd name="connsiteX14030" fmla="*/ 11657492 w 12192000"/>
              <a:gd name="connsiteY14030" fmla="*/ 194126 h 364561"/>
              <a:gd name="connsiteX14031" fmla="*/ 11657492 w 12192000"/>
              <a:gd name="connsiteY14031" fmla="*/ 202561 h 364561"/>
              <a:gd name="connsiteX14032" fmla="*/ 11667560 w 12192000"/>
              <a:gd name="connsiteY14032" fmla="*/ 202561 h 364561"/>
              <a:gd name="connsiteX14033" fmla="*/ 11667560 w 12192000"/>
              <a:gd name="connsiteY14033" fmla="*/ 186746 h 364561"/>
              <a:gd name="connsiteX14034" fmla="*/ 11667560 w 12192000"/>
              <a:gd name="connsiteY14034" fmla="*/ 179365 h 364561"/>
              <a:gd name="connsiteX14035" fmla="*/ 11657492 w 12192000"/>
              <a:gd name="connsiteY14035" fmla="*/ 179365 h 364561"/>
              <a:gd name="connsiteX14036" fmla="*/ 11657492 w 12192000"/>
              <a:gd name="connsiteY14036" fmla="*/ 171985 h 364561"/>
              <a:gd name="connsiteX14037" fmla="*/ 11635918 w 12192000"/>
              <a:gd name="connsiteY14037" fmla="*/ 164604 h 364561"/>
              <a:gd name="connsiteX14038" fmla="*/ 11625850 w 12192000"/>
              <a:gd name="connsiteY14038" fmla="*/ 171985 h 364561"/>
              <a:gd name="connsiteX14039" fmla="*/ 11598949 w 12192000"/>
              <a:gd name="connsiteY14039" fmla="*/ 161606 h 364561"/>
              <a:gd name="connsiteX14040" fmla="*/ 11585578 w 12192000"/>
              <a:gd name="connsiteY14040" fmla="*/ 164604 h 364561"/>
              <a:gd name="connsiteX14041" fmla="*/ 11595646 w 12192000"/>
              <a:gd name="connsiteY14041" fmla="*/ 171985 h 364561"/>
              <a:gd name="connsiteX14042" fmla="*/ 11553935 w 12192000"/>
              <a:gd name="connsiteY14042" fmla="*/ 164604 h 364561"/>
              <a:gd name="connsiteX14043" fmla="*/ 11565442 w 12192000"/>
              <a:gd name="connsiteY14043" fmla="*/ 179365 h 364561"/>
              <a:gd name="connsiteX14044" fmla="*/ 11585578 w 12192000"/>
              <a:gd name="connsiteY14044" fmla="*/ 171985 h 364561"/>
              <a:gd name="connsiteX14045" fmla="*/ 11595646 w 12192000"/>
              <a:gd name="connsiteY14045" fmla="*/ 186746 h 364561"/>
              <a:gd name="connsiteX14046" fmla="*/ 11575510 w 12192000"/>
              <a:gd name="connsiteY14046" fmla="*/ 194126 h 364561"/>
              <a:gd name="connsiteX14047" fmla="*/ 11565442 w 12192000"/>
              <a:gd name="connsiteY14047" fmla="*/ 202561 h 364561"/>
              <a:gd name="connsiteX14048" fmla="*/ 11553935 w 12192000"/>
              <a:gd name="connsiteY14048" fmla="*/ 202561 h 364561"/>
              <a:gd name="connsiteX14049" fmla="*/ 11565442 w 12192000"/>
              <a:gd name="connsiteY14049" fmla="*/ 217321 h 364561"/>
              <a:gd name="connsiteX14050" fmla="*/ 11565442 w 12192000"/>
              <a:gd name="connsiteY14050" fmla="*/ 209941 h 364561"/>
              <a:gd name="connsiteX14051" fmla="*/ 11575510 w 12192000"/>
              <a:gd name="connsiteY14051" fmla="*/ 232082 h 364561"/>
              <a:gd name="connsiteX14052" fmla="*/ 11565442 w 12192000"/>
              <a:gd name="connsiteY14052" fmla="*/ 239462 h 364561"/>
              <a:gd name="connsiteX14053" fmla="*/ 11553935 w 12192000"/>
              <a:gd name="connsiteY14053" fmla="*/ 217321 h 364561"/>
              <a:gd name="connsiteX14054" fmla="*/ 11543867 w 12192000"/>
              <a:gd name="connsiteY14054" fmla="*/ 224701 h 364561"/>
              <a:gd name="connsiteX14055" fmla="*/ 11543867 w 12192000"/>
              <a:gd name="connsiteY14055" fmla="*/ 214323 h 364561"/>
              <a:gd name="connsiteX14056" fmla="*/ 11543867 w 12192000"/>
              <a:gd name="connsiteY14056" fmla="*/ 211606 h 364561"/>
              <a:gd name="connsiteX14057" fmla="*/ 11541193 w 12192000"/>
              <a:gd name="connsiteY14057" fmla="*/ 212132 h 364561"/>
              <a:gd name="connsiteX14058" fmla="*/ 11533911 w 12192000"/>
              <a:gd name="connsiteY14058" fmla="*/ 209974 h 364561"/>
              <a:gd name="connsiteX14059" fmla="*/ 11532412 w 12192000"/>
              <a:gd name="connsiteY14059" fmla="*/ 214158 h 364561"/>
              <a:gd name="connsiteX14060" fmla="*/ 11523941 w 12192000"/>
              <a:gd name="connsiteY14060" fmla="*/ 217352 h 364561"/>
              <a:gd name="connsiteX14061" fmla="*/ 11513901 w 12192000"/>
              <a:gd name="connsiteY14061" fmla="*/ 209781 h 364561"/>
              <a:gd name="connsiteX14062" fmla="*/ 11533980 w 12192000"/>
              <a:gd name="connsiteY14062" fmla="*/ 209781 h 364561"/>
              <a:gd name="connsiteX14063" fmla="*/ 11533928 w 12192000"/>
              <a:gd name="connsiteY14063" fmla="*/ 209927 h 364561"/>
              <a:gd name="connsiteX14064" fmla="*/ 11542609 w 12192000"/>
              <a:gd name="connsiteY14064" fmla="*/ 209019 h 364561"/>
              <a:gd name="connsiteX14065" fmla="*/ 11543867 w 12192000"/>
              <a:gd name="connsiteY14065" fmla="*/ 202561 h 364561"/>
              <a:gd name="connsiteX14066" fmla="*/ 11533799 w 12192000"/>
              <a:gd name="connsiteY14066" fmla="*/ 194126 h 364561"/>
              <a:gd name="connsiteX14067" fmla="*/ 11523731 w 12192000"/>
              <a:gd name="connsiteY14067" fmla="*/ 202561 h 364561"/>
              <a:gd name="connsiteX14068" fmla="*/ 11503595 w 12192000"/>
              <a:gd name="connsiteY14068" fmla="*/ 194126 h 364561"/>
              <a:gd name="connsiteX14069" fmla="*/ 11503595 w 12192000"/>
              <a:gd name="connsiteY14069" fmla="*/ 209941 h 364561"/>
              <a:gd name="connsiteX14070" fmla="*/ 11496516 w 12192000"/>
              <a:gd name="connsiteY14070" fmla="*/ 222395 h 364561"/>
              <a:gd name="connsiteX14071" fmla="*/ 11493813 w 12192000"/>
              <a:gd name="connsiteY14071" fmla="*/ 224481 h 364561"/>
              <a:gd name="connsiteX14072" fmla="*/ 11493823 w 12192000"/>
              <a:gd name="connsiteY14072" fmla="*/ 224479 h 364561"/>
              <a:gd name="connsiteX14073" fmla="*/ 11493674 w 12192000"/>
              <a:gd name="connsiteY14073" fmla="*/ 224588 h 364561"/>
              <a:gd name="connsiteX14074" fmla="*/ 11493527 w 12192000"/>
              <a:gd name="connsiteY14074" fmla="*/ 224701 h 364561"/>
              <a:gd name="connsiteX14075" fmla="*/ 11493526 w 12192000"/>
              <a:gd name="connsiteY14075" fmla="*/ 224696 h 364561"/>
              <a:gd name="connsiteX14076" fmla="*/ 11487861 w 12192000"/>
              <a:gd name="connsiteY14076" fmla="*/ 228856 h 364561"/>
              <a:gd name="connsiteX14077" fmla="*/ 11473743 w 12192000"/>
              <a:gd name="connsiteY14077" fmla="*/ 232051 h 364561"/>
              <a:gd name="connsiteX14078" fmla="*/ 11473743 w 12192000"/>
              <a:gd name="connsiteY14078" fmla="*/ 224479 h 364561"/>
              <a:gd name="connsiteX14079" fmla="*/ 11487861 w 12192000"/>
              <a:gd name="connsiteY14079" fmla="*/ 225544 h 364561"/>
              <a:gd name="connsiteX14080" fmla="*/ 11493504 w 12192000"/>
              <a:gd name="connsiteY14080" fmla="*/ 224536 h 364561"/>
              <a:gd name="connsiteX14081" fmla="*/ 11493370 w 12192000"/>
              <a:gd name="connsiteY14081" fmla="*/ 223548 h 364561"/>
              <a:gd name="connsiteX14082" fmla="*/ 11483459 w 12192000"/>
              <a:gd name="connsiteY14082" fmla="*/ 217321 h 364561"/>
              <a:gd name="connsiteX14083" fmla="*/ 11483459 w 12192000"/>
              <a:gd name="connsiteY14083" fmla="*/ 224701 h 364561"/>
              <a:gd name="connsiteX14084" fmla="*/ 11478425 w 12192000"/>
              <a:gd name="connsiteY14084" fmla="*/ 218244 h 364561"/>
              <a:gd name="connsiteX14085" fmla="*/ 11473732 w 12192000"/>
              <a:gd name="connsiteY14085" fmla="*/ 217384 h 364561"/>
              <a:gd name="connsiteX14086" fmla="*/ 11472146 w 12192000"/>
              <a:gd name="connsiteY14086" fmla="*/ 221716 h 364561"/>
              <a:gd name="connsiteX14087" fmla="*/ 11463521 w 12192000"/>
              <a:gd name="connsiteY14087" fmla="*/ 232051 h 364561"/>
              <a:gd name="connsiteX14088" fmla="*/ 11451839 w 12192000"/>
              <a:gd name="connsiteY14088" fmla="*/ 232051 h 364561"/>
              <a:gd name="connsiteX14089" fmla="*/ 11451839 w 12192000"/>
              <a:gd name="connsiteY14089" fmla="*/ 217352 h 364561"/>
              <a:gd name="connsiteX14090" fmla="*/ 11467651 w 12192000"/>
              <a:gd name="connsiteY14090" fmla="*/ 220453 h 364561"/>
              <a:gd name="connsiteX14091" fmla="*/ 11473695 w 12192000"/>
              <a:gd name="connsiteY14091" fmla="*/ 217377 h 364561"/>
              <a:gd name="connsiteX14092" fmla="*/ 11473391 w 12192000"/>
              <a:gd name="connsiteY14092" fmla="*/ 217321 h 364561"/>
              <a:gd name="connsiteX14093" fmla="*/ 11493527 w 12192000"/>
              <a:gd name="connsiteY14093" fmla="*/ 202561 h 364561"/>
              <a:gd name="connsiteX14094" fmla="*/ 11473391 w 12192000"/>
              <a:gd name="connsiteY14094" fmla="*/ 202561 h 364561"/>
              <a:gd name="connsiteX14095" fmla="*/ 11473391 w 12192000"/>
              <a:gd name="connsiteY14095" fmla="*/ 186746 h 364561"/>
              <a:gd name="connsiteX14096" fmla="*/ 11451816 w 12192000"/>
              <a:gd name="connsiteY14096" fmla="*/ 194126 h 364561"/>
              <a:gd name="connsiteX14097" fmla="*/ 11441748 w 12192000"/>
              <a:gd name="connsiteY14097" fmla="*/ 202561 h 364561"/>
              <a:gd name="connsiteX14098" fmla="*/ 11451816 w 12192000"/>
              <a:gd name="connsiteY14098" fmla="*/ 202561 h 364561"/>
              <a:gd name="connsiteX14099" fmla="*/ 11451816 w 12192000"/>
              <a:gd name="connsiteY14099" fmla="*/ 217321 h 364561"/>
              <a:gd name="connsiteX14100" fmla="*/ 11441748 w 12192000"/>
              <a:gd name="connsiteY14100" fmla="*/ 224701 h 364561"/>
              <a:gd name="connsiteX14101" fmla="*/ 11451816 w 12192000"/>
              <a:gd name="connsiteY14101" fmla="*/ 217321 h 364561"/>
              <a:gd name="connsiteX14102" fmla="*/ 11431680 w 12192000"/>
              <a:gd name="connsiteY14102" fmla="*/ 224701 h 364561"/>
              <a:gd name="connsiteX14103" fmla="*/ 11421612 w 12192000"/>
              <a:gd name="connsiteY14103" fmla="*/ 224701 h 364561"/>
              <a:gd name="connsiteX14104" fmla="*/ 11421612 w 12192000"/>
              <a:gd name="connsiteY14104" fmla="*/ 232082 h 364561"/>
              <a:gd name="connsiteX14105" fmla="*/ 11441748 w 12192000"/>
              <a:gd name="connsiteY14105" fmla="*/ 239462 h 364561"/>
              <a:gd name="connsiteX14106" fmla="*/ 11421612 w 12192000"/>
              <a:gd name="connsiteY14106" fmla="*/ 239462 h 364561"/>
              <a:gd name="connsiteX14107" fmla="*/ 11425388 w 12192000"/>
              <a:gd name="connsiteY14107" fmla="*/ 244075 h 364561"/>
              <a:gd name="connsiteX14108" fmla="*/ 11422396 w 12192000"/>
              <a:gd name="connsiteY14108" fmla="*/ 252117 h 364561"/>
              <a:gd name="connsiteX14109" fmla="*/ 11431759 w 12192000"/>
              <a:gd name="connsiteY14109" fmla="*/ 261447 h 364561"/>
              <a:gd name="connsiteX14110" fmla="*/ 11401337 w 12192000"/>
              <a:gd name="connsiteY14110" fmla="*/ 254098 h 364561"/>
              <a:gd name="connsiteX14111" fmla="*/ 11411477 w 12192000"/>
              <a:gd name="connsiteY14111" fmla="*/ 254098 h 364561"/>
              <a:gd name="connsiteX14112" fmla="*/ 11411477 w 12192000"/>
              <a:gd name="connsiteY14112" fmla="*/ 246749 h 364561"/>
              <a:gd name="connsiteX14113" fmla="*/ 11417499 w 12192000"/>
              <a:gd name="connsiteY14113" fmla="*/ 248012 h 364561"/>
              <a:gd name="connsiteX14114" fmla="*/ 11419986 w 12192000"/>
              <a:gd name="connsiteY14114" fmla="*/ 250022 h 364561"/>
              <a:gd name="connsiteX14115" fmla="*/ 11418309 w 12192000"/>
              <a:gd name="connsiteY14115" fmla="*/ 245689 h 364561"/>
              <a:gd name="connsiteX14116" fmla="*/ 11391408 w 12192000"/>
              <a:gd name="connsiteY14116" fmla="*/ 239462 h 364561"/>
              <a:gd name="connsiteX14117" fmla="*/ 11391408 w 12192000"/>
              <a:gd name="connsiteY14117" fmla="*/ 246843 h 364561"/>
              <a:gd name="connsiteX14118" fmla="*/ 11381340 w 12192000"/>
              <a:gd name="connsiteY14118" fmla="*/ 239462 h 364561"/>
              <a:gd name="connsiteX14119" fmla="*/ 11381340 w 12192000"/>
              <a:gd name="connsiteY14119" fmla="*/ 270038 h 364561"/>
              <a:gd name="connsiteX14120" fmla="*/ 11371272 w 12192000"/>
              <a:gd name="connsiteY14120" fmla="*/ 270038 h 364561"/>
              <a:gd name="connsiteX14121" fmla="*/ 11391408 w 12192000"/>
              <a:gd name="connsiteY14121" fmla="*/ 277419 h 364561"/>
              <a:gd name="connsiteX14122" fmla="*/ 11371272 w 12192000"/>
              <a:gd name="connsiteY14122" fmla="*/ 277419 h 364561"/>
              <a:gd name="connsiteX14123" fmla="*/ 11349697 w 12192000"/>
              <a:gd name="connsiteY14123" fmla="*/ 261603 h 364561"/>
              <a:gd name="connsiteX14124" fmla="*/ 11349697 w 12192000"/>
              <a:gd name="connsiteY14124" fmla="*/ 254223 h 364561"/>
              <a:gd name="connsiteX14125" fmla="*/ 11339630 w 12192000"/>
              <a:gd name="connsiteY14125" fmla="*/ 239462 h 364561"/>
              <a:gd name="connsiteX14126" fmla="*/ 11349697 w 12192000"/>
              <a:gd name="connsiteY14126" fmla="*/ 232082 h 364561"/>
              <a:gd name="connsiteX14127" fmla="*/ 11359765 w 12192000"/>
              <a:gd name="connsiteY14127" fmla="*/ 239462 h 364561"/>
              <a:gd name="connsiteX14128" fmla="*/ 11381340 w 12192000"/>
              <a:gd name="connsiteY14128" fmla="*/ 239462 h 364561"/>
              <a:gd name="connsiteX14129" fmla="*/ 11371272 w 12192000"/>
              <a:gd name="connsiteY14129" fmla="*/ 232082 h 364561"/>
              <a:gd name="connsiteX14130" fmla="*/ 11349697 w 12192000"/>
              <a:gd name="connsiteY14130" fmla="*/ 224701 h 364561"/>
              <a:gd name="connsiteX14131" fmla="*/ 11339630 w 12192000"/>
              <a:gd name="connsiteY14131" fmla="*/ 232082 h 364561"/>
              <a:gd name="connsiteX14132" fmla="*/ 11329561 w 12192000"/>
              <a:gd name="connsiteY14132" fmla="*/ 224701 h 364561"/>
              <a:gd name="connsiteX14133" fmla="*/ 11339630 w 12192000"/>
              <a:gd name="connsiteY14133" fmla="*/ 217321 h 364561"/>
              <a:gd name="connsiteX14134" fmla="*/ 11359765 w 12192000"/>
              <a:gd name="connsiteY14134" fmla="*/ 224701 h 364561"/>
              <a:gd name="connsiteX14135" fmla="*/ 11359765 w 12192000"/>
              <a:gd name="connsiteY14135" fmla="*/ 205675 h 364561"/>
              <a:gd name="connsiteX14136" fmla="*/ 11359765 w 12192000"/>
              <a:gd name="connsiteY14136" fmla="*/ 205328 h 364561"/>
              <a:gd name="connsiteX14137" fmla="*/ 11359765 w 12192000"/>
              <a:gd name="connsiteY14137" fmla="*/ 203599 h 364561"/>
              <a:gd name="connsiteX14138" fmla="*/ 11359765 w 12192000"/>
              <a:gd name="connsiteY14138" fmla="*/ 202561 h 364561"/>
              <a:gd name="connsiteX14139" fmla="*/ 11339630 w 12192000"/>
              <a:gd name="connsiteY14139" fmla="*/ 202561 h 364561"/>
              <a:gd name="connsiteX14140" fmla="*/ 11349697 w 12192000"/>
              <a:gd name="connsiteY14140" fmla="*/ 209941 h 364561"/>
              <a:gd name="connsiteX14141" fmla="*/ 11327044 w 12192000"/>
              <a:gd name="connsiteY14141" fmla="*/ 213054 h 364561"/>
              <a:gd name="connsiteX14142" fmla="*/ 11319604 w 12192000"/>
              <a:gd name="connsiteY14142" fmla="*/ 217259 h 364561"/>
              <a:gd name="connsiteX14143" fmla="*/ 11323577 w 12192000"/>
              <a:gd name="connsiteY14143" fmla="*/ 222182 h 364561"/>
              <a:gd name="connsiteX14144" fmla="*/ 11329538 w 12192000"/>
              <a:gd name="connsiteY14144" fmla="*/ 224479 h 364561"/>
              <a:gd name="connsiteX14145" fmla="*/ 11329538 w 12192000"/>
              <a:gd name="connsiteY14145" fmla="*/ 239177 h 364561"/>
              <a:gd name="connsiteX14146" fmla="*/ 11319499 w 12192000"/>
              <a:gd name="connsiteY14146" fmla="*/ 224479 h 364561"/>
              <a:gd name="connsiteX14147" fmla="*/ 11315264 w 12192000"/>
              <a:gd name="connsiteY14147" fmla="*/ 221378 h 364561"/>
              <a:gd name="connsiteX14148" fmla="*/ 11319454 w 12192000"/>
              <a:gd name="connsiteY14148" fmla="*/ 217175 h 364561"/>
              <a:gd name="connsiteX14149" fmla="*/ 11319442 w 12192000"/>
              <a:gd name="connsiteY14149" fmla="*/ 217130 h 364561"/>
              <a:gd name="connsiteX14150" fmla="*/ 11309459 w 12192000"/>
              <a:gd name="connsiteY14150" fmla="*/ 217130 h 364561"/>
              <a:gd name="connsiteX14151" fmla="*/ 11309459 w 12192000"/>
              <a:gd name="connsiteY14151" fmla="*/ 231828 h 364561"/>
              <a:gd name="connsiteX14152" fmla="*/ 11299420 w 12192000"/>
              <a:gd name="connsiteY14152" fmla="*/ 224479 h 364561"/>
              <a:gd name="connsiteX14153" fmla="*/ 11309459 w 12192000"/>
              <a:gd name="connsiteY14153" fmla="*/ 209781 h 364561"/>
              <a:gd name="connsiteX14154" fmla="*/ 11315421 w 12192000"/>
              <a:gd name="connsiteY14154" fmla="*/ 212077 h 364561"/>
              <a:gd name="connsiteX14155" fmla="*/ 11319414 w 12192000"/>
              <a:gd name="connsiteY14155" fmla="*/ 217024 h 364561"/>
              <a:gd name="connsiteX14156" fmla="*/ 11317635 w 12192000"/>
              <a:gd name="connsiteY14156" fmla="*/ 210373 h 364561"/>
              <a:gd name="connsiteX14157" fmla="*/ 11302503 w 12192000"/>
              <a:gd name="connsiteY14157" fmla="*/ 196119 h 364561"/>
              <a:gd name="connsiteX14158" fmla="*/ 11299488 w 12192000"/>
              <a:gd name="connsiteY14158" fmla="*/ 187134 h 364561"/>
              <a:gd name="connsiteX14159" fmla="*/ 11309459 w 12192000"/>
              <a:gd name="connsiteY14159" fmla="*/ 186769 h 364561"/>
              <a:gd name="connsiteX14160" fmla="*/ 11289346 w 12192000"/>
              <a:gd name="connsiteY14160" fmla="*/ 171923 h 364561"/>
              <a:gd name="connsiteX14161" fmla="*/ 11269233 w 12192000"/>
              <a:gd name="connsiteY14161" fmla="*/ 179346 h 364561"/>
              <a:gd name="connsiteX14162" fmla="*/ 11265799 w 12192000"/>
              <a:gd name="connsiteY14162" fmla="*/ 185609 h 364561"/>
              <a:gd name="connsiteX14163" fmla="*/ 11258220 w 12192000"/>
              <a:gd name="connsiteY14163" fmla="*/ 186700 h 364561"/>
              <a:gd name="connsiteX14164" fmla="*/ 11259444 w 12192000"/>
              <a:gd name="connsiteY14164" fmla="*/ 179365 h 364561"/>
              <a:gd name="connsiteX14165" fmla="*/ 11247578 w 12192000"/>
              <a:gd name="connsiteY14165" fmla="*/ 164604 h 364561"/>
              <a:gd name="connsiteX14166" fmla="*/ 11227442 w 12192000"/>
              <a:gd name="connsiteY14166" fmla="*/ 179365 h 364561"/>
              <a:gd name="connsiteX14167" fmla="*/ 11247396 w 12192000"/>
              <a:gd name="connsiteY14167" fmla="*/ 179365 h 364561"/>
              <a:gd name="connsiteX14168" fmla="*/ 11247396 w 12192000"/>
              <a:gd name="connsiteY14168" fmla="*/ 179494 h 364561"/>
              <a:gd name="connsiteX14169" fmla="*/ 11248005 w 12192000"/>
              <a:gd name="connsiteY14169" fmla="*/ 179494 h 364561"/>
              <a:gd name="connsiteX14170" fmla="*/ 11248005 w 12192000"/>
              <a:gd name="connsiteY14170" fmla="*/ 179049 h 364561"/>
              <a:gd name="connsiteX14171" fmla="*/ 11247396 w 12192000"/>
              <a:gd name="connsiteY14171" fmla="*/ 179049 h 364561"/>
              <a:gd name="connsiteX14172" fmla="*/ 11247396 w 12192000"/>
              <a:gd name="connsiteY14172" fmla="*/ 179328 h 364561"/>
              <a:gd name="connsiteX14173" fmla="*/ 11241916 w 12192000"/>
              <a:gd name="connsiteY14173" fmla="*/ 178212 h 364561"/>
              <a:gd name="connsiteX14174" fmla="*/ 11247578 w 12192000"/>
              <a:gd name="connsiteY14174" fmla="*/ 171985 h 364561"/>
              <a:gd name="connsiteX14175" fmla="*/ 11257647 w 12192000"/>
              <a:gd name="connsiteY14175" fmla="*/ 179365 h 364561"/>
              <a:gd name="connsiteX14176" fmla="*/ 11237511 w 12192000"/>
              <a:gd name="connsiteY14176" fmla="*/ 186746 h 364561"/>
              <a:gd name="connsiteX14177" fmla="*/ 11247578 w 12192000"/>
              <a:gd name="connsiteY14177" fmla="*/ 194126 h 364561"/>
              <a:gd name="connsiteX14178" fmla="*/ 11257740 w 12192000"/>
              <a:gd name="connsiteY14178" fmla="*/ 187664 h 364561"/>
              <a:gd name="connsiteX14179" fmla="*/ 11257740 w 12192000"/>
              <a:gd name="connsiteY14179" fmla="*/ 191061 h 364561"/>
              <a:gd name="connsiteX14180" fmla="*/ 11257740 w 12192000"/>
              <a:gd name="connsiteY14180" fmla="*/ 194192 h 364561"/>
              <a:gd name="connsiteX14181" fmla="*/ 11284139 w 12192000"/>
              <a:gd name="connsiteY14181" fmla="*/ 187697 h 364561"/>
              <a:gd name="connsiteX14182" fmla="*/ 11299183 w 12192000"/>
              <a:gd name="connsiteY14182" fmla="*/ 187146 h 364561"/>
              <a:gd name="connsiteX14183" fmla="*/ 11289289 w 12192000"/>
              <a:gd name="connsiteY14183" fmla="*/ 209941 h 364561"/>
              <a:gd name="connsiteX14184" fmla="*/ 11299357 w 12192000"/>
              <a:gd name="connsiteY14184" fmla="*/ 217321 h 364561"/>
              <a:gd name="connsiteX14185" fmla="*/ 11279221 w 12192000"/>
              <a:gd name="connsiteY14185" fmla="*/ 209941 h 364561"/>
              <a:gd name="connsiteX14186" fmla="*/ 11247578 w 12192000"/>
              <a:gd name="connsiteY14186" fmla="*/ 194126 h 364561"/>
              <a:gd name="connsiteX14187" fmla="*/ 11227442 w 12192000"/>
              <a:gd name="connsiteY14187" fmla="*/ 194126 h 364561"/>
              <a:gd name="connsiteX14188" fmla="*/ 11227442 w 12192000"/>
              <a:gd name="connsiteY14188" fmla="*/ 209941 h 364561"/>
              <a:gd name="connsiteX14189" fmla="*/ 11217374 w 12192000"/>
              <a:gd name="connsiteY14189" fmla="*/ 202561 h 364561"/>
              <a:gd name="connsiteX14190" fmla="*/ 11217374 w 12192000"/>
              <a:gd name="connsiteY14190" fmla="*/ 217321 h 364561"/>
              <a:gd name="connsiteX14191" fmla="*/ 11217374 w 12192000"/>
              <a:gd name="connsiteY14191" fmla="*/ 209941 h 364561"/>
              <a:gd name="connsiteX14192" fmla="*/ 11225869 w 12192000"/>
              <a:gd name="connsiteY14192" fmla="*/ 220319 h 364561"/>
              <a:gd name="connsiteX14193" fmla="*/ 11227365 w 12192000"/>
              <a:gd name="connsiteY14193" fmla="*/ 224488 h 364561"/>
              <a:gd name="connsiteX14194" fmla="*/ 11228613 w 12192000"/>
              <a:gd name="connsiteY14194" fmla="*/ 224729 h 364561"/>
              <a:gd name="connsiteX14195" fmla="*/ 11230132 w 12192000"/>
              <a:gd name="connsiteY14195" fmla="*/ 222623 h 364561"/>
              <a:gd name="connsiteX14196" fmla="*/ 11247701 w 12192000"/>
              <a:gd name="connsiteY14196" fmla="*/ 217055 h 364561"/>
              <a:gd name="connsiteX14197" fmla="*/ 11237662 w 12192000"/>
              <a:gd name="connsiteY14197" fmla="*/ 209632 h 364561"/>
              <a:gd name="connsiteX14198" fmla="*/ 11227622 w 12192000"/>
              <a:gd name="connsiteY14198" fmla="*/ 202209 h 364561"/>
              <a:gd name="connsiteX14199" fmla="*/ 11247701 w 12192000"/>
              <a:gd name="connsiteY14199" fmla="*/ 217055 h 364561"/>
              <a:gd name="connsiteX14200" fmla="*/ 11247701 w 12192000"/>
              <a:gd name="connsiteY14200" fmla="*/ 224479 h 364561"/>
              <a:gd name="connsiteX14201" fmla="*/ 11248957 w 12192000"/>
              <a:gd name="connsiteY14201" fmla="*/ 230974 h 364561"/>
              <a:gd name="connsiteX14202" fmla="*/ 11257741 w 12192000"/>
              <a:gd name="connsiteY14202" fmla="*/ 231902 h 364561"/>
              <a:gd name="connsiteX14203" fmla="*/ 11257741 w 12192000"/>
              <a:gd name="connsiteY14203" fmla="*/ 229065 h 364561"/>
              <a:gd name="connsiteX14204" fmla="*/ 11257741 w 12192000"/>
              <a:gd name="connsiteY14204" fmla="*/ 224701 h 364561"/>
              <a:gd name="connsiteX14205" fmla="*/ 11269302 w 12192000"/>
              <a:gd name="connsiteY14205" fmla="*/ 224701 h 364561"/>
              <a:gd name="connsiteX14206" fmla="*/ 11269302 w 12192000"/>
              <a:gd name="connsiteY14206" fmla="*/ 246749 h 364561"/>
              <a:gd name="connsiteX14207" fmla="*/ 11257741 w 12192000"/>
              <a:gd name="connsiteY14207" fmla="*/ 239399 h 364561"/>
              <a:gd name="connsiteX14208" fmla="*/ 11257741 w 12192000"/>
              <a:gd name="connsiteY14208" fmla="*/ 232050 h 364561"/>
              <a:gd name="connsiteX14209" fmla="*/ 11257741 w 12192000"/>
              <a:gd name="connsiteY14209" fmla="*/ 231902 h 364561"/>
              <a:gd name="connsiteX14210" fmla="*/ 11256329 w 12192000"/>
              <a:gd name="connsiteY14210" fmla="*/ 233178 h 364561"/>
              <a:gd name="connsiteX14211" fmla="*/ 11257741 w 12192000"/>
              <a:gd name="connsiteY14211" fmla="*/ 246749 h 364561"/>
              <a:gd name="connsiteX14212" fmla="*/ 11237662 w 12192000"/>
              <a:gd name="connsiteY14212" fmla="*/ 246749 h 364561"/>
              <a:gd name="connsiteX14213" fmla="*/ 11227622 w 12192000"/>
              <a:gd name="connsiteY14213" fmla="*/ 239325 h 364561"/>
              <a:gd name="connsiteX14214" fmla="*/ 11217583 w 12192000"/>
              <a:gd name="connsiteY14214" fmla="*/ 239325 h 364561"/>
              <a:gd name="connsiteX14215" fmla="*/ 11207543 w 12192000"/>
              <a:gd name="connsiteY14215" fmla="*/ 246749 h 364561"/>
              <a:gd name="connsiteX14216" fmla="*/ 11206288 w 12192000"/>
              <a:gd name="connsiteY14216" fmla="*/ 237469 h 364561"/>
              <a:gd name="connsiteX14217" fmla="*/ 11206393 w 12192000"/>
              <a:gd name="connsiteY14217" fmla="*/ 237455 h 364561"/>
              <a:gd name="connsiteX14218" fmla="*/ 11197238 w 12192000"/>
              <a:gd name="connsiteY14218" fmla="*/ 217321 h 364561"/>
              <a:gd name="connsiteX14219" fmla="*/ 11187170 w 12192000"/>
              <a:gd name="connsiteY14219" fmla="*/ 217321 h 364561"/>
              <a:gd name="connsiteX14220" fmla="*/ 11187170 w 12192000"/>
              <a:gd name="connsiteY14220" fmla="*/ 232082 h 364561"/>
              <a:gd name="connsiteX14221" fmla="*/ 11187170 w 12192000"/>
              <a:gd name="connsiteY14221" fmla="*/ 202561 h 364561"/>
              <a:gd name="connsiteX14222" fmla="*/ 11197238 w 12192000"/>
              <a:gd name="connsiteY14222" fmla="*/ 202561 h 364561"/>
              <a:gd name="connsiteX14223" fmla="*/ 11177102 w 12192000"/>
              <a:gd name="connsiteY14223" fmla="*/ 186746 h 364561"/>
              <a:gd name="connsiteX14224" fmla="*/ 11165596 w 12192000"/>
              <a:gd name="connsiteY14224" fmla="*/ 209941 h 364561"/>
              <a:gd name="connsiteX14225" fmla="*/ 11165596 w 12192000"/>
              <a:gd name="connsiteY14225" fmla="*/ 232082 h 364561"/>
              <a:gd name="connsiteX14226" fmla="*/ 11145460 w 12192000"/>
              <a:gd name="connsiteY14226" fmla="*/ 239462 h 364561"/>
              <a:gd name="connsiteX14227" fmla="*/ 11155528 w 12192000"/>
              <a:gd name="connsiteY14227" fmla="*/ 254223 h 364561"/>
              <a:gd name="connsiteX14228" fmla="*/ 11135392 w 12192000"/>
              <a:gd name="connsiteY14228" fmla="*/ 254223 h 364561"/>
              <a:gd name="connsiteX14229" fmla="*/ 11135392 w 12192000"/>
              <a:gd name="connsiteY14229" fmla="*/ 246843 h 364561"/>
              <a:gd name="connsiteX14230" fmla="*/ 11145460 w 12192000"/>
              <a:gd name="connsiteY14230" fmla="*/ 239462 h 364561"/>
              <a:gd name="connsiteX14231" fmla="*/ 11135392 w 12192000"/>
              <a:gd name="connsiteY14231" fmla="*/ 224701 h 364561"/>
              <a:gd name="connsiteX14232" fmla="*/ 11125323 w 12192000"/>
              <a:gd name="connsiteY14232" fmla="*/ 224701 h 364561"/>
              <a:gd name="connsiteX14233" fmla="*/ 11125323 w 12192000"/>
              <a:gd name="connsiteY14233" fmla="*/ 232082 h 364561"/>
              <a:gd name="connsiteX14234" fmla="*/ 11135392 w 12192000"/>
              <a:gd name="connsiteY14234" fmla="*/ 239462 h 364561"/>
              <a:gd name="connsiteX14235" fmla="*/ 11115255 w 12192000"/>
              <a:gd name="connsiteY14235" fmla="*/ 239462 h 364561"/>
              <a:gd name="connsiteX14236" fmla="*/ 11125323 w 12192000"/>
              <a:gd name="connsiteY14236" fmla="*/ 239462 h 364561"/>
              <a:gd name="connsiteX14237" fmla="*/ 11105187 w 12192000"/>
              <a:gd name="connsiteY14237" fmla="*/ 232082 h 364561"/>
              <a:gd name="connsiteX14238" fmla="*/ 11085051 w 12192000"/>
              <a:gd name="connsiteY14238" fmla="*/ 239462 h 364561"/>
              <a:gd name="connsiteX14239" fmla="*/ 11074983 w 12192000"/>
              <a:gd name="connsiteY14239" fmla="*/ 224701 h 364561"/>
              <a:gd name="connsiteX14240" fmla="*/ 11085051 w 12192000"/>
              <a:gd name="connsiteY14240" fmla="*/ 224701 h 364561"/>
              <a:gd name="connsiteX14241" fmla="*/ 11085051 w 12192000"/>
              <a:gd name="connsiteY14241" fmla="*/ 232082 h 364561"/>
              <a:gd name="connsiteX14242" fmla="*/ 11095119 w 12192000"/>
              <a:gd name="connsiteY14242" fmla="*/ 224701 h 364561"/>
              <a:gd name="connsiteX14243" fmla="*/ 11074983 w 12192000"/>
              <a:gd name="connsiteY14243" fmla="*/ 217321 h 364561"/>
              <a:gd name="connsiteX14244" fmla="*/ 11053409 w 12192000"/>
              <a:gd name="connsiteY14244" fmla="*/ 217321 h 364561"/>
              <a:gd name="connsiteX14245" fmla="*/ 11085051 w 12192000"/>
              <a:gd name="connsiteY14245" fmla="*/ 202561 h 364561"/>
              <a:gd name="connsiteX14246" fmla="*/ 11063477 w 12192000"/>
              <a:gd name="connsiteY14246" fmla="*/ 186746 h 364561"/>
              <a:gd name="connsiteX14247" fmla="*/ 11053409 w 12192000"/>
              <a:gd name="connsiteY14247" fmla="*/ 209941 h 364561"/>
              <a:gd name="connsiteX14248" fmla="*/ 11043341 w 12192000"/>
              <a:gd name="connsiteY14248" fmla="*/ 209941 h 364561"/>
              <a:gd name="connsiteX14249" fmla="*/ 11033273 w 12192000"/>
              <a:gd name="connsiteY14249" fmla="*/ 202561 h 364561"/>
              <a:gd name="connsiteX14250" fmla="*/ 11023204 w 12192000"/>
              <a:gd name="connsiteY14250" fmla="*/ 209941 h 364561"/>
              <a:gd name="connsiteX14251" fmla="*/ 11023204 w 12192000"/>
              <a:gd name="connsiteY14251" fmla="*/ 202561 h 364561"/>
              <a:gd name="connsiteX14252" fmla="*/ 11013137 w 12192000"/>
              <a:gd name="connsiteY14252" fmla="*/ 209941 h 364561"/>
              <a:gd name="connsiteX14253" fmla="*/ 11023204 w 12192000"/>
              <a:gd name="connsiteY14253" fmla="*/ 246843 h 364561"/>
              <a:gd name="connsiteX14254" fmla="*/ 10972864 w 12192000"/>
              <a:gd name="connsiteY14254" fmla="*/ 232082 h 364561"/>
              <a:gd name="connsiteX14255" fmla="*/ 10972864 w 12192000"/>
              <a:gd name="connsiteY14255" fmla="*/ 239462 h 364561"/>
              <a:gd name="connsiteX14256" fmla="*/ 10941222 w 12192000"/>
              <a:gd name="connsiteY14256" fmla="*/ 239462 h 364561"/>
              <a:gd name="connsiteX14257" fmla="*/ 10951290 w 12192000"/>
              <a:gd name="connsiteY14257" fmla="*/ 232082 h 364561"/>
              <a:gd name="connsiteX14258" fmla="*/ 10941222 w 12192000"/>
              <a:gd name="connsiteY14258" fmla="*/ 232082 h 364561"/>
              <a:gd name="connsiteX14259" fmla="*/ 10921086 w 12192000"/>
              <a:gd name="connsiteY14259" fmla="*/ 232082 h 364561"/>
              <a:gd name="connsiteX14260" fmla="*/ 10900949 w 12192000"/>
              <a:gd name="connsiteY14260" fmla="*/ 232082 h 364561"/>
              <a:gd name="connsiteX14261" fmla="*/ 10900949 w 12192000"/>
              <a:gd name="connsiteY14261" fmla="*/ 224701 h 364561"/>
              <a:gd name="connsiteX14262" fmla="*/ 10890882 w 12192000"/>
              <a:gd name="connsiteY14262" fmla="*/ 224701 h 364561"/>
              <a:gd name="connsiteX14263" fmla="*/ 10890882 w 12192000"/>
              <a:gd name="connsiteY14263" fmla="*/ 209941 h 364561"/>
              <a:gd name="connsiteX14264" fmla="*/ 10880814 w 12192000"/>
              <a:gd name="connsiteY14264" fmla="*/ 209941 h 364561"/>
              <a:gd name="connsiteX14265" fmla="*/ 10869307 w 12192000"/>
              <a:gd name="connsiteY14265" fmla="*/ 194126 h 364561"/>
              <a:gd name="connsiteX14266" fmla="*/ 10849171 w 12192000"/>
              <a:gd name="connsiteY14266" fmla="*/ 194126 h 364561"/>
              <a:gd name="connsiteX14267" fmla="*/ 10859239 w 12192000"/>
              <a:gd name="connsiteY14267" fmla="*/ 202561 h 364561"/>
              <a:gd name="connsiteX14268" fmla="*/ 10839103 w 12192000"/>
              <a:gd name="connsiteY14268" fmla="*/ 202561 h 364561"/>
              <a:gd name="connsiteX14269" fmla="*/ 10818967 w 12192000"/>
              <a:gd name="connsiteY14269" fmla="*/ 217321 h 364561"/>
              <a:gd name="connsiteX14270" fmla="*/ 10819119 w 12192000"/>
              <a:gd name="connsiteY14270" fmla="*/ 217207 h 364561"/>
              <a:gd name="connsiteX14271" fmla="*/ 10813443 w 12192000"/>
              <a:gd name="connsiteY14271" fmla="*/ 218329 h 364561"/>
              <a:gd name="connsiteX14272" fmla="*/ 10809180 w 12192000"/>
              <a:gd name="connsiteY14272" fmla="*/ 224568 h 364561"/>
              <a:gd name="connsiteX14273" fmla="*/ 10829387 w 12192000"/>
              <a:gd name="connsiteY14273" fmla="*/ 224568 h 364561"/>
              <a:gd name="connsiteX14274" fmla="*/ 10829387 w 12192000"/>
              <a:gd name="connsiteY14274" fmla="*/ 231962 h 364561"/>
              <a:gd name="connsiteX14275" fmla="*/ 10829387 w 12192000"/>
              <a:gd name="connsiteY14275" fmla="*/ 239355 h 364561"/>
              <a:gd name="connsiteX14276" fmla="*/ 10810917 w 12192000"/>
              <a:gd name="connsiteY14276" fmla="*/ 239355 h 364561"/>
              <a:gd name="connsiteX14277" fmla="*/ 10809181 w 12192000"/>
              <a:gd name="connsiteY14277" fmla="*/ 246749 h 364561"/>
              <a:gd name="connsiteX14278" fmla="*/ 10809308 w 12192000"/>
              <a:gd name="connsiteY14278" fmla="*/ 246749 h 364561"/>
              <a:gd name="connsiteX14279" fmla="*/ 10809308 w 12192000"/>
              <a:gd name="connsiteY14279" fmla="*/ 253875 h 364561"/>
              <a:gd name="connsiteX14280" fmla="*/ 10798964 w 12192000"/>
              <a:gd name="connsiteY14280" fmla="*/ 246749 h 364561"/>
              <a:gd name="connsiteX14281" fmla="*/ 10809180 w 12192000"/>
              <a:gd name="connsiteY14281" fmla="*/ 246749 h 364561"/>
              <a:gd name="connsiteX14282" fmla="*/ 10808270 w 12192000"/>
              <a:gd name="connsiteY14282" fmla="*/ 240048 h 364561"/>
              <a:gd name="connsiteX14283" fmla="*/ 10767324 w 12192000"/>
              <a:gd name="connsiteY14283" fmla="*/ 231962 h 364561"/>
              <a:gd name="connsiteX14284" fmla="*/ 10767324 w 12192000"/>
              <a:gd name="connsiteY14284" fmla="*/ 224568 h 364561"/>
              <a:gd name="connsiteX14285" fmla="*/ 10788973 w 12192000"/>
              <a:gd name="connsiteY14285" fmla="*/ 224568 h 364561"/>
              <a:gd name="connsiteX14286" fmla="*/ 10811706 w 12192000"/>
              <a:gd name="connsiteY14286" fmla="*/ 215210 h 364561"/>
              <a:gd name="connsiteX14287" fmla="*/ 10819193 w 12192000"/>
              <a:gd name="connsiteY14287" fmla="*/ 217151 h 364561"/>
              <a:gd name="connsiteX14288" fmla="*/ 10824787 w 12192000"/>
              <a:gd name="connsiteY14288" fmla="*/ 212939 h 364561"/>
              <a:gd name="connsiteX14289" fmla="*/ 10829035 w 12192000"/>
              <a:gd name="connsiteY14289" fmla="*/ 202561 h 364561"/>
              <a:gd name="connsiteX14290" fmla="*/ 10818967 w 12192000"/>
              <a:gd name="connsiteY14290" fmla="*/ 202561 h 364561"/>
              <a:gd name="connsiteX14291" fmla="*/ 10808899 w 12192000"/>
              <a:gd name="connsiteY14291" fmla="*/ 209941 h 364561"/>
              <a:gd name="connsiteX14292" fmla="*/ 10808899 w 12192000"/>
              <a:gd name="connsiteY14292" fmla="*/ 194126 h 364561"/>
              <a:gd name="connsiteX14293" fmla="*/ 10798813 w 12192000"/>
              <a:gd name="connsiteY14293" fmla="*/ 201872 h 364561"/>
              <a:gd name="connsiteX14294" fmla="*/ 10797395 w 12192000"/>
              <a:gd name="connsiteY14294" fmla="*/ 198702 h 364561"/>
              <a:gd name="connsiteX14295" fmla="*/ 10788924 w 12192000"/>
              <a:gd name="connsiteY14295" fmla="*/ 194192 h 364561"/>
              <a:gd name="connsiteX14296" fmla="*/ 10786415 w 12192000"/>
              <a:gd name="connsiteY14296" fmla="*/ 201208 h 364561"/>
              <a:gd name="connsiteX14297" fmla="*/ 10798428 w 12192000"/>
              <a:gd name="connsiteY14297" fmla="*/ 202167 h 364561"/>
              <a:gd name="connsiteX14298" fmla="*/ 10778695 w 12192000"/>
              <a:gd name="connsiteY14298" fmla="*/ 217321 h 364561"/>
              <a:gd name="connsiteX14299" fmla="*/ 10778695 w 12192000"/>
              <a:gd name="connsiteY14299" fmla="*/ 209941 h 364561"/>
              <a:gd name="connsiteX14300" fmla="*/ 10757120 w 12192000"/>
              <a:gd name="connsiteY14300" fmla="*/ 217321 h 364561"/>
              <a:gd name="connsiteX14301" fmla="*/ 10767189 w 12192000"/>
              <a:gd name="connsiteY14301" fmla="*/ 232082 h 364561"/>
              <a:gd name="connsiteX14302" fmla="*/ 10747052 w 12192000"/>
              <a:gd name="connsiteY14302" fmla="*/ 224701 h 364561"/>
              <a:gd name="connsiteX14303" fmla="*/ 10686644 w 12192000"/>
              <a:gd name="connsiteY14303" fmla="*/ 224701 h 364561"/>
              <a:gd name="connsiteX14304" fmla="*/ 10675138 w 12192000"/>
              <a:gd name="connsiteY14304" fmla="*/ 224701 h 364561"/>
              <a:gd name="connsiteX14305" fmla="*/ 10686644 w 12192000"/>
              <a:gd name="connsiteY14305" fmla="*/ 246843 h 364561"/>
              <a:gd name="connsiteX14306" fmla="*/ 10696712 w 12192000"/>
              <a:gd name="connsiteY14306" fmla="*/ 246843 h 364561"/>
              <a:gd name="connsiteX14307" fmla="*/ 10696712 w 12192000"/>
              <a:gd name="connsiteY14307" fmla="*/ 232082 h 364561"/>
              <a:gd name="connsiteX14308" fmla="*/ 10726916 w 12192000"/>
              <a:gd name="connsiteY14308" fmla="*/ 270038 h 364561"/>
              <a:gd name="connsiteX14309" fmla="*/ 10696712 w 12192000"/>
              <a:gd name="connsiteY14309" fmla="*/ 261603 h 364561"/>
              <a:gd name="connsiteX14310" fmla="*/ 10696712 w 12192000"/>
              <a:gd name="connsiteY14310" fmla="*/ 254223 h 364561"/>
              <a:gd name="connsiteX14311" fmla="*/ 10686644 w 12192000"/>
              <a:gd name="connsiteY14311" fmla="*/ 261603 h 364561"/>
              <a:gd name="connsiteX14312" fmla="*/ 10696712 w 12192000"/>
              <a:gd name="connsiteY14312" fmla="*/ 270038 h 364561"/>
              <a:gd name="connsiteX14313" fmla="*/ 10675138 w 12192000"/>
              <a:gd name="connsiteY14313" fmla="*/ 270038 h 364561"/>
              <a:gd name="connsiteX14314" fmla="*/ 10679992 w 12192000"/>
              <a:gd name="connsiteY14314" fmla="*/ 283531 h 364561"/>
              <a:gd name="connsiteX14315" fmla="*/ 10681466 w 12192000"/>
              <a:gd name="connsiteY14315" fmla="*/ 283812 h 364561"/>
              <a:gd name="connsiteX14316" fmla="*/ 10681790 w 12192000"/>
              <a:gd name="connsiteY14316" fmla="*/ 283761 h 364561"/>
              <a:gd name="connsiteX14317" fmla="*/ 10686644 w 12192000"/>
              <a:gd name="connsiteY14317" fmla="*/ 284799 h 364561"/>
              <a:gd name="connsiteX14318" fmla="*/ 10681466 w 12192000"/>
              <a:gd name="connsiteY14318" fmla="*/ 283812 h 364561"/>
              <a:gd name="connsiteX14319" fmla="*/ 10675138 w 12192000"/>
              <a:gd name="connsiteY14319" fmla="*/ 284799 h 364561"/>
              <a:gd name="connsiteX14320" fmla="*/ 10644933 w 12192000"/>
              <a:gd name="connsiteY14320" fmla="*/ 270038 h 364561"/>
              <a:gd name="connsiteX14321" fmla="*/ 10624797 w 12192000"/>
              <a:gd name="connsiteY14321" fmla="*/ 270038 h 364561"/>
              <a:gd name="connsiteX14322" fmla="*/ 10624797 w 12192000"/>
              <a:gd name="connsiteY14322" fmla="*/ 277419 h 364561"/>
              <a:gd name="connsiteX14323" fmla="*/ 10604661 w 12192000"/>
              <a:gd name="connsiteY14323" fmla="*/ 261603 h 364561"/>
              <a:gd name="connsiteX14324" fmla="*/ 10594593 w 12192000"/>
              <a:gd name="connsiteY14324" fmla="*/ 261603 h 364561"/>
              <a:gd name="connsiteX14325" fmla="*/ 10594593 w 12192000"/>
              <a:gd name="connsiteY14325" fmla="*/ 270038 h 364561"/>
              <a:gd name="connsiteX14326" fmla="*/ 10584525 w 12192000"/>
              <a:gd name="connsiteY14326" fmla="*/ 277419 h 364561"/>
              <a:gd name="connsiteX14327" fmla="*/ 10584525 w 12192000"/>
              <a:gd name="connsiteY14327" fmla="*/ 261603 h 364561"/>
              <a:gd name="connsiteX14328" fmla="*/ 10562950 w 12192000"/>
              <a:gd name="connsiteY14328" fmla="*/ 270038 h 364561"/>
              <a:gd name="connsiteX14329" fmla="*/ 10562950 w 12192000"/>
              <a:gd name="connsiteY14329" fmla="*/ 277419 h 364561"/>
              <a:gd name="connsiteX14330" fmla="*/ 10567198 w 12192000"/>
              <a:gd name="connsiteY14330" fmla="*/ 280532 h 364561"/>
              <a:gd name="connsiteX14331" fmla="*/ 10563109 w 12192000"/>
              <a:gd name="connsiteY14331" fmla="*/ 284640 h 364561"/>
              <a:gd name="connsiteX14332" fmla="*/ 10569454 w 12192000"/>
              <a:gd name="connsiteY14332" fmla="*/ 285554 h 364561"/>
              <a:gd name="connsiteX14333" fmla="*/ 10584787 w 12192000"/>
              <a:gd name="connsiteY14333" fmla="*/ 292180 h 364561"/>
              <a:gd name="connsiteX14334" fmla="*/ 10562882 w 12192000"/>
              <a:gd name="connsiteY14334" fmla="*/ 292180 h 364561"/>
              <a:gd name="connsiteX14335" fmla="*/ 10562882 w 12192000"/>
              <a:gd name="connsiteY14335" fmla="*/ 285554 h 364561"/>
              <a:gd name="connsiteX14336" fmla="*/ 10562882 w 12192000"/>
              <a:gd name="connsiteY14336" fmla="*/ 284777 h 364561"/>
              <a:gd name="connsiteX14337" fmla="*/ 10556972 w 12192000"/>
              <a:gd name="connsiteY14337" fmla="*/ 282839 h 364561"/>
              <a:gd name="connsiteX14338" fmla="*/ 10542814 w 12192000"/>
              <a:gd name="connsiteY14338" fmla="*/ 292180 h 364561"/>
              <a:gd name="connsiteX14339" fmla="*/ 10552882 w 12192000"/>
              <a:gd name="connsiteY14339" fmla="*/ 270038 h 364561"/>
              <a:gd name="connsiteX14340" fmla="*/ 10480968 w 12192000"/>
              <a:gd name="connsiteY14340" fmla="*/ 261603 h 364561"/>
              <a:gd name="connsiteX14341" fmla="*/ 10460832 w 12192000"/>
              <a:gd name="connsiteY14341" fmla="*/ 277419 h 364561"/>
              <a:gd name="connsiteX14342" fmla="*/ 10452022 w 12192000"/>
              <a:gd name="connsiteY14342" fmla="*/ 270961 h 364561"/>
              <a:gd name="connsiteX14343" fmla="*/ 10450770 w 12192000"/>
              <a:gd name="connsiteY14343" fmla="*/ 270043 h 364561"/>
              <a:gd name="connsiteX14344" fmla="*/ 10443397 w 12192000"/>
              <a:gd name="connsiteY14344" fmla="*/ 276340 h 364561"/>
              <a:gd name="connsiteX14345" fmla="*/ 10450926 w 12192000"/>
              <a:gd name="connsiteY14345" fmla="*/ 277258 h 364561"/>
              <a:gd name="connsiteX14346" fmla="*/ 10430847 w 12192000"/>
              <a:gd name="connsiteY14346" fmla="*/ 284608 h 364561"/>
              <a:gd name="connsiteX14347" fmla="*/ 10450926 w 12192000"/>
              <a:gd name="connsiteY14347" fmla="*/ 269909 h 364561"/>
              <a:gd name="connsiteX14348" fmla="*/ 10450775 w 12192000"/>
              <a:gd name="connsiteY14348" fmla="*/ 270038 h 364561"/>
              <a:gd name="connsiteX14349" fmla="*/ 10460832 w 12192000"/>
              <a:gd name="connsiteY14349" fmla="*/ 270038 h 364561"/>
              <a:gd name="connsiteX14350" fmla="*/ 10492474 w 12192000"/>
              <a:gd name="connsiteY14350" fmla="*/ 261603 h 364561"/>
              <a:gd name="connsiteX14351" fmla="*/ 10502542 w 12192000"/>
              <a:gd name="connsiteY14351" fmla="*/ 254223 h 364561"/>
              <a:gd name="connsiteX14352" fmla="*/ 10522678 w 12192000"/>
              <a:gd name="connsiteY14352" fmla="*/ 246843 h 364561"/>
              <a:gd name="connsiteX14353" fmla="*/ 10532746 w 12192000"/>
              <a:gd name="connsiteY14353" fmla="*/ 239462 h 364561"/>
              <a:gd name="connsiteX14354" fmla="*/ 10502542 w 12192000"/>
              <a:gd name="connsiteY14354" fmla="*/ 232082 h 364561"/>
              <a:gd name="connsiteX14355" fmla="*/ 10480968 w 12192000"/>
              <a:gd name="connsiteY14355" fmla="*/ 254223 h 364561"/>
              <a:gd name="connsiteX14356" fmla="*/ 10460832 w 12192000"/>
              <a:gd name="connsiteY14356" fmla="*/ 254223 h 364561"/>
              <a:gd name="connsiteX14357" fmla="*/ 10480968 w 12192000"/>
              <a:gd name="connsiteY14357" fmla="*/ 246843 h 364561"/>
              <a:gd name="connsiteX14358" fmla="*/ 10460832 w 12192000"/>
              <a:gd name="connsiteY14358" fmla="*/ 246843 h 364561"/>
              <a:gd name="connsiteX14359" fmla="*/ 10460832 w 12192000"/>
              <a:gd name="connsiteY14359" fmla="*/ 239462 h 364561"/>
              <a:gd name="connsiteX14360" fmla="*/ 10470899 w 12192000"/>
              <a:gd name="connsiteY14360" fmla="*/ 239462 h 364561"/>
              <a:gd name="connsiteX14361" fmla="*/ 10460832 w 12192000"/>
              <a:gd name="connsiteY14361" fmla="*/ 224701 h 364561"/>
              <a:gd name="connsiteX14362" fmla="*/ 10450763 w 12192000"/>
              <a:gd name="connsiteY14362" fmla="*/ 246843 h 364561"/>
              <a:gd name="connsiteX14363" fmla="*/ 10420559 w 12192000"/>
              <a:gd name="connsiteY14363" fmla="*/ 232082 h 364561"/>
              <a:gd name="connsiteX14364" fmla="*/ 10410491 w 12192000"/>
              <a:gd name="connsiteY14364" fmla="*/ 239462 h 364561"/>
              <a:gd name="connsiteX14365" fmla="*/ 10420559 w 12192000"/>
              <a:gd name="connsiteY14365" fmla="*/ 246843 h 364561"/>
              <a:gd name="connsiteX14366" fmla="*/ 10450763 w 12192000"/>
              <a:gd name="connsiteY14366" fmla="*/ 254223 h 364561"/>
              <a:gd name="connsiteX14367" fmla="*/ 10420559 w 12192000"/>
              <a:gd name="connsiteY14367" fmla="*/ 254223 h 364561"/>
              <a:gd name="connsiteX14368" fmla="*/ 10430627 w 12192000"/>
              <a:gd name="connsiteY14368" fmla="*/ 261603 h 364561"/>
              <a:gd name="connsiteX14369" fmla="*/ 10420559 w 12192000"/>
              <a:gd name="connsiteY14369" fmla="*/ 270038 h 364561"/>
              <a:gd name="connsiteX14370" fmla="*/ 10400423 w 12192000"/>
              <a:gd name="connsiteY14370" fmla="*/ 261603 h 364561"/>
              <a:gd name="connsiteX14371" fmla="*/ 10410491 w 12192000"/>
              <a:gd name="connsiteY14371" fmla="*/ 239462 h 364561"/>
              <a:gd name="connsiteX14372" fmla="*/ 10390355 w 12192000"/>
              <a:gd name="connsiteY14372" fmla="*/ 254223 h 364561"/>
              <a:gd name="connsiteX14373" fmla="*/ 10390355 w 12192000"/>
              <a:gd name="connsiteY14373" fmla="*/ 246843 h 364561"/>
              <a:gd name="connsiteX14374" fmla="*/ 10378849 w 12192000"/>
              <a:gd name="connsiteY14374" fmla="*/ 239462 h 364561"/>
              <a:gd name="connsiteX14375" fmla="*/ 10368780 w 12192000"/>
              <a:gd name="connsiteY14375" fmla="*/ 246843 h 364561"/>
              <a:gd name="connsiteX14376" fmla="*/ 10348645 w 12192000"/>
              <a:gd name="connsiteY14376" fmla="*/ 217321 h 364561"/>
              <a:gd name="connsiteX14377" fmla="*/ 10338577 w 12192000"/>
              <a:gd name="connsiteY14377" fmla="*/ 224701 h 364561"/>
              <a:gd name="connsiteX14378" fmla="*/ 10358712 w 12192000"/>
              <a:gd name="connsiteY14378" fmla="*/ 239462 h 364561"/>
              <a:gd name="connsiteX14379" fmla="*/ 10348645 w 12192000"/>
              <a:gd name="connsiteY14379" fmla="*/ 246843 h 364561"/>
              <a:gd name="connsiteX14380" fmla="*/ 10358712 w 12192000"/>
              <a:gd name="connsiteY14380" fmla="*/ 261603 h 364561"/>
              <a:gd name="connsiteX14381" fmla="*/ 10338577 w 12192000"/>
              <a:gd name="connsiteY14381" fmla="*/ 261603 h 364561"/>
              <a:gd name="connsiteX14382" fmla="*/ 10348645 w 12192000"/>
              <a:gd name="connsiteY14382" fmla="*/ 254223 h 364561"/>
              <a:gd name="connsiteX14383" fmla="*/ 10328508 w 12192000"/>
              <a:gd name="connsiteY14383" fmla="*/ 254223 h 364561"/>
              <a:gd name="connsiteX14384" fmla="*/ 10328508 w 12192000"/>
              <a:gd name="connsiteY14384" fmla="*/ 232082 h 364561"/>
              <a:gd name="connsiteX14385" fmla="*/ 10318441 w 12192000"/>
              <a:gd name="connsiteY14385" fmla="*/ 239462 h 364561"/>
              <a:gd name="connsiteX14386" fmla="*/ 10308372 w 12192000"/>
              <a:gd name="connsiteY14386" fmla="*/ 232082 h 364561"/>
              <a:gd name="connsiteX14387" fmla="*/ 10276730 w 12192000"/>
              <a:gd name="connsiteY14387" fmla="*/ 224701 h 364561"/>
              <a:gd name="connsiteX14388" fmla="*/ 10276730 w 12192000"/>
              <a:gd name="connsiteY14388" fmla="*/ 239462 h 364561"/>
              <a:gd name="connsiteX14389" fmla="*/ 10258304 w 12192000"/>
              <a:gd name="connsiteY14389" fmla="*/ 239462 h 364561"/>
              <a:gd name="connsiteX14390" fmla="*/ 10258380 w 12192000"/>
              <a:gd name="connsiteY14390" fmla="*/ 239790 h 364561"/>
              <a:gd name="connsiteX14391" fmla="*/ 10261628 w 12192000"/>
              <a:gd name="connsiteY14391" fmla="*/ 240385 h 364561"/>
              <a:gd name="connsiteX14392" fmla="*/ 10266662 w 12192000"/>
              <a:gd name="connsiteY14392" fmla="*/ 246843 h 364561"/>
              <a:gd name="connsiteX14393" fmla="*/ 10286798 w 12192000"/>
              <a:gd name="connsiteY14393" fmla="*/ 254223 h 364561"/>
              <a:gd name="connsiteX14394" fmla="*/ 10298304 w 12192000"/>
              <a:gd name="connsiteY14394" fmla="*/ 246843 h 364561"/>
              <a:gd name="connsiteX14395" fmla="*/ 10298304 w 12192000"/>
              <a:gd name="connsiteY14395" fmla="*/ 254223 h 364561"/>
              <a:gd name="connsiteX14396" fmla="*/ 10286798 w 12192000"/>
              <a:gd name="connsiteY14396" fmla="*/ 254223 h 364561"/>
              <a:gd name="connsiteX14397" fmla="*/ 10276730 w 12192000"/>
              <a:gd name="connsiteY14397" fmla="*/ 254223 h 364561"/>
              <a:gd name="connsiteX14398" fmla="*/ 10276730 w 12192000"/>
              <a:gd name="connsiteY14398" fmla="*/ 265047 h 364561"/>
              <a:gd name="connsiteX14399" fmla="*/ 10276730 w 12192000"/>
              <a:gd name="connsiteY14399" fmla="*/ 269909 h 364561"/>
              <a:gd name="connsiteX14400" fmla="*/ 10298204 w 12192000"/>
              <a:gd name="connsiteY14400" fmla="*/ 269909 h 364561"/>
              <a:gd name="connsiteX14401" fmla="*/ 10298204 w 12192000"/>
              <a:gd name="connsiteY14401" fmla="*/ 277481 h 364561"/>
              <a:gd name="connsiteX14402" fmla="*/ 10282631 w 12192000"/>
              <a:gd name="connsiteY14402" fmla="*/ 274287 h 364561"/>
              <a:gd name="connsiteX14403" fmla="*/ 10276730 w 12192000"/>
              <a:gd name="connsiteY14403" fmla="*/ 269982 h 364561"/>
              <a:gd name="connsiteX14404" fmla="*/ 10276730 w 12192000"/>
              <a:gd name="connsiteY14404" fmla="*/ 270038 h 364561"/>
              <a:gd name="connsiteX14405" fmla="*/ 10276622 w 12192000"/>
              <a:gd name="connsiteY14405" fmla="*/ 269977 h 364561"/>
              <a:gd name="connsiteX14406" fmla="*/ 10276474 w 12192000"/>
              <a:gd name="connsiteY14406" fmla="*/ 271092 h 364561"/>
              <a:gd name="connsiteX14407" fmla="*/ 10266563 w 12192000"/>
              <a:gd name="connsiteY14407" fmla="*/ 277481 h 364561"/>
              <a:gd name="connsiteX14408" fmla="*/ 10266563 w 12192000"/>
              <a:gd name="connsiteY14408" fmla="*/ 269909 h 364561"/>
              <a:gd name="connsiteX14409" fmla="*/ 10276503 w 12192000"/>
              <a:gd name="connsiteY14409" fmla="*/ 269909 h 364561"/>
              <a:gd name="connsiteX14410" fmla="*/ 10263673 w 12192000"/>
              <a:gd name="connsiteY14410" fmla="*/ 262625 h 364561"/>
              <a:gd name="connsiteX14411" fmla="*/ 10258380 w 12192000"/>
              <a:gd name="connsiteY14411" fmla="*/ 239790 h 364561"/>
              <a:gd name="connsiteX14412" fmla="*/ 10256594 w 12192000"/>
              <a:gd name="connsiteY14412" fmla="*/ 239462 h 364561"/>
              <a:gd name="connsiteX14413" fmla="*/ 10258304 w 12192000"/>
              <a:gd name="connsiteY14413" fmla="*/ 239462 h 364561"/>
              <a:gd name="connsiteX14414" fmla="*/ 10256594 w 12192000"/>
              <a:gd name="connsiteY14414" fmla="*/ 232082 h 364561"/>
              <a:gd name="connsiteX14415" fmla="*/ 10236458 w 12192000"/>
              <a:gd name="connsiteY14415" fmla="*/ 239462 h 364561"/>
              <a:gd name="connsiteX14416" fmla="*/ 10246526 w 12192000"/>
              <a:gd name="connsiteY14416" fmla="*/ 246843 h 364561"/>
              <a:gd name="connsiteX14417" fmla="*/ 10236458 w 12192000"/>
              <a:gd name="connsiteY14417" fmla="*/ 254223 h 364561"/>
              <a:gd name="connsiteX14418" fmla="*/ 10236458 w 12192000"/>
              <a:gd name="connsiteY14418" fmla="*/ 239462 h 364561"/>
              <a:gd name="connsiteX14419" fmla="*/ 10216321 w 12192000"/>
              <a:gd name="connsiteY14419" fmla="*/ 246843 h 364561"/>
              <a:gd name="connsiteX14420" fmla="*/ 10226390 w 12192000"/>
              <a:gd name="connsiteY14420" fmla="*/ 254223 h 364561"/>
              <a:gd name="connsiteX14421" fmla="*/ 10206253 w 12192000"/>
              <a:gd name="connsiteY14421" fmla="*/ 254223 h 364561"/>
              <a:gd name="connsiteX14422" fmla="*/ 10196185 w 12192000"/>
              <a:gd name="connsiteY14422" fmla="*/ 246843 h 364561"/>
              <a:gd name="connsiteX14423" fmla="*/ 10216321 w 12192000"/>
              <a:gd name="connsiteY14423" fmla="*/ 239462 h 364561"/>
              <a:gd name="connsiteX14424" fmla="*/ 10226390 w 12192000"/>
              <a:gd name="connsiteY14424" fmla="*/ 239462 h 364561"/>
              <a:gd name="connsiteX14425" fmla="*/ 10216321 w 12192000"/>
              <a:gd name="connsiteY14425" fmla="*/ 232082 h 364561"/>
              <a:gd name="connsiteX14426" fmla="*/ 10199781 w 12192000"/>
              <a:gd name="connsiteY14426" fmla="*/ 238540 h 364561"/>
              <a:gd name="connsiteX14427" fmla="*/ 10174686 w 12192000"/>
              <a:gd name="connsiteY14427" fmla="*/ 239459 h 364561"/>
              <a:gd name="connsiteX14428" fmla="*/ 10174686 w 12192000"/>
              <a:gd name="connsiteY14428" fmla="*/ 243541 h 364561"/>
              <a:gd name="connsiteX14429" fmla="*/ 10174686 w 12192000"/>
              <a:gd name="connsiteY14429" fmla="*/ 253875 h 364561"/>
              <a:gd name="connsiteX14430" fmla="*/ 10164951 w 12192000"/>
              <a:gd name="connsiteY14430" fmla="*/ 239177 h 364561"/>
              <a:gd name="connsiteX14431" fmla="*/ 10174611 w 12192000"/>
              <a:gd name="connsiteY14431" fmla="*/ 239177 h 364561"/>
              <a:gd name="connsiteX14432" fmla="*/ 10174611 w 12192000"/>
              <a:gd name="connsiteY14432" fmla="*/ 235195 h 364561"/>
              <a:gd name="connsiteX14433" fmla="*/ 10174611 w 12192000"/>
              <a:gd name="connsiteY14433" fmla="*/ 232082 h 364561"/>
              <a:gd name="connsiteX14434" fmla="*/ 10154475 w 12192000"/>
              <a:gd name="connsiteY14434" fmla="*/ 239462 h 364561"/>
              <a:gd name="connsiteX14435" fmla="*/ 10144407 w 12192000"/>
              <a:gd name="connsiteY14435" fmla="*/ 232082 h 364561"/>
              <a:gd name="connsiteX14436" fmla="*/ 10134339 w 12192000"/>
              <a:gd name="connsiteY14436" fmla="*/ 232082 h 364561"/>
              <a:gd name="connsiteX14437" fmla="*/ 10154475 w 12192000"/>
              <a:gd name="connsiteY14437" fmla="*/ 270038 h 364561"/>
              <a:gd name="connsiteX14438" fmla="*/ 10144407 w 12192000"/>
              <a:gd name="connsiteY14438" fmla="*/ 270038 h 364561"/>
              <a:gd name="connsiteX14439" fmla="*/ 10164543 w 12192000"/>
              <a:gd name="connsiteY14439" fmla="*/ 277419 h 364561"/>
              <a:gd name="connsiteX14440" fmla="*/ 10184679 w 12192000"/>
              <a:gd name="connsiteY14440" fmla="*/ 254223 h 364561"/>
              <a:gd name="connsiteX14441" fmla="*/ 10196185 w 12192000"/>
              <a:gd name="connsiteY14441" fmla="*/ 277419 h 364561"/>
              <a:gd name="connsiteX14442" fmla="*/ 10196185 w 12192000"/>
              <a:gd name="connsiteY14442" fmla="*/ 270038 h 364561"/>
              <a:gd name="connsiteX14443" fmla="*/ 10174611 w 12192000"/>
              <a:gd name="connsiteY14443" fmla="*/ 277419 h 364561"/>
              <a:gd name="connsiteX14444" fmla="*/ 10174611 w 12192000"/>
              <a:gd name="connsiteY14444" fmla="*/ 284799 h 364561"/>
              <a:gd name="connsiteX14445" fmla="*/ 10174611 w 12192000"/>
              <a:gd name="connsiteY14445" fmla="*/ 292180 h 364561"/>
              <a:gd name="connsiteX14446" fmla="*/ 10174611 w 12192000"/>
              <a:gd name="connsiteY14446" fmla="*/ 295293 h 364561"/>
              <a:gd name="connsiteX14447" fmla="*/ 10174611 w 12192000"/>
              <a:gd name="connsiteY14447" fmla="*/ 297318 h 364561"/>
              <a:gd name="connsiteX14448" fmla="*/ 10178838 w 12192000"/>
              <a:gd name="connsiteY14448" fmla="*/ 299135 h 364561"/>
              <a:gd name="connsiteX14449" fmla="*/ 10187241 w 12192000"/>
              <a:gd name="connsiteY14449" fmla="*/ 298291 h 364561"/>
              <a:gd name="connsiteX14450" fmla="*/ 10206253 w 12192000"/>
              <a:gd name="connsiteY14450" fmla="*/ 284799 h 364561"/>
              <a:gd name="connsiteX14451" fmla="*/ 10206253 w 12192000"/>
              <a:gd name="connsiteY14451" fmla="*/ 306940 h 364561"/>
              <a:gd name="connsiteX14452" fmla="*/ 10179825 w 12192000"/>
              <a:gd name="connsiteY14452" fmla="*/ 299560 h 364561"/>
              <a:gd name="connsiteX14453" fmla="*/ 10178838 w 12192000"/>
              <a:gd name="connsiteY14453" fmla="*/ 299135 h 364561"/>
              <a:gd name="connsiteX14454" fmla="*/ 10174611 w 12192000"/>
              <a:gd name="connsiteY14454" fmla="*/ 299560 h 364561"/>
              <a:gd name="connsiteX14455" fmla="*/ 10174611 w 12192000"/>
              <a:gd name="connsiteY14455" fmla="*/ 297318 h 364561"/>
              <a:gd name="connsiteX14456" fmla="*/ 10168026 w 12192000"/>
              <a:gd name="connsiteY14456" fmla="*/ 294486 h 364561"/>
              <a:gd name="connsiteX14457" fmla="*/ 10154475 w 12192000"/>
              <a:gd name="connsiteY14457" fmla="*/ 292180 h 364561"/>
              <a:gd name="connsiteX14458" fmla="*/ 10124271 w 12192000"/>
              <a:gd name="connsiteY14458" fmla="*/ 284799 h 364561"/>
              <a:gd name="connsiteX14459" fmla="*/ 10144407 w 12192000"/>
              <a:gd name="connsiteY14459" fmla="*/ 270038 h 364561"/>
              <a:gd name="connsiteX14460" fmla="*/ 10134339 w 12192000"/>
              <a:gd name="connsiteY14460" fmla="*/ 261603 h 364561"/>
              <a:gd name="connsiteX14461" fmla="*/ 10114203 w 12192000"/>
              <a:gd name="connsiteY14461" fmla="*/ 270038 h 364561"/>
              <a:gd name="connsiteX14462" fmla="*/ 10114203 w 12192000"/>
              <a:gd name="connsiteY14462" fmla="*/ 261603 h 364561"/>
              <a:gd name="connsiteX14463" fmla="*/ 10124271 w 12192000"/>
              <a:gd name="connsiteY14463" fmla="*/ 246843 h 364561"/>
              <a:gd name="connsiteX14464" fmla="*/ 10104134 w 12192000"/>
              <a:gd name="connsiteY14464" fmla="*/ 239462 h 364561"/>
              <a:gd name="connsiteX14465" fmla="*/ 10104134 w 12192000"/>
              <a:gd name="connsiteY14465" fmla="*/ 246843 h 364561"/>
              <a:gd name="connsiteX14466" fmla="*/ 10082560 w 12192000"/>
              <a:gd name="connsiteY14466" fmla="*/ 246843 h 364561"/>
              <a:gd name="connsiteX14467" fmla="*/ 10082560 w 12192000"/>
              <a:gd name="connsiteY14467" fmla="*/ 254223 h 364561"/>
              <a:gd name="connsiteX14468" fmla="*/ 10062424 w 12192000"/>
              <a:gd name="connsiteY14468" fmla="*/ 239462 h 364561"/>
              <a:gd name="connsiteX14469" fmla="*/ 10104134 w 12192000"/>
              <a:gd name="connsiteY14469" fmla="*/ 232082 h 364561"/>
              <a:gd name="connsiteX14470" fmla="*/ 10082560 w 12192000"/>
              <a:gd name="connsiteY14470" fmla="*/ 232082 h 364561"/>
              <a:gd name="connsiteX14471" fmla="*/ 10082560 w 12192000"/>
              <a:gd name="connsiteY14471" fmla="*/ 224701 h 364561"/>
              <a:gd name="connsiteX14472" fmla="*/ 10092628 w 12192000"/>
              <a:gd name="connsiteY14472" fmla="*/ 217321 h 364561"/>
              <a:gd name="connsiteX14473" fmla="*/ 10082560 w 12192000"/>
              <a:gd name="connsiteY14473" fmla="*/ 217321 h 364561"/>
              <a:gd name="connsiteX14474" fmla="*/ 10062424 w 12192000"/>
              <a:gd name="connsiteY14474" fmla="*/ 224701 h 364561"/>
              <a:gd name="connsiteX14475" fmla="*/ 10062424 w 12192000"/>
              <a:gd name="connsiteY14475" fmla="*/ 217321 h 364561"/>
              <a:gd name="connsiteX14476" fmla="*/ 10042288 w 12192000"/>
              <a:gd name="connsiteY14476" fmla="*/ 217321 h 364561"/>
              <a:gd name="connsiteX14477" fmla="*/ 10052356 w 12192000"/>
              <a:gd name="connsiteY14477" fmla="*/ 209941 h 364561"/>
              <a:gd name="connsiteX14478" fmla="*/ 10032220 w 12192000"/>
              <a:gd name="connsiteY14478" fmla="*/ 217321 h 364561"/>
              <a:gd name="connsiteX14479" fmla="*/ 10042288 w 12192000"/>
              <a:gd name="connsiteY14479" fmla="*/ 224701 h 364561"/>
              <a:gd name="connsiteX14480" fmla="*/ 10042288 w 12192000"/>
              <a:gd name="connsiteY14480" fmla="*/ 239462 h 364561"/>
              <a:gd name="connsiteX14481" fmla="*/ 10042288 w 12192000"/>
              <a:gd name="connsiteY14481" fmla="*/ 246843 h 364561"/>
              <a:gd name="connsiteX14482" fmla="*/ 10032220 w 12192000"/>
              <a:gd name="connsiteY14482" fmla="*/ 239462 h 364561"/>
              <a:gd name="connsiteX14483" fmla="*/ 10052356 w 12192000"/>
              <a:gd name="connsiteY14483" fmla="*/ 261603 h 364561"/>
              <a:gd name="connsiteX14484" fmla="*/ 10042288 w 12192000"/>
              <a:gd name="connsiteY14484" fmla="*/ 270038 h 364561"/>
              <a:gd name="connsiteX14485" fmla="*/ 10042288 w 12192000"/>
              <a:gd name="connsiteY14485" fmla="*/ 254223 h 364561"/>
              <a:gd name="connsiteX14486" fmla="*/ 10022152 w 12192000"/>
              <a:gd name="connsiteY14486" fmla="*/ 232082 h 364561"/>
              <a:gd name="connsiteX14487" fmla="*/ 9990509 w 12192000"/>
              <a:gd name="connsiteY14487" fmla="*/ 209941 h 364561"/>
              <a:gd name="connsiteX14488" fmla="*/ 9960305 w 12192000"/>
              <a:gd name="connsiteY14488" fmla="*/ 209941 h 364561"/>
              <a:gd name="connsiteX14489" fmla="*/ 9960305 w 12192000"/>
              <a:gd name="connsiteY14489" fmla="*/ 217321 h 364561"/>
              <a:gd name="connsiteX14490" fmla="*/ 9990509 w 12192000"/>
              <a:gd name="connsiteY14490" fmla="*/ 224701 h 364561"/>
              <a:gd name="connsiteX14491" fmla="*/ 9990509 w 12192000"/>
              <a:gd name="connsiteY14491" fmla="*/ 239462 h 364561"/>
              <a:gd name="connsiteX14492" fmla="*/ 10002016 w 12192000"/>
              <a:gd name="connsiteY14492" fmla="*/ 239462 h 364561"/>
              <a:gd name="connsiteX14493" fmla="*/ 10022152 w 12192000"/>
              <a:gd name="connsiteY14493" fmla="*/ 270038 h 364561"/>
              <a:gd name="connsiteX14494" fmla="*/ 10002016 w 12192000"/>
              <a:gd name="connsiteY14494" fmla="*/ 254223 h 364561"/>
              <a:gd name="connsiteX14495" fmla="*/ 9990509 w 12192000"/>
              <a:gd name="connsiteY14495" fmla="*/ 261603 h 364561"/>
              <a:gd name="connsiteX14496" fmla="*/ 9980442 w 12192000"/>
              <a:gd name="connsiteY14496" fmla="*/ 246843 h 364561"/>
              <a:gd name="connsiteX14497" fmla="*/ 9950237 w 12192000"/>
              <a:gd name="connsiteY14497" fmla="*/ 239462 h 364561"/>
              <a:gd name="connsiteX14498" fmla="*/ 9970373 w 12192000"/>
              <a:gd name="connsiteY14498" fmla="*/ 224701 h 364561"/>
              <a:gd name="connsiteX14499" fmla="*/ 9960305 w 12192000"/>
              <a:gd name="connsiteY14499" fmla="*/ 217321 h 364561"/>
              <a:gd name="connsiteX14500" fmla="*/ 9930101 w 12192000"/>
              <a:gd name="connsiteY14500" fmla="*/ 217321 h 364561"/>
              <a:gd name="connsiteX14501" fmla="*/ 9940169 w 12192000"/>
              <a:gd name="connsiteY14501" fmla="*/ 224701 h 364561"/>
              <a:gd name="connsiteX14502" fmla="*/ 9940169 w 12192000"/>
              <a:gd name="connsiteY14502" fmla="*/ 239462 h 364561"/>
              <a:gd name="connsiteX14503" fmla="*/ 9909965 w 12192000"/>
              <a:gd name="connsiteY14503" fmla="*/ 224701 h 364561"/>
              <a:gd name="connsiteX14504" fmla="*/ 9909965 w 12192000"/>
              <a:gd name="connsiteY14504" fmla="*/ 209941 h 364561"/>
              <a:gd name="connsiteX14505" fmla="*/ 9899897 w 12192000"/>
              <a:gd name="connsiteY14505" fmla="*/ 217321 h 364561"/>
              <a:gd name="connsiteX14506" fmla="*/ 9920033 w 12192000"/>
              <a:gd name="connsiteY14506" fmla="*/ 232082 h 364561"/>
              <a:gd name="connsiteX14507" fmla="*/ 9909965 w 12192000"/>
              <a:gd name="connsiteY14507" fmla="*/ 239462 h 364561"/>
              <a:gd name="connsiteX14508" fmla="*/ 9920033 w 12192000"/>
              <a:gd name="connsiteY14508" fmla="*/ 246843 h 364561"/>
              <a:gd name="connsiteX14509" fmla="*/ 9930101 w 12192000"/>
              <a:gd name="connsiteY14509" fmla="*/ 239462 h 364561"/>
              <a:gd name="connsiteX14510" fmla="*/ 9930101 w 12192000"/>
              <a:gd name="connsiteY14510" fmla="*/ 254223 h 364561"/>
              <a:gd name="connsiteX14511" fmla="*/ 9909965 w 12192000"/>
              <a:gd name="connsiteY14511" fmla="*/ 270038 h 364561"/>
              <a:gd name="connsiteX14512" fmla="*/ 9899897 w 12192000"/>
              <a:gd name="connsiteY14512" fmla="*/ 270038 h 364561"/>
              <a:gd name="connsiteX14513" fmla="*/ 9909965 w 12192000"/>
              <a:gd name="connsiteY14513" fmla="*/ 261603 h 364561"/>
              <a:gd name="connsiteX14514" fmla="*/ 9899897 w 12192000"/>
              <a:gd name="connsiteY14514" fmla="*/ 254223 h 364561"/>
              <a:gd name="connsiteX14515" fmla="*/ 9888391 w 12192000"/>
              <a:gd name="connsiteY14515" fmla="*/ 261603 h 364561"/>
              <a:gd name="connsiteX14516" fmla="*/ 9878323 w 12192000"/>
              <a:gd name="connsiteY14516" fmla="*/ 254223 h 364561"/>
              <a:gd name="connsiteX14517" fmla="*/ 9868254 w 12192000"/>
              <a:gd name="connsiteY14517" fmla="*/ 270038 h 364561"/>
              <a:gd name="connsiteX14518" fmla="*/ 9858186 w 12192000"/>
              <a:gd name="connsiteY14518" fmla="*/ 232082 h 364561"/>
              <a:gd name="connsiteX14519" fmla="*/ 9838050 w 12192000"/>
              <a:gd name="connsiteY14519" fmla="*/ 232082 h 364561"/>
              <a:gd name="connsiteX14520" fmla="*/ 9838050 w 12192000"/>
              <a:gd name="connsiteY14520" fmla="*/ 239462 h 364561"/>
              <a:gd name="connsiteX14521" fmla="*/ 9827982 w 12192000"/>
              <a:gd name="connsiteY14521" fmla="*/ 239462 h 364561"/>
              <a:gd name="connsiteX14522" fmla="*/ 9817914 w 12192000"/>
              <a:gd name="connsiteY14522" fmla="*/ 254223 h 364561"/>
              <a:gd name="connsiteX14523" fmla="*/ 9796340 w 12192000"/>
              <a:gd name="connsiteY14523" fmla="*/ 261603 h 364561"/>
              <a:gd name="connsiteX14524" fmla="*/ 9796340 w 12192000"/>
              <a:gd name="connsiteY14524" fmla="*/ 246843 h 364561"/>
              <a:gd name="connsiteX14525" fmla="*/ 9786272 w 12192000"/>
              <a:gd name="connsiteY14525" fmla="*/ 246843 h 364561"/>
              <a:gd name="connsiteX14526" fmla="*/ 9786272 w 12192000"/>
              <a:gd name="connsiteY14526" fmla="*/ 254223 h 364561"/>
              <a:gd name="connsiteX14527" fmla="*/ 9786272 w 12192000"/>
              <a:gd name="connsiteY14527" fmla="*/ 261603 h 364561"/>
              <a:gd name="connsiteX14528" fmla="*/ 9791306 w 12192000"/>
              <a:gd name="connsiteY14528" fmla="*/ 262658 h 364561"/>
              <a:gd name="connsiteX14529" fmla="*/ 9794588 w 12192000"/>
              <a:gd name="connsiteY14529" fmla="*/ 267470 h 364561"/>
              <a:gd name="connsiteX14530" fmla="*/ 9785892 w 12192000"/>
              <a:gd name="connsiteY14530" fmla="*/ 267470 h 364561"/>
              <a:gd name="connsiteX14531" fmla="*/ 9785892 w 12192000"/>
              <a:gd name="connsiteY14531" fmla="*/ 272592 h 364561"/>
              <a:gd name="connsiteX14532" fmla="*/ 9781242 w 12192000"/>
              <a:gd name="connsiteY14532" fmla="*/ 273728 h 364561"/>
              <a:gd name="connsiteX14533" fmla="*/ 9766168 w 12192000"/>
              <a:gd name="connsiteY14533" fmla="*/ 277419 h 364561"/>
              <a:gd name="connsiteX14534" fmla="*/ 9766168 w 12192000"/>
              <a:gd name="connsiteY14534" fmla="*/ 270038 h 364561"/>
              <a:gd name="connsiteX14535" fmla="*/ 9756174 w 12192000"/>
              <a:gd name="connsiteY14535" fmla="*/ 267945 h 364561"/>
              <a:gd name="connsiteX14536" fmla="*/ 9757014 w 12192000"/>
              <a:gd name="connsiteY14536" fmla="*/ 267470 h 364561"/>
              <a:gd name="connsiteX14537" fmla="*/ 9753907 w 12192000"/>
              <a:gd name="connsiteY14537" fmla="*/ 267470 h 364561"/>
              <a:gd name="connsiteX14538" fmla="*/ 9751068 w 12192000"/>
              <a:gd name="connsiteY14538" fmla="*/ 266875 h 364561"/>
              <a:gd name="connsiteX14539" fmla="*/ 9748230 w 12192000"/>
              <a:gd name="connsiteY14539" fmla="*/ 267470 h 364561"/>
              <a:gd name="connsiteX14540" fmla="*/ 9737566 w 12192000"/>
              <a:gd name="connsiteY14540" fmla="*/ 267470 h 364561"/>
              <a:gd name="connsiteX14541" fmla="*/ 9740448 w 12192000"/>
              <a:gd name="connsiteY14541" fmla="*/ 269100 h 364561"/>
              <a:gd name="connsiteX14542" fmla="*/ 9735968 w 12192000"/>
              <a:gd name="connsiteY14542" fmla="*/ 270038 h 364561"/>
              <a:gd name="connsiteX14543" fmla="*/ 9742927 w 12192000"/>
              <a:gd name="connsiteY14543" fmla="*/ 270502 h 364561"/>
              <a:gd name="connsiteX14544" fmla="*/ 9747290 w 12192000"/>
              <a:gd name="connsiteY14544" fmla="*/ 272970 h 364561"/>
              <a:gd name="connsiteX14545" fmla="*/ 9750177 w 12192000"/>
              <a:gd name="connsiteY14545" fmla="*/ 271337 h 364561"/>
              <a:gd name="connsiteX14546" fmla="*/ 9756101 w 12192000"/>
              <a:gd name="connsiteY14546" fmla="*/ 277419 h 364561"/>
              <a:gd name="connsiteX14547" fmla="*/ 9735968 w 12192000"/>
              <a:gd name="connsiteY14547" fmla="*/ 270038 h 364561"/>
              <a:gd name="connsiteX14548" fmla="*/ 9735968 w 12192000"/>
              <a:gd name="connsiteY14548" fmla="*/ 284799 h 364561"/>
              <a:gd name="connsiteX14549" fmla="*/ 9756101 w 12192000"/>
              <a:gd name="connsiteY14549" fmla="*/ 284799 h 364561"/>
              <a:gd name="connsiteX14550" fmla="*/ 9735968 w 12192000"/>
              <a:gd name="connsiteY14550" fmla="*/ 299560 h 364561"/>
              <a:gd name="connsiteX14551" fmla="*/ 9725902 w 12192000"/>
              <a:gd name="connsiteY14551" fmla="*/ 284799 h 364561"/>
              <a:gd name="connsiteX14552" fmla="*/ 9715835 w 12192000"/>
              <a:gd name="connsiteY14552" fmla="*/ 292180 h 364561"/>
              <a:gd name="connsiteX14553" fmla="*/ 9712060 w 12192000"/>
              <a:gd name="connsiteY14553" fmla="*/ 291257 h 364561"/>
              <a:gd name="connsiteX14554" fmla="*/ 9713356 w 12192000"/>
              <a:gd name="connsiteY14554" fmla="*/ 289040 h 364561"/>
              <a:gd name="connsiteX14555" fmla="*/ 9716351 w 12192000"/>
              <a:gd name="connsiteY14555" fmla="*/ 289040 h 364561"/>
              <a:gd name="connsiteX14556" fmla="*/ 9713959 w 12192000"/>
              <a:gd name="connsiteY14556" fmla="*/ 288009 h 364561"/>
              <a:gd name="connsiteX14557" fmla="*/ 9715835 w 12192000"/>
              <a:gd name="connsiteY14557" fmla="*/ 284799 h 364561"/>
              <a:gd name="connsiteX14558" fmla="*/ 9725902 w 12192000"/>
              <a:gd name="connsiteY14558" fmla="*/ 284799 h 364561"/>
              <a:gd name="connsiteX14559" fmla="*/ 9712060 w 12192000"/>
              <a:gd name="connsiteY14559" fmla="*/ 283877 h 364561"/>
              <a:gd name="connsiteX14560" fmla="*/ 9707115 w 12192000"/>
              <a:gd name="connsiteY14560" fmla="*/ 278800 h 364561"/>
              <a:gd name="connsiteX14561" fmla="*/ 9716403 w 12192000"/>
              <a:gd name="connsiteY14561" fmla="*/ 281706 h 364561"/>
              <a:gd name="connsiteX14562" fmla="*/ 9727547 w 12192000"/>
              <a:gd name="connsiteY14562" fmla="*/ 281706 h 364561"/>
              <a:gd name="connsiteX14563" fmla="*/ 9721544 w 12192000"/>
              <a:gd name="connsiteY14563" fmla="*/ 280063 h 364561"/>
              <a:gd name="connsiteX14564" fmla="*/ 9727547 w 12192000"/>
              <a:gd name="connsiteY14564" fmla="*/ 278962 h 364561"/>
              <a:gd name="connsiteX14565" fmla="*/ 9727547 w 12192000"/>
              <a:gd name="connsiteY14565" fmla="*/ 280843 h 364561"/>
              <a:gd name="connsiteX14566" fmla="*/ 9727547 w 12192000"/>
              <a:gd name="connsiteY14566" fmla="*/ 281706 h 364561"/>
              <a:gd name="connsiteX14567" fmla="*/ 9735061 w 12192000"/>
              <a:gd name="connsiteY14567" fmla="*/ 278255 h 364561"/>
              <a:gd name="connsiteX14568" fmla="*/ 9734019 w 12192000"/>
              <a:gd name="connsiteY14568" fmla="*/ 277776 h 364561"/>
              <a:gd name="connsiteX14569" fmla="*/ 9735968 w 12192000"/>
              <a:gd name="connsiteY14569" fmla="*/ 277419 h 364561"/>
              <a:gd name="connsiteX14570" fmla="*/ 9705769 w 12192000"/>
              <a:gd name="connsiteY14570" fmla="*/ 261603 h 364561"/>
              <a:gd name="connsiteX14571" fmla="*/ 9705769 w 12192000"/>
              <a:gd name="connsiteY14571" fmla="*/ 270038 h 364561"/>
              <a:gd name="connsiteX14572" fmla="*/ 9691808 w 12192000"/>
              <a:gd name="connsiteY14572" fmla="*/ 266480 h 364561"/>
              <a:gd name="connsiteX14573" fmla="*/ 9684306 w 12192000"/>
              <a:gd name="connsiteY14573" fmla="*/ 269974 h 364561"/>
              <a:gd name="connsiteX14574" fmla="*/ 9684306 w 12192000"/>
              <a:gd name="connsiteY14574" fmla="*/ 269910 h 364561"/>
              <a:gd name="connsiteX14575" fmla="*/ 9654202 w 12192000"/>
              <a:gd name="connsiteY14575" fmla="*/ 277304 h 364561"/>
              <a:gd name="connsiteX14576" fmla="*/ 9664191 w 12192000"/>
              <a:gd name="connsiteY14576" fmla="*/ 284697 h 364561"/>
              <a:gd name="connsiteX14577" fmla="*/ 9652073 w 12192000"/>
              <a:gd name="connsiteY14577" fmla="*/ 284697 h 364561"/>
              <a:gd name="connsiteX14578" fmla="*/ 9648282 w 12192000"/>
              <a:gd name="connsiteY14578" fmla="*/ 281922 h 364561"/>
              <a:gd name="connsiteX14579" fmla="*/ 9638558 w 12192000"/>
              <a:gd name="connsiteY14579" fmla="*/ 274804 h 364561"/>
              <a:gd name="connsiteX14580" fmla="*/ 9644636 w 12192000"/>
              <a:gd name="connsiteY14580" fmla="*/ 284591 h 364561"/>
              <a:gd name="connsiteX14581" fmla="*/ 9644954 w 12192000"/>
              <a:gd name="connsiteY14581" fmla="*/ 284697 h 364561"/>
              <a:gd name="connsiteX14582" fmla="*/ 9644135 w 12192000"/>
              <a:gd name="connsiteY14582" fmla="*/ 284697 h 364561"/>
              <a:gd name="connsiteX14583" fmla="*/ 9646642 w 12192000"/>
              <a:gd name="connsiteY14583" fmla="*/ 298560 h 364561"/>
              <a:gd name="connsiteX14584" fmla="*/ 9658132 w 12192000"/>
              <a:gd name="connsiteY14584" fmla="*/ 304006 h 364561"/>
              <a:gd name="connsiteX14585" fmla="*/ 9658006 w 12192000"/>
              <a:gd name="connsiteY14585" fmla="*/ 304139 h 364561"/>
              <a:gd name="connsiteX14586" fmla="*/ 9658412 w 12192000"/>
              <a:gd name="connsiteY14586" fmla="*/ 304139 h 364561"/>
              <a:gd name="connsiteX14587" fmla="*/ 9664191 w 12192000"/>
              <a:gd name="connsiteY14587" fmla="*/ 306878 h 364561"/>
              <a:gd name="connsiteX14588" fmla="*/ 9664191 w 12192000"/>
              <a:gd name="connsiteY14588" fmla="*/ 304139 h 364561"/>
              <a:gd name="connsiteX14589" fmla="*/ 9667729 w 12192000"/>
              <a:gd name="connsiteY14589" fmla="*/ 304139 h 364561"/>
              <a:gd name="connsiteX14590" fmla="*/ 9677601 w 12192000"/>
              <a:gd name="connsiteY14590" fmla="*/ 304139 h 364561"/>
              <a:gd name="connsiteX14591" fmla="*/ 9687473 w 12192000"/>
              <a:gd name="connsiteY14591" fmla="*/ 304139 h 364561"/>
              <a:gd name="connsiteX14592" fmla="*/ 9672739 w 12192000"/>
              <a:gd name="connsiteY14592" fmla="*/ 297344 h 364561"/>
              <a:gd name="connsiteX14593" fmla="*/ 9670423 w 12192000"/>
              <a:gd name="connsiteY14593" fmla="*/ 297192 h 364561"/>
              <a:gd name="connsiteX14594" fmla="*/ 9674242 w 12192000"/>
              <a:gd name="connsiteY14594" fmla="*/ 295788 h 364561"/>
              <a:gd name="connsiteX14595" fmla="*/ 9682519 w 12192000"/>
              <a:gd name="connsiteY14595" fmla="*/ 292747 h 364561"/>
              <a:gd name="connsiteX14596" fmla="*/ 9686069 w 12192000"/>
              <a:gd name="connsiteY14596" fmla="*/ 295346 h 364561"/>
              <a:gd name="connsiteX14597" fmla="*/ 9684153 w 12192000"/>
              <a:gd name="connsiteY14597" fmla="*/ 299560 h 364561"/>
              <a:gd name="connsiteX14598" fmla="*/ 9694221 w 12192000"/>
              <a:gd name="connsiteY14598" fmla="*/ 314321 h 364561"/>
              <a:gd name="connsiteX14599" fmla="*/ 9687416 w 12192000"/>
              <a:gd name="connsiteY14599" fmla="*/ 318596 h 364561"/>
              <a:gd name="connsiteX14600" fmla="*/ 9686239 w 12192000"/>
              <a:gd name="connsiteY14600" fmla="*/ 314223 h 364561"/>
              <a:gd name="connsiteX14601" fmla="*/ 9684306 w 12192000"/>
              <a:gd name="connsiteY14601" fmla="*/ 311967 h 364561"/>
              <a:gd name="connsiteX14602" fmla="*/ 9684306 w 12192000"/>
              <a:gd name="connsiteY14602" fmla="*/ 307769 h 364561"/>
              <a:gd name="connsiteX14603" fmla="*/ 9684306 w 12192000"/>
              <a:gd name="connsiteY14603" fmla="*/ 306878 h 364561"/>
              <a:gd name="connsiteX14604" fmla="*/ 9680961 w 12192000"/>
              <a:gd name="connsiteY14604" fmla="*/ 308062 h 364561"/>
              <a:gd name="connsiteX14605" fmla="*/ 9677601 w 12192000"/>
              <a:gd name="connsiteY14605" fmla="*/ 304139 h 364561"/>
              <a:gd name="connsiteX14606" fmla="*/ 9667729 w 12192000"/>
              <a:gd name="connsiteY14606" fmla="*/ 304139 h 364561"/>
              <a:gd name="connsiteX14607" fmla="*/ 9667729 w 12192000"/>
              <a:gd name="connsiteY14607" fmla="*/ 312750 h 364561"/>
              <a:gd name="connsiteX14608" fmla="*/ 9664190 w 12192000"/>
              <a:gd name="connsiteY14608" fmla="*/ 314004 h 364561"/>
              <a:gd name="connsiteX14609" fmla="*/ 9667729 w 12192000"/>
              <a:gd name="connsiteY14609" fmla="*/ 314004 h 364561"/>
              <a:gd name="connsiteX14610" fmla="*/ 9667729 w 12192000"/>
              <a:gd name="connsiteY14610" fmla="*/ 314223 h 364561"/>
              <a:gd name="connsiteX14611" fmla="*/ 9667729 w 12192000"/>
              <a:gd name="connsiteY14611" fmla="*/ 318807 h 364561"/>
              <a:gd name="connsiteX14612" fmla="*/ 9671431 w 12192000"/>
              <a:gd name="connsiteY14612" fmla="*/ 318807 h 364561"/>
              <a:gd name="connsiteX14613" fmla="*/ 9687081 w 12192000"/>
              <a:gd name="connsiteY14613" fmla="*/ 318807 h 364561"/>
              <a:gd name="connsiteX14614" fmla="*/ 9684310 w 12192000"/>
              <a:gd name="connsiteY14614" fmla="*/ 320548 h 364561"/>
              <a:gd name="connsiteX14615" fmla="*/ 9684211 w 12192000"/>
              <a:gd name="connsiteY14615" fmla="*/ 321593 h 364561"/>
              <a:gd name="connsiteX14616" fmla="*/ 9684306 w 12192000"/>
              <a:gd name="connsiteY14616" fmla="*/ 321576 h 364561"/>
              <a:gd name="connsiteX14617" fmla="*/ 9684154 w 12192000"/>
              <a:gd name="connsiteY14617" fmla="*/ 321693 h 364561"/>
              <a:gd name="connsiteX14618" fmla="*/ 9684153 w 12192000"/>
              <a:gd name="connsiteY14618" fmla="*/ 321701 h 364561"/>
              <a:gd name="connsiteX14619" fmla="*/ 9684146 w 12192000"/>
              <a:gd name="connsiteY14619" fmla="*/ 321701 h 364561"/>
              <a:gd name="connsiteX14620" fmla="*/ 9679771 w 12192000"/>
              <a:gd name="connsiteY14620" fmla="*/ 326108 h 364561"/>
              <a:gd name="connsiteX14621" fmla="*/ 9678926 w 12192000"/>
              <a:gd name="connsiteY14621" fmla="*/ 325860 h 364561"/>
              <a:gd name="connsiteX14622" fmla="*/ 9675381 w 12192000"/>
              <a:gd name="connsiteY14622" fmla="*/ 324443 h 364561"/>
              <a:gd name="connsiteX14623" fmla="*/ 9676899 w 12192000"/>
              <a:gd name="connsiteY14623" fmla="*/ 322839 h 364561"/>
              <a:gd name="connsiteX14624" fmla="*/ 9683746 w 12192000"/>
              <a:gd name="connsiteY14624" fmla="*/ 321665 h 364561"/>
              <a:gd name="connsiteX14625" fmla="*/ 9672354 w 12192000"/>
              <a:gd name="connsiteY14625" fmla="*/ 320663 h 364561"/>
              <a:gd name="connsiteX14626" fmla="*/ 9664173 w 12192000"/>
              <a:gd name="connsiteY14626" fmla="*/ 318807 h 364561"/>
              <a:gd name="connsiteX14627" fmla="*/ 9667729 w 12192000"/>
              <a:gd name="connsiteY14627" fmla="*/ 318807 h 364561"/>
              <a:gd name="connsiteX14628" fmla="*/ 9657859 w 12192000"/>
              <a:gd name="connsiteY14628" fmla="*/ 312390 h 364561"/>
              <a:gd name="connsiteX14629" fmla="*/ 9652439 w 12192000"/>
              <a:gd name="connsiteY14629" fmla="*/ 311887 h 364561"/>
              <a:gd name="connsiteX14630" fmla="*/ 9647656 w 12192000"/>
              <a:gd name="connsiteY14630" fmla="*/ 304173 h 364561"/>
              <a:gd name="connsiteX14631" fmla="*/ 9633813 w 12192000"/>
              <a:gd name="connsiteY14631" fmla="*/ 299560 h 364561"/>
              <a:gd name="connsiteX14632" fmla="*/ 9633813 w 12192000"/>
              <a:gd name="connsiteY14632" fmla="*/ 292180 h 364561"/>
              <a:gd name="connsiteX14633" fmla="*/ 9623745 w 12192000"/>
              <a:gd name="connsiteY14633" fmla="*/ 284799 h 364561"/>
              <a:gd name="connsiteX14634" fmla="*/ 9625121 w 12192000"/>
              <a:gd name="connsiteY14634" fmla="*/ 283118 h 364561"/>
              <a:gd name="connsiteX14635" fmla="*/ 9627242 w 12192000"/>
              <a:gd name="connsiteY14635" fmla="*/ 289040 h 364561"/>
              <a:gd name="connsiteX14636" fmla="*/ 9638558 w 12192000"/>
              <a:gd name="connsiteY14636" fmla="*/ 289040 h 364561"/>
              <a:gd name="connsiteX14637" fmla="*/ 9638558 w 12192000"/>
              <a:gd name="connsiteY14637" fmla="*/ 281706 h 364561"/>
              <a:gd name="connsiteX14638" fmla="*/ 9625560 w 12192000"/>
              <a:gd name="connsiteY14638" fmla="*/ 282582 h 364561"/>
              <a:gd name="connsiteX14639" fmla="*/ 9627520 w 12192000"/>
              <a:gd name="connsiteY14639" fmla="*/ 280186 h 364561"/>
              <a:gd name="connsiteX14640" fmla="*/ 9623745 w 12192000"/>
              <a:gd name="connsiteY14640" fmla="*/ 270038 h 364561"/>
              <a:gd name="connsiteX14641" fmla="*/ 9613497 w 12192000"/>
              <a:gd name="connsiteY14641" fmla="*/ 273728 h 364561"/>
              <a:gd name="connsiteX14642" fmla="*/ 9607747 w 12192000"/>
              <a:gd name="connsiteY14642" fmla="*/ 275602 h 364561"/>
              <a:gd name="connsiteX14643" fmla="*/ 9607913 w 12192000"/>
              <a:gd name="connsiteY14643" fmla="*/ 274804 h 364561"/>
              <a:gd name="connsiteX14644" fmla="*/ 9597894 w 12192000"/>
              <a:gd name="connsiteY14644" fmla="*/ 274804 h 364561"/>
              <a:gd name="connsiteX14645" fmla="*/ 9597894 w 12192000"/>
              <a:gd name="connsiteY14645" fmla="*/ 277940 h 364561"/>
              <a:gd name="connsiteX14646" fmla="*/ 9592102 w 12192000"/>
              <a:gd name="connsiteY14646" fmla="*/ 277419 h 364561"/>
              <a:gd name="connsiteX14647" fmla="*/ 9588058 w 12192000"/>
              <a:gd name="connsiteY14647" fmla="*/ 281866 h 364561"/>
              <a:gd name="connsiteX14648" fmla="*/ 9574895 w 12192000"/>
              <a:gd name="connsiteY14648" fmla="*/ 281000 h 364561"/>
              <a:gd name="connsiteX14649" fmla="*/ 9574196 w 12192000"/>
              <a:gd name="connsiteY14649" fmla="*/ 280292 h 364561"/>
              <a:gd name="connsiteX14650" fmla="*/ 9582034 w 12192000"/>
              <a:gd name="connsiteY14650" fmla="*/ 277419 h 364561"/>
              <a:gd name="connsiteX14651" fmla="*/ 9575742 w 12192000"/>
              <a:gd name="connsiteY14651" fmla="*/ 274651 h 364561"/>
              <a:gd name="connsiteX14652" fmla="*/ 9569802 w 12192000"/>
              <a:gd name="connsiteY14652" fmla="*/ 275839 h 364561"/>
              <a:gd name="connsiteX14653" fmla="*/ 9568780 w 12192000"/>
              <a:gd name="connsiteY14653" fmla="*/ 274804 h 364561"/>
              <a:gd name="connsiteX14654" fmla="*/ 9568064 w 12192000"/>
              <a:gd name="connsiteY14654" fmla="*/ 276186 h 364561"/>
              <a:gd name="connsiteX14655" fmla="*/ 9561898 w 12192000"/>
              <a:gd name="connsiteY14655" fmla="*/ 277419 h 364561"/>
              <a:gd name="connsiteX14656" fmla="*/ 9551830 w 12192000"/>
              <a:gd name="connsiteY14656" fmla="*/ 270038 h 364561"/>
              <a:gd name="connsiteX14657" fmla="*/ 9551830 w 12192000"/>
              <a:gd name="connsiteY14657" fmla="*/ 277419 h 364561"/>
              <a:gd name="connsiteX14658" fmla="*/ 9532169 w 12192000"/>
              <a:gd name="connsiteY14658" fmla="*/ 277419 h 364561"/>
              <a:gd name="connsiteX14659" fmla="*/ 9532169 w 12192000"/>
              <a:gd name="connsiteY14659" fmla="*/ 277481 h 364561"/>
              <a:gd name="connsiteX14660" fmla="*/ 9521818 w 12192000"/>
              <a:gd name="connsiteY14660" fmla="*/ 269909 h 364561"/>
              <a:gd name="connsiteX14661" fmla="*/ 9531995 w 12192000"/>
              <a:gd name="connsiteY14661" fmla="*/ 273104 h 364561"/>
              <a:gd name="connsiteX14662" fmla="*/ 9532169 w 12192000"/>
              <a:gd name="connsiteY14662" fmla="*/ 276960 h 364561"/>
              <a:gd name="connsiteX14663" fmla="*/ 9535968 w 12192000"/>
              <a:gd name="connsiteY14663" fmla="*/ 273020 h 364561"/>
              <a:gd name="connsiteX14664" fmla="*/ 9531694 w 12192000"/>
              <a:gd name="connsiteY14664" fmla="*/ 261603 h 364561"/>
              <a:gd name="connsiteX14665" fmla="*/ 9541762 w 12192000"/>
              <a:gd name="connsiteY14665" fmla="*/ 254223 h 364561"/>
              <a:gd name="connsiteX14666" fmla="*/ 9511561 w 12192000"/>
              <a:gd name="connsiteY14666" fmla="*/ 254223 h 364561"/>
              <a:gd name="connsiteX14667" fmla="*/ 9500070 w 12192000"/>
              <a:gd name="connsiteY14667" fmla="*/ 270038 h 364561"/>
              <a:gd name="connsiteX14668" fmla="*/ 9510839 w 12192000"/>
              <a:gd name="connsiteY14668" fmla="*/ 277419 h 364561"/>
              <a:gd name="connsiteX14669" fmla="*/ 9516024 w 12192000"/>
              <a:gd name="connsiteY14669" fmla="*/ 279503 h 364561"/>
              <a:gd name="connsiteX14670" fmla="*/ 9516594 w 12192000"/>
              <a:gd name="connsiteY14670" fmla="*/ 279264 h 364561"/>
              <a:gd name="connsiteX14671" fmla="*/ 9517279 w 12192000"/>
              <a:gd name="connsiteY14671" fmla="*/ 280017 h 364561"/>
              <a:gd name="connsiteX14672" fmla="*/ 9518255 w 12192000"/>
              <a:gd name="connsiteY14672" fmla="*/ 280417 h 364561"/>
              <a:gd name="connsiteX14673" fmla="*/ 9518922 w 12192000"/>
              <a:gd name="connsiteY14673" fmla="*/ 281284 h 364561"/>
              <a:gd name="connsiteX14674" fmla="*/ 9518922 w 12192000"/>
              <a:gd name="connsiteY14674" fmla="*/ 281824 h 364561"/>
              <a:gd name="connsiteX14675" fmla="*/ 9517279 w 12192000"/>
              <a:gd name="connsiteY14675" fmla="*/ 280017 h 364561"/>
              <a:gd name="connsiteX14676" fmla="*/ 9516024 w 12192000"/>
              <a:gd name="connsiteY14676" fmla="*/ 279503 h 364561"/>
              <a:gd name="connsiteX14677" fmla="*/ 9513175 w 12192000"/>
              <a:gd name="connsiteY14677" fmla="*/ 280647 h 364561"/>
              <a:gd name="connsiteX14678" fmla="*/ 9511561 w 12192000"/>
              <a:gd name="connsiteY14678" fmla="*/ 284799 h 364561"/>
              <a:gd name="connsiteX14679" fmla="*/ 9511561 w 12192000"/>
              <a:gd name="connsiteY14679" fmla="*/ 292180 h 364561"/>
              <a:gd name="connsiteX14680" fmla="*/ 9490003 w 12192000"/>
              <a:gd name="connsiteY14680" fmla="*/ 292180 h 364561"/>
              <a:gd name="connsiteX14681" fmla="*/ 9500070 w 12192000"/>
              <a:gd name="connsiteY14681" fmla="*/ 284799 h 364561"/>
              <a:gd name="connsiteX14682" fmla="*/ 9500070 w 12192000"/>
              <a:gd name="connsiteY14682" fmla="*/ 277419 h 364561"/>
              <a:gd name="connsiteX14683" fmla="*/ 9490003 w 12192000"/>
              <a:gd name="connsiteY14683" fmla="*/ 277419 h 364561"/>
              <a:gd name="connsiteX14684" fmla="*/ 9483712 w 12192000"/>
              <a:gd name="connsiteY14684" fmla="*/ 281109 h 364561"/>
              <a:gd name="connsiteX14685" fmla="*/ 9480467 w 12192000"/>
              <a:gd name="connsiteY14685" fmla="*/ 281974 h 364561"/>
              <a:gd name="connsiteX14686" fmla="*/ 9479889 w 12192000"/>
              <a:gd name="connsiteY14686" fmla="*/ 281974 h 364561"/>
              <a:gd name="connsiteX14687" fmla="*/ 9479889 w 12192000"/>
              <a:gd name="connsiteY14687" fmla="*/ 282128 h 364561"/>
              <a:gd name="connsiteX14688" fmla="*/ 9469871 w 12192000"/>
              <a:gd name="connsiteY14688" fmla="*/ 284799 h 364561"/>
              <a:gd name="connsiteX14689" fmla="*/ 9478707 w 12192000"/>
              <a:gd name="connsiteY14689" fmla="*/ 289118 h 364561"/>
              <a:gd name="connsiteX14690" fmla="*/ 9470137 w 12192000"/>
              <a:gd name="connsiteY14690" fmla="*/ 289118 h 364561"/>
              <a:gd name="connsiteX14691" fmla="*/ 9468101 w 12192000"/>
              <a:gd name="connsiteY14691" fmla="*/ 291207 h 364561"/>
              <a:gd name="connsiteX14692" fmla="*/ 9460089 w 12192000"/>
              <a:gd name="connsiteY14692" fmla="*/ 288283 h 364561"/>
              <a:gd name="connsiteX14693" fmla="*/ 9450022 w 12192000"/>
              <a:gd name="connsiteY14693" fmla="*/ 284608 h 364561"/>
              <a:gd name="connsiteX14694" fmla="*/ 9450022 w 12192000"/>
              <a:gd name="connsiteY14694" fmla="*/ 285526 h 364561"/>
              <a:gd name="connsiteX14695" fmla="*/ 9450022 w 12192000"/>
              <a:gd name="connsiteY14695" fmla="*/ 289040 h 364561"/>
              <a:gd name="connsiteX14696" fmla="*/ 9439362 w 12192000"/>
              <a:gd name="connsiteY14696" fmla="*/ 289040 h 364561"/>
              <a:gd name="connsiteX14697" fmla="*/ 9439362 w 12192000"/>
              <a:gd name="connsiteY14697" fmla="*/ 291361 h 364561"/>
              <a:gd name="connsiteX14698" fmla="*/ 9438413 w 12192000"/>
              <a:gd name="connsiteY14698" fmla="*/ 289303 h 364561"/>
              <a:gd name="connsiteX14699" fmla="*/ 9431370 w 12192000"/>
              <a:gd name="connsiteY14699" fmla="*/ 291484 h 364561"/>
              <a:gd name="connsiteX14700" fmla="*/ 9429343 w 12192000"/>
              <a:gd name="connsiteY14700" fmla="*/ 289040 h 364561"/>
              <a:gd name="connsiteX14701" fmla="*/ 9429343 w 12192000"/>
              <a:gd name="connsiteY14701" fmla="*/ 291815 h 364561"/>
              <a:gd name="connsiteX14702" fmla="*/ 9420797 w 12192000"/>
              <a:gd name="connsiteY14702" fmla="*/ 284756 h 364561"/>
              <a:gd name="connsiteX14703" fmla="*/ 9419538 w 12192000"/>
              <a:gd name="connsiteY14703" fmla="*/ 277482 h 364561"/>
              <a:gd name="connsiteX14704" fmla="*/ 9408047 w 12192000"/>
              <a:gd name="connsiteY14704" fmla="*/ 277482 h 364561"/>
              <a:gd name="connsiteX14705" fmla="*/ 9408047 w 12192000"/>
              <a:gd name="connsiteY14705" fmla="*/ 292031 h 364561"/>
              <a:gd name="connsiteX14706" fmla="*/ 9428168 w 12192000"/>
              <a:gd name="connsiteY14706" fmla="*/ 292031 h 364561"/>
              <a:gd name="connsiteX14707" fmla="*/ 9429343 w 12192000"/>
              <a:gd name="connsiteY14707" fmla="*/ 292481 h 364561"/>
              <a:gd name="connsiteX14708" fmla="*/ 9429343 w 12192000"/>
              <a:gd name="connsiteY14708" fmla="*/ 296212 h 364561"/>
              <a:gd name="connsiteX14709" fmla="*/ 9429343 w 12192000"/>
              <a:gd name="connsiteY14709" fmla="*/ 299703 h 364561"/>
              <a:gd name="connsiteX14710" fmla="*/ 9424571 w 12192000"/>
              <a:gd name="connsiteY14710" fmla="*/ 302327 h 364561"/>
              <a:gd name="connsiteX14711" fmla="*/ 9419538 w 12192000"/>
              <a:gd name="connsiteY14711" fmla="*/ 299560 h 364561"/>
              <a:gd name="connsiteX14712" fmla="*/ 9419004 w 12192000"/>
              <a:gd name="connsiteY14712" fmla="*/ 306940 h 364561"/>
              <a:gd name="connsiteX14713" fmla="*/ 9419339 w 12192000"/>
              <a:gd name="connsiteY14713" fmla="*/ 311572 h 364561"/>
              <a:gd name="connsiteX14714" fmla="*/ 9410234 w 12192000"/>
              <a:gd name="connsiteY14714" fmla="*/ 311572 h 364561"/>
              <a:gd name="connsiteX14715" fmla="*/ 9411599 w 12192000"/>
              <a:gd name="connsiteY14715" fmla="*/ 314321 h 364561"/>
              <a:gd name="connsiteX14716" fmla="*/ 9409552 w 12192000"/>
              <a:gd name="connsiteY14716" fmla="*/ 314321 h 364561"/>
              <a:gd name="connsiteX14717" fmla="*/ 9410234 w 12192000"/>
              <a:gd name="connsiteY14717" fmla="*/ 311572 h 364561"/>
              <a:gd name="connsiteX14718" fmla="*/ 9404891 w 12192000"/>
              <a:gd name="connsiteY14718" fmla="*/ 311572 h 364561"/>
              <a:gd name="connsiteX14719" fmla="*/ 9398131 w 12192000"/>
              <a:gd name="connsiteY14719" fmla="*/ 305683 h 364561"/>
              <a:gd name="connsiteX14720" fmla="*/ 9400465 w 12192000"/>
              <a:gd name="connsiteY14720" fmla="*/ 304427 h 364561"/>
              <a:gd name="connsiteX14721" fmla="*/ 9396322 w 12192000"/>
              <a:gd name="connsiteY14721" fmla="*/ 301030 h 364561"/>
              <a:gd name="connsiteX14722" fmla="*/ 9390644 w 12192000"/>
              <a:gd name="connsiteY14722" fmla="*/ 304427 h 364561"/>
              <a:gd name="connsiteX14723" fmla="*/ 9390148 w 12192000"/>
              <a:gd name="connsiteY14723" fmla="*/ 305494 h 364561"/>
              <a:gd name="connsiteX14724" fmla="*/ 9385398 w 12192000"/>
              <a:gd name="connsiteY14724" fmla="*/ 305834 h 364561"/>
              <a:gd name="connsiteX14725" fmla="*/ 9380821 w 12192000"/>
              <a:gd name="connsiteY14725" fmla="*/ 304427 h 364561"/>
              <a:gd name="connsiteX14726" fmla="*/ 9383667 w 12192000"/>
              <a:gd name="connsiteY14726" fmla="*/ 305958 h 364561"/>
              <a:gd name="connsiteX14727" fmla="*/ 9382836 w 12192000"/>
              <a:gd name="connsiteY14727" fmla="*/ 306018 h 364561"/>
              <a:gd name="connsiteX14728" fmla="*/ 9371792 w 12192000"/>
              <a:gd name="connsiteY14728" fmla="*/ 309976 h 364561"/>
              <a:gd name="connsiteX14729" fmla="*/ 9372942 w 12192000"/>
              <a:gd name="connsiteY14729" fmla="*/ 306728 h 364561"/>
              <a:gd name="connsiteX14730" fmla="*/ 9370097 w 12192000"/>
              <a:gd name="connsiteY14730" fmla="*/ 301575 h 364561"/>
              <a:gd name="connsiteX14731" fmla="*/ 9372506 w 12192000"/>
              <a:gd name="connsiteY14731" fmla="*/ 300945 h 364561"/>
              <a:gd name="connsiteX14732" fmla="*/ 9372534 w 12192000"/>
              <a:gd name="connsiteY14732" fmla="*/ 301030 h 364561"/>
              <a:gd name="connsiteX14733" fmla="*/ 9380821 w 12192000"/>
              <a:gd name="connsiteY14733" fmla="*/ 304427 h 364561"/>
              <a:gd name="connsiteX14734" fmla="*/ 9376678 w 12192000"/>
              <a:gd name="connsiteY14734" fmla="*/ 297633 h 364561"/>
              <a:gd name="connsiteX14735" fmla="*/ 9371079 w 12192000"/>
              <a:gd name="connsiteY14735" fmla="*/ 296392 h 364561"/>
              <a:gd name="connsiteX14736" fmla="*/ 9371227 w 12192000"/>
              <a:gd name="connsiteY14736" fmla="*/ 296263 h 364561"/>
              <a:gd name="connsiteX14737" fmla="*/ 9370860 w 12192000"/>
              <a:gd name="connsiteY14737" fmla="*/ 295544 h 364561"/>
              <a:gd name="connsiteX14738" fmla="*/ 9372763 w 12192000"/>
              <a:gd name="connsiteY14738" fmla="*/ 293102 h 364561"/>
              <a:gd name="connsiteX14739" fmla="*/ 9377796 w 12192000"/>
              <a:gd name="connsiteY14739" fmla="*/ 292180 h 364561"/>
              <a:gd name="connsiteX14740" fmla="*/ 9377796 w 12192000"/>
              <a:gd name="connsiteY14740" fmla="*/ 284799 h 364561"/>
              <a:gd name="connsiteX14741" fmla="*/ 9368469 w 12192000"/>
              <a:gd name="connsiteY14741" fmla="*/ 287363 h 364561"/>
              <a:gd name="connsiteX14742" fmla="*/ 9371227 w 12192000"/>
              <a:gd name="connsiteY14742" fmla="*/ 281974 h 364561"/>
              <a:gd name="connsiteX14743" fmla="*/ 9361476 w 12192000"/>
              <a:gd name="connsiteY14743" fmla="*/ 281974 h 364561"/>
              <a:gd name="connsiteX14744" fmla="*/ 9371227 w 12192000"/>
              <a:gd name="connsiteY14744" fmla="*/ 274830 h 364561"/>
              <a:gd name="connsiteX14745" fmla="*/ 9360984 w 12192000"/>
              <a:gd name="connsiteY14745" fmla="*/ 270703 h 364561"/>
              <a:gd name="connsiteX14746" fmla="*/ 9371504 w 12192000"/>
              <a:gd name="connsiteY14746" fmla="*/ 272806 h 364561"/>
              <a:gd name="connsiteX14747" fmla="*/ 9372164 w 12192000"/>
              <a:gd name="connsiteY14747" fmla="*/ 272516 h 364561"/>
              <a:gd name="connsiteX14748" fmla="*/ 9372671 w 12192000"/>
              <a:gd name="connsiteY14748" fmla="*/ 274711 h 364561"/>
              <a:gd name="connsiteX14749" fmla="*/ 9390446 w 12192000"/>
              <a:gd name="connsiteY14749" fmla="*/ 281730 h 364561"/>
              <a:gd name="connsiteX14750" fmla="*/ 9400171 w 12192000"/>
              <a:gd name="connsiteY14750" fmla="*/ 295991 h 364561"/>
              <a:gd name="connsiteX14751" fmla="*/ 9409894 w 12192000"/>
              <a:gd name="connsiteY14751" fmla="*/ 304139 h 364561"/>
              <a:gd name="connsiteX14752" fmla="*/ 9397739 w 12192000"/>
              <a:gd name="connsiteY14752" fmla="*/ 282749 h 364561"/>
              <a:gd name="connsiteX14753" fmla="*/ 9376496 w 12192000"/>
              <a:gd name="connsiteY14753" fmla="*/ 270610 h 364561"/>
              <a:gd name="connsiteX14754" fmla="*/ 9377796 w 12192000"/>
              <a:gd name="connsiteY14754" fmla="*/ 270038 h 364561"/>
              <a:gd name="connsiteX14755" fmla="*/ 9373385 w 12192000"/>
              <a:gd name="connsiteY14755" fmla="*/ 268833 h 364561"/>
              <a:gd name="connsiteX14756" fmla="*/ 9371000 w 12192000"/>
              <a:gd name="connsiteY14756" fmla="*/ 267470 h 364561"/>
              <a:gd name="connsiteX14757" fmla="*/ 9371175 w 12192000"/>
              <a:gd name="connsiteY14757" fmla="*/ 268229 h 364561"/>
              <a:gd name="connsiteX14758" fmla="*/ 9369657 w 12192000"/>
              <a:gd name="connsiteY14758" fmla="*/ 267814 h 364561"/>
              <a:gd name="connsiteX14759" fmla="*/ 9363639 w 12192000"/>
              <a:gd name="connsiteY14759" fmla="*/ 266480 h 364561"/>
              <a:gd name="connsiteX14760" fmla="*/ 9358336 w 12192000"/>
              <a:gd name="connsiteY14760" fmla="*/ 269636 h 364561"/>
              <a:gd name="connsiteX14761" fmla="*/ 9347592 w 12192000"/>
              <a:gd name="connsiteY14761" fmla="*/ 265306 h 364561"/>
              <a:gd name="connsiteX14762" fmla="*/ 9347592 w 12192000"/>
              <a:gd name="connsiteY14762" fmla="*/ 261603 h 364561"/>
              <a:gd name="connsiteX14763" fmla="*/ 9339865 w 12192000"/>
              <a:gd name="connsiteY14763" fmla="*/ 259580 h 364561"/>
              <a:gd name="connsiteX14764" fmla="*/ 9336764 w 12192000"/>
              <a:gd name="connsiteY14764" fmla="*/ 253310 h 364561"/>
              <a:gd name="connsiteX14765" fmla="*/ 9328405 w 12192000"/>
              <a:gd name="connsiteY14765" fmla="*/ 250671 h 364561"/>
              <a:gd name="connsiteX14766" fmla="*/ 9327456 w 12192000"/>
              <a:gd name="connsiteY14766" fmla="*/ 246843 h 364561"/>
              <a:gd name="connsiteX14767" fmla="*/ 9321557 w 12192000"/>
              <a:gd name="connsiteY14767" fmla="*/ 253185 h 364561"/>
              <a:gd name="connsiteX14768" fmla="*/ 9320905 w 12192000"/>
              <a:gd name="connsiteY14768" fmla="*/ 253449 h 364561"/>
              <a:gd name="connsiteX14769" fmla="*/ 9321168 w 12192000"/>
              <a:gd name="connsiteY14769" fmla="*/ 253603 h 364561"/>
              <a:gd name="connsiteX14770" fmla="*/ 9310887 w 12192000"/>
              <a:gd name="connsiteY14770" fmla="*/ 264656 h 364561"/>
              <a:gd name="connsiteX14771" fmla="*/ 9310887 w 12192000"/>
              <a:gd name="connsiteY14771" fmla="*/ 261241 h 364561"/>
              <a:gd name="connsiteX14772" fmla="*/ 9310887 w 12192000"/>
              <a:gd name="connsiteY14772" fmla="*/ 260352 h 364561"/>
              <a:gd name="connsiteX14773" fmla="*/ 9305436 w 12192000"/>
              <a:gd name="connsiteY14773" fmla="*/ 257349 h 364561"/>
              <a:gd name="connsiteX14774" fmla="*/ 9301458 w 12192000"/>
              <a:gd name="connsiteY14774" fmla="*/ 260352 h 364561"/>
              <a:gd name="connsiteX14775" fmla="*/ 9306173 w 12192000"/>
              <a:gd name="connsiteY14775" fmla="*/ 261241 h 364561"/>
              <a:gd name="connsiteX14776" fmla="*/ 9309713 w 12192000"/>
              <a:gd name="connsiteY14776" fmla="*/ 265919 h 364561"/>
              <a:gd name="connsiteX14777" fmla="*/ 9306014 w 12192000"/>
              <a:gd name="connsiteY14777" fmla="*/ 269896 h 364561"/>
              <a:gd name="connsiteX14778" fmla="*/ 9301458 w 12192000"/>
              <a:gd name="connsiteY14778" fmla="*/ 267470 h 364561"/>
              <a:gd name="connsiteX14779" fmla="*/ 9303463 w 12192000"/>
              <a:gd name="connsiteY14779" fmla="*/ 270038 h 364561"/>
              <a:gd name="connsiteX14780" fmla="*/ 9287287 w 12192000"/>
              <a:gd name="connsiteY14780" fmla="*/ 270038 h 364561"/>
              <a:gd name="connsiteX14781" fmla="*/ 9282069 w 12192000"/>
              <a:gd name="connsiteY14781" fmla="*/ 267686 h 364561"/>
              <a:gd name="connsiteX14782" fmla="*/ 9262566 w 12192000"/>
              <a:gd name="connsiteY14782" fmla="*/ 267686 h 364561"/>
              <a:gd name="connsiteX14783" fmla="*/ 9262566 w 12192000"/>
              <a:gd name="connsiteY14783" fmla="*/ 263667 h 364561"/>
              <a:gd name="connsiteX14784" fmla="*/ 9262566 w 12192000"/>
              <a:gd name="connsiteY14784" fmla="*/ 260568 h 364561"/>
              <a:gd name="connsiteX14785" fmla="*/ 9271991 w 12192000"/>
              <a:gd name="connsiteY14785" fmla="*/ 260568 h 364561"/>
              <a:gd name="connsiteX14786" fmla="*/ 9262562 w 12192000"/>
              <a:gd name="connsiteY14786" fmla="*/ 253234 h 364561"/>
              <a:gd name="connsiteX14787" fmla="*/ 9262562 w 12192000"/>
              <a:gd name="connsiteY14787" fmla="*/ 259651 h 364561"/>
              <a:gd name="connsiteX14788" fmla="*/ 9262562 w 12192000"/>
              <a:gd name="connsiteY14788" fmla="*/ 260542 h 364561"/>
              <a:gd name="connsiteX14789" fmla="*/ 9251421 w 12192000"/>
              <a:gd name="connsiteY14789" fmla="*/ 260542 h 364561"/>
              <a:gd name="connsiteX14790" fmla="*/ 9254382 w 12192000"/>
              <a:gd name="connsiteY14790" fmla="*/ 265007 h 364561"/>
              <a:gd name="connsiteX14791" fmla="*/ 9248614 w 12192000"/>
              <a:gd name="connsiteY14791" fmla="*/ 269464 h 364561"/>
              <a:gd name="connsiteX14792" fmla="*/ 9249600 w 12192000"/>
              <a:gd name="connsiteY14792" fmla="*/ 266658 h 364561"/>
              <a:gd name="connsiteX14793" fmla="*/ 9245795 w 12192000"/>
              <a:gd name="connsiteY14793" fmla="*/ 261447 h 364561"/>
              <a:gd name="connsiteX14794" fmla="*/ 9225520 w 12192000"/>
              <a:gd name="connsiteY14794" fmla="*/ 261447 h 364561"/>
              <a:gd name="connsiteX14795" fmla="*/ 9235165 w 12192000"/>
              <a:gd name="connsiteY14795" fmla="*/ 272107 h 364561"/>
              <a:gd name="connsiteX14796" fmla="*/ 9224605 w 12192000"/>
              <a:gd name="connsiteY14796" fmla="*/ 267686 h 364561"/>
              <a:gd name="connsiteX14797" fmla="*/ 9222546 w 12192000"/>
              <a:gd name="connsiteY14797" fmla="*/ 261653 h 364561"/>
              <a:gd name="connsiteX14798" fmla="*/ 9225520 w 12192000"/>
              <a:gd name="connsiteY14798" fmla="*/ 253876 h 364561"/>
              <a:gd name="connsiteX14799" fmla="*/ 9203963 w 12192000"/>
              <a:gd name="connsiteY14799" fmla="*/ 253876 h 364561"/>
              <a:gd name="connsiteX14800" fmla="*/ 9196014 w 12192000"/>
              <a:gd name="connsiteY14800" fmla="*/ 254723 h 364561"/>
              <a:gd name="connsiteX14801" fmla="*/ 9192912 w 12192000"/>
              <a:gd name="connsiteY14801" fmla="*/ 253397 h 364561"/>
              <a:gd name="connsiteX14802" fmla="*/ 9192912 w 12192000"/>
              <a:gd name="connsiteY14802" fmla="*/ 260542 h 364561"/>
              <a:gd name="connsiteX14803" fmla="*/ 9192912 w 12192000"/>
              <a:gd name="connsiteY14803" fmla="*/ 267686 h 364561"/>
              <a:gd name="connsiteX14804" fmla="*/ 9191802 w 12192000"/>
              <a:gd name="connsiteY14804" fmla="*/ 267686 h 364561"/>
              <a:gd name="connsiteX14805" fmla="*/ 9185115 w 12192000"/>
              <a:gd name="connsiteY14805" fmla="*/ 261426 h 364561"/>
              <a:gd name="connsiteX14806" fmla="*/ 9183842 w 12192000"/>
              <a:gd name="connsiteY14806" fmla="*/ 253876 h 364561"/>
              <a:gd name="connsiteX14807" fmla="*/ 9173662 w 12192000"/>
              <a:gd name="connsiteY14807" fmla="*/ 256657 h 364561"/>
              <a:gd name="connsiteX14808" fmla="*/ 9163957 w 12192000"/>
              <a:gd name="connsiteY14808" fmla="*/ 254014 h 364561"/>
              <a:gd name="connsiteX14809" fmla="*/ 9162374 w 12192000"/>
              <a:gd name="connsiteY14809" fmla="*/ 253234 h 364561"/>
              <a:gd name="connsiteX14810" fmla="*/ 9163449 w 12192000"/>
              <a:gd name="connsiteY14810" fmla="*/ 258799 h 364561"/>
              <a:gd name="connsiteX14811" fmla="*/ 9163449 w 12192000"/>
              <a:gd name="connsiteY14811" fmla="*/ 267785 h 364561"/>
              <a:gd name="connsiteX14812" fmla="*/ 9163449 w 12192000"/>
              <a:gd name="connsiteY14812" fmla="*/ 269772 h 364561"/>
              <a:gd name="connsiteX14813" fmla="*/ 9171800 w 12192000"/>
              <a:gd name="connsiteY14813" fmla="*/ 266306 h 364561"/>
              <a:gd name="connsiteX14814" fmla="*/ 9173374 w 12192000"/>
              <a:gd name="connsiteY14814" fmla="*/ 267470 h 364561"/>
              <a:gd name="connsiteX14815" fmla="*/ 9183002 w 12192000"/>
              <a:gd name="connsiteY14815" fmla="*/ 267470 h 364561"/>
              <a:gd name="connsiteX14816" fmla="*/ 9179282 w 12192000"/>
              <a:gd name="connsiteY14816" fmla="*/ 263193 h 364561"/>
              <a:gd name="connsiteX14817" fmla="*/ 9183842 w 12192000"/>
              <a:gd name="connsiteY14817" fmla="*/ 261294 h 364561"/>
              <a:gd name="connsiteX14818" fmla="*/ 9183842 w 12192000"/>
              <a:gd name="connsiteY14818" fmla="*/ 267686 h 364561"/>
              <a:gd name="connsiteX14819" fmla="*/ 9173409 w 12192000"/>
              <a:gd name="connsiteY14819" fmla="*/ 267686 h 364561"/>
              <a:gd name="connsiteX14820" fmla="*/ 9173409 w 12192000"/>
              <a:gd name="connsiteY14820" fmla="*/ 273389 h 364561"/>
              <a:gd name="connsiteX14821" fmla="*/ 9163449 w 12192000"/>
              <a:gd name="connsiteY14821" fmla="*/ 269772 h 364561"/>
              <a:gd name="connsiteX14822" fmla="*/ 9163449 w 12192000"/>
              <a:gd name="connsiteY14822" fmla="*/ 274830 h 364561"/>
              <a:gd name="connsiteX14823" fmla="*/ 9162264 w 12192000"/>
              <a:gd name="connsiteY14823" fmla="*/ 274830 h 364561"/>
              <a:gd name="connsiteX14824" fmla="*/ 9162264 w 12192000"/>
              <a:gd name="connsiteY14824" fmla="*/ 267686 h 364561"/>
              <a:gd name="connsiteX14825" fmla="*/ 9152512 w 12192000"/>
              <a:gd name="connsiteY14825" fmla="*/ 267686 h 364561"/>
              <a:gd name="connsiteX14826" fmla="*/ 9152512 w 12192000"/>
              <a:gd name="connsiteY14826" fmla="*/ 274830 h 364561"/>
              <a:gd name="connsiteX14827" fmla="*/ 9152512 w 12192000"/>
              <a:gd name="connsiteY14827" fmla="*/ 267686 h 364561"/>
              <a:gd name="connsiteX14828" fmla="*/ 9152512 w 12192000"/>
              <a:gd name="connsiteY14828" fmla="*/ 260542 h 364561"/>
              <a:gd name="connsiteX14829" fmla="*/ 9146418 w 12192000"/>
              <a:gd name="connsiteY14829" fmla="*/ 256077 h 364561"/>
              <a:gd name="connsiteX14830" fmla="*/ 9133822 w 12192000"/>
              <a:gd name="connsiteY14830" fmla="*/ 246848 h 364561"/>
              <a:gd name="connsiteX14831" fmla="*/ 9129353 w 12192000"/>
              <a:gd name="connsiteY14831" fmla="*/ 247146 h 364561"/>
              <a:gd name="connsiteX14832" fmla="*/ 9123258 w 12192000"/>
              <a:gd name="connsiteY14832" fmla="*/ 253397 h 364561"/>
              <a:gd name="connsiteX14833" fmla="*/ 9142761 w 12192000"/>
              <a:gd name="connsiteY14833" fmla="*/ 260542 h 364561"/>
              <a:gd name="connsiteX14834" fmla="*/ 9133009 w 12192000"/>
              <a:gd name="connsiteY14834" fmla="*/ 267686 h 364561"/>
              <a:gd name="connsiteX14835" fmla="*/ 9123258 w 12192000"/>
              <a:gd name="connsiteY14835" fmla="*/ 267686 h 364561"/>
              <a:gd name="connsiteX14836" fmla="*/ 9133009 w 12192000"/>
              <a:gd name="connsiteY14836" fmla="*/ 260542 h 364561"/>
              <a:gd name="connsiteX14837" fmla="*/ 9113506 w 12192000"/>
              <a:gd name="connsiteY14837" fmla="*/ 260542 h 364561"/>
              <a:gd name="connsiteX14838" fmla="*/ 9123258 w 12192000"/>
              <a:gd name="connsiteY14838" fmla="*/ 274830 h 364561"/>
              <a:gd name="connsiteX14839" fmla="*/ 9109849 w 12192000"/>
              <a:gd name="connsiteY14839" fmla="*/ 272151 h 364561"/>
              <a:gd name="connsiteX14840" fmla="*/ 9106239 w 12192000"/>
              <a:gd name="connsiteY14840" fmla="*/ 273738 h 364561"/>
              <a:gd name="connsiteX14841" fmla="*/ 9103754 w 12192000"/>
              <a:gd name="connsiteY14841" fmla="*/ 272160 h 364561"/>
              <a:gd name="connsiteX14842" fmla="*/ 9103754 w 12192000"/>
              <a:gd name="connsiteY14842" fmla="*/ 268579 h 364561"/>
              <a:gd name="connsiteX14843" fmla="*/ 9103754 w 12192000"/>
              <a:gd name="connsiteY14843" fmla="*/ 267686 h 364561"/>
              <a:gd name="connsiteX14844" fmla="*/ 9103754 w 12192000"/>
              <a:gd name="connsiteY14844" fmla="*/ 260542 h 364561"/>
              <a:gd name="connsiteX14845" fmla="*/ 9094003 w 12192000"/>
              <a:gd name="connsiteY14845" fmla="*/ 260542 h 364561"/>
              <a:gd name="connsiteX14846" fmla="*/ 9084251 w 12192000"/>
              <a:gd name="connsiteY14846" fmla="*/ 260542 h 364561"/>
              <a:gd name="connsiteX14847" fmla="*/ 9094003 w 12192000"/>
              <a:gd name="connsiteY14847" fmla="*/ 253397 h 364561"/>
              <a:gd name="connsiteX14848" fmla="*/ 9068143 w 12192000"/>
              <a:gd name="connsiteY14848" fmla="*/ 249379 h 364561"/>
              <a:gd name="connsiteX14849" fmla="*/ 9063549 w 12192000"/>
              <a:gd name="connsiteY14849" fmla="*/ 253234 h 364561"/>
              <a:gd name="connsiteX14850" fmla="*/ 9072937 w 12192000"/>
              <a:gd name="connsiteY14850" fmla="*/ 253234 h 364561"/>
              <a:gd name="connsiteX14851" fmla="*/ 9072937 w 12192000"/>
              <a:gd name="connsiteY14851" fmla="*/ 260352 h 364561"/>
              <a:gd name="connsiteX14852" fmla="*/ 9072937 w 12192000"/>
              <a:gd name="connsiteY14852" fmla="*/ 274588 h 364561"/>
              <a:gd name="connsiteX14853" fmla="*/ 9063264 w 12192000"/>
              <a:gd name="connsiteY14853" fmla="*/ 274588 h 364561"/>
              <a:gd name="connsiteX14854" fmla="*/ 9053591 w 12192000"/>
              <a:gd name="connsiteY14854" fmla="*/ 267470 h 364561"/>
              <a:gd name="connsiteX14855" fmla="*/ 9053591 w 12192000"/>
              <a:gd name="connsiteY14855" fmla="*/ 281707 h 364561"/>
              <a:gd name="connsiteX14856" fmla="*/ 9043917 w 12192000"/>
              <a:gd name="connsiteY14856" fmla="*/ 267470 h 364561"/>
              <a:gd name="connsiteX14857" fmla="*/ 9063264 w 12192000"/>
              <a:gd name="connsiteY14857" fmla="*/ 267470 h 364561"/>
              <a:gd name="connsiteX14858" fmla="*/ 9067345 w 12192000"/>
              <a:gd name="connsiteY14858" fmla="*/ 257460 h 364561"/>
              <a:gd name="connsiteX14859" fmla="*/ 9063391 w 12192000"/>
              <a:gd name="connsiteY14859" fmla="*/ 253366 h 364561"/>
              <a:gd name="connsiteX14860" fmla="*/ 9063365 w 12192000"/>
              <a:gd name="connsiteY14860" fmla="*/ 253388 h 364561"/>
              <a:gd name="connsiteX14861" fmla="*/ 9063365 w 12192000"/>
              <a:gd name="connsiteY14861" fmla="*/ 257474 h 364561"/>
              <a:gd name="connsiteX14862" fmla="*/ 9063365 w 12192000"/>
              <a:gd name="connsiteY14862" fmla="*/ 260568 h 364561"/>
              <a:gd name="connsiteX14863" fmla="*/ 9054599 w 12192000"/>
              <a:gd name="connsiteY14863" fmla="*/ 256901 h 364561"/>
              <a:gd name="connsiteX14864" fmla="*/ 9053358 w 12192000"/>
              <a:gd name="connsiteY14864" fmla="*/ 253267 h 364561"/>
              <a:gd name="connsiteX14865" fmla="*/ 9053458 w 12192000"/>
              <a:gd name="connsiteY14865" fmla="*/ 253234 h 364561"/>
              <a:gd name="connsiteX14866" fmla="*/ 9063071 w 12192000"/>
              <a:gd name="connsiteY14866" fmla="*/ 253234 h 364561"/>
              <a:gd name="connsiteX14867" fmla="*/ 9059607 w 12192000"/>
              <a:gd name="connsiteY14867" fmla="*/ 251236 h 364561"/>
              <a:gd name="connsiteX14868" fmla="*/ 9062793 w 12192000"/>
              <a:gd name="connsiteY14868" fmla="*/ 250201 h 364561"/>
              <a:gd name="connsiteX14869" fmla="*/ 9081645 w 12192000"/>
              <a:gd name="connsiteY14869" fmla="*/ 246526 h 364561"/>
              <a:gd name="connsiteX14870" fmla="*/ 9082895 w 12192000"/>
              <a:gd name="connsiteY14870" fmla="*/ 240096 h 364561"/>
              <a:gd name="connsiteX14871" fmla="*/ 9083993 w 12192000"/>
              <a:gd name="connsiteY14871" fmla="*/ 239035 h 364561"/>
              <a:gd name="connsiteX14872" fmla="*/ 9083993 w 12192000"/>
              <a:gd name="connsiteY14872" fmla="*/ 241748 h 364561"/>
              <a:gd name="connsiteX14873" fmla="*/ 9083993 w 12192000"/>
              <a:gd name="connsiteY14873" fmla="*/ 246331 h 364561"/>
              <a:gd name="connsiteX14874" fmla="*/ 9113459 w 12192000"/>
              <a:gd name="connsiteY14874" fmla="*/ 238998 h 364561"/>
              <a:gd name="connsiteX14875" fmla="*/ 9103637 w 12192000"/>
              <a:gd name="connsiteY14875" fmla="*/ 238998 h 364561"/>
              <a:gd name="connsiteX14876" fmla="*/ 9093815 w 12192000"/>
              <a:gd name="connsiteY14876" fmla="*/ 238081 h 364561"/>
              <a:gd name="connsiteX14877" fmla="*/ 9088641 w 12192000"/>
              <a:gd name="connsiteY14877" fmla="*/ 234701 h 364561"/>
              <a:gd name="connsiteX14878" fmla="*/ 9086788 w 12192000"/>
              <a:gd name="connsiteY14878" fmla="*/ 231943 h 364561"/>
              <a:gd name="connsiteX14879" fmla="*/ 9084041 w 12192000"/>
              <a:gd name="connsiteY14879" fmla="*/ 231695 h 364561"/>
              <a:gd name="connsiteX14880" fmla="*/ 9083993 w 12192000"/>
              <a:gd name="connsiteY14880" fmla="*/ 231664 h 364561"/>
              <a:gd name="connsiteX14881" fmla="*/ 9083993 w 12192000"/>
              <a:gd name="connsiteY14881" fmla="*/ 231691 h 364561"/>
              <a:gd name="connsiteX14882" fmla="*/ 9075325 w 12192000"/>
              <a:gd name="connsiteY14882" fmla="*/ 230910 h 364561"/>
              <a:gd name="connsiteX14883" fmla="*/ 9075291 w 12192000"/>
              <a:gd name="connsiteY14883" fmla="*/ 230921 h 364561"/>
              <a:gd name="connsiteX14884" fmla="*/ 9075809 w 12192000"/>
              <a:gd name="connsiteY14884" fmla="*/ 229210 h 364561"/>
              <a:gd name="connsiteX14885" fmla="*/ 9063097 w 12192000"/>
              <a:gd name="connsiteY14885" fmla="*/ 224761 h 364561"/>
              <a:gd name="connsiteX14886" fmla="*/ 9060659 w 12192000"/>
              <a:gd name="connsiteY14886" fmla="*/ 230989 h 364561"/>
              <a:gd name="connsiteX14887" fmla="*/ 9072584 w 12192000"/>
              <a:gd name="connsiteY14887" fmla="*/ 231860 h 364561"/>
              <a:gd name="connsiteX14888" fmla="*/ 9061001 w 12192000"/>
              <a:gd name="connsiteY14888" fmla="*/ 235877 h 364561"/>
              <a:gd name="connsiteX14889" fmla="*/ 9058504 w 12192000"/>
              <a:gd name="connsiteY14889" fmla="*/ 232581 h 364561"/>
              <a:gd name="connsiteX14890" fmla="*/ 9053642 w 12192000"/>
              <a:gd name="connsiteY14890" fmla="*/ 231664 h 364561"/>
              <a:gd name="connsiteX14891" fmla="*/ 9049996 w 12192000"/>
              <a:gd name="connsiteY14891" fmla="*/ 232581 h 364561"/>
              <a:gd name="connsiteX14892" fmla="*/ 9053372 w 12192000"/>
              <a:gd name="connsiteY14892" fmla="*/ 238522 h 364561"/>
              <a:gd name="connsiteX14893" fmla="*/ 9051483 w 12192000"/>
              <a:gd name="connsiteY14893" fmla="*/ 239177 h 364561"/>
              <a:gd name="connsiteX14894" fmla="*/ 9051483 w 12192000"/>
              <a:gd name="connsiteY14894" fmla="*/ 246526 h 364561"/>
              <a:gd name="connsiteX14895" fmla="*/ 9051483 w 12192000"/>
              <a:gd name="connsiteY14895" fmla="*/ 248117 h 364561"/>
              <a:gd name="connsiteX14896" fmla="*/ 9043851 w 12192000"/>
              <a:gd name="connsiteY14896" fmla="*/ 246253 h 364561"/>
              <a:gd name="connsiteX14897" fmla="*/ 9030443 w 12192000"/>
              <a:gd name="connsiteY14897" fmla="*/ 254290 h 364561"/>
              <a:gd name="connsiteX14898" fmla="*/ 9030271 w 12192000"/>
              <a:gd name="connsiteY14898" fmla="*/ 254363 h 364561"/>
              <a:gd name="connsiteX14899" fmla="*/ 9034194 w 12192000"/>
              <a:gd name="connsiteY14899" fmla="*/ 256793 h 364561"/>
              <a:gd name="connsiteX14900" fmla="*/ 9043918 w 12192000"/>
              <a:gd name="connsiteY14900" fmla="*/ 260352 h 364561"/>
              <a:gd name="connsiteX14901" fmla="*/ 9034194 w 12192000"/>
              <a:gd name="connsiteY14901" fmla="*/ 267470 h 364561"/>
              <a:gd name="connsiteX14902" fmla="*/ 9024470 w 12192000"/>
              <a:gd name="connsiteY14902" fmla="*/ 260352 h 364561"/>
              <a:gd name="connsiteX14903" fmla="*/ 9028572 w 12192000"/>
              <a:gd name="connsiteY14903" fmla="*/ 257349 h 364561"/>
              <a:gd name="connsiteX14904" fmla="*/ 9026977 w 12192000"/>
              <a:gd name="connsiteY14904" fmla="*/ 255749 h 364561"/>
              <a:gd name="connsiteX14905" fmla="*/ 9023281 w 12192000"/>
              <a:gd name="connsiteY14905" fmla="*/ 257304 h 364561"/>
              <a:gd name="connsiteX14906" fmla="*/ 9024348 w 12192000"/>
              <a:gd name="connsiteY14906" fmla="*/ 267686 h 364561"/>
              <a:gd name="connsiteX14907" fmla="*/ 9014596 w 12192000"/>
              <a:gd name="connsiteY14907" fmla="*/ 274830 h 364561"/>
              <a:gd name="connsiteX14908" fmla="*/ 9004845 w 12192000"/>
              <a:gd name="connsiteY14908" fmla="*/ 267686 h 364561"/>
              <a:gd name="connsiteX14909" fmla="*/ 8985341 w 12192000"/>
              <a:gd name="connsiteY14909" fmla="*/ 267686 h 364561"/>
              <a:gd name="connsiteX14910" fmla="*/ 8985112 w 12192000"/>
              <a:gd name="connsiteY14910" fmla="*/ 267457 h 364561"/>
              <a:gd name="connsiteX14911" fmla="*/ 8985102 w 12192000"/>
              <a:gd name="connsiteY14911" fmla="*/ 267470 h 364561"/>
              <a:gd name="connsiteX14912" fmla="*/ 8985102 w 12192000"/>
              <a:gd name="connsiteY14912" fmla="*/ 267447 h 364561"/>
              <a:gd name="connsiteX14913" fmla="*/ 8971933 w 12192000"/>
              <a:gd name="connsiteY14913" fmla="*/ 254291 h 364561"/>
              <a:gd name="connsiteX14914" fmla="*/ 8974196 w 12192000"/>
              <a:gd name="connsiteY14914" fmla="*/ 246253 h 364561"/>
              <a:gd name="connsiteX14915" fmla="*/ 8974196 w 12192000"/>
              <a:gd name="connsiteY14915" fmla="*/ 231965 h 364561"/>
              <a:gd name="connsiteX14916" fmla="*/ 8976112 w 12192000"/>
              <a:gd name="connsiteY14916" fmla="*/ 238216 h 364561"/>
              <a:gd name="connsiteX14917" fmla="*/ 8985036 w 12192000"/>
              <a:gd name="connsiteY14917" fmla="*/ 239079 h 364561"/>
              <a:gd name="connsiteX14918" fmla="*/ 8989561 w 12192000"/>
              <a:gd name="connsiteY14918" fmla="*/ 246331 h 364561"/>
              <a:gd name="connsiteX14919" fmla="*/ 8986339 w 12192000"/>
              <a:gd name="connsiteY14919" fmla="*/ 246331 h 364561"/>
              <a:gd name="connsiteX14920" fmla="*/ 8985102 w 12192000"/>
              <a:gd name="connsiteY14920" fmla="*/ 246331 h 364561"/>
              <a:gd name="connsiteX14921" fmla="*/ 8973786 w 12192000"/>
              <a:gd name="connsiteY14921" fmla="*/ 253378 h 364561"/>
              <a:gd name="connsiteX14922" fmla="*/ 8985102 w 12192000"/>
              <a:gd name="connsiteY14922" fmla="*/ 253378 h 364561"/>
              <a:gd name="connsiteX14923" fmla="*/ 8994849 w 12192000"/>
              <a:gd name="connsiteY14923" fmla="*/ 250405 h 364561"/>
              <a:gd name="connsiteX14924" fmla="*/ 8994933 w 12192000"/>
              <a:gd name="connsiteY14924" fmla="*/ 248174 h 364561"/>
              <a:gd name="connsiteX14925" fmla="*/ 8999791 w 12192000"/>
              <a:gd name="connsiteY14925" fmla="*/ 249783 h 364561"/>
              <a:gd name="connsiteX14926" fmla="*/ 9014599 w 12192000"/>
              <a:gd name="connsiteY14926" fmla="*/ 260568 h 364561"/>
              <a:gd name="connsiteX14927" fmla="*/ 9024469 w 12192000"/>
              <a:gd name="connsiteY14927" fmla="*/ 238998 h 364561"/>
              <a:gd name="connsiteX14928" fmla="*/ 9014599 w 12192000"/>
              <a:gd name="connsiteY14928" fmla="*/ 238998 h 364561"/>
              <a:gd name="connsiteX14929" fmla="*/ 9004727 w 12192000"/>
              <a:gd name="connsiteY14929" fmla="*/ 238998 h 364561"/>
              <a:gd name="connsiteX14930" fmla="*/ 8990845 w 12192000"/>
              <a:gd name="connsiteY14930" fmla="*/ 240009 h 364561"/>
              <a:gd name="connsiteX14931" fmla="*/ 8985359 w 12192000"/>
              <a:gd name="connsiteY14931" fmla="*/ 239062 h 364561"/>
              <a:gd name="connsiteX14932" fmla="*/ 8986865 w 12192000"/>
              <a:gd name="connsiteY14932" fmla="*/ 234979 h 364561"/>
              <a:gd name="connsiteX14933" fmla="*/ 8995093 w 12192000"/>
              <a:gd name="connsiteY14933" fmla="*/ 231965 h 364561"/>
              <a:gd name="connsiteX14934" fmla="*/ 8935190 w 12192000"/>
              <a:gd name="connsiteY14934" fmla="*/ 231965 h 364561"/>
              <a:gd name="connsiteX14935" fmla="*/ 8944941 w 12192000"/>
              <a:gd name="connsiteY14935" fmla="*/ 239109 h 364561"/>
              <a:gd name="connsiteX14936" fmla="*/ 8949055 w 12192000"/>
              <a:gd name="connsiteY14936" fmla="*/ 234979 h 364561"/>
              <a:gd name="connsiteX14937" fmla="*/ 8948765 w 12192000"/>
              <a:gd name="connsiteY14937" fmla="*/ 233634 h 364561"/>
              <a:gd name="connsiteX14938" fmla="*/ 8944941 w 12192000"/>
              <a:gd name="connsiteY14938" fmla="*/ 231965 h 364561"/>
              <a:gd name="connsiteX14939" fmla="*/ 8948598 w 12192000"/>
              <a:gd name="connsiteY14939" fmla="*/ 232858 h 364561"/>
              <a:gd name="connsiteX14940" fmla="*/ 8948765 w 12192000"/>
              <a:gd name="connsiteY14940" fmla="*/ 233634 h 364561"/>
              <a:gd name="connsiteX14941" fmla="*/ 8952103 w 12192000"/>
              <a:gd name="connsiteY14941" fmla="*/ 235090 h 364561"/>
              <a:gd name="connsiteX14942" fmla="*/ 8964445 w 12192000"/>
              <a:gd name="connsiteY14942" fmla="*/ 239109 h 364561"/>
              <a:gd name="connsiteX14943" fmla="*/ 8974196 w 12192000"/>
              <a:gd name="connsiteY14943" fmla="*/ 267686 h 364561"/>
              <a:gd name="connsiteX14944" fmla="*/ 8964445 w 12192000"/>
              <a:gd name="connsiteY14944" fmla="*/ 260542 h 364561"/>
              <a:gd name="connsiteX14945" fmla="*/ 8964445 w 12192000"/>
              <a:gd name="connsiteY14945" fmla="*/ 267686 h 364561"/>
              <a:gd name="connsiteX14946" fmla="*/ 8954693 w 12192000"/>
              <a:gd name="connsiteY14946" fmla="*/ 267686 h 364561"/>
              <a:gd name="connsiteX14947" fmla="*/ 8964445 w 12192000"/>
              <a:gd name="connsiteY14947" fmla="*/ 260542 h 364561"/>
              <a:gd name="connsiteX14948" fmla="*/ 8954693 w 12192000"/>
              <a:gd name="connsiteY14948" fmla="*/ 260542 h 364561"/>
              <a:gd name="connsiteX14949" fmla="*/ 8935190 w 12192000"/>
              <a:gd name="connsiteY14949" fmla="*/ 267686 h 364561"/>
              <a:gd name="connsiteX14950" fmla="*/ 8943418 w 12192000"/>
              <a:gd name="connsiteY14950" fmla="*/ 270700 h 364561"/>
              <a:gd name="connsiteX14951" fmla="*/ 8944932 w 12192000"/>
              <a:gd name="connsiteY14951" fmla="*/ 274804 h 364561"/>
              <a:gd name="connsiteX14952" fmla="*/ 8954338 w 12192000"/>
              <a:gd name="connsiteY14952" fmla="*/ 274804 h 364561"/>
              <a:gd name="connsiteX14953" fmla="*/ 8954338 w 12192000"/>
              <a:gd name="connsiteY14953" fmla="*/ 281707 h 364561"/>
              <a:gd name="connsiteX14954" fmla="*/ 8950360 w 12192000"/>
              <a:gd name="connsiteY14954" fmla="*/ 275883 h 364561"/>
              <a:gd name="connsiteX14955" fmla="*/ 8944934 w 12192000"/>
              <a:gd name="connsiteY14955" fmla="*/ 274809 h 364561"/>
              <a:gd name="connsiteX14956" fmla="*/ 8944941 w 12192000"/>
              <a:gd name="connsiteY14956" fmla="*/ 274830 h 364561"/>
              <a:gd name="connsiteX14957" fmla="*/ 8925438 w 12192000"/>
              <a:gd name="connsiteY14957" fmla="*/ 267686 h 364561"/>
              <a:gd name="connsiteX14958" fmla="*/ 8915687 w 12192000"/>
              <a:gd name="connsiteY14958" fmla="*/ 267686 h 364561"/>
              <a:gd name="connsiteX14959" fmla="*/ 8905935 w 12192000"/>
              <a:gd name="connsiteY14959" fmla="*/ 265007 h 364561"/>
              <a:gd name="connsiteX14960" fmla="*/ 8905052 w 12192000"/>
              <a:gd name="connsiteY14960" fmla="*/ 265227 h 364561"/>
              <a:gd name="connsiteX14961" fmla="*/ 8905935 w 12192000"/>
              <a:gd name="connsiteY14961" fmla="*/ 267686 h 364561"/>
              <a:gd name="connsiteX14962" fmla="*/ 8905007 w 12192000"/>
              <a:gd name="connsiteY14962" fmla="*/ 265239 h 364561"/>
              <a:gd name="connsiteX14963" fmla="*/ 8899230 w 12192000"/>
              <a:gd name="connsiteY14963" fmla="*/ 266681 h 364561"/>
              <a:gd name="connsiteX14964" fmla="*/ 8896183 w 12192000"/>
              <a:gd name="connsiteY14964" fmla="*/ 267686 h 364561"/>
              <a:gd name="connsiteX14965" fmla="*/ 8904411 w 12192000"/>
              <a:gd name="connsiteY14965" fmla="*/ 263667 h 364561"/>
              <a:gd name="connsiteX14966" fmla="*/ 8905007 w 12192000"/>
              <a:gd name="connsiteY14966" fmla="*/ 265239 h 364561"/>
              <a:gd name="connsiteX14967" fmla="*/ 8905052 w 12192000"/>
              <a:gd name="connsiteY14967" fmla="*/ 265227 h 364561"/>
              <a:gd name="connsiteX14968" fmla="*/ 8904411 w 12192000"/>
              <a:gd name="connsiteY14968" fmla="*/ 263444 h 364561"/>
              <a:gd name="connsiteX14969" fmla="*/ 8896183 w 12192000"/>
              <a:gd name="connsiteY14969" fmla="*/ 253397 h 364561"/>
              <a:gd name="connsiteX14970" fmla="*/ 8905935 w 12192000"/>
              <a:gd name="connsiteY14970" fmla="*/ 260542 h 364561"/>
              <a:gd name="connsiteX14971" fmla="*/ 8915687 w 12192000"/>
              <a:gd name="connsiteY14971" fmla="*/ 260542 h 364561"/>
              <a:gd name="connsiteX14972" fmla="*/ 8925438 w 12192000"/>
              <a:gd name="connsiteY14972" fmla="*/ 253397 h 364561"/>
              <a:gd name="connsiteX14973" fmla="*/ 8915687 w 12192000"/>
              <a:gd name="connsiteY14973" fmla="*/ 246253 h 364561"/>
              <a:gd name="connsiteX14974" fmla="*/ 8921324 w 12192000"/>
              <a:gd name="connsiteY14974" fmla="*/ 247369 h 364561"/>
              <a:gd name="connsiteX14975" fmla="*/ 8923557 w 12192000"/>
              <a:gd name="connsiteY14975" fmla="*/ 249264 h 364561"/>
              <a:gd name="connsiteX14976" fmla="*/ 8919298 w 12192000"/>
              <a:gd name="connsiteY14976" fmla="*/ 239903 h 364561"/>
              <a:gd name="connsiteX14977" fmla="*/ 8925460 w 12192000"/>
              <a:gd name="connsiteY14977" fmla="*/ 240214 h 364561"/>
              <a:gd name="connsiteX14978" fmla="*/ 8925460 w 12192000"/>
              <a:gd name="connsiteY14978" fmla="*/ 245415 h 364561"/>
              <a:gd name="connsiteX14979" fmla="*/ 8925460 w 12192000"/>
              <a:gd name="connsiteY14979" fmla="*/ 246332 h 364561"/>
              <a:gd name="connsiteX14980" fmla="*/ 8934890 w 12192000"/>
              <a:gd name="connsiteY14980" fmla="*/ 246332 h 364561"/>
              <a:gd name="connsiteX14981" fmla="*/ 8933711 w 12192000"/>
              <a:gd name="connsiteY14981" fmla="*/ 242665 h 364561"/>
              <a:gd name="connsiteX14982" fmla="*/ 8926419 w 12192000"/>
              <a:gd name="connsiteY14982" fmla="*/ 239424 h 364561"/>
              <a:gd name="connsiteX14983" fmla="*/ 8929508 w 12192000"/>
              <a:gd name="connsiteY14983" fmla="*/ 224479 h 364561"/>
              <a:gd name="connsiteX14984" fmla="*/ 8925150 w 12192000"/>
              <a:gd name="connsiteY14984" fmla="*/ 229077 h 364561"/>
              <a:gd name="connsiteX14985" fmla="*/ 8925150 w 12192000"/>
              <a:gd name="connsiteY14985" fmla="*/ 209409 h 364561"/>
              <a:gd name="connsiteX14986" fmla="*/ 8934890 w 12192000"/>
              <a:gd name="connsiteY14986" fmla="*/ 202328 h 364561"/>
              <a:gd name="connsiteX14987" fmla="*/ 8905669 w 12192000"/>
              <a:gd name="connsiteY14987" fmla="*/ 209409 h 364561"/>
              <a:gd name="connsiteX14988" fmla="*/ 8912638 w 12192000"/>
              <a:gd name="connsiteY14988" fmla="*/ 218095 h 364561"/>
              <a:gd name="connsiteX14989" fmla="*/ 8915409 w 12192000"/>
              <a:gd name="connsiteY14989" fmla="*/ 217502 h 364561"/>
              <a:gd name="connsiteX14990" fmla="*/ 8913605 w 12192000"/>
              <a:gd name="connsiteY14990" fmla="*/ 219299 h 364561"/>
              <a:gd name="connsiteX14991" fmla="*/ 8914191 w 12192000"/>
              <a:gd name="connsiteY14991" fmla="*/ 220031 h 364561"/>
              <a:gd name="connsiteX14992" fmla="*/ 8915409 w 12192000"/>
              <a:gd name="connsiteY14992" fmla="*/ 224583 h 364561"/>
              <a:gd name="connsiteX14993" fmla="*/ 8911300 w 12192000"/>
              <a:gd name="connsiteY14993" fmla="*/ 221595 h 364561"/>
              <a:gd name="connsiteX14994" fmla="*/ 8913605 w 12192000"/>
              <a:gd name="connsiteY14994" fmla="*/ 219299 h 364561"/>
              <a:gd name="connsiteX14995" fmla="*/ 8912638 w 12192000"/>
              <a:gd name="connsiteY14995" fmla="*/ 218095 h 364561"/>
              <a:gd name="connsiteX14996" fmla="*/ 8908957 w 12192000"/>
              <a:gd name="connsiteY14996" fmla="*/ 218883 h 364561"/>
              <a:gd name="connsiteX14997" fmla="*/ 8897883 w 12192000"/>
              <a:gd name="connsiteY14997" fmla="*/ 212182 h 364561"/>
              <a:gd name="connsiteX14998" fmla="*/ 8897883 w 12192000"/>
              <a:gd name="connsiteY14998" fmla="*/ 209781 h 364561"/>
              <a:gd name="connsiteX14999" fmla="*/ 8895490 w 12192000"/>
              <a:gd name="connsiteY14999" fmla="*/ 210718 h 364561"/>
              <a:gd name="connsiteX15000" fmla="*/ 8884797 w 12192000"/>
              <a:gd name="connsiteY15000" fmla="*/ 202328 h 364561"/>
              <a:gd name="connsiteX15001" fmla="*/ 8889869 w 12192000"/>
              <a:gd name="connsiteY15001" fmla="*/ 212917 h 364561"/>
              <a:gd name="connsiteX15002" fmla="*/ 8876536 w 12192000"/>
              <a:gd name="connsiteY15002" fmla="*/ 218132 h 364561"/>
              <a:gd name="connsiteX15003" fmla="*/ 8877266 w 12192000"/>
              <a:gd name="connsiteY15003" fmla="*/ 226383 h 364561"/>
              <a:gd name="connsiteX15004" fmla="*/ 8876289 w 12192000"/>
              <a:gd name="connsiteY15004" fmla="*/ 225660 h 364561"/>
              <a:gd name="connsiteX15005" fmla="*/ 8875073 w 12192000"/>
              <a:gd name="connsiteY15005" fmla="*/ 224761 h 364561"/>
              <a:gd name="connsiteX15006" fmla="*/ 8865501 w 12192000"/>
              <a:gd name="connsiteY15006" fmla="*/ 234872 h 364561"/>
              <a:gd name="connsiteX15007" fmla="*/ 8865350 w 12192000"/>
              <a:gd name="connsiteY15007" fmla="*/ 239109 h 364561"/>
              <a:gd name="connsiteX15008" fmla="*/ 8855784 w 12192000"/>
              <a:gd name="connsiteY15008" fmla="*/ 239109 h 364561"/>
              <a:gd name="connsiteX15009" fmla="*/ 8855784 w 12192000"/>
              <a:gd name="connsiteY15009" fmla="*/ 246253 h 364561"/>
              <a:gd name="connsiteX15010" fmla="*/ 8855784 w 12192000"/>
              <a:gd name="connsiteY15010" fmla="*/ 253397 h 364561"/>
              <a:gd name="connsiteX15011" fmla="*/ 8846032 w 12192000"/>
              <a:gd name="connsiteY15011" fmla="*/ 253397 h 364561"/>
              <a:gd name="connsiteX15012" fmla="*/ 8855784 w 12192000"/>
              <a:gd name="connsiteY15012" fmla="*/ 246253 h 364561"/>
              <a:gd name="connsiteX15013" fmla="*/ 8855784 w 12192000"/>
              <a:gd name="connsiteY15013" fmla="*/ 239109 h 364561"/>
              <a:gd name="connsiteX15014" fmla="*/ 8855784 w 12192000"/>
              <a:gd name="connsiteY15014" fmla="*/ 237881 h 364561"/>
              <a:gd name="connsiteX15015" fmla="*/ 8855784 w 12192000"/>
              <a:gd name="connsiteY15015" fmla="*/ 224820 h 364561"/>
              <a:gd name="connsiteX15016" fmla="*/ 8836281 w 12192000"/>
              <a:gd name="connsiteY15016" fmla="*/ 224820 h 364561"/>
              <a:gd name="connsiteX15017" fmla="*/ 8836044 w 12192000"/>
              <a:gd name="connsiteY15017" fmla="*/ 224715 h 364561"/>
              <a:gd name="connsiteX15018" fmla="*/ 8843983 w 12192000"/>
              <a:gd name="connsiteY15018" fmla="*/ 222468 h 364561"/>
              <a:gd name="connsiteX15019" fmla="*/ 8849970 w 12192000"/>
              <a:gd name="connsiteY15019" fmla="*/ 218646 h 364561"/>
              <a:gd name="connsiteX15020" fmla="*/ 8855521 w 12192000"/>
              <a:gd name="connsiteY15020" fmla="*/ 217589 h 364561"/>
              <a:gd name="connsiteX15021" fmla="*/ 8855447 w 12192000"/>
              <a:gd name="connsiteY15021" fmla="*/ 217635 h 364561"/>
              <a:gd name="connsiteX15022" fmla="*/ 8855928 w 12192000"/>
              <a:gd name="connsiteY15022" fmla="*/ 217685 h 364561"/>
              <a:gd name="connsiteX15023" fmla="*/ 8856066 w 12192000"/>
              <a:gd name="connsiteY15023" fmla="*/ 221668 h 364561"/>
              <a:gd name="connsiteX15024" fmla="*/ 8857098 w 12192000"/>
              <a:gd name="connsiteY15024" fmla="*/ 223845 h 364561"/>
              <a:gd name="connsiteX15025" fmla="*/ 8865230 w 12192000"/>
              <a:gd name="connsiteY15025" fmla="*/ 224748 h 364561"/>
              <a:gd name="connsiteX15026" fmla="*/ 8865230 w 12192000"/>
              <a:gd name="connsiteY15026" fmla="*/ 224761 h 364561"/>
              <a:gd name="connsiteX15027" fmla="*/ 8865274 w 12192000"/>
              <a:gd name="connsiteY15027" fmla="*/ 224753 h 364561"/>
              <a:gd name="connsiteX15028" fmla="*/ 8865348 w 12192000"/>
              <a:gd name="connsiteY15028" fmla="*/ 224761 h 364561"/>
              <a:gd name="connsiteX15029" fmla="*/ 8865346 w 12192000"/>
              <a:gd name="connsiteY15029" fmla="*/ 224740 h 364561"/>
              <a:gd name="connsiteX15030" fmla="*/ 8870123 w 12192000"/>
              <a:gd name="connsiteY15030" fmla="*/ 223870 h 364561"/>
              <a:gd name="connsiteX15031" fmla="*/ 8875014 w 12192000"/>
              <a:gd name="connsiteY15031" fmla="*/ 217635 h 364561"/>
              <a:gd name="connsiteX15032" fmla="*/ 8884797 w 12192000"/>
              <a:gd name="connsiteY15032" fmla="*/ 209490 h 364561"/>
              <a:gd name="connsiteX15033" fmla="*/ 8865230 w 12192000"/>
              <a:gd name="connsiteY15033" fmla="*/ 188109 h 364561"/>
              <a:gd name="connsiteX15034" fmla="*/ 8884797 w 12192000"/>
              <a:gd name="connsiteY15034" fmla="*/ 188109 h 364561"/>
              <a:gd name="connsiteX15035" fmla="*/ 8855447 w 12192000"/>
              <a:gd name="connsiteY15035" fmla="*/ 173856 h 364561"/>
              <a:gd name="connsiteX15036" fmla="*/ 8855447 w 12192000"/>
              <a:gd name="connsiteY15036" fmla="*/ 195236 h 364561"/>
              <a:gd name="connsiteX15037" fmla="*/ 8845664 w 12192000"/>
              <a:gd name="connsiteY15037" fmla="*/ 173856 h 364561"/>
              <a:gd name="connsiteX15038" fmla="*/ 8835881 w 12192000"/>
              <a:gd name="connsiteY15038" fmla="*/ 180983 h 364561"/>
              <a:gd name="connsiteX15039" fmla="*/ 8855447 w 12192000"/>
              <a:gd name="connsiteY15039" fmla="*/ 202363 h 364561"/>
              <a:gd name="connsiteX15040" fmla="*/ 8865230 w 12192000"/>
              <a:gd name="connsiteY15040" fmla="*/ 202363 h 364561"/>
              <a:gd name="connsiteX15041" fmla="*/ 8865230 w 12192000"/>
              <a:gd name="connsiteY15041" fmla="*/ 217635 h 364561"/>
              <a:gd name="connsiteX15042" fmla="*/ 8861103 w 12192000"/>
              <a:gd name="connsiteY15042" fmla="*/ 214198 h 364561"/>
              <a:gd name="connsiteX15043" fmla="*/ 8855870 w 12192000"/>
              <a:gd name="connsiteY15043" fmla="*/ 217378 h 364561"/>
              <a:gd name="connsiteX15044" fmla="*/ 8854197 w 12192000"/>
              <a:gd name="connsiteY15044" fmla="*/ 212725 h 364561"/>
              <a:gd name="connsiteX15045" fmla="*/ 8835881 w 12192000"/>
              <a:gd name="connsiteY15045" fmla="*/ 209231 h 364561"/>
              <a:gd name="connsiteX15046" fmla="*/ 8835881 w 12192000"/>
              <a:gd name="connsiteY15046" fmla="*/ 220442 h 364561"/>
              <a:gd name="connsiteX15047" fmla="*/ 8835881 w 12192000"/>
              <a:gd name="connsiteY15047" fmla="*/ 224643 h 364561"/>
              <a:gd name="connsiteX15048" fmla="*/ 8830643 w 12192000"/>
              <a:gd name="connsiteY15048" fmla="*/ 222317 h 364561"/>
              <a:gd name="connsiteX15049" fmla="*/ 8826529 w 12192000"/>
              <a:gd name="connsiteY15049" fmla="*/ 202367 h 364561"/>
              <a:gd name="connsiteX15050" fmla="*/ 8816778 w 12192000"/>
              <a:gd name="connsiteY15050" fmla="*/ 202367 h 364561"/>
              <a:gd name="connsiteX15051" fmla="*/ 8826529 w 12192000"/>
              <a:gd name="connsiteY15051" fmla="*/ 209511 h 364561"/>
              <a:gd name="connsiteX15052" fmla="*/ 8826529 w 12192000"/>
              <a:gd name="connsiteY15052" fmla="*/ 217676 h 364561"/>
              <a:gd name="connsiteX15053" fmla="*/ 8816778 w 12192000"/>
              <a:gd name="connsiteY15053" fmla="*/ 217676 h 364561"/>
              <a:gd name="connsiteX15054" fmla="*/ 8807026 w 12192000"/>
              <a:gd name="connsiteY15054" fmla="*/ 224820 h 364561"/>
              <a:gd name="connsiteX15055" fmla="*/ 8828967 w 12192000"/>
              <a:gd name="connsiteY15055" fmla="*/ 227834 h 364561"/>
              <a:gd name="connsiteX15056" fmla="*/ 8835893 w 12192000"/>
              <a:gd name="connsiteY15056" fmla="*/ 231746 h 364561"/>
              <a:gd name="connsiteX15057" fmla="*/ 8835882 w 12192000"/>
              <a:gd name="connsiteY15057" fmla="*/ 231664 h 364561"/>
              <a:gd name="connsiteX15058" fmla="*/ 8845901 w 12192000"/>
              <a:gd name="connsiteY15058" fmla="*/ 238998 h 364561"/>
              <a:gd name="connsiteX15059" fmla="*/ 8836039 w 12192000"/>
              <a:gd name="connsiteY15059" fmla="*/ 232810 h 364561"/>
              <a:gd name="connsiteX15060" fmla="*/ 8835923 w 12192000"/>
              <a:gd name="connsiteY15060" fmla="*/ 231965 h 364561"/>
              <a:gd name="connsiteX15061" fmla="*/ 8826355 w 12192000"/>
              <a:gd name="connsiteY15061" fmla="*/ 231965 h 364561"/>
              <a:gd name="connsiteX15062" fmla="*/ 8825043 w 12192000"/>
              <a:gd name="connsiteY15062" fmla="*/ 236018 h 364561"/>
              <a:gd name="connsiteX15063" fmla="*/ 8826453 w 12192000"/>
              <a:gd name="connsiteY15063" fmla="*/ 246332 h 364561"/>
              <a:gd name="connsiteX15064" fmla="*/ 8826453 w 12192000"/>
              <a:gd name="connsiteY15064" fmla="*/ 238998 h 364561"/>
              <a:gd name="connsiteX15065" fmla="*/ 8835882 w 12192000"/>
              <a:gd name="connsiteY15065" fmla="*/ 238998 h 364561"/>
              <a:gd name="connsiteX15066" fmla="*/ 8826453 w 12192000"/>
              <a:gd name="connsiteY15066" fmla="*/ 246332 h 364561"/>
              <a:gd name="connsiteX15067" fmla="*/ 8839823 w 12192000"/>
              <a:gd name="connsiteY15067" fmla="*/ 257899 h 364561"/>
              <a:gd name="connsiteX15068" fmla="*/ 8842004 w 12192000"/>
              <a:gd name="connsiteY15068" fmla="*/ 261587 h 364561"/>
              <a:gd name="connsiteX15069" fmla="*/ 8845900 w 12192000"/>
              <a:gd name="connsiteY15069" fmla="*/ 260568 h 364561"/>
              <a:gd name="connsiteX15070" fmla="*/ 8845900 w 12192000"/>
              <a:gd name="connsiteY15070" fmla="*/ 267686 h 364561"/>
              <a:gd name="connsiteX15071" fmla="*/ 8844642 w 12192000"/>
              <a:gd name="connsiteY15071" fmla="*/ 267686 h 364561"/>
              <a:gd name="connsiteX15072" fmla="*/ 8845900 w 12192000"/>
              <a:gd name="connsiteY15072" fmla="*/ 274804 h 364561"/>
              <a:gd name="connsiteX15073" fmla="*/ 8836177 w 12192000"/>
              <a:gd name="connsiteY15073" fmla="*/ 274804 h 364561"/>
              <a:gd name="connsiteX15074" fmla="*/ 8816729 w 12192000"/>
              <a:gd name="connsiteY15074" fmla="*/ 274804 h 364561"/>
              <a:gd name="connsiteX15075" fmla="*/ 8807004 w 12192000"/>
              <a:gd name="connsiteY15075" fmla="*/ 267686 h 364561"/>
              <a:gd name="connsiteX15076" fmla="*/ 8826453 w 12192000"/>
              <a:gd name="connsiteY15076" fmla="*/ 260568 h 364561"/>
              <a:gd name="connsiteX15077" fmla="*/ 8816729 w 12192000"/>
              <a:gd name="connsiteY15077" fmla="*/ 274804 h 364561"/>
              <a:gd name="connsiteX15078" fmla="*/ 8830403 w 12192000"/>
              <a:gd name="connsiteY15078" fmla="*/ 271801 h 364561"/>
              <a:gd name="connsiteX15079" fmla="*/ 8836177 w 12192000"/>
              <a:gd name="connsiteY15079" fmla="*/ 274804 h 364561"/>
              <a:gd name="connsiteX15080" fmla="*/ 8836177 w 12192000"/>
              <a:gd name="connsiteY15080" fmla="*/ 267686 h 364561"/>
              <a:gd name="connsiteX15081" fmla="*/ 8836177 w 12192000"/>
              <a:gd name="connsiteY15081" fmla="*/ 260568 h 364561"/>
              <a:gd name="connsiteX15082" fmla="*/ 8826453 w 12192000"/>
              <a:gd name="connsiteY15082" fmla="*/ 253450 h 364561"/>
              <a:gd name="connsiteX15083" fmla="*/ 8816729 w 12192000"/>
              <a:gd name="connsiteY15083" fmla="*/ 246332 h 364561"/>
              <a:gd name="connsiteX15084" fmla="*/ 8816434 w 12192000"/>
              <a:gd name="connsiteY15084" fmla="*/ 246332 h 364561"/>
              <a:gd name="connsiteX15085" fmla="*/ 8816434 w 12192000"/>
              <a:gd name="connsiteY15085" fmla="*/ 236018 h 364561"/>
              <a:gd name="connsiteX15086" fmla="*/ 8816434 w 12192000"/>
              <a:gd name="connsiteY15086" fmla="*/ 231965 h 364561"/>
              <a:gd name="connsiteX15087" fmla="*/ 8807026 w 12192000"/>
              <a:gd name="connsiteY15087" fmla="*/ 231965 h 364561"/>
              <a:gd name="connsiteX15088" fmla="*/ 8786130 w 12192000"/>
              <a:gd name="connsiteY15088" fmla="*/ 246253 h 364561"/>
              <a:gd name="connsiteX15089" fmla="*/ 8807026 w 12192000"/>
              <a:gd name="connsiteY15089" fmla="*/ 239109 h 364561"/>
              <a:gd name="connsiteX15090" fmla="*/ 8816778 w 12192000"/>
              <a:gd name="connsiteY15090" fmla="*/ 253397 h 364561"/>
              <a:gd name="connsiteX15091" fmla="*/ 8805193 w 12192000"/>
              <a:gd name="connsiteY15091" fmla="*/ 253397 h 364561"/>
              <a:gd name="connsiteX15092" fmla="*/ 8799400 w 12192000"/>
              <a:gd name="connsiteY15092" fmla="*/ 247640 h 364561"/>
              <a:gd name="connsiteX15093" fmla="*/ 8785633 w 12192000"/>
              <a:gd name="connsiteY15093" fmla="*/ 246749 h 364561"/>
              <a:gd name="connsiteX15094" fmla="*/ 8791884 w 12192000"/>
              <a:gd name="connsiteY15094" fmla="*/ 252985 h 364561"/>
              <a:gd name="connsiteX15095" fmla="*/ 8798267 w 12192000"/>
              <a:gd name="connsiteY15095" fmla="*/ 253397 h 364561"/>
              <a:gd name="connsiteX15096" fmla="*/ 8795881 w 12192000"/>
              <a:gd name="connsiteY15096" fmla="*/ 253397 h 364561"/>
              <a:gd name="connsiteX15097" fmla="*/ 8816778 w 12192000"/>
              <a:gd name="connsiteY15097" fmla="*/ 260542 h 364561"/>
              <a:gd name="connsiteX15098" fmla="*/ 8795881 w 12192000"/>
              <a:gd name="connsiteY15098" fmla="*/ 260542 h 364561"/>
              <a:gd name="connsiteX15099" fmla="*/ 8795881 w 12192000"/>
              <a:gd name="connsiteY15099" fmla="*/ 253397 h 364561"/>
              <a:gd name="connsiteX15100" fmla="*/ 8786130 w 12192000"/>
              <a:gd name="connsiteY15100" fmla="*/ 256077 h 364561"/>
              <a:gd name="connsiteX15101" fmla="*/ 8785722 w 12192000"/>
              <a:gd name="connsiteY15101" fmla="*/ 255904 h 364561"/>
              <a:gd name="connsiteX15102" fmla="*/ 8785978 w 12192000"/>
              <a:gd name="connsiteY15102" fmla="*/ 256411 h 364561"/>
              <a:gd name="connsiteX15103" fmla="*/ 8786130 w 12192000"/>
              <a:gd name="connsiteY15103" fmla="*/ 260542 h 364561"/>
              <a:gd name="connsiteX15104" fmla="*/ 8747123 w 12192000"/>
              <a:gd name="connsiteY15104" fmla="*/ 260542 h 364561"/>
              <a:gd name="connsiteX15105" fmla="*/ 8747123 w 12192000"/>
              <a:gd name="connsiteY15105" fmla="*/ 267686 h 364561"/>
              <a:gd name="connsiteX15106" fmla="*/ 8737371 w 12192000"/>
              <a:gd name="connsiteY15106" fmla="*/ 267686 h 364561"/>
              <a:gd name="connsiteX15107" fmla="*/ 8737371 w 12192000"/>
              <a:gd name="connsiteY15107" fmla="*/ 253397 h 364561"/>
              <a:gd name="connsiteX15108" fmla="*/ 8766627 w 12192000"/>
              <a:gd name="connsiteY15108" fmla="*/ 253397 h 364561"/>
              <a:gd name="connsiteX15109" fmla="*/ 8756875 w 12192000"/>
              <a:gd name="connsiteY15109" fmla="*/ 239109 h 364561"/>
              <a:gd name="connsiteX15110" fmla="*/ 8737371 w 12192000"/>
              <a:gd name="connsiteY15110" fmla="*/ 239109 h 364561"/>
              <a:gd name="connsiteX15111" fmla="*/ 8737371 w 12192000"/>
              <a:gd name="connsiteY15111" fmla="*/ 231965 h 364561"/>
              <a:gd name="connsiteX15112" fmla="*/ 8727619 w 12192000"/>
              <a:gd name="connsiteY15112" fmla="*/ 231965 h 364561"/>
              <a:gd name="connsiteX15113" fmla="*/ 8708116 w 12192000"/>
              <a:gd name="connsiteY15113" fmla="*/ 217676 h 364561"/>
              <a:gd name="connsiteX15114" fmla="*/ 8708116 w 12192000"/>
              <a:gd name="connsiteY15114" fmla="*/ 231965 h 364561"/>
              <a:gd name="connsiteX15115" fmla="*/ 8677468 w 12192000"/>
              <a:gd name="connsiteY15115" fmla="*/ 239109 h 364561"/>
              <a:gd name="connsiteX15116" fmla="*/ 8667716 w 12192000"/>
              <a:gd name="connsiteY15116" fmla="*/ 246253 h 364561"/>
              <a:gd name="connsiteX15117" fmla="*/ 8677468 w 12192000"/>
              <a:gd name="connsiteY15117" fmla="*/ 246253 h 364561"/>
              <a:gd name="connsiteX15118" fmla="*/ 8687220 w 12192000"/>
              <a:gd name="connsiteY15118" fmla="*/ 239109 h 364561"/>
              <a:gd name="connsiteX15119" fmla="*/ 8696972 w 12192000"/>
              <a:gd name="connsiteY15119" fmla="*/ 239109 h 364561"/>
              <a:gd name="connsiteX15120" fmla="*/ 8696972 w 12192000"/>
              <a:gd name="connsiteY15120" fmla="*/ 253397 h 364561"/>
              <a:gd name="connsiteX15121" fmla="*/ 8677468 w 12192000"/>
              <a:gd name="connsiteY15121" fmla="*/ 246253 h 364561"/>
              <a:gd name="connsiteX15122" fmla="*/ 8677468 w 12192000"/>
              <a:gd name="connsiteY15122" fmla="*/ 253397 h 364561"/>
              <a:gd name="connsiteX15123" fmla="*/ 8667716 w 12192000"/>
              <a:gd name="connsiteY15123" fmla="*/ 253397 h 364561"/>
              <a:gd name="connsiteX15124" fmla="*/ 8657965 w 12192000"/>
              <a:gd name="connsiteY15124" fmla="*/ 246253 h 364561"/>
              <a:gd name="connsiteX15125" fmla="*/ 8648213 w 12192000"/>
              <a:gd name="connsiteY15125" fmla="*/ 246253 h 364561"/>
              <a:gd name="connsiteX15126" fmla="*/ 8638461 w 12192000"/>
              <a:gd name="connsiteY15126" fmla="*/ 246253 h 364561"/>
              <a:gd name="connsiteX15127" fmla="*/ 8638461 w 12192000"/>
              <a:gd name="connsiteY15127" fmla="*/ 239109 h 364561"/>
              <a:gd name="connsiteX15128" fmla="*/ 8667716 w 12192000"/>
              <a:gd name="connsiteY15128" fmla="*/ 239109 h 364561"/>
              <a:gd name="connsiteX15129" fmla="*/ 8677468 w 12192000"/>
              <a:gd name="connsiteY15129" fmla="*/ 224820 h 364561"/>
              <a:gd name="connsiteX15130" fmla="*/ 8677468 w 12192000"/>
              <a:gd name="connsiteY15130" fmla="*/ 224761 h 364561"/>
              <a:gd name="connsiteX15131" fmla="*/ 8677350 w 12192000"/>
              <a:gd name="connsiteY15131" fmla="*/ 224761 h 364561"/>
              <a:gd name="connsiteX15132" fmla="*/ 8677468 w 12192000"/>
              <a:gd name="connsiteY15132" fmla="*/ 224606 h 364561"/>
              <a:gd name="connsiteX15133" fmla="*/ 8677468 w 12192000"/>
              <a:gd name="connsiteY15133" fmla="*/ 220228 h 364561"/>
              <a:gd name="connsiteX15134" fmla="*/ 8677468 w 12192000"/>
              <a:gd name="connsiteY15134" fmla="*/ 209511 h 364561"/>
              <a:gd name="connsiteX15135" fmla="*/ 8677404 w 12192000"/>
              <a:gd name="connsiteY15135" fmla="*/ 209231 h 364561"/>
              <a:gd name="connsiteX15136" fmla="*/ 8677468 w 12192000"/>
              <a:gd name="connsiteY15136" fmla="*/ 209231 h 364561"/>
              <a:gd name="connsiteX15137" fmla="*/ 8686780 w 12192000"/>
              <a:gd name="connsiteY15137" fmla="*/ 209231 h 364561"/>
              <a:gd name="connsiteX15138" fmla="*/ 8686780 w 12192000"/>
              <a:gd name="connsiteY15138" fmla="*/ 202328 h 364561"/>
              <a:gd name="connsiteX15139" fmla="*/ 8677350 w 12192000"/>
              <a:gd name="connsiteY15139" fmla="*/ 202328 h 364561"/>
              <a:gd name="connsiteX15140" fmla="*/ 8677350 w 12192000"/>
              <a:gd name="connsiteY15140" fmla="*/ 208368 h 364561"/>
              <a:gd name="connsiteX15141" fmla="*/ 8677350 w 12192000"/>
              <a:gd name="connsiteY15141" fmla="*/ 209001 h 364561"/>
              <a:gd name="connsiteX15142" fmla="*/ 8675792 w 12192000"/>
              <a:gd name="connsiteY15142" fmla="*/ 202256 h 364561"/>
              <a:gd name="connsiteX15143" fmla="*/ 8657965 w 12192000"/>
              <a:gd name="connsiteY15143" fmla="*/ 195223 h 364561"/>
              <a:gd name="connsiteX15144" fmla="*/ 8667716 w 12192000"/>
              <a:gd name="connsiteY15144" fmla="*/ 202367 h 364561"/>
              <a:gd name="connsiteX15145" fmla="*/ 8657965 w 12192000"/>
              <a:gd name="connsiteY15145" fmla="*/ 217676 h 364561"/>
              <a:gd name="connsiteX15146" fmla="*/ 8667716 w 12192000"/>
              <a:gd name="connsiteY15146" fmla="*/ 209511 h 364561"/>
              <a:gd name="connsiteX15147" fmla="*/ 8657965 w 12192000"/>
              <a:gd name="connsiteY15147" fmla="*/ 217676 h 364561"/>
              <a:gd name="connsiteX15148" fmla="*/ 8657965 w 12192000"/>
              <a:gd name="connsiteY15148" fmla="*/ 224820 h 364561"/>
              <a:gd name="connsiteX15149" fmla="*/ 8667716 w 12192000"/>
              <a:gd name="connsiteY15149" fmla="*/ 224820 h 364561"/>
              <a:gd name="connsiteX15150" fmla="*/ 8657965 w 12192000"/>
              <a:gd name="connsiteY15150" fmla="*/ 231965 h 364561"/>
              <a:gd name="connsiteX15151" fmla="*/ 8648213 w 12192000"/>
              <a:gd name="connsiteY15151" fmla="*/ 224820 h 364561"/>
              <a:gd name="connsiteX15152" fmla="*/ 8638461 w 12192000"/>
              <a:gd name="connsiteY15152" fmla="*/ 224820 h 364561"/>
              <a:gd name="connsiteX15153" fmla="*/ 8648213 w 12192000"/>
              <a:gd name="connsiteY15153" fmla="*/ 231965 h 364561"/>
              <a:gd name="connsiteX15154" fmla="*/ 8628710 w 12192000"/>
              <a:gd name="connsiteY15154" fmla="*/ 231965 h 364561"/>
              <a:gd name="connsiteX15155" fmla="*/ 8628710 w 12192000"/>
              <a:gd name="connsiteY15155" fmla="*/ 217676 h 364561"/>
              <a:gd name="connsiteX15156" fmla="*/ 8618958 w 12192000"/>
              <a:gd name="connsiteY15156" fmla="*/ 217676 h 364561"/>
              <a:gd name="connsiteX15157" fmla="*/ 8618586 w 12192000"/>
              <a:gd name="connsiteY15157" fmla="*/ 224672 h 364561"/>
              <a:gd name="connsiteX15158" fmla="*/ 8614762 w 12192000"/>
              <a:gd name="connsiteY15158" fmla="*/ 223855 h 364561"/>
              <a:gd name="connsiteX15159" fmla="*/ 8619006 w 12192000"/>
              <a:gd name="connsiteY15159" fmla="*/ 217514 h 364561"/>
              <a:gd name="connsiteX15160" fmla="*/ 8618663 w 12192000"/>
              <a:gd name="connsiteY15160" fmla="*/ 217371 h 364561"/>
              <a:gd name="connsiteX15161" fmla="*/ 8618670 w 12192000"/>
              <a:gd name="connsiteY15161" fmla="*/ 217427 h 364561"/>
              <a:gd name="connsiteX15162" fmla="*/ 8618421 w 12192000"/>
              <a:gd name="connsiteY15162" fmla="*/ 217269 h 364561"/>
              <a:gd name="connsiteX15163" fmla="*/ 8609105 w 12192000"/>
              <a:gd name="connsiteY15163" fmla="*/ 213372 h 364561"/>
              <a:gd name="connsiteX15164" fmla="*/ 8607888 w 12192000"/>
              <a:gd name="connsiteY15164" fmla="*/ 210571 h 364561"/>
              <a:gd name="connsiteX15165" fmla="*/ 8618421 w 12192000"/>
              <a:gd name="connsiteY15165" fmla="*/ 217269 h 364561"/>
              <a:gd name="connsiteX15166" fmla="*/ 8618663 w 12192000"/>
              <a:gd name="connsiteY15166" fmla="*/ 217371 h 364561"/>
              <a:gd name="connsiteX15167" fmla="*/ 8616753 w 12192000"/>
              <a:gd name="connsiteY15167" fmla="*/ 199618 h 364561"/>
              <a:gd name="connsiteX15168" fmla="*/ 8608231 w 12192000"/>
              <a:gd name="connsiteY15168" fmla="*/ 188827 h 364561"/>
              <a:gd name="connsiteX15169" fmla="*/ 8608639 w 12192000"/>
              <a:gd name="connsiteY15169" fmla="*/ 188006 h 364561"/>
              <a:gd name="connsiteX15170" fmla="*/ 8618496 w 12192000"/>
              <a:gd name="connsiteY15170" fmla="*/ 188805 h 364561"/>
              <a:gd name="connsiteX15171" fmla="*/ 8628435 w 12192000"/>
              <a:gd name="connsiteY15171" fmla="*/ 195039 h 364561"/>
              <a:gd name="connsiteX15172" fmla="*/ 8618670 w 12192000"/>
              <a:gd name="connsiteY15172" fmla="*/ 180791 h 364561"/>
              <a:gd name="connsiteX15173" fmla="*/ 8597746 w 12192000"/>
              <a:gd name="connsiteY15173" fmla="*/ 173668 h 364561"/>
              <a:gd name="connsiteX15174" fmla="*/ 8587979 w 12192000"/>
              <a:gd name="connsiteY15174" fmla="*/ 195039 h 364561"/>
              <a:gd name="connsiteX15175" fmla="*/ 8578214 w 12192000"/>
              <a:gd name="connsiteY15175" fmla="*/ 187915 h 364561"/>
              <a:gd name="connsiteX15176" fmla="*/ 8568449 w 12192000"/>
              <a:gd name="connsiteY15176" fmla="*/ 180791 h 364561"/>
              <a:gd name="connsiteX15177" fmla="*/ 8578214 w 12192000"/>
              <a:gd name="connsiteY15177" fmla="*/ 173668 h 364561"/>
              <a:gd name="connsiteX15178" fmla="*/ 8587979 w 12192000"/>
              <a:gd name="connsiteY15178" fmla="*/ 166544 h 364561"/>
              <a:gd name="connsiteX15179" fmla="*/ 8578214 w 12192000"/>
              <a:gd name="connsiteY15179" fmla="*/ 152296 h 364561"/>
              <a:gd name="connsiteX15180" fmla="*/ 8568449 w 12192000"/>
              <a:gd name="connsiteY15180" fmla="*/ 145173 h 364561"/>
              <a:gd name="connsiteX15181" fmla="*/ 8564544 w 12192000"/>
              <a:gd name="connsiteY15181" fmla="*/ 144461 h 364561"/>
              <a:gd name="connsiteX15182" fmla="*/ 8568449 w 12192000"/>
              <a:gd name="connsiteY15182" fmla="*/ 148735 h 364561"/>
              <a:gd name="connsiteX15183" fmla="*/ 8578214 w 12192000"/>
              <a:gd name="connsiteY15183" fmla="*/ 159420 h 364561"/>
              <a:gd name="connsiteX15184" fmla="*/ 8568449 w 12192000"/>
              <a:gd name="connsiteY15184" fmla="*/ 173668 h 364561"/>
              <a:gd name="connsiteX15185" fmla="*/ 8548919 w 12192000"/>
              <a:gd name="connsiteY15185" fmla="*/ 166544 h 364561"/>
              <a:gd name="connsiteX15186" fmla="*/ 8558684 w 12192000"/>
              <a:gd name="connsiteY15186" fmla="*/ 173668 h 364561"/>
              <a:gd name="connsiteX15187" fmla="*/ 8555022 w 12192000"/>
              <a:gd name="connsiteY15187" fmla="*/ 180791 h 364561"/>
              <a:gd name="connsiteX15188" fmla="*/ 8556890 w 12192000"/>
              <a:gd name="connsiteY15188" fmla="*/ 184787 h 364561"/>
              <a:gd name="connsiteX15189" fmla="*/ 8557006 w 12192000"/>
              <a:gd name="connsiteY15189" fmla="*/ 184798 h 364561"/>
              <a:gd name="connsiteX15190" fmla="*/ 8558684 w 12192000"/>
              <a:gd name="connsiteY15190" fmla="*/ 187915 h 364561"/>
              <a:gd name="connsiteX15191" fmla="*/ 8568449 w 12192000"/>
              <a:gd name="connsiteY15191" fmla="*/ 195039 h 364561"/>
              <a:gd name="connsiteX15192" fmla="*/ 8558684 w 12192000"/>
              <a:gd name="connsiteY15192" fmla="*/ 202162 h 364561"/>
              <a:gd name="connsiteX15193" fmla="*/ 8603216 w 12192000"/>
              <a:gd name="connsiteY15193" fmla="*/ 207600 h 364561"/>
              <a:gd name="connsiteX15194" fmla="*/ 8607465 w 12192000"/>
              <a:gd name="connsiteY15194" fmla="*/ 210302 h 364561"/>
              <a:gd name="connsiteX15195" fmla="*/ 8605392 w 12192000"/>
              <a:gd name="connsiteY15195" fmla="*/ 220102 h 364561"/>
              <a:gd name="connsiteX15196" fmla="*/ 8611072 w 12192000"/>
              <a:gd name="connsiteY15196" fmla="*/ 223499 h 364561"/>
              <a:gd name="connsiteX15197" fmla="*/ 8618585 w 12192000"/>
              <a:gd name="connsiteY15197" fmla="*/ 224694 h 364561"/>
              <a:gd name="connsiteX15198" fmla="*/ 8618575 w 12192000"/>
              <a:gd name="connsiteY15198" fmla="*/ 224885 h 364561"/>
              <a:gd name="connsiteX15199" fmla="*/ 8618958 w 12192000"/>
              <a:gd name="connsiteY15199" fmla="*/ 224820 h 364561"/>
              <a:gd name="connsiteX15200" fmla="*/ 8618524 w 12192000"/>
              <a:gd name="connsiteY15200" fmla="*/ 225841 h 364561"/>
              <a:gd name="connsiteX15201" fmla="*/ 8618436 w 12192000"/>
              <a:gd name="connsiteY15201" fmla="*/ 227500 h 364561"/>
              <a:gd name="connsiteX15202" fmla="*/ 8618958 w 12192000"/>
              <a:gd name="connsiteY15202" fmla="*/ 231965 h 364561"/>
              <a:gd name="connsiteX15203" fmla="*/ 8628710 w 12192000"/>
              <a:gd name="connsiteY15203" fmla="*/ 239109 h 364561"/>
              <a:gd name="connsiteX15204" fmla="*/ 8648213 w 12192000"/>
              <a:gd name="connsiteY15204" fmla="*/ 267686 h 364561"/>
              <a:gd name="connsiteX15205" fmla="*/ 8618958 w 12192000"/>
              <a:gd name="connsiteY15205" fmla="*/ 253397 h 364561"/>
              <a:gd name="connsiteX15206" fmla="*/ 8618958 w 12192000"/>
              <a:gd name="connsiteY15206" fmla="*/ 246253 h 364561"/>
              <a:gd name="connsiteX15207" fmla="*/ 8618958 w 12192000"/>
              <a:gd name="connsiteY15207" fmla="*/ 239109 h 364561"/>
              <a:gd name="connsiteX15208" fmla="*/ 8614779 w 12192000"/>
              <a:gd name="connsiteY15208" fmla="*/ 234644 h 364561"/>
              <a:gd name="connsiteX15209" fmla="*/ 8618524 w 12192000"/>
              <a:gd name="connsiteY15209" fmla="*/ 225841 h 364561"/>
              <a:gd name="connsiteX15210" fmla="*/ 8618575 w 12192000"/>
              <a:gd name="connsiteY15210" fmla="*/ 224885 h 364561"/>
              <a:gd name="connsiteX15211" fmla="*/ 8612363 w 12192000"/>
              <a:gd name="connsiteY15211" fmla="*/ 225937 h 364561"/>
              <a:gd name="connsiteX15212" fmla="*/ 8598062 w 12192000"/>
              <a:gd name="connsiteY15212" fmla="*/ 231965 h 364561"/>
              <a:gd name="connsiteX15213" fmla="*/ 8598062 w 12192000"/>
              <a:gd name="connsiteY15213" fmla="*/ 246253 h 364561"/>
              <a:gd name="connsiteX15214" fmla="*/ 8607814 w 12192000"/>
              <a:gd name="connsiteY15214" fmla="*/ 246253 h 364561"/>
              <a:gd name="connsiteX15215" fmla="*/ 8607814 w 12192000"/>
              <a:gd name="connsiteY15215" fmla="*/ 253397 h 364561"/>
              <a:gd name="connsiteX15216" fmla="*/ 8588310 w 12192000"/>
              <a:gd name="connsiteY15216" fmla="*/ 253397 h 364561"/>
              <a:gd name="connsiteX15217" fmla="*/ 8598062 w 12192000"/>
              <a:gd name="connsiteY15217" fmla="*/ 246253 h 364561"/>
              <a:gd name="connsiteX15218" fmla="*/ 8578559 w 12192000"/>
              <a:gd name="connsiteY15218" fmla="*/ 246253 h 364561"/>
              <a:gd name="connsiteX15219" fmla="*/ 8588310 w 12192000"/>
              <a:gd name="connsiteY15219" fmla="*/ 239109 h 364561"/>
              <a:gd name="connsiteX15220" fmla="*/ 8578559 w 12192000"/>
              <a:gd name="connsiteY15220" fmla="*/ 239109 h 364561"/>
              <a:gd name="connsiteX15221" fmla="*/ 8568807 w 12192000"/>
              <a:gd name="connsiteY15221" fmla="*/ 231965 h 364561"/>
              <a:gd name="connsiteX15222" fmla="*/ 8578559 w 12192000"/>
              <a:gd name="connsiteY15222" fmla="*/ 231965 h 364561"/>
              <a:gd name="connsiteX15223" fmla="*/ 8568807 w 12192000"/>
              <a:gd name="connsiteY15223" fmla="*/ 224820 h 364561"/>
              <a:gd name="connsiteX15224" fmla="*/ 8549304 w 12192000"/>
              <a:gd name="connsiteY15224" fmla="*/ 217676 h 364561"/>
              <a:gd name="connsiteX15225" fmla="*/ 8539552 w 12192000"/>
              <a:gd name="connsiteY15225" fmla="*/ 224820 h 364561"/>
              <a:gd name="connsiteX15226" fmla="*/ 8539552 w 12192000"/>
              <a:gd name="connsiteY15226" fmla="*/ 231965 h 364561"/>
              <a:gd name="connsiteX15227" fmla="*/ 8529801 w 12192000"/>
              <a:gd name="connsiteY15227" fmla="*/ 224820 h 364561"/>
              <a:gd name="connsiteX15228" fmla="*/ 8518656 w 12192000"/>
              <a:gd name="connsiteY15228" fmla="*/ 224820 h 364561"/>
              <a:gd name="connsiteX15229" fmla="*/ 8508905 w 12192000"/>
              <a:gd name="connsiteY15229" fmla="*/ 217676 h 364561"/>
              <a:gd name="connsiteX15230" fmla="*/ 8499153 w 12192000"/>
              <a:gd name="connsiteY15230" fmla="*/ 224820 h 364561"/>
              <a:gd name="connsiteX15231" fmla="*/ 8489401 w 12192000"/>
              <a:gd name="connsiteY15231" fmla="*/ 217676 h 364561"/>
              <a:gd name="connsiteX15232" fmla="*/ 8489401 w 12192000"/>
              <a:gd name="connsiteY15232" fmla="*/ 231965 h 364561"/>
              <a:gd name="connsiteX15233" fmla="*/ 8508905 w 12192000"/>
              <a:gd name="connsiteY15233" fmla="*/ 224820 h 364561"/>
              <a:gd name="connsiteX15234" fmla="*/ 8499153 w 12192000"/>
              <a:gd name="connsiteY15234" fmla="*/ 231965 h 364561"/>
              <a:gd name="connsiteX15235" fmla="*/ 8508905 w 12192000"/>
              <a:gd name="connsiteY15235" fmla="*/ 239109 h 364561"/>
              <a:gd name="connsiteX15236" fmla="*/ 8489401 w 12192000"/>
              <a:gd name="connsiteY15236" fmla="*/ 231965 h 364561"/>
              <a:gd name="connsiteX15237" fmla="*/ 8499153 w 12192000"/>
              <a:gd name="connsiteY15237" fmla="*/ 246253 h 364561"/>
              <a:gd name="connsiteX15238" fmla="*/ 8479650 w 12192000"/>
              <a:gd name="connsiteY15238" fmla="*/ 246253 h 364561"/>
              <a:gd name="connsiteX15239" fmla="*/ 8489401 w 12192000"/>
              <a:gd name="connsiteY15239" fmla="*/ 239109 h 364561"/>
              <a:gd name="connsiteX15240" fmla="*/ 8479650 w 12192000"/>
              <a:gd name="connsiteY15240" fmla="*/ 231965 h 364561"/>
              <a:gd name="connsiteX15241" fmla="*/ 8479650 w 12192000"/>
              <a:gd name="connsiteY15241" fmla="*/ 224820 h 364561"/>
              <a:gd name="connsiteX15242" fmla="*/ 8479650 w 12192000"/>
              <a:gd name="connsiteY15242" fmla="*/ 223816 h 364561"/>
              <a:gd name="connsiteX15243" fmla="*/ 8479650 w 12192000"/>
              <a:gd name="connsiteY15243" fmla="*/ 222142 h 364561"/>
              <a:gd name="connsiteX15244" fmla="*/ 8479650 w 12192000"/>
              <a:gd name="connsiteY15244" fmla="*/ 221806 h 364561"/>
              <a:gd name="connsiteX15245" fmla="*/ 8479650 w 12192000"/>
              <a:gd name="connsiteY15245" fmla="*/ 220563 h 364561"/>
              <a:gd name="connsiteX15246" fmla="*/ 8479650 w 12192000"/>
              <a:gd name="connsiteY15246" fmla="*/ 217549 h 364561"/>
              <a:gd name="connsiteX15247" fmla="*/ 8479650 w 12192000"/>
              <a:gd name="connsiteY15247" fmla="*/ 217403 h 364561"/>
              <a:gd name="connsiteX15248" fmla="*/ 8492704 w 12192000"/>
              <a:gd name="connsiteY15248" fmla="*/ 216403 h 364561"/>
              <a:gd name="connsiteX15249" fmla="*/ 8497110 w 12192000"/>
              <a:gd name="connsiteY15249" fmla="*/ 213969 h 364561"/>
              <a:gd name="connsiteX15250" fmla="*/ 8498724 w 12192000"/>
              <a:gd name="connsiteY15250" fmla="*/ 209395 h 364561"/>
              <a:gd name="connsiteX15251" fmla="*/ 8499153 w 12192000"/>
              <a:gd name="connsiteY15251" fmla="*/ 209511 h 364561"/>
              <a:gd name="connsiteX15252" fmla="*/ 8508905 w 12192000"/>
              <a:gd name="connsiteY15252" fmla="*/ 202367 h 364561"/>
              <a:gd name="connsiteX15253" fmla="*/ 8499153 w 12192000"/>
              <a:gd name="connsiteY15253" fmla="*/ 188079 h 364561"/>
              <a:gd name="connsiteX15254" fmla="*/ 8499153 w 12192000"/>
              <a:gd name="connsiteY15254" fmla="*/ 195223 h 364561"/>
              <a:gd name="connsiteX15255" fmla="*/ 8479650 w 12192000"/>
              <a:gd name="connsiteY15255" fmla="*/ 195223 h 364561"/>
              <a:gd name="connsiteX15256" fmla="*/ 8489401 w 12192000"/>
              <a:gd name="connsiteY15256" fmla="*/ 202367 h 364561"/>
              <a:gd name="connsiteX15257" fmla="*/ 8479650 w 12192000"/>
              <a:gd name="connsiteY15257" fmla="*/ 202367 h 364561"/>
              <a:gd name="connsiteX15258" fmla="*/ 8460147 w 12192000"/>
              <a:gd name="connsiteY15258" fmla="*/ 180935 h 364561"/>
              <a:gd name="connsiteX15259" fmla="*/ 8469898 w 12192000"/>
              <a:gd name="connsiteY15259" fmla="*/ 180935 h 364561"/>
              <a:gd name="connsiteX15260" fmla="*/ 8460147 w 12192000"/>
              <a:gd name="connsiteY15260" fmla="*/ 166646 h 364561"/>
              <a:gd name="connsiteX15261" fmla="*/ 8450395 w 12192000"/>
              <a:gd name="connsiteY15261" fmla="*/ 188079 h 364561"/>
              <a:gd name="connsiteX15262" fmla="*/ 8460147 w 12192000"/>
              <a:gd name="connsiteY15262" fmla="*/ 209511 h 364561"/>
              <a:gd name="connsiteX15263" fmla="*/ 8469898 w 12192000"/>
              <a:gd name="connsiteY15263" fmla="*/ 217676 h 364561"/>
              <a:gd name="connsiteX15264" fmla="*/ 8460147 w 12192000"/>
              <a:gd name="connsiteY15264" fmla="*/ 224820 h 364561"/>
              <a:gd name="connsiteX15265" fmla="*/ 8468679 w 12192000"/>
              <a:gd name="connsiteY15265" fmla="*/ 223035 h 364561"/>
              <a:gd name="connsiteX15266" fmla="*/ 8469273 w 12192000"/>
              <a:gd name="connsiteY15266" fmla="*/ 225146 h 364561"/>
              <a:gd name="connsiteX15267" fmla="*/ 8469898 w 12192000"/>
              <a:gd name="connsiteY15267" fmla="*/ 224820 h 364561"/>
              <a:gd name="connsiteX15268" fmla="*/ 8469898 w 12192000"/>
              <a:gd name="connsiteY15268" fmla="*/ 231965 h 364561"/>
              <a:gd name="connsiteX15269" fmla="*/ 8469746 w 12192000"/>
              <a:gd name="connsiteY15269" fmla="*/ 226830 h 364561"/>
              <a:gd name="connsiteX15270" fmla="*/ 8469273 w 12192000"/>
              <a:gd name="connsiteY15270" fmla="*/ 225146 h 364561"/>
              <a:gd name="connsiteX15271" fmla="*/ 8464108 w 12192000"/>
              <a:gd name="connsiteY15271" fmla="*/ 227834 h 364561"/>
              <a:gd name="connsiteX15272" fmla="*/ 8450395 w 12192000"/>
              <a:gd name="connsiteY15272" fmla="*/ 224820 h 364561"/>
              <a:gd name="connsiteX15273" fmla="*/ 8469898 w 12192000"/>
              <a:gd name="connsiteY15273" fmla="*/ 239109 h 364561"/>
              <a:gd name="connsiteX15274" fmla="*/ 8460147 w 12192000"/>
              <a:gd name="connsiteY15274" fmla="*/ 239109 h 364561"/>
              <a:gd name="connsiteX15275" fmla="*/ 8465022 w 12192000"/>
              <a:gd name="connsiteY15275" fmla="*/ 240002 h 364561"/>
              <a:gd name="connsiteX15276" fmla="*/ 8469898 w 12192000"/>
              <a:gd name="connsiteY15276" fmla="*/ 246253 h 364561"/>
              <a:gd name="connsiteX15277" fmla="*/ 8460147 w 12192000"/>
              <a:gd name="connsiteY15277" fmla="*/ 239109 h 364561"/>
              <a:gd name="connsiteX15278" fmla="*/ 8440643 w 12192000"/>
              <a:gd name="connsiteY15278" fmla="*/ 224820 h 364561"/>
              <a:gd name="connsiteX15279" fmla="*/ 8440643 w 12192000"/>
              <a:gd name="connsiteY15279" fmla="*/ 217676 h 364561"/>
              <a:gd name="connsiteX15280" fmla="*/ 8450395 w 12192000"/>
              <a:gd name="connsiteY15280" fmla="*/ 224820 h 364561"/>
              <a:gd name="connsiteX15281" fmla="*/ 8450395 w 12192000"/>
              <a:gd name="connsiteY15281" fmla="*/ 209409 h 364561"/>
              <a:gd name="connsiteX15282" fmla="*/ 8448772 w 12192000"/>
              <a:gd name="connsiteY15282" fmla="*/ 210517 h 364561"/>
              <a:gd name="connsiteX15283" fmla="*/ 8430860 w 12192000"/>
              <a:gd name="connsiteY15283" fmla="*/ 209367 h 364561"/>
              <a:gd name="connsiteX15284" fmla="*/ 8430860 w 12192000"/>
              <a:gd name="connsiteY15284" fmla="*/ 217541 h 364561"/>
              <a:gd name="connsiteX15285" fmla="*/ 8430860 w 12192000"/>
              <a:gd name="connsiteY15285" fmla="*/ 224693 h 364561"/>
              <a:gd name="connsiteX15286" fmla="*/ 8419663 w 12192000"/>
              <a:gd name="connsiteY15286" fmla="*/ 224693 h 364561"/>
              <a:gd name="connsiteX15287" fmla="*/ 8419663 w 12192000"/>
              <a:gd name="connsiteY15287" fmla="*/ 217541 h 364561"/>
              <a:gd name="connsiteX15288" fmla="*/ 8409866 w 12192000"/>
              <a:gd name="connsiteY15288" fmla="*/ 224693 h 364561"/>
              <a:gd name="connsiteX15289" fmla="*/ 8390270 w 12192000"/>
              <a:gd name="connsiteY15289" fmla="*/ 224693 h 364561"/>
              <a:gd name="connsiteX15290" fmla="*/ 8400068 w 12192000"/>
              <a:gd name="connsiteY15290" fmla="*/ 217541 h 364561"/>
              <a:gd name="connsiteX15291" fmla="*/ 8390270 w 12192000"/>
              <a:gd name="connsiteY15291" fmla="*/ 209367 h 364561"/>
              <a:gd name="connsiteX15292" fmla="*/ 8380473 w 12192000"/>
              <a:gd name="connsiteY15292" fmla="*/ 231846 h 364561"/>
              <a:gd name="connsiteX15293" fmla="*/ 8360877 w 12192000"/>
              <a:gd name="connsiteY15293" fmla="*/ 238998 h 364561"/>
              <a:gd name="connsiteX15294" fmla="*/ 8351127 w 12192000"/>
              <a:gd name="connsiteY15294" fmla="*/ 238998 h 364561"/>
              <a:gd name="connsiteX15295" fmla="*/ 8351127 w 12192000"/>
              <a:gd name="connsiteY15295" fmla="*/ 246116 h 364561"/>
              <a:gd name="connsiteX15296" fmla="*/ 8341376 w 12192000"/>
              <a:gd name="connsiteY15296" fmla="*/ 253234 h 364561"/>
              <a:gd name="connsiteX15297" fmla="*/ 8330232 w 12192000"/>
              <a:gd name="connsiteY15297" fmla="*/ 231880 h 364561"/>
              <a:gd name="connsiteX15298" fmla="*/ 8330420 w 12192000"/>
              <a:gd name="connsiteY15298" fmla="*/ 231850 h 364561"/>
              <a:gd name="connsiteX15299" fmla="*/ 8326170 w 12192000"/>
              <a:gd name="connsiteY15299" fmla="*/ 228951 h 364561"/>
              <a:gd name="connsiteX15300" fmla="*/ 8311085 w 12192000"/>
              <a:gd name="connsiteY15300" fmla="*/ 231965 h 364561"/>
              <a:gd name="connsiteX15301" fmla="*/ 8311085 w 12192000"/>
              <a:gd name="connsiteY15301" fmla="*/ 224820 h 364561"/>
              <a:gd name="connsiteX15302" fmla="*/ 8291582 w 12192000"/>
              <a:gd name="connsiteY15302" fmla="*/ 224820 h 364561"/>
              <a:gd name="connsiteX15303" fmla="*/ 8272079 w 12192000"/>
              <a:gd name="connsiteY15303" fmla="*/ 202367 h 364561"/>
              <a:gd name="connsiteX15304" fmla="*/ 8272079 w 12192000"/>
              <a:gd name="connsiteY15304" fmla="*/ 209511 h 364561"/>
              <a:gd name="connsiteX15305" fmla="*/ 8273450 w 12192000"/>
              <a:gd name="connsiteY15305" fmla="*/ 229605 h 364561"/>
              <a:gd name="connsiteX15306" fmla="*/ 8272079 w 12192000"/>
              <a:gd name="connsiteY15306" fmla="*/ 229896 h 364561"/>
              <a:gd name="connsiteX15307" fmla="*/ 8272079 w 12192000"/>
              <a:gd name="connsiteY15307" fmla="*/ 231965 h 364561"/>
              <a:gd name="connsiteX15308" fmla="*/ 8267035 w 12192000"/>
              <a:gd name="connsiteY15308" fmla="*/ 230966 h 364561"/>
              <a:gd name="connsiteX15309" fmla="*/ 8262327 w 12192000"/>
              <a:gd name="connsiteY15309" fmla="*/ 231965 h 364561"/>
              <a:gd name="connsiteX15310" fmla="*/ 8262327 w 12192000"/>
              <a:gd name="connsiteY15310" fmla="*/ 224820 h 364561"/>
              <a:gd name="connsiteX15311" fmla="*/ 8266441 w 12192000"/>
              <a:gd name="connsiteY15311" fmla="*/ 230848 h 364561"/>
              <a:gd name="connsiteX15312" fmla="*/ 8267035 w 12192000"/>
              <a:gd name="connsiteY15312" fmla="*/ 230966 h 364561"/>
              <a:gd name="connsiteX15313" fmla="*/ 8272079 w 12192000"/>
              <a:gd name="connsiteY15313" fmla="*/ 229896 h 364561"/>
              <a:gd name="connsiteX15314" fmla="*/ 8272079 w 12192000"/>
              <a:gd name="connsiteY15314" fmla="*/ 209511 h 364561"/>
              <a:gd name="connsiteX15315" fmla="*/ 8262479 w 12192000"/>
              <a:gd name="connsiteY15315" fmla="*/ 216401 h 364561"/>
              <a:gd name="connsiteX15316" fmla="*/ 8262353 w 12192000"/>
              <a:gd name="connsiteY15316" fmla="*/ 217466 h 364561"/>
              <a:gd name="connsiteX15317" fmla="*/ 8262458 w 12192000"/>
              <a:gd name="connsiteY15317" fmla="*/ 217514 h 364561"/>
              <a:gd name="connsiteX15318" fmla="*/ 8262336 w 12192000"/>
              <a:gd name="connsiteY15318" fmla="*/ 217602 h 364561"/>
              <a:gd name="connsiteX15319" fmla="*/ 8262327 w 12192000"/>
              <a:gd name="connsiteY15319" fmla="*/ 217676 h 364561"/>
              <a:gd name="connsiteX15320" fmla="*/ 8262309 w 12192000"/>
              <a:gd name="connsiteY15320" fmla="*/ 217621 h 364561"/>
              <a:gd name="connsiteX15321" fmla="*/ 8256665 w 12192000"/>
              <a:gd name="connsiteY15321" fmla="*/ 221704 h 364561"/>
              <a:gd name="connsiteX15322" fmla="*/ 8252439 w 12192000"/>
              <a:gd name="connsiteY15322" fmla="*/ 224761 h 364561"/>
              <a:gd name="connsiteX15323" fmla="*/ 8242420 w 12192000"/>
              <a:gd name="connsiteY15323" fmla="*/ 224761 h 364561"/>
              <a:gd name="connsiteX15324" fmla="*/ 8255100 w 12192000"/>
              <a:gd name="connsiteY15324" fmla="*/ 214133 h 364561"/>
              <a:gd name="connsiteX15325" fmla="*/ 8262243 w 12192000"/>
              <a:gd name="connsiteY15325" fmla="*/ 217415 h 364561"/>
              <a:gd name="connsiteX15326" fmla="*/ 8260803 w 12192000"/>
              <a:gd name="connsiteY15326" fmla="*/ 212956 h 364561"/>
              <a:gd name="connsiteX15327" fmla="*/ 8252576 w 12192000"/>
              <a:gd name="connsiteY15327" fmla="*/ 209511 h 364561"/>
              <a:gd name="connsiteX15328" fmla="*/ 8272079 w 12192000"/>
              <a:gd name="connsiteY15328" fmla="*/ 202367 h 364561"/>
              <a:gd name="connsiteX15329" fmla="*/ 8262327 w 12192000"/>
              <a:gd name="connsiteY15329" fmla="*/ 202367 h 364561"/>
              <a:gd name="connsiteX15330" fmla="*/ 8252576 w 12192000"/>
              <a:gd name="connsiteY15330" fmla="*/ 188079 h 364561"/>
              <a:gd name="connsiteX15331" fmla="*/ 8252456 w 12192000"/>
              <a:gd name="connsiteY15331" fmla="*/ 188079 h 364561"/>
              <a:gd name="connsiteX15332" fmla="*/ 8258230 w 12192000"/>
              <a:gd name="connsiteY15332" fmla="*/ 183977 h 364561"/>
              <a:gd name="connsiteX15333" fmla="*/ 8262456 w 12192000"/>
              <a:gd name="connsiteY15333" fmla="*/ 180974 h 364561"/>
              <a:gd name="connsiteX15334" fmla="*/ 8244141 w 12192000"/>
              <a:gd name="connsiteY15334" fmla="*/ 177971 h 364561"/>
              <a:gd name="connsiteX15335" fmla="*/ 8242419 w 12192000"/>
              <a:gd name="connsiteY15335" fmla="*/ 180974 h 364561"/>
              <a:gd name="connsiteX15336" fmla="*/ 8252281 w 12192000"/>
              <a:gd name="connsiteY15336" fmla="*/ 183977 h 364561"/>
              <a:gd name="connsiteX15337" fmla="*/ 8252437 w 12192000"/>
              <a:gd name="connsiteY15337" fmla="*/ 188079 h 364561"/>
              <a:gd name="connsiteX15338" fmla="*/ 8242824 w 12192000"/>
              <a:gd name="connsiteY15338" fmla="*/ 188079 h 364561"/>
              <a:gd name="connsiteX15339" fmla="*/ 8252576 w 12192000"/>
              <a:gd name="connsiteY15339" fmla="*/ 202367 h 364561"/>
              <a:gd name="connsiteX15340" fmla="*/ 8242824 w 12192000"/>
              <a:gd name="connsiteY15340" fmla="*/ 209511 h 364561"/>
              <a:gd name="connsiteX15341" fmla="*/ 8242824 w 12192000"/>
              <a:gd name="connsiteY15341" fmla="*/ 195223 h 364561"/>
              <a:gd name="connsiteX15342" fmla="*/ 8231679 w 12192000"/>
              <a:gd name="connsiteY15342" fmla="*/ 188079 h 364561"/>
              <a:gd name="connsiteX15343" fmla="*/ 8242824 w 12192000"/>
              <a:gd name="connsiteY15343" fmla="*/ 188079 h 364561"/>
              <a:gd name="connsiteX15344" fmla="*/ 8242824 w 12192000"/>
              <a:gd name="connsiteY15344" fmla="*/ 173790 h 364561"/>
              <a:gd name="connsiteX15345" fmla="*/ 8221928 w 12192000"/>
              <a:gd name="connsiteY15345" fmla="*/ 166646 h 364561"/>
              <a:gd name="connsiteX15346" fmla="*/ 8221928 w 12192000"/>
              <a:gd name="connsiteY15346" fmla="*/ 188079 h 364561"/>
              <a:gd name="connsiteX15347" fmla="*/ 8212176 w 12192000"/>
              <a:gd name="connsiteY15347" fmla="*/ 180935 h 364561"/>
              <a:gd name="connsiteX15348" fmla="*/ 8221928 w 12192000"/>
              <a:gd name="connsiteY15348" fmla="*/ 195223 h 364561"/>
              <a:gd name="connsiteX15349" fmla="*/ 8231679 w 12192000"/>
              <a:gd name="connsiteY15349" fmla="*/ 195223 h 364561"/>
              <a:gd name="connsiteX15350" fmla="*/ 8212176 w 12192000"/>
              <a:gd name="connsiteY15350" fmla="*/ 202367 h 364561"/>
              <a:gd name="connsiteX15351" fmla="*/ 8212176 w 12192000"/>
              <a:gd name="connsiteY15351" fmla="*/ 195223 h 364561"/>
              <a:gd name="connsiteX15352" fmla="*/ 8202424 w 12192000"/>
              <a:gd name="connsiteY15352" fmla="*/ 195223 h 364561"/>
              <a:gd name="connsiteX15353" fmla="*/ 8221928 w 12192000"/>
              <a:gd name="connsiteY15353" fmla="*/ 217676 h 364561"/>
              <a:gd name="connsiteX15354" fmla="*/ 8192673 w 12192000"/>
              <a:gd name="connsiteY15354" fmla="*/ 209511 h 364561"/>
              <a:gd name="connsiteX15355" fmla="*/ 8212176 w 12192000"/>
              <a:gd name="connsiteY15355" fmla="*/ 224820 h 364561"/>
              <a:gd name="connsiteX15356" fmla="*/ 8192673 w 12192000"/>
              <a:gd name="connsiteY15356" fmla="*/ 217676 h 364561"/>
              <a:gd name="connsiteX15357" fmla="*/ 8183074 w 12192000"/>
              <a:gd name="connsiteY15357" fmla="*/ 220690 h 364561"/>
              <a:gd name="connsiteX15358" fmla="*/ 8182923 w 12192000"/>
              <a:gd name="connsiteY15358" fmla="*/ 224766 h 364561"/>
              <a:gd name="connsiteX15359" fmla="*/ 8188613 w 12192000"/>
              <a:gd name="connsiteY15359" fmla="*/ 225762 h 364561"/>
              <a:gd name="connsiteX15360" fmla="*/ 8202149 w 12192000"/>
              <a:gd name="connsiteY15360" fmla="*/ 224761 h 364561"/>
              <a:gd name="connsiteX15361" fmla="*/ 8202149 w 12192000"/>
              <a:gd name="connsiteY15361" fmla="*/ 231880 h 364561"/>
              <a:gd name="connsiteX15362" fmla="*/ 8192523 w 12192000"/>
              <a:gd name="connsiteY15362" fmla="*/ 238998 h 364561"/>
              <a:gd name="connsiteX15363" fmla="*/ 8202149 w 12192000"/>
              <a:gd name="connsiteY15363" fmla="*/ 246116 h 364561"/>
              <a:gd name="connsiteX15364" fmla="*/ 8211775 w 12192000"/>
              <a:gd name="connsiteY15364" fmla="*/ 238998 h 364561"/>
              <a:gd name="connsiteX15365" fmla="*/ 8202149 w 12192000"/>
              <a:gd name="connsiteY15365" fmla="*/ 253234 h 364561"/>
              <a:gd name="connsiteX15366" fmla="*/ 8182897 w 12192000"/>
              <a:gd name="connsiteY15366" fmla="*/ 238998 h 364561"/>
              <a:gd name="connsiteX15367" fmla="*/ 8192523 w 12192000"/>
              <a:gd name="connsiteY15367" fmla="*/ 231880 h 364561"/>
              <a:gd name="connsiteX15368" fmla="*/ 8182897 w 12192000"/>
              <a:gd name="connsiteY15368" fmla="*/ 231880 h 364561"/>
              <a:gd name="connsiteX15369" fmla="*/ 8182897 w 12192000"/>
              <a:gd name="connsiteY15369" fmla="*/ 228877 h 364561"/>
              <a:gd name="connsiteX15370" fmla="*/ 8182897 w 12192000"/>
              <a:gd name="connsiteY15370" fmla="*/ 224796 h 364561"/>
              <a:gd name="connsiteX15371" fmla="*/ 8178807 w 12192000"/>
              <a:gd name="connsiteY15371" fmla="*/ 220563 h 364561"/>
              <a:gd name="connsiteX15372" fmla="*/ 8182921 w 12192000"/>
              <a:gd name="connsiteY15372" fmla="*/ 209511 h 364561"/>
              <a:gd name="connsiteX15373" fmla="*/ 8173170 w 12192000"/>
              <a:gd name="connsiteY15373" fmla="*/ 209511 h 364561"/>
              <a:gd name="connsiteX15374" fmla="*/ 8173170 w 12192000"/>
              <a:gd name="connsiteY15374" fmla="*/ 217676 h 364561"/>
              <a:gd name="connsiteX15375" fmla="*/ 8163418 w 12192000"/>
              <a:gd name="connsiteY15375" fmla="*/ 217676 h 364561"/>
              <a:gd name="connsiteX15376" fmla="*/ 8163418 w 12192000"/>
              <a:gd name="connsiteY15376" fmla="*/ 202367 h 364561"/>
              <a:gd name="connsiteX15377" fmla="*/ 8132770 w 12192000"/>
              <a:gd name="connsiteY15377" fmla="*/ 202367 h 364561"/>
              <a:gd name="connsiteX15378" fmla="*/ 8153666 w 12192000"/>
              <a:gd name="connsiteY15378" fmla="*/ 217676 h 364561"/>
              <a:gd name="connsiteX15379" fmla="*/ 8123018 w 12192000"/>
              <a:gd name="connsiteY15379" fmla="*/ 209511 h 364561"/>
              <a:gd name="connsiteX15380" fmla="*/ 8113267 w 12192000"/>
              <a:gd name="connsiteY15380" fmla="*/ 223800 h 364561"/>
              <a:gd name="connsiteX15381" fmla="*/ 8113267 w 12192000"/>
              <a:gd name="connsiteY15381" fmla="*/ 224820 h 364561"/>
              <a:gd name="connsiteX15382" fmla="*/ 8112953 w 12192000"/>
              <a:gd name="connsiteY15382" fmla="*/ 224260 h 364561"/>
              <a:gd name="connsiteX15383" fmla="*/ 8109305 w 12192000"/>
              <a:gd name="connsiteY15383" fmla="*/ 229605 h 364561"/>
              <a:gd name="connsiteX15384" fmla="*/ 8103515 w 12192000"/>
              <a:gd name="connsiteY15384" fmla="*/ 231965 h 364561"/>
              <a:gd name="connsiteX15385" fmla="*/ 8113267 w 12192000"/>
              <a:gd name="connsiteY15385" fmla="*/ 246253 h 364561"/>
              <a:gd name="connsiteX15386" fmla="*/ 8103515 w 12192000"/>
              <a:gd name="connsiteY15386" fmla="*/ 246253 h 364561"/>
              <a:gd name="connsiteX15387" fmla="*/ 8093763 w 12192000"/>
              <a:gd name="connsiteY15387" fmla="*/ 224820 h 364561"/>
              <a:gd name="connsiteX15388" fmla="*/ 8084012 w 12192000"/>
              <a:gd name="connsiteY15388" fmla="*/ 224820 h 364561"/>
              <a:gd name="connsiteX15389" fmla="*/ 8084012 w 12192000"/>
              <a:gd name="connsiteY15389" fmla="*/ 231965 h 364561"/>
              <a:gd name="connsiteX15390" fmla="*/ 8093763 w 12192000"/>
              <a:gd name="connsiteY15390" fmla="*/ 239109 h 364561"/>
              <a:gd name="connsiteX15391" fmla="*/ 8084012 w 12192000"/>
              <a:gd name="connsiteY15391" fmla="*/ 246253 h 364561"/>
              <a:gd name="connsiteX15392" fmla="*/ 8093763 w 12192000"/>
              <a:gd name="connsiteY15392" fmla="*/ 260542 h 364561"/>
              <a:gd name="connsiteX15393" fmla="*/ 8071822 w 12192000"/>
              <a:gd name="connsiteY15393" fmla="*/ 250495 h 364561"/>
              <a:gd name="connsiteX15394" fmla="*/ 8068568 w 12192000"/>
              <a:gd name="connsiteY15394" fmla="*/ 251786 h 364561"/>
              <a:gd name="connsiteX15395" fmla="*/ 8068622 w 12192000"/>
              <a:gd name="connsiteY15395" fmla="*/ 252169 h 364561"/>
              <a:gd name="connsiteX15396" fmla="*/ 8064745 w 12192000"/>
              <a:gd name="connsiteY15396" fmla="*/ 253326 h 364561"/>
              <a:gd name="connsiteX15397" fmla="*/ 8069057 w 12192000"/>
              <a:gd name="connsiteY15397" fmla="*/ 254124 h 364561"/>
              <a:gd name="connsiteX15398" fmla="*/ 8073870 w 12192000"/>
              <a:gd name="connsiteY15398" fmla="*/ 260352 h 364561"/>
              <a:gd name="connsiteX15399" fmla="*/ 8053243 w 12192000"/>
              <a:gd name="connsiteY15399" fmla="*/ 260352 h 364561"/>
              <a:gd name="connsiteX15400" fmla="*/ 8064245 w 12192000"/>
              <a:gd name="connsiteY15400" fmla="*/ 253234 h 364561"/>
              <a:gd name="connsiteX15401" fmla="*/ 8064705 w 12192000"/>
              <a:gd name="connsiteY15401" fmla="*/ 253319 h 364561"/>
              <a:gd name="connsiteX15402" fmla="*/ 8068568 w 12192000"/>
              <a:gd name="connsiteY15402" fmla="*/ 251786 h 364561"/>
              <a:gd name="connsiteX15403" fmla="*/ 8068165 w 12192000"/>
              <a:gd name="connsiteY15403" fmla="*/ 248932 h 364561"/>
              <a:gd name="connsiteX15404" fmla="*/ 8064508 w 12192000"/>
              <a:gd name="connsiteY15404" fmla="*/ 239109 h 364561"/>
              <a:gd name="connsiteX15405" fmla="*/ 8053364 w 12192000"/>
              <a:gd name="connsiteY15405" fmla="*/ 246253 h 364561"/>
              <a:gd name="connsiteX15406" fmla="*/ 8024109 w 12192000"/>
              <a:gd name="connsiteY15406" fmla="*/ 246253 h 364561"/>
              <a:gd name="connsiteX15407" fmla="*/ 8043612 w 12192000"/>
              <a:gd name="connsiteY15407" fmla="*/ 246253 h 364561"/>
              <a:gd name="connsiteX15408" fmla="*/ 8053364 w 12192000"/>
              <a:gd name="connsiteY15408" fmla="*/ 239109 h 364561"/>
              <a:gd name="connsiteX15409" fmla="*/ 8053364 w 12192000"/>
              <a:gd name="connsiteY15409" fmla="*/ 231965 h 364561"/>
              <a:gd name="connsiteX15410" fmla="*/ 8054185 w 12192000"/>
              <a:gd name="connsiteY15410" fmla="*/ 233368 h 364561"/>
              <a:gd name="connsiteX15411" fmla="*/ 8055279 w 12192000"/>
              <a:gd name="connsiteY15411" fmla="*/ 225713 h 364561"/>
              <a:gd name="connsiteX15412" fmla="*/ 8064508 w 12192000"/>
              <a:gd name="connsiteY15412" fmla="*/ 217676 h 364561"/>
              <a:gd name="connsiteX15413" fmla="*/ 8053364 w 12192000"/>
              <a:gd name="connsiteY15413" fmla="*/ 209511 h 364561"/>
              <a:gd name="connsiteX15414" fmla="*/ 8043612 w 12192000"/>
              <a:gd name="connsiteY15414" fmla="*/ 217676 h 364561"/>
              <a:gd name="connsiteX15415" fmla="*/ 8043612 w 12192000"/>
              <a:gd name="connsiteY15415" fmla="*/ 209511 h 364561"/>
              <a:gd name="connsiteX15416" fmla="*/ 8024109 w 12192000"/>
              <a:gd name="connsiteY15416" fmla="*/ 202367 h 364561"/>
              <a:gd name="connsiteX15417" fmla="*/ 8033860 w 12192000"/>
              <a:gd name="connsiteY15417" fmla="*/ 217676 h 364561"/>
              <a:gd name="connsiteX15418" fmla="*/ 8024109 w 12192000"/>
              <a:gd name="connsiteY15418" fmla="*/ 217676 h 364561"/>
              <a:gd name="connsiteX15419" fmla="*/ 8004605 w 12192000"/>
              <a:gd name="connsiteY15419" fmla="*/ 217676 h 364561"/>
              <a:gd name="connsiteX15420" fmla="*/ 7994852 w 12192000"/>
              <a:gd name="connsiteY15420" fmla="*/ 224820 h 364561"/>
              <a:gd name="connsiteX15421" fmla="*/ 8004605 w 12192000"/>
              <a:gd name="connsiteY15421" fmla="*/ 231965 h 364561"/>
              <a:gd name="connsiteX15422" fmla="*/ 7994852 w 12192000"/>
              <a:gd name="connsiteY15422" fmla="*/ 239109 h 364561"/>
              <a:gd name="connsiteX15423" fmla="*/ 7994852 w 12192000"/>
              <a:gd name="connsiteY15423" fmla="*/ 253397 h 364561"/>
              <a:gd name="connsiteX15424" fmla="*/ 7985102 w 12192000"/>
              <a:gd name="connsiteY15424" fmla="*/ 253397 h 364561"/>
              <a:gd name="connsiteX15425" fmla="*/ 7975351 w 12192000"/>
              <a:gd name="connsiteY15425" fmla="*/ 246253 h 364561"/>
              <a:gd name="connsiteX15426" fmla="*/ 7965598 w 12192000"/>
              <a:gd name="connsiteY15426" fmla="*/ 246253 h 364561"/>
              <a:gd name="connsiteX15427" fmla="*/ 7925198 w 12192000"/>
              <a:gd name="connsiteY15427" fmla="*/ 224820 h 364561"/>
              <a:gd name="connsiteX15428" fmla="*/ 7925198 w 12192000"/>
              <a:gd name="connsiteY15428" fmla="*/ 231965 h 364561"/>
              <a:gd name="connsiteX15429" fmla="*/ 7944702 w 12192000"/>
              <a:gd name="connsiteY15429" fmla="*/ 239109 h 364561"/>
              <a:gd name="connsiteX15430" fmla="*/ 7934950 w 12192000"/>
              <a:gd name="connsiteY15430" fmla="*/ 246253 h 364561"/>
              <a:gd name="connsiteX15431" fmla="*/ 7944702 w 12192000"/>
              <a:gd name="connsiteY15431" fmla="*/ 253397 h 364561"/>
              <a:gd name="connsiteX15432" fmla="*/ 7936349 w 12192000"/>
              <a:gd name="connsiteY15432" fmla="*/ 253397 h 364561"/>
              <a:gd name="connsiteX15433" fmla="*/ 7943554 w 12192000"/>
              <a:gd name="connsiteY15433" fmla="*/ 254151 h 364561"/>
              <a:gd name="connsiteX15434" fmla="*/ 7944805 w 12192000"/>
              <a:gd name="connsiteY15434" fmla="*/ 260568 h 364561"/>
              <a:gd name="connsiteX15435" fmla="*/ 7934787 w 12192000"/>
              <a:gd name="connsiteY15435" fmla="*/ 253234 h 364561"/>
              <a:gd name="connsiteX15436" fmla="*/ 7934944 w 12192000"/>
              <a:gd name="connsiteY15436" fmla="*/ 253250 h 364561"/>
              <a:gd name="connsiteX15437" fmla="*/ 7934798 w 12192000"/>
              <a:gd name="connsiteY15437" fmla="*/ 250272 h 364561"/>
              <a:gd name="connsiteX15438" fmla="*/ 7930836 w 12192000"/>
              <a:gd name="connsiteY15438" fmla="*/ 249379 h 364561"/>
              <a:gd name="connsiteX15439" fmla="*/ 7925238 w 12192000"/>
              <a:gd name="connsiteY15439" fmla="*/ 246275 h 364561"/>
              <a:gd name="connsiteX15440" fmla="*/ 7922300 w 12192000"/>
              <a:gd name="connsiteY15440" fmla="*/ 250231 h 364561"/>
              <a:gd name="connsiteX15441" fmla="*/ 7905786 w 12192000"/>
              <a:gd name="connsiteY15441" fmla="*/ 253234 h 364561"/>
              <a:gd name="connsiteX15442" fmla="*/ 7905786 w 12192000"/>
              <a:gd name="connsiteY15442" fmla="*/ 246116 h 364561"/>
              <a:gd name="connsiteX15443" fmla="*/ 7905786 w 12192000"/>
              <a:gd name="connsiteY15443" fmla="*/ 244228 h 364561"/>
              <a:gd name="connsiteX15444" fmla="*/ 7901962 w 12192000"/>
              <a:gd name="connsiteY15444" fmla="*/ 241111 h 364561"/>
              <a:gd name="connsiteX15445" fmla="*/ 7899670 w 12192000"/>
              <a:gd name="connsiteY15445" fmla="*/ 240298 h 364561"/>
              <a:gd name="connsiteX15446" fmla="*/ 7896000 w 12192000"/>
              <a:gd name="connsiteY15446" fmla="*/ 242557 h 364561"/>
              <a:gd name="connsiteX15447" fmla="*/ 7886214 w 12192000"/>
              <a:gd name="connsiteY15447" fmla="*/ 246116 h 364561"/>
              <a:gd name="connsiteX15448" fmla="*/ 7896000 w 12192000"/>
              <a:gd name="connsiteY15448" fmla="*/ 253234 h 364561"/>
              <a:gd name="connsiteX15449" fmla="*/ 7886214 w 12192000"/>
              <a:gd name="connsiteY15449" fmla="*/ 260352 h 364561"/>
              <a:gd name="connsiteX15450" fmla="*/ 7876428 w 12192000"/>
              <a:gd name="connsiteY15450" fmla="*/ 267470 h 364561"/>
              <a:gd name="connsiteX15451" fmla="*/ 7870136 w 12192000"/>
              <a:gd name="connsiteY15451" fmla="*/ 261464 h 364561"/>
              <a:gd name="connsiteX15452" fmla="*/ 7865764 w 12192000"/>
              <a:gd name="connsiteY15452" fmla="*/ 260470 h 364561"/>
              <a:gd name="connsiteX15453" fmla="*/ 7865244 w 12192000"/>
              <a:gd name="connsiteY15453" fmla="*/ 260568 h 364561"/>
              <a:gd name="connsiteX15454" fmla="*/ 7865326 w 12192000"/>
              <a:gd name="connsiteY15454" fmla="*/ 260370 h 364561"/>
              <a:gd name="connsiteX15455" fmla="*/ 7865244 w 12192000"/>
              <a:gd name="connsiteY15455" fmla="*/ 260352 h 364561"/>
              <a:gd name="connsiteX15456" fmla="*/ 7865335 w 12192000"/>
              <a:gd name="connsiteY15456" fmla="*/ 260352 h 364561"/>
              <a:gd name="connsiteX15457" fmla="*/ 7866994 w 12192000"/>
              <a:gd name="connsiteY15457" fmla="*/ 256342 h 364561"/>
              <a:gd name="connsiteX15458" fmla="*/ 7876442 w 12192000"/>
              <a:gd name="connsiteY15458" fmla="*/ 246332 h 364561"/>
              <a:gd name="connsiteX15459" fmla="*/ 7871718 w 12192000"/>
              <a:gd name="connsiteY15459" fmla="*/ 259345 h 364561"/>
              <a:gd name="connsiteX15460" fmla="*/ 7866386 w 12192000"/>
              <a:gd name="connsiteY15460" fmla="*/ 260352 h 364561"/>
              <a:gd name="connsiteX15461" fmla="*/ 7886214 w 12192000"/>
              <a:gd name="connsiteY15461" fmla="*/ 260352 h 364561"/>
              <a:gd name="connsiteX15462" fmla="*/ 7886214 w 12192000"/>
              <a:gd name="connsiteY15462" fmla="*/ 246116 h 364561"/>
              <a:gd name="connsiteX15463" fmla="*/ 7886214 w 12192000"/>
              <a:gd name="connsiteY15463" fmla="*/ 238998 h 364561"/>
              <a:gd name="connsiteX15464" fmla="*/ 7896000 w 12192000"/>
              <a:gd name="connsiteY15464" fmla="*/ 238998 h 364561"/>
              <a:gd name="connsiteX15465" fmla="*/ 7899670 w 12192000"/>
              <a:gd name="connsiteY15465" fmla="*/ 240298 h 364561"/>
              <a:gd name="connsiteX15466" fmla="*/ 7899976 w 12192000"/>
              <a:gd name="connsiteY15466" fmla="*/ 240110 h 364561"/>
              <a:gd name="connsiteX15467" fmla="*/ 7905786 w 12192000"/>
              <a:gd name="connsiteY15467" fmla="*/ 238998 h 364561"/>
              <a:gd name="connsiteX15468" fmla="*/ 7905786 w 12192000"/>
              <a:gd name="connsiteY15468" fmla="*/ 243224 h 364561"/>
              <a:gd name="connsiteX15469" fmla="*/ 7905786 w 12192000"/>
              <a:gd name="connsiteY15469" fmla="*/ 244228 h 364561"/>
              <a:gd name="connsiteX15470" fmla="*/ 7907009 w 12192000"/>
              <a:gd name="connsiteY15470" fmla="*/ 245226 h 364561"/>
              <a:gd name="connsiteX15471" fmla="*/ 7913888 w 12192000"/>
              <a:gd name="connsiteY15471" fmla="*/ 248006 h 364561"/>
              <a:gd name="connsiteX15472" fmla="*/ 7924945 w 12192000"/>
              <a:gd name="connsiteY15472" fmla="*/ 246184 h 364561"/>
              <a:gd name="connsiteX15473" fmla="*/ 7921085 w 12192000"/>
              <a:gd name="connsiteY15473" fmla="*/ 245137 h 364561"/>
              <a:gd name="connsiteX15474" fmla="*/ 7925198 w 12192000"/>
              <a:gd name="connsiteY15474" fmla="*/ 239109 h 364561"/>
              <a:gd name="connsiteX15475" fmla="*/ 7905694 w 12192000"/>
              <a:gd name="connsiteY15475" fmla="*/ 231965 h 364561"/>
              <a:gd name="connsiteX15476" fmla="*/ 7895944 w 12192000"/>
              <a:gd name="connsiteY15476" fmla="*/ 231965 h 364561"/>
              <a:gd name="connsiteX15477" fmla="*/ 7895944 w 12192000"/>
              <a:gd name="connsiteY15477" fmla="*/ 224820 h 364561"/>
              <a:gd name="connsiteX15478" fmla="*/ 7886193 w 12192000"/>
              <a:gd name="connsiteY15478" fmla="*/ 224820 h 364561"/>
              <a:gd name="connsiteX15479" fmla="*/ 7886193 w 12192000"/>
              <a:gd name="connsiteY15479" fmla="*/ 231965 h 364561"/>
              <a:gd name="connsiteX15480" fmla="*/ 7895944 w 12192000"/>
              <a:gd name="connsiteY15480" fmla="*/ 239109 h 364561"/>
              <a:gd name="connsiteX15481" fmla="*/ 7876440 w 12192000"/>
              <a:gd name="connsiteY15481" fmla="*/ 231965 h 364561"/>
              <a:gd name="connsiteX15482" fmla="*/ 7865296 w 12192000"/>
              <a:gd name="connsiteY15482" fmla="*/ 231965 h 364561"/>
              <a:gd name="connsiteX15483" fmla="*/ 7826290 w 12192000"/>
              <a:gd name="connsiteY15483" fmla="*/ 217676 h 364561"/>
              <a:gd name="connsiteX15484" fmla="*/ 7806787 w 12192000"/>
              <a:gd name="connsiteY15484" fmla="*/ 217676 h 364561"/>
              <a:gd name="connsiteX15485" fmla="*/ 7797035 w 12192000"/>
              <a:gd name="connsiteY15485" fmla="*/ 217676 h 364561"/>
              <a:gd name="connsiteX15486" fmla="*/ 7797035 w 12192000"/>
              <a:gd name="connsiteY15486" fmla="*/ 209511 h 364561"/>
              <a:gd name="connsiteX15487" fmla="*/ 7776138 w 12192000"/>
              <a:gd name="connsiteY15487" fmla="*/ 217676 h 364561"/>
              <a:gd name="connsiteX15488" fmla="*/ 7787283 w 12192000"/>
              <a:gd name="connsiteY15488" fmla="*/ 224820 h 364561"/>
              <a:gd name="connsiteX15489" fmla="*/ 7776138 w 12192000"/>
              <a:gd name="connsiteY15489" fmla="*/ 239109 h 364561"/>
              <a:gd name="connsiteX15490" fmla="*/ 7787109 w 12192000"/>
              <a:gd name="connsiteY15490" fmla="*/ 243574 h 364561"/>
              <a:gd name="connsiteX15491" fmla="*/ 7796870 w 12192000"/>
              <a:gd name="connsiteY15491" fmla="*/ 253235 h 364561"/>
              <a:gd name="connsiteX15492" fmla="*/ 7796882 w 12192000"/>
              <a:gd name="connsiteY15492" fmla="*/ 253234 h 364561"/>
              <a:gd name="connsiteX15493" fmla="*/ 7796878 w 12192000"/>
              <a:gd name="connsiteY15493" fmla="*/ 253242 h 364561"/>
              <a:gd name="connsiteX15494" fmla="*/ 7797035 w 12192000"/>
              <a:gd name="connsiteY15494" fmla="*/ 253397 h 364561"/>
              <a:gd name="connsiteX15495" fmla="*/ 7796806 w 12192000"/>
              <a:gd name="connsiteY15495" fmla="*/ 253397 h 364561"/>
              <a:gd name="connsiteX15496" fmla="*/ 7795378 w 12192000"/>
              <a:gd name="connsiteY15496" fmla="*/ 256443 h 364561"/>
              <a:gd name="connsiteX15497" fmla="*/ 7787257 w 12192000"/>
              <a:gd name="connsiteY15497" fmla="*/ 260568 h 364561"/>
              <a:gd name="connsiteX15498" fmla="*/ 7784334 w 12192000"/>
              <a:gd name="connsiteY15498" fmla="*/ 254151 h 364561"/>
              <a:gd name="connsiteX15499" fmla="*/ 7794647 w 12192000"/>
              <a:gd name="connsiteY15499" fmla="*/ 253397 h 364561"/>
              <a:gd name="connsiteX15500" fmla="*/ 7787283 w 12192000"/>
              <a:gd name="connsiteY15500" fmla="*/ 253397 h 364561"/>
              <a:gd name="connsiteX15501" fmla="*/ 7787283 w 12192000"/>
              <a:gd name="connsiteY15501" fmla="*/ 246253 h 364561"/>
              <a:gd name="connsiteX15502" fmla="*/ 7776138 w 12192000"/>
              <a:gd name="connsiteY15502" fmla="*/ 246253 h 364561"/>
              <a:gd name="connsiteX15503" fmla="*/ 7776138 w 12192000"/>
              <a:gd name="connsiteY15503" fmla="*/ 260542 h 364561"/>
              <a:gd name="connsiteX15504" fmla="*/ 7766386 w 12192000"/>
              <a:gd name="connsiteY15504" fmla="*/ 253397 h 364561"/>
              <a:gd name="connsiteX15505" fmla="*/ 7776138 w 12192000"/>
              <a:gd name="connsiteY15505" fmla="*/ 246253 h 364561"/>
              <a:gd name="connsiteX15506" fmla="*/ 7766386 w 12192000"/>
              <a:gd name="connsiteY15506" fmla="*/ 239109 h 364561"/>
              <a:gd name="connsiteX15507" fmla="*/ 7756635 w 12192000"/>
              <a:gd name="connsiteY15507" fmla="*/ 239109 h 364561"/>
              <a:gd name="connsiteX15508" fmla="*/ 7766386 w 12192000"/>
              <a:gd name="connsiteY15508" fmla="*/ 231965 h 364561"/>
              <a:gd name="connsiteX15509" fmla="*/ 7756635 w 12192000"/>
              <a:gd name="connsiteY15509" fmla="*/ 231965 h 364561"/>
              <a:gd name="connsiteX15510" fmla="*/ 7746884 w 12192000"/>
              <a:gd name="connsiteY15510" fmla="*/ 224820 h 364561"/>
              <a:gd name="connsiteX15511" fmla="*/ 7766386 w 12192000"/>
              <a:gd name="connsiteY15511" fmla="*/ 231965 h 364561"/>
              <a:gd name="connsiteX15512" fmla="*/ 7766386 w 12192000"/>
              <a:gd name="connsiteY15512" fmla="*/ 217676 h 364561"/>
              <a:gd name="connsiteX15513" fmla="*/ 7766386 w 12192000"/>
              <a:gd name="connsiteY15513" fmla="*/ 224820 h 364561"/>
              <a:gd name="connsiteX15514" fmla="*/ 7776138 w 12192000"/>
              <a:gd name="connsiteY15514" fmla="*/ 209511 h 364561"/>
              <a:gd name="connsiteX15515" fmla="*/ 7767605 w 12192000"/>
              <a:gd name="connsiteY15515" fmla="*/ 203260 h 364561"/>
              <a:gd name="connsiteX15516" fmla="*/ 7766683 w 12192000"/>
              <a:gd name="connsiteY15516" fmla="*/ 200847 h 364561"/>
              <a:gd name="connsiteX15517" fmla="*/ 7766386 w 12192000"/>
              <a:gd name="connsiteY15517" fmla="*/ 202367 h 364561"/>
              <a:gd name="connsiteX15518" fmla="*/ 7766539 w 12192000"/>
              <a:gd name="connsiteY15518" fmla="*/ 200470 h 364561"/>
              <a:gd name="connsiteX15519" fmla="*/ 7766683 w 12192000"/>
              <a:gd name="connsiteY15519" fmla="*/ 200847 h 364561"/>
              <a:gd name="connsiteX15520" fmla="*/ 7767605 w 12192000"/>
              <a:gd name="connsiteY15520" fmla="*/ 196116 h 364561"/>
              <a:gd name="connsiteX15521" fmla="*/ 7776138 w 12192000"/>
              <a:gd name="connsiteY15521" fmla="*/ 195223 h 364561"/>
              <a:gd name="connsiteX15522" fmla="*/ 7766386 w 12192000"/>
              <a:gd name="connsiteY15522" fmla="*/ 180935 h 364561"/>
              <a:gd name="connsiteX15523" fmla="*/ 7766386 w 12192000"/>
              <a:gd name="connsiteY15523" fmla="*/ 195223 h 364561"/>
              <a:gd name="connsiteX15524" fmla="*/ 7746884 w 12192000"/>
              <a:gd name="connsiteY15524" fmla="*/ 195223 h 364561"/>
              <a:gd name="connsiteX15525" fmla="*/ 7756635 w 12192000"/>
              <a:gd name="connsiteY15525" fmla="*/ 195223 h 364561"/>
              <a:gd name="connsiteX15526" fmla="*/ 7766386 w 12192000"/>
              <a:gd name="connsiteY15526" fmla="*/ 209511 h 364561"/>
              <a:gd name="connsiteX15527" fmla="*/ 7756635 w 12192000"/>
              <a:gd name="connsiteY15527" fmla="*/ 209511 h 364561"/>
              <a:gd name="connsiteX15528" fmla="*/ 7756635 w 12192000"/>
              <a:gd name="connsiteY15528" fmla="*/ 217676 h 364561"/>
              <a:gd name="connsiteX15529" fmla="*/ 7727380 w 12192000"/>
              <a:gd name="connsiteY15529" fmla="*/ 224820 h 364561"/>
              <a:gd name="connsiteX15530" fmla="*/ 7717628 w 12192000"/>
              <a:gd name="connsiteY15530" fmla="*/ 224820 h 364561"/>
              <a:gd name="connsiteX15531" fmla="*/ 7707877 w 12192000"/>
              <a:gd name="connsiteY15531" fmla="*/ 239109 h 364561"/>
              <a:gd name="connsiteX15532" fmla="*/ 7698126 w 12192000"/>
              <a:gd name="connsiteY15532" fmla="*/ 239109 h 364561"/>
              <a:gd name="connsiteX15533" fmla="*/ 7698126 w 12192000"/>
              <a:gd name="connsiteY15533" fmla="*/ 231965 h 364561"/>
              <a:gd name="connsiteX15534" fmla="*/ 7707877 w 12192000"/>
              <a:gd name="connsiteY15534" fmla="*/ 231965 h 364561"/>
              <a:gd name="connsiteX15535" fmla="*/ 7698126 w 12192000"/>
              <a:gd name="connsiteY15535" fmla="*/ 217676 h 364561"/>
              <a:gd name="connsiteX15536" fmla="*/ 7677229 w 12192000"/>
              <a:gd name="connsiteY15536" fmla="*/ 202367 h 364561"/>
              <a:gd name="connsiteX15537" fmla="*/ 7671743 w 12192000"/>
              <a:gd name="connsiteY15537" fmla="*/ 208395 h 364561"/>
              <a:gd name="connsiteX15538" fmla="*/ 7667850 w 12192000"/>
              <a:gd name="connsiteY15538" fmla="*/ 209414 h 364561"/>
              <a:gd name="connsiteX15539" fmla="*/ 7671560 w 12192000"/>
              <a:gd name="connsiteY15539" fmla="*/ 210505 h 364561"/>
              <a:gd name="connsiteX15540" fmla="*/ 7677128 w 12192000"/>
              <a:gd name="connsiteY15540" fmla="*/ 217388 h 364561"/>
              <a:gd name="connsiteX15541" fmla="*/ 7688444 w 12192000"/>
              <a:gd name="connsiteY15541" fmla="*/ 231664 h 364561"/>
              <a:gd name="connsiteX15542" fmla="*/ 7677128 w 12192000"/>
              <a:gd name="connsiteY15542" fmla="*/ 224526 h 364561"/>
              <a:gd name="connsiteX15543" fmla="*/ 7668775 w 12192000"/>
              <a:gd name="connsiteY15543" fmla="*/ 214058 h 364561"/>
              <a:gd name="connsiteX15544" fmla="*/ 7667386 w 12192000"/>
              <a:gd name="connsiteY15544" fmla="*/ 209725 h 364561"/>
              <a:gd name="connsiteX15545" fmla="*/ 7665954 w 12192000"/>
              <a:gd name="connsiteY15545" fmla="*/ 213084 h 364561"/>
              <a:gd name="connsiteX15546" fmla="*/ 7657726 w 12192000"/>
              <a:gd name="connsiteY15546" fmla="*/ 217676 h 364561"/>
              <a:gd name="connsiteX15547" fmla="*/ 7667478 w 12192000"/>
              <a:gd name="connsiteY15547" fmla="*/ 224820 h 364561"/>
              <a:gd name="connsiteX15548" fmla="*/ 7658945 w 12192000"/>
              <a:gd name="connsiteY15548" fmla="*/ 228392 h 364561"/>
              <a:gd name="connsiteX15549" fmla="*/ 7657826 w 12192000"/>
              <a:gd name="connsiteY15549" fmla="*/ 231671 h 364561"/>
              <a:gd name="connsiteX15550" fmla="*/ 7667523 w 12192000"/>
              <a:gd name="connsiteY15550" fmla="*/ 234414 h 364561"/>
              <a:gd name="connsiteX15551" fmla="*/ 7677246 w 12192000"/>
              <a:gd name="connsiteY15551" fmla="*/ 231664 h 364561"/>
              <a:gd name="connsiteX15552" fmla="*/ 7677246 w 12192000"/>
              <a:gd name="connsiteY15552" fmla="*/ 246332 h 364561"/>
              <a:gd name="connsiteX15553" fmla="*/ 7677246 w 12192000"/>
              <a:gd name="connsiteY15553" fmla="*/ 253234 h 364561"/>
              <a:gd name="connsiteX15554" fmla="*/ 7677246 w 12192000"/>
              <a:gd name="connsiteY15554" fmla="*/ 246332 h 364561"/>
              <a:gd name="connsiteX15555" fmla="*/ 7667523 w 12192000"/>
              <a:gd name="connsiteY15555" fmla="*/ 238998 h 364561"/>
              <a:gd name="connsiteX15556" fmla="*/ 7657822 w 12192000"/>
              <a:gd name="connsiteY15556" fmla="*/ 231682 h 364561"/>
              <a:gd name="connsiteX15557" fmla="*/ 7657726 w 12192000"/>
              <a:gd name="connsiteY15557" fmla="*/ 231965 h 364561"/>
              <a:gd name="connsiteX15558" fmla="*/ 7657726 w 12192000"/>
              <a:gd name="connsiteY15558" fmla="*/ 217676 h 364561"/>
              <a:gd name="connsiteX15559" fmla="*/ 7647974 w 12192000"/>
              <a:gd name="connsiteY15559" fmla="*/ 217676 h 364561"/>
              <a:gd name="connsiteX15560" fmla="*/ 7638222 w 12192000"/>
              <a:gd name="connsiteY15560" fmla="*/ 231965 h 364561"/>
              <a:gd name="connsiteX15561" fmla="*/ 7647974 w 12192000"/>
              <a:gd name="connsiteY15561" fmla="*/ 231965 h 364561"/>
              <a:gd name="connsiteX15562" fmla="*/ 7647974 w 12192000"/>
              <a:gd name="connsiteY15562" fmla="*/ 246253 h 364561"/>
              <a:gd name="connsiteX15563" fmla="*/ 7628470 w 12192000"/>
              <a:gd name="connsiteY15563" fmla="*/ 239109 h 364561"/>
              <a:gd name="connsiteX15564" fmla="*/ 7628470 w 12192000"/>
              <a:gd name="connsiteY15564" fmla="*/ 246253 h 364561"/>
              <a:gd name="connsiteX15565" fmla="*/ 7628470 w 12192000"/>
              <a:gd name="connsiteY15565" fmla="*/ 231965 h 364561"/>
              <a:gd name="connsiteX15566" fmla="*/ 7638222 w 12192000"/>
              <a:gd name="connsiteY15566" fmla="*/ 239109 h 364561"/>
              <a:gd name="connsiteX15567" fmla="*/ 7628470 w 12192000"/>
              <a:gd name="connsiteY15567" fmla="*/ 224820 h 364561"/>
              <a:gd name="connsiteX15568" fmla="*/ 7608968 w 12192000"/>
              <a:gd name="connsiteY15568" fmla="*/ 224820 h 364561"/>
              <a:gd name="connsiteX15569" fmla="*/ 7605310 w 12192000"/>
              <a:gd name="connsiteY15569" fmla="*/ 223927 h 364561"/>
              <a:gd name="connsiteX15570" fmla="*/ 7605457 w 12192000"/>
              <a:gd name="connsiteY15570" fmla="*/ 223677 h 364561"/>
              <a:gd name="connsiteX15571" fmla="*/ 7594863 w 12192000"/>
              <a:gd name="connsiteY15571" fmla="*/ 220228 h 364561"/>
              <a:gd name="connsiteX15572" fmla="*/ 7588071 w 12192000"/>
              <a:gd name="connsiteY15572" fmla="*/ 209511 h 364561"/>
              <a:gd name="connsiteX15573" fmla="*/ 7599215 w 12192000"/>
              <a:gd name="connsiteY15573" fmla="*/ 209511 h 364561"/>
              <a:gd name="connsiteX15574" fmla="*/ 7598978 w 12192000"/>
              <a:gd name="connsiteY15574" fmla="*/ 209359 h 364561"/>
              <a:gd name="connsiteX15575" fmla="*/ 7598864 w 12192000"/>
              <a:gd name="connsiteY15575" fmla="*/ 209335 h 364561"/>
              <a:gd name="connsiteX15576" fmla="*/ 7598864 w 12192000"/>
              <a:gd name="connsiteY15576" fmla="*/ 209286 h 364561"/>
              <a:gd name="connsiteX15577" fmla="*/ 7593644 w 12192000"/>
              <a:gd name="connsiteY15577" fmla="*/ 205939 h 364561"/>
              <a:gd name="connsiteX15578" fmla="*/ 7588071 w 12192000"/>
              <a:gd name="connsiteY15578" fmla="*/ 202367 h 364561"/>
              <a:gd name="connsiteX15579" fmla="*/ 7578320 w 12192000"/>
              <a:gd name="connsiteY15579" fmla="*/ 202367 h 364561"/>
              <a:gd name="connsiteX15580" fmla="*/ 7578320 w 12192000"/>
              <a:gd name="connsiteY15580" fmla="*/ 209511 h 364561"/>
              <a:gd name="connsiteX15581" fmla="*/ 7568568 w 12192000"/>
              <a:gd name="connsiteY15581" fmla="*/ 209511 h 364561"/>
              <a:gd name="connsiteX15582" fmla="*/ 7568568 w 12192000"/>
              <a:gd name="connsiteY15582" fmla="*/ 202367 h 364561"/>
              <a:gd name="connsiteX15583" fmla="*/ 7578320 w 12192000"/>
              <a:gd name="connsiteY15583" fmla="*/ 202367 h 364561"/>
              <a:gd name="connsiteX15584" fmla="*/ 7578320 w 12192000"/>
              <a:gd name="connsiteY15584" fmla="*/ 188079 h 364561"/>
              <a:gd name="connsiteX15585" fmla="*/ 7558816 w 12192000"/>
              <a:gd name="connsiteY15585" fmla="*/ 180935 h 364561"/>
              <a:gd name="connsiteX15586" fmla="*/ 7558816 w 12192000"/>
              <a:gd name="connsiteY15586" fmla="*/ 195223 h 364561"/>
              <a:gd name="connsiteX15587" fmla="*/ 7568568 w 12192000"/>
              <a:gd name="connsiteY15587" fmla="*/ 195223 h 364561"/>
              <a:gd name="connsiteX15588" fmla="*/ 7549064 w 12192000"/>
              <a:gd name="connsiteY15588" fmla="*/ 202367 h 364561"/>
              <a:gd name="connsiteX15589" fmla="*/ 7529562 w 12192000"/>
              <a:gd name="connsiteY15589" fmla="*/ 202367 h 364561"/>
              <a:gd name="connsiteX15590" fmla="*/ 7519810 w 12192000"/>
              <a:gd name="connsiteY15590" fmla="*/ 202367 h 364561"/>
              <a:gd name="connsiteX15591" fmla="*/ 7519810 w 12192000"/>
              <a:gd name="connsiteY15591" fmla="*/ 195223 h 364561"/>
              <a:gd name="connsiteX15592" fmla="*/ 7510058 w 12192000"/>
              <a:gd name="connsiteY15592" fmla="*/ 195223 h 364561"/>
              <a:gd name="connsiteX15593" fmla="*/ 7519810 w 12192000"/>
              <a:gd name="connsiteY15593" fmla="*/ 173790 h 364561"/>
              <a:gd name="connsiteX15594" fmla="*/ 7529562 w 12192000"/>
              <a:gd name="connsiteY15594" fmla="*/ 173790 h 364561"/>
              <a:gd name="connsiteX15595" fmla="*/ 7519810 w 12192000"/>
              <a:gd name="connsiteY15595" fmla="*/ 159502 h 364561"/>
              <a:gd name="connsiteX15596" fmla="*/ 7498913 w 12192000"/>
              <a:gd name="connsiteY15596" fmla="*/ 159502 h 364561"/>
              <a:gd name="connsiteX15597" fmla="*/ 7489161 w 12192000"/>
              <a:gd name="connsiteY15597" fmla="*/ 166646 h 364561"/>
              <a:gd name="connsiteX15598" fmla="*/ 7489161 w 12192000"/>
              <a:gd name="connsiteY15598" fmla="*/ 173790 h 364561"/>
              <a:gd name="connsiteX15599" fmla="*/ 7510058 w 12192000"/>
              <a:gd name="connsiteY15599" fmla="*/ 166646 h 364561"/>
              <a:gd name="connsiteX15600" fmla="*/ 7498913 w 12192000"/>
              <a:gd name="connsiteY15600" fmla="*/ 180935 h 364561"/>
              <a:gd name="connsiteX15601" fmla="*/ 7498913 w 12192000"/>
              <a:gd name="connsiteY15601" fmla="*/ 188079 h 364561"/>
              <a:gd name="connsiteX15602" fmla="*/ 7489161 w 12192000"/>
              <a:gd name="connsiteY15602" fmla="*/ 195223 h 364561"/>
              <a:gd name="connsiteX15603" fmla="*/ 7489161 w 12192000"/>
              <a:gd name="connsiteY15603" fmla="*/ 202367 h 364561"/>
              <a:gd name="connsiteX15604" fmla="*/ 7479411 w 12192000"/>
              <a:gd name="connsiteY15604" fmla="*/ 202367 h 364561"/>
              <a:gd name="connsiteX15605" fmla="*/ 7479411 w 12192000"/>
              <a:gd name="connsiteY15605" fmla="*/ 195223 h 364561"/>
              <a:gd name="connsiteX15606" fmla="*/ 7469659 w 12192000"/>
              <a:gd name="connsiteY15606" fmla="*/ 209511 h 364561"/>
              <a:gd name="connsiteX15607" fmla="*/ 7469659 w 12192000"/>
              <a:gd name="connsiteY15607" fmla="*/ 188079 h 364561"/>
              <a:gd name="connsiteX15608" fmla="*/ 7447717 w 12192000"/>
              <a:gd name="connsiteY15608" fmla="*/ 183056 h 364561"/>
              <a:gd name="connsiteX15609" fmla="*/ 7444941 w 12192000"/>
              <a:gd name="connsiteY15609" fmla="*/ 182251 h 364561"/>
              <a:gd name="connsiteX15610" fmla="*/ 7448478 w 12192000"/>
              <a:gd name="connsiteY15610" fmla="*/ 183949 h 364561"/>
              <a:gd name="connsiteX15611" fmla="*/ 7450155 w 12192000"/>
              <a:gd name="connsiteY15611" fmla="*/ 188079 h 364561"/>
              <a:gd name="connsiteX15612" fmla="*/ 7430652 w 12192000"/>
              <a:gd name="connsiteY15612" fmla="*/ 209511 h 364561"/>
              <a:gd name="connsiteX15613" fmla="*/ 7420900 w 12192000"/>
              <a:gd name="connsiteY15613" fmla="*/ 202367 h 364561"/>
              <a:gd name="connsiteX15614" fmla="*/ 7412367 w 12192000"/>
              <a:gd name="connsiteY15614" fmla="*/ 202367 h 364561"/>
              <a:gd name="connsiteX15615" fmla="*/ 7411148 w 12192000"/>
              <a:gd name="connsiteY15615" fmla="*/ 209511 h 364561"/>
              <a:gd name="connsiteX15616" fmla="*/ 7411148 w 12192000"/>
              <a:gd name="connsiteY15616" fmla="*/ 202367 h 364561"/>
              <a:gd name="connsiteX15617" fmla="*/ 7412367 w 12192000"/>
              <a:gd name="connsiteY15617" fmla="*/ 202367 h 364561"/>
              <a:gd name="connsiteX15618" fmla="*/ 7415263 w 12192000"/>
              <a:gd name="connsiteY15618" fmla="*/ 197456 h 364561"/>
              <a:gd name="connsiteX15619" fmla="*/ 7420900 w 12192000"/>
              <a:gd name="connsiteY15619" fmla="*/ 195223 h 364561"/>
              <a:gd name="connsiteX15620" fmla="*/ 7411148 w 12192000"/>
              <a:gd name="connsiteY15620" fmla="*/ 188079 h 364561"/>
              <a:gd name="connsiteX15621" fmla="*/ 7420900 w 12192000"/>
              <a:gd name="connsiteY15621" fmla="*/ 195223 h 364561"/>
              <a:gd name="connsiteX15622" fmla="*/ 7430652 w 12192000"/>
              <a:gd name="connsiteY15622" fmla="*/ 195223 h 364561"/>
              <a:gd name="connsiteX15623" fmla="*/ 7420900 w 12192000"/>
              <a:gd name="connsiteY15623" fmla="*/ 180935 h 364561"/>
              <a:gd name="connsiteX15624" fmla="*/ 7412672 w 12192000"/>
              <a:gd name="connsiteY15624" fmla="*/ 183949 h 364561"/>
              <a:gd name="connsiteX15625" fmla="*/ 7411451 w 12192000"/>
              <a:gd name="connsiteY15625" fmla="*/ 181533 h 364561"/>
              <a:gd name="connsiteX15626" fmla="*/ 7406795 w 12192000"/>
              <a:gd name="connsiteY15626" fmla="*/ 181828 h 364561"/>
              <a:gd name="connsiteX15627" fmla="*/ 7400004 w 12192000"/>
              <a:gd name="connsiteY15627" fmla="*/ 188079 h 364561"/>
              <a:gd name="connsiteX15628" fmla="*/ 7400004 w 12192000"/>
              <a:gd name="connsiteY15628" fmla="*/ 209511 h 364561"/>
              <a:gd name="connsiteX15629" fmla="*/ 7390253 w 12192000"/>
              <a:gd name="connsiteY15629" fmla="*/ 195223 h 364561"/>
              <a:gd name="connsiteX15630" fmla="*/ 7380501 w 12192000"/>
              <a:gd name="connsiteY15630" fmla="*/ 217676 h 364561"/>
              <a:gd name="connsiteX15631" fmla="*/ 7390253 w 12192000"/>
              <a:gd name="connsiteY15631" fmla="*/ 209511 h 364561"/>
              <a:gd name="connsiteX15632" fmla="*/ 7380501 w 12192000"/>
              <a:gd name="connsiteY15632" fmla="*/ 188079 h 364561"/>
              <a:gd name="connsiteX15633" fmla="*/ 7380501 w 12192000"/>
              <a:gd name="connsiteY15633" fmla="*/ 173790 h 364561"/>
              <a:gd name="connsiteX15634" fmla="*/ 7390253 w 12192000"/>
              <a:gd name="connsiteY15634" fmla="*/ 195223 h 364561"/>
              <a:gd name="connsiteX15635" fmla="*/ 7370749 w 12192000"/>
              <a:gd name="connsiteY15635" fmla="*/ 166646 h 364561"/>
              <a:gd name="connsiteX15636" fmla="*/ 7380501 w 12192000"/>
              <a:gd name="connsiteY15636" fmla="*/ 159502 h 364561"/>
              <a:gd name="connsiteX15637" fmla="*/ 7370749 w 12192000"/>
              <a:gd name="connsiteY15637" fmla="*/ 152358 h 364561"/>
              <a:gd name="connsiteX15638" fmla="*/ 7360998 w 12192000"/>
              <a:gd name="connsiteY15638" fmla="*/ 173790 h 364561"/>
              <a:gd name="connsiteX15639" fmla="*/ 7370749 w 12192000"/>
              <a:gd name="connsiteY15639" fmla="*/ 173790 h 364561"/>
              <a:gd name="connsiteX15640" fmla="*/ 7370749 w 12192000"/>
              <a:gd name="connsiteY15640" fmla="*/ 195223 h 364561"/>
              <a:gd name="connsiteX15641" fmla="*/ 7360998 w 12192000"/>
              <a:gd name="connsiteY15641" fmla="*/ 195223 h 364561"/>
              <a:gd name="connsiteX15642" fmla="*/ 7351246 w 12192000"/>
              <a:gd name="connsiteY15642" fmla="*/ 173790 h 364561"/>
              <a:gd name="connsiteX15643" fmla="*/ 7351246 w 12192000"/>
              <a:gd name="connsiteY15643" fmla="*/ 180935 h 364561"/>
              <a:gd name="connsiteX15644" fmla="*/ 7321991 w 12192000"/>
              <a:gd name="connsiteY15644" fmla="*/ 159502 h 364561"/>
              <a:gd name="connsiteX15645" fmla="*/ 7310846 w 12192000"/>
              <a:gd name="connsiteY15645" fmla="*/ 173790 h 364561"/>
              <a:gd name="connsiteX15646" fmla="*/ 7291343 w 12192000"/>
              <a:gd name="connsiteY15646" fmla="*/ 166646 h 364561"/>
              <a:gd name="connsiteX15647" fmla="*/ 7301095 w 12192000"/>
              <a:gd name="connsiteY15647" fmla="*/ 180935 h 364561"/>
              <a:gd name="connsiteX15648" fmla="*/ 7319510 w 12192000"/>
              <a:gd name="connsiteY15648" fmla="*/ 185958 h 364561"/>
              <a:gd name="connsiteX15649" fmla="*/ 7327817 w 12192000"/>
              <a:gd name="connsiteY15649" fmla="*/ 187398 h 364561"/>
              <a:gd name="connsiteX15650" fmla="*/ 7328326 w 12192000"/>
              <a:gd name="connsiteY15650" fmla="*/ 187186 h 364561"/>
              <a:gd name="connsiteX15651" fmla="*/ 7331326 w 12192000"/>
              <a:gd name="connsiteY15651" fmla="*/ 186917 h 364561"/>
              <a:gd name="connsiteX15652" fmla="*/ 7330220 w 12192000"/>
              <a:gd name="connsiteY15652" fmla="*/ 183837 h 364561"/>
              <a:gd name="connsiteX15653" fmla="*/ 7321991 w 12192000"/>
              <a:gd name="connsiteY15653" fmla="*/ 173790 h 364561"/>
              <a:gd name="connsiteX15654" fmla="*/ 7341495 w 12192000"/>
              <a:gd name="connsiteY15654" fmla="*/ 180935 h 364561"/>
              <a:gd name="connsiteX15655" fmla="*/ 7351246 w 12192000"/>
              <a:gd name="connsiteY15655" fmla="*/ 188079 h 364561"/>
              <a:gd name="connsiteX15656" fmla="*/ 7341495 w 12192000"/>
              <a:gd name="connsiteY15656" fmla="*/ 195223 h 364561"/>
              <a:gd name="connsiteX15657" fmla="*/ 7341495 w 12192000"/>
              <a:gd name="connsiteY15657" fmla="*/ 195023 h 364561"/>
              <a:gd name="connsiteX15658" fmla="*/ 7337531 w 12192000"/>
              <a:gd name="connsiteY15658" fmla="*/ 199121 h 364561"/>
              <a:gd name="connsiteX15659" fmla="*/ 7351343 w 12192000"/>
              <a:gd name="connsiteY15659" fmla="*/ 202132 h 364561"/>
              <a:gd name="connsiteX15660" fmla="*/ 7351343 w 12192000"/>
              <a:gd name="connsiteY15660" fmla="*/ 217427 h 364561"/>
              <a:gd name="connsiteX15661" fmla="*/ 7341521 w 12192000"/>
              <a:gd name="connsiteY15661" fmla="*/ 217427 h 364561"/>
              <a:gd name="connsiteX15662" fmla="*/ 7340602 w 12192000"/>
              <a:gd name="connsiteY15662" fmla="*/ 209401 h 364561"/>
              <a:gd name="connsiteX15663" fmla="*/ 7335873 w 12192000"/>
              <a:gd name="connsiteY15663" fmla="*/ 210512 h 364561"/>
              <a:gd name="connsiteX15664" fmla="*/ 7331896 w 12192000"/>
              <a:gd name="connsiteY15664" fmla="*/ 217428 h 364561"/>
              <a:gd name="connsiteX15665" fmla="*/ 7331896 w 12192000"/>
              <a:gd name="connsiteY15665" fmla="*/ 209231 h 364561"/>
              <a:gd name="connsiteX15666" fmla="*/ 7340581 w 12192000"/>
              <a:gd name="connsiteY15666" fmla="*/ 209231 h 364561"/>
              <a:gd name="connsiteX15667" fmla="*/ 7340293 w 12192000"/>
              <a:gd name="connsiteY15667" fmla="*/ 206721 h 364561"/>
              <a:gd name="connsiteX15668" fmla="*/ 7331699 w 12192000"/>
              <a:gd name="connsiteY15668" fmla="*/ 202132 h 364561"/>
              <a:gd name="connsiteX15669" fmla="*/ 7321876 w 12192000"/>
              <a:gd name="connsiteY15669" fmla="*/ 202132 h 364561"/>
              <a:gd name="connsiteX15670" fmla="*/ 7321876 w 12192000"/>
              <a:gd name="connsiteY15670" fmla="*/ 194995 h 364561"/>
              <a:gd name="connsiteX15671" fmla="*/ 7335689 w 12192000"/>
              <a:gd name="connsiteY15671" fmla="*/ 198006 h 364561"/>
              <a:gd name="connsiteX15672" fmla="*/ 7341495 w 12192000"/>
              <a:gd name="connsiteY15672" fmla="*/ 195008 h 364561"/>
              <a:gd name="connsiteX15673" fmla="*/ 7341495 w 12192000"/>
              <a:gd name="connsiteY15673" fmla="*/ 194330 h 364561"/>
              <a:gd name="connsiteX15674" fmla="*/ 7341495 w 12192000"/>
              <a:gd name="connsiteY15674" fmla="*/ 188079 h 364561"/>
              <a:gd name="connsiteX15675" fmla="*/ 7334559 w 12192000"/>
              <a:gd name="connsiteY15675" fmla="*/ 186628 h 364561"/>
              <a:gd name="connsiteX15676" fmla="*/ 7331326 w 12192000"/>
              <a:gd name="connsiteY15676" fmla="*/ 186917 h 364561"/>
              <a:gd name="connsiteX15677" fmla="*/ 7331742 w 12192000"/>
              <a:gd name="connsiteY15677" fmla="*/ 188079 h 364561"/>
              <a:gd name="connsiteX15678" fmla="*/ 7327817 w 12192000"/>
              <a:gd name="connsiteY15678" fmla="*/ 187398 h 364561"/>
              <a:gd name="connsiteX15679" fmla="*/ 7317638 w 12192000"/>
              <a:gd name="connsiteY15679" fmla="*/ 191651 h 364561"/>
              <a:gd name="connsiteX15680" fmla="*/ 7301095 w 12192000"/>
              <a:gd name="connsiteY15680" fmla="*/ 195223 h 364561"/>
              <a:gd name="connsiteX15681" fmla="*/ 7291343 w 12192000"/>
              <a:gd name="connsiteY15681" fmla="*/ 202367 h 364561"/>
              <a:gd name="connsiteX15682" fmla="*/ 7283115 w 12192000"/>
              <a:gd name="connsiteY15682" fmla="*/ 192321 h 364561"/>
              <a:gd name="connsiteX15683" fmla="*/ 7281616 w 12192000"/>
              <a:gd name="connsiteY15683" fmla="*/ 188148 h 364561"/>
              <a:gd name="connsiteX15684" fmla="*/ 7274229 w 12192000"/>
              <a:gd name="connsiteY15684" fmla="*/ 190344 h 364561"/>
              <a:gd name="connsiteX15685" fmla="*/ 7271940 w 12192000"/>
              <a:gd name="connsiteY15685" fmla="*/ 194098 h 364561"/>
              <a:gd name="connsiteX15686" fmla="*/ 7271810 w 12192000"/>
              <a:gd name="connsiteY15686" fmla="*/ 195021 h 364561"/>
              <a:gd name="connsiteX15687" fmla="*/ 7281508 w 12192000"/>
              <a:gd name="connsiteY15687" fmla="*/ 204782 h 364561"/>
              <a:gd name="connsiteX15688" fmla="*/ 7291232 w 12192000"/>
              <a:gd name="connsiteY15688" fmla="*/ 209231 h 364561"/>
              <a:gd name="connsiteX15689" fmla="*/ 7301250 w 12192000"/>
              <a:gd name="connsiteY15689" fmla="*/ 209231 h 364561"/>
              <a:gd name="connsiteX15690" fmla="*/ 7301250 w 12192000"/>
              <a:gd name="connsiteY15690" fmla="*/ 217428 h 364561"/>
              <a:gd name="connsiteX15691" fmla="*/ 7291232 w 12192000"/>
              <a:gd name="connsiteY15691" fmla="*/ 209231 h 364561"/>
              <a:gd name="connsiteX15692" fmla="*/ 7271784 w 12192000"/>
              <a:gd name="connsiteY15692" fmla="*/ 202113 h 364561"/>
              <a:gd name="connsiteX15693" fmla="*/ 7271784 w 12192000"/>
              <a:gd name="connsiteY15693" fmla="*/ 199110 h 364561"/>
              <a:gd name="connsiteX15694" fmla="*/ 7271784 w 12192000"/>
              <a:gd name="connsiteY15694" fmla="*/ 195208 h 364561"/>
              <a:gd name="connsiteX15695" fmla="*/ 7271783 w 12192000"/>
              <a:gd name="connsiteY15695" fmla="*/ 195210 h 364561"/>
              <a:gd name="connsiteX15696" fmla="*/ 7271783 w 12192000"/>
              <a:gd name="connsiteY15696" fmla="*/ 188092 h 364561"/>
              <a:gd name="connsiteX15697" fmla="*/ 7271783 w 12192000"/>
              <a:gd name="connsiteY15697" fmla="*/ 173856 h 364561"/>
              <a:gd name="connsiteX15698" fmla="*/ 7280237 w 12192000"/>
              <a:gd name="connsiteY15698" fmla="*/ 183866 h 364561"/>
              <a:gd name="connsiteX15699" fmla="*/ 7281797 w 12192000"/>
              <a:gd name="connsiteY15699" fmla="*/ 188079 h 364561"/>
              <a:gd name="connsiteX15700" fmla="*/ 7301095 w 12192000"/>
              <a:gd name="connsiteY15700" fmla="*/ 188079 h 364561"/>
              <a:gd name="connsiteX15701" fmla="*/ 7291343 w 12192000"/>
              <a:gd name="connsiteY15701" fmla="*/ 180935 h 364561"/>
              <a:gd name="connsiteX15702" fmla="*/ 7281591 w 12192000"/>
              <a:gd name="connsiteY15702" fmla="*/ 166646 h 364561"/>
              <a:gd name="connsiteX15703" fmla="*/ 7262088 w 12192000"/>
              <a:gd name="connsiteY15703" fmla="*/ 180935 h 364561"/>
              <a:gd name="connsiteX15704" fmla="*/ 7253556 w 12192000"/>
              <a:gd name="connsiteY15704" fmla="*/ 185400 h 364561"/>
              <a:gd name="connsiteX15705" fmla="*/ 7252574 w 12192000"/>
              <a:gd name="connsiteY15705" fmla="*/ 193314 h 364561"/>
              <a:gd name="connsiteX15706" fmla="*/ 7262088 w 12192000"/>
              <a:gd name="connsiteY15706" fmla="*/ 195223 h 364561"/>
              <a:gd name="connsiteX15707" fmla="*/ 7252337 w 12192000"/>
              <a:gd name="connsiteY15707" fmla="*/ 195223 h 364561"/>
              <a:gd name="connsiteX15708" fmla="*/ 7252574 w 12192000"/>
              <a:gd name="connsiteY15708" fmla="*/ 193314 h 364561"/>
              <a:gd name="connsiteX15709" fmla="*/ 7250965 w 12192000"/>
              <a:gd name="connsiteY15709" fmla="*/ 192991 h 364561"/>
              <a:gd name="connsiteX15710" fmla="*/ 7252337 w 12192000"/>
              <a:gd name="connsiteY15710" fmla="*/ 180935 h 364561"/>
              <a:gd name="connsiteX15711" fmla="*/ 7252337 w 12192000"/>
              <a:gd name="connsiteY15711" fmla="*/ 166646 h 364561"/>
              <a:gd name="connsiteX15712" fmla="*/ 7242585 w 12192000"/>
              <a:gd name="connsiteY15712" fmla="*/ 166646 h 364561"/>
              <a:gd name="connsiteX15713" fmla="*/ 7232833 w 12192000"/>
              <a:gd name="connsiteY15713" fmla="*/ 173790 h 364561"/>
              <a:gd name="connsiteX15714" fmla="*/ 7232833 w 12192000"/>
              <a:gd name="connsiteY15714" fmla="*/ 166646 h 364561"/>
              <a:gd name="connsiteX15715" fmla="*/ 7242585 w 12192000"/>
              <a:gd name="connsiteY15715" fmla="*/ 159502 h 364561"/>
              <a:gd name="connsiteX15716" fmla="*/ 7232833 w 12192000"/>
              <a:gd name="connsiteY15716" fmla="*/ 159502 h 364561"/>
              <a:gd name="connsiteX15717" fmla="*/ 7221689 w 12192000"/>
              <a:gd name="connsiteY15717" fmla="*/ 159502 h 364561"/>
              <a:gd name="connsiteX15718" fmla="*/ 7211937 w 12192000"/>
              <a:gd name="connsiteY15718" fmla="*/ 166646 h 364561"/>
              <a:gd name="connsiteX15719" fmla="*/ 7202186 w 12192000"/>
              <a:gd name="connsiteY15719" fmla="*/ 159502 h 364561"/>
              <a:gd name="connsiteX15720" fmla="*/ 7202186 w 12192000"/>
              <a:gd name="connsiteY15720" fmla="*/ 152358 h 364561"/>
              <a:gd name="connsiteX15721" fmla="*/ 7182682 w 12192000"/>
              <a:gd name="connsiteY15721" fmla="*/ 159502 h 364561"/>
              <a:gd name="connsiteX15722" fmla="*/ 7182682 w 12192000"/>
              <a:gd name="connsiteY15722" fmla="*/ 180758 h 364561"/>
              <a:gd name="connsiteX15723" fmla="*/ 7192420 w 12192000"/>
              <a:gd name="connsiteY15723" fmla="*/ 180758 h 364561"/>
              <a:gd name="connsiteX15724" fmla="*/ 7192420 w 12192000"/>
              <a:gd name="connsiteY15724" fmla="*/ 187877 h 364561"/>
              <a:gd name="connsiteX15725" fmla="*/ 7202242 w 12192000"/>
              <a:gd name="connsiteY15725" fmla="*/ 187877 h 364561"/>
              <a:gd name="connsiteX15726" fmla="*/ 7202242 w 12192000"/>
              <a:gd name="connsiteY15726" fmla="*/ 194995 h 364561"/>
              <a:gd name="connsiteX15727" fmla="*/ 7182597 w 12192000"/>
              <a:gd name="connsiteY15727" fmla="*/ 194995 h 364561"/>
              <a:gd name="connsiteX15728" fmla="*/ 7181370 w 12192000"/>
              <a:gd name="connsiteY15728" fmla="*/ 188766 h 364561"/>
              <a:gd name="connsiteX15729" fmla="*/ 7172861 w 12192000"/>
              <a:gd name="connsiteY15729" fmla="*/ 187886 h 364561"/>
              <a:gd name="connsiteX15730" fmla="*/ 7172931 w 12192000"/>
              <a:gd name="connsiteY15730" fmla="*/ 188079 h 364561"/>
              <a:gd name="connsiteX15731" fmla="*/ 7182682 w 12192000"/>
              <a:gd name="connsiteY15731" fmla="*/ 195223 h 364561"/>
              <a:gd name="connsiteX15732" fmla="*/ 7192434 w 12192000"/>
              <a:gd name="connsiteY15732" fmla="*/ 195223 h 364561"/>
              <a:gd name="connsiteX15733" fmla="*/ 7192434 w 12192000"/>
              <a:gd name="connsiteY15733" fmla="*/ 202367 h 364561"/>
              <a:gd name="connsiteX15734" fmla="*/ 7182682 w 12192000"/>
              <a:gd name="connsiteY15734" fmla="*/ 202367 h 364561"/>
              <a:gd name="connsiteX15735" fmla="*/ 7172931 w 12192000"/>
              <a:gd name="connsiteY15735" fmla="*/ 195223 h 364561"/>
              <a:gd name="connsiteX15736" fmla="*/ 7166430 w 12192000"/>
              <a:gd name="connsiteY15736" fmla="*/ 195223 h 364561"/>
              <a:gd name="connsiteX15737" fmla="*/ 7165130 w 12192000"/>
              <a:gd name="connsiteY15737" fmla="*/ 198081 h 364561"/>
              <a:gd name="connsiteX15738" fmla="*/ 7166074 w 12192000"/>
              <a:gd name="connsiteY15738" fmla="*/ 199465 h 364561"/>
              <a:gd name="connsiteX15739" fmla="*/ 7172931 w 12192000"/>
              <a:gd name="connsiteY15739" fmla="*/ 209511 h 364561"/>
              <a:gd name="connsiteX15740" fmla="*/ 7163179 w 12192000"/>
              <a:gd name="connsiteY15740" fmla="*/ 202367 h 364561"/>
              <a:gd name="connsiteX15741" fmla="*/ 7163179 w 12192000"/>
              <a:gd name="connsiteY15741" fmla="*/ 209511 h 364561"/>
              <a:gd name="connsiteX15742" fmla="*/ 7153427 w 12192000"/>
              <a:gd name="connsiteY15742" fmla="*/ 209511 h 364561"/>
              <a:gd name="connsiteX15743" fmla="*/ 7163179 w 12192000"/>
              <a:gd name="connsiteY15743" fmla="*/ 202367 h 364561"/>
              <a:gd name="connsiteX15744" fmla="*/ 7165130 w 12192000"/>
              <a:gd name="connsiteY15744" fmla="*/ 198081 h 364561"/>
              <a:gd name="connsiteX15745" fmla="*/ 7163179 w 12192000"/>
              <a:gd name="connsiteY15745" fmla="*/ 195223 h 364561"/>
              <a:gd name="connsiteX15746" fmla="*/ 7166430 w 12192000"/>
              <a:gd name="connsiteY15746" fmla="*/ 195223 h 364561"/>
              <a:gd name="connsiteX15747" fmla="*/ 7171497 w 12192000"/>
              <a:gd name="connsiteY15747" fmla="*/ 184087 h 364561"/>
              <a:gd name="connsiteX15748" fmla="*/ 7171407 w 12192000"/>
              <a:gd name="connsiteY15748" fmla="*/ 183837 h 364561"/>
              <a:gd name="connsiteX15749" fmla="*/ 7168055 w 12192000"/>
              <a:gd name="connsiteY15749" fmla="*/ 180935 h 364561"/>
              <a:gd name="connsiteX15750" fmla="*/ 7167649 w 12192000"/>
              <a:gd name="connsiteY15750" fmla="*/ 180583 h 364561"/>
              <a:gd name="connsiteX15751" fmla="*/ 7159522 w 12192000"/>
              <a:gd name="connsiteY15751" fmla="*/ 180042 h 364561"/>
              <a:gd name="connsiteX15752" fmla="*/ 7153427 w 12192000"/>
              <a:gd name="connsiteY15752" fmla="*/ 173790 h 364561"/>
              <a:gd name="connsiteX15753" fmla="*/ 7163179 w 12192000"/>
              <a:gd name="connsiteY15753" fmla="*/ 166646 h 364561"/>
              <a:gd name="connsiteX15754" fmla="*/ 7153427 w 12192000"/>
              <a:gd name="connsiteY15754" fmla="*/ 166646 h 364561"/>
              <a:gd name="connsiteX15755" fmla="*/ 7143676 w 12192000"/>
              <a:gd name="connsiteY15755" fmla="*/ 173790 h 364561"/>
              <a:gd name="connsiteX15756" fmla="*/ 7149771 w 12192000"/>
              <a:gd name="connsiteY15756" fmla="*/ 180935 h 364561"/>
              <a:gd name="connsiteX15757" fmla="*/ 7150345 w 12192000"/>
              <a:gd name="connsiteY15757" fmla="*/ 181202 h 364561"/>
              <a:gd name="connsiteX15758" fmla="*/ 7153427 w 12192000"/>
              <a:gd name="connsiteY15758" fmla="*/ 180935 h 364561"/>
              <a:gd name="connsiteX15759" fmla="*/ 7150804 w 12192000"/>
              <a:gd name="connsiteY15759" fmla="*/ 181415 h 364561"/>
              <a:gd name="connsiteX15760" fmla="*/ 7156018 w 12192000"/>
              <a:gd name="connsiteY15760" fmla="*/ 183837 h 364561"/>
              <a:gd name="connsiteX15761" fmla="*/ 7163179 w 12192000"/>
              <a:gd name="connsiteY15761" fmla="*/ 188079 h 364561"/>
              <a:gd name="connsiteX15762" fmla="*/ 7153427 w 12192000"/>
              <a:gd name="connsiteY15762" fmla="*/ 188079 h 364561"/>
              <a:gd name="connsiteX15763" fmla="*/ 7143676 w 12192000"/>
              <a:gd name="connsiteY15763" fmla="*/ 188079 h 364561"/>
              <a:gd name="connsiteX15764" fmla="*/ 7148551 w 12192000"/>
              <a:gd name="connsiteY15764" fmla="*/ 181828 h 364561"/>
              <a:gd name="connsiteX15765" fmla="*/ 7150804 w 12192000"/>
              <a:gd name="connsiteY15765" fmla="*/ 181415 h 364561"/>
              <a:gd name="connsiteX15766" fmla="*/ 7150345 w 12192000"/>
              <a:gd name="connsiteY15766" fmla="*/ 181202 h 364561"/>
              <a:gd name="connsiteX15767" fmla="*/ 7141825 w 12192000"/>
              <a:gd name="connsiteY15767" fmla="*/ 181939 h 364561"/>
              <a:gd name="connsiteX15768" fmla="*/ 7113028 w 12192000"/>
              <a:gd name="connsiteY15768" fmla="*/ 180935 h 364561"/>
              <a:gd name="connsiteX15769" fmla="*/ 7103276 w 12192000"/>
              <a:gd name="connsiteY15769" fmla="*/ 188079 h 364561"/>
              <a:gd name="connsiteX15770" fmla="*/ 7113028 w 12192000"/>
              <a:gd name="connsiteY15770" fmla="*/ 195223 h 364561"/>
              <a:gd name="connsiteX15771" fmla="*/ 7113028 w 12192000"/>
              <a:gd name="connsiteY15771" fmla="*/ 202367 h 364561"/>
              <a:gd name="connsiteX15772" fmla="*/ 7113028 w 12192000"/>
              <a:gd name="connsiteY15772" fmla="*/ 217676 h 364561"/>
              <a:gd name="connsiteX15773" fmla="*/ 7093524 w 12192000"/>
              <a:gd name="connsiteY15773" fmla="*/ 209511 h 364561"/>
              <a:gd name="connsiteX15774" fmla="*/ 7093524 w 12192000"/>
              <a:gd name="connsiteY15774" fmla="*/ 188079 h 364561"/>
              <a:gd name="connsiteX15775" fmla="*/ 7083773 w 12192000"/>
              <a:gd name="connsiteY15775" fmla="*/ 188079 h 364561"/>
              <a:gd name="connsiteX15776" fmla="*/ 7083773 w 12192000"/>
              <a:gd name="connsiteY15776" fmla="*/ 180935 h 364561"/>
              <a:gd name="connsiteX15777" fmla="*/ 7074021 w 12192000"/>
              <a:gd name="connsiteY15777" fmla="*/ 180935 h 364561"/>
              <a:gd name="connsiteX15778" fmla="*/ 7074021 w 12192000"/>
              <a:gd name="connsiteY15778" fmla="*/ 166646 h 364561"/>
              <a:gd name="connsiteX15779" fmla="*/ 7064269 w 12192000"/>
              <a:gd name="connsiteY15779" fmla="*/ 152358 h 364561"/>
              <a:gd name="connsiteX15780" fmla="*/ 7064269 w 12192000"/>
              <a:gd name="connsiteY15780" fmla="*/ 138069 h 364561"/>
              <a:gd name="connsiteX15781" fmla="*/ 7044766 w 12192000"/>
              <a:gd name="connsiteY15781" fmla="*/ 159502 h 364561"/>
              <a:gd name="connsiteX15782" fmla="*/ 7014118 w 12192000"/>
              <a:gd name="connsiteY15782" fmla="*/ 159502 h 364561"/>
              <a:gd name="connsiteX15783" fmla="*/ 7014118 w 12192000"/>
              <a:gd name="connsiteY15783" fmla="*/ 166646 h 364561"/>
              <a:gd name="connsiteX15784" fmla="*/ 7023870 w 12192000"/>
              <a:gd name="connsiteY15784" fmla="*/ 173790 h 364561"/>
              <a:gd name="connsiteX15785" fmla="*/ 7023870 w 12192000"/>
              <a:gd name="connsiteY15785" fmla="*/ 166646 h 364561"/>
              <a:gd name="connsiteX15786" fmla="*/ 7033622 w 12192000"/>
              <a:gd name="connsiteY15786" fmla="*/ 180935 h 364561"/>
              <a:gd name="connsiteX15787" fmla="*/ 7064269 w 12192000"/>
              <a:gd name="connsiteY15787" fmla="*/ 180935 h 364561"/>
              <a:gd name="connsiteX15788" fmla="*/ 7074021 w 12192000"/>
              <a:gd name="connsiteY15788" fmla="*/ 188079 h 364561"/>
              <a:gd name="connsiteX15789" fmla="*/ 7064269 w 12192000"/>
              <a:gd name="connsiteY15789" fmla="*/ 188079 h 364561"/>
              <a:gd name="connsiteX15790" fmla="*/ 7064269 w 12192000"/>
              <a:gd name="connsiteY15790" fmla="*/ 202367 h 364561"/>
              <a:gd name="connsiteX15791" fmla="*/ 7074021 w 12192000"/>
              <a:gd name="connsiteY15791" fmla="*/ 195223 h 364561"/>
              <a:gd name="connsiteX15792" fmla="*/ 7083773 w 12192000"/>
              <a:gd name="connsiteY15792" fmla="*/ 202367 h 364561"/>
              <a:gd name="connsiteX15793" fmla="*/ 7074021 w 12192000"/>
              <a:gd name="connsiteY15793" fmla="*/ 202367 h 364561"/>
              <a:gd name="connsiteX15794" fmla="*/ 7074021 w 12192000"/>
              <a:gd name="connsiteY15794" fmla="*/ 209511 h 364561"/>
              <a:gd name="connsiteX15795" fmla="*/ 7064269 w 12192000"/>
              <a:gd name="connsiteY15795" fmla="*/ 202367 h 364561"/>
              <a:gd name="connsiteX15796" fmla="*/ 7054518 w 12192000"/>
              <a:gd name="connsiteY15796" fmla="*/ 202367 h 364561"/>
              <a:gd name="connsiteX15797" fmla="*/ 7064269 w 12192000"/>
              <a:gd name="connsiteY15797" fmla="*/ 209511 h 364561"/>
              <a:gd name="connsiteX15798" fmla="*/ 7054518 w 12192000"/>
              <a:gd name="connsiteY15798" fmla="*/ 188079 h 364561"/>
              <a:gd name="connsiteX15799" fmla="*/ 7044592 w 12192000"/>
              <a:gd name="connsiteY15799" fmla="*/ 190758 h 364561"/>
              <a:gd name="connsiteX15800" fmla="*/ 7037727 w 12192000"/>
              <a:gd name="connsiteY15800" fmla="*/ 189081 h 364561"/>
              <a:gd name="connsiteX15801" fmla="*/ 7033622 w 12192000"/>
              <a:gd name="connsiteY15801" fmla="*/ 195223 h 364561"/>
              <a:gd name="connsiteX15802" fmla="*/ 7044766 w 12192000"/>
              <a:gd name="connsiteY15802" fmla="*/ 209511 h 364561"/>
              <a:gd name="connsiteX15803" fmla="*/ 7023870 w 12192000"/>
              <a:gd name="connsiteY15803" fmla="*/ 209511 h 364561"/>
              <a:gd name="connsiteX15804" fmla="*/ 7023870 w 12192000"/>
              <a:gd name="connsiteY15804" fmla="*/ 217676 h 364561"/>
              <a:gd name="connsiteX15805" fmla="*/ 6994615 w 12192000"/>
              <a:gd name="connsiteY15805" fmla="*/ 217676 h 364561"/>
              <a:gd name="connsiteX15806" fmla="*/ 7004367 w 12192000"/>
              <a:gd name="connsiteY15806" fmla="*/ 195223 h 364561"/>
              <a:gd name="connsiteX15807" fmla="*/ 7004367 w 12192000"/>
              <a:gd name="connsiteY15807" fmla="*/ 180935 h 364561"/>
              <a:gd name="connsiteX15808" fmla="*/ 6984863 w 12192000"/>
              <a:gd name="connsiteY15808" fmla="*/ 173790 h 364561"/>
              <a:gd name="connsiteX15809" fmla="*/ 6994615 w 12192000"/>
              <a:gd name="connsiteY15809" fmla="*/ 188079 h 364561"/>
              <a:gd name="connsiteX15810" fmla="*/ 6984863 w 12192000"/>
              <a:gd name="connsiteY15810" fmla="*/ 180935 h 364561"/>
              <a:gd name="connsiteX15811" fmla="*/ 6962922 w 12192000"/>
              <a:gd name="connsiteY15811" fmla="*/ 177921 h 364561"/>
              <a:gd name="connsiteX15812" fmla="*/ 6960266 w 12192000"/>
              <a:gd name="connsiteY15812" fmla="*/ 179015 h 364561"/>
              <a:gd name="connsiteX15813" fmla="*/ 6957968 w 12192000"/>
              <a:gd name="connsiteY15813" fmla="*/ 181372 h 364561"/>
              <a:gd name="connsiteX15814" fmla="*/ 6968255 w 12192000"/>
              <a:gd name="connsiteY15814" fmla="*/ 183279 h 364561"/>
              <a:gd name="connsiteX15815" fmla="*/ 6975112 w 12192000"/>
              <a:gd name="connsiteY15815" fmla="*/ 202367 h 364561"/>
              <a:gd name="connsiteX15816" fmla="*/ 6984863 w 12192000"/>
              <a:gd name="connsiteY15816" fmla="*/ 202367 h 364561"/>
              <a:gd name="connsiteX15817" fmla="*/ 6975112 w 12192000"/>
              <a:gd name="connsiteY15817" fmla="*/ 217676 h 364561"/>
              <a:gd name="connsiteX15818" fmla="*/ 6955608 w 12192000"/>
              <a:gd name="connsiteY15818" fmla="*/ 217676 h 364561"/>
              <a:gd name="connsiteX15819" fmla="*/ 6944464 w 12192000"/>
              <a:gd name="connsiteY15819" fmla="*/ 224820 h 364561"/>
              <a:gd name="connsiteX15820" fmla="*/ 6942599 w 12192000"/>
              <a:gd name="connsiteY15820" fmla="*/ 227845 h 364561"/>
              <a:gd name="connsiteX15821" fmla="*/ 6943245 w 12192000"/>
              <a:gd name="connsiteY15821" fmla="*/ 228393 h 364561"/>
              <a:gd name="connsiteX15822" fmla="*/ 6944161 w 12192000"/>
              <a:gd name="connsiteY15822" fmla="*/ 230501 h 364561"/>
              <a:gd name="connsiteX15823" fmla="*/ 6944986 w 12192000"/>
              <a:gd name="connsiteY15823" fmla="*/ 231072 h 364561"/>
              <a:gd name="connsiteX15824" fmla="*/ 6944464 w 12192000"/>
              <a:gd name="connsiteY15824" fmla="*/ 231965 h 364561"/>
              <a:gd name="connsiteX15825" fmla="*/ 6944311 w 12192000"/>
              <a:gd name="connsiteY15825" fmla="*/ 230848 h 364561"/>
              <a:gd name="connsiteX15826" fmla="*/ 6944161 w 12192000"/>
              <a:gd name="connsiteY15826" fmla="*/ 230501 h 364561"/>
              <a:gd name="connsiteX15827" fmla="*/ 6941917 w 12192000"/>
              <a:gd name="connsiteY15827" fmla="*/ 228951 h 364561"/>
              <a:gd name="connsiteX15828" fmla="*/ 6942599 w 12192000"/>
              <a:gd name="connsiteY15828" fmla="*/ 227845 h 364561"/>
              <a:gd name="connsiteX15829" fmla="*/ 6940350 w 12192000"/>
              <a:gd name="connsiteY15829" fmla="*/ 225937 h 364561"/>
              <a:gd name="connsiteX15830" fmla="*/ 6934712 w 12192000"/>
              <a:gd name="connsiteY15830" fmla="*/ 224820 h 364561"/>
              <a:gd name="connsiteX15831" fmla="*/ 6955608 w 12192000"/>
              <a:gd name="connsiteY15831" fmla="*/ 209511 h 364561"/>
              <a:gd name="connsiteX15832" fmla="*/ 6965360 w 12192000"/>
              <a:gd name="connsiteY15832" fmla="*/ 202367 h 364561"/>
              <a:gd name="connsiteX15833" fmla="*/ 6975112 w 12192000"/>
              <a:gd name="connsiteY15833" fmla="*/ 209511 h 364561"/>
              <a:gd name="connsiteX15834" fmla="*/ 6965360 w 12192000"/>
              <a:gd name="connsiteY15834" fmla="*/ 195223 h 364561"/>
              <a:gd name="connsiteX15835" fmla="*/ 6975112 w 12192000"/>
              <a:gd name="connsiteY15835" fmla="*/ 195223 h 364561"/>
              <a:gd name="connsiteX15836" fmla="*/ 6955608 w 12192000"/>
              <a:gd name="connsiteY15836" fmla="*/ 195223 h 364561"/>
              <a:gd name="connsiteX15837" fmla="*/ 6944464 w 12192000"/>
              <a:gd name="connsiteY15837" fmla="*/ 202367 h 364561"/>
              <a:gd name="connsiteX15838" fmla="*/ 6944464 w 12192000"/>
              <a:gd name="connsiteY15838" fmla="*/ 195223 h 364561"/>
              <a:gd name="connsiteX15839" fmla="*/ 6957968 w 12192000"/>
              <a:gd name="connsiteY15839" fmla="*/ 181372 h 364561"/>
              <a:gd name="connsiteX15840" fmla="*/ 6955608 w 12192000"/>
              <a:gd name="connsiteY15840" fmla="*/ 180935 h 364561"/>
              <a:gd name="connsiteX15841" fmla="*/ 6960266 w 12192000"/>
              <a:gd name="connsiteY15841" fmla="*/ 179015 h 364561"/>
              <a:gd name="connsiteX15842" fmla="*/ 6965360 w 12192000"/>
              <a:gd name="connsiteY15842" fmla="*/ 173790 h 364561"/>
              <a:gd name="connsiteX15843" fmla="*/ 6940676 w 12192000"/>
              <a:gd name="connsiteY15843" fmla="*/ 175800 h 364561"/>
              <a:gd name="connsiteX15844" fmla="*/ 6938271 w 12192000"/>
              <a:gd name="connsiteY15844" fmla="*/ 174989 h 364561"/>
              <a:gd name="connsiteX15845" fmla="*/ 6944112 w 12192000"/>
              <a:gd name="connsiteY15845" fmla="*/ 173640 h 364561"/>
              <a:gd name="connsiteX15846" fmla="*/ 6934487 w 12192000"/>
              <a:gd name="connsiteY15846" fmla="*/ 159188 h 364561"/>
              <a:gd name="connsiteX15847" fmla="*/ 6924861 w 12192000"/>
              <a:gd name="connsiteY15847" fmla="*/ 159188 h 364561"/>
              <a:gd name="connsiteX15848" fmla="*/ 6934487 w 12192000"/>
              <a:gd name="connsiteY15848" fmla="*/ 173640 h 364561"/>
              <a:gd name="connsiteX15849" fmla="*/ 6924861 w 12192000"/>
              <a:gd name="connsiteY15849" fmla="*/ 173640 h 364561"/>
              <a:gd name="connsiteX15850" fmla="*/ 6924861 w 12192000"/>
              <a:gd name="connsiteY15850" fmla="*/ 180866 h 364561"/>
              <a:gd name="connsiteX15851" fmla="*/ 6915235 w 12192000"/>
              <a:gd name="connsiteY15851" fmla="*/ 180866 h 364561"/>
              <a:gd name="connsiteX15852" fmla="*/ 6924861 w 12192000"/>
              <a:gd name="connsiteY15852" fmla="*/ 188092 h 364561"/>
              <a:gd name="connsiteX15853" fmla="*/ 6934336 w 12192000"/>
              <a:gd name="connsiteY15853" fmla="*/ 175898 h 364561"/>
              <a:gd name="connsiteX15854" fmla="*/ 6935399 w 12192000"/>
              <a:gd name="connsiteY15854" fmla="*/ 175653 h 364561"/>
              <a:gd name="connsiteX15855" fmla="*/ 6936236 w 12192000"/>
              <a:gd name="connsiteY15855" fmla="*/ 177921 h 364561"/>
              <a:gd name="connsiteX15856" fmla="*/ 6944464 w 12192000"/>
              <a:gd name="connsiteY15856" fmla="*/ 180935 h 364561"/>
              <a:gd name="connsiteX15857" fmla="*/ 6934712 w 12192000"/>
              <a:gd name="connsiteY15857" fmla="*/ 195223 h 364561"/>
              <a:gd name="connsiteX15858" fmla="*/ 6924960 w 12192000"/>
              <a:gd name="connsiteY15858" fmla="*/ 188079 h 364561"/>
              <a:gd name="connsiteX15859" fmla="*/ 6915209 w 12192000"/>
              <a:gd name="connsiteY15859" fmla="*/ 209511 h 364561"/>
              <a:gd name="connsiteX15860" fmla="*/ 6924960 w 12192000"/>
              <a:gd name="connsiteY15860" fmla="*/ 217676 h 364561"/>
              <a:gd name="connsiteX15861" fmla="*/ 6924960 w 12192000"/>
              <a:gd name="connsiteY15861" fmla="*/ 209511 h 364561"/>
              <a:gd name="connsiteX15862" fmla="*/ 6915209 w 12192000"/>
              <a:gd name="connsiteY15862" fmla="*/ 224820 h 364561"/>
              <a:gd name="connsiteX15863" fmla="*/ 6910333 w 12192000"/>
              <a:gd name="connsiteY15863" fmla="*/ 218569 h 364561"/>
              <a:gd name="connsiteX15864" fmla="*/ 6905693 w 12192000"/>
              <a:gd name="connsiteY15864" fmla="*/ 217720 h 364561"/>
              <a:gd name="connsiteX15865" fmla="*/ 6905610 w 12192000"/>
              <a:gd name="connsiteY15865" fmla="*/ 218298 h 364561"/>
              <a:gd name="connsiteX15866" fmla="*/ 6905457 w 12192000"/>
              <a:gd name="connsiteY15866" fmla="*/ 224820 h 364561"/>
              <a:gd name="connsiteX15867" fmla="*/ 6905457 w 12192000"/>
              <a:gd name="connsiteY15867" fmla="*/ 217676 h 364561"/>
              <a:gd name="connsiteX15868" fmla="*/ 6905693 w 12192000"/>
              <a:gd name="connsiteY15868" fmla="*/ 217720 h 364561"/>
              <a:gd name="connsiteX15869" fmla="*/ 6906676 w 12192000"/>
              <a:gd name="connsiteY15869" fmla="*/ 210915 h 364561"/>
              <a:gd name="connsiteX15870" fmla="*/ 6915209 w 12192000"/>
              <a:gd name="connsiteY15870" fmla="*/ 202367 h 364561"/>
              <a:gd name="connsiteX15871" fmla="*/ 6915209 w 12192000"/>
              <a:gd name="connsiteY15871" fmla="*/ 197902 h 364561"/>
              <a:gd name="connsiteX15872" fmla="*/ 6915209 w 12192000"/>
              <a:gd name="connsiteY15872" fmla="*/ 188092 h 364561"/>
              <a:gd name="connsiteX15873" fmla="*/ 6915235 w 12192000"/>
              <a:gd name="connsiteY15873" fmla="*/ 188092 h 364561"/>
              <a:gd name="connsiteX15874" fmla="*/ 6905511 w 12192000"/>
              <a:gd name="connsiteY15874" fmla="*/ 180758 h 364561"/>
              <a:gd name="connsiteX15875" fmla="*/ 6905386 w 12192000"/>
              <a:gd name="connsiteY15875" fmla="*/ 180790 h 364561"/>
              <a:gd name="connsiteX15876" fmla="*/ 6900581 w 12192000"/>
              <a:gd name="connsiteY15876" fmla="*/ 171111 h 364561"/>
              <a:gd name="connsiteX15877" fmla="*/ 6895706 w 12192000"/>
              <a:gd name="connsiteY15877" fmla="*/ 166646 h 364561"/>
              <a:gd name="connsiteX15878" fmla="*/ 6876202 w 12192000"/>
              <a:gd name="connsiteY15878" fmla="*/ 173790 h 364561"/>
              <a:gd name="connsiteX15879" fmla="*/ 6876202 w 12192000"/>
              <a:gd name="connsiteY15879" fmla="*/ 180935 h 364561"/>
              <a:gd name="connsiteX15880" fmla="*/ 6895706 w 12192000"/>
              <a:gd name="connsiteY15880" fmla="*/ 173790 h 364561"/>
              <a:gd name="connsiteX15881" fmla="*/ 6895706 w 12192000"/>
              <a:gd name="connsiteY15881" fmla="*/ 180935 h 364561"/>
              <a:gd name="connsiteX15882" fmla="*/ 6866451 w 12192000"/>
              <a:gd name="connsiteY15882" fmla="*/ 180935 h 364561"/>
              <a:gd name="connsiteX15883" fmla="*/ 6866451 w 12192000"/>
              <a:gd name="connsiteY15883" fmla="*/ 188079 h 364561"/>
              <a:gd name="connsiteX15884" fmla="*/ 6895706 w 12192000"/>
              <a:gd name="connsiteY15884" fmla="*/ 195223 h 364561"/>
              <a:gd name="connsiteX15885" fmla="*/ 6885954 w 12192000"/>
              <a:gd name="connsiteY15885" fmla="*/ 188079 h 364561"/>
              <a:gd name="connsiteX15886" fmla="*/ 6899667 w 12192000"/>
              <a:gd name="connsiteY15886" fmla="*/ 182051 h 364561"/>
              <a:gd name="connsiteX15887" fmla="*/ 6902677 w 12192000"/>
              <a:gd name="connsiteY15887" fmla="*/ 181471 h 364561"/>
              <a:gd name="connsiteX15888" fmla="*/ 6901865 w 12192000"/>
              <a:gd name="connsiteY15888" fmla="*/ 181675 h 364561"/>
              <a:gd name="connsiteX15889" fmla="*/ 6905511 w 12192000"/>
              <a:gd name="connsiteY15889" fmla="*/ 188092 h 364561"/>
              <a:gd name="connsiteX15890" fmla="*/ 6915158 w 12192000"/>
              <a:gd name="connsiteY15890" fmla="*/ 188092 h 364561"/>
              <a:gd name="connsiteX15891" fmla="*/ 6910943 w 12192000"/>
              <a:gd name="connsiteY15891" fmla="*/ 189195 h 364561"/>
              <a:gd name="connsiteX15892" fmla="*/ 6905457 w 12192000"/>
              <a:gd name="connsiteY15892" fmla="*/ 195223 h 364561"/>
              <a:gd name="connsiteX15893" fmla="*/ 6897229 w 12192000"/>
              <a:gd name="connsiteY15893" fmla="*/ 198237 h 364561"/>
              <a:gd name="connsiteX15894" fmla="*/ 6895787 w 12192000"/>
              <a:gd name="connsiteY15894" fmla="*/ 195385 h 364561"/>
              <a:gd name="connsiteX15895" fmla="*/ 6895787 w 12192000"/>
              <a:gd name="connsiteY15895" fmla="*/ 199110 h 364561"/>
              <a:gd name="connsiteX15896" fmla="*/ 6895787 w 12192000"/>
              <a:gd name="connsiteY15896" fmla="*/ 202113 h 364561"/>
              <a:gd name="connsiteX15897" fmla="*/ 6895787 w 12192000"/>
              <a:gd name="connsiteY15897" fmla="*/ 209231 h 364561"/>
              <a:gd name="connsiteX15898" fmla="*/ 6895492 w 12192000"/>
              <a:gd name="connsiteY15898" fmla="*/ 209231 h 364561"/>
              <a:gd name="connsiteX15899" fmla="*/ 6895644 w 12192000"/>
              <a:gd name="connsiteY15899" fmla="*/ 213970 h 364561"/>
              <a:gd name="connsiteX15900" fmla="*/ 6905217 w 12192000"/>
              <a:gd name="connsiteY15900" fmla="*/ 217428 h 364561"/>
              <a:gd name="connsiteX15901" fmla="*/ 6895492 w 12192000"/>
              <a:gd name="connsiteY15901" fmla="*/ 217428 h 364561"/>
              <a:gd name="connsiteX15902" fmla="*/ 6894125 w 12192000"/>
              <a:gd name="connsiteY15902" fmla="*/ 210512 h 364561"/>
              <a:gd name="connsiteX15903" fmla="*/ 6895492 w 12192000"/>
              <a:gd name="connsiteY15903" fmla="*/ 209231 h 364561"/>
              <a:gd name="connsiteX15904" fmla="*/ 6885768 w 12192000"/>
              <a:gd name="connsiteY15904" fmla="*/ 209231 h 364561"/>
              <a:gd name="connsiteX15905" fmla="*/ 6885768 w 12192000"/>
              <a:gd name="connsiteY15905" fmla="*/ 202113 h 364561"/>
              <a:gd name="connsiteX15906" fmla="*/ 6895631 w 12192000"/>
              <a:gd name="connsiteY15906" fmla="*/ 199110 h 364561"/>
              <a:gd name="connsiteX15907" fmla="*/ 6895773 w 12192000"/>
              <a:gd name="connsiteY15907" fmla="*/ 195357 h 364561"/>
              <a:gd name="connsiteX15908" fmla="*/ 6895706 w 12192000"/>
              <a:gd name="connsiteY15908" fmla="*/ 195223 h 364561"/>
              <a:gd name="connsiteX15909" fmla="*/ 6876202 w 12192000"/>
              <a:gd name="connsiteY15909" fmla="*/ 195223 h 364561"/>
              <a:gd name="connsiteX15910" fmla="*/ 6866451 w 12192000"/>
              <a:gd name="connsiteY15910" fmla="*/ 195223 h 364561"/>
              <a:gd name="connsiteX15911" fmla="*/ 6856699 w 12192000"/>
              <a:gd name="connsiteY15911" fmla="*/ 195223 h 364561"/>
              <a:gd name="connsiteX15912" fmla="*/ 6856852 w 12192000"/>
              <a:gd name="connsiteY15912" fmla="*/ 196451 h 364561"/>
              <a:gd name="connsiteX15913" fmla="*/ 6866340 w 12192000"/>
              <a:gd name="connsiteY15913" fmla="*/ 209360 h 364561"/>
              <a:gd name="connsiteX15914" fmla="*/ 6871182 w 12192000"/>
              <a:gd name="connsiteY15914" fmla="*/ 205852 h 364561"/>
              <a:gd name="connsiteX15915" fmla="*/ 6876044 w 12192000"/>
              <a:gd name="connsiteY15915" fmla="*/ 202329 h 364561"/>
              <a:gd name="connsiteX15916" fmla="*/ 6876044 w 12192000"/>
              <a:gd name="connsiteY15916" fmla="*/ 217428 h 364561"/>
              <a:gd name="connsiteX15917" fmla="*/ 6874828 w 12192000"/>
              <a:gd name="connsiteY15917" fmla="*/ 213401 h 364561"/>
              <a:gd name="connsiteX15918" fmla="*/ 6866367 w 12192000"/>
              <a:gd name="connsiteY15918" fmla="*/ 209397 h 364561"/>
              <a:gd name="connsiteX15919" fmla="*/ 6866451 w 12192000"/>
              <a:gd name="connsiteY15919" fmla="*/ 209511 h 364561"/>
              <a:gd name="connsiteX15920" fmla="*/ 6845554 w 12192000"/>
              <a:gd name="connsiteY15920" fmla="*/ 217676 h 364561"/>
              <a:gd name="connsiteX15921" fmla="*/ 6845554 w 12192000"/>
              <a:gd name="connsiteY15921" fmla="*/ 202367 h 364561"/>
              <a:gd name="connsiteX15922" fmla="*/ 6826051 w 12192000"/>
              <a:gd name="connsiteY15922" fmla="*/ 202367 h 364561"/>
              <a:gd name="connsiteX15923" fmla="*/ 6826051 w 12192000"/>
              <a:gd name="connsiteY15923" fmla="*/ 208618 h 364561"/>
              <a:gd name="connsiteX15924" fmla="*/ 6826051 w 12192000"/>
              <a:gd name="connsiteY15924" fmla="*/ 209421 h 364561"/>
              <a:gd name="connsiteX15925" fmla="*/ 6828534 w 12192000"/>
              <a:gd name="connsiteY15925" fmla="*/ 214133 h 364561"/>
              <a:gd name="connsiteX15926" fmla="*/ 6816227 w 12192000"/>
              <a:gd name="connsiteY15926" fmla="*/ 224761 h 364561"/>
              <a:gd name="connsiteX15927" fmla="*/ 6824431 w 12192000"/>
              <a:gd name="connsiteY15927" fmla="*/ 214133 h 364561"/>
              <a:gd name="connsiteX15928" fmla="*/ 6825869 w 12192000"/>
              <a:gd name="connsiteY15928" fmla="*/ 209495 h 364561"/>
              <a:gd name="connsiteX15929" fmla="*/ 6816299 w 12192000"/>
              <a:gd name="connsiteY15929" fmla="*/ 208618 h 364561"/>
              <a:gd name="connsiteX15930" fmla="*/ 6806548 w 12192000"/>
              <a:gd name="connsiteY15930" fmla="*/ 202367 h 364561"/>
              <a:gd name="connsiteX15931" fmla="*/ 6816299 w 12192000"/>
              <a:gd name="connsiteY15931" fmla="*/ 195223 h 364561"/>
              <a:gd name="connsiteX15932" fmla="*/ 6806548 w 12192000"/>
              <a:gd name="connsiteY15932" fmla="*/ 188079 h 364561"/>
              <a:gd name="connsiteX15933" fmla="*/ 6806548 w 12192000"/>
              <a:gd name="connsiteY15933" fmla="*/ 217676 h 364561"/>
              <a:gd name="connsiteX15934" fmla="*/ 6796796 w 12192000"/>
              <a:gd name="connsiteY15934" fmla="*/ 202367 h 364561"/>
              <a:gd name="connsiteX15935" fmla="*/ 6787044 w 12192000"/>
              <a:gd name="connsiteY15935" fmla="*/ 195223 h 364561"/>
              <a:gd name="connsiteX15936" fmla="*/ 6767541 w 12192000"/>
              <a:gd name="connsiteY15936" fmla="*/ 195223 h 364561"/>
              <a:gd name="connsiteX15937" fmla="*/ 6767541 w 12192000"/>
              <a:gd name="connsiteY15937" fmla="*/ 202367 h 364561"/>
              <a:gd name="connsiteX15938" fmla="*/ 6756396 w 12192000"/>
              <a:gd name="connsiteY15938" fmla="*/ 195223 h 364561"/>
              <a:gd name="connsiteX15939" fmla="*/ 6765800 w 12192000"/>
              <a:gd name="connsiteY15939" fmla="*/ 206274 h 364561"/>
              <a:gd name="connsiteX15940" fmla="*/ 6767391 w 12192000"/>
              <a:gd name="connsiteY15940" fmla="*/ 209233 h 364561"/>
              <a:gd name="connsiteX15941" fmla="*/ 6778555 w 12192000"/>
              <a:gd name="connsiteY15941" fmla="*/ 209474 h 364561"/>
              <a:gd name="connsiteX15942" fmla="*/ 6786760 w 12192000"/>
              <a:gd name="connsiteY15942" fmla="*/ 224761 h 364561"/>
              <a:gd name="connsiteX15943" fmla="*/ 6777036 w 12192000"/>
              <a:gd name="connsiteY15943" fmla="*/ 217514 h 364561"/>
              <a:gd name="connsiteX15944" fmla="*/ 6768831 w 12192000"/>
              <a:gd name="connsiteY15944" fmla="*/ 214019 h 364561"/>
              <a:gd name="connsiteX15945" fmla="*/ 6767411 w 12192000"/>
              <a:gd name="connsiteY15945" fmla="*/ 209545 h 364561"/>
              <a:gd name="connsiteX15946" fmla="*/ 6762666 w 12192000"/>
              <a:gd name="connsiteY15946" fmla="*/ 210787 h 364561"/>
              <a:gd name="connsiteX15947" fmla="*/ 6756396 w 12192000"/>
              <a:gd name="connsiteY15947" fmla="*/ 217676 h 364561"/>
              <a:gd name="connsiteX15948" fmla="*/ 6756396 w 12192000"/>
              <a:gd name="connsiteY15948" fmla="*/ 195223 h 364561"/>
              <a:gd name="connsiteX15949" fmla="*/ 6707638 w 12192000"/>
              <a:gd name="connsiteY15949" fmla="*/ 188079 h 364561"/>
              <a:gd name="connsiteX15950" fmla="*/ 6697887 w 12192000"/>
              <a:gd name="connsiteY15950" fmla="*/ 180935 h 364561"/>
              <a:gd name="connsiteX15951" fmla="*/ 6717390 w 12192000"/>
              <a:gd name="connsiteY15951" fmla="*/ 180935 h 364561"/>
              <a:gd name="connsiteX15952" fmla="*/ 6713276 w 12192000"/>
              <a:gd name="connsiteY15952" fmla="*/ 170888 h 364561"/>
              <a:gd name="connsiteX15953" fmla="*/ 6716420 w 12192000"/>
              <a:gd name="connsiteY15953" fmla="*/ 167646 h 364561"/>
              <a:gd name="connsiteX15954" fmla="*/ 6703982 w 12192000"/>
              <a:gd name="connsiteY15954" fmla="*/ 167539 h 364561"/>
              <a:gd name="connsiteX15955" fmla="*/ 6688135 w 12192000"/>
              <a:gd name="connsiteY15955" fmla="*/ 166646 h 364561"/>
              <a:gd name="connsiteX15956" fmla="*/ 6681862 w 12192000"/>
              <a:gd name="connsiteY15956" fmla="*/ 174596 h 364561"/>
              <a:gd name="connsiteX15957" fmla="*/ 6684114 w 12192000"/>
              <a:gd name="connsiteY15957" fmla="*/ 175067 h 364561"/>
              <a:gd name="connsiteX15958" fmla="*/ 6688341 w 12192000"/>
              <a:gd name="connsiteY15958" fmla="*/ 187948 h 364561"/>
              <a:gd name="connsiteX15959" fmla="*/ 6678322 w 12192000"/>
              <a:gd name="connsiteY15959" fmla="*/ 194995 h 364561"/>
              <a:gd name="connsiteX15960" fmla="*/ 6678322 w 12192000"/>
              <a:gd name="connsiteY15960" fmla="*/ 181783 h 364561"/>
              <a:gd name="connsiteX15961" fmla="*/ 6678322 w 12192000"/>
              <a:gd name="connsiteY15961" fmla="*/ 178173 h 364561"/>
              <a:gd name="connsiteX15962" fmla="*/ 6672115 w 12192000"/>
              <a:gd name="connsiteY15962" fmla="*/ 183614 h 364561"/>
              <a:gd name="connsiteX15963" fmla="*/ 6647736 w 12192000"/>
              <a:gd name="connsiteY15963" fmla="*/ 195223 h 364561"/>
              <a:gd name="connsiteX15964" fmla="*/ 6651393 w 12192000"/>
              <a:gd name="connsiteY15964" fmla="*/ 199688 h 364561"/>
              <a:gd name="connsiteX15965" fmla="*/ 6647835 w 12192000"/>
              <a:gd name="connsiteY15965" fmla="*/ 209245 h 364561"/>
              <a:gd name="connsiteX15966" fmla="*/ 6648096 w 12192000"/>
              <a:gd name="connsiteY15966" fmla="*/ 209427 h 364561"/>
              <a:gd name="connsiteX15967" fmla="*/ 6659969 w 12192000"/>
              <a:gd name="connsiteY15967" fmla="*/ 206625 h 364561"/>
              <a:gd name="connsiteX15968" fmla="*/ 6678384 w 12192000"/>
              <a:gd name="connsiteY15968" fmla="*/ 217676 h 364561"/>
              <a:gd name="connsiteX15969" fmla="*/ 6668632 w 12192000"/>
              <a:gd name="connsiteY15969" fmla="*/ 231965 h 364561"/>
              <a:gd name="connsiteX15970" fmla="*/ 6657487 w 12192000"/>
              <a:gd name="connsiteY15970" fmla="*/ 224820 h 364561"/>
              <a:gd name="connsiteX15971" fmla="*/ 6668632 w 12192000"/>
              <a:gd name="connsiteY15971" fmla="*/ 217676 h 364561"/>
              <a:gd name="connsiteX15972" fmla="*/ 6652785 w 12192000"/>
              <a:gd name="connsiteY15972" fmla="*/ 212701 h 364561"/>
              <a:gd name="connsiteX15973" fmla="*/ 6648096 w 12192000"/>
              <a:gd name="connsiteY15973" fmla="*/ 209427 h 364561"/>
              <a:gd name="connsiteX15974" fmla="*/ 6647736 w 12192000"/>
              <a:gd name="connsiteY15974" fmla="*/ 209511 h 364561"/>
              <a:gd name="connsiteX15975" fmla="*/ 6647835 w 12192000"/>
              <a:gd name="connsiteY15975" fmla="*/ 209245 h 364561"/>
              <a:gd name="connsiteX15976" fmla="*/ 6637984 w 12192000"/>
              <a:gd name="connsiteY15976" fmla="*/ 202367 h 364561"/>
              <a:gd name="connsiteX15977" fmla="*/ 6637984 w 12192000"/>
              <a:gd name="connsiteY15977" fmla="*/ 195223 h 364561"/>
              <a:gd name="connsiteX15978" fmla="*/ 6628232 w 12192000"/>
              <a:gd name="connsiteY15978" fmla="*/ 209511 h 364561"/>
              <a:gd name="connsiteX15979" fmla="*/ 6628159 w 12192000"/>
              <a:gd name="connsiteY15979" fmla="*/ 209482 h 364561"/>
              <a:gd name="connsiteX15980" fmla="*/ 6632188 w 12192000"/>
              <a:gd name="connsiteY15980" fmla="*/ 213978 h 364561"/>
              <a:gd name="connsiteX15981" fmla="*/ 6637658 w 12192000"/>
              <a:gd name="connsiteY15981" fmla="*/ 217442 h 364561"/>
              <a:gd name="connsiteX15982" fmla="*/ 6627934 w 12192000"/>
              <a:gd name="connsiteY15982" fmla="*/ 217442 h 364561"/>
              <a:gd name="connsiteX15983" fmla="*/ 6627782 w 12192000"/>
              <a:gd name="connsiteY15983" fmla="*/ 223729 h 364561"/>
              <a:gd name="connsiteX15984" fmla="*/ 6627707 w 12192000"/>
              <a:gd name="connsiteY15984" fmla="*/ 224174 h 364561"/>
              <a:gd name="connsiteX15985" fmla="*/ 6627934 w 12192000"/>
              <a:gd name="connsiteY15985" fmla="*/ 224628 h 364561"/>
              <a:gd name="connsiteX15986" fmla="*/ 6627466 w 12192000"/>
              <a:gd name="connsiteY15986" fmla="*/ 225595 h 364561"/>
              <a:gd name="connsiteX15987" fmla="*/ 6626718 w 12192000"/>
              <a:gd name="connsiteY15987" fmla="*/ 230017 h 364561"/>
              <a:gd name="connsiteX15988" fmla="*/ 6618210 w 12192000"/>
              <a:gd name="connsiteY15988" fmla="*/ 231813 h 364561"/>
              <a:gd name="connsiteX15989" fmla="*/ 6626414 w 12192000"/>
              <a:gd name="connsiteY15989" fmla="*/ 227771 h 364561"/>
              <a:gd name="connsiteX15990" fmla="*/ 6627466 w 12192000"/>
              <a:gd name="connsiteY15990" fmla="*/ 225595 h 364561"/>
              <a:gd name="connsiteX15991" fmla="*/ 6627707 w 12192000"/>
              <a:gd name="connsiteY15991" fmla="*/ 224174 h 364561"/>
              <a:gd name="connsiteX15992" fmla="*/ 6626414 w 12192000"/>
              <a:gd name="connsiteY15992" fmla="*/ 221596 h 364561"/>
              <a:gd name="connsiteX15993" fmla="*/ 6618210 w 12192000"/>
              <a:gd name="connsiteY15993" fmla="*/ 224628 h 364561"/>
              <a:gd name="connsiteX15994" fmla="*/ 6627516 w 12192000"/>
              <a:gd name="connsiteY15994" fmla="*/ 214018 h 364561"/>
              <a:gd name="connsiteX15995" fmla="*/ 6627920 w 12192000"/>
              <a:gd name="connsiteY15995" fmla="*/ 209386 h 364561"/>
              <a:gd name="connsiteX15996" fmla="*/ 6621071 w 12192000"/>
              <a:gd name="connsiteY15996" fmla="*/ 206625 h 364561"/>
              <a:gd name="connsiteX15997" fmla="*/ 6608729 w 12192000"/>
              <a:gd name="connsiteY15997" fmla="*/ 217676 h 364561"/>
              <a:gd name="connsiteX15998" fmla="*/ 6598977 w 12192000"/>
              <a:gd name="connsiteY15998" fmla="*/ 217676 h 364561"/>
              <a:gd name="connsiteX15999" fmla="*/ 6608729 w 12192000"/>
              <a:gd name="connsiteY15999" fmla="*/ 195223 h 364561"/>
              <a:gd name="connsiteX16000" fmla="*/ 6618480 w 12192000"/>
              <a:gd name="connsiteY16000" fmla="*/ 195223 h 364561"/>
              <a:gd name="connsiteX16001" fmla="*/ 6618480 w 12192000"/>
              <a:gd name="connsiteY16001" fmla="*/ 188079 h 364561"/>
              <a:gd name="connsiteX16002" fmla="*/ 6626450 w 12192000"/>
              <a:gd name="connsiteY16002" fmla="*/ 188913 h 364561"/>
              <a:gd name="connsiteX16003" fmla="*/ 6626404 w 12192000"/>
              <a:gd name="connsiteY16003" fmla="*/ 188749 h 364561"/>
              <a:gd name="connsiteX16004" fmla="*/ 6617313 w 12192000"/>
              <a:gd name="connsiteY16004" fmla="*/ 181423 h 364561"/>
              <a:gd name="connsiteX16005" fmla="*/ 6609948 w 12192000"/>
              <a:gd name="connsiteY16005" fmla="*/ 184507 h 364561"/>
              <a:gd name="connsiteX16006" fmla="*/ 6608729 w 12192000"/>
              <a:gd name="connsiteY16006" fmla="*/ 188079 h 364561"/>
              <a:gd name="connsiteX16007" fmla="*/ 6598977 w 12192000"/>
              <a:gd name="connsiteY16007" fmla="*/ 180935 h 364561"/>
              <a:gd name="connsiteX16008" fmla="*/ 6598977 w 12192000"/>
              <a:gd name="connsiteY16008" fmla="*/ 188079 h 364561"/>
              <a:gd name="connsiteX16009" fmla="*/ 6589225 w 12192000"/>
              <a:gd name="connsiteY16009" fmla="*/ 180935 h 364561"/>
              <a:gd name="connsiteX16010" fmla="*/ 6589225 w 12192000"/>
              <a:gd name="connsiteY16010" fmla="*/ 209511 h 364561"/>
              <a:gd name="connsiteX16011" fmla="*/ 6579474 w 12192000"/>
              <a:gd name="connsiteY16011" fmla="*/ 217676 h 364561"/>
              <a:gd name="connsiteX16012" fmla="*/ 6568329 w 12192000"/>
              <a:gd name="connsiteY16012" fmla="*/ 209511 h 364561"/>
              <a:gd name="connsiteX16013" fmla="*/ 6568329 w 12192000"/>
              <a:gd name="connsiteY16013" fmla="*/ 195223 h 364561"/>
              <a:gd name="connsiteX16014" fmla="*/ 6568329 w 12192000"/>
              <a:gd name="connsiteY16014" fmla="*/ 190981 h 364561"/>
              <a:gd name="connsiteX16015" fmla="*/ 6568329 w 12192000"/>
              <a:gd name="connsiteY16015" fmla="*/ 188124 h 364561"/>
              <a:gd name="connsiteX16016" fmla="*/ 6568116 w 12192000"/>
              <a:gd name="connsiteY16016" fmla="*/ 188092 h 364561"/>
              <a:gd name="connsiteX16017" fmla="*/ 6568329 w 12192000"/>
              <a:gd name="connsiteY16017" fmla="*/ 188092 h 364561"/>
              <a:gd name="connsiteX16018" fmla="*/ 6568329 w 12192000"/>
              <a:gd name="connsiteY16018" fmla="*/ 188079 h 364561"/>
              <a:gd name="connsiteX16019" fmla="*/ 6568329 w 12192000"/>
              <a:gd name="connsiteY16019" fmla="*/ 180935 h 364561"/>
              <a:gd name="connsiteX16020" fmla="*/ 6558578 w 12192000"/>
              <a:gd name="connsiteY16020" fmla="*/ 180935 h 364561"/>
              <a:gd name="connsiteX16021" fmla="*/ 6558578 w 12192000"/>
              <a:gd name="connsiteY16021" fmla="*/ 188079 h 364561"/>
              <a:gd name="connsiteX16022" fmla="*/ 6544865 w 12192000"/>
              <a:gd name="connsiteY16022" fmla="*/ 194107 h 364561"/>
              <a:gd name="connsiteX16023" fmla="*/ 6539239 w 12192000"/>
              <a:gd name="connsiteY16023" fmla="*/ 195191 h 364561"/>
              <a:gd name="connsiteX16024" fmla="*/ 6539239 w 12192000"/>
              <a:gd name="connsiteY16024" fmla="*/ 199110 h 364561"/>
              <a:gd name="connsiteX16025" fmla="*/ 6539239 w 12192000"/>
              <a:gd name="connsiteY16025" fmla="*/ 202113 h 364561"/>
              <a:gd name="connsiteX16026" fmla="*/ 6535012 w 12192000"/>
              <a:gd name="connsiteY16026" fmla="*/ 208119 h 364561"/>
              <a:gd name="connsiteX16027" fmla="*/ 6529221 w 12192000"/>
              <a:gd name="connsiteY16027" fmla="*/ 209231 h 364561"/>
              <a:gd name="connsiteX16028" fmla="*/ 6529514 w 12192000"/>
              <a:gd name="connsiteY16028" fmla="*/ 209231 h 364561"/>
              <a:gd name="connsiteX16029" fmla="*/ 6529514 w 12192000"/>
              <a:gd name="connsiteY16029" fmla="*/ 217514 h 364561"/>
              <a:gd name="connsiteX16030" fmla="*/ 6539239 w 12192000"/>
              <a:gd name="connsiteY16030" fmla="*/ 217514 h 364561"/>
              <a:gd name="connsiteX16031" fmla="*/ 6539239 w 12192000"/>
              <a:gd name="connsiteY16031" fmla="*/ 209231 h 364561"/>
              <a:gd name="connsiteX16032" fmla="*/ 6539239 w 12192000"/>
              <a:gd name="connsiteY16032" fmla="*/ 217514 h 364561"/>
              <a:gd name="connsiteX16033" fmla="*/ 6548962 w 12192000"/>
              <a:gd name="connsiteY16033" fmla="*/ 209231 h 364561"/>
              <a:gd name="connsiteX16034" fmla="*/ 6558687 w 12192000"/>
              <a:gd name="connsiteY16034" fmla="*/ 217514 h 364561"/>
              <a:gd name="connsiteX16035" fmla="*/ 6519790 w 12192000"/>
              <a:gd name="connsiteY16035" fmla="*/ 224761 h 364561"/>
              <a:gd name="connsiteX16036" fmla="*/ 6519790 w 12192000"/>
              <a:gd name="connsiteY16036" fmla="*/ 217514 h 364561"/>
              <a:gd name="connsiteX16037" fmla="*/ 6519790 w 12192000"/>
              <a:gd name="connsiteY16037" fmla="*/ 209231 h 364561"/>
              <a:gd name="connsiteX16038" fmla="*/ 6529220 w 12192000"/>
              <a:gd name="connsiteY16038" fmla="*/ 209231 h 364561"/>
              <a:gd name="connsiteX16039" fmla="*/ 6530785 w 12192000"/>
              <a:gd name="connsiteY16039" fmla="*/ 205005 h 364561"/>
              <a:gd name="connsiteX16040" fmla="*/ 6536069 w 12192000"/>
              <a:gd name="connsiteY16040" fmla="*/ 200750 h 364561"/>
              <a:gd name="connsiteX16041" fmla="*/ 6539118 w 12192000"/>
              <a:gd name="connsiteY16041" fmla="*/ 195215 h 364561"/>
              <a:gd name="connsiteX16042" fmla="*/ 6539075 w 12192000"/>
              <a:gd name="connsiteY16042" fmla="*/ 195223 h 364561"/>
              <a:gd name="connsiteX16043" fmla="*/ 6529323 w 12192000"/>
              <a:gd name="connsiteY16043" fmla="*/ 188079 h 364561"/>
              <a:gd name="connsiteX16044" fmla="*/ 6529323 w 12192000"/>
              <a:gd name="connsiteY16044" fmla="*/ 195223 h 364561"/>
              <a:gd name="connsiteX16045" fmla="*/ 6509820 w 12192000"/>
              <a:gd name="connsiteY16045" fmla="*/ 188079 h 364561"/>
              <a:gd name="connsiteX16046" fmla="*/ 6519571 w 12192000"/>
              <a:gd name="connsiteY16046" fmla="*/ 188079 h 364561"/>
              <a:gd name="connsiteX16047" fmla="*/ 6503551 w 12192000"/>
              <a:gd name="connsiteY16047" fmla="*/ 183614 h 364561"/>
              <a:gd name="connsiteX16048" fmla="*/ 6480479 w 12192000"/>
              <a:gd name="connsiteY16048" fmla="*/ 174318 h 364561"/>
              <a:gd name="connsiteX16049" fmla="*/ 6483627 w 12192000"/>
              <a:gd name="connsiteY16049" fmla="*/ 171638 h 364561"/>
              <a:gd name="connsiteX16050" fmla="*/ 6490323 w 12192000"/>
              <a:gd name="connsiteY16050" fmla="*/ 166522 h 364561"/>
              <a:gd name="connsiteX16051" fmla="*/ 6469108 w 12192000"/>
              <a:gd name="connsiteY16051" fmla="*/ 166522 h 364561"/>
              <a:gd name="connsiteX16052" fmla="*/ 6472864 w 12192000"/>
              <a:gd name="connsiteY16052" fmla="*/ 165605 h 364561"/>
              <a:gd name="connsiteX16053" fmla="*/ 6469107 w 12192000"/>
              <a:gd name="connsiteY16053" fmla="*/ 159188 h 364561"/>
              <a:gd name="connsiteX16054" fmla="*/ 6469107 w 12192000"/>
              <a:gd name="connsiteY16054" fmla="*/ 165605 h 364561"/>
              <a:gd name="connsiteX16055" fmla="*/ 6469107 w 12192000"/>
              <a:gd name="connsiteY16055" fmla="*/ 166522 h 364561"/>
              <a:gd name="connsiteX16056" fmla="*/ 6473284 w 12192000"/>
              <a:gd name="connsiteY16056" fmla="*/ 170637 h 364561"/>
              <a:gd name="connsiteX16057" fmla="*/ 6469107 w 12192000"/>
              <a:gd name="connsiteY16057" fmla="*/ 173640 h 364561"/>
              <a:gd name="connsiteX16058" fmla="*/ 6479185 w 12192000"/>
              <a:gd name="connsiteY16058" fmla="*/ 175420 h 364561"/>
              <a:gd name="connsiteX16059" fmla="*/ 6479866 w 12192000"/>
              <a:gd name="connsiteY16059" fmla="*/ 174840 h 364561"/>
              <a:gd name="connsiteX16060" fmla="*/ 6484047 w 12192000"/>
              <a:gd name="connsiteY16060" fmla="*/ 181158 h 364561"/>
              <a:gd name="connsiteX16061" fmla="*/ 6490316 w 12192000"/>
              <a:gd name="connsiteY16061" fmla="*/ 195223 h 364561"/>
              <a:gd name="connsiteX16062" fmla="*/ 6490316 w 12192000"/>
              <a:gd name="connsiteY16062" fmla="*/ 188079 h 364561"/>
              <a:gd name="connsiteX16063" fmla="*/ 6509820 w 12192000"/>
              <a:gd name="connsiteY16063" fmla="*/ 202367 h 364561"/>
              <a:gd name="connsiteX16064" fmla="*/ 6500068 w 12192000"/>
              <a:gd name="connsiteY16064" fmla="*/ 209511 h 364561"/>
              <a:gd name="connsiteX16065" fmla="*/ 6490316 w 12192000"/>
              <a:gd name="connsiteY16065" fmla="*/ 209511 h 364561"/>
              <a:gd name="connsiteX16066" fmla="*/ 6490316 w 12192000"/>
              <a:gd name="connsiteY16066" fmla="*/ 217676 h 364561"/>
              <a:gd name="connsiteX16067" fmla="*/ 6469420 w 12192000"/>
              <a:gd name="connsiteY16067" fmla="*/ 224820 h 364561"/>
              <a:gd name="connsiteX16068" fmla="*/ 6469420 w 12192000"/>
              <a:gd name="connsiteY16068" fmla="*/ 209511 h 364561"/>
              <a:gd name="connsiteX16069" fmla="*/ 6459668 w 12192000"/>
              <a:gd name="connsiteY16069" fmla="*/ 217676 h 364561"/>
              <a:gd name="connsiteX16070" fmla="*/ 6454792 w 12192000"/>
              <a:gd name="connsiteY16070" fmla="*/ 210532 h 364561"/>
              <a:gd name="connsiteX16071" fmla="*/ 6451493 w 12192000"/>
              <a:gd name="connsiteY16071" fmla="*/ 209841 h 364561"/>
              <a:gd name="connsiteX16072" fmla="*/ 6453886 w 12192000"/>
              <a:gd name="connsiteY16072" fmla="*/ 210638 h 364561"/>
              <a:gd name="connsiteX16073" fmla="*/ 6449660 w 12192000"/>
              <a:gd name="connsiteY16073" fmla="*/ 224761 h 364561"/>
              <a:gd name="connsiteX16074" fmla="*/ 6469108 w 12192000"/>
              <a:gd name="connsiteY16074" fmla="*/ 238998 h 364561"/>
              <a:gd name="connsiteX16075" fmla="*/ 6459384 w 12192000"/>
              <a:gd name="connsiteY16075" fmla="*/ 253234 h 364561"/>
              <a:gd name="connsiteX16076" fmla="*/ 6449660 w 12192000"/>
              <a:gd name="connsiteY16076" fmla="*/ 224761 h 364561"/>
              <a:gd name="connsiteX16077" fmla="*/ 6449660 w 12192000"/>
              <a:gd name="connsiteY16077" fmla="*/ 209231 h 364561"/>
              <a:gd name="connsiteX16078" fmla="*/ 6450099 w 12192000"/>
              <a:gd name="connsiteY16078" fmla="*/ 209377 h 364561"/>
              <a:gd name="connsiteX16079" fmla="*/ 6455554 w 12192000"/>
              <a:gd name="connsiteY16079" fmla="*/ 205381 h 364561"/>
              <a:gd name="connsiteX16080" fmla="*/ 6459668 w 12192000"/>
              <a:gd name="connsiteY16080" fmla="*/ 202367 h 364561"/>
              <a:gd name="connsiteX16081" fmla="*/ 6469420 w 12192000"/>
              <a:gd name="connsiteY16081" fmla="*/ 202367 h 364561"/>
              <a:gd name="connsiteX16082" fmla="*/ 6479171 w 12192000"/>
              <a:gd name="connsiteY16082" fmla="*/ 188079 h 364561"/>
              <a:gd name="connsiteX16083" fmla="*/ 6459668 w 12192000"/>
              <a:gd name="connsiteY16083" fmla="*/ 195223 h 364561"/>
              <a:gd name="connsiteX16084" fmla="*/ 6459661 w 12192000"/>
              <a:gd name="connsiteY16084" fmla="*/ 195038 h 364561"/>
              <a:gd name="connsiteX16085" fmla="*/ 6458007 w 12192000"/>
              <a:gd name="connsiteY16085" fmla="*/ 199235 h 364561"/>
              <a:gd name="connsiteX16086" fmla="*/ 6440230 w 12192000"/>
              <a:gd name="connsiteY16086" fmla="*/ 202329 h 364561"/>
              <a:gd name="connsiteX16087" fmla="*/ 6440230 w 12192000"/>
              <a:gd name="connsiteY16087" fmla="*/ 195911 h 364561"/>
              <a:gd name="connsiteX16088" fmla="*/ 6440230 w 12192000"/>
              <a:gd name="connsiteY16088" fmla="*/ 195210 h 364561"/>
              <a:gd name="connsiteX16089" fmla="*/ 6440165 w 12192000"/>
              <a:gd name="connsiteY16089" fmla="*/ 195223 h 364561"/>
              <a:gd name="connsiteX16090" fmla="*/ 6420662 w 12192000"/>
              <a:gd name="connsiteY16090" fmla="*/ 180935 h 364561"/>
              <a:gd name="connsiteX16091" fmla="*/ 6410910 w 12192000"/>
              <a:gd name="connsiteY16091" fmla="*/ 180935 h 364561"/>
              <a:gd name="connsiteX16092" fmla="*/ 6420662 w 12192000"/>
              <a:gd name="connsiteY16092" fmla="*/ 202367 h 364561"/>
              <a:gd name="connsiteX16093" fmla="*/ 6410910 w 12192000"/>
              <a:gd name="connsiteY16093" fmla="*/ 195223 h 364561"/>
              <a:gd name="connsiteX16094" fmla="*/ 6401158 w 12192000"/>
              <a:gd name="connsiteY16094" fmla="*/ 202367 h 364561"/>
              <a:gd name="connsiteX16095" fmla="*/ 6403901 w 12192000"/>
              <a:gd name="connsiteY16095" fmla="*/ 212446 h 364561"/>
              <a:gd name="connsiteX16096" fmla="*/ 6407346 w 12192000"/>
              <a:gd name="connsiteY16096" fmla="*/ 218311 h 364561"/>
              <a:gd name="connsiteX16097" fmla="*/ 6410910 w 12192000"/>
              <a:gd name="connsiteY16097" fmla="*/ 217676 h 364561"/>
              <a:gd name="connsiteX16098" fmla="*/ 6408180 w 12192000"/>
              <a:gd name="connsiteY16098" fmla="*/ 219731 h 364561"/>
              <a:gd name="connsiteX16099" fmla="*/ 6408472 w 12192000"/>
              <a:gd name="connsiteY16099" fmla="*/ 220228 h 364561"/>
              <a:gd name="connsiteX16100" fmla="*/ 6401158 w 12192000"/>
              <a:gd name="connsiteY16100" fmla="*/ 231965 h 364561"/>
              <a:gd name="connsiteX16101" fmla="*/ 6405272 w 12192000"/>
              <a:gd name="connsiteY16101" fmla="*/ 221918 h 364561"/>
              <a:gd name="connsiteX16102" fmla="*/ 6408180 w 12192000"/>
              <a:gd name="connsiteY16102" fmla="*/ 219731 h 364561"/>
              <a:gd name="connsiteX16103" fmla="*/ 6407346 w 12192000"/>
              <a:gd name="connsiteY16103" fmla="*/ 218311 h 364561"/>
              <a:gd name="connsiteX16104" fmla="*/ 6405272 w 12192000"/>
              <a:gd name="connsiteY16104" fmla="*/ 218681 h 364561"/>
              <a:gd name="connsiteX16105" fmla="*/ 6401158 w 12192000"/>
              <a:gd name="connsiteY16105" fmla="*/ 217676 h 364561"/>
              <a:gd name="connsiteX16106" fmla="*/ 6391407 w 12192000"/>
              <a:gd name="connsiteY16106" fmla="*/ 195223 h 364561"/>
              <a:gd name="connsiteX16107" fmla="*/ 6395110 w 12192000"/>
              <a:gd name="connsiteY16107" fmla="*/ 194438 h 364561"/>
              <a:gd name="connsiteX16108" fmla="*/ 6387402 w 12192000"/>
              <a:gd name="connsiteY16108" fmla="*/ 193437 h 364561"/>
              <a:gd name="connsiteX16109" fmla="*/ 6380484 w 12192000"/>
              <a:gd name="connsiteY16109" fmla="*/ 195763 h 364561"/>
              <a:gd name="connsiteX16110" fmla="*/ 6382004 w 12192000"/>
              <a:gd name="connsiteY16110" fmla="*/ 199465 h 364561"/>
              <a:gd name="connsiteX16111" fmla="*/ 6391407 w 12192000"/>
              <a:gd name="connsiteY16111" fmla="*/ 209511 h 364561"/>
              <a:gd name="connsiteX16112" fmla="*/ 6380262 w 12192000"/>
              <a:gd name="connsiteY16112" fmla="*/ 209511 h 364561"/>
              <a:gd name="connsiteX16113" fmla="*/ 6371730 w 12192000"/>
              <a:gd name="connsiteY16113" fmla="*/ 210532 h 364561"/>
              <a:gd name="connsiteX16114" fmla="*/ 6371604 w 12192000"/>
              <a:gd name="connsiteY16114" fmla="*/ 210819 h 364561"/>
              <a:gd name="connsiteX16115" fmla="*/ 6376323 w 12192000"/>
              <a:gd name="connsiteY16115" fmla="*/ 216464 h 364561"/>
              <a:gd name="connsiteX16116" fmla="*/ 6377670 w 12192000"/>
              <a:gd name="connsiteY16116" fmla="*/ 218868 h 364561"/>
              <a:gd name="connsiteX16117" fmla="*/ 6377890 w 12192000"/>
              <a:gd name="connsiteY16117" fmla="*/ 218904 h 364561"/>
              <a:gd name="connsiteX16118" fmla="*/ 6391407 w 12192000"/>
              <a:gd name="connsiteY16118" fmla="*/ 231965 h 364561"/>
              <a:gd name="connsiteX16119" fmla="*/ 6380436 w 12192000"/>
              <a:gd name="connsiteY16119" fmla="*/ 223800 h 364561"/>
              <a:gd name="connsiteX16120" fmla="*/ 6377670 w 12192000"/>
              <a:gd name="connsiteY16120" fmla="*/ 218868 h 364561"/>
              <a:gd name="connsiteX16121" fmla="*/ 6370511 w 12192000"/>
              <a:gd name="connsiteY16121" fmla="*/ 217676 h 364561"/>
              <a:gd name="connsiteX16122" fmla="*/ 6370663 w 12192000"/>
              <a:gd name="connsiteY16122" fmla="*/ 212956 h 364561"/>
              <a:gd name="connsiteX16123" fmla="*/ 6371604 w 12192000"/>
              <a:gd name="connsiteY16123" fmla="*/ 210819 h 364561"/>
              <a:gd name="connsiteX16124" fmla="*/ 6370511 w 12192000"/>
              <a:gd name="connsiteY16124" fmla="*/ 209511 h 364561"/>
              <a:gd name="connsiteX16125" fmla="*/ 6360759 w 12192000"/>
              <a:gd name="connsiteY16125" fmla="*/ 224820 h 364561"/>
              <a:gd name="connsiteX16126" fmla="*/ 6351007 w 12192000"/>
              <a:gd name="connsiteY16126" fmla="*/ 202367 h 364561"/>
              <a:gd name="connsiteX16127" fmla="*/ 6341255 w 12192000"/>
              <a:gd name="connsiteY16127" fmla="*/ 195223 h 364561"/>
              <a:gd name="connsiteX16128" fmla="*/ 6331656 w 12192000"/>
              <a:gd name="connsiteY16128" fmla="*/ 208283 h 364561"/>
              <a:gd name="connsiteX16129" fmla="*/ 6331531 w 12192000"/>
              <a:gd name="connsiteY16129" fmla="*/ 209295 h 364561"/>
              <a:gd name="connsiteX16130" fmla="*/ 6337151 w 12192000"/>
              <a:gd name="connsiteY16130" fmla="*/ 210396 h 364561"/>
              <a:gd name="connsiteX16131" fmla="*/ 6351240 w 12192000"/>
              <a:gd name="connsiteY16131" fmla="*/ 209231 h 364561"/>
              <a:gd name="connsiteX16132" fmla="*/ 6341222 w 12192000"/>
              <a:gd name="connsiteY16132" fmla="*/ 224761 h 364561"/>
              <a:gd name="connsiteX16133" fmla="*/ 6331203 w 12192000"/>
              <a:gd name="connsiteY16133" fmla="*/ 217514 h 364561"/>
              <a:gd name="connsiteX16134" fmla="*/ 6331203 w 12192000"/>
              <a:gd name="connsiteY16134" fmla="*/ 210266 h 364561"/>
              <a:gd name="connsiteX16135" fmla="*/ 6331203 w 12192000"/>
              <a:gd name="connsiteY16135" fmla="*/ 209511 h 364561"/>
              <a:gd name="connsiteX16136" fmla="*/ 6321752 w 12192000"/>
              <a:gd name="connsiteY16136" fmla="*/ 209511 h 364561"/>
              <a:gd name="connsiteX16137" fmla="*/ 6321752 w 12192000"/>
              <a:gd name="connsiteY16137" fmla="*/ 217676 h 364561"/>
              <a:gd name="connsiteX16138" fmla="*/ 6331504 w 12192000"/>
              <a:gd name="connsiteY16138" fmla="*/ 231965 h 364561"/>
              <a:gd name="connsiteX16139" fmla="*/ 6321752 w 12192000"/>
              <a:gd name="connsiteY16139" fmla="*/ 231965 h 364561"/>
              <a:gd name="connsiteX16140" fmla="*/ 6321752 w 12192000"/>
              <a:gd name="connsiteY16140" fmla="*/ 202367 h 364561"/>
              <a:gd name="connsiteX16141" fmla="*/ 6302249 w 12192000"/>
              <a:gd name="connsiteY16141" fmla="*/ 202367 h 364561"/>
              <a:gd name="connsiteX16142" fmla="*/ 6312001 w 12192000"/>
              <a:gd name="connsiteY16142" fmla="*/ 195223 h 364561"/>
              <a:gd name="connsiteX16143" fmla="*/ 6321752 w 12192000"/>
              <a:gd name="connsiteY16143" fmla="*/ 202367 h 364561"/>
              <a:gd name="connsiteX16144" fmla="*/ 6321780 w 12192000"/>
              <a:gd name="connsiteY16144" fmla="*/ 202146 h 364561"/>
              <a:gd name="connsiteX16145" fmla="*/ 6321773 w 12192000"/>
              <a:gd name="connsiteY16145" fmla="*/ 202329 h 364561"/>
              <a:gd name="connsiteX16146" fmla="*/ 6331203 w 12192000"/>
              <a:gd name="connsiteY16146" fmla="*/ 194995 h 364561"/>
              <a:gd name="connsiteX16147" fmla="*/ 6322952 w 12192000"/>
              <a:gd name="connsiteY16147" fmla="*/ 195911 h 364561"/>
              <a:gd name="connsiteX16148" fmla="*/ 6322412 w 12192000"/>
              <a:gd name="connsiteY16148" fmla="*/ 197052 h 364561"/>
              <a:gd name="connsiteX16149" fmla="*/ 6322971 w 12192000"/>
              <a:gd name="connsiteY16149" fmla="*/ 192544 h 364561"/>
              <a:gd name="connsiteX16150" fmla="*/ 6331504 w 12192000"/>
              <a:gd name="connsiteY16150" fmla="*/ 188079 h 364561"/>
              <a:gd name="connsiteX16151" fmla="*/ 6321752 w 12192000"/>
              <a:gd name="connsiteY16151" fmla="*/ 180935 h 364561"/>
              <a:gd name="connsiteX16152" fmla="*/ 6312001 w 12192000"/>
              <a:gd name="connsiteY16152" fmla="*/ 188079 h 364561"/>
              <a:gd name="connsiteX16153" fmla="*/ 6302249 w 12192000"/>
              <a:gd name="connsiteY16153" fmla="*/ 188079 h 364561"/>
              <a:gd name="connsiteX16154" fmla="*/ 6302005 w 12192000"/>
              <a:gd name="connsiteY16154" fmla="*/ 188079 h 364561"/>
              <a:gd name="connsiteX16155" fmla="*/ 6303223 w 12192000"/>
              <a:gd name="connsiteY16155" fmla="*/ 178156 h 364561"/>
              <a:gd name="connsiteX16156" fmla="*/ 6311754 w 12192000"/>
              <a:gd name="connsiteY16156" fmla="*/ 173640 h 364561"/>
              <a:gd name="connsiteX16157" fmla="*/ 6302004 w 12192000"/>
              <a:gd name="connsiteY16157" fmla="*/ 166414 h 364561"/>
              <a:gd name="connsiteX16158" fmla="*/ 6290860 w 12192000"/>
              <a:gd name="connsiteY16158" fmla="*/ 159188 h 364561"/>
              <a:gd name="connsiteX16159" fmla="*/ 6290860 w 12192000"/>
              <a:gd name="connsiteY16159" fmla="*/ 166414 h 364561"/>
              <a:gd name="connsiteX16160" fmla="*/ 6302004 w 12192000"/>
              <a:gd name="connsiteY16160" fmla="*/ 180866 h 364561"/>
              <a:gd name="connsiteX16161" fmla="*/ 6290860 w 12192000"/>
              <a:gd name="connsiteY16161" fmla="*/ 180866 h 364561"/>
              <a:gd name="connsiteX16162" fmla="*/ 6290871 w 12192000"/>
              <a:gd name="connsiteY16162" fmla="*/ 180935 h 364561"/>
              <a:gd name="connsiteX16163" fmla="*/ 6281352 w 12192000"/>
              <a:gd name="connsiteY16163" fmla="*/ 180935 h 364561"/>
              <a:gd name="connsiteX16164" fmla="*/ 6271601 w 12192000"/>
              <a:gd name="connsiteY16164" fmla="*/ 195223 h 364561"/>
              <a:gd name="connsiteX16165" fmla="*/ 6291104 w 12192000"/>
              <a:gd name="connsiteY16165" fmla="*/ 195223 h 364561"/>
              <a:gd name="connsiteX16166" fmla="*/ 6281352 w 12192000"/>
              <a:gd name="connsiteY16166" fmla="*/ 209511 h 364561"/>
              <a:gd name="connsiteX16167" fmla="*/ 6271601 w 12192000"/>
              <a:gd name="connsiteY16167" fmla="*/ 202367 h 364561"/>
              <a:gd name="connsiteX16168" fmla="*/ 6261849 w 12192000"/>
              <a:gd name="connsiteY16168" fmla="*/ 202367 h 364561"/>
              <a:gd name="connsiteX16169" fmla="*/ 6271601 w 12192000"/>
              <a:gd name="connsiteY16169" fmla="*/ 188079 h 364561"/>
              <a:gd name="connsiteX16170" fmla="*/ 6242346 w 12192000"/>
              <a:gd name="connsiteY16170" fmla="*/ 188079 h 364561"/>
              <a:gd name="connsiteX16171" fmla="*/ 6252098 w 12192000"/>
              <a:gd name="connsiteY16171" fmla="*/ 202367 h 364561"/>
              <a:gd name="connsiteX16172" fmla="*/ 6232594 w 12192000"/>
              <a:gd name="connsiteY16172" fmla="*/ 202367 h 364561"/>
              <a:gd name="connsiteX16173" fmla="*/ 6232594 w 12192000"/>
              <a:gd name="connsiteY16173" fmla="*/ 206625 h 364561"/>
              <a:gd name="connsiteX16174" fmla="*/ 6232594 w 12192000"/>
              <a:gd name="connsiteY16174" fmla="*/ 209511 h 364561"/>
              <a:gd name="connsiteX16175" fmla="*/ 6236708 w 12192000"/>
              <a:gd name="connsiteY16175" fmla="*/ 216401 h 364561"/>
              <a:gd name="connsiteX16176" fmla="*/ 6236795 w 12192000"/>
              <a:gd name="connsiteY16176" fmla="*/ 216420 h 364561"/>
              <a:gd name="connsiteX16177" fmla="*/ 6236861 w 12192000"/>
              <a:gd name="connsiteY16177" fmla="*/ 216401 h 364561"/>
              <a:gd name="connsiteX16178" fmla="*/ 6242346 w 12192000"/>
              <a:gd name="connsiteY16178" fmla="*/ 209511 h 364561"/>
              <a:gd name="connsiteX16179" fmla="*/ 6242346 w 12192000"/>
              <a:gd name="connsiteY16179" fmla="*/ 217676 h 364561"/>
              <a:gd name="connsiteX16180" fmla="*/ 6236795 w 12192000"/>
              <a:gd name="connsiteY16180" fmla="*/ 216420 h 364561"/>
              <a:gd name="connsiteX16181" fmla="*/ 6232594 w 12192000"/>
              <a:gd name="connsiteY16181" fmla="*/ 217676 h 364561"/>
              <a:gd name="connsiteX16182" fmla="*/ 6232594 w 12192000"/>
              <a:gd name="connsiteY16182" fmla="*/ 209639 h 364561"/>
              <a:gd name="connsiteX16183" fmla="*/ 6232594 w 12192000"/>
              <a:gd name="connsiteY16183" fmla="*/ 209511 h 364561"/>
              <a:gd name="connsiteX16184" fmla="*/ 6222843 w 12192000"/>
              <a:gd name="connsiteY16184" fmla="*/ 209511 h 364561"/>
              <a:gd name="connsiteX16185" fmla="*/ 6225281 w 12192000"/>
              <a:gd name="connsiteY16185" fmla="*/ 220228 h 364561"/>
              <a:gd name="connsiteX16186" fmla="*/ 6222843 w 12192000"/>
              <a:gd name="connsiteY16186" fmla="*/ 221804 h 364561"/>
              <a:gd name="connsiteX16187" fmla="*/ 6222843 w 12192000"/>
              <a:gd name="connsiteY16187" fmla="*/ 224820 h 364561"/>
              <a:gd name="connsiteX16188" fmla="*/ 6217977 w 12192000"/>
              <a:gd name="connsiteY16188" fmla="*/ 223954 h 364561"/>
              <a:gd name="connsiteX16189" fmla="*/ 6213091 w 12192000"/>
              <a:gd name="connsiteY16189" fmla="*/ 224820 h 364561"/>
              <a:gd name="connsiteX16190" fmla="*/ 6192195 w 12192000"/>
              <a:gd name="connsiteY16190" fmla="*/ 224820 h 364561"/>
              <a:gd name="connsiteX16191" fmla="*/ 6192195 w 12192000"/>
              <a:gd name="connsiteY16191" fmla="*/ 231965 h 364561"/>
              <a:gd name="connsiteX16192" fmla="*/ 6172691 w 12192000"/>
              <a:gd name="connsiteY16192" fmla="*/ 224820 h 364561"/>
              <a:gd name="connsiteX16193" fmla="*/ 6172691 w 12192000"/>
              <a:gd name="connsiteY16193" fmla="*/ 217676 h 364561"/>
              <a:gd name="connsiteX16194" fmla="*/ 6201946 w 12192000"/>
              <a:gd name="connsiteY16194" fmla="*/ 202367 h 364561"/>
              <a:gd name="connsiteX16195" fmla="*/ 6192195 w 12192000"/>
              <a:gd name="connsiteY16195" fmla="*/ 195223 h 364561"/>
              <a:gd name="connsiteX16196" fmla="*/ 6192195 w 12192000"/>
              <a:gd name="connsiteY16196" fmla="*/ 202367 h 364561"/>
              <a:gd name="connsiteX16197" fmla="*/ 6182443 w 12192000"/>
              <a:gd name="connsiteY16197" fmla="*/ 202367 h 364561"/>
              <a:gd name="connsiteX16198" fmla="*/ 6182443 w 12192000"/>
              <a:gd name="connsiteY16198" fmla="*/ 180935 h 364561"/>
              <a:gd name="connsiteX16199" fmla="*/ 6172691 w 12192000"/>
              <a:gd name="connsiteY16199" fmla="*/ 188079 h 364561"/>
              <a:gd name="connsiteX16200" fmla="*/ 6172691 w 12192000"/>
              <a:gd name="connsiteY16200" fmla="*/ 195223 h 364561"/>
              <a:gd name="connsiteX16201" fmla="*/ 6153188 w 12192000"/>
              <a:gd name="connsiteY16201" fmla="*/ 202367 h 364561"/>
              <a:gd name="connsiteX16202" fmla="*/ 6143501 w 12192000"/>
              <a:gd name="connsiteY16202" fmla="*/ 202367 h 364561"/>
              <a:gd name="connsiteX16203" fmla="*/ 6143652 w 12192000"/>
              <a:gd name="connsiteY16203" fmla="*/ 206455 h 364561"/>
              <a:gd name="connsiteX16204" fmla="*/ 6153223 w 12192000"/>
              <a:gd name="connsiteY16204" fmla="*/ 209466 h 364561"/>
              <a:gd name="connsiteX16205" fmla="*/ 6148361 w 12192000"/>
              <a:gd name="connsiteY16205" fmla="*/ 216604 h 364561"/>
              <a:gd name="connsiteX16206" fmla="*/ 6143559 w 12192000"/>
              <a:gd name="connsiteY16206" fmla="*/ 217611 h 364561"/>
              <a:gd name="connsiteX16207" fmla="*/ 6143531 w 12192000"/>
              <a:gd name="connsiteY16207" fmla="*/ 217710 h 364561"/>
              <a:gd name="connsiteX16208" fmla="*/ 6145019 w 12192000"/>
              <a:gd name="connsiteY16208" fmla="*/ 221750 h 364561"/>
              <a:gd name="connsiteX16209" fmla="*/ 6153223 w 12192000"/>
              <a:gd name="connsiteY16209" fmla="*/ 224761 h 364561"/>
              <a:gd name="connsiteX16210" fmla="*/ 6152929 w 12192000"/>
              <a:gd name="connsiteY16210" fmla="*/ 224761 h 364561"/>
              <a:gd name="connsiteX16211" fmla="*/ 6152929 w 12192000"/>
              <a:gd name="connsiteY16211" fmla="*/ 231664 h 364561"/>
              <a:gd name="connsiteX16212" fmla="*/ 6143205 w 12192000"/>
              <a:gd name="connsiteY16212" fmla="*/ 231664 h 364561"/>
              <a:gd name="connsiteX16213" fmla="*/ 6144724 w 12192000"/>
              <a:gd name="connsiteY16213" fmla="*/ 228752 h 364561"/>
              <a:gd name="connsiteX16214" fmla="*/ 6152929 w 12192000"/>
              <a:gd name="connsiteY16214" fmla="*/ 231664 h 364561"/>
              <a:gd name="connsiteX16215" fmla="*/ 6152929 w 12192000"/>
              <a:gd name="connsiteY16215" fmla="*/ 224761 h 364561"/>
              <a:gd name="connsiteX16216" fmla="*/ 6133775 w 12192000"/>
              <a:gd name="connsiteY16216" fmla="*/ 224761 h 364561"/>
              <a:gd name="connsiteX16217" fmla="*/ 6133775 w 12192000"/>
              <a:gd name="connsiteY16217" fmla="*/ 217624 h 364561"/>
              <a:gd name="connsiteX16218" fmla="*/ 6143348 w 12192000"/>
              <a:gd name="connsiteY16218" fmla="*/ 218357 h 364561"/>
              <a:gd name="connsiteX16219" fmla="*/ 6143531 w 12192000"/>
              <a:gd name="connsiteY16219" fmla="*/ 217710 h 364561"/>
              <a:gd name="connsiteX16220" fmla="*/ 6143499 w 12192000"/>
              <a:gd name="connsiteY16220" fmla="*/ 217624 h 364561"/>
              <a:gd name="connsiteX16221" fmla="*/ 6143559 w 12192000"/>
              <a:gd name="connsiteY16221" fmla="*/ 217611 h 364561"/>
              <a:gd name="connsiteX16222" fmla="*/ 6144715 w 12192000"/>
              <a:gd name="connsiteY16222" fmla="*/ 213545 h 364561"/>
              <a:gd name="connsiteX16223" fmla="*/ 6133775 w 12192000"/>
              <a:gd name="connsiteY16223" fmla="*/ 209466 h 364561"/>
              <a:gd name="connsiteX16224" fmla="*/ 6138637 w 12192000"/>
              <a:gd name="connsiteY16224" fmla="*/ 203221 h 364561"/>
              <a:gd name="connsiteX16225" fmla="*/ 6143486 w 12192000"/>
              <a:gd name="connsiteY16225" fmla="*/ 202331 h 364561"/>
              <a:gd name="connsiteX16226" fmla="*/ 6149074 w 12192000"/>
              <a:gd name="connsiteY16226" fmla="*/ 198237 h 364561"/>
              <a:gd name="connsiteX16227" fmla="*/ 6153188 w 12192000"/>
              <a:gd name="connsiteY16227" fmla="*/ 195223 h 364561"/>
              <a:gd name="connsiteX16228" fmla="*/ 6123933 w 12192000"/>
              <a:gd name="connsiteY16228" fmla="*/ 188079 h 364561"/>
              <a:gd name="connsiteX16229" fmla="*/ 6123933 w 12192000"/>
              <a:gd name="connsiteY16229" fmla="*/ 195223 h 364561"/>
              <a:gd name="connsiteX16230" fmla="*/ 6123933 w 12192000"/>
              <a:gd name="connsiteY16230" fmla="*/ 202367 h 364561"/>
              <a:gd name="connsiteX16231" fmla="*/ 6133685 w 12192000"/>
              <a:gd name="connsiteY16231" fmla="*/ 209511 h 364561"/>
              <a:gd name="connsiteX16232" fmla="*/ 6114182 w 12192000"/>
              <a:gd name="connsiteY16232" fmla="*/ 217676 h 364561"/>
              <a:gd name="connsiteX16233" fmla="*/ 6112422 w 12192000"/>
              <a:gd name="connsiteY16233" fmla="*/ 216709 h 364561"/>
              <a:gd name="connsiteX16234" fmla="*/ 6108244 w 12192000"/>
              <a:gd name="connsiteY16234" fmla="*/ 214815 h 364561"/>
              <a:gd name="connsiteX16235" fmla="*/ 6103037 w 12192000"/>
              <a:gd name="connsiteY16235" fmla="*/ 217676 h 364561"/>
              <a:gd name="connsiteX16236" fmla="*/ 6103037 w 12192000"/>
              <a:gd name="connsiteY16236" fmla="*/ 224820 h 364561"/>
              <a:gd name="connsiteX16237" fmla="*/ 6114182 w 12192000"/>
              <a:gd name="connsiteY16237" fmla="*/ 224820 h 364561"/>
              <a:gd name="connsiteX16238" fmla="*/ 6093285 w 12192000"/>
              <a:gd name="connsiteY16238" fmla="*/ 231965 h 364561"/>
              <a:gd name="connsiteX16239" fmla="*/ 6093285 w 12192000"/>
              <a:gd name="connsiteY16239" fmla="*/ 224820 h 364561"/>
              <a:gd name="connsiteX16240" fmla="*/ 6083534 w 12192000"/>
              <a:gd name="connsiteY16240" fmla="*/ 231965 h 364561"/>
              <a:gd name="connsiteX16241" fmla="*/ 6073782 w 12192000"/>
              <a:gd name="connsiteY16241" fmla="*/ 224820 h 364561"/>
              <a:gd name="connsiteX16242" fmla="*/ 6083534 w 12192000"/>
              <a:gd name="connsiteY16242" fmla="*/ 209511 h 364561"/>
              <a:gd name="connsiteX16243" fmla="*/ 6091762 w 12192000"/>
              <a:gd name="connsiteY16243" fmla="*/ 206497 h 364561"/>
              <a:gd name="connsiteX16244" fmla="*/ 6093240 w 12192000"/>
              <a:gd name="connsiteY16244" fmla="*/ 202491 h 364561"/>
              <a:gd name="connsiteX16245" fmla="*/ 6094634 w 12192000"/>
              <a:gd name="connsiteY16245" fmla="*/ 205331 h 364561"/>
              <a:gd name="connsiteX16246" fmla="*/ 6102862 w 12192000"/>
              <a:gd name="connsiteY16246" fmla="*/ 209321 h 364561"/>
              <a:gd name="connsiteX16247" fmla="*/ 6093111 w 12192000"/>
              <a:gd name="connsiteY16247" fmla="*/ 217427 h 364561"/>
              <a:gd name="connsiteX16248" fmla="*/ 6102862 w 12192000"/>
              <a:gd name="connsiteY16248" fmla="*/ 217427 h 364561"/>
              <a:gd name="connsiteX16249" fmla="*/ 6100598 w 12192000"/>
              <a:gd name="connsiteY16249" fmla="*/ 211348 h 364561"/>
              <a:gd name="connsiteX16250" fmla="*/ 6108244 w 12192000"/>
              <a:gd name="connsiteY16250" fmla="*/ 214815 h 364561"/>
              <a:gd name="connsiteX16251" fmla="*/ 6108609 w 12192000"/>
              <a:gd name="connsiteY16251" fmla="*/ 214614 h 364561"/>
              <a:gd name="connsiteX16252" fmla="*/ 6112422 w 12192000"/>
              <a:gd name="connsiteY16252" fmla="*/ 216709 h 364561"/>
              <a:gd name="connsiteX16253" fmla="*/ 6114005 w 12192000"/>
              <a:gd name="connsiteY16253" fmla="*/ 217427 h 364561"/>
              <a:gd name="connsiteX16254" fmla="*/ 6114005 w 12192000"/>
              <a:gd name="connsiteY16254" fmla="*/ 195135 h 364561"/>
              <a:gd name="connsiteX16255" fmla="*/ 6102862 w 12192000"/>
              <a:gd name="connsiteY16255" fmla="*/ 195135 h 364561"/>
              <a:gd name="connsiteX16256" fmla="*/ 6109130 w 12192000"/>
              <a:gd name="connsiteY16256" fmla="*/ 185160 h 364561"/>
              <a:gd name="connsiteX16257" fmla="*/ 6109810 w 12192000"/>
              <a:gd name="connsiteY16257" fmla="*/ 184573 h 364561"/>
              <a:gd name="connsiteX16258" fmla="*/ 6109826 w 12192000"/>
              <a:gd name="connsiteY16258" fmla="*/ 184495 h 364561"/>
              <a:gd name="connsiteX16259" fmla="*/ 6114005 w 12192000"/>
              <a:gd name="connsiteY16259" fmla="*/ 180949 h 364561"/>
              <a:gd name="connsiteX16260" fmla="*/ 6114005 w 12192000"/>
              <a:gd name="connsiteY16260" fmla="*/ 173856 h 364561"/>
              <a:gd name="connsiteX16261" fmla="*/ 6093111 w 12192000"/>
              <a:gd name="connsiteY16261" fmla="*/ 188042 h 364561"/>
              <a:gd name="connsiteX16262" fmla="*/ 6102862 w 12192000"/>
              <a:gd name="connsiteY16262" fmla="*/ 202228 h 364561"/>
              <a:gd name="connsiteX16263" fmla="*/ 6093111 w 12192000"/>
              <a:gd name="connsiteY16263" fmla="*/ 202228 h 364561"/>
              <a:gd name="connsiteX16264" fmla="*/ 6093188 w 12192000"/>
              <a:gd name="connsiteY16264" fmla="*/ 202384 h 364561"/>
              <a:gd name="connsiteX16265" fmla="*/ 6087496 w 12192000"/>
              <a:gd name="connsiteY16265" fmla="*/ 203372 h 364561"/>
              <a:gd name="connsiteX16266" fmla="*/ 6073782 w 12192000"/>
              <a:gd name="connsiteY16266" fmla="*/ 202367 h 364561"/>
              <a:gd name="connsiteX16267" fmla="*/ 6064030 w 12192000"/>
              <a:gd name="connsiteY16267" fmla="*/ 209511 h 364561"/>
              <a:gd name="connsiteX16268" fmla="*/ 6073782 w 12192000"/>
              <a:gd name="connsiteY16268" fmla="*/ 217676 h 364561"/>
              <a:gd name="connsiteX16269" fmla="*/ 6064030 w 12192000"/>
              <a:gd name="connsiteY16269" fmla="*/ 217676 h 364561"/>
              <a:gd name="connsiteX16270" fmla="*/ 6054279 w 12192000"/>
              <a:gd name="connsiteY16270" fmla="*/ 202367 h 364561"/>
              <a:gd name="connsiteX16271" fmla="*/ 6034776 w 12192000"/>
              <a:gd name="connsiteY16271" fmla="*/ 195223 h 364561"/>
              <a:gd name="connsiteX16272" fmla="*/ 6044527 w 12192000"/>
              <a:gd name="connsiteY16272" fmla="*/ 195223 h 364561"/>
              <a:gd name="connsiteX16273" fmla="*/ 6034776 w 12192000"/>
              <a:gd name="connsiteY16273" fmla="*/ 188079 h 364561"/>
              <a:gd name="connsiteX16274" fmla="*/ 6025024 w 12192000"/>
              <a:gd name="connsiteY16274" fmla="*/ 195223 h 364561"/>
              <a:gd name="connsiteX16275" fmla="*/ 6013879 w 12192000"/>
              <a:gd name="connsiteY16275" fmla="*/ 202367 h 364561"/>
              <a:gd name="connsiteX16276" fmla="*/ 6025024 w 12192000"/>
              <a:gd name="connsiteY16276" fmla="*/ 202367 h 364561"/>
              <a:gd name="connsiteX16277" fmla="*/ 6013879 w 12192000"/>
              <a:gd name="connsiteY16277" fmla="*/ 209511 h 364561"/>
              <a:gd name="connsiteX16278" fmla="*/ 6013879 w 12192000"/>
              <a:gd name="connsiteY16278" fmla="*/ 202367 h 364561"/>
              <a:gd name="connsiteX16279" fmla="*/ 6013879 w 12192000"/>
              <a:gd name="connsiteY16279" fmla="*/ 195223 h 364561"/>
              <a:gd name="connsiteX16280" fmla="*/ 6004128 w 12192000"/>
              <a:gd name="connsiteY16280" fmla="*/ 195223 h 364561"/>
              <a:gd name="connsiteX16281" fmla="*/ 5994376 w 12192000"/>
              <a:gd name="connsiteY16281" fmla="*/ 195223 h 364561"/>
              <a:gd name="connsiteX16282" fmla="*/ 5994376 w 12192000"/>
              <a:gd name="connsiteY16282" fmla="*/ 180935 h 364561"/>
              <a:gd name="connsiteX16283" fmla="*/ 5984624 w 12192000"/>
              <a:gd name="connsiteY16283" fmla="*/ 188079 h 364561"/>
              <a:gd name="connsiteX16284" fmla="*/ 5984624 w 12192000"/>
              <a:gd name="connsiteY16284" fmla="*/ 166722 h 364561"/>
              <a:gd name="connsiteX16285" fmla="*/ 5984673 w 12192000"/>
              <a:gd name="connsiteY16285" fmla="*/ 166666 h 364561"/>
              <a:gd name="connsiteX16286" fmla="*/ 5984673 w 12192000"/>
              <a:gd name="connsiteY16286" fmla="*/ 159475 h 364561"/>
              <a:gd name="connsiteX16287" fmla="*/ 5974654 w 12192000"/>
              <a:gd name="connsiteY16287" fmla="*/ 152286 h 364561"/>
              <a:gd name="connsiteX16288" fmla="*/ 5979663 w 12192000"/>
              <a:gd name="connsiteY16288" fmla="*/ 164868 h 364561"/>
              <a:gd name="connsiteX16289" fmla="*/ 5982451 w 12192000"/>
              <a:gd name="connsiteY16289" fmla="*/ 167778 h 364561"/>
              <a:gd name="connsiteX16290" fmla="*/ 5978834 w 12192000"/>
              <a:gd name="connsiteY16290" fmla="*/ 169660 h 364561"/>
              <a:gd name="connsiteX16291" fmla="*/ 5965121 w 12192000"/>
              <a:gd name="connsiteY16291" fmla="*/ 166646 h 364561"/>
              <a:gd name="connsiteX16292" fmla="*/ 5965121 w 12192000"/>
              <a:gd name="connsiteY16292" fmla="*/ 180935 h 364561"/>
              <a:gd name="connsiteX16293" fmla="*/ 5965121 w 12192000"/>
              <a:gd name="connsiteY16293" fmla="*/ 188079 h 364561"/>
              <a:gd name="connsiteX16294" fmla="*/ 5965121 w 12192000"/>
              <a:gd name="connsiteY16294" fmla="*/ 180935 h 364561"/>
              <a:gd name="connsiteX16295" fmla="*/ 5945617 w 12192000"/>
              <a:gd name="connsiteY16295" fmla="*/ 180935 h 364561"/>
              <a:gd name="connsiteX16296" fmla="*/ 5935866 w 12192000"/>
              <a:gd name="connsiteY16296" fmla="*/ 173790 h 364561"/>
              <a:gd name="connsiteX16297" fmla="*/ 5924721 w 12192000"/>
              <a:gd name="connsiteY16297" fmla="*/ 180935 h 364561"/>
              <a:gd name="connsiteX16298" fmla="*/ 5924721 w 12192000"/>
              <a:gd name="connsiteY16298" fmla="*/ 188079 h 364561"/>
              <a:gd name="connsiteX16299" fmla="*/ 5935866 w 12192000"/>
              <a:gd name="connsiteY16299" fmla="*/ 180935 h 364561"/>
              <a:gd name="connsiteX16300" fmla="*/ 5935866 w 12192000"/>
              <a:gd name="connsiteY16300" fmla="*/ 188079 h 364561"/>
              <a:gd name="connsiteX16301" fmla="*/ 5945617 w 12192000"/>
              <a:gd name="connsiteY16301" fmla="*/ 188079 h 364561"/>
              <a:gd name="connsiteX16302" fmla="*/ 5945622 w 12192000"/>
              <a:gd name="connsiteY16302" fmla="*/ 188092 h 364561"/>
              <a:gd name="connsiteX16303" fmla="*/ 5955403 w 12192000"/>
              <a:gd name="connsiteY16303" fmla="*/ 188092 h 364561"/>
              <a:gd name="connsiteX16304" fmla="*/ 5965225 w 12192000"/>
              <a:gd name="connsiteY16304" fmla="*/ 195223 h 364561"/>
              <a:gd name="connsiteX16305" fmla="*/ 5955403 w 12192000"/>
              <a:gd name="connsiteY16305" fmla="*/ 209483 h 364561"/>
              <a:gd name="connsiteX16306" fmla="*/ 5965225 w 12192000"/>
              <a:gd name="connsiteY16306" fmla="*/ 209483 h 364561"/>
              <a:gd name="connsiteX16307" fmla="*/ 5955403 w 12192000"/>
              <a:gd name="connsiteY16307" fmla="*/ 217632 h 364561"/>
              <a:gd name="connsiteX16308" fmla="*/ 5945580 w 12192000"/>
              <a:gd name="connsiteY16308" fmla="*/ 209483 h 364561"/>
              <a:gd name="connsiteX16309" fmla="*/ 5945580 w 12192000"/>
              <a:gd name="connsiteY16309" fmla="*/ 216231 h 364561"/>
              <a:gd name="connsiteX16310" fmla="*/ 5945580 w 12192000"/>
              <a:gd name="connsiteY16310" fmla="*/ 217632 h 364561"/>
              <a:gd name="connsiteX16311" fmla="*/ 5935758 w 12192000"/>
              <a:gd name="connsiteY16311" fmla="*/ 209483 h 364561"/>
              <a:gd name="connsiteX16312" fmla="*/ 5955403 w 12192000"/>
              <a:gd name="connsiteY16312" fmla="*/ 195223 h 364561"/>
              <a:gd name="connsiteX16313" fmla="*/ 5951259 w 12192000"/>
              <a:gd name="connsiteY16313" fmla="*/ 192215 h 364561"/>
              <a:gd name="connsiteX16314" fmla="*/ 5945635 w 12192000"/>
              <a:gd name="connsiteY16314" fmla="*/ 188132 h 364561"/>
              <a:gd name="connsiteX16315" fmla="*/ 5946989 w 12192000"/>
              <a:gd name="connsiteY16315" fmla="*/ 192321 h 364561"/>
              <a:gd name="connsiteX16316" fmla="*/ 5945617 w 12192000"/>
              <a:gd name="connsiteY16316" fmla="*/ 202367 h 364561"/>
              <a:gd name="connsiteX16317" fmla="*/ 5935866 w 12192000"/>
              <a:gd name="connsiteY16317" fmla="*/ 195223 h 364561"/>
              <a:gd name="connsiteX16318" fmla="*/ 5924721 w 12192000"/>
              <a:gd name="connsiteY16318" fmla="*/ 217676 h 364561"/>
              <a:gd name="connsiteX16319" fmla="*/ 5914970 w 12192000"/>
              <a:gd name="connsiteY16319" fmla="*/ 202367 h 364561"/>
              <a:gd name="connsiteX16320" fmla="*/ 5924721 w 12192000"/>
              <a:gd name="connsiteY16320" fmla="*/ 209511 h 364561"/>
              <a:gd name="connsiteX16321" fmla="*/ 5935866 w 12192000"/>
              <a:gd name="connsiteY16321" fmla="*/ 195223 h 364561"/>
              <a:gd name="connsiteX16322" fmla="*/ 5905218 w 12192000"/>
              <a:gd name="connsiteY16322" fmla="*/ 188079 h 364561"/>
              <a:gd name="connsiteX16323" fmla="*/ 5900342 w 12192000"/>
              <a:gd name="connsiteY16323" fmla="*/ 188972 h 364561"/>
              <a:gd name="connsiteX16324" fmla="*/ 5897597 w 12192000"/>
              <a:gd name="connsiteY16324" fmla="*/ 190709 h 364561"/>
              <a:gd name="connsiteX16325" fmla="*/ 5897069 w 12192000"/>
              <a:gd name="connsiteY16325" fmla="*/ 195223 h 364561"/>
              <a:gd name="connsiteX16326" fmla="*/ 5905218 w 12192000"/>
              <a:gd name="connsiteY16326" fmla="*/ 195223 h 364561"/>
              <a:gd name="connsiteX16327" fmla="*/ 5905218 w 12192000"/>
              <a:gd name="connsiteY16327" fmla="*/ 202367 h 364561"/>
              <a:gd name="connsiteX16328" fmla="*/ 5896990 w 12192000"/>
              <a:gd name="connsiteY16328" fmla="*/ 195893 h 364561"/>
              <a:gd name="connsiteX16329" fmla="*/ 5897069 w 12192000"/>
              <a:gd name="connsiteY16329" fmla="*/ 195223 h 364561"/>
              <a:gd name="connsiteX16330" fmla="*/ 5895467 w 12192000"/>
              <a:gd name="connsiteY16330" fmla="*/ 195223 h 364561"/>
              <a:gd name="connsiteX16331" fmla="*/ 5896990 w 12192000"/>
              <a:gd name="connsiteY16331" fmla="*/ 191093 h 364561"/>
              <a:gd name="connsiteX16332" fmla="*/ 5897597 w 12192000"/>
              <a:gd name="connsiteY16332" fmla="*/ 190709 h 364561"/>
              <a:gd name="connsiteX16333" fmla="*/ 5897904 w 12192000"/>
              <a:gd name="connsiteY16333" fmla="*/ 188079 h 364561"/>
              <a:gd name="connsiteX16334" fmla="*/ 5905218 w 12192000"/>
              <a:gd name="connsiteY16334" fmla="*/ 173790 h 364561"/>
              <a:gd name="connsiteX16335" fmla="*/ 5885715 w 12192000"/>
              <a:gd name="connsiteY16335" fmla="*/ 180935 h 364561"/>
              <a:gd name="connsiteX16336" fmla="*/ 5885715 w 12192000"/>
              <a:gd name="connsiteY16336" fmla="*/ 173790 h 364561"/>
              <a:gd name="connsiteX16337" fmla="*/ 5881601 w 12192000"/>
              <a:gd name="connsiteY16337" fmla="*/ 179818 h 364561"/>
              <a:gd name="connsiteX16338" fmla="*/ 5876231 w 12192000"/>
              <a:gd name="connsiteY16338" fmla="*/ 180882 h 364561"/>
              <a:gd name="connsiteX16339" fmla="*/ 5876079 w 12192000"/>
              <a:gd name="connsiteY16339" fmla="*/ 184998 h 364561"/>
              <a:gd name="connsiteX16340" fmla="*/ 5866217 w 12192000"/>
              <a:gd name="connsiteY16340" fmla="*/ 188092 h 364561"/>
              <a:gd name="connsiteX16341" fmla="*/ 5866217 w 12192000"/>
              <a:gd name="connsiteY16341" fmla="*/ 180758 h 364561"/>
              <a:gd name="connsiteX16342" fmla="*/ 5875941 w 12192000"/>
              <a:gd name="connsiteY16342" fmla="*/ 180758 h 364561"/>
              <a:gd name="connsiteX16343" fmla="*/ 5874745 w 12192000"/>
              <a:gd name="connsiteY16343" fmla="*/ 171111 h 364561"/>
              <a:gd name="connsiteX16344" fmla="*/ 5866212 w 12192000"/>
              <a:gd name="connsiteY16344" fmla="*/ 166646 h 364561"/>
              <a:gd name="connsiteX16345" fmla="*/ 5866212 w 12192000"/>
              <a:gd name="connsiteY16345" fmla="*/ 173790 h 364561"/>
              <a:gd name="connsiteX16346" fmla="*/ 5856460 w 12192000"/>
              <a:gd name="connsiteY16346" fmla="*/ 180935 h 364561"/>
              <a:gd name="connsiteX16347" fmla="*/ 5846708 w 12192000"/>
              <a:gd name="connsiteY16347" fmla="*/ 173790 h 364561"/>
              <a:gd name="connsiteX16348" fmla="*/ 5866212 w 12192000"/>
              <a:gd name="connsiteY16348" fmla="*/ 159502 h 364561"/>
              <a:gd name="connsiteX16349" fmla="*/ 5875963 w 12192000"/>
              <a:gd name="connsiteY16349" fmla="*/ 166646 h 364561"/>
              <a:gd name="connsiteX16350" fmla="*/ 5866212 w 12192000"/>
              <a:gd name="connsiteY16350" fmla="*/ 138069 h 364561"/>
              <a:gd name="connsiteX16351" fmla="*/ 5856460 w 12192000"/>
              <a:gd name="connsiteY16351" fmla="*/ 145214 h 364561"/>
              <a:gd name="connsiteX16352" fmla="*/ 5866212 w 12192000"/>
              <a:gd name="connsiteY16352" fmla="*/ 152358 h 364561"/>
              <a:gd name="connsiteX16353" fmla="*/ 5825812 w 12192000"/>
              <a:gd name="connsiteY16353" fmla="*/ 152358 h 364561"/>
              <a:gd name="connsiteX16354" fmla="*/ 5825812 w 12192000"/>
              <a:gd name="connsiteY16354" fmla="*/ 138069 h 364561"/>
              <a:gd name="connsiteX16355" fmla="*/ 5816060 w 12192000"/>
              <a:gd name="connsiteY16355" fmla="*/ 159502 h 364561"/>
              <a:gd name="connsiteX16356" fmla="*/ 5806308 w 12192000"/>
              <a:gd name="connsiteY16356" fmla="*/ 152358 h 364561"/>
              <a:gd name="connsiteX16357" fmla="*/ 5816060 w 12192000"/>
              <a:gd name="connsiteY16357" fmla="*/ 152358 h 364561"/>
              <a:gd name="connsiteX16358" fmla="*/ 5796557 w 12192000"/>
              <a:gd name="connsiteY16358" fmla="*/ 145214 h 364561"/>
              <a:gd name="connsiteX16359" fmla="*/ 5786805 w 12192000"/>
              <a:gd name="connsiteY16359" fmla="*/ 145214 h 364561"/>
              <a:gd name="connsiteX16360" fmla="*/ 5786805 w 12192000"/>
              <a:gd name="connsiteY16360" fmla="*/ 152358 h 364561"/>
              <a:gd name="connsiteX16361" fmla="*/ 5781929 w 12192000"/>
              <a:gd name="connsiteY16361" fmla="*/ 158609 h 364561"/>
              <a:gd name="connsiteX16362" fmla="*/ 5777250 w 12192000"/>
              <a:gd name="connsiteY16362" fmla="*/ 159466 h 364561"/>
              <a:gd name="connsiteX16363" fmla="*/ 5778731 w 12192000"/>
              <a:gd name="connsiteY16363" fmla="*/ 163519 h 364561"/>
              <a:gd name="connsiteX16364" fmla="*/ 5786852 w 12192000"/>
              <a:gd name="connsiteY16364" fmla="*/ 166522 h 364561"/>
              <a:gd name="connsiteX16365" fmla="*/ 5796478 w 12192000"/>
              <a:gd name="connsiteY16365" fmla="*/ 166522 h 364561"/>
              <a:gd name="connsiteX16366" fmla="*/ 5796478 w 12192000"/>
              <a:gd name="connsiteY16366" fmla="*/ 152286 h 364561"/>
              <a:gd name="connsiteX16367" fmla="*/ 5806104 w 12192000"/>
              <a:gd name="connsiteY16367" fmla="*/ 159404 h 364561"/>
              <a:gd name="connsiteX16368" fmla="*/ 5796478 w 12192000"/>
              <a:gd name="connsiteY16368" fmla="*/ 166522 h 364561"/>
              <a:gd name="connsiteX16369" fmla="*/ 5806104 w 12192000"/>
              <a:gd name="connsiteY16369" fmla="*/ 173640 h 364561"/>
              <a:gd name="connsiteX16370" fmla="*/ 5796478 w 12192000"/>
              <a:gd name="connsiteY16370" fmla="*/ 180758 h 364561"/>
              <a:gd name="connsiteX16371" fmla="*/ 5796478 w 12192000"/>
              <a:gd name="connsiteY16371" fmla="*/ 166522 h 364561"/>
              <a:gd name="connsiteX16372" fmla="*/ 5786852 w 12192000"/>
              <a:gd name="connsiteY16372" fmla="*/ 180758 h 364561"/>
              <a:gd name="connsiteX16373" fmla="*/ 5777227 w 12192000"/>
              <a:gd name="connsiteY16373" fmla="*/ 173640 h 364561"/>
              <a:gd name="connsiteX16374" fmla="*/ 5777227 w 12192000"/>
              <a:gd name="connsiteY16374" fmla="*/ 166522 h 364561"/>
              <a:gd name="connsiteX16375" fmla="*/ 5777227 w 12192000"/>
              <a:gd name="connsiteY16375" fmla="*/ 160294 h 364561"/>
              <a:gd name="connsiteX16376" fmla="*/ 5777227 w 12192000"/>
              <a:gd name="connsiteY16376" fmla="*/ 159470 h 364561"/>
              <a:gd name="connsiteX16377" fmla="*/ 5777054 w 12192000"/>
              <a:gd name="connsiteY16377" fmla="*/ 159502 h 364561"/>
              <a:gd name="connsiteX16378" fmla="*/ 5777054 w 12192000"/>
              <a:gd name="connsiteY16378" fmla="*/ 152358 h 364561"/>
              <a:gd name="connsiteX16379" fmla="*/ 5757550 w 12192000"/>
              <a:gd name="connsiteY16379" fmla="*/ 159502 h 364561"/>
              <a:gd name="connsiteX16380" fmla="*/ 5767302 w 12192000"/>
              <a:gd name="connsiteY16380" fmla="*/ 159502 h 364561"/>
              <a:gd name="connsiteX16381" fmla="*/ 5767302 w 12192000"/>
              <a:gd name="connsiteY16381" fmla="*/ 166646 h 364561"/>
              <a:gd name="connsiteX16382" fmla="*/ 5777054 w 12192000"/>
              <a:gd name="connsiteY16382" fmla="*/ 166646 h 364561"/>
              <a:gd name="connsiteX16383" fmla="*/ 5771416 w 12192000"/>
              <a:gd name="connsiteY16383" fmla="*/ 169660 h 364561"/>
              <a:gd name="connsiteX16384" fmla="*/ 5771344 w 12192000"/>
              <a:gd name="connsiteY16384" fmla="*/ 169652 h 364561"/>
              <a:gd name="connsiteX16385" fmla="*/ 5770959 w 12192000"/>
              <a:gd name="connsiteY16385" fmla="*/ 173790 h 364561"/>
              <a:gd name="connsiteX16386" fmla="*/ 5767302 w 12192000"/>
              <a:gd name="connsiteY16386" fmla="*/ 180935 h 364561"/>
              <a:gd name="connsiteX16387" fmla="*/ 5767302 w 12192000"/>
              <a:gd name="connsiteY16387" fmla="*/ 173790 h 364561"/>
              <a:gd name="connsiteX16388" fmla="*/ 5726903 w 12192000"/>
              <a:gd name="connsiteY16388" fmla="*/ 188079 h 364561"/>
              <a:gd name="connsiteX16389" fmla="*/ 5726903 w 12192000"/>
              <a:gd name="connsiteY16389" fmla="*/ 159502 h 364561"/>
              <a:gd name="connsiteX16390" fmla="*/ 5736654 w 12192000"/>
              <a:gd name="connsiteY16390" fmla="*/ 159502 h 364561"/>
              <a:gd name="connsiteX16391" fmla="*/ 5736654 w 12192000"/>
              <a:gd name="connsiteY16391" fmla="*/ 166646 h 364561"/>
              <a:gd name="connsiteX16392" fmla="*/ 5747799 w 12192000"/>
              <a:gd name="connsiteY16392" fmla="*/ 138069 h 364561"/>
              <a:gd name="connsiteX16393" fmla="*/ 5736654 w 12192000"/>
              <a:gd name="connsiteY16393" fmla="*/ 138069 h 364561"/>
              <a:gd name="connsiteX16394" fmla="*/ 5736654 w 12192000"/>
              <a:gd name="connsiteY16394" fmla="*/ 152358 h 364561"/>
              <a:gd name="connsiteX16395" fmla="*/ 5717151 w 12192000"/>
              <a:gd name="connsiteY16395" fmla="*/ 159502 h 364561"/>
              <a:gd name="connsiteX16396" fmla="*/ 5726903 w 12192000"/>
              <a:gd name="connsiteY16396" fmla="*/ 166646 h 364561"/>
              <a:gd name="connsiteX16397" fmla="*/ 5717151 w 12192000"/>
              <a:gd name="connsiteY16397" fmla="*/ 173790 h 364561"/>
              <a:gd name="connsiteX16398" fmla="*/ 5707399 w 12192000"/>
              <a:gd name="connsiteY16398" fmla="*/ 173790 h 364561"/>
              <a:gd name="connsiteX16399" fmla="*/ 5717151 w 12192000"/>
              <a:gd name="connsiteY16399" fmla="*/ 173790 h 364561"/>
              <a:gd name="connsiteX16400" fmla="*/ 5708923 w 12192000"/>
              <a:gd name="connsiteY16400" fmla="*/ 163744 h 364561"/>
              <a:gd name="connsiteX16401" fmla="*/ 5707520 w 12192000"/>
              <a:gd name="connsiteY16401" fmla="*/ 159838 h 364561"/>
              <a:gd name="connsiteX16402" fmla="*/ 5706120 w 12192000"/>
              <a:gd name="connsiteY16402" fmla="*/ 163519 h 364561"/>
              <a:gd name="connsiteX16403" fmla="*/ 5697666 w 12192000"/>
              <a:gd name="connsiteY16403" fmla="*/ 166522 h 364561"/>
              <a:gd name="connsiteX16404" fmla="*/ 5697666 w 12192000"/>
              <a:gd name="connsiteY16404" fmla="*/ 152286 h 364561"/>
              <a:gd name="connsiteX16405" fmla="*/ 5687942 w 12192000"/>
              <a:gd name="connsiteY16405" fmla="*/ 152286 h 364561"/>
              <a:gd name="connsiteX16406" fmla="*/ 5678218 w 12192000"/>
              <a:gd name="connsiteY16406" fmla="*/ 137906 h 364561"/>
              <a:gd name="connsiteX16407" fmla="*/ 5687942 w 12192000"/>
              <a:gd name="connsiteY16407" fmla="*/ 130716 h 364561"/>
              <a:gd name="connsiteX16408" fmla="*/ 5697666 w 12192000"/>
              <a:gd name="connsiteY16408" fmla="*/ 152286 h 364561"/>
              <a:gd name="connsiteX16409" fmla="*/ 5707685 w 12192000"/>
              <a:gd name="connsiteY16409" fmla="*/ 159404 h 364561"/>
              <a:gd name="connsiteX16410" fmla="*/ 5707665 w 12192000"/>
              <a:gd name="connsiteY16410" fmla="*/ 159456 h 364561"/>
              <a:gd name="connsiteX16411" fmla="*/ 5714561 w 12192000"/>
              <a:gd name="connsiteY16411" fmla="*/ 158274 h 364561"/>
              <a:gd name="connsiteX16412" fmla="*/ 5726903 w 12192000"/>
              <a:gd name="connsiteY16412" fmla="*/ 145214 h 364561"/>
              <a:gd name="connsiteX16413" fmla="*/ 5714561 w 12192000"/>
              <a:gd name="connsiteY16413" fmla="*/ 139186 h 364561"/>
              <a:gd name="connsiteX16414" fmla="*/ 5710305 w 12192000"/>
              <a:gd name="connsiteY16414" fmla="*/ 138523 h 364561"/>
              <a:gd name="connsiteX16415" fmla="*/ 5708804 w 12192000"/>
              <a:gd name="connsiteY16415" fmla="*/ 141980 h 364561"/>
              <a:gd name="connsiteX16416" fmla="*/ 5708923 w 12192000"/>
              <a:gd name="connsiteY16416" fmla="*/ 142311 h 364561"/>
              <a:gd name="connsiteX16417" fmla="*/ 5717151 w 12192000"/>
              <a:gd name="connsiteY16417" fmla="*/ 152358 h 364561"/>
              <a:gd name="connsiteX16418" fmla="*/ 5707399 w 12192000"/>
              <a:gd name="connsiteY16418" fmla="*/ 152358 h 364561"/>
              <a:gd name="connsiteX16419" fmla="*/ 5697647 w 12192000"/>
              <a:gd name="connsiteY16419" fmla="*/ 138069 h 364561"/>
              <a:gd name="connsiteX16420" fmla="*/ 5707399 w 12192000"/>
              <a:gd name="connsiteY16420" fmla="*/ 145214 h 364561"/>
              <a:gd name="connsiteX16421" fmla="*/ 5708804 w 12192000"/>
              <a:gd name="connsiteY16421" fmla="*/ 141980 h 364561"/>
              <a:gd name="connsiteX16422" fmla="*/ 5707399 w 12192000"/>
              <a:gd name="connsiteY16422" fmla="*/ 138069 h 364561"/>
              <a:gd name="connsiteX16423" fmla="*/ 5710305 w 12192000"/>
              <a:gd name="connsiteY16423" fmla="*/ 138523 h 364561"/>
              <a:gd name="connsiteX16424" fmla="*/ 5717151 w 12192000"/>
              <a:gd name="connsiteY16424" fmla="*/ 122760 h 364561"/>
              <a:gd name="connsiteX16425" fmla="*/ 5707399 w 12192000"/>
              <a:gd name="connsiteY16425" fmla="*/ 130925 h 364561"/>
              <a:gd name="connsiteX16426" fmla="*/ 5697647 w 12192000"/>
              <a:gd name="connsiteY16426" fmla="*/ 115616 h 364561"/>
              <a:gd name="connsiteX16427" fmla="*/ 5736562 w 12192000"/>
              <a:gd name="connsiteY16427" fmla="*/ 115616 h 364561"/>
              <a:gd name="connsiteX16428" fmla="*/ 5727133 w 12192000"/>
              <a:gd name="connsiteY16428" fmla="*/ 115616 h 364561"/>
              <a:gd name="connsiteX16429" fmla="*/ 5736562 w 12192000"/>
              <a:gd name="connsiteY16429" fmla="*/ 122519 h 364561"/>
              <a:gd name="connsiteX16430" fmla="*/ 5736562 w 12192000"/>
              <a:gd name="connsiteY16430" fmla="*/ 115616 h 364561"/>
              <a:gd name="connsiteX16431" fmla="*/ 5786950 w 12192000"/>
              <a:gd name="connsiteY16431" fmla="*/ 115616 h 364561"/>
              <a:gd name="connsiteX16432" fmla="*/ 5767208 w 12192000"/>
              <a:gd name="connsiteY16432" fmla="*/ 115616 h 364561"/>
              <a:gd name="connsiteX16433" fmla="*/ 5757778 w 12192000"/>
              <a:gd name="connsiteY16433" fmla="*/ 115616 h 364561"/>
              <a:gd name="connsiteX16434" fmla="*/ 5777226 w 12192000"/>
              <a:gd name="connsiteY16434" fmla="*/ 122663 h 364561"/>
              <a:gd name="connsiteX16435" fmla="*/ 5786950 w 12192000"/>
              <a:gd name="connsiteY16435" fmla="*/ 130716 h 364561"/>
              <a:gd name="connsiteX16436" fmla="*/ 5786950 w 12192000"/>
              <a:gd name="connsiteY16436" fmla="*/ 122663 h 364561"/>
              <a:gd name="connsiteX16437" fmla="*/ 5796674 w 12192000"/>
              <a:gd name="connsiteY16437" fmla="*/ 130716 h 364561"/>
              <a:gd name="connsiteX16438" fmla="*/ 5786950 w 12192000"/>
              <a:gd name="connsiteY16438" fmla="*/ 115616 h 364561"/>
              <a:gd name="connsiteX16439" fmla="*/ 6133775 w 12192000"/>
              <a:gd name="connsiteY16439" fmla="*/ 115616 h 364561"/>
              <a:gd name="connsiteX16440" fmla="*/ 6123756 w 12192000"/>
              <a:gd name="connsiteY16440" fmla="*/ 115616 h 364561"/>
              <a:gd name="connsiteX16441" fmla="*/ 6123756 w 12192000"/>
              <a:gd name="connsiteY16441" fmla="*/ 122519 h 364561"/>
              <a:gd name="connsiteX16442" fmla="*/ 6133775 w 12192000"/>
              <a:gd name="connsiteY16442" fmla="*/ 115616 h 364561"/>
              <a:gd name="connsiteX16443" fmla="*/ 6589332 w 12192000"/>
              <a:gd name="connsiteY16443" fmla="*/ 115616 h 364561"/>
              <a:gd name="connsiteX16444" fmla="*/ 6579313 w 12192000"/>
              <a:gd name="connsiteY16444" fmla="*/ 130716 h 364561"/>
              <a:gd name="connsiteX16445" fmla="*/ 6583070 w 12192000"/>
              <a:gd name="connsiteY16445" fmla="*/ 130716 h 364561"/>
              <a:gd name="connsiteX16446" fmla="*/ 6589332 w 12192000"/>
              <a:gd name="connsiteY16446" fmla="*/ 130716 h 364561"/>
              <a:gd name="connsiteX16447" fmla="*/ 6589332 w 12192000"/>
              <a:gd name="connsiteY16447" fmla="*/ 115616 h 364561"/>
              <a:gd name="connsiteX16448" fmla="*/ 6637657 w 12192000"/>
              <a:gd name="connsiteY16448" fmla="*/ 115616 h 364561"/>
              <a:gd name="connsiteX16449" fmla="*/ 6637657 w 12192000"/>
              <a:gd name="connsiteY16449" fmla="*/ 122519 h 364561"/>
              <a:gd name="connsiteX16450" fmla="*/ 6637657 w 12192000"/>
              <a:gd name="connsiteY16450" fmla="*/ 115616 h 364561"/>
              <a:gd name="connsiteX16451" fmla="*/ 6657694 w 12192000"/>
              <a:gd name="connsiteY16451" fmla="*/ 115616 h 364561"/>
              <a:gd name="connsiteX16452" fmla="*/ 6657694 w 12192000"/>
              <a:gd name="connsiteY16452" fmla="*/ 130716 h 364561"/>
              <a:gd name="connsiteX16453" fmla="*/ 6657694 w 12192000"/>
              <a:gd name="connsiteY16453" fmla="*/ 115616 h 364561"/>
              <a:gd name="connsiteX16454" fmla="*/ 6826244 w 12192000"/>
              <a:gd name="connsiteY16454" fmla="*/ 115616 h 364561"/>
              <a:gd name="connsiteX16455" fmla="*/ 6826244 w 12192000"/>
              <a:gd name="connsiteY16455" fmla="*/ 122519 h 364561"/>
              <a:gd name="connsiteX16456" fmla="*/ 6826244 w 12192000"/>
              <a:gd name="connsiteY16456" fmla="*/ 115616 h 364561"/>
              <a:gd name="connsiteX16457" fmla="*/ 6994500 w 12192000"/>
              <a:gd name="connsiteY16457" fmla="*/ 115616 h 364561"/>
              <a:gd name="connsiteX16458" fmla="*/ 6990178 w 12192000"/>
              <a:gd name="connsiteY16458" fmla="*/ 120985 h 364561"/>
              <a:gd name="connsiteX16459" fmla="*/ 6996931 w 12192000"/>
              <a:gd name="connsiteY16459" fmla="*/ 119068 h 364561"/>
              <a:gd name="connsiteX16460" fmla="*/ 6994500 w 12192000"/>
              <a:gd name="connsiteY16460" fmla="*/ 115616 h 364561"/>
              <a:gd name="connsiteX16461" fmla="*/ 7420590 w 12192000"/>
              <a:gd name="connsiteY16461" fmla="*/ 115616 h 364561"/>
              <a:gd name="connsiteX16462" fmla="*/ 7430313 w 12192000"/>
              <a:gd name="connsiteY16462" fmla="*/ 138049 h 364561"/>
              <a:gd name="connsiteX16463" fmla="*/ 7430313 w 12192000"/>
              <a:gd name="connsiteY16463" fmla="*/ 122754 h 364561"/>
              <a:gd name="connsiteX16464" fmla="*/ 7420590 w 12192000"/>
              <a:gd name="connsiteY16464" fmla="*/ 115616 h 364561"/>
              <a:gd name="connsiteX16465" fmla="*/ 7498677 w 12192000"/>
              <a:gd name="connsiteY16465" fmla="*/ 115616 h 364561"/>
              <a:gd name="connsiteX16466" fmla="*/ 7489248 w 12192000"/>
              <a:gd name="connsiteY16466" fmla="*/ 115616 h 364561"/>
              <a:gd name="connsiteX16467" fmla="*/ 7489248 w 12192000"/>
              <a:gd name="connsiteY16467" fmla="*/ 122519 h 364561"/>
              <a:gd name="connsiteX16468" fmla="*/ 7498677 w 12192000"/>
              <a:gd name="connsiteY16468" fmla="*/ 115616 h 364561"/>
              <a:gd name="connsiteX16469" fmla="*/ 8132802 w 12192000"/>
              <a:gd name="connsiteY16469" fmla="*/ 115616 h 364561"/>
              <a:gd name="connsiteX16470" fmla="*/ 8134276 w 12192000"/>
              <a:gd name="connsiteY16470" fmla="*/ 120823 h 364561"/>
              <a:gd name="connsiteX16471" fmla="*/ 8135701 w 12192000"/>
              <a:gd name="connsiteY16471" fmla="*/ 122572 h 364561"/>
              <a:gd name="connsiteX16472" fmla="*/ 8129925 w 12192000"/>
              <a:gd name="connsiteY16472" fmla="*/ 119816 h 364561"/>
              <a:gd name="connsiteX16473" fmla="*/ 8122784 w 12192000"/>
              <a:gd name="connsiteY16473" fmla="*/ 115616 h 364561"/>
              <a:gd name="connsiteX16474" fmla="*/ 8132508 w 12192000"/>
              <a:gd name="connsiteY16474" fmla="*/ 130716 h 364561"/>
              <a:gd name="connsiteX16475" fmla="*/ 8142232 w 12192000"/>
              <a:gd name="connsiteY16475" fmla="*/ 130716 h 364561"/>
              <a:gd name="connsiteX16476" fmla="*/ 8140561 w 12192000"/>
              <a:gd name="connsiteY16476" fmla="*/ 125950 h 364561"/>
              <a:gd name="connsiteX16477" fmla="*/ 8140368 w 12192000"/>
              <a:gd name="connsiteY16477" fmla="*/ 125811 h 364561"/>
              <a:gd name="connsiteX16478" fmla="*/ 8140758 w 12192000"/>
              <a:gd name="connsiteY16478" fmla="*/ 125950 h 364561"/>
              <a:gd name="connsiteX16479" fmla="*/ 8142232 w 12192000"/>
              <a:gd name="connsiteY16479" fmla="*/ 122663 h 364561"/>
              <a:gd name="connsiteX16480" fmla="*/ 8132802 w 12192000"/>
              <a:gd name="connsiteY16480" fmla="*/ 115616 h 364561"/>
              <a:gd name="connsiteX16481" fmla="*/ 8330230 w 12192000"/>
              <a:gd name="connsiteY16481" fmla="*/ 115616 h 364561"/>
              <a:gd name="connsiteX16482" fmla="*/ 8330230 w 12192000"/>
              <a:gd name="connsiteY16482" fmla="*/ 122519 h 364561"/>
              <a:gd name="connsiteX16483" fmla="*/ 8351447 w 12192000"/>
              <a:gd name="connsiteY16483" fmla="*/ 122519 h 364561"/>
              <a:gd name="connsiteX16484" fmla="*/ 8330230 w 12192000"/>
              <a:gd name="connsiteY16484" fmla="*/ 115616 h 364561"/>
              <a:gd name="connsiteX16485" fmla="*/ 8360877 w 12192000"/>
              <a:gd name="connsiteY16485" fmla="*/ 115616 h 364561"/>
              <a:gd name="connsiteX16486" fmla="*/ 8360877 w 12192000"/>
              <a:gd name="connsiteY16486" fmla="*/ 122663 h 364561"/>
              <a:gd name="connsiteX16487" fmla="*/ 8370896 w 12192000"/>
              <a:gd name="connsiteY16487" fmla="*/ 130716 h 364561"/>
              <a:gd name="connsiteX16488" fmla="*/ 8360877 w 12192000"/>
              <a:gd name="connsiteY16488" fmla="*/ 115616 h 364561"/>
              <a:gd name="connsiteX16489" fmla="*/ 8707995 w 12192000"/>
              <a:gd name="connsiteY16489" fmla="*/ 115616 h 364561"/>
              <a:gd name="connsiteX16490" fmla="*/ 8696799 w 12192000"/>
              <a:gd name="connsiteY16490" fmla="*/ 122519 h 364561"/>
              <a:gd name="connsiteX16491" fmla="*/ 8707995 w 12192000"/>
              <a:gd name="connsiteY16491" fmla="*/ 122519 h 364561"/>
              <a:gd name="connsiteX16492" fmla="*/ 8707995 w 12192000"/>
              <a:gd name="connsiteY16492" fmla="*/ 115616 h 364561"/>
              <a:gd name="connsiteX16493" fmla="*/ 8737462 w 12192000"/>
              <a:gd name="connsiteY16493" fmla="*/ 115616 h 364561"/>
              <a:gd name="connsiteX16494" fmla="*/ 8733235 w 12192000"/>
              <a:gd name="connsiteY16494" fmla="*/ 128356 h 364561"/>
              <a:gd name="connsiteX16495" fmla="*/ 8733405 w 12192000"/>
              <a:gd name="connsiteY16495" fmla="*/ 128451 h 364561"/>
              <a:gd name="connsiteX16496" fmla="*/ 8733705 w 12192000"/>
              <a:gd name="connsiteY16496" fmla="*/ 126689 h 364561"/>
              <a:gd name="connsiteX16497" fmla="*/ 8737462 w 12192000"/>
              <a:gd name="connsiteY16497" fmla="*/ 122662 h 364561"/>
              <a:gd name="connsiteX16498" fmla="*/ 8737462 w 12192000"/>
              <a:gd name="connsiteY16498" fmla="*/ 115616 h 364561"/>
              <a:gd name="connsiteX16499" fmla="*/ 5569436 w 12192000"/>
              <a:gd name="connsiteY16499" fmla="*/ 115329 h 364561"/>
              <a:gd name="connsiteX16500" fmla="*/ 5569436 w 12192000"/>
              <a:gd name="connsiteY16500" fmla="*/ 122519 h 364561"/>
              <a:gd name="connsiteX16501" fmla="*/ 5569436 w 12192000"/>
              <a:gd name="connsiteY16501" fmla="*/ 115329 h 364561"/>
              <a:gd name="connsiteX16502" fmla="*/ 1640713 w 12192000"/>
              <a:gd name="connsiteY16502" fmla="*/ 113631 h 364561"/>
              <a:gd name="connsiteX16503" fmla="*/ 1626909 w 12192000"/>
              <a:gd name="connsiteY16503" fmla="*/ 119143 h 364561"/>
              <a:gd name="connsiteX16504" fmla="*/ 1646988 w 12192000"/>
              <a:gd name="connsiteY16504" fmla="*/ 119143 h 364561"/>
              <a:gd name="connsiteX16505" fmla="*/ 1640713 w 12192000"/>
              <a:gd name="connsiteY16505" fmla="*/ 113631 h 364561"/>
              <a:gd name="connsiteX16506" fmla="*/ 10914989 w 12192000"/>
              <a:gd name="connsiteY16506" fmla="*/ 113631 h 364561"/>
              <a:gd name="connsiteX16507" fmla="*/ 10901184 w 12192000"/>
              <a:gd name="connsiteY16507" fmla="*/ 119143 h 364561"/>
              <a:gd name="connsiteX16508" fmla="*/ 10921264 w 12192000"/>
              <a:gd name="connsiteY16508" fmla="*/ 119143 h 364561"/>
              <a:gd name="connsiteX16509" fmla="*/ 10914989 w 12192000"/>
              <a:gd name="connsiteY16509" fmla="*/ 113631 h 364561"/>
              <a:gd name="connsiteX16510" fmla="*/ 5303712 w 12192000"/>
              <a:gd name="connsiteY16510" fmla="*/ 112409 h 364561"/>
              <a:gd name="connsiteX16511" fmla="*/ 5305758 w 12192000"/>
              <a:gd name="connsiteY16511" fmla="*/ 118070 h 364561"/>
              <a:gd name="connsiteX16512" fmla="*/ 5302222 w 12192000"/>
              <a:gd name="connsiteY16512" fmla="*/ 122519 h 364561"/>
              <a:gd name="connsiteX16513" fmla="*/ 5311651 w 12192000"/>
              <a:gd name="connsiteY16513" fmla="*/ 122519 h 364561"/>
              <a:gd name="connsiteX16514" fmla="*/ 5311651 w 12192000"/>
              <a:gd name="connsiteY16514" fmla="*/ 115401 h 364561"/>
              <a:gd name="connsiteX16515" fmla="*/ 5306936 w 12192000"/>
              <a:gd name="connsiteY16515" fmla="*/ 114511 h 364561"/>
              <a:gd name="connsiteX16516" fmla="*/ 6849974 w 12192000"/>
              <a:gd name="connsiteY16516" fmla="*/ 112409 h 364561"/>
              <a:gd name="connsiteX16517" fmla="*/ 6835674 w 12192000"/>
              <a:gd name="connsiteY16517" fmla="*/ 115420 h 364561"/>
              <a:gd name="connsiteX16518" fmla="*/ 6845425 w 12192000"/>
              <a:gd name="connsiteY16518" fmla="*/ 130715 h 364561"/>
              <a:gd name="connsiteX16519" fmla="*/ 6856568 w 12192000"/>
              <a:gd name="connsiteY16519" fmla="*/ 122558 h 364561"/>
              <a:gd name="connsiteX16520" fmla="*/ 6856568 w 12192000"/>
              <a:gd name="connsiteY16520" fmla="*/ 115420 h 364561"/>
              <a:gd name="connsiteX16521" fmla="*/ 6849974 w 12192000"/>
              <a:gd name="connsiteY16521" fmla="*/ 112409 h 364561"/>
              <a:gd name="connsiteX16522" fmla="*/ 8592017 w 12192000"/>
              <a:gd name="connsiteY16522" fmla="*/ 112409 h 364561"/>
              <a:gd name="connsiteX16523" fmla="*/ 8578342 w 12192000"/>
              <a:gd name="connsiteY16523" fmla="*/ 115420 h 364561"/>
              <a:gd name="connsiteX16524" fmla="*/ 8588065 w 12192000"/>
              <a:gd name="connsiteY16524" fmla="*/ 130715 h 364561"/>
              <a:gd name="connsiteX16525" fmla="*/ 8597790 w 12192000"/>
              <a:gd name="connsiteY16525" fmla="*/ 115420 h 364561"/>
              <a:gd name="connsiteX16526" fmla="*/ 8592017 w 12192000"/>
              <a:gd name="connsiteY16526" fmla="*/ 112409 h 364561"/>
              <a:gd name="connsiteX16527" fmla="*/ 6613494 w 12192000"/>
              <a:gd name="connsiteY16527" fmla="*/ 110116 h 364561"/>
              <a:gd name="connsiteX16528" fmla="*/ 6608780 w 12192000"/>
              <a:gd name="connsiteY16528" fmla="*/ 115616 h 364561"/>
              <a:gd name="connsiteX16529" fmla="*/ 6618209 w 12192000"/>
              <a:gd name="connsiteY16529" fmla="*/ 115616 h 364561"/>
              <a:gd name="connsiteX16530" fmla="*/ 6613494 w 12192000"/>
              <a:gd name="connsiteY16530" fmla="*/ 110116 h 364561"/>
              <a:gd name="connsiteX16531" fmla="*/ 8403401 w 12192000"/>
              <a:gd name="connsiteY16531" fmla="*/ 109428 h 364561"/>
              <a:gd name="connsiteX16532" fmla="*/ 8400363 w 12192000"/>
              <a:gd name="connsiteY16532" fmla="*/ 115616 h 364561"/>
              <a:gd name="connsiteX16533" fmla="*/ 8419811 w 12192000"/>
              <a:gd name="connsiteY16533" fmla="*/ 115616 h 364561"/>
              <a:gd name="connsiteX16534" fmla="*/ 8403401 w 12192000"/>
              <a:gd name="connsiteY16534" fmla="*/ 109428 h 364561"/>
              <a:gd name="connsiteX16535" fmla="*/ 4935462 w 12192000"/>
              <a:gd name="connsiteY16535" fmla="*/ 108282 h 364561"/>
              <a:gd name="connsiteX16536" fmla="*/ 4935462 w 12192000"/>
              <a:gd name="connsiteY16536" fmla="*/ 122519 h 364561"/>
              <a:gd name="connsiteX16537" fmla="*/ 4955104 w 12192000"/>
              <a:gd name="connsiteY16537" fmla="*/ 122519 h 364561"/>
              <a:gd name="connsiteX16538" fmla="*/ 4935462 w 12192000"/>
              <a:gd name="connsiteY16538" fmla="*/ 108282 h 364561"/>
              <a:gd name="connsiteX16539" fmla="*/ 5024644 w 12192000"/>
              <a:gd name="connsiteY16539" fmla="*/ 108282 h 364561"/>
              <a:gd name="connsiteX16540" fmla="*/ 5014924 w 12192000"/>
              <a:gd name="connsiteY16540" fmla="*/ 108282 h 364561"/>
              <a:gd name="connsiteX16541" fmla="*/ 5024644 w 12192000"/>
              <a:gd name="connsiteY16541" fmla="*/ 108282 h 364561"/>
              <a:gd name="connsiteX16542" fmla="*/ 5073559 w 12192000"/>
              <a:gd name="connsiteY16542" fmla="*/ 108282 h 364561"/>
              <a:gd name="connsiteX16543" fmla="*/ 5063541 w 12192000"/>
              <a:gd name="connsiteY16543" fmla="*/ 108282 h 364561"/>
              <a:gd name="connsiteX16544" fmla="*/ 5073559 w 12192000"/>
              <a:gd name="connsiteY16544" fmla="*/ 122519 h 364561"/>
              <a:gd name="connsiteX16545" fmla="*/ 5073559 w 12192000"/>
              <a:gd name="connsiteY16545" fmla="*/ 108282 h 364561"/>
              <a:gd name="connsiteX16546" fmla="*/ 5104213 w 12192000"/>
              <a:gd name="connsiteY16546" fmla="*/ 108282 h 364561"/>
              <a:gd name="connsiteX16547" fmla="*/ 5094193 w 12192000"/>
              <a:gd name="connsiteY16547" fmla="*/ 108282 h 364561"/>
              <a:gd name="connsiteX16548" fmla="*/ 5104213 w 12192000"/>
              <a:gd name="connsiteY16548" fmla="*/ 108282 h 364561"/>
              <a:gd name="connsiteX16549" fmla="*/ 5114223 w 12192000"/>
              <a:gd name="connsiteY16549" fmla="*/ 108282 h 364561"/>
              <a:gd name="connsiteX16550" fmla="*/ 5114223 w 12192000"/>
              <a:gd name="connsiteY16550" fmla="*/ 115616 h 364561"/>
              <a:gd name="connsiteX16551" fmla="*/ 5123952 w 12192000"/>
              <a:gd name="connsiteY16551" fmla="*/ 115616 h 364561"/>
              <a:gd name="connsiteX16552" fmla="*/ 5114223 w 12192000"/>
              <a:gd name="connsiteY16552" fmla="*/ 108282 h 364561"/>
              <a:gd name="connsiteX16553" fmla="*/ 5143101 w 12192000"/>
              <a:gd name="connsiteY16553" fmla="*/ 108282 h 364561"/>
              <a:gd name="connsiteX16554" fmla="*/ 5133671 w 12192000"/>
              <a:gd name="connsiteY16554" fmla="*/ 115616 h 364561"/>
              <a:gd name="connsiteX16555" fmla="*/ 5143101 w 12192000"/>
              <a:gd name="connsiteY16555" fmla="*/ 108282 h 364561"/>
              <a:gd name="connsiteX16556" fmla="*/ 5212642 w 12192000"/>
              <a:gd name="connsiteY16556" fmla="*/ 108282 h 364561"/>
              <a:gd name="connsiteX16557" fmla="*/ 5203213 w 12192000"/>
              <a:gd name="connsiteY16557" fmla="*/ 115401 h 364561"/>
              <a:gd name="connsiteX16558" fmla="*/ 5212642 w 12192000"/>
              <a:gd name="connsiteY16558" fmla="*/ 122519 h 364561"/>
              <a:gd name="connsiteX16559" fmla="*/ 5212642 w 12192000"/>
              <a:gd name="connsiteY16559" fmla="*/ 108282 h 364561"/>
              <a:gd name="connsiteX16560" fmla="*/ 5302222 w 12192000"/>
              <a:gd name="connsiteY16560" fmla="*/ 108282 h 364561"/>
              <a:gd name="connsiteX16561" fmla="*/ 5303695 w 12192000"/>
              <a:gd name="connsiteY16561" fmla="*/ 112398 h 364561"/>
              <a:gd name="connsiteX16562" fmla="*/ 5303712 w 12192000"/>
              <a:gd name="connsiteY16562" fmla="*/ 112409 h 364561"/>
              <a:gd name="connsiteX16563" fmla="*/ 5529116 w 12192000"/>
              <a:gd name="connsiteY16563" fmla="*/ 108282 h 364561"/>
              <a:gd name="connsiteX16564" fmla="*/ 5519097 w 12192000"/>
              <a:gd name="connsiteY16564" fmla="*/ 108282 h 364561"/>
              <a:gd name="connsiteX16565" fmla="*/ 5519097 w 12192000"/>
              <a:gd name="connsiteY16565" fmla="*/ 115616 h 364561"/>
              <a:gd name="connsiteX16566" fmla="*/ 5529116 w 12192000"/>
              <a:gd name="connsiteY16566" fmla="*/ 108282 h 364561"/>
              <a:gd name="connsiteX16567" fmla="*/ 5628124 w 12192000"/>
              <a:gd name="connsiteY16567" fmla="*/ 108282 h 364561"/>
              <a:gd name="connsiteX16568" fmla="*/ 5618400 w 12192000"/>
              <a:gd name="connsiteY16568" fmla="*/ 115616 h 364561"/>
              <a:gd name="connsiteX16569" fmla="*/ 5628124 w 12192000"/>
              <a:gd name="connsiteY16569" fmla="*/ 108282 h 364561"/>
              <a:gd name="connsiteX16570" fmla="*/ 5658770 w 12192000"/>
              <a:gd name="connsiteY16570" fmla="*/ 108282 h 364561"/>
              <a:gd name="connsiteX16571" fmla="*/ 5637554 w 12192000"/>
              <a:gd name="connsiteY16571" fmla="*/ 115616 h 364561"/>
              <a:gd name="connsiteX16572" fmla="*/ 5658770 w 12192000"/>
              <a:gd name="connsiteY16572" fmla="*/ 108282 h 364561"/>
              <a:gd name="connsiteX16573" fmla="*/ 5747877 w 12192000"/>
              <a:gd name="connsiteY16573" fmla="*/ 108282 h 364561"/>
              <a:gd name="connsiteX16574" fmla="*/ 5736562 w 12192000"/>
              <a:gd name="connsiteY16574" fmla="*/ 115401 h 364561"/>
              <a:gd name="connsiteX16575" fmla="*/ 5757778 w 12192000"/>
              <a:gd name="connsiteY16575" fmla="*/ 122519 h 364561"/>
              <a:gd name="connsiteX16576" fmla="*/ 5747877 w 12192000"/>
              <a:gd name="connsiteY16576" fmla="*/ 108282 h 364561"/>
              <a:gd name="connsiteX16577" fmla="*/ 5876235 w 12192000"/>
              <a:gd name="connsiteY16577" fmla="*/ 108282 h 364561"/>
              <a:gd name="connsiteX16578" fmla="*/ 5885664 w 12192000"/>
              <a:gd name="connsiteY16578" fmla="*/ 115616 h 364561"/>
              <a:gd name="connsiteX16579" fmla="*/ 5876235 w 12192000"/>
              <a:gd name="connsiteY16579" fmla="*/ 108282 h 364561"/>
              <a:gd name="connsiteX16580" fmla="*/ 6064233 w 12192000"/>
              <a:gd name="connsiteY16580" fmla="*/ 108282 h 364561"/>
              <a:gd name="connsiteX16581" fmla="*/ 6044785 w 12192000"/>
              <a:gd name="connsiteY16581" fmla="*/ 108282 h 364561"/>
              <a:gd name="connsiteX16582" fmla="*/ 6054509 w 12192000"/>
              <a:gd name="connsiteY16582" fmla="*/ 115616 h 364561"/>
              <a:gd name="connsiteX16583" fmla="*/ 6064233 w 12192000"/>
              <a:gd name="connsiteY16583" fmla="*/ 108282 h 364561"/>
              <a:gd name="connsiteX16584" fmla="*/ 6073663 w 12192000"/>
              <a:gd name="connsiteY16584" fmla="*/ 108282 h 364561"/>
              <a:gd name="connsiteX16585" fmla="*/ 6073663 w 12192000"/>
              <a:gd name="connsiteY16585" fmla="*/ 115616 h 364561"/>
              <a:gd name="connsiteX16586" fmla="*/ 6083681 w 12192000"/>
              <a:gd name="connsiteY16586" fmla="*/ 115616 h 364561"/>
              <a:gd name="connsiteX16587" fmla="*/ 6073663 w 12192000"/>
              <a:gd name="connsiteY16587" fmla="*/ 108282 h 364561"/>
              <a:gd name="connsiteX16588" fmla="*/ 6499752 w 12192000"/>
              <a:gd name="connsiteY16588" fmla="*/ 108282 h 364561"/>
              <a:gd name="connsiteX16589" fmla="*/ 6490323 w 12192000"/>
              <a:gd name="connsiteY16589" fmla="*/ 115401 h 364561"/>
              <a:gd name="connsiteX16590" fmla="*/ 6499752 w 12192000"/>
              <a:gd name="connsiteY16590" fmla="*/ 108282 h 364561"/>
              <a:gd name="connsiteX16591" fmla="*/ 6637657 w 12192000"/>
              <a:gd name="connsiteY16591" fmla="*/ 108282 h 364561"/>
              <a:gd name="connsiteX16592" fmla="*/ 6628227 w 12192000"/>
              <a:gd name="connsiteY16592" fmla="*/ 108282 h 364561"/>
              <a:gd name="connsiteX16593" fmla="*/ 6628227 w 12192000"/>
              <a:gd name="connsiteY16593" fmla="*/ 115616 h 364561"/>
              <a:gd name="connsiteX16594" fmla="*/ 6637657 w 12192000"/>
              <a:gd name="connsiteY16594" fmla="*/ 108282 h 364561"/>
              <a:gd name="connsiteX16595" fmla="*/ 6668302 w 12192000"/>
              <a:gd name="connsiteY16595" fmla="*/ 108282 h 364561"/>
              <a:gd name="connsiteX16596" fmla="*/ 6668302 w 12192000"/>
              <a:gd name="connsiteY16596" fmla="*/ 122519 h 364561"/>
              <a:gd name="connsiteX16597" fmla="*/ 6668302 w 12192000"/>
              <a:gd name="connsiteY16597" fmla="*/ 108282 h 364561"/>
              <a:gd name="connsiteX16598" fmla="*/ 6717217 w 12192000"/>
              <a:gd name="connsiteY16598" fmla="*/ 108282 h 364561"/>
              <a:gd name="connsiteX16599" fmla="*/ 6727236 w 12192000"/>
              <a:gd name="connsiteY16599" fmla="*/ 122519 h 364561"/>
              <a:gd name="connsiteX16600" fmla="*/ 6717217 w 12192000"/>
              <a:gd name="connsiteY16600" fmla="*/ 108282 h 364561"/>
              <a:gd name="connsiteX16601" fmla="*/ 6856568 w 12192000"/>
              <a:gd name="connsiteY16601" fmla="*/ 108282 h 364561"/>
              <a:gd name="connsiteX16602" fmla="*/ 6856568 w 12192000"/>
              <a:gd name="connsiteY16602" fmla="*/ 115420 h 364561"/>
              <a:gd name="connsiteX16603" fmla="*/ 6866319 w 12192000"/>
              <a:gd name="connsiteY16603" fmla="*/ 115420 h 364561"/>
              <a:gd name="connsiteX16604" fmla="*/ 6856568 w 12192000"/>
              <a:gd name="connsiteY16604" fmla="*/ 108282 h 364561"/>
              <a:gd name="connsiteX16605" fmla="*/ 6905215 w 12192000"/>
              <a:gd name="connsiteY16605" fmla="*/ 108282 h 364561"/>
              <a:gd name="connsiteX16606" fmla="*/ 6900501 w 12192000"/>
              <a:gd name="connsiteY16606" fmla="*/ 112732 h 364561"/>
              <a:gd name="connsiteX16607" fmla="*/ 6897395 w 12192000"/>
              <a:gd name="connsiteY16607" fmla="*/ 119180 h 364561"/>
              <a:gd name="connsiteX16608" fmla="*/ 6893033 w 12192000"/>
              <a:gd name="connsiteY16608" fmla="*/ 116843 h 364561"/>
              <a:gd name="connsiteX16609" fmla="*/ 6885964 w 12192000"/>
              <a:gd name="connsiteY16609" fmla="*/ 115616 h 364561"/>
              <a:gd name="connsiteX16610" fmla="*/ 6905216 w 12192000"/>
              <a:gd name="connsiteY16610" fmla="*/ 130716 h 364561"/>
              <a:gd name="connsiteX16611" fmla="*/ 6899200 w 12192000"/>
              <a:gd name="connsiteY16611" fmla="*/ 120146 h 364561"/>
              <a:gd name="connsiteX16612" fmla="*/ 6898991 w 12192000"/>
              <a:gd name="connsiteY16612" fmla="*/ 120034 h 364561"/>
              <a:gd name="connsiteX16613" fmla="*/ 6901237 w 12192000"/>
              <a:gd name="connsiteY16613" fmla="*/ 118293 h 364561"/>
              <a:gd name="connsiteX16614" fmla="*/ 6905215 w 12192000"/>
              <a:gd name="connsiteY16614" fmla="*/ 108282 h 364561"/>
              <a:gd name="connsiteX16615" fmla="*/ 7044888 w 12192000"/>
              <a:gd name="connsiteY16615" fmla="*/ 108282 h 364561"/>
              <a:gd name="connsiteX16616" fmla="*/ 7023672 w 12192000"/>
              <a:gd name="connsiteY16616" fmla="*/ 115401 h 364561"/>
              <a:gd name="connsiteX16617" fmla="*/ 7044888 w 12192000"/>
              <a:gd name="connsiteY16617" fmla="*/ 122519 h 364561"/>
              <a:gd name="connsiteX16618" fmla="*/ 7044888 w 12192000"/>
              <a:gd name="connsiteY16618" fmla="*/ 108282 h 364561"/>
              <a:gd name="connsiteX16619" fmla="*/ 8686780 w 12192000"/>
              <a:gd name="connsiteY16619" fmla="*/ 108282 h 364561"/>
              <a:gd name="connsiteX16620" fmla="*/ 8686780 w 12192000"/>
              <a:gd name="connsiteY16620" fmla="*/ 115616 h 364561"/>
              <a:gd name="connsiteX16621" fmla="*/ 8686780 w 12192000"/>
              <a:gd name="connsiteY16621" fmla="*/ 108282 h 364561"/>
              <a:gd name="connsiteX16622" fmla="*/ 5441485 w 12192000"/>
              <a:gd name="connsiteY16622" fmla="*/ 105514 h 364561"/>
              <a:gd name="connsiteX16623" fmla="*/ 5439319 w 12192000"/>
              <a:gd name="connsiteY16623" fmla="*/ 106270 h 364561"/>
              <a:gd name="connsiteX16624" fmla="*/ 5439832 w 12192000"/>
              <a:gd name="connsiteY16624" fmla="*/ 106449 h 364561"/>
              <a:gd name="connsiteX16625" fmla="*/ 5267350 w 12192000"/>
              <a:gd name="connsiteY16625" fmla="*/ 105105 h 364561"/>
              <a:gd name="connsiteX16626" fmla="*/ 5261558 w 12192000"/>
              <a:gd name="connsiteY16626" fmla="*/ 108139 h 364561"/>
              <a:gd name="connsiteX16627" fmla="*/ 5271576 w 12192000"/>
              <a:gd name="connsiteY16627" fmla="*/ 122519 h 364561"/>
              <a:gd name="connsiteX16628" fmla="*/ 5271576 w 12192000"/>
              <a:gd name="connsiteY16628" fmla="*/ 108139 h 364561"/>
              <a:gd name="connsiteX16629" fmla="*/ 5267350 w 12192000"/>
              <a:gd name="connsiteY16629" fmla="*/ 105105 h 364561"/>
              <a:gd name="connsiteX16630" fmla="*/ 982553 w 12192000"/>
              <a:gd name="connsiteY16630" fmla="*/ 104223 h 364561"/>
              <a:gd name="connsiteX16631" fmla="*/ 992288 w 12192000"/>
              <a:gd name="connsiteY16631" fmla="*/ 119365 h 364561"/>
              <a:gd name="connsiteX16632" fmla="*/ 982553 w 12192000"/>
              <a:gd name="connsiteY16632" fmla="*/ 104223 h 364561"/>
              <a:gd name="connsiteX16633" fmla="*/ 1626605 w 12192000"/>
              <a:gd name="connsiteY16633" fmla="*/ 104223 h 364561"/>
              <a:gd name="connsiteX16634" fmla="*/ 1616565 w 12192000"/>
              <a:gd name="connsiteY16634" fmla="*/ 104223 h 364561"/>
              <a:gd name="connsiteX16635" fmla="*/ 1626605 w 12192000"/>
              <a:gd name="connsiteY16635" fmla="*/ 119365 h 364561"/>
              <a:gd name="connsiteX16636" fmla="*/ 1626605 w 12192000"/>
              <a:gd name="connsiteY16636" fmla="*/ 104223 h 364561"/>
              <a:gd name="connsiteX16637" fmla="*/ 10256829 w 12192000"/>
              <a:gd name="connsiteY16637" fmla="*/ 104223 h 364561"/>
              <a:gd name="connsiteX16638" fmla="*/ 10266564 w 12192000"/>
              <a:gd name="connsiteY16638" fmla="*/ 119365 h 364561"/>
              <a:gd name="connsiteX16639" fmla="*/ 10256829 w 12192000"/>
              <a:gd name="connsiteY16639" fmla="*/ 104223 h 364561"/>
              <a:gd name="connsiteX16640" fmla="*/ 10900880 w 12192000"/>
              <a:gd name="connsiteY16640" fmla="*/ 104223 h 364561"/>
              <a:gd name="connsiteX16641" fmla="*/ 10890841 w 12192000"/>
              <a:gd name="connsiteY16641" fmla="*/ 104223 h 364561"/>
              <a:gd name="connsiteX16642" fmla="*/ 10900880 w 12192000"/>
              <a:gd name="connsiteY16642" fmla="*/ 119365 h 364561"/>
              <a:gd name="connsiteX16643" fmla="*/ 10900880 w 12192000"/>
              <a:gd name="connsiteY16643" fmla="*/ 104223 h 364561"/>
              <a:gd name="connsiteX16644" fmla="*/ 5538840 w 12192000"/>
              <a:gd name="connsiteY16644" fmla="*/ 102068 h 364561"/>
              <a:gd name="connsiteX16645" fmla="*/ 5538840 w 12192000"/>
              <a:gd name="connsiteY16645" fmla="*/ 105342 h 364561"/>
              <a:gd name="connsiteX16646" fmla="*/ 5538840 w 12192000"/>
              <a:gd name="connsiteY16646" fmla="*/ 108390 h 364561"/>
              <a:gd name="connsiteX16647" fmla="*/ 5548564 w 12192000"/>
              <a:gd name="connsiteY16647" fmla="*/ 115616 h 364561"/>
              <a:gd name="connsiteX16648" fmla="*/ 5538840 w 12192000"/>
              <a:gd name="connsiteY16648" fmla="*/ 102068 h 364561"/>
              <a:gd name="connsiteX16649" fmla="*/ 5538840 w 12192000"/>
              <a:gd name="connsiteY16649" fmla="*/ 101165 h 364561"/>
              <a:gd name="connsiteX16650" fmla="*/ 5537882 w 12192000"/>
              <a:gd name="connsiteY16650" fmla="*/ 101165 h 364561"/>
              <a:gd name="connsiteX16651" fmla="*/ 5538840 w 12192000"/>
              <a:gd name="connsiteY16651" fmla="*/ 102068 h 364561"/>
              <a:gd name="connsiteX16652" fmla="*/ 4826931 w 12192000"/>
              <a:gd name="connsiteY16652" fmla="*/ 100948 h 364561"/>
              <a:gd name="connsiteX16653" fmla="*/ 4817201 w 12192000"/>
              <a:gd name="connsiteY16653" fmla="*/ 108282 h 364561"/>
              <a:gd name="connsiteX16654" fmla="*/ 4836649 w 12192000"/>
              <a:gd name="connsiteY16654" fmla="*/ 108282 h 364561"/>
              <a:gd name="connsiteX16655" fmla="*/ 4826931 w 12192000"/>
              <a:gd name="connsiteY16655" fmla="*/ 100948 h 364561"/>
              <a:gd name="connsiteX16656" fmla="*/ 4885566 w 12192000"/>
              <a:gd name="connsiteY16656" fmla="*/ 100948 h 364561"/>
              <a:gd name="connsiteX16657" fmla="*/ 4905014 w 12192000"/>
              <a:gd name="connsiteY16657" fmla="*/ 108282 h 364561"/>
              <a:gd name="connsiteX16658" fmla="*/ 4885566 w 12192000"/>
              <a:gd name="connsiteY16658" fmla="*/ 100948 h 364561"/>
              <a:gd name="connsiteX16659" fmla="*/ 5203213 w 12192000"/>
              <a:gd name="connsiteY16659" fmla="*/ 100948 h 364561"/>
              <a:gd name="connsiteX16660" fmla="*/ 5193195 w 12192000"/>
              <a:gd name="connsiteY16660" fmla="*/ 108282 h 364561"/>
              <a:gd name="connsiteX16661" fmla="*/ 5203213 w 12192000"/>
              <a:gd name="connsiteY16661" fmla="*/ 100948 h 364561"/>
              <a:gd name="connsiteX16662" fmla="*/ 5222661 w 12192000"/>
              <a:gd name="connsiteY16662" fmla="*/ 100948 h 364561"/>
              <a:gd name="connsiteX16663" fmla="*/ 5232484 w 12192000"/>
              <a:gd name="connsiteY16663" fmla="*/ 115616 h 364561"/>
              <a:gd name="connsiteX16664" fmla="*/ 5252128 w 12192000"/>
              <a:gd name="connsiteY16664" fmla="*/ 108282 h 364561"/>
              <a:gd name="connsiteX16665" fmla="*/ 5222661 w 12192000"/>
              <a:gd name="connsiteY16665" fmla="*/ 100948 h 364561"/>
              <a:gd name="connsiteX16666" fmla="*/ 5311651 w 12192000"/>
              <a:gd name="connsiteY16666" fmla="*/ 100948 h 364561"/>
              <a:gd name="connsiteX16667" fmla="*/ 5321670 w 12192000"/>
              <a:gd name="connsiteY16667" fmla="*/ 108282 h 364561"/>
              <a:gd name="connsiteX16668" fmla="*/ 5311651 w 12192000"/>
              <a:gd name="connsiteY16668" fmla="*/ 100948 h 364561"/>
              <a:gd name="connsiteX16669" fmla="*/ 5331689 w 12192000"/>
              <a:gd name="connsiteY16669" fmla="*/ 100948 h 364561"/>
              <a:gd name="connsiteX16670" fmla="*/ 5331099 w 12192000"/>
              <a:gd name="connsiteY16670" fmla="*/ 100948 h 364561"/>
              <a:gd name="connsiteX16671" fmla="*/ 5331099 w 12192000"/>
              <a:gd name="connsiteY16671" fmla="*/ 101380 h 364561"/>
              <a:gd name="connsiteX16672" fmla="*/ 5331689 w 12192000"/>
              <a:gd name="connsiteY16672" fmla="*/ 101380 h 364561"/>
              <a:gd name="connsiteX16673" fmla="*/ 5410660 w 12192000"/>
              <a:gd name="connsiteY16673" fmla="*/ 100948 h 364561"/>
              <a:gd name="connsiteX16674" fmla="*/ 5400641 w 12192000"/>
              <a:gd name="connsiteY16674" fmla="*/ 108282 h 364561"/>
              <a:gd name="connsiteX16675" fmla="*/ 5400641 w 12192000"/>
              <a:gd name="connsiteY16675" fmla="*/ 115616 h 364561"/>
              <a:gd name="connsiteX16676" fmla="*/ 5410660 w 12192000"/>
              <a:gd name="connsiteY16676" fmla="*/ 108282 h 364561"/>
              <a:gd name="connsiteX16677" fmla="*/ 5410660 w 12192000"/>
              <a:gd name="connsiteY16677" fmla="*/ 100948 h 364561"/>
              <a:gd name="connsiteX16678" fmla="*/ 5430108 w 12192000"/>
              <a:gd name="connsiteY16678" fmla="*/ 100948 h 364561"/>
              <a:gd name="connsiteX16679" fmla="*/ 5430108 w 12192000"/>
              <a:gd name="connsiteY16679" fmla="*/ 108282 h 364561"/>
              <a:gd name="connsiteX16680" fmla="*/ 5436186 w 12192000"/>
              <a:gd name="connsiteY16680" fmla="*/ 107366 h 364561"/>
              <a:gd name="connsiteX16681" fmla="*/ 5439319 w 12192000"/>
              <a:gd name="connsiteY16681" fmla="*/ 106270 h 364561"/>
              <a:gd name="connsiteX16682" fmla="*/ 5435882 w 12192000"/>
              <a:gd name="connsiteY16682" fmla="*/ 105074 h 364561"/>
              <a:gd name="connsiteX16683" fmla="*/ 5430108 w 12192000"/>
              <a:gd name="connsiteY16683" fmla="*/ 100948 h 364561"/>
              <a:gd name="connsiteX16684" fmla="*/ 5449556 w 12192000"/>
              <a:gd name="connsiteY16684" fmla="*/ 100948 h 364561"/>
              <a:gd name="connsiteX16685" fmla="*/ 5441485 w 12192000"/>
              <a:gd name="connsiteY16685" fmla="*/ 105514 h 364561"/>
              <a:gd name="connsiteX16686" fmla="*/ 5442415 w 12192000"/>
              <a:gd name="connsiteY16686" fmla="*/ 105189 h 364561"/>
              <a:gd name="connsiteX16687" fmla="*/ 5449556 w 12192000"/>
              <a:gd name="connsiteY16687" fmla="*/ 100948 h 364561"/>
              <a:gd name="connsiteX16688" fmla="*/ 5470772 w 12192000"/>
              <a:gd name="connsiteY16688" fmla="*/ 100948 h 364561"/>
              <a:gd name="connsiteX16689" fmla="*/ 5459575 w 12192000"/>
              <a:gd name="connsiteY16689" fmla="*/ 100948 h 364561"/>
              <a:gd name="connsiteX16690" fmla="*/ 5459575 w 12192000"/>
              <a:gd name="connsiteY16690" fmla="*/ 115616 h 364561"/>
              <a:gd name="connsiteX16691" fmla="*/ 5470772 w 12192000"/>
              <a:gd name="connsiteY16691" fmla="*/ 108282 h 364561"/>
              <a:gd name="connsiteX16692" fmla="*/ 5470772 w 12192000"/>
              <a:gd name="connsiteY16692" fmla="*/ 100948 h 364561"/>
              <a:gd name="connsiteX16693" fmla="*/ 5569436 w 12192000"/>
              <a:gd name="connsiteY16693" fmla="*/ 100948 h 364561"/>
              <a:gd name="connsiteX16694" fmla="*/ 5559696 w 12192000"/>
              <a:gd name="connsiteY16694" fmla="*/ 100948 h 364561"/>
              <a:gd name="connsiteX16695" fmla="*/ 5548564 w 12192000"/>
              <a:gd name="connsiteY16695" fmla="*/ 115329 h 364561"/>
              <a:gd name="connsiteX16696" fmla="*/ 5569436 w 12192000"/>
              <a:gd name="connsiteY16696" fmla="*/ 115329 h 364561"/>
              <a:gd name="connsiteX16697" fmla="*/ 5598658 w 12192000"/>
              <a:gd name="connsiteY16697" fmla="*/ 122519 h 364561"/>
              <a:gd name="connsiteX16698" fmla="*/ 5588917 w 12192000"/>
              <a:gd name="connsiteY16698" fmla="*/ 115329 h 364561"/>
              <a:gd name="connsiteX16699" fmla="*/ 5579177 w 12192000"/>
              <a:gd name="connsiteY16699" fmla="*/ 115329 h 364561"/>
              <a:gd name="connsiteX16700" fmla="*/ 5559696 w 12192000"/>
              <a:gd name="connsiteY16700" fmla="*/ 108139 h 364561"/>
              <a:gd name="connsiteX16701" fmla="*/ 5569436 w 12192000"/>
              <a:gd name="connsiteY16701" fmla="*/ 100948 h 364561"/>
              <a:gd name="connsiteX16702" fmla="*/ 5757778 w 12192000"/>
              <a:gd name="connsiteY16702" fmla="*/ 100948 h 364561"/>
              <a:gd name="connsiteX16703" fmla="*/ 5767208 w 12192000"/>
              <a:gd name="connsiteY16703" fmla="*/ 115616 h 364561"/>
              <a:gd name="connsiteX16704" fmla="*/ 5757778 w 12192000"/>
              <a:gd name="connsiteY16704" fmla="*/ 100948 h 364561"/>
              <a:gd name="connsiteX16705" fmla="*/ 5866216 w 12192000"/>
              <a:gd name="connsiteY16705" fmla="*/ 100948 h 364561"/>
              <a:gd name="connsiteX16706" fmla="*/ 5856492 w 12192000"/>
              <a:gd name="connsiteY16706" fmla="*/ 100948 h 364561"/>
              <a:gd name="connsiteX16707" fmla="*/ 5856492 w 12192000"/>
              <a:gd name="connsiteY16707" fmla="*/ 115616 h 364561"/>
              <a:gd name="connsiteX16708" fmla="*/ 5866216 w 12192000"/>
              <a:gd name="connsiteY16708" fmla="*/ 100948 h 364561"/>
              <a:gd name="connsiteX16709" fmla="*/ 6558686 w 12192000"/>
              <a:gd name="connsiteY16709" fmla="*/ 100948 h 364561"/>
              <a:gd name="connsiteX16710" fmla="*/ 6548667 w 12192000"/>
              <a:gd name="connsiteY16710" fmla="*/ 100948 h 364561"/>
              <a:gd name="connsiteX16711" fmla="*/ 6558686 w 12192000"/>
              <a:gd name="connsiteY16711" fmla="*/ 108282 h 364561"/>
              <a:gd name="connsiteX16712" fmla="*/ 6558686 w 12192000"/>
              <a:gd name="connsiteY16712" fmla="*/ 100948 h 364561"/>
              <a:gd name="connsiteX16713" fmla="*/ 6777330 w 12192000"/>
              <a:gd name="connsiteY16713" fmla="*/ 100948 h 364561"/>
              <a:gd name="connsiteX16714" fmla="*/ 6756114 w 12192000"/>
              <a:gd name="connsiteY16714" fmla="*/ 115616 h 364561"/>
              <a:gd name="connsiteX16715" fmla="*/ 6767429 w 12192000"/>
              <a:gd name="connsiteY16715" fmla="*/ 115616 h 364561"/>
              <a:gd name="connsiteX16716" fmla="*/ 6777330 w 12192000"/>
              <a:gd name="connsiteY16716" fmla="*/ 100948 h 364561"/>
              <a:gd name="connsiteX16717" fmla="*/ 6984776 w 12192000"/>
              <a:gd name="connsiteY16717" fmla="*/ 100948 h 364561"/>
              <a:gd name="connsiteX16718" fmla="*/ 6984776 w 12192000"/>
              <a:gd name="connsiteY16718" fmla="*/ 108282 h 364561"/>
              <a:gd name="connsiteX16719" fmla="*/ 7004224 w 12192000"/>
              <a:gd name="connsiteY16719" fmla="*/ 108282 h 364561"/>
              <a:gd name="connsiteX16720" fmla="*/ 6984776 w 12192000"/>
              <a:gd name="connsiteY16720" fmla="*/ 100948 h 364561"/>
              <a:gd name="connsiteX16721" fmla="*/ 5770965 w 12192000"/>
              <a:gd name="connsiteY16721" fmla="*/ 100275 h 364561"/>
              <a:gd name="connsiteX16722" fmla="*/ 5767208 w 12192000"/>
              <a:gd name="connsiteY16722" fmla="*/ 101164 h 364561"/>
              <a:gd name="connsiteX16723" fmla="*/ 5770965 w 12192000"/>
              <a:gd name="connsiteY16723" fmla="*/ 100275 h 364561"/>
              <a:gd name="connsiteX16724" fmla="*/ 4935063 w 12192000"/>
              <a:gd name="connsiteY16724" fmla="*/ 99461 h 364561"/>
              <a:gd name="connsiteX16725" fmla="*/ 4932437 w 12192000"/>
              <a:gd name="connsiteY16725" fmla="*/ 100500 h 364561"/>
              <a:gd name="connsiteX16726" fmla="*/ 4935862 w 12192000"/>
              <a:gd name="connsiteY16726" fmla="*/ 101093 h 364561"/>
              <a:gd name="connsiteX16727" fmla="*/ 6091637 w 12192000"/>
              <a:gd name="connsiteY16727" fmla="*/ 98161 h 364561"/>
              <a:gd name="connsiteX16728" fmla="*/ 6083681 w 12192000"/>
              <a:gd name="connsiteY16728" fmla="*/ 101164 h 364561"/>
              <a:gd name="connsiteX16729" fmla="*/ 6093110 w 12192000"/>
              <a:gd name="connsiteY16729" fmla="*/ 101164 h 364561"/>
              <a:gd name="connsiteX16730" fmla="*/ 6091637 w 12192000"/>
              <a:gd name="connsiteY16730" fmla="*/ 98161 h 364561"/>
              <a:gd name="connsiteX16731" fmla="*/ 4922041 w 12192000"/>
              <a:gd name="connsiteY16731" fmla="*/ 98059 h 364561"/>
              <a:gd name="connsiteX16732" fmla="*/ 4916208 w 12192000"/>
              <a:gd name="connsiteY16732" fmla="*/ 101093 h 364561"/>
              <a:gd name="connsiteX16733" fmla="*/ 4916208 w 12192000"/>
              <a:gd name="connsiteY16733" fmla="*/ 108282 h 364561"/>
              <a:gd name="connsiteX16734" fmla="*/ 4930948 w 12192000"/>
              <a:gd name="connsiteY16734" fmla="*/ 101093 h 364561"/>
              <a:gd name="connsiteX16735" fmla="*/ 4932437 w 12192000"/>
              <a:gd name="connsiteY16735" fmla="*/ 100500 h 364561"/>
              <a:gd name="connsiteX16736" fmla="*/ 4930029 w 12192000"/>
              <a:gd name="connsiteY16736" fmla="*/ 100081 h 364561"/>
              <a:gd name="connsiteX16737" fmla="*/ 4922041 w 12192000"/>
              <a:gd name="connsiteY16737" fmla="*/ 98059 h 364561"/>
              <a:gd name="connsiteX16738" fmla="*/ 1851429 w 12192000"/>
              <a:gd name="connsiteY16738" fmla="*/ 97098 h 364561"/>
              <a:gd name="connsiteX16739" fmla="*/ 1861469 w 12192000"/>
              <a:gd name="connsiteY16739" fmla="*/ 111793 h 364561"/>
              <a:gd name="connsiteX16740" fmla="*/ 1851429 w 12192000"/>
              <a:gd name="connsiteY16740" fmla="*/ 97098 h 364561"/>
              <a:gd name="connsiteX16741" fmla="*/ 2209202 w 12192000"/>
              <a:gd name="connsiteY16741" fmla="*/ 97098 h 364561"/>
              <a:gd name="connsiteX16742" fmla="*/ 2199467 w 12192000"/>
              <a:gd name="connsiteY16742" fmla="*/ 104225 h 364561"/>
              <a:gd name="connsiteX16743" fmla="*/ 2209202 w 12192000"/>
              <a:gd name="connsiteY16743" fmla="*/ 97098 h 364561"/>
              <a:gd name="connsiteX16744" fmla="*/ 11125705 w 12192000"/>
              <a:gd name="connsiteY16744" fmla="*/ 97098 h 364561"/>
              <a:gd name="connsiteX16745" fmla="*/ 11135745 w 12192000"/>
              <a:gd name="connsiteY16745" fmla="*/ 111793 h 364561"/>
              <a:gd name="connsiteX16746" fmla="*/ 11125705 w 12192000"/>
              <a:gd name="connsiteY16746" fmla="*/ 97098 h 364561"/>
              <a:gd name="connsiteX16747" fmla="*/ 11483478 w 12192000"/>
              <a:gd name="connsiteY16747" fmla="*/ 97098 h 364561"/>
              <a:gd name="connsiteX16748" fmla="*/ 11473743 w 12192000"/>
              <a:gd name="connsiteY16748" fmla="*/ 104225 h 364561"/>
              <a:gd name="connsiteX16749" fmla="*/ 11483478 w 12192000"/>
              <a:gd name="connsiteY16749" fmla="*/ 97098 h 364561"/>
              <a:gd name="connsiteX16750" fmla="*/ 5489925 w 12192000"/>
              <a:gd name="connsiteY16750" fmla="*/ 95826 h 364561"/>
              <a:gd name="connsiteX16751" fmla="*/ 5480201 w 12192000"/>
              <a:gd name="connsiteY16751" fmla="*/ 101164 h 364561"/>
              <a:gd name="connsiteX16752" fmla="*/ 5499649 w 12192000"/>
              <a:gd name="connsiteY16752" fmla="*/ 101164 h 364561"/>
              <a:gd name="connsiteX16753" fmla="*/ 5489925 w 12192000"/>
              <a:gd name="connsiteY16753" fmla="*/ 95826 h 364561"/>
              <a:gd name="connsiteX16754" fmla="*/ 5608676 w 12192000"/>
              <a:gd name="connsiteY16754" fmla="*/ 94046 h 364561"/>
              <a:gd name="connsiteX16755" fmla="*/ 5598952 w 12192000"/>
              <a:gd name="connsiteY16755" fmla="*/ 94046 h 364561"/>
              <a:gd name="connsiteX16756" fmla="*/ 5589228 w 12192000"/>
              <a:gd name="connsiteY16756" fmla="*/ 108282 h 364561"/>
              <a:gd name="connsiteX16757" fmla="*/ 5608676 w 12192000"/>
              <a:gd name="connsiteY16757" fmla="*/ 94046 h 364561"/>
              <a:gd name="connsiteX16758" fmla="*/ 5668494 w 12192000"/>
              <a:gd name="connsiteY16758" fmla="*/ 94046 h 364561"/>
              <a:gd name="connsiteX16759" fmla="*/ 5658770 w 12192000"/>
              <a:gd name="connsiteY16759" fmla="*/ 101236 h 364561"/>
              <a:gd name="connsiteX16760" fmla="*/ 5671077 w 12192000"/>
              <a:gd name="connsiteY16760" fmla="*/ 110336 h 364561"/>
              <a:gd name="connsiteX16761" fmla="*/ 5678218 w 12192000"/>
              <a:gd name="connsiteY16761" fmla="*/ 108426 h 364561"/>
              <a:gd name="connsiteX16762" fmla="*/ 5678218 w 12192000"/>
              <a:gd name="connsiteY16762" fmla="*/ 109199 h 364561"/>
              <a:gd name="connsiteX16763" fmla="*/ 5678218 w 12192000"/>
              <a:gd name="connsiteY16763" fmla="*/ 115616 h 364561"/>
              <a:gd name="connsiteX16764" fmla="*/ 5687647 w 12192000"/>
              <a:gd name="connsiteY16764" fmla="*/ 115616 h 364561"/>
              <a:gd name="connsiteX16765" fmla="*/ 5678218 w 12192000"/>
              <a:gd name="connsiteY16765" fmla="*/ 108282 h 364561"/>
              <a:gd name="connsiteX16766" fmla="*/ 5678218 w 12192000"/>
              <a:gd name="connsiteY16766" fmla="*/ 108425 h 364561"/>
              <a:gd name="connsiteX16767" fmla="*/ 5673356 w 12192000"/>
              <a:gd name="connsiteY16767" fmla="*/ 98540 h 364561"/>
              <a:gd name="connsiteX16768" fmla="*/ 5668494 w 12192000"/>
              <a:gd name="connsiteY16768" fmla="*/ 94046 h 364561"/>
              <a:gd name="connsiteX16769" fmla="*/ 5836867 w 12192000"/>
              <a:gd name="connsiteY16769" fmla="*/ 94046 h 364561"/>
              <a:gd name="connsiteX16770" fmla="*/ 5825552 w 12192000"/>
              <a:gd name="connsiteY16770" fmla="*/ 94046 h 364561"/>
              <a:gd name="connsiteX16771" fmla="*/ 5836867 w 12192000"/>
              <a:gd name="connsiteY16771" fmla="*/ 100948 h 364561"/>
              <a:gd name="connsiteX16772" fmla="*/ 5836867 w 12192000"/>
              <a:gd name="connsiteY16772" fmla="*/ 94046 h 364561"/>
              <a:gd name="connsiteX16773" fmla="*/ 5945776 w 12192000"/>
              <a:gd name="connsiteY16773" fmla="*/ 94046 h 364561"/>
              <a:gd name="connsiteX16774" fmla="*/ 5945776 w 12192000"/>
              <a:gd name="connsiteY16774" fmla="*/ 100948 h 364561"/>
              <a:gd name="connsiteX16775" fmla="*/ 5955206 w 12192000"/>
              <a:gd name="connsiteY16775" fmla="*/ 100948 h 364561"/>
              <a:gd name="connsiteX16776" fmla="*/ 5945776 w 12192000"/>
              <a:gd name="connsiteY16776" fmla="*/ 94046 h 364561"/>
              <a:gd name="connsiteX16777" fmla="*/ 5965225 w 12192000"/>
              <a:gd name="connsiteY16777" fmla="*/ 94046 h 364561"/>
              <a:gd name="connsiteX16778" fmla="*/ 5965225 w 12192000"/>
              <a:gd name="connsiteY16778" fmla="*/ 108282 h 364561"/>
              <a:gd name="connsiteX16779" fmla="*/ 5974654 w 12192000"/>
              <a:gd name="connsiteY16779" fmla="*/ 101164 h 364561"/>
              <a:gd name="connsiteX16780" fmla="*/ 5965225 w 12192000"/>
              <a:gd name="connsiteY16780" fmla="*/ 94046 h 364561"/>
              <a:gd name="connsiteX16781" fmla="*/ 6004121 w 12192000"/>
              <a:gd name="connsiteY16781" fmla="*/ 94046 h 364561"/>
              <a:gd name="connsiteX16782" fmla="*/ 5994102 w 12192000"/>
              <a:gd name="connsiteY16782" fmla="*/ 94046 h 364561"/>
              <a:gd name="connsiteX16783" fmla="*/ 5994102 w 12192000"/>
              <a:gd name="connsiteY16783" fmla="*/ 100948 h 364561"/>
              <a:gd name="connsiteX16784" fmla="*/ 6004121 w 12192000"/>
              <a:gd name="connsiteY16784" fmla="*/ 94046 h 364561"/>
              <a:gd name="connsiteX16785" fmla="*/ 6034766 w 12192000"/>
              <a:gd name="connsiteY16785" fmla="*/ 94046 h 364561"/>
              <a:gd name="connsiteX16786" fmla="*/ 6024747 w 12192000"/>
              <a:gd name="connsiteY16786" fmla="*/ 94046 h 364561"/>
              <a:gd name="connsiteX16787" fmla="*/ 6034766 w 12192000"/>
              <a:gd name="connsiteY16787" fmla="*/ 108282 h 364561"/>
              <a:gd name="connsiteX16788" fmla="*/ 6034766 w 12192000"/>
              <a:gd name="connsiteY16788" fmla="*/ 94046 h 364561"/>
              <a:gd name="connsiteX16789" fmla="*/ 6064233 w 12192000"/>
              <a:gd name="connsiteY16789" fmla="*/ 94046 h 364561"/>
              <a:gd name="connsiteX16790" fmla="*/ 6064233 w 12192000"/>
              <a:gd name="connsiteY16790" fmla="*/ 101164 h 364561"/>
              <a:gd name="connsiteX16791" fmla="*/ 6064233 w 12192000"/>
              <a:gd name="connsiteY16791" fmla="*/ 94046 h 364561"/>
              <a:gd name="connsiteX16792" fmla="*/ 6133775 w 12192000"/>
              <a:gd name="connsiteY16792" fmla="*/ 94046 h 364561"/>
              <a:gd name="connsiteX16793" fmla="*/ 6123756 w 12192000"/>
              <a:gd name="connsiteY16793" fmla="*/ 100948 h 364561"/>
              <a:gd name="connsiteX16794" fmla="*/ 6133775 w 12192000"/>
              <a:gd name="connsiteY16794" fmla="*/ 94046 h 364561"/>
              <a:gd name="connsiteX16795" fmla="*/ 6589332 w 12192000"/>
              <a:gd name="connsiteY16795" fmla="*/ 94046 h 364561"/>
              <a:gd name="connsiteX16796" fmla="*/ 6579313 w 12192000"/>
              <a:gd name="connsiteY16796" fmla="*/ 108282 h 364561"/>
              <a:gd name="connsiteX16797" fmla="*/ 6589332 w 12192000"/>
              <a:gd name="connsiteY16797" fmla="*/ 101164 h 364561"/>
              <a:gd name="connsiteX16798" fmla="*/ 6589332 w 12192000"/>
              <a:gd name="connsiteY16798" fmla="*/ 94046 h 364561"/>
              <a:gd name="connsiteX16799" fmla="*/ 6934683 w 12192000"/>
              <a:gd name="connsiteY16799" fmla="*/ 94046 h 364561"/>
              <a:gd name="connsiteX16800" fmla="*/ 6924664 w 12192000"/>
              <a:gd name="connsiteY16800" fmla="*/ 108282 h 364561"/>
              <a:gd name="connsiteX16801" fmla="*/ 6934683 w 12192000"/>
              <a:gd name="connsiteY16801" fmla="*/ 94046 h 364561"/>
              <a:gd name="connsiteX16802" fmla="*/ 7033691 w 12192000"/>
              <a:gd name="connsiteY16802" fmla="*/ 94046 h 364561"/>
              <a:gd name="connsiteX16803" fmla="*/ 7044888 w 12192000"/>
              <a:gd name="connsiteY16803" fmla="*/ 108282 h 364561"/>
              <a:gd name="connsiteX16804" fmla="*/ 7033691 w 12192000"/>
              <a:gd name="connsiteY16804" fmla="*/ 94046 h 364561"/>
              <a:gd name="connsiteX16805" fmla="*/ 7450351 w 12192000"/>
              <a:gd name="connsiteY16805" fmla="*/ 94046 h 364561"/>
              <a:gd name="connsiteX16806" fmla="*/ 7430313 w 12192000"/>
              <a:gd name="connsiteY16806" fmla="*/ 100948 h 364561"/>
              <a:gd name="connsiteX16807" fmla="*/ 7440332 w 12192000"/>
              <a:gd name="connsiteY16807" fmla="*/ 100948 h 364561"/>
              <a:gd name="connsiteX16808" fmla="*/ 7450351 w 12192000"/>
              <a:gd name="connsiteY16808" fmla="*/ 94046 h 364561"/>
              <a:gd name="connsiteX16809" fmla="*/ 4927718 w 12192000"/>
              <a:gd name="connsiteY16809" fmla="*/ 90869 h 364561"/>
              <a:gd name="connsiteX16810" fmla="*/ 4926035 w 12192000"/>
              <a:gd name="connsiteY16810" fmla="*/ 93903 h 364561"/>
              <a:gd name="connsiteX16811" fmla="*/ 4934325 w 12192000"/>
              <a:gd name="connsiteY16811" fmla="*/ 97947 h 364561"/>
              <a:gd name="connsiteX16812" fmla="*/ 4935063 w 12192000"/>
              <a:gd name="connsiteY16812" fmla="*/ 99461 h 364561"/>
              <a:gd name="connsiteX16813" fmla="*/ 4938308 w 12192000"/>
              <a:gd name="connsiteY16813" fmla="*/ 98171 h 364561"/>
              <a:gd name="connsiteX16814" fmla="*/ 4945677 w 12192000"/>
              <a:gd name="connsiteY16814" fmla="*/ 93903 h 364561"/>
              <a:gd name="connsiteX16815" fmla="*/ 4927718 w 12192000"/>
              <a:gd name="connsiteY16815" fmla="*/ 90869 h 364561"/>
              <a:gd name="connsiteX16816" fmla="*/ 1973121 w 12192000"/>
              <a:gd name="connsiteY16816" fmla="*/ 89526 h 364561"/>
              <a:gd name="connsiteX16817" fmla="*/ 1973121 w 12192000"/>
              <a:gd name="connsiteY16817" fmla="*/ 97098 h 364561"/>
              <a:gd name="connsiteX16818" fmla="*/ 1983465 w 12192000"/>
              <a:gd name="connsiteY16818" fmla="*/ 97098 h 364561"/>
              <a:gd name="connsiteX16819" fmla="*/ 1973121 w 12192000"/>
              <a:gd name="connsiteY16819" fmla="*/ 89526 h 364561"/>
              <a:gd name="connsiteX16820" fmla="*/ 11247396 w 12192000"/>
              <a:gd name="connsiteY16820" fmla="*/ 89526 h 364561"/>
              <a:gd name="connsiteX16821" fmla="*/ 11247396 w 12192000"/>
              <a:gd name="connsiteY16821" fmla="*/ 97098 h 364561"/>
              <a:gd name="connsiteX16822" fmla="*/ 11257741 w 12192000"/>
              <a:gd name="connsiteY16822" fmla="*/ 97098 h 364561"/>
              <a:gd name="connsiteX16823" fmla="*/ 11247396 w 12192000"/>
              <a:gd name="connsiteY16823" fmla="*/ 89526 h 364561"/>
              <a:gd name="connsiteX16824" fmla="*/ 1744845 w 12192000"/>
              <a:gd name="connsiteY16824" fmla="*/ 86764 h 364561"/>
              <a:gd name="connsiteX16825" fmla="*/ 1738864 w 12192000"/>
              <a:gd name="connsiteY16825" fmla="*/ 89749 h 364561"/>
              <a:gd name="connsiteX16826" fmla="*/ 1749208 w 12192000"/>
              <a:gd name="connsiteY16826" fmla="*/ 97098 h 364561"/>
              <a:gd name="connsiteX16827" fmla="*/ 1744845 w 12192000"/>
              <a:gd name="connsiteY16827" fmla="*/ 86764 h 364561"/>
              <a:gd name="connsiteX16828" fmla="*/ 11019121 w 12192000"/>
              <a:gd name="connsiteY16828" fmla="*/ 86764 h 364561"/>
              <a:gd name="connsiteX16829" fmla="*/ 11013140 w 12192000"/>
              <a:gd name="connsiteY16829" fmla="*/ 89749 h 364561"/>
              <a:gd name="connsiteX16830" fmla="*/ 11023484 w 12192000"/>
              <a:gd name="connsiteY16830" fmla="*/ 97098 h 364561"/>
              <a:gd name="connsiteX16831" fmla="*/ 11019121 w 12192000"/>
              <a:gd name="connsiteY16831" fmla="*/ 86764 h 364561"/>
              <a:gd name="connsiteX16832" fmla="*/ 4894993 w 12192000"/>
              <a:gd name="connsiteY16832" fmla="*/ 86712 h 364561"/>
              <a:gd name="connsiteX16833" fmla="*/ 4899229 w 12192000"/>
              <a:gd name="connsiteY16833" fmla="*/ 92900 h 364561"/>
              <a:gd name="connsiteX16834" fmla="*/ 4905014 w 12192000"/>
              <a:gd name="connsiteY16834" fmla="*/ 94046 h 364561"/>
              <a:gd name="connsiteX16835" fmla="*/ 4904856 w 12192000"/>
              <a:gd name="connsiteY16835" fmla="*/ 89806 h 364561"/>
              <a:gd name="connsiteX16836" fmla="*/ 4894993 w 12192000"/>
              <a:gd name="connsiteY16836" fmla="*/ 86712 h 364561"/>
              <a:gd name="connsiteX16837" fmla="*/ 4984572 w 12192000"/>
              <a:gd name="connsiteY16837" fmla="*/ 86712 h 364561"/>
              <a:gd name="connsiteX16838" fmla="*/ 4974855 w 12192000"/>
              <a:gd name="connsiteY16838" fmla="*/ 101093 h 364561"/>
              <a:gd name="connsiteX16839" fmla="*/ 4984572 w 12192000"/>
              <a:gd name="connsiteY16839" fmla="*/ 101093 h 364561"/>
              <a:gd name="connsiteX16840" fmla="*/ 4984572 w 12192000"/>
              <a:gd name="connsiteY16840" fmla="*/ 93903 h 364561"/>
              <a:gd name="connsiteX16841" fmla="*/ 4984572 w 12192000"/>
              <a:gd name="connsiteY16841" fmla="*/ 86712 h 364561"/>
              <a:gd name="connsiteX16842" fmla="*/ 5005206 w 12192000"/>
              <a:gd name="connsiteY16842" fmla="*/ 86712 h 364561"/>
              <a:gd name="connsiteX16843" fmla="*/ 4994000 w 12192000"/>
              <a:gd name="connsiteY16843" fmla="*/ 94046 h 364561"/>
              <a:gd name="connsiteX16844" fmla="*/ 5005206 w 12192000"/>
              <a:gd name="connsiteY16844" fmla="*/ 86712 h 364561"/>
              <a:gd name="connsiteX16845" fmla="*/ 5024644 w 12192000"/>
              <a:gd name="connsiteY16845" fmla="*/ 86712 h 364561"/>
              <a:gd name="connsiteX16846" fmla="*/ 5015216 w 12192000"/>
              <a:gd name="connsiteY16846" fmla="*/ 93831 h 364561"/>
              <a:gd name="connsiteX16847" fmla="*/ 5024644 w 12192000"/>
              <a:gd name="connsiteY16847" fmla="*/ 100949 h 364561"/>
              <a:gd name="connsiteX16848" fmla="*/ 5024644 w 12192000"/>
              <a:gd name="connsiteY16848" fmla="*/ 86712 h 364561"/>
              <a:gd name="connsiteX16849" fmla="*/ 5053820 w 12192000"/>
              <a:gd name="connsiteY16849" fmla="*/ 86712 h 364561"/>
              <a:gd name="connsiteX16850" fmla="*/ 5053820 w 12192000"/>
              <a:gd name="connsiteY16850" fmla="*/ 94046 h 364561"/>
              <a:gd name="connsiteX16851" fmla="*/ 5053820 w 12192000"/>
              <a:gd name="connsiteY16851" fmla="*/ 86712 h 364561"/>
              <a:gd name="connsiteX16852" fmla="*/ 5242110 w 12192000"/>
              <a:gd name="connsiteY16852" fmla="*/ 86712 h 364561"/>
              <a:gd name="connsiteX16853" fmla="*/ 5232091 w 12192000"/>
              <a:gd name="connsiteY16853" fmla="*/ 94046 h 364561"/>
              <a:gd name="connsiteX16854" fmla="*/ 5242110 w 12192000"/>
              <a:gd name="connsiteY16854" fmla="*/ 94046 h 364561"/>
              <a:gd name="connsiteX16855" fmla="*/ 5242110 w 12192000"/>
              <a:gd name="connsiteY16855" fmla="*/ 86712 h 364561"/>
              <a:gd name="connsiteX16856" fmla="*/ 5371764 w 12192000"/>
              <a:gd name="connsiteY16856" fmla="*/ 86712 h 364561"/>
              <a:gd name="connsiteX16857" fmla="*/ 5360566 w 12192000"/>
              <a:gd name="connsiteY16857" fmla="*/ 86712 h 364561"/>
              <a:gd name="connsiteX16858" fmla="*/ 5371764 w 12192000"/>
              <a:gd name="connsiteY16858" fmla="*/ 86712 h 364561"/>
              <a:gd name="connsiteX16859" fmla="*/ 5529116 w 12192000"/>
              <a:gd name="connsiteY16859" fmla="*/ 86712 h 364561"/>
              <a:gd name="connsiteX16860" fmla="*/ 5519097 w 12192000"/>
              <a:gd name="connsiteY16860" fmla="*/ 86712 h 364561"/>
              <a:gd name="connsiteX16861" fmla="*/ 5529116 w 12192000"/>
              <a:gd name="connsiteY16861" fmla="*/ 86712 h 364561"/>
              <a:gd name="connsiteX16862" fmla="*/ 5538840 w 12192000"/>
              <a:gd name="connsiteY16862" fmla="*/ 86712 h 364561"/>
              <a:gd name="connsiteX16863" fmla="*/ 5519392 w 12192000"/>
              <a:gd name="connsiteY16863" fmla="*/ 93938 h 364561"/>
              <a:gd name="connsiteX16864" fmla="*/ 5509668 w 12192000"/>
              <a:gd name="connsiteY16864" fmla="*/ 93938 h 364561"/>
              <a:gd name="connsiteX16865" fmla="*/ 5519392 w 12192000"/>
              <a:gd name="connsiteY16865" fmla="*/ 101165 h 364561"/>
              <a:gd name="connsiteX16866" fmla="*/ 5537882 w 12192000"/>
              <a:gd name="connsiteY16866" fmla="*/ 101165 h 364561"/>
              <a:gd name="connsiteX16867" fmla="*/ 5534889 w 12192000"/>
              <a:gd name="connsiteY16867" fmla="*/ 98342 h 364561"/>
              <a:gd name="connsiteX16868" fmla="*/ 5529115 w 12192000"/>
              <a:gd name="connsiteY16868" fmla="*/ 93938 h 364561"/>
              <a:gd name="connsiteX16869" fmla="*/ 5548564 w 12192000"/>
              <a:gd name="connsiteY16869" fmla="*/ 93938 h 364561"/>
              <a:gd name="connsiteX16870" fmla="*/ 5538840 w 12192000"/>
              <a:gd name="connsiteY16870" fmla="*/ 86712 h 364561"/>
              <a:gd name="connsiteX16871" fmla="*/ 5579209 w 12192000"/>
              <a:gd name="connsiteY16871" fmla="*/ 86712 h 364561"/>
              <a:gd name="connsiteX16872" fmla="*/ 5569780 w 12192000"/>
              <a:gd name="connsiteY16872" fmla="*/ 100949 h 364561"/>
              <a:gd name="connsiteX16873" fmla="*/ 5579209 w 12192000"/>
              <a:gd name="connsiteY16873" fmla="*/ 86712 h 364561"/>
              <a:gd name="connsiteX16874" fmla="*/ 5647455 w 12192000"/>
              <a:gd name="connsiteY16874" fmla="*/ 86712 h 364561"/>
              <a:gd name="connsiteX16875" fmla="*/ 5647455 w 12192000"/>
              <a:gd name="connsiteY16875" fmla="*/ 94046 h 364561"/>
              <a:gd name="connsiteX16876" fmla="*/ 5647572 w 12192000"/>
              <a:gd name="connsiteY16876" fmla="*/ 94046 h 364561"/>
              <a:gd name="connsiteX16877" fmla="*/ 5641799 w 12192000"/>
              <a:gd name="connsiteY16877" fmla="*/ 97049 h 364561"/>
              <a:gd name="connsiteX16878" fmla="*/ 5628124 w 12192000"/>
              <a:gd name="connsiteY16878" fmla="*/ 94046 h 364561"/>
              <a:gd name="connsiteX16879" fmla="*/ 5628124 w 12192000"/>
              <a:gd name="connsiteY16879" fmla="*/ 108282 h 364561"/>
              <a:gd name="connsiteX16880" fmla="*/ 5637848 w 12192000"/>
              <a:gd name="connsiteY16880" fmla="*/ 101164 h 364561"/>
              <a:gd name="connsiteX16881" fmla="*/ 5647573 w 12192000"/>
              <a:gd name="connsiteY16881" fmla="*/ 101164 h 364561"/>
              <a:gd name="connsiteX16882" fmla="*/ 5647573 w 12192000"/>
              <a:gd name="connsiteY16882" fmla="*/ 94936 h 364561"/>
              <a:gd name="connsiteX16883" fmla="*/ 5647573 w 12192000"/>
              <a:gd name="connsiteY16883" fmla="*/ 94046 h 364561"/>
              <a:gd name="connsiteX16884" fmla="*/ 5658770 w 12192000"/>
              <a:gd name="connsiteY16884" fmla="*/ 94046 h 364561"/>
              <a:gd name="connsiteX16885" fmla="*/ 5647455 w 12192000"/>
              <a:gd name="connsiteY16885" fmla="*/ 86712 h 364561"/>
              <a:gd name="connsiteX16886" fmla="*/ 5707685 w 12192000"/>
              <a:gd name="connsiteY16886" fmla="*/ 86712 h 364561"/>
              <a:gd name="connsiteX16887" fmla="*/ 5707685 w 12192000"/>
              <a:gd name="connsiteY16887" fmla="*/ 94046 h 364561"/>
              <a:gd name="connsiteX16888" fmla="*/ 5717409 w 12192000"/>
              <a:gd name="connsiteY16888" fmla="*/ 94046 h 364561"/>
              <a:gd name="connsiteX16889" fmla="*/ 5707685 w 12192000"/>
              <a:gd name="connsiteY16889" fmla="*/ 86712 h 364561"/>
              <a:gd name="connsiteX16890" fmla="*/ 5736562 w 12192000"/>
              <a:gd name="connsiteY16890" fmla="*/ 86712 h 364561"/>
              <a:gd name="connsiteX16891" fmla="*/ 5736562 w 12192000"/>
              <a:gd name="connsiteY16891" fmla="*/ 94046 h 364561"/>
              <a:gd name="connsiteX16892" fmla="*/ 5747760 w 12192000"/>
              <a:gd name="connsiteY16892" fmla="*/ 94046 h 364561"/>
              <a:gd name="connsiteX16893" fmla="*/ 5736562 w 12192000"/>
              <a:gd name="connsiteY16893" fmla="*/ 86712 h 364561"/>
              <a:gd name="connsiteX16894" fmla="*/ 5866216 w 12192000"/>
              <a:gd name="connsiteY16894" fmla="*/ 86712 h 364561"/>
              <a:gd name="connsiteX16895" fmla="*/ 5876235 w 12192000"/>
              <a:gd name="connsiteY16895" fmla="*/ 94046 h 364561"/>
              <a:gd name="connsiteX16896" fmla="*/ 5866216 w 12192000"/>
              <a:gd name="connsiteY16896" fmla="*/ 86712 h 364561"/>
              <a:gd name="connsiteX16897" fmla="*/ 5885664 w 12192000"/>
              <a:gd name="connsiteY16897" fmla="*/ 86712 h 364561"/>
              <a:gd name="connsiteX16898" fmla="*/ 5895683 w 12192000"/>
              <a:gd name="connsiteY16898" fmla="*/ 94046 h 364561"/>
              <a:gd name="connsiteX16899" fmla="*/ 5885664 w 12192000"/>
              <a:gd name="connsiteY16899" fmla="*/ 86712 h 364561"/>
              <a:gd name="connsiteX16900" fmla="*/ 6647676 w 12192000"/>
              <a:gd name="connsiteY16900" fmla="*/ 86712 h 364561"/>
              <a:gd name="connsiteX16901" fmla="*/ 6657695 w 12192000"/>
              <a:gd name="connsiteY16901" fmla="*/ 100949 h 364561"/>
              <a:gd name="connsiteX16902" fmla="*/ 6657695 w 12192000"/>
              <a:gd name="connsiteY16902" fmla="*/ 93831 h 364561"/>
              <a:gd name="connsiteX16903" fmla="*/ 6647676 w 12192000"/>
              <a:gd name="connsiteY16903" fmla="*/ 86712 h 364561"/>
              <a:gd name="connsiteX16904" fmla="*/ 6727236 w 12192000"/>
              <a:gd name="connsiteY16904" fmla="*/ 86712 h 364561"/>
              <a:gd name="connsiteX16905" fmla="*/ 6717217 w 12192000"/>
              <a:gd name="connsiteY16905" fmla="*/ 94046 h 364561"/>
              <a:gd name="connsiteX16906" fmla="*/ 6727236 w 12192000"/>
              <a:gd name="connsiteY16906" fmla="*/ 86712 h 364561"/>
              <a:gd name="connsiteX16907" fmla="*/ 6767429 w 12192000"/>
              <a:gd name="connsiteY16907" fmla="*/ 86712 h 364561"/>
              <a:gd name="connsiteX16908" fmla="*/ 6767429 w 12192000"/>
              <a:gd name="connsiteY16908" fmla="*/ 100949 h 364561"/>
              <a:gd name="connsiteX16909" fmla="*/ 6777330 w 12192000"/>
              <a:gd name="connsiteY16909" fmla="*/ 93831 h 364561"/>
              <a:gd name="connsiteX16910" fmla="*/ 6767429 w 12192000"/>
              <a:gd name="connsiteY16910" fmla="*/ 86712 h 364561"/>
              <a:gd name="connsiteX16911" fmla="*/ 6866614 w 12192000"/>
              <a:gd name="connsiteY16911" fmla="*/ 86712 h 364561"/>
              <a:gd name="connsiteX16912" fmla="*/ 6856890 w 12192000"/>
              <a:gd name="connsiteY16912" fmla="*/ 94046 h 364561"/>
              <a:gd name="connsiteX16913" fmla="*/ 6866614 w 12192000"/>
              <a:gd name="connsiteY16913" fmla="*/ 94046 h 364561"/>
              <a:gd name="connsiteX16914" fmla="*/ 6866614 w 12192000"/>
              <a:gd name="connsiteY16914" fmla="*/ 86712 h 364561"/>
              <a:gd name="connsiteX16915" fmla="*/ 7004224 w 12192000"/>
              <a:gd name="connsiteY16915" fmla="*/ 86712 h 364561"/>
              <a:gd name="connsiteX16916" fmla="*/ 6994795 w 12192000"/>
              <a:gd name="connsiteY16916" fmla="*/ 94046 h 364561"/>
              <a:gd name="connsiteX16917" fmla="*/ 7004224 w 12192000"/>
              <a:gd name="connsiteY16917" fmla="*/ 86712 h 364561"/>
              <a:gd name="connsiteX16918" fmla="*/ 8696799 w 12192000"/>
              <a:gd name="connsiteY16918" fmla="*/ 86712 h 364561"/>
              <a:gd name="connsiteX16919" fmla="*/ 8707995 w 12192000"/>
              <a:gd name="connsiteY16919" fmla="*/ 93831 h 364561"/>
              <a:gd name="connsiteX16920" fmla="*/ 8696799 w 12192000"/>
              <a:gd name="connsiteY16920" fmla="*/ 86712 h 364561"/>
              <a:gd name="connsiteX16921" fmla="*/ 5087562 w 12192000"/>
              <a:gd name="connsiteY16921" fmla="*/ 85608 h 364561"/>
              <a:gd name="connsiteX16922" fmla="*/ 5083579 w 12192000"/>
              <a:gd name="connsiteY16922" fmla="*/ 86712 h 364561"/>
              <a:gd name="connsiteX16923" fmla="*/ 5087705 w 12192000"/>
              <a:gd name="connsiteY16923" fmla="*/ 85823 h 364561"/>
              <a:gd name="connsiteX16924" fmla="*/ 5403615 w 12192000"/>
              <a:gd name="connsiteY16924" fmla="*/ 84036 h 364561"/>
              <a:gd name="connsiteX16925" fmla="*/ 5400641 w 12192000"/>
              <a:gd name="connsiteY16925" fmla="*/ 86928 h 364561"/>
              <a:gd name="connsiteX16926" fmla="*/ 5410660 w 12192000"/>
              <a:gd name="connsiteY16926" fmla="*/ 94046 h 364561"/>
              <a:gd name="connsiteX16927" fmla="*/ 5410694 w 12192000"/>
              <a:gd name="connsiteY16927" fmla="*/ 93845 h 364561"/>
              <a:gd name="connsiteX16928" fmla="*/ 5417801 w 12192000"/>
              <a:gd name="connsiteY16928" fmla="*/ 96834 h 364561"/>
              <a:gd name="connsiteX16929" fmla="*/ 5430108 w 12192000"/>
              <a:gd name="connsiteY16929" fmla="*/ 93831 h 364561"/>
              <a:gd name="connsiteX16930" fmla="*/ 5430108 w 12192000"/>
              <a:gd name="connsiteY16930" fmla="*/ 86712 h 364561"/>
              <a:gd name="connsiteX16931" fmla="*/ 5420384 w 12192000"/>
              <a:gd name="connsiteY16931" fmla="*/ 92941 h 364561"/>
              <a:gd name="connsiteX16932" fmla="*/ 5410697 w 12192000"/>
              <a:gd name="connsiteY16932" fmla="*/ 93827 h 364561"/>
              <a:gd name="connsiteX16933" fmla="*/ 5411893 w 12192000"/>
              <a:gd name="connsiteY16933" fmla="*/ 86789 h 364561"/>
              <a:gd name="connsiteX16934" fmla="*/ 5403615 w 12192000"/>
              <a:gd name="connsiteY16934" fmla="*/ 84036 h 364561"/>
              <a:gd name="connsiteX16935" fmla="*/ 5749325 w 12192000"/>
              <a:gd name="connsiteY16935" fmla="*/ 84036 h 364561"/>
              <a:gd name="connsiteX16936" fmla="*/ 5747759 w 12192000"/>
              <a:gd name="connsiteY16936" fmla="*/ 86928 h 364561"/>
              <a:gd name="connsiteX16937" fmla="*/ 5757778 w 12192000"/>
              <a:gd name="connsiteY16937" fmla="*/ 94046 h 364561"/>
              <a:gd name="connsiteX16938" fmla="*/ 5749325 w 12192000"/>
              <a:gd name="connsiteY16938" fmla="*/ 84036 h 364561"/>
              <a:gd name="connsiteX16939" fmla="*/ 5445900 w 12192000"/>
              <a:gd name="connsiteY16939" fmla="*/ 83925 h 364561"/>
              <a:gd name="connsiteX16940" fmla="*/ 5440126 w 12192000"/>
              <a:gd name="connsiteY16940" fmla="*/ 86928 h 364561"/>
              <a:gd name="connsiteX16941" fmla="*/ 5440126 w 12192000"/>
              <a:gd name="connsiteY16941" fmla="*/ 94046 h 364561"/>
              <a:gd name="connsiteX16942" fmla="*/ 5459575 w 12192000"/>
              <a:gd name="connsiteY16942" fmla="*/ 86928 h 364561"/>
              <a:gd name="connsiteX16943" fmla="*/ 5445900 w 12192000"/>
              <a:gd name="connsiteY16943" fmla="*/ 83925 h 364561"/>
              <a:gd name="connsiteX16944" fmla="*/ 5610150 w 12192000"/>
              <a:gd name="connsiteY16944" fmla="*/ 83801 h 364561"/>
              <a:gd name="connsiteX16945" fmla="*/ 5608676 w 12192000"/>
              <a:gd name="connsiteY16945" fmla="*/ 86712 h 364561"/>
              <a:gd name="connsiteX16946" fmla="*/ 5618106 w 12192000"/>
              <a:gd name="connsiteY16946" fmla="*/ 86712 h 364561"/>
              <a:gd name="connsiteX16947" fmla="*/ 5610150 w 12192000"/>
              <a:gd name="connsiteY16947" fmla="*/ 83801 h 364561"/>
              <a:gd name="connsiteX16948" fmla="*/ 7261616 w 12192000"/>
              <a:gd name="connsiteY16948" fmla="*/ 83801 h 364561"/>
              <a:gd name="connsiteX16949" fmla="*/ 7252334 w 12192000"/>
              <a:gd name="connsiteY16949" fmla="*/ 86712 h 364561"/>
              <a:gd name="connsiteX16950" fmla="*/ 7261764 w 12192000"/>
              <a:gd name="connsiteY16950" fmla="*/ 86712 h 364561"/>
              <a:gd name="connsiteX16951" fmla="*/ 7261616 w 12192000"/>
              <a:gd name="connsiteY16951" fmla="*/ 83801 h 364561"/>
              <a:gd name="connsiteX16952" fmla="*/ 2065606 w 12192000"/>
              <a:gd name="connsiteY16952" fmla="*/ 82400 h 364561"/>
              <a:gd name="connsiteX16953" fmla="*/ 2045527 w 12192000"/>
              <a:gd name="connsiteY16953" fmla="*/ 89526 h 364561"/>
              <a:gd name="connsiteX16954" fmla="*/ 2065606 w 12192000"/>
              <a:gd name="connsiteY16954" fmla="*/ 82400 h 364561"/>
              <a:gd name="connsiteX16955" fmla="*/ 11339882 w 12192000"/>
              <a:gd name="connsiteY16955" fmla="*/ 82400 h 364561"/>
              <a:gd name="connsiteX16956" fmla="*/ 11319803 w 12192000"/>
              <a:gd name="connsiteY16956" fmla="*/ 89526 h 364561"/>
              <a:gd name="connsiteX16957" fmla="*/ 11339882 w 12192000"/>
              <a:gd name="connsiteY16957" fmla="*/ 82400 h 364561"/>
              <a:gd name="connsiteX16958" fmla="*/ 1656723 w 12192000"/>
              <a:gd name="connsiteY16958" fmla="*/ 82399 h 364561"/>
              <a:gd name="connsiteX16959" fmla="*/ 1636766 w 12192000"/>
              <a:gd name="connsiteY16959" fmla="*/ 82399 h 364561"/>
              <a:gd name="connsiteX16960" fmla="*/ 1606830 w 12192000"/>
              <a:gd name="connsiteY16960" fmla="*/ 96949 h 364561"/>
              <a:gd name="connsiteX16961" fmla="*/ 1616808 w 12192000"/>
              <a:gd name="connsiteY16961" fmla="*/ 104224 h 364561"/>
              <a:gd name="connsiteX16962" fmla="*/ 1626787 w 12192000"/>
              <a:gd name="connsiteY16962" fmla="*/ 96949 h 364561"/>
              <a:gd name="connsiteX16963" fmla="*/ 1646745 w 12192000"/>
              <a:gd name="connsiteY16963" fmla="*/ 89674 h 364561"/>
              <a:gd name="connsiteX16964" fmla="*/ 1656723 w 12192000"/>
              <a:gd name="connsiteY16964" fmla="*/ 82399 h 364561"/>
              <a:gd name="connsiteX16965" fmla="*/ 10930999 w 12192000"/>
              <a:gd name="connsiteY16965" fmla="*/ 82399 h 364561"/>
              <a:gd name="connsiteX16966" fmla="*/ 10911042 w 12192000"/>
              <a:gd name="connsiteY16966" fmla="*/ 82399 h 364561"/>
              <a:gd name="connsiteX16967" fmla="*/ 10881106 w 12192000"/>
              <a:gd name="connsiteY16967" fmla="*/ 96949 h 364561"/>
              <a:gd name="connsiteX16968" fmla="*/ 10891084 w 12192000"/>
              <a:gd name="connsiteY16968" fmla="*/ 104224 h 364561"/>
              <a:gd name="connsiteX16969" fmla="*/ 10901063 w 12192000"/>
              <a:gd name="connsiteY16969" fmla="*/ 96949 h 364561"/>
              <a:gd name="connsiteX16970" fmla="*/ 10921021 w 12192000"/>
              <a:gd name="connsiteY16970" fmla="*/ 89674 h 364561"/>
              <a:gd name="connsiteX16971" fmla="*/ 10930999 w 12192000"/>
              <a:gd name="connsiteY16971" fmla="*/ 82399 h 364561"/>
              <a:gd name="connsiteX16972" fmla="*/ 4916208 w 12192000"/>
              <a:gd name="connsiteY16972" fmla="*/ 79810 h 364561"/>
              <a:gd name="connsiteX16973" fmla="*/ 4916208 w 12192000"/>
              <a:gd name="connsiteY16973" fmla="*/ 86712 h 364561"/>
              <a:gd name="connsiteX16974" fmla="*/ 4916208 w 12192000"/>
              <a:gd name="connsiteY16974" fmla="*/ 79810 h 364561"/>
              <a:gd name="connsiteX16975" fmla="*/ 5015216 w 12192000"/>
              <a:gd name="connsiteY16975" fmla="*/ 79810 h 364561"/>
              <a:gd name="connsiteX16976" fmla="*/ 5005196 w 12192000"/>
              <a:gd name="connsiteY16976" fmla="*/ 79810 h 364561"/>
              <a:gd name="connsiteX16977" fmla="*/ 5005196 w 12192000"/>
              <a:gd name="connsiteY16977" fmla="*/ 86712 h 364561"/>
              <a:gd name="connsiteX16978" fmla="*/ 5015216 w 12192000"/>
              <a:gd name="connsiteY16978" fmla="*/ 79810 h 364561"/>
              <a:gd name="connsiteX16979" fmla="*/ 5292399 w 12192000"/>
              <a:gd name="connsiteY16979" fmla="*/ 79810 h 364561"/>
              <a:gd name="connsiteX16980" fmla="*/ 5282774 w 12192000"/>
              <a:gd name="connsiteY16980" fmla="*/ 94046 h 364561"/>
              <a:gd name="connsiteX16981" fmla="*/ 5311651 w 12192000"/>
              <a:gd name="connsiteY16981" fmla="*/ 94046 h 364561"/>
              <a:gd name="connsiteX16982" fmla="*/ 5311651 w 12192000"/>
              <a:gd name="connsiteY16982" fmla="*/ 86928 h 364561"/>
              <a:gd name="connsiteX16983" fmla="*/ 5292399 w 12192000"/>
              <a:gd name="connsiteY16983" fmla="*/ 79810 h 364561"/>
              <a:gd name="connsiteX16984" fmla="*/ 5499649 w 12192000"/>
              <a:gd name="connsiteY16984" fmla="*/ 79810 h 364561"/>
              <a:gd name="connsiteX16985" fmla="*/ 5480201 w 12192000"/>
              <a:gd name="connsiteY16985" fmla="*/ 86928 h 364561"/>
              <a:gd name="connsiteX16986" fmla="*/ 5499649 w 12192000"/>
              <a:gd name="connsiteY16986" fmla="*/ 94046 h 364561"/>
              <a:gd name="connsiteX16987" fmla="*/ 5499649 w 12192000"/>
              <a:gd name="connsiteY16987" fmla="*/ 79810 h 364561"/>
              <a:gd name="connsiteX16988" fmla="*/ 6064234 w 12192000"/>
              <a:gd name="connsiteY16988" fmla="*/ 79810 h 364561"/>
              <a:gd name="connsiteX16989" fmla="*/ 6054509 w 12192000"/>
              <a:gd name="connsiteY16989" fmla="*/ 94046 h 364561"/>
              <a:gd name="connsiteX16990" fmla="*/ 6064234 w 12192000"/>
              <a:gd name="connsiteY16990" fmla="*/ 79810 h 364561"/>
              <a:gd name="connsiteX16991" fmla="*/ 6688340 w 12192000"/>
              <a:gd name="connsiteY16991" fmla="*/ 79810 h 364561"/>
              <a:gd name="connsiteX16992" fmla="*/ 6668302 w 12192000"/>
              <a:gd name="connsiteY16992" fmla="*/ 86712 h 364561"/>
              <a:gd name="connsiteX16993" fmla="*/ 6678321 w 12192000"/>
              <a:gd name="connsiteY16993" fmla="*/ 86712 h 364561"/>
              <a:gd name="connsiteX16994" fmla="*/ 6688340 w 12192000"/>
              <a:gd name="connsiteY16994" fmla="*/ 86712 h 364561"/>
              <a:gd name="connsiteX16995" fmla="*/ 6688340 w 12192000"/>
              <a:gd name="connsiteY16995" fmla="*/ 79810 h 364561"/>
              <a:gd name="connsiteX16996" fmla="*/ 7291231 w 12192000"/>
              <a:gd name="connsiteY16996" fmla="*/ 79810 h 364561"/>
              <a:gd name="connsiteX16997" fmla="*/ 7291231 w 12192000"/>
              <a:gd name="connsiteY16997" fmla="*/ 86712 h 364561"/>
              <a:gd name="connsiteX16998" fmla="*/ 7291231 w 12192000"/>
              <a:gd name="connsiteY16998" fmla="*/ 79810 h 364561"/>
              <a:gd name="connsiteX16999" fmla="*/ 8657902 w 12192000"/>
              <a:gd name="connsiteY16999" fmla="*/ 79810 h 364561"/>
              <a:gd name="connsiteX17000" fmla="*/ 8657902 w 12192000"/>
              <a:gd name="connsiteY17000" fmla="*/ 86712 h 364561"/>
              <a:gd name="connsiteX17001" fmla="*/ 8657902 w 12192000"/>
              <a:gd name="connsiteY17001" fmla="*/ 79810 h 364561"/>
              <a:gd name="connsiteX17002" fmla="*/ 8776359 w 12192000"/>
              <a:gd name="connsiteY17002" fmla="*/ 79810 h 364561"/>
              <a:gd name="connsiteX17003" fmla="*/ 8766340 w 12192000"/>
              <a:gd name="connsiteY17003" fmla="*/ 79810 h 364561"/>
              <a:gd name="connsiteX17004" fmla="*/ 8776359 w 12192000"/>
              <a:gd name="connsiteY17004" fmla="*/ 86712 h 364561"/>
              <a:gd name="connsiteX17005" fmla="*/ 8776359 w 12192000"/>
              <a:gd name="connsiteY17005" fmla="*/ 79810 h 364561"/>
              <a:gd name="connsiteX17006" fmla="*/ 5114223 w 12192000"/>
              <a:gd name="connsiteY17006" fmla="*/ 79594 h 364561"/>
              <a:gd name="connsiteX17007" fmla="*/ 5114223 w 12192000"/>
              <a:gd name="connsiteY17007" fmla="*/ 86712 h 364561"/>
              <a:gd name="connsiteX17008" fmla="*/ 5114223 w 12192000"/>
              <a:gd name="connsiteY17008" fmla="*/ 81596 h 364561"/>
              <a:gd name="connsiteX17009" fmla="*/ 5831319 w 12192000"/>
              <a:gd name="connsiteY17009" fmla="*/ 77872 h 364561"/>
              <a:gd name="connsiteX17010" fmla="*/ 5825552 w 12192000"/>
              <a:gd name="connsiteY17010" fmla="*/ 86712 h 364561"/>
              <a:gd name="connsiteX17011" fmla="*/ 5830657 w 12192000"/>
              <a:gd name="connsiteY17011" fmla="*/ 80437 h 364561"/>
              <a:gd name="connsiteX17012" fmla="*/ 5768773 w 12192000"/>
              <a:gd name="connsiteY17012" fmla="*/ 76716 h 364561"/>
              <a:gd name="connsiteX17013" fmla="*/ 5767208 w 12192000"/>
              <a:gd name="connsiteY17013" fmla="*/ 79810 h 364561"/>
              <a:gd name="connsiteX17014" fmla="*/ 5777227 w 12192000"/>
              <a:gd name="connsiteY17014" fmla="*/ 79810 h 364561"/>
              <a:gd name="connsiteX17015" fmla="*/ 5768773 w 12192000"/>
              <a:gd name="connsiteY17015" fmla="*/ 76716 h 364561"/>
              <a:gd name="connsiteX17016" fmla="*/ 2004760 w 12192000"/>
              <a:gd name="connsiteY17016" fmla="*/ 74829 h 364561"/>
              <a:gd name="connsiteX17017" fmla="*/ 1995025 w 12192000"/>
              <a:gd name="connsiteY17017" fmla="*/ 74829 h 364561"/>
              <a:gd name="connsiteX17018" fmla="*/ 2004760 w 12192000"/>
              <a:gd name="connsiteY17018" fmla="*/ 74829 h 364561"/>
              <a:gd name="connsiteX17019" fmla="*/ 11279036 w 12192000"/>
              <a:gd name="connsiteY17019" fmla="*/ 74829 h 364561"/>
              <a:gd name="connsiteX17020" fmla="*/ 11269301 w 12192000"/>
              <a:gd name="connsiteY17020" fmla="*/ 74829 h 364561"/>
              <a:gd name="connsiteX17021" fmla="*/ 11279036 w 12192000"/>
              <a:gd name="connsiteY17021" fmla="*/ 74829 h 364561"/>
              <a:gd name="connsiteX17022" fmla="*/ 5094580 w 12192000"/>
              <a:gd name="connsiteY17022" fmla="*/ 72476 h 364561"/>
              <a:gd name="connsiteX17023" fmla="*/ 5083579 w 12192000"/>
              <a:gd name="connsiteY17023" fmla="*/ 79594 h 364561"/>
              <a:gd name="connsiteX17024" fmla="*/ 5087562 w 12192000"/>
              <a:gd name="connsiteY17024" fmla="*/ 85608 h 364561"/>
              <a:gd name="connsiteX17025" fmla="*/ 5093205 w 12192000"/>
              <a:gd name="connsiteY17025" fmla="*/ 84043 h 364561"/>
              <a:gd name="connsiteX17026" fmla="*/ 5094580 w 12192000"/>
              <a:gd name="connsiteY17026" fmla="*/ 86712 h 364561"/>
              <a:gd name="connsiteX17027" fmla="*/ 5094580 w 12192000"/>
              <a:gd name="connsiteY17027" fmla="*/ 72476 h 364561"/>
              <a:gd name="connsiteX17028" fmla="*/ 5292203 w 12192000"/>
              <a:gd name="connsiteY17028" fmla="*/ 72476 h 364561"/>
              <a:gd name="connsiteX17029" fmla="*/ 5282577 w 12192000"/>
              <a:gd name="connsiteY17029" fmla="*/ 72476 h 364561"/>
              <a:gd name="connsiteX17030" fmla="*/ 5271576 w 12192000"/>
              <a:gd name="connsiteY17030" fmla="*/ 86712 h 364561"/>
              <a:gd name="connsiteX17031" fmla="*/ 5282577 w 12192000"/>
              <a:gd name="connsiteY17031" fmla="*/ 86712 h 364561"/>
              <a:gd name="connsiteX17032" fmla="*/ 5292203 w 12192000"/>
              <a:gd name="connsiteY17032" fmla="*/ 72476 h 364561"/>
              <a:gd name="connsiteX17033" fmla="*/ 5341118 w 12192000"/>
              <a:gd name="connsiteY17033" fmla="*/ 72476 h 364561"/>
              <a:gd name="connsiteX17034" fmla="*/ 5341118 w 12192000"/>
              <a:gd name="connsiteY17034" fmla="*/ 79810 h 364561"/>
              <a:gd name="connsiteX17035" fmla="*/ 5341118 w 12192000"/>
              <a:gd name="connsiteY17035" fmla="*/ 72476 h 364561"/>
              <a:gd name="connsiteX17036" fmla="*/ 5539135 w 12192000"/>
              <a:gd name="connsiteY17036" fmla="*/ 72476 h 364561"/>
              <a:gd name="connsiteX17037" fmla="*/ 5529116 w 12192000"/>
              <a:gd name="connsiteY17037" fmla="*/ 72476 h 364561"/>
              <a:gd name="connsiteX17038" fmla="*/ 5529116 w 12192000"/>
              <a:gd name="connsiteY17038" fmla="*/ 79810 h 364561"/>
              <a:gd name="connsiteX17039" fmla="*/ 5539135 w 12192000"/>
              <a:gd name="connsiteY17039" fmla="*/ 72476 h 364561"/>
              <a:gd name="connsiteX17040" fmla="*/ 5618400 w 12192000"/>
              <a:gd name="connsiteY17040" fmla="*/ 72476 h 364561"/>
              <a:gd name="connsiteX17041" fmla="*/ 5608676 w 12192000"/>
              <a:gd name="connsiteY17041" fmla="*/ 79810 h 364561"/>
              <a:gd name="connsiteX17042" fmla="*/ 5618400 w 12192000"/>
              <a:gd name="connsiteY17042" fmla="*/ 79810 h 364561"/>
              <a:gd name="connsiteX17043" fmla="*/ 5618400 w 12192000"/>
              <a:gd name="connsiteY17043" fmla="*/ 72476 h 364561"/>
              <a:gd name="connsiteX17044" fmla="*/ 5637554 w 12192000"/>
              <a:gd name="connsiteY17044" fmla="*/ 72476 h 364561"/>
              <a:gd name="connsiteX17045" fmla="*/ 5647455 w 12192000"/>
              <a:gd name="connsiteY17045" fmla="*/ 79810 h 364561"/>
              <a:gd name="connsiteX17046" fmla="*/ 5637554 w 12192000"/>
              <a:gd name="connsiteY17046" fmla="*/ 72476 h 364561"/>
              <a:gd name="connsiteX17047" fmla="*/ 5945777 w 12192000"/>
              <a:gd name="connsiteY17047" fmla="*/ 72476 h 364561"/>
              <a:gd name="connsiteX17048" fmla="*/ 5935758 w 12192000"/>
              <a:gd name="connsiteY17048" fmla="*/ 86712 h 364561"/>
              <a:gd name="connsiteX17049" fmla="*/ 5945777 w 12192000"/>
              <a:gd name="connsiteY17049" fmla="*/ 79594 h 364561"/>
              <a:gd name="connsiteX17050" fmla="*/ 5945777 w 12192000"/>
              <a:gd name="connsiteY17050" fmla="*/ 72476 h 364561"/>
              <a:gd name="connsiteX17051" fmla="*/ 6856890 w 12192000"/>
              <a:gd name="connsiteY17051" fmla="*/ 72476 h 364561"/>
              <a:gd name="connsiteX17052" fmla="*/ 6866319 w 12192000"/>
              <a:gd name="connsiteY17052" fmla="*/ 79810 h 364561"/>
              <a:gd name="connsiteX17053" fmla="*/ 6856890 w 12192000"/>
              <a:gd name="connsiteY17053" fmla="*/ 72476 h 364561"/>
              <a:gd name="connsiteX17054" fmla="*/ 8717425 w 12192000"/>
              <a:gd name="connsiteY17054" fmla="*/ 72476 h 364561"/>
              <a:gd name="connsiteX17055" fmla="*/ 8727443 w 12192000"/>
              <a:gd name="connsiteY17055" fmla="*/ 86712 h 364561"/>
              <a:gd name="connsiteX17056" fmla="*/ 8717425 w 12192000"/>
              <a:gd name="connsiteY17056" fmla="*/ 72476 h 364561"/>
              <a:gd name="connsiteX17057" fmla="*/ 8737462 w 12192000"/>
              <a:gd name="connsiteY17057" fmla="*/ 72476 h 364561"/>
              <a:gd name="connsiteX17058" fmla="*/ 8747187 w 12192000"/>
              <a:gd name="connsiteY17058" fmla="*/ 79810 h 364561"/>
              <a:gd name="connsiteX17059" fmla="*/ 8737462 w 12192000"/>
              <a:gd name="connsiteY17059" fmla="*/ 72476 h 364561"/>
              <a:gd name="connsiteX17060" fmla="*/ 5368532 w 12192000"/>
              <a:gd name="connsiteY17060" fmla="*/ 69647 h 364561"/>
              <a:gd name="connsiteX17061" fmla="*/ 5360566 w 12192000"/>
              <a:gd name="connsiteY17061" fmla="*/ 72620 h 364561"/>
              <a:gd name="connsiteX17062" fmla="*/ 5381461 w 12192000"/>
              <a:gd name="connsiteY17062" fmla="*/ 86712 h 364561"/>
              <a:gd name="connsiteX17063" fmla="*/ 5381461 w 12192000"/>
              <a:gd name="connsiteY17063" fmla="*/ 72620 h 364561"/>
              <a:gd name="connsiteX17064" fmla="*/ 5368532 w 12192000"/>
              <a:gd name="connsiteY17064" fmla="*/ 69647 h 364561"/>
              <a:gd name="connsiteX17065" fmla="*/ 4712021 w 12192000"/>
              <a:gd name="connsiteY17065" fmla="*/ 67299 h 364561"/>
              <a:gd name="connsiteX17066" fmla="*/ 4707010 w 12192000"/>
              <a:gd name="connsiteY17066" fmla="*/ 72476 h 364561"/>
              <a:gd name="connsiteX17067" fmla="*/ 4717019 w 12192000"/>
              <a:gd name="connsiteY17067" fmla="*/ 72476 h 364561"/>
              <a:gd name="connsiteX17068" fmla="*/ 4712021 w 12192000"/>
              <a:gd name="connsiteY17068" fmla="*/ 67299 h 364561"/>
              <a:gd name="connsiteX17069" fmla="*/ 5480201 w 12192000"/>
              <a:gd name="connsiteY17069" fmla="*/ 65574 h 364561"/>
              <a:gd name="connsiteX17070" fmla="*/ 5484304 w 12192000"/>
              <a:gd name="connsiteY17070" fmla="*/ 69689 h 364561"/>
              <a:gd name="connsiteX17071" fmla="*/ 5480201 w 12192000"/>
              <a:gd name="connsiteY17071" fmla="*/ 72692 h 364561"/>
              <a:gd name="connsiteX17072" fmla="*/ 5499649 w 12192000"/>
              <a:gd name="connsiteY17072" fmla="*/ 79810 h 364561"/>
              <a:gd name="connsiteX17073" fmla="*/ 5485975 w 12192000"/>
              <a:gd name="connsiteY17073" fmla="*/ 69800 h 364561"/>
              <a:gd name="connsiteX17074" fmla="*/ 4806007 w 12192000"/>
              <a:gd name="connsiteY17074" fmla="*/ 65573 h 364561"/>
              <a:gd name="connsiteX17075" fmla="*/ 4796578 w 12192000"/>
              <a:gd name="connsiteY17075" fmla="*/ 65573 h 364561"/>
              <a:gd name="connsiteX17076" fmla="*/ 4806007 w 12192000"/>
              <a:gd name="connsiteY17076" fmla="*/ 65573 h 364561"/>
              <a:gd name="connsiteX17077" fmla="*/ 4964834 w 12192000"/>
              <a:gd name="connsiteY17077" fmla="*/ 65573 h 364561"/>
              <a:gd name="connsiteX17078" fmla="*/ 4955104 w 12192000"/>
              <a:gd name="connsiteY17078" fmla="*/ 72692 h 364561"/>
              <a:gd name="connsiteX17079" fmla="*/ 4974552 w 12192000"/>
              <a:gd name="connsiteY17079" fmla="*/ 79810 h 364561"/>
              <a:gd name="connsiteX17080" fmla="*/ 4964834 w 12192000"/>
              <a:gd name="connsiteY17080" fmla="*/ 65573 h 364561"/>
              <a:gd name="connsiteX17081" fmla="*/ 5063541 w 12192000"/>
              <a:gd name="connsiteY17081" fmla="*/ 65573 h 364561"/>
              <a:gd name="connsiteX17082" fmla="*/ 5073559 w 12192000"/>
              <a:gd name="connsiteY17082" fmla="*/ 72476 h 364561"/>
              <a:gd name="connsiteX17083" fmla="*/ 5063541 w 12192000"/>
              <a:gd name="connsiteY17083" fmla="*/ 65573 h 364561"/>
              <a:gd name="connsiteX17084" fmla="*/ 5104205 w 12192000"/>
              <a:gd name="connsiteY17084" fmla="*/ 65573 h 364561"/>
              <a:gd name="connsiteX17085" fmla="*/ 5114223 w 12192000"/>
              <a:gd name="connsiteY17085" fmla="*/ 72476 h 364561"/>
              <a:gd name="connsiteX17086" fmla="*/ 5104205 w 12192000"/>
              <a:gd name="connsiteY17086" fmla="*/ 65573 h 364561"/>
              <a:gd name="connsiteX17087" fmla="*/ 5172275 w 12192000"/>
              <a:gd name="connsiteY17087" fmla="*/ 65573 h 364561"/>
              <a:gd name="connsiteX17088" fmla="*/ 5162549 w 12192000"/>
              <a:gd name="connsiteY17088" fmla="*/ 72620 h 364561"/>
              <a:gd name="connsiteX17089" fmla="*/ 5162549 w 12192000"/>
              <a:gd name="connsiteY17089" fmla="*/ 79666 h 364561"/>
              <a:gd name="connsiteX17090" fmla="*/ 5172275 w 12192000"/>
              <a:gd name="connsiteY17090" fmla="*/ 86712 h 364561"/>
              <a:gd name="connsiteX17091" fmla="*/ 5172275 w 12192000"/>
              <a:gd name="connsiteY17091" fmla="*/ 65573 h 364561"/>
              <a:gd name="connsiteX17092" fmla="*/ 5302222 w 12192000"/>
              <a:gd name="connsiteY17092" fmla="*/ 65573 h 364561"/>
              <a:gd name="connsiteX17093" fmla="*/ 5311651 w 12192000"/>
              <a:gd name="connsiteY17093" fmla="*/ 72692 h 364561"/>
              <a:gd name="connsiteX17094" fmla="*/ 5302222 w 12192000"/>
              <a:gd name="connsiteY17094" fmla="*/ 65573 h 364561"/>
              <a:gd name="connsiteX17095" fmla="*/ 5400641 w 12192000"/>
              <a:gd name="connsiteY17095" fmla="*/ 65573 h 364561"/>
              <a:gd name="connsiteX17096" fmla="*/ 5391212 w 12192000"/>
              <a:gd name="connsiteY17096" fmla="*/ 79810 h 364561"/>
              <a:gd name="connsiteX17097" fmla="*/ 5400641 w 12192000"/>
              <a:gd name="connsiteY17097" fmla="*/ 65573 h 364561"/>
              <a:gd name="connsiteX17098" fmla="*/ 5420678 w 12192000"/>
              <a:gd name="connsiteY17098" fmla="*/ 65573 h 364561"/>
              <a:gd name="connsiteX17099" fmla="*/ 5410659 w 12192000"/>
              <a:gd name="connsiteY17099" fmla="*/ 65573 h 364561"/>
              <a:gd name="connsiteX17100" fmla="*/ 5410659 w 12192000"/>
              <a:gd name="connsiteY17100" fmla="*/ 79810 h 364561"/>
              <a:gd name="connsiteX17101" fmla="*/ 5420678 w 12192000"/>
              <a:gd name="connsiteY17101" fmla="*/ 79810 h 364561"/>
              <a:gd name="connsiteX17102" fmla="*/ 5420678 w 12192000"/>
              <a:gd name="connsiteY17102" fmla="*/ 65573 h 364561"/>
              <a:gd name="connsiteX17103" fmla="*/ 5440127 w 12192000"/>
              <a:gd name="connsiteY17103" fmla="*/ 65573 h 364561"/>
              <a:gd name="connsiteX17104" fmla="*/ 5440126 w 12192000"/>
              <a:gd name="connsiteY17104" fmla="*/ 65573 h 364561"/>
              <a:gd name="connsiteX17105" fmla="*/ 5430108 w 12192000"/>
              <a:gd name="connsiteY17105" fmla="*/ 65573 h 364561"/>
              <a:gd name="connsiteX17106" fmla="*/ 5439970 w 12192000"/>
              <a:gd name="connsiteY17106" fmla="*/ 66544 h 364561"/>
              <a:gd name="connsiteX17107" fmla="*/ 5440126 w 12192000"/>
              <a:gd name="connsiteY17107" fmla="*/ 65576 h 364561"/>
              <a:gd name="connsiteX17108" fmla="*/ 5440126 w 12192000"/>
              <a:gd name="connsiteY17108" fmla="*/ 69564 h 364561"/>
              <a:gd name="connsiteX17109" fmla="*/ 5440126 w 12192000"/>
              <a:gd name="connsiteY17109" fmla="*/ 72476 h 364561"/>
              <a:gd name="connsiteX17110" fmla="*/ 5449556 w 12192000"/>
              <a:gd name="connsiteY17110" fmla="*/ 72476 h 364561"/>
              <a:gd name="connsiteX17111" fmla="*/ 5445578 w 12192000"/>
              <a:gd name="connsiteY17111" fmla="*/ 66652 h 364561"/>
              <a:gd name="connsiteX17112" fmla="*/ 5440127 w 12192000"/>
              <a:gd name="connsiteY17112" fmla="*/ 65574 h 364561"/>
              <a:gd name="connsiteX17113" fmla="*/ 5529313 w 12192000"/>
              <a:gd name="connsiteY17113" fmla="*/ 65573 h 364561"/>
              <a:gd name="connsiteX17114" fmla="*/ 5519490 w 12192000"/>
              <a:gd name="connsiteY17114" fmla="*/ 65573 h 364561"/>
              <a:gd name="connsiteX17115" fmla="*/ 5519490 w 12192000"/>
              <a:gd name="connsiteY17115" fmla="*/ 72476 h 364561"/>
              <a:gd name="connsiteX17116" fmla="*/ 5529313 w 12192000"/>
              <a:gd name="connsiteY17116" fmla="*/ 65573 h 364561"/>
              <a:gd name="connsiteX17117" fmla="*/ 5668199 w 12192000"/>
              <a:gd name="connsiteY17117" fmla="*/ 65573 h 364561"/>
              <a:gd name="connsiteX17118" fmla="*/ 5678218 w 12192000"/>
              <a:gd name="connsiteY17118" fmla="*/ 72476 h 364561"/>
              <a:gd name="connsiteX17119" fmla="*/ 5668199 w 12192000"/>
              <a:gd name="connsiteY17119" fmla="*/ 65573 h 364561"/>
              <a:gd name="connsiteX17120" fmla="*/ 5687647 w 12192000"/>
              <a:gd name="connsiteY17120" fmla="*/ 65573 h 364561"/>
              <a:gd name="connsiteX17121" fmla="*/ 5697666 w 12192000"/>
              <a:gd name="connsiteY17121" fmla="*/ 72476 h 364561"/>
              <a:gd name="connsiteX17122" fmla="*/ 5687647 w 12192000"/>
              <a:gd name="connsiteY17122" fmla="*/ 65573 h 364561"/>
              <a:gd name="connsiteX17123" fmla="*/ 5846768 w 12192000"/>
              <a:gd name="connsiteY17123" fmla="*/ 65573 h 364561"/>
              <a:gd name="connsiteX17124" fmla="*/ 5832447 w 12192000"/>
              <a:gd name="connsiteY17124" fmla="*/ 73500 h 364561"/>
              <a:gd name="connsiteX17125" fmla="*/ 5831319 w 12192000"/>
              <a:gd name="connsiteY17125" fmla="*/ 77872 h 364561"/>
              <a:gd name="connsiteX17126" fmla="*/ 5832447 w 12192000"/>
              <a:gd name="connsiteY17126" fmla="*/ 76143 h 364561"/>
              <a:gd name="connsiteX17127" fmla="*/ 5846768 w 12192000"/>
              <a:gd name="connsiteY17127" fmla="*/ 65573 h 364561"/>
              <a:gd name="connsiteX17128" fmla="*/ 1698707 w 12192000"/>
              <a:gd name="connsiteY17128" fmla="*/ 60130 h 364561"/>
              <a:gd name="connsiteX17129" fmla="*/ 1677410 w 12192000"/>
              <a:gd name="connsiteY17129" fmla="*/ 67702 h 364561"/>
              <a:gd name="connsiteX17130" fmla="*/ 1698707 w 12192000"/>
              <a:gd name="connsiteY17130" fmla="*/ 67702 h 364561"/>
              <a:gd name="connsiteX17131" fmla="*/ 1698707 w 12192000"/>
              <a:gd name="connsiteY17131" fmla="*/ 60130 h 364561"/>
              <a:gd name="connsiteX17132" fmla="*/ 2035488 w 12192000"/>
              <a:gd name="connsiteY17132" fmla="*/ 60130 h 364561"/>
              <a:gd name="connsiteX17133" fmla="*/ 2025448 w 12192000"/>
              <a:gd name="connsiteY17133" fmla="*/ 67702 h 364561"/>
              <a:gd name="connsiteX17134" fmla="*/ 2045528 w 12192000"/>
              <a:gd name="connsiteY17134" fmla="*/ 67702 h 364561"/>
              <a:gd name="connsiteX17135" fmla="*/ 2035488 w 12192000"/>
              <a:gd name="connsiteY17135" fmla="*/ 60130 h 364561"/>
              <a:gd name="connsiteX17136" fmla="*/ 10972982 w 12192000"/>
              <a:gd name="connsiteY17136" fmla="*/ 60130 h 364561"/>
              <a:gd name="connsiteX17137" fmla="*/ 10951686 w 12192000"/>
              <a:gd name="connsiteY17137" fmla="*/ 67702 h 364561"/>
              <a:gd name="connsiteX17138" fmla="*/ 10972982 w 12192000"/>
              <a:gd name="connsiteY17138" fmla="*/ 67702 h 364561"/>
              <a:gd name="connsiteX17139" fmla="*/ 10972982 w 12192000"/>
              <a:gd name="connsiteY17139" fmla="*/ 60130 h 364561"/>
              <a:gd name="connsiteX17140" fmla="*/ 11309764 w 12192000"/>
              <a:gd name="connsiteY17140" fmla="*/ 60130 h 364561"/>
              <a:gd name="connsiteX17141" fmla="*/ 11299724 w 12192000"/>
              <a:gd name="connsiteY17141" fmla="*/ 67702 h 364561"/>
              <a:gd name="connsiteX17142" fmla="*/ 11319803 w 12192000"/>
              <a:gd name="connsiteY17142" fmla="*/ 67702 h 364561"/>
              <a:gd name="connsiteX17143" fmla="*/ 11309764 w 12192000"/>
              <a:gd name="connsiteY17143" fmla="*/ 60130 h 364561"/>
              <a:gd name="connsiteX17144" fmla="*/ 4984572 w 12192000"/>
              <a:gd name="connsiteY17144" fmla="*/ 58240 h 364561"/>
              <a:gd name="connsiteX17145" fmla="*/ 4974552 w 12192000"/>
              <a:gd name="connsiteY17145" fmla="*/ 58240 h 364561"/>
              <a:gd name="connsiteX17146" fmla="*/ 4984572 w 12192000"/>
              <a:gd name="connsiteY17146" fmla="*/ 65574 h 364561"/>
              <a:gd name="connsiteX17147" fmla="*/ 4984572 w 12192000"/>
              <a:gd name="connsiteY17147" fmla="*/ 58240 h 364561"/>
              <a:gd name="connsiteX17148" fmla="*/ 5114223 w 12192000"/>
              <a:gd name="connsiteY17148" fmla="*/ 58240 h 364561"/>
              <a:gd name="connsiteX17149" fmla="*/ 5114223 w 12192000"/>
              <a:gd name="connsiteY17149" fmla="*/ 65574 h 364561"/>
              <a:gd name="connsiteX17150" fmla="*/ 5114223 w 12192000"/>
              <a:gd name="connsiteY17150" fmla="*/ 58240 h 364561"/>
              <a:gd name="connsiteX17151" fmla="*/ 5381193 w 12192000"/>
              <a:gd name="connsiteY17151" fmla="*/ 58240 h 364561"/>
              <a:gd name="connsiteX17152" fmla="*/ 5391212 w 12192000"/>
              <a:gd name="connsiteY17152" fmla="*/ 65358 h 364561"/>
              <a:gd name="connsiteX17153" fmla="*/ 5381193 w 12192000"/>
              <a:gd name="connsiteY17153" fmla="*/ 58240 h 364561"/>
              <a:gd name="connsiteX17154" fmla="*/ 5480496 w 12192000"/>
              <a:gd name="connsiteY17154" fmla="*/ 58240 h 364561"/>
              <a:gd name="connsiteX17155" fmla="*/ 5470772 w 12192000"/>
              <a:gd name="connsiteY17155" fmla="*/ 65574 h 364561"/>
              <a:gd name="connsiteX17156" fmla="*/ 5480201 w 12192000"/>
              <a:gd name="connsiteY17156" fmla="*/ 65574 h 364561"/>
              <a:gd name="connsiteX17157" fmla="*/ 5480496 w 12192000"/>
              <a:gd name="connsiteY17157" fmla="*/ 65574 h 364561"/>
              <a:gd name="connsiteX17158" fmla="*/ 5480496 w 12192000"/>
              <a:gd name="connsiteY17158" fmla="*/ 58240 h 364561"/>
              <a:gd name="connsiteX17159" fmla="*/ 5736562 w 12192000"/>
              <a:gd name="connsiteY17159" fmla="*/ 58240 h 364561"/>
              <a:gd name="connsiteX17160" fmla="*/ 5727133 w 12192000"/>
              <a:gd name="connsiteY17160" fmla="*/ 65574 h 364561"/>
              <a:gd name="connsiteX17161" fmla="*/ 5736562 w 12192000"/>
              <a:gd name="connsiteY17161" fmla="*/ 65574 h 364561"/>
              <a:gd name="connsiteX17162" fmla="*/ 5736562 w 12192000"/>
              <a:gd name="connsiteY17162" fmla="*/ 58240 h 364561"/>
              <a:gd name="connsiteX17163" fmla="*/ 6064233 w 12192000"/>
              <a:gd name="connsiteY17163" fmla="*/ 58240 h 364561"/>
              <a:gd name="connsiteX17164" fmla="*/ 6054214 w 12192000"/>
              <a:gd name="connsiteY17164" fmla="*/ 58240 h 364561"/>
              <a:gd name="connsiteX17165" fmla="*/ 6054214 w 12192000"/>
              <a:gd name="connsiteY17165" fmla="*/ 65574 h 364561"/>
              <a:gd name="connsiteX17166" fmla="*/ 6064233 w 12192000"/>
              <a:gd name="connsiteY17166" fmla="*/ 65574 h 364561"/>
              <a:gd name="connsiteX17167" fmla="*/ 6064233 w 12192000"/>
              <a:gd name="connsiteY17167" fmla="*/ 58240 h 364561"/>
              <a:gd name="connsiteX17168" fmla="*/ 6124051 w 12192000"/>
              <a:gd name="connsiteY17168" fmla="*/ 58240 h 364561"/>
              <a:gd name="connsiteX17169" fmla="*/ 6114327 w 12192000"/>
              <a:gd name="connsiteY17169" fmla="*/ 58240 h 364561"/>
              <a:gd name="connsiteX17170" fmla="*/ 6124051 w 12192000"/>
              <a:gd name="connsiteY17170" fmla="*/ 58240 h 364561"/>
              <a:gd name="connsiteX17171" fmla="*/ 6835674 w 12192000"/>
              <a:gd name="connsiteY17171" fmla="*/ 58240 h 364561"/>
              <a:gd name="connsiteX17172" fmla="*/ 6826244 w 12192000"/>
              <a:gd name="connsiteY17172" fmla="*/ 65574 h 364561"/>
              <a:gd name="connsiteX17173" fmla="*/ 6835674 w 12192000"/>
              <a:gd name="connsiteY17173" fmla="*/ 65574 h 364561"/>
              <a:gd name="connsiteX17174" fmla="*/ 6835674 w 12192000"/>
              <a:gd name="connsiteY17174" fmla="*/ 58240 h 364561"/>
              <a:gd name="connsiteX17175" fmla="*/ 8696799 w 12192000"/>
              <a:gd name="connsiteY17175" fmla="*/ 58240 h 364561"/>
              <a:gd name="connsiteX17176" fmla="*/ 8707995 w 12192000"/>
              <a:gd name="connsiteY17176" fmla="*/ 65574 h 364561"/>
              <a:gd name="connsiteX17177" fmla="*/ 8696799 w 12192000"/>
              <a:gd name="connsiteY17177" fmla="*/ 58240 h 364561"/>
              <a:gd name="connsiteX17178" fmla="*/ 5851229 w 12192000"/>
              <a:gd name="connsiteY17178" fmla="*/ 57311 h 364561"/>
              <a:gd name="connsiteX17179" fmla="*/ 5851336 w 12192000"/>
              <a:gd name="connsiteY17179" fmla="*/ 57377 h 364561"/>
              <a:gd name="connsiteX17180" fmla="*/ 5856198 w 12192000"/>
              <a:gd name="connsiteY17180" fmla="*/ 58240 h 364561"/>
              <a:gd name="connsiteX17181" fmla="*/ 4916355 w 12192000"/>
              <a:gd name="connsiteY17181" fmla="*/ 55453 h 364561"/>
              <a:gd name="connsiteX17182" fmla="*/ 4916208 w 12192000"/>
              <a:gd name="connsiteY17182" fmla="*/ 58456 h 364561"/>
              <a:gd name="connsiteX17183" fmla="*/ 4916208 w 12192000"/>
              <a:gd name="connsiteY17183" fmla="*/ 65574 h 364561"/>
              <a:gd name="connsiteX17184" fmla="*/ 4925637 w 12192000"/>
              <a:gd name="connsiteY17184" fmla="*/ 58456 h 364561"/>
              <a:gd name="connsiteX17185" fmla="*/ 4916355 w 12192000"/>
              <a:gd name="connsiteY17185" fmla="*/ 55453 h 364561"/>
              <a:gd name="connsiteX17186" fmla="*/ 1718786 w 12192000"/>
              <a:gd name="connsiteY17186" fmla="*/ 51667 h 364561"/>
              <a:gd name="connsiteX17187" fmla="*/ 1709050 w 12192000"/>
              <a:gd name="connsiteY17187" fmla="*/ 51667 h 364561"/>
              <a:gd name="connsiteX17188" fmla="*/ 1718786 w 12192000"/>
              <a:gd name="connsiteY17188" fmla="*/ 60130 h 364561"/>
              <a:gd name="connsiteX17189" fmla="*/ 1718786 w 12192000"/>
              <a:gd name="connsiteY17189" fmla="*/ 51667 h 364561"/>
              <a:gd name="connsiteX17190" fmla="*/ 10993061 w 12192000"/>
              <a:gd name="connsiteY17190" fmla="*/ 51667 h 364561"/>
              <a:gd name="connsiteX17191" fmla="*/ 10983326 w 12192000"/>
              <a:gd name="connsiteY17191" fmla="*/ 51667 h 364561"/>
              <a:gd name="connsiteX17192" fmla="*/ 10993061 w 12192000"/>
              <a:gd name="connsiteY17192" fmla="*/ 60130 h 364561"/>
              <a:gd name="connsiteX17193" fmla="*/ 10993061 w 12192000"/>
              <a:gd name="connsiteY17193" fmla="*/ 51667 h 364561"/>
              <a:gd name="connsiteX17194" fmla="*/ 4885566 w 12192000"/>
              <a:gd name="connsiteY17194" fmla="*/ 51337 h 364561"/>
              <a:gd name="connsiteX17195" fmla="*/ 4875545 w 12192000"/>
              <a:gd name="connsiteY17195" fmla="*/ 51337 h 364561"/>
              <a:gd name="connsiteX17196" fmla="*/ 4885566 w 12192000"/>
              <a:gd name="connsiteY17196" fmla="*/ 51337 h 364561"/>
              <a:gd name="connsiteX17197" fmla="*/ 5005206 w 12192000"/>
              <a:gd name="connsiteY17197" fmla="*/ 51337 h 364561"/>
              <a:gd name="connsiteX17198" fmla="*/ 4994000 w 12192000"/>
              <a:gd name="connsiteY17198" fmla="*/ 58240 h 364561"/>
              <a:gd name="connsiteX17199" fmla="*/ 5005206 w 12192000"/>
              <a:gd name="connsiteY17199" fmla="*/ 58240 h 364561"/>
              <a:gd name="connsiteX17200" fmla="*/ 5005206 w 12192000"/>
              <a:gd name="connsiteY17200" fmla="*/ 51337 h 364561"/>
              <a:gd name="connsiteX17201" fmla="*/ 5292203 w 12192000"/>
              <a:gd name="connsiteY17201" fmla="*/ 51337 h 364561"/>
              <a:gd name="connsiteX17202" fmla="*/ 5292203 w 12192000"/>
              <a:gd name="connsiteY17202" fmla="*/ 58240 h 364561"/>
              <a:gd name="connsiteX17203" fmla="*/ 5292203 w 12192000"/>
              <a:gd name="connsiteY17203" fmla="*/ 51337 h 364561"/>
              <a:gd name="connsiteX17204" fmla="*/ 5519098 w 12192000"/>
              <a:gd name="connsiteY17204" fmla="*/ 51337 h 364561"/>
              <a:gd name="connsiteX17205" fmla="*/ 5509374 w 12192000"/>
              <a:gd name="connsiteY17205" fmla="*/ 51337 h 364561"/>
              <a:gd name="connsiteX17206" fmla="*/ 5519098 w 12192000"/>
              <a:gd name="connsiteY17206" fmla="*/ 58240 h 364561"/>
              <a:gd name="connsiteX17207" fmla="*/ 5519098 w 12192000"/>
              <a:gd name="connsiteY17207" fmla="*/ 51337 h 364561"/>
              <a:gd name="connsiteX17208" fmla="*/ 5637848 w 12192000"/>
              <a:gd name="connsiteY17208" fmla="*/ 51337 h 364561"/>
              <a:gd name="connsiteX17209" fmla="*/ 5628124 w 12192000"/>
              <a:gd name="connsiteY17209" fmla="*/ 51337 h 364561"/>
              <a:gd name="connsiteX17210" fmla="*/ 5628124 w 12192000"/>
              <a:gd name="connsiteY17210" fmla="*/ 65574 h 364561"/>
              <a:gd name="connsiteX17211" fmla="*/ 5647573 w 12192000"/>
              <a:gd name="connsiteY17211" fmla="*/ 65574 h 364561"/>
              <a:gd name="connsiteX17212" fmla="*/ 5637848 w 12192000"/>
              <a:gd name="connsiteY17212" fmla="*/ 51337 h 364561"/>
              <a:gd name="connsiteX17213" fmla="*/ 5806104 w 12192000"/>
              <a:gd name="connsiteY17213" fmla="*/ 51337 h 364561"/>
              <a:gd name="connsiteX17214" fmla="*/ 5816123 w 12192000"/>
              <a:gd name="connsiteY17214" fmla="*/ 58240 h 364561"/>
              <a:gd name="connsiteX17215" fmla="*/ 5806104 w 12192000"/>
              <a:gd name="connsiteY17215" fmla="*/ 51337 h 364561"/>
              <a:gd name="connsiteX17216" fmla="*/ 5846474 w 12192000"/>
              <a:gd name="connsiteY17216" fmla="*/ 51337 h 364561"/>
              <a:gd name="connsiteX17217" fmla="*/ 5836749 w 12192000"/>
              <a:gd name="connsiteY17217" fmla="*/ 51337 h 364561"/>
              <a:gd name="connsiteX17218" fmla="*/ 5850424 w 12192000"/>
              <a:gd name="connsiteY17218" fmla="*/ 57161 h 364561"/>
              <a:gd name="connsiteX17219" fmla="*/ 5851229 w 12192000"/>
              <a:gd name="connsiteY17219" fmla="*/ 57311 h 364561"/>
              <a:gd name="connsiteX17220" fmla="*/ 5847993 w 12192000"/>
              <a:gd name="connsiteY17220" fmla="*/ 55328 h 364561"/>
              <a:gd name="connsiteX17221" fmla="*/ 5846474 w 12192000"/>
              <a:gd name="connsiteY17221" fmla="*/ 51337 h 364561"/>
              <a:gd name="connsiteX17222" fmla="*/ 5965225 w 12192000"/>
              <a:gd name="connsiteY17222" fmla="*/ 51337 h 364561"/>
              <a:gd name="connsiteX17223" fmla="*/ 5965225 w 12192000"/>
              <a:gd name="connsiteY17223" fmla="*/ 58240 h 364561"/>
              <a:gd name="connsiteX17224" fmla="*/ 5974654 w 12192000"/>
              <a:gd name="connsiteY17224" fmla="*/ 58240 h 364561"/>
              <a:gd name="connsiteX17225" fmla="*/ 5965225 w 12192000"/>
              <a:gd name="connsiteY17225" fmla="*/ 51337 h 364561"/>
              <a:gd name="connsiteX17226" fmla="*/ 6034766 w 12192000"/>
              <a:gd name="connsiteY17226" fmla="*/ 51337 h 364561"/>
              <a:gd name="connsiteX17227" fmla="*/ 6044785 w 12192000"/>
              <a:gd name="connsiteY17227" fmla="*/ 65574 h 364561"/>
              <a:gd name="connsiteX17228" fmla="*/ 6034766 w 12192000"/>
              <a:gd name="connsiteY17228" fmla="*/ 51337 h 364561"/>
              <a:gd name="connsiteX17229" fmla="*/ 8737462 w 12192000"/>
              <a:gd name="connsiteY17229" fmla="*/ 51337 h 364561"/>
              <a:gd name="connsiteX17230" fmla="*/ 8756911 w 12192000"/>
              <a:gd name="connsiteY17230" fmla="*/ 58240 h 364561"/>
              <a:gd name="connsiteX17231" fmla="*/ 8737462 w 12192000"/>
              <a:gd name="connsiteY17231" fmla="*/ 51337 h 364561"/>
              <a:gd name="connsiteX17232" fmla="*/ 5937010 w 12192000"/>
              <a:gd name="connsiteY17232" fmla="*/ 45837 h 364561"/>
              <a:gd name="connsiteX17233" fmla="*/ 5935758 w 12192000"/>
              <a:gd name="connsiteY17233" fmla="*/ 51337 h 364561"/>
              <a:gd name="connsiteX17234" fmla="*/ 5945777 w 12192000"/>
              <a:gd name="connsiteY17234" fmla="*/ 51337 h 364561"/>
              <a:gd name="connsiteX17235" fmla="*/ 5937010 w 12192000"/>
              <a:gd name="connsiteY17235" fmla="*/ 45837 h 364561"/>
              <a:gd name="connsiteX17236" fmla="*/ 1851429 w 12192000"/>
              <a:gd name="connsiteY17236" fmla="*/ 44096 h 364561"/>
              <a:gd name="connsiteX17237" fmla="*/ 1851429 w 12192000"/>
              <a:gd name="connsiteY17237" fmla="*/ 51667 h 364561"/>
              <a:gd name="connsiteX17238" fmla="*/ 1851429 w 12192000"/>
              <a:gd name="connsiteY17238" fmla="*/ 44096 h 364561"/>
              <a:gd name="connsiteX17239" fmla="*/ 11125705 w 12192000"/>
              <a:gd name="connsiteY17239" fmla="*/ 44096 h 364561"/>
              <a:gd name="connsiteX17240" fmla="*/ 11125705 w 12192000"/>
              <a:gd name="connsiteY17240" fmla="*/ 51667 h 364561"/>
              <a:gd name="connsiteX17241" fmla="*/ 11125705 w 12192000"/>
              <a:gd name="connsiteY17241" fmla="*/ 44096 h 364561"/>
              <a:gd name="connsiteX17242" fmla="*/ 5063938 w 12192000"/>
              <a:gd name="connsiteY17242" fmla="*/ 44003 h 364561"/>
              <a:gd name="connsiteX17243" fmla="*/ 5054112 w 12192000"/>
              <a:gd name="connsiteY17243" fmla="*/ 58384 h 364561"/>
              <a:gd name="connsiteX17244" fmla="*/ 5073764 w 12192000"/>
              <a:gd name="connsiteY17244" fmla="*/ 58384 h 364561"/>
              <a:gd name="connsiteX17245" fmla="*/ 5083579 w 12192000"/>
              <a:gd name="connsiteY17245" fmla="*/ 51194 h 364561"/>
              <a:gd name="connsiteX17246" fmla="*/ 5063938 w 12192000"/>
              <a:gd name="connsiteY17246" fmla="*/ 51194 h 364561"/>
              <a:gd name="connsiteX17247" fmla="*/ 5063938 w 12192000"/>
              <a:gd name="connsiteY17247" fmla="*/ 44003 h 364561"/>
              <a:gd name="connsiteX17248" fmla="*/ 5153120 w 12192000"/>
              <a:gd name="connsiteY17248" fmla="*/ 44003 h 364561"/>
              <a:gd name="connsiteX17249" fmla="*/ 5143101 w 12192000"/>
              <a:gd name="connsiteY17249" fmla="*/ 44003 h 364561"/>
              <a:gd name="connsiteX17250" fmla="*/ 5153120 w 12192000"/>
              <a:gd name="connsiteY17250" fmla="*/ 51337 h 364561"/>
              <a:gd name="connsiteX17251" fmla="*/ 5153120 w 12192000"/>
              <a:gd name="connsiteY17251" fmla="*/ 44003 h 364561"/>
              <a:gd name="connsiteX17252" fmla="*/ 5193312 w 12192000"/>
              <a:gd name="connsiteY17252" fmla="*/ 44003 h 364561"/>
              <a:gd name="connsiteX17253" fmla="*/ 5181997 w 12192000"/>
              <a:gd name="connsiteY17253" fmla="*/ 44003 h 364561"/>
              <a:gd name="connsiteX17254" fmla="*/ 5193312 w 12192000"/>
              <a:gd name="connsiteY17254" fmla="*/ 51337 h 364561"/>
              <a:gd name="connsiteX17255" fmla="*/ 5193312 w 12192000"/>
              <a:gd name="connsiteY17255" fmla="*/ 44003 h 364561"/>
              <a:gd name="connsiteX17256" fmla="*/ 5371764 w 12192000"/>
              <a:gd name="connsiteY17256" fmla="*/ 44003 h 364561"/>
              <a:gd name="connsiteX17257" fmla="*/ 5360566 w 12192000"/>
              <a:gd name="connsiteY17257" fmla="*/ 44003 h 364561"/>
              <a:gd name="connsiteX17258" fmla="*/ 5360566 w 12192000"/>
              <a:gd name="connsiteY17258" fmla="*/ 51337 h 364561"/>
              <a:gd name="connsiteX17259" fmla="*/ 5371764 w 12192000"/>
              <a:gd name="connsiteY17259" fmla="*/ 44003 h 364561"/>
              <a:gd name="connsiteX17260" fmla="*/ 5618400 w 12192000"/>
              <a:gd name="connsiteY17260" fmla="*/ 44003 h 364561"/>
              <a:gd name="connsiteX17261" fmla="*/ 5608676 w 12192000"/>
              <a:gd name="connsiteY17261" fmla="*/ 51337 h 364561"/>
              <a:gd name="connsiteX17262" fmla="*/ 5618400 w 12192000"/>
              <a:gd name="connsiteY17262" fmla="*/ 44003 h 364561"/>
              <a:gd name="connsiteX17263" fmla="*/ 5747759 w 12192000"/>
              <a:gd name="connsiteY17263" fmla="*/ 44003 h 364561"/>
              <a:gd name="connsiteX17264" fmla="*/ 5747759 w 12192000"/>
              <a:gd name="connsiteY17264" fmla="*/ 51337 h 364561"/>
              <a:gd name="connsiteX17265" fmla="*/ 5757778 w 12192000"/>
              <a:gd name="connsiteY17265" fmla="*/ 51337 h 364561"/>
              <a:gd name="connsiteX17266" fmla="*/ 5747759 w 12192000"/>
              <a:gd name="connsiteY17266" fmla="*/ 44003 h 364561"/>
              <a:gd name="connsiteX17267" fmla="*/ 8707995 w 12192000"/>
              <a:gd name="connsiteY17267" fmla="*/ 44003 h 364561"/>
              <a:gd name="connsiteX17268" fmla="*/ 8696799 w 12192000"/>
              <a:gd name="connsiteY17268" fmla="*/ 44003 h 364561"/>
              <a:gd name="connsiteX17269" fmla="*/ 8696799 w 12192000"/>
              <a:gd name="connsiteY17269" fmla="*/ 51337 h 364561"/>
              <a:gd name="connsiteX17270" fmla="*/ 8707995 w 12192000"/>
              <a:gd name="connsiteY17270" fmla="*/ 44003 h 364561"/>
              <a:gd name="connsiteX17271" fmla="*/ 4938633 w 12192000"/>
              <a:gd name="connsiteY17271" fmla="*/ 41728 h 364561"/>
              <a:gd name="connsiteX17272" fmla="*/ 4945677 w 12192000"/>
              <a:gd name="connsiteY17272" fmla="*/ 51337 h 364561"/>
              <a:gd name="connsiteX17273" fmla="*/ 4945677 w 12192000"/>
              <a:gd name="connsiteY17273" fmla="*/ 44090 h 364561"/>
              <a:gd name="connsiteX17274" fmla="*/ 4938633 w 12192000"/>
              <a:gd name="connsiteY17274" fmla="*/ 41728 h 364561"/>
              <a:gd name="connsiteX17275" fmla="*/ 5273446 w 12192000"/>
              <a:gd name="connsiteY17275" fmla="*/ 40596 h 364561"/>
              <a:gd name="connsiteX17276" fmla="*/ 5271576 w 12192000"/>
              <a:gd name="connsiteY17276" fmla="*/ 44090 h 364561"/>
              <a:gd name="connsiteX17277" fmla="*/ 5292203 w 12192000"/>
              <a:gd name="connsiteY17277" fmla="*/ 44090 h 364561"/>
              <a:gd name="connsiteX17278" fmla="*/ 5273446 w 12192000"/>
              <a:gd name="connsiteY17278" fmla="*/ 40596 h 364561"/>
              <a:gd name="connsiteX17279" fmla="*/ 5448526 w 12192000"/>
              <a:gd name="connsiteY17279" fmla="*/ 36870 h 364561"/>
              <a:gd name="connsiteX17280" fmla="*/ 5448371 w 12192000"/>
              <a:gd name="connsiteY17280" fmla="*/ 37015 h 364561"/>
              <a:gd name="connsiteX17281" fmla="*/ 5449752 w 12192000"/>
              <a:gd name="connsiteY17281" fmla="*/ 44003 h 364561"/>
              <a:gd name="connsiteX17282" fmla="*/ 5450827 w 12192000"/>
              <a:gd name="connsiteY17282" fmla="*/ 38196 h 364561"/>
              <a:gd name="connsiteX17283" fmla="*/ 4885566 w 12192000"/>
              <a:gd name="connsiteY17283" fmla="*/ 35807 h 364561"/>
              <a:gd name="connsiteX17284" fmla="*/ 4885566 w 12192000"/>
              <a:gd name="connsiteY17284" fmla="*/ 44004 h 364561"/>
              <a:gd name="connsiteX17285" fmla="*/ 4885566 w 12192000"/>
              <a:gd name="connsiteY17285" fmla="*/ 35807 h 364561"/>
              <a:gd name="connsiteX17286" fmla="*/ 5381193 w 12192000"/>
              <a:gd name="connsiteY17286" fmla="*/ 35807 h 364561"/>
              <a:gd name="connsiteX17287" fmla="*/ 5381193 w 12192000"/>
              <a:gd name="connsiteY17287" fmla="*/ 44004 h 364561"/>
              <a:gd name="connsiteX17288" fmla="*/ 5381193 w 12192000"/>
              <a:gd name="connsiteY17288" fmla="*/ 35807 h 364561"/>
              <a:gd name="connsiteX17289" fmla="*/ 5449752 w 12192000"/>
              <a:gd name="connsiteY17289" fmla="*/ 35720 h 364561"/>
              <a:gd name="connsiteX17290" fmla="*/ 5448130 w 12192000"/>
              <a:gd name="connsiteY17290" fmla="*/ 36642 h 364561"/>
              <a:gd name="connsiteX17291" fmla="*/ 5448526 w 12192000"/>
              <a:gd name="connsiteY17291" fmla="*/ 36870 h 364561"/>
              <a:gd name="connsiteX17292" fmla="*/ 5431796 w 12192000"/>
              <a:gd name="connsiteY17292" fmla="*/ 33828 h 364561"/>
              <a:gd name="connsiteX17293" fmla="*/ 5430108 w 12192000"/>
              <a:gd name="connsiteY17293" fmla="*/ 35720 h 364561"/>
              <a:gd name="connsiteX17294" fmla="*/ 5432464 w 12192000"/>
              <a:gd name="connsiteY17294" fmla="*/ 34170 h 364561"/>
              <a:gd name="connsiteX17295" fmla="*/ 4976125 w 12192000"/>
              <a:gd name="connsiteY17295" fmla="*/ 32792 h 364561"/>
              <a:gd name="connsiteX17296" fmla="*/ 4974552 w 12192000"/>
              <a:gd name="connsiteY17296" fmla="*/ 35720 h 364561"/>
              <a:gd name="connsiteX17297" fmla="*/ 4974552 w 12192000"/>
              <a:gd name="connsiteY17297" fmla="*/ 44003 h 364561"/>
              <a:gd name="connsiteX17298" fmla="*/ 4984572 w 12192000"/>
              <a:gd name="connsiteY17298" fmla="*/ 44003 h 364561"/>
              <a:gd name="connsiteX17299" fmla="*/ 4976125 w 12192000"/>
              <a:gd name="connsiteY17299" fmla="*/ 32792 h 364561"/>
              <a:gd name="connsiteX17300" fmla="*/ 5434558 w 12192000"/>
              <a:gd name="connsiteY17300" fmla="*/ 32792 h 364561"/>
              <a:gd name="connsiteX17301" fmla="*/ 5432464 w 12192000"/>
              <a:gd name="connsiteY17301" fmla="*/ 34170 h 364561"/>
              <a:gd name="connsiteX17302" fmla="*/ 5436247 w 12192000"/>
              <a:gd name="connsiteY17302" fmla="*/ 36109 h 364561"/>
              <a:gd name="connsiteX17303" fmla="*/ 5446088 w 12192000"/>
              <a:gd name="connsiteY17303" fmla="*/ 37801 h 364561"/>
              <a:gd name="connsiteX17304" fmla="*/ 5448130 w 12192000"/>
              <a:gd name="connsiteY17304" fmla="*/ 36642 h 364561"/>
              <a:gd name="connsiteX17305" fmla="*/ 5443614 w 12192000"/>
              <a:gd name="connsiteY17305" fmla="*/ 34038 h 364561"/>
              <a:gd name="connsiteX17306" fmla="*/ 5434558 w 12192000"/>
              <a:gd name="connsiteY17306" fmla="*/ 32792 h 364561"/>
              <a:gd name="connsiteX17307" fmla="*/ 5772982 w 12192000"/>
              <a:gd name="connsiteY17307" fmla="*/ 32713 h 364561"/>
              <a:gd name="connsiteX17308" fmla="*/ 5767208 w 12192000"/>
              <a:gd name="connsiteY17308" fmla="*/ 35807 h 364561"/>
              <a:gd name="connsiteX17309" fmla="*/ 5786656 w 12192000"/>
              <a:gd name="connsiteY17309" fmla="*/ 35807 h 364561"/>
              <a:gd name="connsiteX17310" fmla="*/ 5772982 w 12192000"/>
              <a:gd name="connsiteY17310" fmla="*/ 32713 h 364561"/>
              <a:gd name="connsiteX17311" fmla="*/ 1923227 w 12192000"/>
              <a:gd name="connsiteY17311" fmla="*/ 29396 h 364561"/>
              <a:gd name="connsiteX17312" fmla="*/ 1932963 w 12192000"/>
              <a:gd name="connsiteY17312" fmla="*/ 36746 h 364561"/>
              <a:gd name="connsiteX17313" fmla="*/ 1923227 w 12192000"/>
              <a:gd name="connsiteY17313" fmla="*/ 29396 h 364561"/>
              <a:gd name="connsiteX17314" fmla="*/ 11197503 w 12192000"/>
              <a:gd name="connsiteY17314" fmla="*/ 29396 h 364561"/>
              <a:gd name="connsiteX17315" fmla="*/ 11207239 w 12192000"/>
              <a:gd name="connsiteY17315" fmla="*/ 36746 h 364561"/>
              <a:gd name="connsiteX17316" fmla="*/ 11197503 w 12192000"/>
              <a:gd name="connsiteY17316" fmla="*/ 29396 h 364561"/>
              <a:gd name="connsiteX17317" fmla="*/ 4866118 w 12192000"/>
              <a:gd name="connsiteY17317" fmla="*/ 28473 h 364561"/>
              <a:gd name="connsiteX17318" fmla="*/ 4866118 w 12192000"/>
              <a:gd name="connsiteY17318" fmla="*/ 35807 h 364561"/>
              <a:gd name="connsiteX17319" fmla="*/ 4875545 w 12192000"/>
              <a:gd name="connsiteY17319" fmla="*/ 35807 h 364561"/>
              <a:gd name="connsiteX17320" fmla="*/ 4866118 w 12192000"/>
              <a:gd name="connsiteY17320" fmla="*/ 28473 h 364561"/>
              <a:gd name="connsiteX17321" fmla="*/ 5005196 w 12192000"/>
              <a:gd name="connsiteY17321" fmla="*/ 28473 h 364561"/>
              <a:gd name="connsiteX17322" fmla="*/ 5005196 w 12192000"/>
              <a:gd name="connsiteY17322" fmla="*/ 35807 h 364561"/>
              <a:gd name="connsiteX17323" fmla="*/ 5015216 w 12192000"/>
              <a:gd name="connsiteY17323" fmla="*/ 35807 h 364561"/>
              <a:gd name="connsiteX17324" fmla="*/ 5005196 w 12192000"/>
              <a:gd name="connsiteY17324" fmla="*/ 28473 h 364561"/>
              <a:gd name="connsiteX17325" fmla="*/ 5034664 w 12192000"/>
              <a:gd name="connsiteY17325" fmla="*/ 28473 h 364561"/>
              <a:gd name="connsiteX17326" fmla="*/ 5034664 w 12192000"/>
              <a:gd name="connsiteY17326" fmla="*/ 44003 h 364561"/>
              <a:gd name="connsiteX17327" fmla="*/ 5044093 w 12192000"/>
              <a:gd name="connsiteY17327" fmla="*/ 44003 h 364561"/>
              <a:gd name="connsiteX17328" fmla="*/ 5044093 w 12192000"/>
              <a:gd name="connsiteY17328" fmla="*/ 35720 h 364561"/>
              <a:gd name="connsiteX17329" fmla="*/ 5034664 w 12192000"/>
              <a:gd name="connsiteY17329" fmla="*/ 28473 h 364561"/>
              <a:gd name="connsiteX17330" fmla="*/ 5073559 w 12192000"/>
              <a:gd name="connsiteY17330" fmla="*/ 28473 h 364561"/>
              <a:gd name="connsiteX17331" fmla="*/ 5063541 w 12192000"/>
              <a:gd name="connsiteY17331" fmla="*/ 28473 h 364561"/>
              <a:gd name="connsiteX17332" fmla="*/ 5073559 w 12192000"/>
              <a:gd name="connsiteY17332" fmla="*/ 44003 h 364561"/>
              <a:gd name="connsiteX17333" fmla="*/ 5073559 w 12192000"/>
              <a:gd name="connsiteY17333" fmla="*/ 28473 h 364561"/>
              <a:gd name="connsiteX17334" fmla="*/ 5123661 w 12192000"/>
              <a:gd name="connsiteY17334" fmla="*/ 28473 h 364561"/>
              <a:gd name="connsiteX17335" fmla="*/ 5114223 w 12192000"/>
              <a:gd name="connsiteY17335" fmla="*/ 35807 h 364561"/>
              <a:gd name="connsiteX17336" fmla="*/ 5123661 w 12192000"/>
              <a:gd name="connsiteY17336" fmla="*/ 28473 h 364561"/>
              <a:gd name="connsiteX17337" fmla="*/ 5242110 w 12192000"/>
              <a:gd name="connsiteY17337" fmla="*/ 28473 h 364561"/>
              <a:gd name="connsiteX17338" fmla="*/ 5232091 w 12192000"/>
              <a:gd name="connsiteY17338" fmla="*/ 35807 h 364561"/>
              <a:gd name="connsiteX17339" fmla="*/ 5242110 w 12192000"/>
              <a:gd name="connsiteY17339" fmla="*/ 35807 h 364561"/>
              <a:gd name="connsiteX17340" fmla="*/ 5242110 w 12192000"/>
              <a:gd name="connsiteY17340" fmla="*/ 28473 h 364561"/>
              <a:gd name="connsiteX17341" fmla="*/ 5350547 w 12192000"/>
              <a:gd name="connsiteY17341" fmla="*/ 28473 h 364561"/>
              <a:gd name="connsiteX17342" fmla="*/ 5341118 w 12192000"/>
              <a:gd name="connsiteY17342" fmla="*/ 28473 h 364561"/>
              <a:gd name="connsiteX17343" fmla="*/ 5341118 w 12192000"/>
              <a:gd name="connsiteY17343" fmla="*/ 35807 h 364561"/>
              <a:gd name="connsiteX17344" fmla="*/ 5350547 w 12192000"/>
              <a:gd name="connsiteY17344" fmla="*/ 28473 h 364561"/>
              <a:gd name="connsiteX17345" fmla="*/ 5420678 w 12192000"/>
              <a:gd name="connsiteY17345" fmla="*/ 28473 h 364561"/>
              <a:gd name="connsiteX17346" fmla="*/ 5410659 w 12192000"/>
              <a:gd name="connsiteY17346" fmla="*/ 28473 h 364561"/>
              <a:gd name="connsiteX17347" fmla="*/ 5420678 w 12192000"/>
              <a:gd name="connsiteY17347" fmla="*/ 28473 h 364561"/>
              <a:gd name="connsiteX17348" fmla="*/ 5836749 w 12192000"/>
              <a:gd name="connsiteY17348" fmla="*/ 28473 h 364561"/>
              <a:gd name="connsiteX17349" fmla="*/ 5825552 w 12192000"/>
              <a:gd name="connsiteY17349" fmla="*/ 28473 h 364561"/>
              <a:gd name="connsiteX17350" fmla="*/ 5836749 w 12192000"/>
              <a:gd name="connsiteY17350" fmla="*/ 28473 h 364561"/>
              <a:gd name="connsiteX17351" fmla="*/ 5924757 w 12192000"/>
              <a:gd name="connsiteY17351" fmla="*/ 28473 h 364561"/>
              <a:gd name="connsiteX17352" fmla="*/ 5915131 w 12192000"/>
              <a:gd name="connsiteY17352" fmla="*/ 28473 h 364561"/>
              <a:gd name="connsiteX17353" fmla="*/ 5924757 w 12192000"/>
              <a:gd name="connsiteY17353" fmla="*/ 28473 h 364561"/>
              <a:gd name="connsiteX17354" fmla="*/ 6103129 w 12192000"/>
              <a:gd name="connsiteY17354" fmla="*/ 28473 h 364561"/>
              <a:gd name="connsiteX17355" fmla="*/ 6103129 w 12192000"/>
              <a:gd name="connsiteY17355" fmla="*/ 35807 h 364561"/>
              <a:gd name="connsiteX17356" fmla="*/ 6103129 w 12192000"/>
              <a:gd name="connsiteY17356" fmla="*/ 28473 h 364561"/>
              <a:gd name="connsiteX17357" fmla="*/ 5962002 w 12192000"/>
              <a:gd name="connsiteY17357" fmla="*/ 26394 h 364561"/>
              <a:gd name="connsiteX17358" fmla="*/ 5964930 w 12192000"/>
              <a:gd name="connsiteY17358" fmla="*/ 28473 h 364561"/>
              <a:gd name="connsiteX17359" fmla="*/ 5963563 w 12192000"/>
              <a:gd name="connsiteY17359" fmla="*/ 27502 h 364561"/>
              <a:gd name="connsiteX17360" fmla="*/ 5960828 w 12192000"/>
              <a:gd name="connsiteY17360" fmla="*/ 25561 h 364561"/>
              <a:gd name="connsiteX17361" fmla="*/ 5961283 w 12192000"/>
              <a:gd name="connsiteY17361" fmla="*/ 25884 h 364561"/>
              <a:gd name="connsiteX17362" fmla="*/ 5962002 w 12192000"/>
              <a:gd name="connsiteY17362" fmla="*/ 26394 h 364561"/>
              <a:gd name="connsiteX17363" fmla="*/ 5212642 w 12192000"/>
              <a:gd name="connsiteY17363" fmla="*/ 7334 h 364561"/>
              <a:gd name="connsiteX17364" fmla="*/ 5203213 w 12192000"/>
              <a:gd name="connsiteY17364" fmla="*/ 7334 h 364561"/>
              <a:gd name="connsiteX17365" fmla="*/ 5212642 w 12192000"/>
              <a:gd name="connsiteY17365" fmla="*/ 14237 h 364561"/>
              <a:gd name="connsiteX17366" fmla="*/ 5212642 w 12192000"/>
              <a:gd name="connsiteY17366" fmla="*/ 7334 h 364561"/>
              <a:gd name="connsiteX17367" fmla="*/ 5360566 w 12192000"/>
              <a:gd name="connsiteY17367" fmla="*/ 7334 h 364561"/>
              <a:gd name="connsiteX17368" fmla="*/ 5341118 w 12192000"/>
              <a:gd name="connsiteY17368" fmla="*/ 14452 h 364561"/>
              <a:gd name="connsiteX17369" fmla="*/ 5341118 w 12192000"/>
              <a:gd name="connsiteY17369" fmla="*/ 7334 h 364561"/>
              <a:gd name="connsiteX17370" fmla="*/ 5331394 w 12192000"/>
              <a:gd name="connsiteY17370" fmla="*/ 7334 h 364561"/>
              <a:gd name="connsiteX17371" fmla="*/ 5321670 w 12192000"/>
              <a:gd name="connsiteY17371" fmla="*/ 14452 h 364561"/>
              <a:gd name="connsiteX17372" fmla="*/ 5350842 w 12192000"/>
              <a:gd name="connsiteY17372" fmla="*/ 21571 h 364561"/>
              <a:gd name="connsiteX17373" fmla="*/ 5360566 w 12192000"/>
              <a:gd name="connsiteY17373" fmla="*/ 7334 h 364561"/>
              <a:gd name="connsiteX17374" fmla="*/ 1821006 w 12192000"/>
              <a:gd name="connsiteY17374" fmla="*/ 0 h 364561"/>
              <a:gd name="connsiteX17375" fmla="*/ 1821006 w 12192000"/>
              <a:gd name="connsiteY17375" fmla="*/ 7572 h 364561"/>
              <a:gd name="connsiteX17376" fmla="*/ 1821006 w 12192000"/>
              <a:gd name="connsiteY17376" fmla="*/ 0 h 364561"/>
              <a:gd name="connsiteX17377" fmla="*/ 5252128 w 12192000"/>
              <a:gd name="connsiteY17377" fmla="*/ 0 h 364561"/>
              <a:gd name="connsiteX17378" fmla="*/ 5242109 w 12192000"/>
              <a:gd name="connsiteY17378" fmla="*/ 0 h 364561"/>
              <a:gd name="connsiteX17379" fmla="*/ 5242109 w 12192000"/>
              <a:gd name="connsiteY17379" fmla="*/ 7334 h 364561"/>
              <a:gd name="connsiteX17380" fmla="*/ 5252128 w 12192000"/>
              <a:gd name="connsiteY17380" fmla="*/ 0 h 364561"/>
              <a:gd name="connsiteX17381" fmla="*/ 5321670 w 12192000"/>
              <a:gd name="connsiteY17381" fmla="*/ 0 h 364561"/>
              <a:gd name="connsiteX17382" fmla="*/ 5311651 w 12192000"/>
              <a:gd name="connsiteY17382" fmla="*/ 7334 h 364561"/>
              <a:gd name="connsiteX17383" fmla="*/ 5321670 w 12192000"/>
              <a:gd name="connsiteY17383" fmla="*/ 0 h 364561"/>
              <a:gd name="connsiteX17384" fmla="*/ 5341118 w 12192000"/>
              <a:gd name="connsiteY17384" fmla="*/ 0 h 364561"/>
              <a:gd name="connsiteX17385" fmla="*/ 5341118 w 12192000"/>
              <a:gd name="connsiteY17385" fmla="*/ 7334 h 364561"/>
              <a:gd name="connsiteX17386" fmla="*/ 5341118 w 12192000"/>
              <a:gd name="connsiteY17386" fmla="*/ 0 h 364561"/>
              <a:gd name="connsiteX17387" fmla="*/ 11095282 w 12192000"/>
              <a:gd name="connsiteY17387" fmla="*/ 0 h 364561"/>
              <a:gd name="connsiteX17388" fmla="*/ 11095282 w 12192000"/>
              <a:gd name="connsiteY17388" fmla="*/ 7572 h 364561"/>
              <a:gd name="connsiteX17389" fmla="*/ 11095282 w 12192000"/>
              <a:gd name="connsiteY17389" fmla="*/ 0 h 3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 ang="0">
                <a:pos x="connsiteX17316" y="connsiteY17316"/>
              </a:cxn>
              <a:cxn ang="0">
                <a:pos x="connsiteX17317" y="connsiteY17317"/>
              </a:cxn>
              <a:cxn ang="0">
                <a:pos x="connsiteX17318" y="connsiteY17318"/>
              </a:cxn>
              <a:cxn ang="0">
                <a:pos x="connsiteX17319" y="connsiteY17319"/>
              </a:cxn>
              <a:cxn ang="0">
                <a:pos x="connsiteX17320" y="connsiteY17320"/>
              </a:cxn>
              <a:cxn ang="0">
                <a:pos x="connsiteX17321" y="connsiteY17321"/>
              </a:cxn>
              <a:cxn ang="0">
                <a:pos x="connsiteX17322" y="connsiteY17322"/>
              </a:cxn>
              <a:cxn ang="0">
                <a:pos x="connsiteX17323" y="connsiteY17323"/>
              </a:cxn>
              <a:cxn ang="0">
                <a:pos x="connsiteX17324" y="connsiteY17324"/>
              </a:cxn>
              <a:cxn ang="0">
                <a:pos x="connsiteX17325" y="connsiteY17325"/>
              </a:cxn>
              <a:cxn ang="0">
                <a:pos x="connsiteX17326" y="connsiteY17326"/>
              </a:cxn>
              <a:cxn ang="0">
                <a:pos x="connsiteX17327" y="connsiteY17327"/>
              </a:cxn>
              <a:cxn ang="0">
                <a:pos x="connsiteX17328" y="connsiteY17328"/>
              </a:cxn>
              <a:cxn ang="0">
                <a:pos x="connsiteX17329" y="connsiteY17329"/>
              </a:cxn>
              <a:cxn ang="0">
                <a:pos x="connsiteX17330" y="connsiteY17330"/>
              </a:cxn>
              <a:cxn ang="0">
                <a:pos x="connsiteX17331" y="connsiteY17331"/>
              </a:cxn>
              <a:cxn ang="0">
                <a:pos x="connsiteX17332" y="connsiteY17332"/>
              </a:cxn>
              <a:cxn ang="0">
                <a:pos x="connsiteX17333" y="connsiteY17333"/>
              </a:cxn>
              <a:cxn ang="0">
                <a:pos x="connsiteX17334" y="connsiteY17334"/>
              </a:cxn>
              <a:cxn ang="0">
                <a:pos x="connsiteX17335" y="connsiteY17335"/>
              </a:cxn>
              <a:cxn ang="0">
                <a:pos x="connsiteX17336" y="connsiteY17336"/>
              </a:cxn>
              <a:cxn ang="0">
                <a:pos x="connsiteX17337" y="connsiteY17337"/>
              </a:cxn>
              <a:cxn ang="0">
                <a:pos x="connsiteX17338" y="connsiteY17338"/>
              </a:cxn>
              <a:cxn ang="0">
                <a:pos x="connsiteX17339" y="connsiteY17339"/>
              </a:cxn>
              <a:cxn ang="0">
                <a:pos x="connsiteX17340" y="connsiteY17340"/>
              </a:cxn>
              <a:cxn ang="0">
                <a:pos x="connsiteX17341" y="connsiteY17341"/>
              </a:cxn>
              <a:cxn ang="0">
                <a:pos x="connsiteX17342" y="connsiteY17342"/>
              </a:cxn>
              <a:cxn ang="0">
                <a:pos x="connsiteX17343" y="connsiteY17343"/>
              </a:cxn>
              <a:cxn ang="0">
                <a:pos x="connsiteX17344" y="connsiteY17344"/>
              </a:cxn>
              <a:cxn ang="0">
                <a:pos x="connsiteX17345" y="connsiteY17345"/>
              </a:cxn>
              <a:cxn ang="0">
                <a:pos x="connsiteX17346" y="connsiteY17346"/>
              </a:cxn>
              <a:cxn ang="0">
                <a:pos x="connsiteX17347" y="connsiteY17347"/>
              </a:cxn>
              <a:cxn ang="0">
                <a:pos x="connsiteX17348" y="connsiteY17348"/>
              </a:cxn>
              <a:cxn ang="0">
                <a:pos x="connsiteX17349" y="connsiteY17349"/>
              </a:cxn>
              <a:cxn ang="0">
                <a:pos x="connsiteX17350" y="connsiteY17350"/>
              </a:cxn>
              <a:cxn ang="0">
                <a:pos x="connsiteX17351" y="connsiteY17351"/>
              </a:cxn>
              <a:cxn ang="0">
                <a:pos x="connsiteX17352" y="connsiteY17352"/>
              </a:cxn>
              <a:cxn ang="0">
                <a:pos x="connsiteX17353" y="connsiteY17353"/>
              </a:cxn>
              <a:cxn ang="0">
                <a:pos x="connsiteX17354" y="connsiteY17354"/>
              </a:cxn>
              <a:cxn ang="0">
                <a:pos x="connsiteX17355" y="connsiteY17355"/>
              </a:cxn>
              <a:cxn ang="0">
                <a:pos x="connsiteX17356" y="connsiteY17356"/>
              </a:cxn>
              <a:cxn ang="0">
                <a:pos x="connsiteX17357" y="connsiteY17357"/>
              </a:cxn>
              <a:cxn ang="0">
                <a:pos x="connsiteX17358" y="connsiteY17358"/>
              </a:cxn>
              <a:cxn ang="0">
                <a:pos x="connsiteX17359" y="connsiteY17359"/>
              </a:cxn>
              <a:cxn ang="0">
                <a:pos x="connsiteX17360" y="connsiteY17360"/>
              </a:cxn>
              <a:cxn ang="0">
                <a:pos x="connsiteX17361" y="connsiteY17361"/>
              </a:cxn>
              <a:cxn ang="0">
                <a:pos x="connsiteX17362" y="connsiteY17362"/>
              </a:cxn>
              <a:cxn ang="0">
                <a:pos x="connsiteX17363" y="connsiteY17363"/>
              </a:cxn>
              <a:cxn ang="0">
                <a:pos x="connsiteX17364" y="connsiteY17364"/>
              </a:cxn>
              <a:cxn ang="0">
                <a:pos x="connsiteX17365" y="connsiteY17365"/>
              </a:cxn>
              <a:cxn ang="0">
                <a:pos x="connsiteX17366" y="connsiteY17366"/>
              </a:cxn>
              <a:cxn ang="0">
                <a:pos x="connsiteX17367" y="connsiteY17367"/>
              </a:cxn>
              <a:cxn ang="0">
                <a:pos x="connsiteX17368" y="connsiteY17368"/>
              </a:cxn>
              <a:cxn ang="0">
                <a:pos x="connsiteX17369" y="connsiteY17369"/>
              </a:cxn>
              <a:cxn ang="0">
                <a:pos x="connsiteX17370" y="connsiteY17370"/>
              </a:cxn>
              <a:cxn ang="0">
                <a:pos x="connsiteX17371" y="connsiteY17371"/>
              </a:cxn>
              <a:cxn ang="0">
                <a:pos x="connsiteX17372" y="connsiteY17372"/>
              </a:cxn>
              <a:cxn ang="0">
                <a:pos x="connsiteX17373" y="connsiteY17373"/>
              </a:cxn>
              <a:cxn ang="0">
                <a:pos x="connsiteX17374" y="connsiteY17374"/>
              </a:cxn>
              <a:cxn ang="0">
                <a:pos x="connsiteX17375" y="connsiteY17375"/>
              </a:cxn>
              <a:cxn ang="0">
                <a:pos x="connsiteX17376" y="connsiteY17376"/>
              </a:cxn>
              <a:cxn ang="0">
                <a:pos x="connsiteX17377" y="connsiteY17377"/>
              </a:cxn>
              <a:cxn ang="0">
                <a:pos x="connsiteX17378" y="connsiteY17378"/>
              </a:cxn>
              <a:cxn ang="0">
                <a:pos x="connsiteX17379" y="connsiteY17379"/>
              </a:cxn>
              <a:cxn ang="0">
                <a:pos x="connsiteX17380" y="connsiteY17380"/>
              </a:cxn>
              <a:cxn ang="0">
                <a:pos x="connsiteX17381" y="connsiteY17381"/>
              </a:cxn>
              <a:cxn ang="0">
                <a:pos x="connsiteX17382" y="connsiteY17382"/>
              </a:cxn>
              <a:cxn ang="0">
                <a:pos x="connsiteX17383" y="connsiteY17383"/>
              </a:cxn>
              <a:cxn ang="0">
                <a:pos x="connsiteX17384" y="connsiteY17384"/>
              </a:cxn>
              <a:cxn ang="0">
                <a:pos x="connsiteX17385" y="connsiteY17385"/>
              </a:cxn>
              <a:cxn ang="0">
                <a:pos x="connsiteX17386" y="connsiteY17386"/>
              </a:cxn>
              <a:cxn ang="0">
                <a:pos x="connsiteX17387" y="connsiteY17387"/>
              </a:cxn>
              <a:cxn ang="0">
                <a:pos x="connsiteX17388" y="connsiteY17388"/>
              </a:cxn>
              <a:cxn ang="0">
                <a:pos x="connsiteX17389" y="connsiteY17389"/>
              </a:cxn>
            </a:cxnLst>
            <a:rect l="l" t="t" r="r" b="b"/>
            <a:pathLst>
              <a:path w="12192000" h="364561">
                <a:moveTo>
                  <a:pt x="9619571" y="361516"/>
                </a:moveTo>
                <a:lnTo>
                  <a:pt x="9619507" y="361610"/>
                </a:lnTo>
                <a:lnTo>
                  <a:pt x="9619229" y="361516"/>
                </a:lnTo>
                <a:close/>
                <a:moveTo>
                  <a:pt x="3680757" y="359435"/>
                </a:moveTo>
                <a:cubicBezTo>
                  <a:pt x="3690796" y="359435"/>
                  <a:pt x="3680757" y="367007"/>
                  <a:pt x="3670718" y="359435"/>
                </a:cubicBezTo>
                <a:cubicBezTo>
                  <a:pt x="3680757" y="359435"/>
                  <a:pt x="3680757" y="359435"/>
                  <a:pt x="3680757" y="359435"/>
                </a:cubicBezTo>
                <a:close/>
                <a:moveTo>
                  <a:pt x="4786734" y="355437"/>
                </a:moveTo>
                <a:lnTo>
                  <a:pt x="4791774" y="358667"/>
                </a:lnTo>
                <a:lnTo>
                  <a:pt x="4789860" y="358544"/>
                </a:lnTo>
                <a:close/>
                <a:moveTo>
                  <a:pt x="6073663" y="354182"/>
                </a:moveTo>
                <a:cubicBezTo>
                  <a:pt x="6073663" y="361516"/>
                  <a:pt x="6064234" y="361516"/>
                  <a:pt x="6064234" y="354182"/>
                </a:cubicBezTo>
                <a:cubicBezTo>
                  <a:pt x="6073663" y="354182"/>
                  <a:pt x="6073663" y="354182"/>
                  <a:pt x="6073663" y="354182"/>
                </a:cubicBezTo>
                <a:close/>
                <a:moveTo>
                  <a:pt x="9615682" y="353961"/>
                </a:moveTo>
                <a:lnTo>
                  <a:pt x="9615952" y="354184"/>
                </a:lnTo>
                <a:lnTo>
                  <a:pt x="9615823" y="354102"/>
                </a:lnTo>
                <a:close/>
                <a:moveTo>
                  <a:pt x="267615" y="352308"/>
                </a:moveTo>
                <a:cubicBezTo>
                  <a:pt x="267615" y="359435"/>
                  <a:pt x="247542" y="359435"/>
                  <a:pt x="247542" y="352308"/>
                </a:cubicBezTo>
                <a:cubicBezTo>
                  <a:pt x="257608" y="352308"/>
                  <a:pt x="267615" y="352308"/>
                  <a:pt x="267615" y="352308"/>
                </a:cubicBezTo>
                <a:close/>
                <a:moveTo>
                  <a:pt x="339413" y="352308"/>
                </a:moveTo>
                <a:cubicBezTo>
                  <a:pt x="349757" y="352308"/>
                  <a:pt x="349757" y="367007"/>
                  <a:pt x="339413" y="359658"/>
                </a:cubicBezTo>
                <a:cubicBezTo>
                  <a:pt x="339413" y="352308"/>
                  <a:pt x="339413" y="352308"/>
                  <a:pt x="339413" y="352308"/>
                </a:cubicBezTo>
                <a:close/>
                <a:moveTo>
                  <a:pt x="3782674" y="352308"/>
                </a:moveTo>
                <a:cubicBezTo>
                  <a:pt x="3782674" y="359435"/>
                  <a:pt x="3772330" y="359435"/>
                  <a:pt x="3772330" y="352308"/>
                </a:cubicBezTo>
                <a:cubicBezTo>
                  <a:pt x="3772330" y="352308"/>
                  <a:pt x="3772330" y="352308"/>
                  <a:pt x="3782674" y="352308"/>
                </a:cubicBezTo>
                <a:close/>
                <a:moveTo>
                  <a:pt x="4569409" y="352308"/>
                </a:moveTo>
                <a:lnTo>
                  <a:pt x="4570320" y="352956"/>
                </a:lnTo>
                <a:lnTo>
                  <a:pt x="4569853" y="353760"/>
                </a:lnTo>
                <a:close/>
                <a:moveTo>
                  <a:pt x="4457604" y="348985"/>
                </a:moveTo>
                <a:lnTo>
                  <a:pt x="4457496" y="351212"/>
                </a:lnTo>
                <a:lnTo>
                  <a:pt x="4458145" y="349160"/>
                </a:lnTo>
                <a:close/>
                <a:moveTo>
                  <a:pt x="3272178" y="344737"/>
                </a:moveTo>
                <a:cubicBezTo>
                  <a:pt x="3272178" y="344737"/>
                  <a:pt x="3272178" y="344737"/>
                  <a:pt x="3272178" y="352309"/>
                </a:cubicBezTo>
                <a:cubicBezTo>
                  <a:pt x="3272178" y="352309"/>
                  <a:pt x="3272178" y="344737"/>
                  <a:pt x="3261834" y="344737"/>
                </a:cubicBezTo>
                <a:cubicBezTo>
                  <a:pt x="3272178" y="344737"/>
                  <a:pt x="3272178" y="344737"/>
                  <a:pt x="3272178" y="344737"/>
                </a:cubicBezTo>
                <a:close/>
                <a:moveTo>
                  <a:pt x="3700532" y="344737"/>
                </a:moveTo>
                <a:cubicBezTo>
                  <a:pt x="3700532" y="344737"/>
                  <a:pt x="3700532" y="359435"/>
                  <a:pt x="3690796" y="359435"/>
                </a:cubicBezTo>
                <a:cubicBezTo>
                  <a:pt x="3690796" y="352086"/>
                  <a:pt x="3700532" y="352086"/>
                  <a:pt x="3700532" y="344737"/>
                </a:cubicBezTo>
                <a:close/>
                <a:moveTo>
                  <a:pt x="4661286" y="344737"/>
                </a:moveTo>
                <a:lnTo>
                  <a:pt x="4657734" y="347415"/>
                </a:lnTo>
                <a:lnTo>
                  <a:pt x="4653603" y="348172"/>
                </a:lnTo>
                <a:lnTo>
                  <a:pt x="4653303" y="345597"/>
                </a:lnTo>
                <a:close/>
                <a:moveTo>
                  <a:pt x="4680590" y="344737"/>
                </a:moveTo>
                <a:lnTo>
                  <a:pt x="4680933" y="345324"/>
                </a:lnTo>
                <a:lnTo>
                  <a:pt x="4679833" y="346822"/>
                </a:lnTo>
                <a:lnTo>
                  <a:pt x="4677905" y="347293"/>
                </a:lnTo>
                <a:lnTo>
                  <a:pt x="4678203" y="349040"/>
                </a:lnTo>
                <a:lnTo>
                  <a:pt x="4676497" y="351362"/>
                </a:lnTo>
                <a:cubicBezTo>
                  <a:pt x="4674063" y="352309"/>
                  <a:pt x="4671630" y="352309"/>
                  <a:pt x="4671630" y="352309"/>
                </a:cubicBezTo>
                <a:cubicBezTo>
                  <a:pt x="4671630" y="344737"/>
                  <a:pt x="4671630" y="344737"/>
                  <a:pt x="4671630" y="344737"/>
                </a:cubicBezTo>
                <a:close/>
                <a:moveTo>
                  <a:pt x="133771" y="344736"/>
                </a:moveTo>
                <a:cubicBezTo>
                  <a:pt x="133771" y="352308"/>
                  <a:pt x="133771" y="352308"/>
                  <a:pt x="124019" y="352308"/>
                </a:cubicBezTo>
                <a:cubicBezTo>
                  <a:pt x="124019" y="344736"/>
                  <a:pt x="124019" y="344736"/>
                  <a:pt x="133771" y="344736"/>
                </a:cubicBezTo>
                <a:close/>
                <a:moveTo>
                  <a:pt x="175461" y="344736"/>
                </a:moveTo>
                <a:cubicBezTo>
                  <a:pt x="175461" y="344736"/>
                  <a:pt x="185473" y="359435"/>
                  <a:pt x="165395" y="359435"/>
                </a:cubicBezTo>
                <a:cubicBezTo>
                  <a:pt x="175461" y="352086"/>
                  <a:pt x="175461" y="344736"/>
                  <a:pt x="175461" y="344736"/>
                </a:cubicBezTo>
                <a:close/>
                <a:moveTo>
                  <a:pt x="808429" y="344736"/>
                </a:moveTo>
                <a:cubicBezTo>
                  <a:pt x="829830" y="344736"/>
                  <a:pt x="798442" y="352308"/>
                  <a:pt x="788454" y="344736"/>
                </a:cubicBezTo>
                <a:cubicBezTo>
                  <a:pt x="798442" y="344736"/>
                  <a:pt x="798442" y="344736"/>
                  <a:pt x="808429" y="344736"/>
                </a:cubicBezTo>
                <a:close/>
                <a:moveTo>
                  <a:pt x="10082704" y="344736"/>
                </a:moveTo>
                <a:cubicBezTo>
                  <a:pt x="10104105" y="344736"/>
                  <a:pt x="10072717" y="352308"/>
                  <a:pt x="10062730" y="344736"/>
                </a:cubicBezTo>
                <a:cubicBezTo>
                  <a:pt x="10072717" y="344736"/>
                  <a:pt x="10072717" y="344736"/>
                  <a:pt x="10082704" y="344736"/>
                </a:cubicBezTo>
                <a:close/>
                <a:moveTo>
                  <a:pt x="5070760" y="343923"/>
                </a:moveTo>
                <a:lnTo>
                  <a:pt x="5075920" y="344138"/>
                </a:lnTo>
                <a:lnTo>
                  <a:pt x="5076064" y="344395"/>
                </a:lnTo>
                <a:cubicBezTo>
                  <a:pt x="5073559" y="347064"/>
                  <a:pt x="5068550" y="350623"/>
                  <a:pt x="5063541" y="354182"/>
                </a:cubicBezTo>
                <a:cubicBezTo>
                  <a:pt x="5063541" y="350623"/>
                  <a:pt x="5066045" y="348844"/>
                  <a:pt x="5068550" y="347064"/>
                </a:cubicBezTo>
                <a:close/>
                <a:moveTo>
                  <a:pt x="4588880" y="343597"/>
                </a:moveTo>
                <a:lnTo>
                  <a:pt x="4589488" y="344712"/>
                </a:lnTo>
                <a:lnTo>
                  <a:pt x="4588880" y="344585"/>
                </a:lnTo>
                <a:close/>
                <a:moveTo>
                  <a:pt x="4632687" y="341828"/>
                </a:moveTo>
                <a:lnTo>
                  <a:pt x="4633029" y="341856"/>
                </a:lnTo>
                <a:lnTo>
                  <a:pt x="4632840" y="342301"/>
                </a:lnTo>
                <a:cubicBezTo>
                  <a:pt x="4632080" y="343762"/>
                  <a:pt x="4631471" y="344737"/>
                  <a:pt x="4631471" y="344737"/>
                </a:cubicBezTo>
                <a:close/>
                <a:moveTo>
                  <a:pt x="4386662" y="341167"/>
                </a:moveTo>
                <a:cubicBezTo>
                  <a:pt x="4389572" y="339976"/>
                  <a:pt x="4395390" y="344737"/>
                  <a:pt x="4395390" y="344737"/>
                </a:cubicBezTo>
                <a:cubicBezTo>
                  <a:pt x="4395390" y="344737"/>
                  <a:pt x="4395390" y="344737"/>
                  <a:pt x="4385046" y="344737"/>
                </a:cubicBezTo>
                <a:cubicBezTo>
                  <a:pt x="4385046" y="342621"/>
                  <a:pt x="4385693" y="341563"/>
                  <a:pt x="4386662" y="341167"/>
                </a:cubicBezTo>
                <a:close/>
                <a:moveTo>
                  <a:pt x="4912936" y="339946"/>
                </a:moveTo>
                <a:lnTo>
                  <a:pt x="4913154" y="341445"/>
                </a:lnTo>
                <a:lnTo>
                  <a:pt x="4910608" y="342696"/>
                </a:lnTo>
                <a:cubicBezTo>
                  <a:pt x="4907809" y="343613"/>
                  <a:pt x="4905010" y="343613"/>
                  <a:pt x="4905010" y="339946"/>
                </a:cubicBezTo>
                <a:close/>
                <a:moveTo>
                  <a:pt x="9340649" y="339946"/>
                </a:moveTo>
                <a:cubicBezTo>
                  <a:pt x="9350373" y="347280"/>
                  <a:pt x="9330925" y="347280"/>
                  <a:pt x="9340649" y="347280"/>
                </a:cubicBezTo>
                <a:cubicBezTo>
                  <a:pt x="9335787" y="347280"/>
                  <a:pt x="9335787" y="347280"/>
                  <a:pt x="9335787" y="346363"/>
                </a:cubicBezTo>
                <a:lnTo>
                  <a:pt x="9333557" y="343420"/>
                </a:lnTo>
                <a:lnTo>
                  <a:pt x="9335652" y="339946"/>
                </a:lnTo>
                <a:close/>
                <a:moveTo>
                  <a:pt x="4806329" y="339158"/>
                </a:moveTo>
                <a:lnTo>
                  <a:pt x="4806001" y="339946"/>
                </a:lnTo>
                <a:lnTo>
                  <a:pt x="4807106" y="339436"/>
                </a:lnTo>
                <a:close/>
                <a:moveTo>
                  <a:pt x="4431264" y="337276"/>
                </a:moveTo>
                <a:lnTo>
                  <a:pt x="4431969" y="337491"/>
                </a:lnTo>
                <a:lnTo>
                  <a:pt x="4431532" y="337570"/>
                </a:lnTo>
                <a:lnTo>
                  <a:pt x="4430538" y="338824"/>
                </a:lnTo>
                <a:close/>
                <a:moveTo>
                  <a:pt x="4848808" y="336783"/>
                </a:moveTo>
                <a:lnTo>
                  <a:pt x="4850152" y="339056"/>
                </a:lnTo>
                <a:cubicBezTo>
                  <a:pt x="4851380" y="339946"/>
                  <a:pt x="4851380" y="339946"/>
                  <a:pt x="4846469" y="339946"/>
                </a:cubicBezTo>
                <a:cubicBezTo>
                  <a:pt x="4841558" y="339946"/>
                  <a:pt x="4841558" y="339946"/>
                  <a:pt x="4841558" y="339056"/>
                </a:cubicBezTo>
                <a:lnTo>
                  <a:pt x="4840872" y="338186"/>
                </a:lnTo>
                <a:lnTo>
                  <a:pt x="4841579" y="337343"/>
                </a:lnTo>
                <a:close/>
                <a:moveTo>
                  <a:pt x="9438715" y="336730"/>
                </a:moveTo>
                <a:lnTo>
                  <a:pt x="9439362" y="339946"/>
                </a:lnTo>
                <a:cubicBezTo>
                  <a:pt x="9429638" y="339946"/>
                  <a:pt x="9429638" y="339946"/>
                  <a:pt x="9429638" y="339946"/>
                </a:cubicBezTo>
                <a:lnTo>
                  <a:pt x="9429300" y="339626"/>
                </a:lnTo>
                <a:close/>
                <a:moveTo>
                  <a:pt x="4436938" y="336491"/>
                </a:moveTo>
                <a:lnTo>
                  <a:pt x="4437373" y="336517"/>
                </a:lnTo>
                <a:lnTo>
                  <a:pt x="4437018" y="336581"/>
                </a:lnTo>
                <a:close/>
                <a:moveTo>
                  <a:pt x="63590" y="336274"/>
                </a:moveTo>
                <a:cubicBezTo>
                  <a:pt x="73752" y="344826"/>
                  <a:pt x="73752" y="344826"/>
                  <a:pt x="83861" y="352308"/>
                </a:cubicBezTo>
                <a:cubicBezTo>
                  <a:pt x="73752" y="352308"/>
                  <a:pt x="63590" y="344826"/>
                  <a:pt x="73752" y="352308"/>
                </a:cubicBezTo>
                <a:cubicBezTo>
                  <a:pt x="63590" y="352308"/>
                  <a:pt x="63590" y="352308"/>
                  <a:pt x="53438" y="352308"/>
                </a:cubicBezTo>
                <a:cubicBezTo>
                  <a:pt x="53438" y="344826"/>
                  <a:pt x="63590" y="344826"/>
                  <a:pt x="63590" y="336274"/>
                </a:cubicBezTo>
                <a:close/>
                <a:moveTo>
                  <a:pt x="103666" y="336274"/>
                </a:moveTo>
                <a:cubicBezTo>
                  <a:pt x="103666" y="336274"/>
                  <a:pt x="113675" y="336274"/>
                  <a:pt x="113675" y="344737"/>
                </a:cubicBezTo>
                <a:cubicBezTo>
                  <a:pt x="103666" y="344737"/>
                  <a:pt x="93600" y="336274"/>
                  <a:pt x="103666" y="336274"/>
                </a:cubicBezTo>
                <a:close/>
                <a:moveTo>
                  <a:pt x="2259705" y="336274"/>
                </a:moveTo>
                <a:cubicBezTo>
                  <a:pt x="2259705" y="344737"/>
                  <a:pt x="2249665" y="336274"/>
                  <a:pt x="2239626" y="336274"/>
                </a:cubicBezTo>
                <a:cubicBezTo>
                  <a:pt x="2259705" y="336274"/>
                  <a:pt x="2259705" y="336274"/>
                  <a:pt x="2259705" y="336274"/>
                </a:cubicBezTo>
                <a:close/>
                <a:moveTo>
                  <a:pt x="3526513" y="336274"/>
                </a:moveTo>
                <a:cubicBezTo>
                  <a:pt x="3526513" y="336274"/>
                  <a:pt x="3526513" y="338412"/>
                  <a:pt x="3526513" y="341485"/>
                </a:cubicBezTo>
                <a:lnTo>
                  <a:pt x="3526513" y="344826"/>
                </a:lnTo>
                <a:cubicBezTo>
                  <a:pt x="3516777" y="344826"/>
                  <a:pt x="3516777" y="344826"/>
                  <a:pt x="3516777" y="352308"/>
                </a:cubicBezTo>
                <a:cubicBezTo>
                  <a:pt x="3516777" y="344826"/>
                  <a:pt x="3516777" y="344826"/>
                  <a:pt x="3516777" y="344826"/>
                </a:cubicBezTo>
                <a:cubicBezTo>
                  <a:pt x="3526513" y="344826"/>
                  <a:pt x="3526513" y="344826"/>
                  <a:pt x="3526513" y="336274"/>
                </a:cubicBezTo>
                <a:close/>
                <a:moveTo>
                  <a:pt x="3690796" y="336274"/>
                </a:moveTo>
                <a:cubicBezTo>
                  <a:pt x="3690796" y="344826"/>
                  <a:pt x="3680757" y="344826"/>
                  <a:pt x="3690796" y="344826"/>
                </a:cubicBezTo>
                <a:cubicBezTo>
                  <a:pt x="3690796" y="352308"/>
                  <a:pt x="3680757" y="344826"/>
                  <a:pt x="3680757" y="344826"/>
                </a:cubicBezTo>
                <a:cubicBezTo>
                  <a:pt x="3680757" y="336274"/>
                  <a:pt x="3670718" y="336274"/>
                  <a:pt x="3680757" y="336274"/>
                </a:cubicBezTo>
                <a:cubicBezTo>
                  <a:pt x="3680757" y="336274"/>
                  <a:pt x="3680757" y="336274"/>
                  <a:pt x="3690796" y="336274"/>
                </a:cubicBezTo>
                <a:close/>
                <a:moveTo>
                  <a:pt x="3730954" y="336274"/>
                </a:moveTo>
                <a:cubicBezTo>
                  <a:pt x="3730954" y="344826"/>
                  <a:pt x="3720610" y="344826"/>
                  <a:pt x="3730954" y="344826"/>
                </a:cubicBezTo>
                <a:cubicBezTo>
                  <a:pt x="3730954" y="352308"/>
                  <a:pt x="3730954" y="344826"/>
                  <a:pt x="3720610" y="344826"/>
                </a:cubicBezTo>
                <a:cubicBezTo>
                  <a:pt x="3720610" y="344826"/>
                  <a:pt x="3730954" y="344826"/>
                  <a:pt x="3730954" y="336274"/>
                </a:cubicBezTo>
                <a:close/>
                <a:moveTo>
                  <a:pt x="3793018" y="336274"/>
                </a:moveTo>
                <a:cubicBezTo>
                  <a:pt x="3793018" y="336274"/>
                  <a:pt x="3793018" y="344826"/>
                  <a:pt x="3793018" y="352308"/>
                </a:cubicBezTo>
                <a:cubicBezTo>
                  <a:pt x="3782674" y="344826"/>
                  <a:pt x="3793018" y="344826"/>
                  <a:pt x="3793018" y="336274"/>
                </a:cubicBezTo>
                <a:close/>
                <a:moveTo>
                  <a:pt x="4211331" y="336274"/>
                </a:moveTo>
                <a:lnTo>
                  <a:pt x="4210153" y="346814"/>
                </a:lnTo>
                <a:lnTo>
                  <a:pt x="4207834" y="346363"/>
                </a:lnTo>
                <a:cubicBezTo>
                  <a:pt x="4205477" y="345446"/>
                  <a:pt x="4203120" y="343613"/>
                  <a:pt x="4203120" y="339946"/>
                </a:cubicBezTo>
                <a:cubicBezTo>
                  <a:pt x="4203120" y="343613"/>
                  <a:pt x="4203120" y="345446"/>
                  <a:pt x="4204298" y="346363"/>
                </a:cubicBezTo>
                <a:lnTo>
                  <a:pt x="4210131" y="347011"/>
                </a:lnTo>
                <a:lnTo>
                  <a:pt x="4210076" y="347498"/>
                </a:lnTo>
                <a:cubicBezTo>
                  <a:pt x="4211331" y="350438"/>
                  <a:pt x="4211331" y="352308"/>
                  <a:pt x="4201292" y="352308"/>
                </a:cubicBezTo>
                <a:cubicBezTo>
                  <a:pt x="4201292" y="336274"/>
                  <a:pt x="4201292" y="336274"/>
                  <a:pt x="4201292" y="336274"/>
                </a:cubicBezTo>
                <a:cubicBezTo>
                  <a:pt x="4211331" y="336274"/>
                  <a:pt x="4211331" y="336274"/>
                  <a:pt x="4211331" y="336274"/>
                </a:cubicBezTo>
                <a:close/>
                <a:moveTo>
                  <a:pt x="4457148" y="336274"/>
                </a:moveTo>
                <a:cubicBezTo>
                  <a:pt x="4464678" y="342688"/>
                  <a:pt x="4460913" y="344291"/>
                  <a:pt x="4458560" y="347849"/>
                </a:cubicBezTo>
                <a:lnTo>
                  <a:pt x="4458145" y="349160"/>
                </a:lnTo>
                <a:lnTo>
                  <a:pt x="4458669" y="349330"/>
                </a:lnTo>
                <a:lnTo>
                  <a:pt x="4465050" y="351394"/>
                </a:lnTo>
                <a:lnTo>
                  <a:pt x="4463874" y="353962"/>
                </a:lnTo>
                <a:lnTo>
                  <a:pt x="4462320" y="354842"/>
                </a:lnTo>
                <a:cubicBezTo>
                  <a:pt x="4459886" y="353923"/>
                  <a:pt x="4457453" y="352086"/>
                  <a:pt x="4457453" y="352086"/>
                </a:cubicBezTo>
                <a:lnTo>
                  <a:pt x="4457496" y="351212"/>
                </a:lnTo>
                <a:lnTo>
                  <a:pt x="4457148" y="352308"/>
                </a:lnTo>
                <a:cubicBezTo>
                  <a:pt x="4447109" y="352308"/>
                  <a:pt x="4447109" y="344826"/>
                  <a:pt x="4447109" y="344826"/>
                </a:cubicBezTo>
                <a:cubicBezTo>
                  <a:pt x="4457148" y="336274"/>
                  <a:pt x="4457148" y="344826"/>
                  <a:pt x="4457148" y="336274"/>
                </a:cubicBezTo>
                <a:close/>
                <a:moveTo>
                  <a:pt x="11533980" y="336274"/>
                </a:moveTo>
                <a:cubicBezTo>
                  <a:pt x="11533980" y="344737"/>
                  <a:pt x="11523941" y="336274"/>
                  <a:pt x="11513901" y="336274"/>
                </a:cubicBezTo>
                <a:cubicBezTo>
                  <a:pt x="11533980" y="336274"/>
                  <a:pt x="11533980" y="336274"/>
                  <a:pt x="11533980" y="336274"/>
                </a:cubicBezTo>
                <a:close/>
                <a:moveTo>
                  <a:pt x="4892028" y="335991"/>
                </a:moveTo>
                <a:lnTo>
                  <a:pt x="4892827" y="336884"/>
                </a:lnTo>
                <a:lnTo>
                  <a:pt x="4896390" y="337608"/>
                </a:lnTo>
                <a:lnTo>
                  <a:pt x="4895312" y="339946"/>
                </a:lnTo>
                <a:close/>
                <a:moveTo>
                  <a:pt x="4725116" y="335766"/>
                </a:moveTo>
                <a:lnTo>
                  <a:pt x="4716912" y="340148"/>
                </a:lnTo>
                <a:lnTo>
                  <a:pt x="4714885" y="339777"/>
                </a:lnTo>
                <a:lnTo>
                  <a:pt x="4711787" y="336517"/>
                </a:lnTo>
                <a:close/>
                <a:moveTo>
                  <a:pt x="9664719" y="335716"/>
                </a:moveTo>
                <a:lnTo>
                  <a:pt x="9665120" y="335849"/>
                </a:lnTo>
                <a:lnTo>
                  <a:pt x="9664191" y="336274"/>
                </a:lnTo>
                <a:close/>
                <a:moveTo>
                  <a:pt x="4708735" y="335023"/>
                </a:moveTo>
                <a:lnTo>
                  <a:pt x="4711787" y="336274"/>
                </a:lnTo>
                <a:lnTo>
                  <a:pt x="4709711" y="336274"/>
                </a:lnTo>
                <a:close/>
                <a:moveTo>
                  <a:pt x="4808826" y="334605"/>
                </a:moveTo>
                <a:lnTo>
                  <a:pt x="4811485" y="337416"/>
                </a:lnTo>
                <a:lnTo>
                  <a:pt x="4807106" y="339436"/>
                </a:lnTo>
                <a:lnTo>
                  <a:pt x="4808959" y="340101"/>
                </a:lnTo>
                <a:cubicBezTo>
                  <a:pt x="4813718" y="342775"/>
                  <a:pt x="4817198" y="347280"/>
                  <a:pt x="4817198" y="347280"/>
                </a:cubicBezTo>
                <a:lnTo>
                  <a:pt x="4809901" y="347280"/>
                </a:lnTo>
                <a:lnTo>
                  <a:pt x="4808776" y="345860"/>
                </a:lnTo>
                <a:lnTo>
                  <a:pt x="4805520" y="345273"/>
                </a:lnTo>
                <a:lnTo>
                  <a:pt x="4804995" y="343721"/>
                </a:lnTo>
                <a:lnTo>
                  <a:pt x="4803665" y="343159"/>
                </a:lnTo>
                <a:lnTo>
                  <a:pt x="4803665" y="338320"/>
                </a:lnTo>
                <a:lnTo>
                  <a:pt x="4803855" y="338271"/>
                </a:lnTo>
                <a:lnTo>
                  <a:pt x="4806329" y="339158"/>
                </a:lnTo>
                <a:lnTo>
                  <a:pt x="4807753" y="335735"/>
                </a:lnTo>
                <a:close/>
                <a:moveTo>
                  <a:pt x="4541556" y="334160"/>
                </a:moveTo>
                <a:lnTo>
                  <a:pt x="4544907" y="336603"/>
                </a:lnTo>
                <a:cubicBezTo>
                  <a:pt x="4544907" y="338382"/>
                  <a:pt x="4544907" y="340162"/>
                  <a:pt x="4549790" y="340162"/>
                </a:cubicBezTo>
                <a:lnTo>
                  <a:pt x="4550440" y="338742"/>
                </a:lnTo>
                <a:lnTo>
                  <a:pt x="4554345" y="347333"/>
                </a:lnTo>
                <a:lnTo>
                  <a:pt x="4549947" y="347333"/>
                </a:lnTo>
                <a:lnTo>
                  <a:pt x="4548316" y="349738"/>
                </a:lnTo>
                <a:close/>
                <a:moveTo>
                  <a:pt x="9433845" y="333470"/>
                </a:moveTo>
                <a:lnTo>
                  <a:pt x="9438147" y="333906"/>
                </a:lnTo>
                <a:lnTo>
                  <a:pt x="9438500" y="335663"/>
                </a:lnTo>
                <a:close/>
                <a:moveTo>
                  <a:pt x="5123653" y="333044"/>
                </a:moveTo>
                <a:cubicBezTo>
                  <a:pt x="5133672" y="333044"/>
                  <a:pt x="5123653" y="333044"/>
                  <a:pt x="5123653" y="339946"/>
                </a:cubicBezTo>
                <a:cubicBezTo>
                  <a:pt x="5123653" y="333044"/>
                  <a:pt x="5123653" y="333044"/>
                  <a:pt x="5123653" y="333044"/>
                </a:cubicBezTo>
                <a:close/>
                <a:moveTo>
                  <a:pt x="4917916" y="333043"/>
                </a:moveTo>
                <a:lnTo>
                  <a:pt x="4917756" y="334330"/>
                </a:lnTo>
                <a:lnTo>
                  <a:pt x="4916207" y="333043"/>
                </a:lnTo>
                <a:close/>
                <a:moveTo>
                  <a:pt x="9193020" y="333043"/>
                </a:moveTo>
                <a:cubicBezTo>
                  <a:pt x="9193020" y="333043"/>
                  <a:pt x="9195378" y="333043"/>
                  <a:pt x="9197735" y="333906"/>
                </a:cubicBezTo>
                <a:lnTo>
                  <a:pt x="9197896" y="334008"/>
                </a:lnTo>
                <a:lnTo>
                  <a:pt x="9198471" y="334122"/>
                </a:lnTo>
                <a:lnTo>
                  <a:pt x="9199499" y="334993"/>
                </a:lnTo>
                <a:lnTo>
                  <a:pt x="9199484" y="335012"/>
                </a:lnTo>
                <a:lnTo>
                  <a:pt x="9197896" y="334008"/>
                </a:lnTo>
                <a:close/>
                <a:moveTo>
                  <a:pt x="4630279" y="332989"/>
                </a:moveTo>
                <a:lnTo>
                  <a:pt x="4631036" y="335076"/>
                </a:lnTo>
                <a:lnTo>
                  <a:pt x="4627800" y="332989"/>
                </a:lnTo>
                <a:close/>
                <a:moveTo>
                  <a:pt x="9627523" y="332549"/>
                </a:moveTo>
                <a:lnTo>
                  <a:pt x="9627689" y="332711"/>
                </a:lnTo>
                <a:lnTo>
                  <a:pt x="9627501" y="332895"/>
                </a:lnTo>
                <a:lnTo>
                  <a:pt x="9627360" y="332828"/>
                </a:lnTo>
                <a:close/>
                <a:moveTo>
                  <a:pt x="4638924" y="332330"/>
                </a:moveTo>
                <a:lnTo>
                  <a:pt x="4639989" y="332785"/>
                </a:lnTo>
                <a:lnTo>
                  <a:pt x="4640217" y="333465"/>
                </a:lnTo>
                <a:lnTo>
                  <a:pt x="4638924" y="332989"/>
                </a:lnTo>
                <a:lnTo>
                  <a:pt x="4638924" y="338372"/>
                </a:lnTo>
                <a:lnTo>
                  <a:pt x="4637730" y="339392"/>
                </a:lnTo>
                <a:lnTo>
                  <a:pt x="4634865" y="337544"/>
                </a:lnTo>
                <a:lnTo>
                  <a:pt x="4635121" y="336942"/>
                </a:lnTo>
                <a:lnTo>
                  <a:pt x="4633270" y="332989"/>
                </a:lnTo>
                <a:lnTo>
                  <a:pt x="4638924" y="332989"/>
                </a:lnTo>
                <a:close/>
                <a:moveTo>
                  <a:pt x="9668130" y="332109"/>
                </a:moveTo>
                <a:lnTo>
                  <a:pt x="9667956" y="333004"/>
                </a:lnTo>
                <a:lnTo>
                  <a:pt x="9667559" y="332713"/>
                </a:lnTo>
                <a:close/>
                <a:moveTo>
                  <a:pt x="4569409" y="331069"/>
                </a:moveTo>
                <a:lnTo>
                  <a:pt x="4569409" y="335379"/>
                </a:lnTo>
                <a:cubicBezTo>
                  <a:pt x="4569409" y="336299"/>
                  <a:pt x="4569409" y="336299"/>
                  <a:pt x="4569409" y="336299"/>
                </a:cubicBezTo>
                <a:lnTo>
                  <a:pt x="4565405" y="333363"/>
                </a:lnTo>
                <a:lnTo>
                  <a:pt x="4565680" y="333043"/>
                </a:lnTo>
                <a:close/>
                <a:moveTo>
                  <a:pt x="4742676" y="329451"/>
                </a:moveTo>
                <a:lnTo>
                  <a:pt x="4737809" y="340148"/>
                </a:lnTo>
                <a:cubicBezTo>
                  <a:pt x="4747561" y="340148"/>
                  <a:pt x="4747561" y="340148"/>
                  <a:pt x="4747561" y="340148"/>
                </a:cubicBezTo>
                <a:cubicBezTo>
                  <a:pt x="4742685" y="343721"/>
                  <a:pt x="4740247" y="345507"/>
                  <a:pt x="4739028" y="346400"/>
                </a:cubicBezTo>
                <a:lnTo>
                  <a:pt x="4737857" y="347257"/>
                </a:lnTo>
                <a:lnTo>
                  <a:pt x="4737791" y="347285"/>
                </a:lnTo>
                <a:lnTo>
                  <a:pt x="4732959" y="345262"/>
                </a:lnTo>
                <a:lnTo>
                  <a:pt x="4733337" y="344939"/>
                </a:lnTo>
                <a:lnTo>
                  <a:pt x="4731947" y="344839"/>
                </a:lnTo>
                <a:lnTo>
                  <a:pt x="4729276" y="343721"/>
                </a:lnTo>
                <a:cubicBezTo>
                  <a:pt x="4728057" y="341934"/>
                  <a:pt x="4728057" y="340148"/>
                  <a:pt x="4728057" y="340148"/>
                </a:cubicBezTo>
                <a:lnTo>
                  <a:pt x="4734741" y="332803"/>
                </a:lnTo>
                <a:close/>
                <a:moveTo>
                  <a:pt x="4686325" y="329438"/>
                </a:moveTo>
                <a:lnTo>
                  <a:pt x="4693081" y="329834"/>
                </a:lnTo>
                <a:lnTo>
                  <a:pt x="4697409" y="333004"/>
                </a:lnTo>
                <a:lnTo>
                  <a:pt x="4695869" y="329997"/>
                </a:lnTo>
                <a:lnTo>
                  <a:pt x="4696576" y="330039"/>
                </a:lnTo>
                <a:lnTo>
                  <a:pt x="4705689" y="333774"/>
                </a:lnTo>
                <a:lnTo>
                  <a:pt x="4700911" y="336274"/>
                </a:lnTo>
                <a:lnTo>
                  <a:pt x="4684484" y="336274"/>
                </a:lnTo>
                <a:lnTo>
                  <a:pt x="4684000" y="335683"/>
                </a:lnTo>
                <a:lnTo>
                  <a:pt x="4684011" y="335654"/>
                </a:lnTo>
                <a:lnTo>
                  <a:pt x="4685168" y="335383"/>
                </a:lnTo>
                <a:lnTo>
                  <a:pt x="4684512" y="334309"/>
                </a:lnTo>
                <a:close/>
                <a:moveTo>
                  <a:pt x="43216" y="329148"/>
                </a:moveTo>
                <a:cubicBezTo>
                  <a:pt x="53438" y="336422"/>
                  <a:pt x="43216" y="336422"/>
                  <a:pt x="43216" y="344737"/>
                </a:cubicBezTo>
                <a:cubicBezTo>
                  <a:pt x="31534" y="344737"/>
                  <a:pt x="31534" y="336422"/>
                  <a:pt x="31534" y="336422"/>
                </a:cubicBezTo>
                <a:cubicBezTo>
                  <a:pt x="43216" y="336422"/>
                  <a:pt x="43216" y="336422"/>
                  <a:pt x="43216" y="329148"/>
                </a:cubicBezTo>
                <a:close/>
                <a:moveTo>
                  <a:pt x="349757" y="329148"/>
                </a:moveTo>
                <a:cubicBezTo>
                  <a:pt x="359508" y="329148"/>
                  <a:pt x="349757" y="336274"/>
                  <a:pt x="349757" y="336274"/>
                </a:cubicBezTo>
                <a:cubicBezTo>
                  <a:pt x="349757" y="329148"/>
                  <a:pt x="349757" y="329148"/>
                  <a:pt x="349757" y="329148"/>
                </a:cubicBezTo>
                <a:close/>
                <a:moveTo>
                  <a:pt x="922315" y="329148"/>
                </a:moveTo>
                <a:cubicBezTo>
                  <a:pt x="932050" y="329148"/>
                  <a:pt x="922315" y="336274"/>
                  <a:pt x="922315" y="336274"/>
                </a:cubicBezTo>
                <a:cubicBezTo>
                  <a:pt x="922315" y="329148"/>
                  <a:pt x="922315" y="329148"/>
                  <a:pt x="922315" y="329148"/>
                </a:cubicBezTo>
                <a:close/>
                <a:moveTo>
                  <a:pt x="2127061" y="329148"/>
                </a:moveTo>
                <a:cubicBezTo>
                  <a:pt x="2127061" y="336274"/>
                  <a:pt x="2127061" y="336274"/>
                  <a:pt x="2117326" y="336274"/>
                </a:cubicBezTo>
                <a:cubicBezTo>
                  <a:pt x="2127061" y="329148"/>
                  <a:pt x="2127061" y="329148"/>
                  <a:pt x="2127061" y="329148"/>
                </a:cubicBezTo>
                <a:close/>
                <a:moveTo>
                  <a:pt x="2189123" y="329148"/>
                </a:moveTo>
                <a:cubicBezTo>
                  <a:pt x="2199467" y="329148"/>
                  <a:pt x="2199467" y="336274"/>
                  <a:pt x="2199467" y="336274"/>
                </a:cubicBezTo>
                <a:cubicBezTo>
                  <a:pt x="2189123" y="336274"/>
                  <a:pt x="2189123" y="336274"/>
                  <a:pt x="2189123" y="329148"/>
                </a:cubicBezTo>
                <a:close/>
                <a:moveTo>
                  <a:pt x="3486355" y="329148"/>
                </a:moveTo>
                <a:cubicBezTo>
                  <a:pt x="3476315" y="336274"/>
                  <a:pt x="3476315" y="336274"/>
                  <a:pt x="3466276" y="336274"/>
                </a:cubicBezTo>
                <a:cubicBezTo>
                  <a:pt x="3466276" y="329148"/>
                  <a:pt x="3476315" y="329148"/>
                  <a:pt x="3486355" y="329148"/>
                </a:cubicBezTo>
                <a:close/>
                <a:moveTo>
                  <a:pt x="3546592" y="329148"/>
                </a:moveTo>
                <a:cubicBezTo>
                  <a:pt x="3546592" y="336274"/>
                  <a:pt x="3546592" y="336274"/>
                  <a:pt x="3536857" y="336274"/>
                </a:cubicBezTo>
                <a:cubicBezTo>
                  <a:pt x="3536857" y="329148"/>
                  <a:pt x="3546592" y="329148"/>
                  <a:pt x="3546592" y="329148"/>
                </a:cubicBezTo>
                <a:close/>
                <a:moveTo>
                  <a:pt x="3598311" y="329148"/>
                </a:moveTo>
                <a:cubicBezTo>
                  <a:pt x="3608654" y="336422"/>
                  <a:pt x="3608654" y="336422"/>
                  <a:pt x="3608654" y="336422"/>
                </a:cubicBezTo>
                <a:lnTo>
                  <a:pt x="3608654" y="336274"/>
                </a:lnTo>
                <a:cubicBezTo>
                  <a:pt x="3618694" y="344826"/>
                  <a:pt x="3618694" y="344826"/>
                  <a:pt x="3628734" y="344826"/>
                </a:cubicBezTo>
                <a:cubicBezTo>
                  <a:pt x="3618694" y="344826"/>
                  <a:pt x="3618694" y="352308"/>
                  <a:pt x="3608654" y="352308"/>
                </a:cubicBezTo>
                <a:cubicBezTo>
                  <a:pt x="3608654" y="352308"/>
                  <a:pt x="3608654" y="350438"/>
                  <a:pt x="3608654" y="347498"/>
                </a:cubicBezTo>
                <a:lnTo>
                  <a:pt x="3608654" y="336422"/>
                </a:lnTo>
                <a:cubicBezTo>
                  <a:pt x="3598311" y="344737"/>
                  <a:pt x="3598311" y="336422"/>
                  <a:pt x="3598311" y="329148"/>
                </a:cubicBezTo>
                <a:close/>
                <a:moveTo>
                  <a:pt x="3710876" y="329148"/>
                </a:moveTo>
                <a:cubicBezTo>
                  <a:pt x="3720610" y="329148"/>
                  <a:pt x="3720610" y="344737"/>
                  <a:pt x="3720610" y="344737"/>
                </a:cubicBezTo>
                <a:cubicBezTo>
                  <a:pt x="3710876" y="344737"/>
                  <a:pt x="3710876" y="336422"/>
                  <a:pt x="3710876" y="329148"/>
                </a:cubicBezTo>
                <a:close/>
                <a:moveTo>
                  <a:pt x="3762594" y="329148"/>
                </a:moveTo>
                <a:cubicBezTo>
                  <a:pt x="3762594" y="329148"/>
                  <a:pt x="3752372" y="329148"/>
                  <a:pt x="3752372" y="336274"/>
                </a:cubicBezTo>
                <a:cubicBezTo>
                  <a:pt x="3752372" y="336274"/>
                  <a:pt x="3752372" y="329148"/>
                  <a:pt x="3740690" y="336274"/>
                </a:cubicBezTo>
                <a:cubicBezTo>
                  <a:pt x="3740690" y="336274"/>
                  <a:pt x="3752372" y="329148"/>
                  <a:pt x="3740690" y="329148"/>
                </a:cubicBezTo>
                <a:cubicBezTo>
                  <a:pt x="3762594" y="329148"/>
                  <a:pt x="3762594" y="329148"/>
                  <a:pt x="3762594" y="329148"/>
                </a:cubicBezTo>
                <a:close/>
                <a:moveTo>
                  <a:pt x="4016929" y="329148"/>
                </a:moveTo>
                <a:cubicBezTo>
                  <a:pt x="4037008" y="329148"/>
                  <a:pt x="4026969" y="344939"/>
                  <a:pt x="4037008" y="344939"/>
                </a:cubicBezTo>
                <a:cubicBezTo>
                  <a:pt x="4026969" y="344939"/>
                  <a:pt x="4016929" y="344939"/>
                  <a:pt x="4016929" y="352308"/>
                </a:cubicBezTo>
                <a:cubicBezTo>
                  <a:pt x="4016929" y="336517"/>
                  <a:pt x="4016929" y="336517"/>
                  <a:pt x="4016929" y="336517"/>
                </a:cubicBezTo>
                <a:cubicBezTo>
                  <a:pt x="4016929" y="336517"/>
                  <a:pt x="4016929" y="344939"/>
                  <a:pt x="4026969" y="344939"/>
                </a:cubicBezTo>
                <a:cubicBezTo>
                  <a:pt x="4026969" y="336517"/>
                  <a:pt x="4016929" y="336517"/>
                  <a:pt x="4016929" y="329148"/>
                </a:cubicBezTo>
                <a:close/>
                <a:moveTo>
                  <a:pt x="4078992" y="329148"/>
                </a:moveTo>
                <a:cubicBezTo>
                  <a:pt x="4078992" y="336274"/>
                  <a:pt x="4068952" y="336274"/>
                  <a:pt x="4068952" y="336274"/>
                </a:cubicBezTo>
                <a:cubicBezTo>
                  <a:pt x="4068952" y="336274"/>
                  <a:pt x="4068952" y="336274"/>
                  <a:pt x="4058913" y="336274"/>
                </a:cubicBezTo>
                <a:cubicBezTo>
                  <a:pt x="4058913" y="329148"/>
                  <a:pt x="4058913" y="329148"/>
                  <a:pt x="4058913" y="329148"/>
                </a:cubicBezTo>
                <a:cubicBezTo>
                  <a:pt x="4058913" y="329148"/>
                  <a:pt x="4068952" y="336274"/>
                  <a:pt x="4078992" y="329148"/>
                </a:cubicBezTo>
                <a:close/>
                <a:moveTo>
                  <a:pt x="4141055" y="329148"/>
                </a:moveTo>
                <a:cubicBezTo>
                  <a:pt x="4129372" y="329148"/>
                  <a:pt x="4141055" y="329148"/>
                  <a:pt x="4141055" y="336274"/>
                </a:cubicBezTo>
                <a:cubicBezTo>
                  <a:pt x="4129372" y="336274"/>
                  <a:pt x="4129372" y="336274"/>
                  <a:pt x="4119150" y="336274"/>
                </a:cubicBezTo>
                <a:cubicBezTo>
                  <a:pt x="4119150" y="329148"/>
                  <a:pt x="4129372" y="329148"/>
                  <a:pt x="4141055" y="329148"/>
                </a:cubicBezTo>
                <a:close/>
                <a:moveTo>
                  <a:pt x="4345192" y="329148"/>
                </a:moveTo>
                <a:cubicBezTo>
                  <a:pt x="4345192" y="329148"/>
                  <a:pt x="4347702" y="330929"/>
                  <a:pt x="4347702" y="332711"/>
                </a:cubicBezTo>
                <a:lnTo>
                  <a:pt x="4338937" y="335200"/>
                </a:lnTo>
                <a:lnTo>
                  <a:pt x="4341024" y="333043"/>
                </a:lnTo>
                <a:lnTo>
                  <a:pt x="4337103" y="333043"/>
                </a:lnTo>
                <a:lnTo>
                  <a:pt x="4338917" y="330039"/>
                </a:lnTo>
                <a:cubicBezTo>
                  <a:pt x="4340172" y="329148"/>
                  <a:pt x="4340172" y="329148"/>
                  <a:pt x="4335152" y="329148"/>
                </a:cubicBezTo>
                <a:cubicBezTo>
                  <a:pt x="4345192" y="329148"/>
                  <a:pt x="4345192" y="329148"/>
                  <a:pt x="4345192" y="329148"/>
                </a:cubicBezTo>
                <a:close/>
                <a:moveTo>
                  <a:pt x="4415469" y="329148"/>
                </a:moveTo>
                <a:cubicBezTo>
                  <a:pt x="4415469" y="332832"/>
                  <a:pt x="4418024" y="334675"/>
                  <a:pt x="4422040" y="335596"/>
                </a:cubicBezTo>
                <a:lnTo>
                  <a:pt x="4429223" y="336028"/>
                </a:lnTo>
                <a:lnTo>
                  <a:pt x="4429938" y="339581"/>
                </a:lnTo>
                <a:lnTo>
                  <a:pt x="4425691" y="344939"/>
                </a:lnTo>
                <a:cubicBezTo>
                  <a:pt x="4431532" y="344939"/>
                  <a:pt x="4431532" y="346781"/>
                  <a:pt x="4428794" y="347703"/>
                </a:cubicBezTo>
                <a:lnTo>
                  <a:pt x="4416537" y="345161"/>
                </a:lnTo>
                <a:lnTo>
                  <a:pt x="4419991" y="339946"/>
                </a:lnTo>
                <a:lnTo>
                  <a:pt x="4415469" y="339946"/>
                </a:lnTo>
                <a:lnTo>
                  <a:pt x="4415469" y="331122"/>
                </a:lnTo>
                <a:cubicBezTo>
                  <a:pt x="4415469" y="329148"/>
                  <a:pt x="4415469" y="329148"/>
                  <a:pt x="4415469" y="329148"/>
                </a:cubicBezTo>
                <a:close/>
                <a:moveTo>
                  <a:pt x="4507346" y="329148"/>
                </a:moveTo>
                <a:lnTo>
                  <a:pt x="4513778" y="329781"/>
                </a:lnTo>
                <a:lnTo>
                  <a:pt x="4511097" y="331732"/>
                </a:lnTo>
                <a:close/>
                <a:moveTo>
                  <a:pt x="4599832" y="329148"/>
                </a:moveTo>
                <a:cubicBezTo>
                  <a:pt x="4599832" y="332711"/>
                  <a:pt x="4597246" y="332711"/>
                  <a:pt x="4595953" y="332711"/>
                </a:cubicBezTo>
                <a:lnTo>
                  <a:pt x="4596622" y="333325"/>
                </a:lnTo>
                <a:lnTo>
                  <a:pt x="4593627" y="333831"/>
                </a:lnTo>
                <a:lnTo>
                  <a:pt x="4590781" y="332711"/>
                </a:lnTo>
                <a:cubicBezTo>
                  <a:pt x="4589488" y="330929"/>
                  <a:pt x="4589488" y="329148"/>
                  <a:pt x="4589488" y="329148"/>
                </a:cubicBezTo>
                <a:cubicBezTo>
                  <a:pt x="4599832" y="329148"/>
                  <a:pt x="4599832" y="329148"/>
                  <a:pt x="4599832" y="329148"/>
                </a:cubicBezTo>
                <a:close/>
                <a:moveTo>
                  <a:pt x="9317492" y="329148"/>
                </a:moveTo>
                <a:lnTo>
                  <a:pt x="9317820" y="329782"/>
                </a:lnTo>
                <a:lnTo>
                  <a:pt x="9317140" y="330680"/>
                </a:lnTo>
                <a:close/>
                <a:moveTo>
                  <a:pt x="10196591" y="329148"/>
                </a:moveTo>
                <a:cubicBezTo>
                  <a:pt x="10206326" y="329148"/>
                  <a:pt x="10196591" y="336274"/>
                  <a:pt x="10196591" y="336274"/>
                </a:cubicBezTo>
                <a:cubicBezTo>
                  <a:pt x="10196591" y="329148"/>
                  <a:pt x="10196591" y="329148"/>
                  <a:pt x="10196591" y="329148"/>
                </a:cubicBezTo>
                <a:close/>
                <a:moveTo>
                  <a:pt x="11401337" y="329148"/>
                </a:moveTo>
                <a:cubicBezTo>
                  <a:pt x="11401337" y="336274"/>
                  <a:pt x="11401337" y="336274"/>
                  <a:pt x="11391601" y="336274"/>
                </a:cubicBezTo>
                <a:cubicBezTo>
                  <a:pt x="11401337" y="329148"/>
                  <a:pt x="11401337" y="329148"/>
                  <a:pt x="11401337" y="329148"/>
                </a:cubicBezTo>
                <a:close/>
                <a:moveTo>
                  <a:pt x="11463399" y="329148"/>
                </a:moveTo>
                <a:cubicBezTo>
                  <a:pt x="11473743" y="329148"/>
                  <a:pt x="11473743" y="336274"/>
                  <a:pt x="11473743" y="336274"/>
                </a:cubicBezTo>
                <a:cubicBezTo>
                  <a:pt x="11463399" y="336274"/>
                  <a:pt x="11463399" y="336274"/>
                  <a:pt x="11463399" y="329148"/>
                </a:cubicBezTo>
                <a:close/>
                <a:moveTo>
                  <a:pt x="9450022" y="328900"/>
                </a:moveTo>
                <a:lnTo>
                  <a:pt x="9448903" y="330786"/>
                </a:lnTo>
                <a:lnTo>
                  <a:pt x="9447618" y="329138"/>
                </a:lnTo>
                <a:close/>
                <a:moveTo>
                  <a:pt x="4492483" y="327755"/>
                </a:moveTo>
                <a:lnTo>
                  <a:pt x="4497914" y="331380"/>
                </a:lnTo>
                <a:lnTo>
                  <a:pt x="4497306" y="336274"/>
                </a:lnTo>
                <a:cubicBezTo>
                  <a:pt x="4497306" y="336274"/>
                  <a:pt x="4497306" y="328925"/>
                  <a:pt x="4487267" y="328925"/>
                </a:cubicBezTo>
                <a:cubicBezTo>
                  <a:pt x="4487267" y="328925"/>
                  <a:pt x="4489777" y="328925"/>
                  <a:pt x="4492287" y="328007"/>
                </a:cubicBezTo>
                <a:close/>
                <a:moveTo>
                  <a:pt x="9355655" y="327193"/>
                </a:moveTo>
                <a:lnTo>
                  <a:pt x="9361395" y="328804"/>
                </a:lnTo>
                <a:lnTo>
                  <a:pt x="9361471" y="330659"/>
                </a:lnTo>
                <a:lnTo>
                  <a:pt x="9360664" y="330877"/>
                </a:lnTo>
                <a:cubicBezTo>
                  <a:pt x="9358471" y="330533"/>
                  <a:pt x="9356592" y="329384"/>
                  <a:pt x="9355340" y="328006"/>
                </a:cubicBezTo>
                <a:close/>
                <a:moveTo>
                  <a:pt x="4687657" y="325860"/>
                </a:moveTo>
                <a:lnTo>
                  <a:pt x="4691679" y="328806"/>
                </a:lnTo>
                <a:lnTo>
                  <a:pt x="4691679" y="329081"/>
                </a:lnTo>
                <a:lnTo>
                  <a:pt x="4687394" y="326568"/>
                </a:lnTo>
                <a:close/>
                <a:moveTo>
                  <a:pt x="9513415" y="325860"/>
                </a:moveTo>
                <a:lnTo>
                  <a:pt x="9514187" y="328006"/>
                </a:lnTo>
                <a:lnTo>
                  <a:pt x="9513707" y="328248"/>
                </a:lnTo>
                <a:lnTo>
                  <a:pt x="9509144" y="325860"/>
                </a:lnTo>
                <a:close/>
                <a:moveTo>
                  <a:pt x="9677707" y="325860"/>
                </a:moveTo>
                <a:lnTo>
                  <a:pt x="9673638" y="326286"/>
                </a:lnTo>
                <a:lnTo>
                  <a:pt x="9674041" y="325860"/>
                </a:lnTo>
                <a:close/>
                <a:moveTo>
                  <a:pt x="4438894" y="325836"/>
                </a:moveTo>
                <a:cubicBezTo>
                  <a:pt x="4441632" y="324800"/>
                  <a:pt x="4447109" y="328945"/>
                  <a:pt x="4447109" y="328945"/>
                </a:cubicBezTo>
                <a:cubicBezTo>
                  <a:pt x="4447109" y="328945"/>
                  <a:pt x="4447109" y="328945"/>
                  <a:pt x="4447109" y="336315"/>
                </a:cubicBezTo>
                <a:cubicBezTo>
                  <a:pt x="4447109" y="344737"/>
                  <a:pt x="4447109" y="336315"/>
                  <a:pt x="4437373" y="336315"/>
                </a:cubicBezTo>
                <a:cubicBezTo>
                  <a:pt x="4447109" y="328945"/>
                  <a:pt x="4437373" y="336315"/>
                  <a:pt x="4437373" y="328945"/>
                </a:cubicBezTo>
                <a:cubicBezTo>
                  <a:pt x="4437373" y="327103"/>
                  <a:pt x="4437982" y="326182"/>
                  <a:pt x="4438894" y="325836"/>
                </a:cubicBezTo>
                <a:close/>
                <a:moveTo>
                  <a:pt x="3350926" y="325825"/>
                </a:moveTo>
                <a:cubicBezTo>
                  <a:pt x="3351867" y="326169"/>
                  <a:pt x="3352494" y="327088"/>
                  <a:pt x="3352494" y="328925"/>
                </a:cubicBezTo>
                <a:cubicBezTo>
                  <a:pt x="3352494" y="336274"/>
                  <a:pt x="3332415" y="328925"/>
                  <a:pt x="3342454" y="328925"/>
                </a:cubicBezTo>
                <a:cubicBezTo>
                  <a:pt x="3342454" y="328925"/>
                  <a:pt x="3348102" y="324791"/>
                  <a:pt x="3350926" y="325825"/>
                </a:cubicBezTo>
                <a:close/>
                <a:moveTo>
                  <a:pt x="4984275" y="325710"/>
                </a:moveTo>
                <a:cubicBezTo>
                  <a:pt x="4989137" y="329305"/>
                  <a:pt x="4986706" y="334697"/>
                  <a:pt x="4983060" y="337394"/>
                </a:cubicBezTo>
                <a:lnTo>
                  <a:pt x="4980676" y="338013"/>
                </a:lnTo>
                <a:lnTo>
                  <a:pt x="4977900" y="336462"/>
                </a:lnTo>
                <a:lnTo>
                  <a:pt x="4977900" y="332546"/>
                </a:lnTo>
                <a:lnTo>
                  <a:pt x="4983060" y="332001"/>
                </a:lnTo>
                <a:cubicBezTo>
                  <a:pt x="4984275" y="331102"/>
                  <a:pt x="4984275" y="329305"/>
                  <a:pt x="4984275" y="325710"/>
                </a:cubicBezTo>
                <a:close/>
                <a:moveTo>
                  <a:pt x="5008418" y="325710"/>
                </a:moveTo>
                <a:lnTo>
                  <a:pt x="5007442" y="326677"/>
                </a:lnTo>
                <a:lnTo>
                  <a:pt x="5005196" y="325710"/>
                </a:lnTo>
                <a:close/>
                <a:moveTo>
                  <a:pt x="5073559" y="325710"/>
                </a:moveTo>
                <a:cubicBezTo>
                  <a:pt x="5073559" y="325710"/>
                  <a:pt x="5073559" y="325710"/>
                  <a:pt x="5073559" y="326626"/>
                </a:cubicBezTo>
                <a:lnTo>
                  <a:pt x="5073559" y="331487"/>
                </a:lnTo>
                <a:lnTo>
                  <a:pt x="5070175" y="329013"/>
                </a:lnTo>
                <a:close/>
                <a:moveTo>
                  <a:pt x="4897560" y="325447"/>
                </a:moveTo>
                <a:lnTo>
                  <a:pt x="4901244" y="327085"/>
                </a:lnTo>
                <a:lnTo>
                  <a:pt x="4898873" y="332226"/>
                </a:lnTo>
                <a:lnTo>
                  <a:pt x="4893405" y="330906"/>
                </a:lnTo>
                <a:lnTo>
                  <a:pt x="4895312" y="325853"/>
                </a:lnTo>
                <a:close/>
                <a:moveTo>
                  <a:pt x="10268108" y="325226"/>
                </a:moveTo>
                <a:lnTo>
                  <a:pt x="10268214" y="325244"/>
                </a:lnTo>
                <a:lnTo>
                  <a:pt x="10268123" y="325362"/>
                </a:lnTo>
                <a:close/>
                <a:moveTo>
                  <a:pt x="9364570" y="324691"/>
                </a:moveTo>
                <a:lnTo>
                  <a:pt x="9367876" y="328925"/>
                </a:lnTo>
                <a:lnTo>
                  <a:pt x="9362447" y="330394"/>
                </a:lnTo>
                <a:close/>
                <a:moveTo>
                  <a:pt x="4927560" y="322921"/>
                </a:moveTo>
                <a:lnTo>
                  <a:pt x="4935851" y="325925"/>
                </a:lnTo>
                <a:lnTo>
                  <a:pt x="4935851" y="326476"/>
                </a:lnTo>
                <a:lnTo>
                  <a:pt x="4927560" y="329081"/>
                </a:lnTo>
                <a:cubicBezTo>
                  <a:pt x="4927560" y="336462"/>
                  <a:pt x="4927560" y="336462"/>
                  <a:pt x="4927560" y="336462"/>
                </a:cubicBezTo>
                <a:lnTo>
                  <a:pt x="4933322" y="338876"/>
                </a:lnTo>
                <a:lnTo>
                  <a:pt x="4930940" y="339272"/>
                </a:lnTo>
                <a:cubicBezTo>
                  <a:pt x="4928484" y="339717"/>
                  <a:pt x="4926029" y="339939"/>
                  <a:pt x="4923573" y="339160"/>
                </a:cubicBezTo>
                <a:lnTo>
                  <a:pt x="4920007" y="336199"/>
                </a:lnTo>
                <a:lnTo>
                  <a:pt x="4926301" y="335540"/>
                </a:lnTo>
                <a:cubicBezTo>
                  <a:pt x="4927560" y="334617"/>
                  <a:pt x="4927560" y="332772"/>
                  <a:pt x="4927560" y="329081"/>
                </a:cubicBezTo>
                <a:close/>
                <a:moveTo>
                  <a:pt x="4783730" y="322723"/>
                </a:moveTo>
                <a:lnTo>
                  <a:pt x="4783730" y="325710"/>
                </a:lnTo>
                <a:lnTo>
                  <a:pt x="4767105" y="325710"/>
                </a:lnTo>
                <a:close/>
                <a:moveTo>
                  <a:pt x="4861274" y="321701"/>
                </a:moveTo>
                <a:lnTo>
                  <a:pt x="4865712" y="325377"/>
                </a:lnTo>
                <a:lnTo>
                  <a:pt x="4865712" y="325709"/>
                </a:lnTo>
                <a:lnTo>
                  <a:pt x="4857662" y="325709"/>
                </a:lnTo>
                <a:lnTo>
                  <a:pt x="4856902" y="325391"/>
                </a:lnTo>
                <a:cubicBezTo>
                  <a:pt x="4855644" y="323546"/>
                  <a:pt x="4855644" y="321701"/>
                  <a:pt x="4855644" y="321701"/>
                </a:cubicBezTo>
                <a:close/>
                <a:moveTo>
                  <a:pt x="4875837" y="321701"/>
                </a:moveTo>
                <a:lnTo>
                  <a:pt x="4875837" y="324729"/>
                </a:lnTo>
                <a:cubicBezTo>
                  <a:pt x="4875837" y="325624"/>
                  <a:pt x="4875837" y="325624"/>
                  <a:pt x="4875837" y="325624"/>
                </a:cubicBezTo>
                <a:cubicBezTo>
                  <a:pt x="4875837" y="325624"/>
                  <a:pt x="4875837" y="325624"/>
                  <a:pt x="4885562" y="325624"/>
                </a:cubicBezTo>
                <a:lnTo>
                  <a:pt x="4884513" y="329485"/>
                </a:lnTo>
                <a:lnTo>
                  <a:pt x="4881601" y="330366"/>
                </a:lnTo>
                <a:lnTo>
                  <a:pt x="4881693" y="331039"/>
                </a:lnTo>
                <a:lnTo>
                  <a:pt x="4884119" y="330120"/>
                </a:lnTo>
                <a:lnTo>
                  <a:pt x="4884384" y="329961"/>
                </a:lnTo>
                <a:lnTo>
                  <a:pt x="4884346" y="330099"/>
                </a:lnTo>
                <a:lnTo>
                  <a:pt x="4881944" y="332879"/>
                </a:lnTo>
                <a:lnTo>
                  <a:pt x="4881693" y="331039"/>
                </a:lnTo>
                <a:lnTo>
                  <a:pt x="4879556" y="331849"/>
                </a:lnTo>
                <a:lnTo>
                  <a:pt x="4875002" y="330939"/>
                </a:lnTo>
                <a:lnTo>
                  <a:pt x="4872642" y="325727"/>
                </a:lnTo>
                <a:lnTo>
                  <a:pt x="4875781" y="321701"/>
                </a:lnTo>
                <a:close/>
                <a:moveTo>
                  <a:pt x="409935" y="321593"/>
                </a:moveTo>
                <a:lnTo>
                  <a:pt x="409471" y="321665"/>
                </a:lnTo>
                <a:lnTo>
                  <a:pt x="409870" y="321701"/>
                </a:lnTo>
                <a:lnTo>
                  <a:pt x="409878" y="321693"/>
                </a:lnTo>
                <a:close/>
                <a:moveTo>
                  <a:pt x="9684211" y="321593"/>
                </a:moveTo>
                <a:lnTo>
                  <a:pt x="9683746" y="321665"/>
                </a:lnTo>
                <a:lnTo>
                  <a:pt x="9684146" y="321701"/>
                </a:lnTo>
                <a:lnTo>
                  <a:pt x="9684154" y="321693"/>
                </a:lnTo>
                <a:close/>
                <a:moveTo>
                  <a:pt x="83557" y="321576"/>
                </a:moveTo>
                <a:cubicBezTo>
                  <a:pt x="93600" y="321576"/>
                  <a:pt x="83557" y="321576"/>
                  <a:pt x="93600" y="328925"/>
                </a:cubicBezTo>
                <a:cubicBezTo>
                  <a:pt x="83557" y="336274"/>
                  <a:pt x="73562" y="321576"/>
                  <a:pt x="83557" y="321576"/>
                </a:cubicBezTo>
                <a:close/>
                <a:moveTo>
                  <a:pt x="237598" y="321576"/>
                </a:moveTo>
                <a:cubicBezTo>
                  <a:pt x="247542" y="321576"/>
                  <a:pt x="237598" y="336274"/>
                  <a:pt x="226269" y="328925"/>
                </a:cubicBezTo>
                <a:cubicBezTo>
                  <a:pt x="226269" y="321576"/>
                  <a:pt x="237598" y="328925"/>
                  <a:pt x="237598" y="321576"/>
                </a:cubicBezTo>
                <a:close/>
                <a:moveTo>
                  <a:pt x="1504609" y="321576"/>
                </a:moveTo>
                <a:cubicBezTo>
                  <a:pt x="1504609" y="329148"/>
                  <a:pt x="1492927" y="329148"/>
                  <a:pt x="1492927" y="329148"/>
                </a:cubicBezTo>
                <a:cubicBezTo>
                  <a:pt x="1482704" y="329148"/>
                  <a:pt x="1492927" y="321576"/>
                  <a:pt x="1504609" y="321576"/>
                </a:cubicBezTo>
                <a:close/>
                <a:moveTo>
                  <a:pt x="2689884" y="321576"/>
                </a:moveTo>
                <a:lnTo>
                  <a:pt x="2690600" y="324062"/>
                </a:lnTo>
                <a:lnTo>
                  <a:pt x="2691101" y="325251"/>
                </a:lnTo>
                <a:cubicBezTo>
                  <a:pt x="2692318" y="327088"/>
                  <a:pt x="2694752" y="328925"/>
                  <a:pt x="2699619" y="328925"/>
                </a:cubicBezTo>
                <a:cubicBezTo>
                  <a:pt x="2699619" y="334437"/>
                  <a:pt x="2694144" y="331681"/>
                  <a:pt x="2691405" y="326858"/>
                </a:cubicBezTo>
                <a:lnTo>
                  <a:pt x="2690600" y="324062"/>
                </a:lnTo>
                <a:lnTo>
                  <a:pt x="2690036" y="322724"/>
                </a:lnTo>
                <a:cubicBezTo>
                  <a:pt x="2689884" y="322035"/>
                  <a:pt x="2689884" y="321576"/>
                  <a:pt x="2689884" y="321576"/>
                </a:cubicBezTo>
                <a:close/>
                <a:moveTo>
                  <a:pt x="3200380" y="321576"/>
                </a:moveTo>
                <a:cubicBezTo>
                  <a:pt x="3190036" y="321576"/>
                  <a:pt x="3190036" y="329148"/>
                  <a:pt x="3190036" y="329148"/>
                </a:cubicBezTo>
                <a:cubicBezTo>
                  <a:pt x="3190036" y="321576"/>
                  <a:pt x="3190036" y="321576"/>
                  <a:pt x="3190036" y="321576"/>
                </a:cubicBezTo>
                <a:cubicBezTo>
                  <a:pt x="3200380" y="321576"/>
                  <a:pt x="3200380" y="321576"/>
                  <a:pt x="3200380" y="321576"/>
                </a:cubicBezTo>
                <a:close/>
                <a:moveTo>
                  <a:pt x="3946348" y="321576"/>
                </a:moveTo>
                <a:cubicBezTo>
                  <a:pt x="3946348" y="329148"/>
                  <a:pt x="3946348" y="329148"/>
                  <a:pt x="3946348" y="329148"/>
                </a:cubicBezTo>
                <a:cubicBezTo>
                  <a:pt x="3935396" y="329148"/>
                  <a:pt x="3935396" y="329148"/>
                  <a:pt x="3935396" y="329148"/>
                </a:cubicBezTo>
                <a:cubicBezTo>
                  <a:pt x="3935396" y="329148"/>
                  <a:pt x="3935396" y="321576"/>
                  <a:pt x="3946348" y="321576"/>
                </a:cubicBezTo>
                <a:close/>
                <a:moveTo>
                  <a:pt x="3987115" y="321576"/>
                </a:moveTo>
                <a:cubicBezTo>
                  <a:pt x="3987115" y="329148"/>
                  <a:pt x="3967036" y="329148"/>
                  <a:pt x="3967036" y="321576"/>
                </a:cubicBezTo>
                <a:cubicBezTo>
                  <a:pt x="3977075" y="321576"/>
                  <a:pt x="3977075" y="321576"/>
                  <a:pt x="3987115" y="321576"/>
                </a:cubicBezTo>
                <a:close/>
                <a:moveTo>
                  <a:pt x="4375311" y="321576"/>
                </a:moveTo>
                <a:cubicBezTo>
                  <a:pt x="4395390" y="321576"/>
                  <a:pt x="4415469" y="321576"/>
                  <a:pt x="4405429" y="329148"/>
                </a:cubicBezTo>
                <a:cubicBezTo>
                  <a:pt x="4395390" y="321576"/>
                  <a:pt x="4385350" y="329148"/>
                  <a:pt x="4375311" y="321576"/>
                </a:cubicBezTo>
                <a:close/>
                <a:moveTo>
                  <a:pt x="4507346" y="321576"/>
                </a:moveTo>
                <a:cubicBezTo>
                  <a:pt x="4502326" y="321576"/>
                  <a:pt x="4499816" y="323413"/>
                  <a:pt x="4498561" y="326169"/>
                </a:cubicBezTo>
                <a:lnTo>
                  <a:pt x="4498493" y="326722"/>
                </a:lnTo>
                <a:lnTo>
                  <a:pt x="4493635" y="326280"/>
                </a:lnTo>
                <a:lnTo>
                  <a:pt x="4497306" y="321576"/>
                </a:lnTo>
                <a:cubicBezTo>
                  <a:pt x="4497306" y="321576"/>
                  <a:pt x="4497306" y="321576"/>
                  <a:pt x="4507346" y="321576"/>
                </a:cubicBezTo>
                <a:close/>
                <a:moveTo>
                  <a:pt x="4539290" y="321576"/>
                </a:moveTo>
                <a:lnTo>
                  <a:pt x="4539290" y="325747"/>
                </a:lnTo>
                <a:lnTo>
                  <a:pt x="4530297" y="323564"/>
                </a:lnTo>
                <a:lnTo>
                  <a:pt x="4530505" y="322496"/>
                </a:lnTo>
                <a:cubicBezTo>
                  <a:pt x="4531760" y="321576"/>
                  <a:pt x="4534270" y="321576"/>
                  <a:pt x="4539290" y="321576"/>
                </a:cubicBezTo>
                <a:close/>
                <a:moveTo>
                  <a:pt x="4559369" y="321576"/>
                </a:moveTo>
                <a:lnTo>
                  <a:pt x="4565788" y="323341"/>
                </a:lnTo>
                <a:lnTo>
                  <a:pt x="4564458" y="325036"/>
                </a:lnTo>
                <a:cubicBezTo>
                  <a:pt x="4562013" y="325925"/>
                  <a:pt x="4559568" y="325925"/>
                  <a:pt x="4559568" y="325925"/>
                </a:cubicBezTo>
                <a:lnTo>
                  <a:pt x="4556973" y="324036"/>
                </a:lnTo>
                <a:close/>
                <a:moveTo>
                  <a:pt x="4579448" y="321576"/>
                </a:moveTo>
                <a:cubicBezTo>
                  <a:pt x="4584468" y="328937"/>
                  <a:pt x="4584468" y="332618"/>
                  <a:pt x="4584468" y="335510"/>
                </a:cubicBezTo>
                <a:lnTo>
                  <a:pt x="4585624" y="337629"/>
                </a:lnTo>
                <a:lnTo>
                  <a:pt x="4577863" y="342277"/>
                </a:lnTo>
                <a:lnTo>
                  <a:pt x="4574429" y="341557"/>
                </a:lnTo>
                <a:cubicBezTo>
                  <a:pt x="4569409" y="340506"/>
                  <a:pt x="4564389" y="340506"/>
                  <a:pt x="4559369" y="344712"/>
                </a:cubicBezTo>
                <a:cubicBezTo>
                  <a:pt x="4564389" y="340506"/>
                  <a:pt x="4566899" y="338402"/>
                  <a:pt x="4569409" y="337351"/>
                </a:cubicBezTo>
                <a:lnTo>
                  <a:pt x="4577002" y="336555"/>
                </a:lnTo>
                <a:lnTo>
                  <a:pt x="4579125" y="340162"/>
                </a:lnTo>
                <a:lnTo>
                  <a:pt x="4579125" y="336333"/>
                </a:lnTo>
                <a:lnTo>
                  <a:pt x="4579448" y="336299"/>
                </a:lnTo>
                <a:lnTo>
                  <a:pt x="4579125" y="336265"/>
                </a:lnTo>
                <a:lnTo>
                  <a:pt x="4579125" y="333043"/>
                </a:lnTo>
                <a:cubicBezTo>
                  <a:pt x="4579125" y="333043"/>
                  <a:pt x="4576681" y="333043"/>
                  <a:pt x="4575458" y="333933"/>
                </a:cubicBezTo>
                <a:lnTo>
                  <a:pt x="4576681" y="336009"/>
                </a:lnTo>
                <a:lnTo>
                  <a:pt x="4570664" y="335379"/>
                </a:lnTo>
                <a:lnTo>
                  <a:pt x="4569785" y="330870"/>
                </a:lnTo>
                <a:lnTo>
                  <a:pt x="4579125" y="325925"/>
                </a:lnTo>
                <a:cubicBezTo>
                  <a:pt x="4579125" y="325925"/>
                  <a:pt x="4579125" y="324146"/>
                  <a:pt x="4577903" y="322366"/>
                </a:cubicBezTo>
                <a:lnTo>
                  <a:pt x="4577374" y="322146"/>
                </a:lnTo>
                <a:close/>
                <a:moveTo>
                  <a:pt x="9511874" y="321576"/>
                </a:moveTo>
                <a:lnTo>
                  <a:pt x="9512834" y="324245"/>
                </a:lnTo>
                <a:lnTo>
                  <a:pt x="9509236" y="323287"/>
                </a:lnTo>
                <a:close/>
                <a:moveTo>
                  <a:pt x="10778885" y="321576"/>
                </a:moveTo>
                <a:cubicBezTo>
                  <a:pt x="10778885" y="329148"/>
                  <a:pt x="10767202" y="329148"/>
                  <a:pt x="10767202" y="329148"/>
                </a:cubicBezTo>
                <a:cubicBezTo>
                  <a:pt x="10756980" y="329148"/>
                  <a:pt x="10767202" y="321576"/>
                  <a:pt x="10778885" y="321576"/>
                </a:cubicBezTo>
                <a:close/>
                <a:moveTo>
                  <a:pt x="11964160" y="321576"/>
                </a:moveTo>
                <a:lnTo>
                  <a:pt x="11964876" y="324062"/>
                </a:lnTo>
                <a:lnTo>
                  <a:pt x="11965377" y="325251"/>
                </a:lnTo>
                <a:cubicBezTo>
                  <a:pt x="11966593" y="327088"/>
                  <a:pt x="11969028" y="328925"/>
                  <a:pt x="11973895" y="328925"/>
                </a:cubicBezTo>
                <a:cubicBezTo>
                  <a:pt x="11973895" y="334437"/>
                  <a:pt x="11968419" y="331681"/>
                  <a:pt x="11965681" y="326858"/>
                </a:cubicBezTo>
                <a:lnTo>
                  <a:pt x="11964876" y="324062"/>
                </a:lnTo>
                <a:lnTo>
                  <a:pt x="11964312" y="322724"/>
                </a:lnTo>
                <a:cubicBezTo>
                  <a:pt x="11964160" y="322035"/>
                  <a:pt x="11964160" y="321576"/>
                  <a:pt x="11964160" y="321576"/>
                </a:cubicBezTo>
                <a:close/>
                <a:moveTo>
                  <a:pt x="4814920" y="321159"/>
                </a:moveTo>
                <a:lnTo>
                  <a:pt x="4815633" y="321719"/>
                </a:lnTo>
                <a:lnTo>
                  <a:pt x="4815751" y="322018"/>
                </a:lnTo>
                <a:lnTo>
                  <a:pt x="4814008" y="321576"/>
                </a:lnTo>
                <a:close/>
                <a:moveTo>
                  <a:pt x="4824466" y="320192"/>
                </a:moveTo>
                <a:lnTo>
                  <a:pt x="4827194" y="321428"/>
                </a:lnTo>
                <a:lnTo>
                  <a:pt x="4835162" y="329013"/>
                </a:lnTo>
                <a:lnTo>
                  <a:pt x="4835142" y="329052"/>
                </a:lnTo>
                <a:lnTo>
                  <a:pt x="4828916" y="325362"/>
                </a:lnTo>
                <a:lnTo>
                  <a:pt x="4826576" y="324768"/>
                </a:lnTo>
                <a:close/>
                <a:moveTo>
                  <a:pt x="662" y="319748"/>
                </a:moveTo>
                <a:lnTo>
                  <a:pt x="1402" y="321701"/>
                </a:lnTo>
                <a:cubicBezTo>
                  <a:pt x="1402" y="321701"/>
                  <a:pt x="1402" y="321240"/>
                  <a:pt x="1292" y="320663"/>
                </a:cubicBezTo>
                <a:close/>
                <a:moveTo>
                  <a:pt x="9408258" y="319535"/>
                </a:moveTo>
                <a:lnTo>
                  <a:pt x="9414718" y="320605"/>
                </a:lnTo>
                <a:lnTo>
                  <a:pt x="9415110" y="321395"/>
                </a:lnTo>
                <a:cubicBezTo>
                  <a:pt x="9417548" y="324074"/>
                  <a:pt x="9419986" y="325860"/>
                  <a:pt x="9419986" y="325860"/>
                </a:cubicBezTo>
                <a:lnTo>
                  <a:pt x="9408347" y="321597"/>
                </a:lnTo>
                <a:lnTo>
                  <a:pt x="9408347" y="321452"/>
                </a:lnTo>
                <a:lnTo>
                  <a:pt x="9407951" y="321452"/>
                </a:lnTo>
                <a:lnTo>
                  <a:pt x="9407796" y="321395"/>
                </a:lnTo>
                <a:close/>
                <a:moveTo>
                  <a:pt x="4604662" y="318934"/>
                </a:moveTo>
                <a:lnTo>
                  <a:pt x="4618070" y="321391"/>
                </a:lnTo>
                <a:lnTo>
                  <a:pt x="4618070" y="321950"/>
                </a:lnTo>
                <a:lnTo>
                  <a:pt x="4600887" y="324469"/>
                </a:lnTo>
                <a:cubicBezTo>
                  <a:pt x="4594594" y="325391"/>
                  <a:pt x="4589560" y="325391"/>
                  <a:pt x="4589560" y="321701"/>
                </a:cubicBezTo>
                <a:cubicBezTo>
                  <a:pt x="4594594" y="321701"/>
                  <a:pt x="4599628" y="319856"/>
                  <a:pt x="4604662" y="318934"/>
                </a:cubicBezTo>
                <a:close/>
                <a:moveTo>
                  <a:pt x="4905063" y="318807"/>
                </a:moveTo>
                <a:lnTo>
                  <a:pt x="4903786" y="321576"/>
                </a:lnTo>
                <a:lnTo>
                  <a:pt x="4902873" y="321576"/>
                </a:lnTo>
                <a:close/>
                <a:moveTo>
                  <a:pt x="4916207" y="318807"/>
                </a:moveTo>
                <a:cubicBezTo>
                  <a:pt x="4921118" y="318807"/>
                  <a:pt x="4923573" y="320587"/>
                  <a:pt x="4926029" y="322366"/>
                </a:cubicBezTo>
                <a:lnTo>
                  <a:pt x="4926183" y="322422"/>
                </a:lnTo>
                <a:lnTo>
                  <a:pt x="4922745" y="324222"/>
                </a:lnTo>
                <a:close/>
                <a:moveTo>
                  <a:pt x="5054112" y="318807"/>
                </a:moveTo>
                <a:cubicBezTo>
                  <a:pt x="5054112" y="318807"/>
                  <a:pt x="5054112" y="319239"/>
                  <a:pt x="5053955" y="319886"/>
                </a:cubicBezTo>
                <a:lnTo>
                  <a:pt x="5053003" y="321947"/>
                </a:lnTo>
                <a:lnTo>
                  <a:pt x="5052703" y="322798"/>
                </a:lnTo>
                <a:lnTo>
                  <a:pt x="5053460" y="324363"/>
                </a:lnTo>
                <a:lnTo>
                  <a:pt x="5050303" y="325710"/>
                </a:lnTo>
                <a:lnTo>
                  <a:pt x="5046008" y="325710"/>
                </a:lnTo>
                <a:lnTo>
                  <a:pt x="5046261" y="324856"/>
                </a:lnTo>
                <a:lnTo>
                  <a:pt x="5052859" y="322258"/>
                </a:lnTo>
                <a:lnTo>
                  <a:pt x="5053003" y="321947"/>
                </a:lnTo>
                <a:close/>
                <a:moveTo>
                  <a:pt x="5063541" y="318807"/>
                </a:moveTo>
                <a:cubicBezTo>
                  <a:pt x="5073559" y="318807"/>
                  <a:pt x="5063541" y="318807"/>
                  <a:pt x="5063541" y="325710"/>
                </a:cubicBezTo>
                <a:cubicBezTo>
                  <a:pt x="5063541" y="318807"/>
                  <a:pt x="5063541" y="318807"/>
                  <a:pt x="5063541" y="318807"/>
                </a:cubicBezTo>
                <a:close/>
                <a:moveTo>
                  <a:pt x="5114223" y="318807"/>
                </a:moveTo>
                <a:cubicBezTo>
                  <a:pt x="5114223" y="325710"/>
                  <a:pt x="5114223" y="318807"/>
                  <a:pt x="5114223" y="325710"/>
                </a:cubicBezTo>
                <a:cubicBezTo>
                  <a:pt x="5104205" y="325710"/>
                  <a:pt x="5114223" y="318807"/>
                  <a:pt x="5114223" y="318807"/>
                </a:cubicBezTo>
                <a:close/>
                <a:moveTo>
                  <a:pt x="7915338" y="318807"/>
                </a:moveTo>
                <a:cubicBezTo>
                  <a:pt x="7915338" y="318807"/>
                  <a:pt x="7915338" y="325925"/>
                  <a:pt x="7915338" y="333044"/>
                </a:cubicBezTo>
                <a:cubicBezTo>
                  <a:pt x="7915338" y="325925"/>
                  <a:pt x="7905319" y="325925"/>
                  <a:pt x="7915338" y="318807"/>
                </a:cubicBezTo>
                <a:close/>
                <a:moveTo>
                  <a:pt x="4658673" y="318526"/>
                </a:moveTo>
                <a:lnTo>
                  <a:pt x="4668154" y="324013"/>
                </a:lnTo>
                <a:lnTo>
                  <a:pt x="4668154" y="324967"/>
                </a:lnTo>
                <a:cubicBezTo>
                  <a:pt x="4668154" y="325860"/>
                  <a:pt x="4668154" y="325860"/>
                  <a:pt x="4668154" y="325860"/>
                </a:cubicBezTo>
                <a:cubicBezTo>
                  <a:pt x="4668154" y="325860"/>
                  <a:pt x="4665716" y="327646"/>
                  <a:pt x="4663278" y="330325"/>
                </a:cubicBezTo>
                <a:lnTo>
                  <a:pt x="4660543" y="335836"/>
                </a:lnTo>
                <a:lnTo>
                  <a:pt x="4652750" y="330600"/>
                </a:lnTo>
                <a:lnTo>
                  <a:pt x="4658673" y="333043"/>
                </a:lnTo>
                <a:cubicBezTo>
                  <a:pt x="4658673" y="325817"/>
                  <a:pt x="4658673" y="325817"/>
                  <a:pt x="4658673" y="325817"/>
                </a:cubicBezTo>
                <a:close/>
                <a:moveTo>
                  <a:pt x="125794" y="318310"/>
                </a:moveTo>
                <a:cubicBezTo>
                  <a:pt x="129135" y="317263"/>
                  <a:pt x="136942" y="321452"/>
                  <a:pt x="145559" y="321452"/>
                </a:cubicBezTo>
                <a:cubicBezTo>
                  <a:pt x="145559" y="336348"/>
                  <a:pt x="165680" y="328900"/>
                  <a:pt x="175747" y="328900"/>
                </a:cubicBezTo>
                <a:cubicBezTo>
                  <a:pt x="195817" y="336348"/>
                  <a:pt x="145559" y="336348"/>
                  <a:pt x="165680" y="352308"/>
                </a:cubicBezTo>
                <a:cubicBezTo>
                  <a:pt x="155614" y="352308"/>
                  <a:pt x="155614" y="344860"/>
                  <a:pt x="145559" y="344860"/>
                </a:cubicBezTo>
                <a:cubicBezTo>
                  <a:pt x="155614" y="344860"/>
                  <a:pt x="145559" y="336348"/>
                  <a:pt x="165680" y="336348"/>
                </a:cubicBezTo>
                <a:cubicBezTo>
                  <a:pt x="155614" y="328900"/>
                  <a:pt x="145559" y="328900"/>
                  <a:pt x="145559" y="328900"/>
                </a:cubicBezTo>
                <a:cubicBezTo>
                  <a:pt x="145559" y="328900"/>
                  <a:pt x="145559" y="336348"/>
                  <a:pt x="134071" y="328900"/>
                </a:cubicBezTo>
                <a:cubicBezTo>
                  <a:pt x="134071" y="328900"/>
                  <a:pt x="134071" y="328900"/>
                  <a:pt x="134071" y="321452"/>
                </a:cubicBezTo>
                <a:cubicBezTo>
                  <a:pt x="134071" y="321452"/>
                  <a:pt x="134071" y="321452"/>
                  <a:pt x="124019" y="321452"/>
                </a:cubicBezTo>
                <a:cubicBezTo>
                  <a:pt x="124019" y="319590"/>
                  <a:pt x="124654" y="318659"/>
                  <a:pt x="125794" y="318310"/>
                </a:cubicBezTo>
                <a:close/>
                <a:moveTo>
                  <a:pt x="0" y="317915"/>
                </a:moveTo>
                <a:lnTo>
                  <a:pt x="0" y="318982"/>
                </a:lnTo>
                <a:lnTo>
                  <a:pt x="152" y="318934"/>
                </a:lnTo>
                <a:lnTo>
                  <a:pt x="662" y="319748"/>
                </a:lnTo>
                <a:close/>
                <a:moveTo>
                  <a:pt x="200723" y="315897"/>
                </a:moveTo>
                <a:cubicBezTo>
                  <a:pt x="205756" y="315897"/>
                  <a:pt x="210826" y="317790"/>
                  <a:pt x="215917" y="321576"/>
                </a:cubicBezTo>
                <a:cubicBezTo>
                  <a:pt x="205756" y="321576"/>
                  <a:pt x="205756" y="329148"/>
                  <a:pt x="195614" y="329148"/>
                </a:cubicBezTo>
                <a:cubicBezTo>
                  <a:pt x="185473" y="321576"/>
                  <a:pt x="185473" y="321576"/>
                  <a:pt x="185473" y="321576"/>
                </a:cubicBezTo>
                <a:cubicBezTo>
                  <a:pt x="190562" y="317790"/>
                  <a:pt x="195614" y="315897"/>
                  <a:pt x="200723" y="315897"/>
                </a:cubicBezTo>
                <a:close/>
                <a:moveTo>
                  <a:pt x="9474998" y="315897"/>
                </a:moveTo>
                <a:lnTo>
                  <a:pt x="9482540" y="318716"/>
                </a:lnTo>
                <a:lnTo>
                  <a:pt x="9470137" y="318716"/>
                </a:lnTo>
                <a:lnTo>
                  <a:pt x="9467991" y="318507"/>
                </a:lnTo>
                <a:lnTo>
                  <a:pt x="9468275" y="318401"/>
                </a:lnTo>
                <a:lnTo>
                  <a:pt x="9470137" y="318716"/>
                </a:lnTo>
                <a:lnTo>
                  <a:pt x="9470137" y="317707"/>
                </a:lnTo>
                <a:close/>
                <a:moveTo>
                  <a:pt x="4651406" y="314321"/>
                </a:moveTo>
                <a:lnTo>
                  <a:pt x="4651793" y="314545"/>
                </a:lnTo>
                <a:lnTo>
                  <a:pt x="4652887" y="315656"/>
                </a:lnTo>
                <a:lnTo>
                  <a:pt x="4651406" y="319219"/>
                </a:lnTo>
                <a:lnTo>
                  <a:pt x="4651406" y="315243"/>
                </a:lnTo>
                <a:cubicBezTo>
                  <a:pt x="4651406" y="314321"/>
                  <a:pt x="4651406" y="314321"/>
                  <a:pt x="4651406" y="314321"/>
                </a:cubicBezTo>
                <a:close/>
                <a:moveTo>
                  <a:pt x="9650862" y="314321"/>
                </a:moveTo>
                <a:lnTo>
                  <a:pt x="9651689" y="315140"/>
                </a:lnTo>
                <a:cubicBezTo>
                  <a:pt x="9652923" y="315140"/>
                  <a:pt x="9652923" y="315140"/>
                  <a:pt x="9647987" y="318807"/>
                </a:cubicBezTo>
                <a:lnTo>
                  <a:pt x="9661701" y="318807"/>
                </a:lnTo>
                <a:lnTo>
                  <a:pt x="9653948" y="321701"/>
                </a:lnTo>
                <a:cubicBezTo>
                  <a:pt x="9653948" y="321701"/>
                  <a:pt x="9651431" y="321701"/>
                  <a:pt x="9648914" y="320779"/>
                </a:cubicBezTo>
                <a:lnTo>
                  <a:pt x="9647377" y="318807"/>
                </a:lnTo>
                <a:lnTo>
                  <a:pt x="9647987" y="318807"/>
                </a:lnTo>
                <a:lnTo>
                  <a:pt x="9647321" y="318734"/>
                </a:lnTo>
                <a:lnTo>
                  <a:pt x="9643880" y="314321"/>
                </a:lnTo>
                <a:close/>
                <a:moveTo>
                  <a:pt x="3169957" y="314227"/>
                </a:moveTo>
                <a:cubicBezTo>
                  <a:pt x="3169957" y="314227"/>
                  <a:pt x="3169957" y="314227"/>
                  <a:pt x="3169957" y="321576"/>
                </a:cubicBezTo>
                <a:cubicBezTo>
                  <a:pt x="3158396" y="321576"/>
                  <a:pt x="3158396" y="314227"/>
                  <a:pt x="3158396" y="314227"/>
                </a:cubicBezTo>
                <a:cubicBezTo>
                  <a:pt x="3169957" y="314227"/>
                  <a:pt x="3169957" y="314227"/>
                  <a:pt x="3169957" y="314227"/>
                </a:cubicBezTo>
                <a:close/>
                <a:moveTo>
                  <a:pt x="63210" y="314004"/>
                </a:moveTo>
                <a:cubicBezTo>
                  <a:pt x="73562" y="314004"/>
                  <a:pt x="83861" y="321576"/>
                  <a:pt x="73562" y="329148"/>
                </a:cubicBezTo>
                <a:cubicBezTo>
                  <a:pt x="63210" y="329148"/>
                  <a:pt x="73562" y="321576"/>
                  <a:pt x="63210" y="314004"/>
                </a:cubicBezTo>
                <a:close/>
                <a:moveTo>
                  <a:pt x="1002632" y="314004"/>
                </a:moveTo>
                <a:cubicBezTo>
                  <a:pt x="1002632" y="329148"/>
                  <a:pt x="982553" y="329148"/>
                  <a:pt x="992592" y="314004"/>
                </a:cubicBezTo>
                <a:cubicBezTo>
                  <a:pt x="1002632" y="314004"/>
                  <a:pt x="1002632" y="314004"/>
                  <a:pt x="1002632" y="314004"/>
                </a:cubicBezTo>
                <a:close/>
                <a:moveTo>
                  <a:pt x="1044311" y="314004"/>
                </a:moveTo>
                <a:cubicBezTo>
                  <a:pt x="1054350" y="321576"/>
                  <a:pt x="1034271" y="329148"/>
                  <a:pt x="1054350" y="321576"/>
                </a:cubicBezTo>
                <a:cubicBezTo>
                  <a:pt x="1054350" y="329148"/>
                  <a:pt x="1054350" y="329148"/>
                  <a:pt x="1054350" y="329148"/>
                </a:cubicBezTo>
                <a:cubicBezTo>
                  <a:pt x="1044311" y="329148"/>
                  <a:pt x="1034271" y="321576"/>
                  <a:pt x="1044311" y="314004"/>
                </a:cubicBezTo>
                <a:close/>
                <a:moveTo>
                  <a:pt x="1218634" y="314004"/>
                </a:moveTo>
                <a:cubicBezTo>
                  <a:pt x="1218634" y="314004"/>
                  <a:pt x="1218634" y="321576"/>
                  <a:pt x="1228369" y="321576"/>
                </a:cubicBezTo>
                <a:cubicBezTo>
                  <a:pt x="1218634" y="321576"/>
                  <a:pt x="1218634" y="321576"/>
                  <a:pt x="1218634" y="321576"/>
                </a:cubicBezTo>
                <a:cubicBezTo>
                  <a:pt x="1218634" y="321576"/>
                  <a:pt x="1218634" y="321576"/>
                  <a:pt x="1218634" y="314004"/>
                </a:cubicBezTo>
                <a:close/>
                <a:moveTo>
                  <a:pt x="3281913" y="314004"/>
                </a:moveTo>
                <a:cubicBezTo>
                  <a:pt x="3281913" y="314004"/>
                  <a:pt x="3281913" y="321576"/>
                  <a:pt x="3272178" y="314004"/>
                </a:cubicBezTo>
                <a:cubicBezTo>
                  <a:pt x="3281913" y="314004"/>
                  <a:pt x="3281913" y="314004"/>
                  <a:pt x="3281913" y="314004"/>
                </a:cubicBezTo>
                <a:close/>
                <a:moveTo>
                  <a:pt x="3322680" y="314004"/>
                </a:moveTo>
                <a:cubicBezTo>
                  <a:pt x="3322680" y="314004"/>
                  <a:pt x="3322680" y="329148"/>
                  <a:pt x="3312336" y="329148"/>
                </a:cubicBezTo>
                <a:cubicBezTo>
                  <a:pt x="3312336" y="321576"/>
                  <a:pt x="3312336" y="321576"/>
                  <a:pt x="3322680" y="314004"/>
                </a:cubicBezTo>
                <a:close/>
                <a:moveTo>
                  <a:pt x="4068649" y="314004"/>
                </a:moveTo>
                <a:cubicBezTo>
                  <a:pt x="4068649" y="321576"/>
                  <a:pt x="4058581" y="314004"/>
                  <a:pt x="4058581" y="329148"/>
                </a:cubicBezTo>
                <a:cubicBezTo>
                  <a:pt x="4048514" y="321576"/>
                  <a:pt x="4048514" y="321576"/>
                  <a:pt x="4037008" y="321576"/>
                </a:cubicBezTo>
                <a:cubicBezTo>
                  <a:pt x="4037008" y="314004"/>
                  <a:pt x="4037008" y="314004"/>
                  <a:pt x="4037008" y="314004"/>
                </a:cubicBezTo>
                <a:cubicBezTo>
                  <a:pt x="4037008" y="314004"/>
                  <a:pt x="4058581" y="314004"/>
                  <a:pt x="4068649" y="314004"/>
                </a:cubicBezTo>
                <a:close/>
                <a:moveTo>
                  <a:pt x="4161011" y="314004"/>
                </a:moveTo>
                <a:lnTo>
                  <a:pt x="4160949" y="314156"/>
                </a:lnTo>
                <a:lnTo>
                  <a:pt x="4160949" y="314321"/>
                </a:lnTo>
                <a:lnTo>
                  <a:pt x="4161054" y="314321"/>
                </a:lnTo>
                <a:close/>
                <a:moveTo>
                  <a:pt x="4405734" y="314004"/>
                </a:moveTo>
                <a:lnTo>
                  <a:pt x="4406317" y="314155"/>
                </a:lnTo>
                <a:lnTo>
                  <a:pt x="4406601" y="314100"/>
                </a:lnTo>
                <a:close/>
                <a:moveTo>
                  <a:pt x="9337486" y="314004"/>
                </a:moveTo>
                <a:lnTo>
                  <a:pt x="9350336" y="318711"/>
                </a:lnTo>
                <a:lnTo>
                  <a:pt x="9350331" y="318716"/>
                </a:lnTo>
                <a:lnTo>
                  <a:pt x="9350339" y="318714"/>
                </a:lnTo>
                <a:lnTo>
                  <a:pt x="9350339" y="318712"/>
                </a:lnTo>
                <a:lnTo>
                  <a:pt x="9350343" y="318713"/>
                </a:lnTo>
                <a:lnTo>
                  <a:pt x="9350339" y="318714"/>
                </a:lnTo>
                <a:lnTo>
                  <a:pt x="9350373" y="318807"/>
                </a:lnTo>
                <a:cubicBezTo>
                  <a:pt x="9345511" y="315140"/>
                  <a:pt x="9343080" y="315140"/>
                  <a:pt x="9340649" y="316057"/>
                </a:cubicBezTo>
                <a:lnTo>
                  <a:pt x="9338771" y="316588"/>
                </a:lnTo>
                <a:close/>
                <a:moveTo>
                  <a:pt x="10276908" y="314004"/>
                </a:moveTo>
                <a:lnTo>
                  <a:pt x="10270916" y="321751"/>
                </a:lnTo>
                <a:lnTo>
                  <a:pt x="10270916" y="319670"/>
                </a:lnTo>
                <a:cubicBezTo>
                  <a:pt x="10270916" y="318807"/>
                  <a:pt x="10270916" y="318807"/>
                  <a:pt x="10270916" y="318807"/>
                </a:cubicBezTo>
                <a:lnTo>
                  <a:pt x="10267399" y="318807"/>
                </a:lnTo>
                <a:lnTo>
                  <a:pt x="10266868" y="314004"/>
                </a:lnTo>
                <a:cubicBezTo>
                  <a:pt x="10276908" y="314004"/>
                  <a:pt x="10276908" y="314004"/>
                  <a:pt x="10276908" y="314004"/>
                </a:cubicBezTo>
                <a:close/>
                <a:moveTo>
                  <a:pt x="10318586" y="314004"/>
                </a:moveTo>
                <a:cubicBezTo>
                  <a:pt x="10328626" y="321576"/>
                  <a:pt x="10308547" y="329148"/>
                  <a:pt x="10328626" y="321576"/>
                </a:cubicBezTo>
                <a:cubicBezTo>
                  <a:pt x="10328626" y="329148"/>
                  <a:pt x="10328626" y="329148"/>
                  <a:pt x="10328626" y="329148"/>
                </a:cubicBezTo>
                <a:cubicBezTo>
                  <a:pt x="10318586" y="329148"/>
                  <a:pt x="10308547" y="321576"/>
                  <a:pt x="10318586" y="314004"/>
                </a:cubicBezTo>
                <a:close/>
                <a:moveTo>
                  <a:pt x="10492910" y="314004"/>
                </a:moveTo>
                <a:cubicBezTo>
                  <a:pt x="10492910" y="314004"/>
                  <a:pt x="10492910" y="321576"/>
                  <a:pt x="10502645" y="321576"/>
                </a:cubicBezTo>
                <a:cubicBezTo>
                  <a:pt x="10492910" y="321576"/>
                  <a:pt x="10492910" y="321576"/>
                  <a:pt x="10492910" y="321576"/>
                </a:cubicBezTo>
                <a:cubicBezTo>
                  <a:pt x="10492910" y="321576"/>
                  <a:pt x="10492910" y="321576"/>
                  <a:pt x="10492910" y="314004"/>
                </a:cubicBezTo>
                <a:close/>
                <a:moveTo>
                  <a:pt x="3136856" y="312935"/>
                </a:moveTo>
                <a:lnTo>
                  <a:pt x="3138317" y="314004"/>
                </a:lnTo>
                <a:cubicBezTo>
                  <a:pt x="3138317" y="314004"/>
                  <a:pt x="3137708" y="313558"/>
                  <a:pt x="3136948" y="313002"/>
                </a:cubicBezTo>
                <a:close/>
                <a:moveTo>
                  <a:pt x="4842909" y="312308"/>
                </a:moveTo>
                <a:lnTo>
                  <a:pt x="4845491" y="313907"/>
                </a:lnTo>
                <a:lnTo>
                  <a:pt x="4845442" y="314004"/>
                </a:lnTo>
                <a:lnTo>
                  <a:pt x="4840076" y="314004"/>
                </a:lnTo>
                <a:lnTo>
                  <a:pt x="4840991" y="312682"/>
                </a:lnTo>
                <a:close/>
                <a:moveTo>
                  <a:pt x="4676700" y="312234"/>
                </a:moveTo>
                <a:lnTo>
                  <a:pt x="4677835" y="313398"/>
                </a:lnTo>
                <a:lnTo>
                  <a:pt x="4679917" y="313537"/>
                </a:lnTo>
                <a:lnTo>
                  <a:pt x="4685219" y="318716"/>
                </a:lnTo>
                <a:lnTo>
                  <a:pt x="4679886" y="323925"/>
                </a:lnTo>
                <a:lnTo>
                  <a:pt x="4676981" y="323151"/>
                </a:lnTo>
                <a:lnTo>
                  <a:pt x="4676686" y="322288"/>
                </a:lnTo>
                <a:lnTo>
                  <a:pt x="4672202" y="320411"/>
                </a:lnTo>
                <a:lnTo>
                  <a:pt x="4675318" y="314321"/>
                </a:lnTo>
                <a:lnTo>
                  <a:pt x="4674788" y="313285"/>
                </a:lnTo>
                <a:close/>
                <a:moveTo>
                  <a:pt x="3418949" y="312213"/>
                </a:moveTo>
                <a:cubicBezTo>
                  <a:pt x="3420831" y="312909"/>
                  <a:pt x="3417066" y="319868"/>
                  <a:pt x="3424596" y="314301"/>
                </a:cubicBezTo>
                <a:cubicBezTo>
                  <a:pt x="3434636" y="321724"/>
                  <a:pt x="3424596" y="321724"/>
                  <a:pt x="3414556" y="329148"/>
                </a:cubicBezTo>
                <a:cubicBezTo>
                  <a:pt x="3414556" y="314301"/>
                  <a:pt x="3414556" y="314301"/>
                  <a:pt x="3414556" y="314301"/>
                </a:cubicBezTo>
                <a:cubicBezTo>
                  <a:pt x="3417066" y="312445"/>
                  <a:pt x="3418322" y="311981"/>
                  <a:pt x="3418949" y="312213"/>
                </a:cubicBezTo>
                <a:close/>
                <a:moveTo>
                  <a:pt x="4705397" y="311921"/>
                </a:moveTo>
                <a:lnTo>
                  <a:pt x="4701523" y="312688"/>
                </a:lnTo>
                <a:lnTo>
                  <a:pt x="4701325" y="312855"/>
                </a:lnTo>
                <a:lnTo>
                  <a:pt x="4703199" y="313469"/>
                </a:lnTo>
                <a:close/>
                <a:moveTo>
                  <a:pt x="9103441" y="311473"/>
                </a:moveTo>
                <a:lnTo>
                  <a:pt x="9105883" y="311729"/>
                </a:lnTo>
                <a:lnTo>
                  <a:pt x="9103945" y="312947"/>
                </a:lnTo>
                <a:close/>
                <a:moveTo>
                  <a:pt x="9340649" y="311473"/>
                </a:moveTo>
                <a:lnTo>
                  <a:pt x="9341189" y="311677"/>
                </a:lnTo>
                <a:lnTo>
                  <a:pt x="9340670" y="311899"/>
                </a:lnTo>
                <a:lnTo>
                  <a:pt x="9339784" y="311566"/>
                </a:lnTo>
                <a:close/>
                <a:moveTo>
                  <a:pt x="4018545" y="311241"/>
                </a:moveTo>
                <a:cubicBezTo>
                  <a:pt x="4021454" y="310552"/>
                  <a:pt x="4027273" y="316064"/>
                  <a:pt x="4027273" y="321576"/>
                </a:cubicBezTo>
                <a:cubicBezTo>
                  <a:pt x="4016929" y="321576"/>
                  <a:pt x="4016929" y="314227"/>
                  <a:pt x="4016929" y="314227"/>
                </a:cubicBezTo>
                <a:cubicBezTo>
                  <a:pt x="4016929" y="312389"/>
                  <a:pt x="4017575" y="311471"/>
                  <a:pt x="4018545" y="311241"/>
                </a:cubicBezTo>
                <a:close/>
                <a:moveTo>
                  <a:pt x="2803456" y="311126"/>
                </a:moveTo>
                <a:cubicBezTo>
                  <a:pt x="2806366" y="310093"/>
                  <a:pt x="2812184" y="314227"/>
                  <a:pt x="2812184" y="314227"/>
                </a:cubicBezTo>
                <a:cubicBezTo>
                  <a:pt x="2801840" y="321576"/>
                  <a:pt x="2801840" y="314227"/>
                  <a:pt x="2791496" y="321576"/>
                </a:cubicBezTo>
                <a:cubicBezTo>
                  <a:pt x="2791496" y="314227"/>
                  <a:pt x="2801840" y="314227"/>
                  <a:pt x="2801840" y="314227"/>
                </a:cubicBezTo>
                <a:cubicBezTo>
                  <a:pt x="2801840" y="312389"/>
                  <a:pt x="2802487" y="311471"/>
                  <a:pt x="2803456" y="311126"/>
                </a:cubicBezTo>
                <a:close/>
                <a:moveTo>
                  <a:pt x="12077732" y="311126"/>
                </a:moveTo>
                <a:cubicBezTo>
                  <a:pt x="12080641" y="310093"/>
                  <a:pt x="12086460" y="314227"/>
                  <a:pt x="12086460" y="314227"/>
                </a:cubicBezTo>
                <a:cubicBezTo>
                  <a:pt x="12076116" y="321576"/>
                  <a:pt x="12076116" y="314227"/>
                  <a:pt x="12065772" y="321576"/>
                </a:cubicBezTo>
                <a:cubicBezTo>
                  <a:pt x="12065772" y="314227"/>
                  <a:pt x="12076116" y="314227"/>
                  <a:pt x="12076116" y="314227"/>
                </a:cubicBezTo>
                <a:cubicBezTo>
                  <a:pt x="12076116" y="312389"/>
                  <a:pt x="12076763" y="311471"/>
                  <a:pt x="12077732" y="311126"/>
                </a:cubicBezTo>
                <a:close/>
                <a:moveTo>
                  <a:pt x="3134210" y="310997"/>
                </a:moveTo>
                <a:cubicBezTo>
                  <a:pt x="3133754" y="310664"/>
                  <a:pt x="3134058" y="310886"/>
                  <a:pt x="3134666" y="311332"/>
                </a:cubicBezTo>
                <a:lnTo>
                  <a:pt x="3136856" y="312935"/>
                </a:lnTo>
                <a:close/>
                <a:moveTo>
                  <a:pt x="4642536" y="310149"/>
                </a:moveTo>
                <a:lnTo>
                  <a:pt x="4645013" y="313619"/>
                </a:lnTo>
                <a:lnTo>
                  <a:pt x="4641338" y="321701"/>
                </a:lnTo>
                <a:cubicBezTo>
                  <a:pt x="4646372" y="318011"/>
                  <a:pt x="4646372" y="318011"/>
                  <a:pt x="4646372" y="318934"/>
                </a:cubicBezTo>
                <a:lnTo>
                  <a:pt x="4650566" y="321240"/>
                </a:lnTo>
                <a:lnTo>
                  <a:pt x="4648664" y="325817"/>
                </a:lnTo>
                <a:lnTo>
                  <a:pt x="4649583" y="328472"/>
                </a:lnTo>
                <a:lnTo>
                  <a:pt x="4646372" y="326314"/>
                </a:lnTo>
                <a:lnTo>
                  <a:pt x="4638924" y="324039"/>
                </a:lnTo>
                <a:lnTo>
                  <a:pt x="4638924" y="322231"/>
                </a:lnTo>
                <a:cubicBezTo>
                  <a:pt x="4638924" y="322231"/>
                  <a:pt x="4638924" y="322231"/>
                  <a:pt x="4638924" y="318645"/>
                </a:cubicBezTo>
                <a:cubicBezTo>
                  <a:pt x="4638924" y="318645"/>
                  <a:pt x="4636143" y="318645"/>
                  <a:pt x="4632145" y="317749"/>
                </a:cubicBezTo>
                <a:lnTo>
                  <a:pt x="4624456" y="314321"/>
                </a:lnTo>
                <a:lnTo>
                  <a:pt x="4641338" y="314321"/>
                </a:lnTo>
                <a:close/>
                <a:moveTo>
                  <a:pt x="9060648" y="308782"/>
                </a:moveTo>
                <a:lnTo>
                  <a:pt x="9063174" y="311738"/>
                </a:lnTo>
                <a:lnTo>
                  <a:pt x="9061956" y="313421"/>
                </a:lnTo>
                <a:cubicBezTo>
                  <a:pt x="9061174" y="313078"/>
                  <a:pt x="9060235" y="311932"/>
                  <a:pt x="9059608" y="310557"/>
                </a:cubicBezTo>
                <a:close/>
                <a:moveTo>
                  <a:pt x="9569016" y="308554"/>
                </a:moveTo>
                <a:lnTo>
                  <a:pt x="9571966" y="314321"/>
                </a:lnTo>
                <a:lnTo>
                  <a:pt x="9569016" y="311635"/>
                </a:lnTo>
                <a:close/>
                <a:moveTo>
                  <a:pt x="9183002" y="306990"/>
                </a:moveTo>
                <a:lnTo>
                  <a:pt x="9183002" y="310557"/>
                </a:lnTo>
                <a:cubicBezTo>
                  <a:pt x="9183002" y="311473"/>
                  <a:pt x="9183002" y="311473"/>
                  <a:pt x="9183002" y="311473"/>
                </a:cubicBezTo>
                <a:cubicBezTo>
                  <a:pt x="9172982" y="318807"/>
                  <a:pt x="9172982" y="311473"/>
                  <a:pt x="9172982" y="311473"/>
                </a:cubicBezTo>
                <a:cubicBezTo>
                  <a:pt x="9172982" y="311473"/>
                  <a:pt x="9175487" y="311473"/>
                  <a:pt x="9177992" y="310557"/>
                </a:cubicBezTo>
                <a:lnTo>
                  <a:pt x="9180634" y="307172"/>
                </a:lnTo>
                <a:close/>
                <a:moveTo>
                  <a:pt x="4671542" y="306940"/>
                </a:moveTo>
                <a:lnTo>
                  <a:pt x="4673183" y="308624"/>
                </a:lnTo>
                <a:lnTo>
                  <a:pt x="4672583" y="308975"/>
                </a:lnTo>
                <a:close/>
                <a:moveTo>
                  <a:pt x="4878880" y="306940"/>
                </a:moveTo>
                <a:lnTo>
                  <a:pt x="4879568" y="307574"/>
                </a:lnTo>
                <a:lnTo>
                  <a:pt x="4877649" y="307253"/>
                </a:lnTo>
                <a:lnTo>
                  <a:pt x="4877467" y="306940"/>
                </a:lnTo>
                <a:close/>
                <a:moveTo>
                  <a:pt x="410030" y="306878"/>
                </a:moveTo>
                <a:cubicBezTo>
                  <a:pt x="399964" y="306878"/>
                  <a:pt x="399964" y="314004"/>
                  <a:pt x="389915" y="314004"/>
                </a:cubicBezTo>
                <a:cubicBezTo>
                  <a:pt x="399964" y="314004"/>
                  <a:pt x="399964" y="314004"/>
                  <a:pt x="410030" y="314004"/>
                </a:cubicBezTo>
                <a:cubicBezTo>
                  <a:pt x="410030" y="306878"/>
                  <a:pt x="410030" y="306878"/>
                  <a:pt x="410030" y="306878"/>
                </a:cubicBezTo>
                <a:close/>
                <a:moveTo>
                  <a:pt x="748296" y="306878"/>
                </a:moveTo>
                <a:cubicBezTo>
                  <a:pt x="748296" y="306878"/>
                  <a:pt x="749708" y="306878"/>
                  <a:pt x="751473" y="307253"/>
                </a:cubicBezTo>
                <a:lnTo>
                  <a:pt x="752842" y="307933"/>
                </a:lnTo>
                <a:lnTo>
                  <a:pt x="758003" y="309133"/>
                </a:lnTo>
                <a:cubicBezTo>
                  <a:pt x="760180" y="310385"/>
                  <a:pt x="760768" y="311888"/>
                  <a:pt x="758179" y="312890"/>
                </a:cubicBezTo>
                <a:lnTo>
                  <a:pt x="757923" y="312919"/>
                </a:lnTo>
                <a:lnTo>
                  <a:pt x="758336" y="314004"/>
                </a:lnTo>
                <a:cubicBezTo>
                  <a:pt x="758336" y="314004"/>
                  <a:pt x="758336" y="314004"/>
                  <a:pt x="748296" y="314004"/>
                </a:cubicBezTo>
                <a:lnTo>
                  <a:pt x="757923" y="312919"/>
                </a:lnTo>
                <a:lnTo>
                  <a:pt x="756767" y="309884"/>
                </a:lnTo>
                <a:lnTo>
                  <a:pt x="752842" y="307933"/>
                </a:lnTo>
                <a:close/>
                <a:moveTo>
                  <a:pt x="1228369" y="306878"/>
                </a:moveTo>
                <a:cubicBezTo>
                  <a:pt x="1228369" y="306878"/>
                  <a:pt x="1248449" y="321724"/>
                  <a:pt x="1238409" y="329148"/>
                </a:cubicBezTo>
                <a:cubicBezTo>
                  <a:pt x="1238409" y="321724"/>
                  <a:pt x="1228369" y="314301"/>
                  <a:pt x="1228369" y="306878"/>
                </a:cubicBezTo>
                <a:close/>
                <a:moveTo>
                  <a:pt x="1278871" y="306878"/>
                </a:moveTo>
                <a:cubicBezTo>
                  <a:pt x="1288606" y="306878"/>
                  <a:pt x="1278871" y="314227"/>
                  <a:pt x="1288606" y="314227"/>
                </a:cubicBezTo>
                <a:cubicBezTo>
                  <a:pt x="1288606" y="314227"/>
                  <a:pt x="1288606" y="321576"/>
                  <a:pt x="1278871" y="321576"/>
                </a:cubicBezTo>
                <a:cubicBezTo>
                  <a:pt x="1278871" y="314227"/>
                  <a:pt x="1278871" y="314227"/>
                  <a:pt x="1278871" y="306878"/>
                </a:cubicBezTo>
                <a:close/>
                <a:moveTo>
                  <a:pt x="1432507" y="306878"/>
                </a:moveTo>
                <a:cubicBezTo>
                  <a:pt x="1442546" y="306878"/>
                  <a:pt x="1442546" y="306878"/>
                  <a:pt x="1442546" y="314004"/>
                </a:cubicBezTo>
                <a:cubicBezTo>
                  <a:pt x="1432507" y="314004"/>
                  <a:pt x="1422467" y="314004"/>
                  <a:pt x="1422467" y="314004"/>
                </a:cubicBezTo>
                <a:cubicBezTo>
                  <a:pt x="1422467" y="314004"/>
                  <a:pt x="1432507" y="314004"/>
                  <a:pt x="1432507" y="306878"/>
                </a:cubicBezTo>
                <a:close/>
                <a:moveTo>
                  <a:pt x="3128582" y="306878"/>
                </a:moveTo>
                <a:cubicBezTo>
                  <a:pt x="3128582" y="306878"/>
                  <a:pt x="3138317" y="306878"/>
                  <a:pt x="3138317" y="314004"/>
                </a:cubicBezTo>
                <a:cubicBezTo>
                  <a:pt x="3128582" y="314004"/>
                  <a:pt x="3128582" y="306878"/>
                  <a:pt x="3128582" y="306878"/>
                </a:cubicBezTo>
                <a:close/>
                <a:moveTo>
                  <a:pt x="3250273" y="306878"/>
                </a:moveTo>
                <a:cubicBezTo>
                  <a:pt x="3240234" y="314004"/>
                  <a:pt x="3220154" y="306878"/>
                  <a:pt x="3210115" y="314004"/>
                </a:cubicBezTo>
                <a:cubicBezTo>
                  <a:pt x="3220154" y="306878"/>
                  <a:pt x="3240234" y="306878"/>
                  <a:pt x="3250273" y="306878"/>
                </a:cubicBezTo>
                <a:close/>
                <a:moveTo>
                  <a:pt x="3710876" y="306878"/>
                </a:moveTo>
                <a:cubicBezTo>
                  <a:pt x="3700836" y="306878"/>
                  <a:pt x="3690796" y="306878"/>
                  <a:pt x="3690796" y="314004"/>
                </a:cubicBezTo>
                <a:cubicBezTo>
                  <a:pt x="3700836" y="314004"/>
                  <a:pt x="3700836" y="314004"/>
                  <a:pt x="3700836" y="314004"/>
                </a:cubicBezTo>
                <a:cubicBezTo>
                  <a:pt x="3700836" y="306878"/>
                  <a:pt x="3710876" y="306878"/>
                  <a:pt x="3710876" y="306878"/>
                </a:cubicBezTo>
                <a:close/>
                <a:moveTo>
                  <a:pt x="4273090" y="306878"/>
                </a:moveTo>
                <a:cubicBezTo>
                  <a:pt x="4263050" y="314227"/>
                  <a:pt x="4263050" y="314227"/>
                  <a:pt x="4273090" y="314227"/>
                </a:cubicBezTo>
                <a:cubicBezTo>
                  <a:pt x="4273090" y="321576"/>
                  <a:pt x="4263050" y="321576"/>
                  <a:pt x="4253011" y="321576"/>
                </a:cubicBezTo>
                <a:cubicBezTo>
                  <a:pt x="4253011" y="314227"/>
                  <a:pt x="4263050" y="306878"/>
                  <a:pt x="4273090" y="306878"/>
                </a:cubicBezTo>
                <a:close/>
                <a:moveTo>
                  <a:pt x="4549329" y="306878"/>
                </a:moveTo>
                <a:cubicBezTo>
                  <a:pt x="4539290" y="306878"/>
                  <a:pt x="4539290" y="306878"/>
                  <a:pt x="4529250" y="306878"/>
                </a:cubicBezTo>
                <a:cubicBezTo>
                  <a:pt x="4529250" y="314004"/>
                  <a:pt x="4549329" y="306878"/>
                  <a:pt x="4549329" y="306878"/>
                </a:cubicBezTo>
                <a:close/>
                <a:moveTo>
                  <a:pt x="4581107" y="306878"/>
                </a:moveTo>
                <a:lnTo>
                  <a:pt x="4580926" y="307294"/>
                </a:lnTo>
                <a:lnTo>
                  <a:pt x="4579753" y="306878"/>
                </a:lnTo>
                <a:close/>
                <a:moveTo>
                  <a:pt x="4825514" y="306878"/>
                </a:moveTo>
                <a:lnTo>
                  <a:pt x="4831517" y="307409"/>
                </a:lnTo>
                <a:lnTo>
                  <a:pt x="4827034" y="311574"/>
                </a:lnTo>
                <a:lnTo>
                  <a:pt x="4827515" y="314004"/>
                </a:lnTo>
                <a:lnTo>
                  <a:pt x="4821612" y="314004"/>
                </a:lnTo>
                <a:lnTo>
                  <a:pt x="4819077" y="308510"/>
                </a:lnTo>
                <a:lnTo>
                  <a:pt x="4819761" y="307769"/>
                </a:lnTo>
                <a:cubicBezTo>
                  <a:pt x="4822637" y="306878"/>
                  <a:pt x="4825514" y="306878"/>
                  <a:pt x="4825514" y="306878"/>
                </a:cubicBezTo>
                <a:close/>
                <a:moveTo>
                  <a:pt x="10022572" y="306878"/>
                </a:moveTo>
                <a:cubicBezTo>
                  <a:pt x="10022572" y="306878"/>
                  <a:pt x="10023984" y="306878"/>
                  <a:pt x="10025749" y="307253"/>
                </a:cubicBezTo>
                <a:lnTo>
                  <a:pt x="10027117" y="307933"/>
                </a:lnTo>
                <a:lnTo>
                  <a:pt x="10032279" y="309133"/>
                </a:lnTo>
                <a:cubicBezTo>
                  <a:pt x="10034455" y="310385"/>
                  <a:pt x="10035043" y="311888"/>
                  <a:pt x="10032455" y="312890"/>
                </a:cubicBezTo>
                <a:lnTo>
                  <a:pt x="10032199" y="312919"/>
                </a:lnTo>
                <a:lnTo>
                  <a:pt x="10032612" y="314004"/>
                </a:lnTo>
                <a:cubicBezTo>
                  <a:pt x="10032612" y="314004"/>
                  <a:pt x="10032612" y="314004"/>
                  <a:pt x="10022572" y="314004"/>
                </a:cubicBezTo>
                <a:lnTo>
                  <a:pt x="10032199" y="312919"/>
                </a:lnTo>
                <a:lnTo>
                  <a:pt x="10031043" y="309884"/>
                </a:lnTo>
                <a:lnTo>
                  <a:pt x="10027117" y="307933"/>
                </a:lnTo>
                <a:close/>
                <a:moveTo>
                  <a:pt x="10502645" y="306878"/>
                </a:moveTo>
                <a:cubicBezTo>
                  <a:pt x="10502645" y="306878"/>
                  <a:pt x="10522724" y="321724"/>
                  <a:pt x="10512685" y="329148"/>
                </a:cubicBezTo>
                <a:cubicBezTo>
                  <a:pt x="10512685" y="321724"/>
                  <a:pt x="10502645" y="314301"/>
                  <a:pt x="10502645" y="306878"/>
                </a:cubicBezTo>
                <a:close/>
                <a:moveTo>
                  <a:pt x="10553147" y="306878"/>
                </a:moveTo>
                <a:cubicBezTo>
                  <a:pt x="10562882" y="306878"/>
                  <a:pt x="10553147" y="314227"/>
                  <a:pt x="10562882" y="314227"/>
                </a:cubicBezTo>
                <a:cubicBezTo>
                  <a:pt x="10562882" y="314227"/>
                  <a:pt x="10562882" y="321576"/>
                  <a:pt x="10553147" y="321576"/>
                </a:cubicBezTo>
                <a:cubicBezTo>
                  <a:pt x="10553147" y="314227"/>
                  <a:pt x="10553147" y="314227"/>
                  <a:pt x="10553147" y="306878"/>
                </a:cubicBezTo>
                <a:close/>
                <a:moveTo>
                  <a:pt x="10706782" y="306878"/>
                </a:moveTo>
                <a:cubicBezTo>
                  <a:pt x="10716822" y="306878"/>
                  <a:pt x="10716822" y="306878"/>
                  <a:pt x="10716822" y="314004"/>
                </a:cubicBezTo>
                <a:cubicBezTo>
                  <a:pt x="10706782" y="314004"/>
                  <a:pt x="10696743" y="314004"/>
                  <a:pt x="10696743" y="314004"/>
                </a:cubicBezTo>
                <a:cubicBezTo>
                  <a:pt x="10696743" y="314004"/>
                  <a:pt x="10706782" y="314004"/>
                  <a:pt x="10706782" y="306878"/>
                </a:cubicBezTo>
                <a:close/>
                <a:moveTo>
                  <a:pt x="3374210" y="306655"/>
                </a:moveTo>
                <a:lnTo>
                  <a:pt x="3377787" y="307952"/>
                </a:lnTo>
                <a:lnTo>
                  <a:pt x="3378010" y="307573"/>
                </a:lnTo>
                <a:cubicBezTo>
                  <a:pt x="3376744" y="306655"/>
                  <a:pt x="3374210" y="306655"/>
                  <a:pt x="3374210" y="306655"/>
                </a:cubicBezTo>
                <a:close/>
                <a:moveTo>
                  <a:pt x="9356068" y="306338"/>
                </a:moveTo>
                <a:lnTo>
                  <a:pt x="9363740" y="308893"/>
                </a:lnTo>
                <a:lnTo>
                  <a:pt x="9362836" y="312814"/>
                </a:lnTo>
                <a:lnTo>
                  <a:pt x="9357660" y="314321"/>
                </a:lnTo>
                <a:cubicBezTo>
                  <a:pt x="9355143" y="310631"/>
                  <a:pt x="9354514" y="308324"/>
                  <a:pt x="9355143" y="306825"/>
                </a:cubicBezTo>
                <a:close/>
                <a:moveTo>
                  <a:pt x="4701526" y="306293"/>
                </a:moveTo>
                <a:lnTo>
                  <a:pt x="4701747" y="306940"/>
                </a:lnTo>
                <a:lnTo>
                  <a:pt x="4712384" y="307330"/>
                </a:lnTo>
                <a:lnTo>
                  <a:pt x="4707160" y="310679"/>
                </a:lnTo>
                <a:lnTo>
                  <a:pt x="4705397" y="311921"/>
                </a:lnTo>
                <a:lnTo>
                  <a:pt x="4707160" y="311572"/>
                </a:lnTo>
                <a:cubicBezTo>
                  <a:pt x="4716912" y="311572"/>
                  <a:pt x="4716912" y="311572"/>
                  <a:pt x="4716912" y="311572"/>
                </a:cubicBezTo>
                <a:lnTo>
                  <a:pt x="4717595" y="315950"/>
                </a:lnTo>
                <a:lnTo>
                  <a:pt x="4711815" y="314321"/>
                </a:lnTo>
                <a:cubicBezTo>
                  <a:pt x="4711815" y="318011"/>
                  <a:pt x="4714691" y="319856"/>
                  <a:pt x="4717568" y="321701"/>
                </a:cubicBezTo>
                <a:lnTo>
                  <a:pt x="4721221" y="326386"/>
                </a:lnTo>
                <a:lnTo>
                  <a:pt x="4716912" y="325860"/>
                </a:lnTo>
                <a:lnTo>
                  <a:pt x="4717309" y="326327"/>
                </a:lnTo>
                <a:lnTo>
                  <a:pt x="4716828" y="326106"/>
                </a:lnTo>
                <a:lnTo>
                  <a:pt x="4716912" y="325860"/>
                </a:lnTo>
                <a:lnTo>
                  <a:pt x="4712543" y="319459"/>
                </a:lnTo>
                <a:lnTo>
                  <a:pt x="4711815" y="314321"/>
                </a:lnTo>
                <a:lnTo>
                  <a:pt x="4710148" y="315950"/>
                </a:lnTo>
                <a:lnTo>
                  <a:pt x="4707160" y="311572"/>
                </a:lnTo>
                <a:lnTo>
                  <a:pt x="4707160" y="318716"/>
                </a:lnTo>
                <a:lnTo>
                  <a:pt x="4701747" y="315243"/>
                </a:lnTo>
                <a:lnTo>
                  <a:pt x="4698826" y="314976"/>
                </a:lnTo>
                <a:lnTo>
                  <a:pt x="4701325" y="312855"/>
                </a:lnTo>
                <a:lnTo>
                  <a:pt x="4697409" y="311572"/>
                </a:lnTo>
                <a:close/>
                <a:moveTo>
                  <a:pt x="9350331" y="304427"/>
                </a:moveTo>
                <a:lnTo>
                  <a:pt x="9351565" y="304838"/>
                </a:lnTo>
                <a:lnTo>
                  <a:pt x="9351037" y="305935"/>
                </a:lnTo>
                <a:close/>
                <a:moveTo>
                  <a:pt x="9272245" y="304185"/>
                </a:moveTo>
                <a:lnTo>
                  <a:pt x="9272318" y="304427"/>
                </a:lnTo>
                <a:lnTo>
                  <a:pt x="9272543" y="304239"/>
                </a:lnTo>
                <a:close/>
                <a:moveTo>
                  <a:pt x="4984570" y="304140"/>
                </a:moveTo>
                <a:cubicBezTo>
                  <a:pt x="4984570" y="304140"/>
                  <a:pt x="4984570" y="304140"/>
                  <a:pt x="4984570" y="311473"/>
                </a:cubicBezTo>
                <a:cubicBezTo>
                  <a:pt x="4979707" y="307807"/>
                  <a:pt x="4972414" y="305973"/>
                  <a:pt x="4966337" y="306890"/>
                </a:cubicBezTo>
                <a:lnTo>
                  <a:pt x="4963530" y="308176"/>
                </a:lnTo>
                <a:lnTo>
                  <a:pt x="4963450" y="308379"/>
                </a:lnTo>
                <a:cubicBezTo>
                  <a:pt x="4962387" y="309411"/>
                  <a:pt x="4960867" y="310098"/>
                  <a:pt x="4959044" y="310557"/>
                </a:cubicBezTo>
                <a:lnTo>
                  <a:pt x="4958531" y="310592"/>
                </a:lnTo>
                <a:lnTo>
                  <a:pt x="4955397" y="318807"/>
                </a:lnTo>
                <a:cubicBezTo>
                  <a:pt x="4955397" y="318807"/>
                  <a:pt x="4955397" y="318807"/>
                  <a:pt x="4951295" y="315713"/>
                </a:cubicBezTo>
                <a:lnTo>
                  <a:pt x="4945674" y="311474"/>
                </a:lnTo>
                <a:lnTo>
                  <a:pt x="4945517" y="315713"/>
                </a:lnTo>
                <a:lnTo>
                  <a:pt x="4942975" y="316511"/>
                </a:lnTo>
                <a:lnTo>
                  <a:pt x="4942032" y="315474"/>
                </a:lnTo>
                <a:lnTo>
                  <a:pt x="4939375" y="314778"/>
                </a:lnTo>
                <a:lnTo>
                  <a:pt x="4941403" y="316166"/>
                </a:lnTo>
                <a:lnTo>
                  <a:pt x="4941133" y="317089"/>
                </a:lnTo>
                <a:lnTo>
                  <a:pt x="4935655" y="318807"/>
                </a:lnTo>
                <a:lnTo>
                  <a:pt x="4938898" y="314653"/>
                </a:lnTo>
                <a:lnTo>
                  <a:pt x="4939375" y="314778"/>
                </a:lnTo>
                <a:lnTo>
                  <a:pt x="4939043" y="314551"/>
                </a:lnTo>
                <a:lnTo>
                  <a:pt x="4938985" y="314542"/>
                </a:lnTo>
                <a:lnTo>
                  <a:pt x="4940664" y="312390"/>
                </a:lnTo>
                <a:lnTo>
                  <a:pt x="4945673" y="311473"/>
                </a:lnTo>
                <a:lnTo>
                  <a:pt x="4945674" y="311474"/>
                </a:lnTo>
                <a:lnTo>
                  <a:pt x="4945674" y="311473"/>
                </a:lnTo>
                <a:lnTo>
                  <a:pt x="4958531" y="310592"/>
                </a:lnTo>
                <a:lnTo>
                  <a:pt x="4958588" y="310442"/>
                </a:lnTo>
                <a:lnTo>
                  <a:pt x="4963530" y="308176"/>
                </a:lnTo>
                <a:lnTo>
                  <a:pt x="4965122" y="304140"/>
                </a:lnTo>
                <a:cubicBezTo>
                  <a:pt x="4974845" y="304140"/>
                  <a:pt x="4974845" y="304140"/>
                  <a:pt x="4984570" y="304140"/>
                </a:cubicBezTo>
                <a:close/>
                <a:moveTo>
                  <a:pt x="5069515" y="304140"/>
                </a:moveTo>
                <a:lnTo>
                  <a:pt x="5063541" y="305736"/>
                </a:lnTo>
                <a:lnTo>
                  <a:pt x="5063541" y="305057"/>
                </a:lnTo>
                <a:cubicBezTo>
                  <a:pt x="5063541" y="304140"/>
                  <a:pt x="5063541" y="304140"/>
                  <a:pt x="5063541" y="304140"/>
                </a:cubicBezTo>
                <a:close/>
                <a:moveTo>
                  <a:pt x="9142337" y="304140"/>
                </a:moveTo>
                <a:cubicBezTo>
                  <a:pt x="9152356" y="304140"/>
                  <a:pt x="9152356" y="304140"/>
                  <a:pt x="9152356" y="311474"/>
                </a:cubicBezTo>
                <a:cubicBezTo>
                  <a:pt x="9152356" y="304140"/>
                  <a:pt x="9142337" y="311474"/>
                  <a:pt x="9142337" y="304140"/>
                </a:cubicBezTo>
                <a:close/>
                <a:moveTo>
                  <a:pt x="1213640" y="303554"/>
                </a:moveTo>
                <a:cubicBezTo>
                  <a:pt x="1218431" y="302521"/>
                  <a:pt x="1218431" y="306655"/>
                  <a:pt x="1218431" y="306655"/>
                </a:cubicBezTo>
                <a:cubicBezTo>
                  <a:pt x="1228369" y="306655"/>
                  <a:pt x="1218431" y="314004"/>
                  <a:pt x="1218431" y="314004"/>
                </a:cubicBezTo>
                <a:cubicBezTo>
                  <a:pt x="1207073" y="306655"/>
                  <a:pt x="1207073" y="306655"/>
                  <a:pt x="1207073" y="306655"/>
                </a:cubicBezTo>
                <a:cubicBezTo>
                  <a:pt x="1209913" y="304817"/>
                  <a:pt x="1212042" y="303899"/>
                  <a:pt x="1213640" y="303554"/>
                </a:cubicBezTo>
                <a:close/>
                <a:moveTo>
                  <a:pt x="10487915" y="303554"/>
                </a:moveTo>
                <a:cubicBezTo>
                  <a:pt x="10492707" y="302521"/>
                  <a:pt x="10492707" y="306655"/>
                  <a:pt x="10492707" y="306655"/>
                </a:cubicBezTo>
                <a:cubicBezTo>
                  <a:pt x="10502645" y="306655"/>
                  <a:pt x="10492707" y="314004"/>
                  <a:pt x="10492707" y="314004"/>
                </a:cubicBezTo>
                <a:cubicBezTo>
                  <a:pt x="10481349" y="306655"/>
                  <a:pt x="10481349" y="306655"/>
                  <a:pt x="10481349" y="306655"/>
                </a:cubicBezTo>
                <a:cubicBezTo>
                  <a:pt x="10484189" y="304817"/>
                  <a:pt x="10486318" y="303899"/>
                  <a:pt x="10487915" y="303554"/>
                </a:cubicBezTo>
                <a:close/>
                <a:moveTo>
                  <a:pt x="9324089" y="302885"/>
                </a:moveTo>
                <a:lnTo>
                  <a:pt x="9330827" y="304919"/>
                </a:lnTo>
                <a:lnTo>
                  <a:pt x="9330827" y="305320"/>
                </a:lnTo>
                <a:lnTo>
                  <a:pt x="9330827" y="308205"/>
                </a:lnTo>
                <a:lnTo>
                  <a:pt x="9327456" y="306940"/>
                </a:lnTo>
                <a:lnTo>
                  <a:pt x="9327456" y="311572"/>
                </a:lnTo>
                <a:lnTo>
                  <a:pt x="9321076" y="311572"/>
                </a:lnTo>
                <a:cubicBezTo>
                  <a:pt x="9321076" y="308000"/>
                  <a:pt x="9323514" y="306213"/>
                  <a:pt x="9324733" y="304300"/>
                </a:cubicBezTo>
                <a:close/>
                <a:moveTo>
                  <a:pt x="4681611" y="301692"/>
                </a:moveTo>
                <a:lnTo>
                  <a:pt x="4682781" y="303407"/>
                </a:lnTo>
                <a:lnTo>
                  <a:pt x="4685620" y="304001"/>
                </a:lnTo>
                <a:lnTo>
                  <a:pt x="4683544" y="305523"/>
                </a:lnTo>
                <a:lnTo>
                  <a:pt x="4681611" y="306038"/>
                </a:lnTo>
                <a:close/>
                <a:moveTo>
                  <a:pt x="9340579" y="300782"/>
                </a:moveTo>
                <a:lnTo>
                  <a:pt x="9340579" y="300983"/>
                </a:lnTo>
                <a:cubicBezTo>
                  <a:pt x="9340579" y="304427"/>
                  <a:pt x="9340579" y="304427"/>
                  <a:pt x="9340579" y="304427"/>
                </a:cubicBezTo>
                <a:lnTo>
                  <a:pt x="9338770" y="304427"/>
                </a:lnTo>
                <a:close/>
                <a:moveTo>
                  <a:pt x="4786567" y="300317"/>
                </a:moveTo>
                <a:lnTo>
                  <a:pt x="4786567" y="304427"/>
                </a:lnTo>
                <a:lnTo>
                  <a:pt x="4784087" y="305109"/>
                </a:lnTo>
                <a:lnTo>
                  <a:pt x="4784988" y="300482"/>
                </a:lnTo>
                <a:close/>
                <a:moveTo>
                  <a:pt x="4763822" y="300187"/>
                </a:moveTo>
                <a:lnTo>
                  <a:pt x="4767963" y="311572"/>
                </a:lnTo>
                <a:lnTo>
                  <a:pt x="4757311" y="311572"/>
                </a:lnTo>
                <a:cubicBezTo>
                  <a:pt x="4757311" y="311572"/>
                  <a:pt x="4776815" y="311572"/>
                  <a:pt x="4767063" y="318716"/>
                </a:cubicBezTo>
                <a:cubicBezTo>
                  <a:pt x="4767063" y="318716"/>
                  <a:pt x="4767063" y="318716"/>
                  <a:pt x="4757311" y="318716"/>
                </a:cubicBezTo>
                <a:lnTo>
                  <a:pt x="4757210" y="318776"/>
                </a:lnTo>
                <a:lnTo>
                  <a:pt x="4753526" y="317088"/>
                </a:lnTo>
                <a:lnTo>
                  <a:pt x="4746940" y="324933"/>
                </a:lnTo>
                <a:lnTo>
                  <a:pt x="4743904" y="326753"/>
                </a:lnTo>
                <a:lnTo>
                  <a:pt x="4742987" y="328768"/>
                </a:lnTo>
                <a:lnTo>
                  <a:pt x="4740136" y="326875"/>
                </a:lnTo>
                <a:lnTo>
                  <a:pt x="4747561" y="318716"/>
                </a:lnTo>
                <a:cubicBezTo>
                  <a:pt x="4737809" y="318716"/>
                  <a:pt x="4737809" y="318716"/>
                  <a:pt x="4737809" y="318716"/>
                </a:cubicBezTo>
                <a:lnTo>
                  <a:pt x="4736451" y="324429"/>
                </a:lnTo>
                <a:lnTo>
                  <a:pt x="4728176" y="318934"/>
                </a:lnTo>
                <a:lnTo>
                  <a:pt x="4727661" y="318788"/>
                </a:lnTo>
                <a:lnTo>
                  <a:pt x="4728057" y="318716"/>
                </a:lnTo>
                <a:cubicBezTo>
                  <a:pt x="4722484" y="318716"/>
                  <a:pt x="4724922" y="316930"/>
                  <a:pt x="4728754" y="315144"/>
                </a:cubicBezTo>
                <a:lnTo>
                  <a:pt x="4737116" y="311845"/>
                </a:lnTo>
                <a:lnTo>
                  <a:pt x="4743458" y="314321"/>
                </a:lnTo>
                <a:lnTo>
                  <a:pt x="4745846" y="309419"/>
                </a:lnTo>
                <a:lnTo>
                  <a:pt x="4747561" y="311572"/>
                </a:lnTo>
                <a:cubicBezTo>
                  <a:pt x="4757311" y="311572"/>
                  <a:pt x="4757311" y="304427"/>
                  <a:pt x="4757311" y="304427"/>
                </a:cubicBezTo>
                <a:close/>
                <a:moveTo>
                  <a:pt x="9288743" y="299668"/>
                </a:moveTo>
                <a:lnTo>
                  <a:pt x="9291821" y="301238"/>
                </a:lnTo>
                <a:lnTo>
                  <a:pt x="9292053" y="301485"/>
                </a:lnTo>
                <a:lnTo>
                  <a:pt x="9295814" y="302987"/>
                </a:lnTo>
                <a:lnTo>
                  <a:pt x="9295814" y="304173"/>
                </a:lnTo>
                <a:lnTo>
                  <a:pt x="9295814" y="305470"/>
                </a:lnTo>
                <a:lnTo>
                  <a:pt x="9292053" y="301485"/>
                </a:lnTo>
                <a:lnTo>
                  <a:pt x="9291516" y="301270"/>
                </a:lnTo>
                <a:lnTo>
                  <a:pt x="9288624" y="299989"/>
                </a:lnTo>
                <a:close/>
                <a:moveTo>
                  <a:pt x="3822949" y="299560"/>
                </a:moveTo>
                <a:lnTo>
                  <a:pt x="3823537" y="301154"/>
                </a:lnTo>
                <a:lnTo>
                  <a:pt x="3826327" y="299961"/>
                </a:lnTo>
                <a:close/>
                <a:moveTo>
                  <a:pt x="3854591" y="299560"/>
                </a:moveTo>
                <a:cubicBezTo>
                  <a:pt x="3854591" y="306940"/>
                  <a:pt x="3854591" y="306940"/>
                  <a:pt x="3854591" y="306940"/>
                </a:cubicBezTo>
                <a:lnTo>
                  <a:pt x="3857847" y="302012"/>
                </a:lnTo>
                <a:close/>
                <a:moveTo>
                  <a:pt x="9499749" y="299403"/>
                </a:moveTo>
                <a:lnTo>
                  <a:pt x="9500070" y="299560"/>
                </a:lnTo>
                <a:lnTo>
                  <a:pt x="9499783" y="299700"/>
                </a:lnTo>
                <a:close/>
                <a:moveTo>
                  <a:pt x="4487571" y="299344"/>
                </a:moveTo>
                <a:lnTo>
                  <a:pt x="4487571" y="306655"/>
                </a:lnTo>
                <a:lnTo>
                  <a:pt x="4487571" y="311473"/>
                </a:lnTo>
                <a:lnTo>
                  <a:pt x="4480105" y="311473"/>
                </a:lnTo>
                <a:lnTo>
                  <a:pt x="4480105" y="313224"/>
                </a:lnTo>
                <a:lnTo>
                  <a:pt x="4478787" y="313086"/>
                </a:lnTo>
                <a:cubicBezTo>
                  <a:pt x="4477532" y="312167"/>
                  <a:pt x="4477532" y="310330"/>
                  <a:pt x="4477532" y="306655"/>
                </a:cubicBezTo>
                <a:cubicBezTo>
                  <a:pt x="4477532" y="306655"/>
                  <a:pt x="4480042" y="306655"/>
                  <a:pt x="4482551" y="305737"/>
                </a:cubicBezTo>
                <a:lnTo>
                  <a:pt x="4487253" y="299713"/>
                </a:lnTo>
                <a:close/>
                <a:moveTo>
                  <a:pt x="563934" y="299306"/>
                </a:moveTo>
                <a:cubicBezTo>
                  <a:pt x="574278" y="299306"/>
                  <a:pt x="574278" y="306878"/>
                  <a:pt x="563934" y="306878"/>
                </a:cubicBezTo>
                <a:cubicBezTo>
                  <a:pt x="563934" y="299306"/>
                  <a:pt x="563934" y="299306"/>
                  <a:pt x="563934" y="299306"/>
                </a:cubicBezTo>
                <a:close/>
                <a:moveTo>
                  <a:pt x="1186994" y="299306"/>
                </a:moveTo>
                <a:cubicBezTo>
                  <a:pt x="1186994" y="306878"/>
                  <a:pt x="1176650" y="306878"/>
                  <a:pt x="1176650" y="306878"/>
                </a:cubicBezTo>
                <a:cubicBezTo>
                  <a:pt x="1176650" y="299306"/>
                  <a:pt x="1176650" y="299306"/>
                  <a:pt x="1176650" y="299306"/>
                </a:cubicBezTo>
                <a:cubicBezTo>
                  <a:pt x="1186994" y="299306"/>
                  <a:pt x="1176650" y="299306"/>
                  <a:pt x="1186994" y="299306"/>
                </a:cubicBezTo>
                <a:close/>
                <a:moveTo>
                  <a:pt x="1330590" y="299306"/>
                </a:moveTo>
                <a:cubicBezTo>
                  <a:pt x="1340630" y="299306"/>
                  <a:pt x="1340630" y="306655"/>
                  <a:pt x="1350670" y="306655"/>
                </a:cubicBezTo>
                <a:cubicBezTo>
                  <a:pt x="1340630" y="314004"/>
                  <a:pt x="1340630" y="314004"/>
                  <a:pt x="1330590" y="306655"/>
                </a:cubicBezTo>
                <a:cubicBezTo>
                  <a:pt x="1340630" y="306655"/>
                  <a:pt x="1340630" y="306655"/>
                  <a:pt x="1330590" y="299306"/>
                </a:cubicBezTo>
                <a:close/>
                <a:moveTo>
                  <a:pt x="1616565" y="299306"/>
                </a:moveTo>
                <a:cubicBezTo>
                  <a:pt x="1626909" y="299306"/>
                  <a:pt x="1626909" y="306878"/>
                  <a:pt x="1626909" y="306878"/>
                </a:cubicBezTo>
                <a:cubicBezTo>
                  <a:pt x="1626909" y="306878"/>
                  <a:pt x="1626909" y="306878"/>
                  <a:pt x="1616565" y="306878"/>
                </a:cubicBezTo>
                <a:cubicBezTo>
                  <a:pt x="1616565" y="306878"/>
                  <a:pt x="1616565" y="306878"/>
                  <a:pt x="1616565" y="299306"/>
                </a:cubicBezTo>
                <a:close/>
                <a:moveTo>
                  <a:pt x="2443458" y="299306"/>
                </a:moveTo>
                <a:cubicBezTo>
                  <a:pt x="2453802" y="306878"/>
                  <a:pt x="2453802" y="299306"/>
                  <a:pt x="2453802" y="306878"/>
                </a:cubicBezTo>
                <a:cubicBezTo>
                  <a:pt x="2443458" y="306878"/>
                  <a:pt x="2443458" y="306878"/>
                  <a:pt x="2443458" y="299306"/>
                </a:cubicBezTo>
                <a:close/>
                <a:moveTo>
                  <a:pt x="3169957" y="299306"/>
                </a:moveTo>
                <a:cubicBezTo>
                  <a:pt x="3180301" y="299306"/>
                  <a:pt x="3180301" y="306878"/>
                  <a:pt x="3180301" y="306878"/>
                </a:cubicBezTo>
                <a:cubicBezTo>
                  <a:pt x="3180301" y="306878"/>
                  <a:pt x="3180301" y="306878"/>
                  <a:pt x="3169957" y="306878"/>
                </a:cubicBezTo>
                <a:cubicBezTo>
                  <a:pt x="3169957" y="299306"/>
                  <a:pt x="3169957" y="299306"/>
                  <a:pt x="3169957" y="299306"/>
                </a:cubicBezTo>
                <a:close/>
                <a:moveTo>
                  <a:pt x="3332618" y="299306"/>
                </a:moveTo>
                <a:cubicBezTo>
                  <a:pt x="3337688" y="303018"/>
                  <a:pt x="3335152" y="304873"/>
                  <a:pt x="3331349" y="305801"/>
                </a:cubicBezTo>
                <a:lnTo>
                  <a:pt x="3323146" y="306659"/>
                </a:lnTo>
                <a:lnTo>
                  <a:pt x="3323201" y="307260"/>
                </a:lnTo>
                <a:lnTo>
                  <a:pt x="3327547" y="310441"/>
                </a:lnTo>
                <a:cubicBezTo>
                  <a:pt x="3330083" y="310441"/>
                  <a:pt x="3332618" y="310441"/>
                  <a:pt x="3332618" y="314153"/>
                </a:cubicBezTo>
                <a:cubicBezTo>
                  <a:pt x="3332618" y="321576"/>
                  <a:pt x="3332618" y="321576"/>
                  <a:pt x="3332618" y="321576"/>
                </a:cubicBezTo>
                <a:cubicBezTo>
                  <a:pt x="3332618" y="317864"/>
                  <a:pt x="3327548" y="316008"/>
                  <a:pt x="3323744" y="313225"/>
                </a:cubicBezTo>
                <a:lnTo>
                  <a:pt x="3323201" y="307260"/>
                </a:lnTo>
                <a:lnTo>
                  <a:pt x="3322476" y="306729"/>
                </a:lnTo>
                <a:lnTo>
                  <a:pt x="3323146" y="306659"/>
                </a:lnTo>
                <a:lnTo>
                  <a:pt x="3322476" y="299306"/>
                </a:lnTo>
                <a:cubicBezTo>
                  <a:pt x="3332618" y="299306"/>
                  <a:pt x="3332618" y="299306"/>
                  <a:pt x="3332618" y="299306"/>
                </a:cubicBezTo>
                <a:close/>
                <a:moveTo>
                  <a:pt x="4599832" y="299306"/>
                </a:moveTo>
                <a:cubicBezTo>
                  <a:pt x="4599832" y="299306"/>
                  <a:pt x="4599832" y="299306"/>
                  <a:pt x="4599832" y="302500"/>
                </a:cubicBezTo>
                <a:lnTo>
                  <a:pt x="4599832" y="306878"/>
                </a:lnTo>
                <a:lnTo>
                  <a:pt x="4599832" y="308627"/>
                </a:lnTo>
                <a:lnTo>
                  <a:pt x="4598561" y="311622"/>
                </a:lnTo>
                <a:lnTo>
                  <a:pt x="4599832" y="313264"/>
                </a:lnTo>
                <a:lnTo>
                  <a:pt x="4599832" y="314004"/>
                </a:lnTo>
                <a:cubicBezTo>
                  <a:pt x="4594812" y="314004"/>
                  <a:pt x="4592302" y="312223"/>
                  <a:pt x="4589792" y="310441"/>
                </a:cubicBezTo>
                <a:lnTo>
                  <a:pt x="4585343" y="308862"/>
                </a:lnTo>
                <a:lnTo>
                  <a:pt x="4587627" y="307904"/>
                </a:lnTo>
                <a:lnTo>
                  <a:pt x="4587977" y="306878"/>
                </a:lnTo>
                <a:lnTo>
                  <a:pt x="4599831" y="306878"/>
                </a:lnTo>
                <a:lnTo>
                  <a:pt x="4598539" y="305931"/>
                </a:lnTo>
                <a:cubicBezTo>
                  <a:pt x="4597246" y="304985"/>
                  <a:pt x="4594660" y="303092"/>
                  <a:pt x="4589488" y="299306"/>
                </a:cubicBezTo>
                <a:cubicBezTo>
                  <a:pt x="4589488" y="299306"/>
                  <a:pt x="4589488" y="299306"/>
                  <a:pt x="4599832" y="299306"/>
                </a:cubicBezTo>
                <a:close/>
                <a:moveTo>
                  <a:pt x="4773850" y="299306"/>
                </a:moveTo>
                <a:cubicBezTo>
                  <a:pt x="4778718" y="299306"/>
                  <a:pt x="4781152" y="301143"/>
                  <a:pt x="4782369" y="303899"/>
                </a:cubicBezTo>
                <a:lnTo>
                  <a:pt x="4782565" y="305527"/>
                </a:lnTo>
                <a:lnTo>
                  <a:pt x="4776815" y="307106"/>
                </a:lnTo>
                <a:lnTo>
                  <a:pt x="4774720" y="306531"/>
                </a:lnTo>
                <a:close/>
                <a:moveTo>
                  <a:pt x="4835498" y="299306"/>
                </a:moveTo>
                <a:lnTo>
                  <a:pt x="4835304" y="299725"/>
                </a:lnTo>
                <a:lnTo>
                  <a:pt x="4835304" y="299306"/>
                </a:lnTo>
                <a:close/>
                <a:moveTo>
                  <a:pt x="9838210" y="299306"/>
                </a:moveTo>
                <a:cubicBezTo>
                  <a:pt x="9843382" y="299306"/>
                  <a:pt x="9845968" y="301199"/>
                  <a:pt x="9845968" y="303092"/>
                </a:cubicBezTo>
                <a:lnTo>
                  <a:pt x="9844828" y="303648"/>
                </a:lnTo>
                <a:lnTo>
                  <a:pt x="9839926" y="300400"/>
                </a:lnTo>
                <a:lnTo>
                  <a:pt x="9838210" y="299883"/>
                </a:lnTo>
                <a:close/>
                <a:moveTo>
                  <a:pt x="10461270" y="299306"/>
                </a:moveTo>
                <a:cubicBezTo>
                  <a:pt x="10461270" y="306878"/>
                  <a:pt x="10450926" y="306878"/>
                  <a:pt x="10450926" y="306878"/>
                </a:cubicBezTo>
                <a:cubicBezTo>
                  <a:pt x="10450926" y="299306"/>
                  <a:pt x="10450926" y="299306"/>
                  <a:pt x="10450926" y="299306"/>
                </a:cubicBezTo>
                <a:cubicBezTo>
                  <a:pt x="10461270" y="299306"/>
                  <a:pt x="10450926" y="299306"/>
                  <a:pt x="10461270" y="299306"/>
                </a:cubicBezTo>
                <a:close/>
                <a:moveTo>
                  <a:pt x="10604866" y="299306"/>
                </a:moveTo>
                <a:cubicBezTo>
                  <a:pt x="10614906" y="299306"/>
                  <a:pt x="10614906" y="306655"/>
                  <a:pt x="10624945" y="306655"/>
                </a:cubicBezTo>
                <a:cubicBezTo>
                  <a:pt x="10614906" y="314004"/>
                  <a:pt x="10614906" y="314004"/>
                  <a:pt x="10604866" y="306655"/>
                </a:cubicBezTo>
                <a:cubicBezTo>
                  <a:pt x="10614906" y="306655"/>
                  <a:pt x="10614906" y="306655"/>
                  <a:pt x="10604866" y="299306"/>
                </a:cubicBezTo>
                <a:close/>
                <a:moveTo>
                  <a:pt x="10890841" y="299306"/>
                </a:moveTo>
                <a:cubicBezTo>
                  <a:pt x="10901185" y="299306"/>
                  <a:pt x="10901185" y="306878"/>
                  <a:pt x="10901185" y="306878"/>
                </a:cubicBezTo>
                <a:cubicBezTo>
                  <a:pt x="10901185" y="306878"/>
                  <a:pt x="10901185" y="306878"/>
                  <a:pt x="10890841" y="306878"/>
                </a:cubicBezTo>
                <a:cubicBezTo>
                  <a:pt x="10890841" y="306878"/>
                  <a:pt x="10890841" y="306878"/>
                  <a:pt x="10890841" y="299306"/>
                </a:cubicBezTo>
                <a:close/>
                <a:moveTo>
                  <a:pt x="11717734" y="299306"/>
                </a:moveTo>
                <a:cubicBezTo>
                  <a:pt x="11728078" y="306878"/>
                  <a:pt x="11728078" y="299306"/>
                  <a:pt x="11728078" y="306878"/>
                </a:cubicBezTo>
                <a:cubicBezTo>
                  <a:pt x="11717734" y="306878"/>
                  <a:pt x="11717734" y="306878"/>
                  <a:pt x="11717734" y="299306"/>
                </a:cubicBezTo>
                <a:close/>
                <a:moveTo>
                  <a:pt x="9588346" y="298383"/>
                </a:moveTo>
                <a:lnTo>
                  <a:pt x="9588346" y="298420"/>
                </a:lnTo>
                <a:lnTo>
                  <a:pt x="9588326" y="298415"/>
                </a:lnTo>
                <a:close/>
                <a:moveTo>
                  <a:pt x="3755102" y="297600"/>
                </a:moveTo>
                <a:cubicBezTo>
                  <a:pt x="3748158" y="298637"/>
                  <a:pt x="3743844" y="306940"/>
                  <a:pt x="3752473" y="306940"/>
                </a:cubicBezTo>
                <a:cubicBezTo>
                  <a:pt x="3762542" y="306940"/>
                  <a:pt x="3752473" y="299560"/>
                  <a:pt x="3762542" y="299560"/>
                </a:cubicBezTo>
                <a:cubicBezTo>
                  <a:pt x="3760024" y="297715"/>
                  <a:pt x="3757418" y="297254"/>
                  <a:pt x="3755102" y="297600"/>
                </a:cubicBezTo>
                <a:close/>
                <a:moveTo>
                  <a:pt x="4775494" y="296881"/>
                </a:moveTo>
                <a:lnTo>
                  <a:pt x="4776179" y="298637"/>
                </a:lnTo>
                <a:lnTo>
                  <a:pt x="4764937" y="299461"/>
                </a:lnTo>
                <a:lnTo>
                  <a:pt x="4768282" y="297283"/>
                </a:lnTo>
                <a:close/>
                <a:moveTo>
                  <a:pt x="477685" y="296543"/>
                </a:moveTo>
                <a:cubicBezTo>
                  <a:pt x="481826" y="295854"/>
                  <a:pt x="481826" y="301366"/>
                  <a:pt x="481826" y="306878"/>
                </a:cubicBezTo>
                <a:cubicBezTo>
                  <a:pt x="472057" y="299528"/>
                  <a:pt x="472057" y="299528"/>
                  <a:pt x="472057" y="299528"/>
                </a:cubicBezTo>
                <a:cubicBezTo>
                  <a:pt x="474513" y="297691"/>
                  <a:pt x="476317" y="296772"/>
                  <a:pt x="477685" y="296543"/>
                </a:cubicBezTo>
                <a:close/>
                <a:moveTo>
                  <a:pt x="1468586" y="296543"/>
                </a:moveTo>
                <a:cubicBezTo>
                  <a:pt x="1473292" y="295854"/>
                  <a:pt x="1475175" y="301366"/>
                  <a:pt x="1482704" y="306878"/>
                </a:cubicBezTo>
                <a:cubicBezTo>
                  <a:pt x="1482704" y="306878"/>
                  <a:pt x="1472665" y="306878"/>
                  <a:pt x="1462625" y="306878"/>
                </a:cubicBezTo>
                <a:cubicBezTo>
                  <a:pt x="1472665" y="299528"/>
                  <a:pt x="1472665" y="299528"/>
                  <a:pt x="1462625" y="299528"/>
                </a:cubicBezTo>
                <a:cubicBezTo>
                  <a:pt x="1465135" y="297691"/>
                  <a:pt x="1467018" y="296772"/>
                  <a:pt x="1468586" y="296543"/>
                </a:cubicBezTo>
                <a:close/>
                <a:moveTo>
                  <a:pt x="9751960" y="296543"/>
                </a:moveTo>
                <a:cubicBezTo>
                  <a:pt x="9756101" y="295854"/>
                  <a:pt x="9756101" y="301366"/>
                  <a:pt x="9756101" y="306878"/>
                </a:cubicBezTo>
                <a:cubicBezTo>
                  <a:pt x="9746332" y="299528"/>
                  <a:pt x="9746332" y="299528"/>
                  <a:pt x="9746332" y="299528"/>
                </a:cubicBezTo>
                <a:cubicBezTo>
                  <a:pt x="9748788" y="297691"/>
                  <a:pt x="9750593" y="296772"/>
                  <a:pt x="9751960" y="296543"/>
                </a:cubicBezTo>
                <a:close/>
                <a:moveTo>
                  <a:pt x="10742862" y="296543"/>
                </a:moveTo>
                <a:cubicBezTo>
                  <a:pt x="10747568" y="295854"/>
                  <a:pt x="10749451" y="301366"/>
                  <a:pt x="10756980" y="306878"/>
                </a:cubicBezTo>
                <a:cubicBezTo>
                  <a:pt x="10756980" y="306878"/>
                  <a:pt x="10746941" y="306878"/>
                  <a:pt x="10736901" y="306878"/>
                </a:cubicBezTo>
                <a:cubicBezTo>
                  <a:pt x="10746941" y="299528"/>
                  <a:pt x="10746941" y="299528"/>
                  <a:pt x="10736901" y="299528"/>
                </a:cubicBezTo>
                <a:cubicBezTo>
                  <a:pt x="10739411" y="297691"/>
                  <a:pt x="10741293" y="296772"/>
                  <a:pt x="10742862" y="296543"/>
                </a:cubicBezTo>
                <a:close/>
                <a:moveTo>
                  <a:pt x="3896280" y="296446"/>
                </a:moveTo>
                <a:cubicBezTo>
                  <a:pt x="3895493" y="296792"/>
                  <a:pt x="3894864" y="297715"/>
                  <a:pt x="3894864" y="299560"/>
                </a:cubicBezTo>
                <a:cubicBezTo>
                  <a:pt x="3902415" y="299560"/>
                  <a:pt x="3898639" y="295408"/>
                  <a:pt x="3896280" y="296446"/>
                </a:cubicBezTo>
                <a:close/>
                <a:moveTo>
                  <a:pt x="9371022" y="296442"/>
                </a:moveTo>
                <a:lnTo>
                  <a:pt x="9372050" y="299560"/>
                </a:lnTo>
                <a:lnTo>
                  <a:pt x="9368985" y="299560"/>
                </a:lnTo>
                <a:lnTo>
                  <a:pt x="9368485" y="298655"/>
                </a:lnTo>
                <a:close/>
                <a:moveTo>
                  <a:pt x="1764924" y="296428"/>
                </a:moveTo>
                <a:cubicBezTo>
                  <a:pt x="1769288" y="295395"/>
                  <a:pt x="1769288" y="299528"/>
                  <a:pt x="1769288" y="299528"/>
                </a:cubicBezTo>
                <a:cubicBezTo>
                  <a:pt x="1769288" y="299528"/>
                  <a:pt x="1769288" y="306878"/>
                  <a:pt x="1758944" y="306878"/>
                </a:cubicBezTo>
                <a:cubicBezTo>
                  <a:pt x="1769288" y="299528"/>
                  <a:pt x="1758944" y="299528"/>
                  <a:pt x="1758944" y="299528"/>
                </a:cubicBezTo>
                <a:cubicBezTo>
                  <a:pt x="1761530" y="297691"/>
                  <a:pt x="1763470" y="296772"/>
                  <a:pt x="1764924" y="296428"/>
                </a:cubicBezTo>
                <a:close/>
                <a:moveTo>
                  <a:pt x="4392641" y="296428"/>
                </a:moveTo>
                <a:cubicBezTo>
                  <a:pt x="4390218" y="296773"/>
                  <a:pt x="4387631" y="297691"/>
                  <a:pt x="4385046" y="299529"/>
                </a:cubicBezTo>
                <a:cubicBezTo>
                  <a:pt x="4395390" y="299529"/>
                  <a:pt x="4395390" y="306878"/>
                  <a:pt x="4405733" y="299529"/>
                </a:cubicBezTo>
                <a:lnTo>
                  <a:pt x="4405637" y="299480"/>
                </a:lnTo>
                <a:lnTo>
                  <a:pt x="4405458" y="299560"/>
                </a:lnTo>
                <a:lnTo>
                  <a:pt x="4405504" y="299413"/>
                </a:lnTo>
                <a:lnTo>
                  <a:pt x="4401915" y="297591"/>
                </a:lnTo>
                <a:cubicBezTo>
                  <a:pt x="4399551" y="296687"/>
                  <a:pt x="4396278" y="295912"/>
                  <a:pt x="4392641" y="296428"/>
                </a:cubicBezTo>
                <a:close/>
                <a:moveTo>
                  <a:pt x="11039200" y="296428"/>
                </a:moveTo>
                <a:cubicBezTo>
                  <a:pt x="11043564" y="295395"/>
                  <a:pt x="11043564" y="299528"/>
                  <a:pt x="11043564" y="299528"/>
                </a:cubicBezTo>
                <a:cubicBezTo>
                  <a:pt x="11043564" y="299528"/>
                  <a:pt x="11043564" y="306878"/>
                  <a:pt x="11033220" y="306878"/>
                </a:cubicBezTo>
                <a:cubicBezTo>
                  <a:pt x="11043564" y="299528"/>
                  <a:pt x="11033220" y="299528"/>
                  <a:pt x="11033220" y="299528"/>
                </a:cubicBezTo>
                <a:cubicBezTo>
                  <a:pt x="11035806" y="297691"/>
                  <a:pt x="11037745" y="296772"/>
                  <a:pt x="11039200" y="296428"/>
                </a:cubicBezTo>
                <a:close/>
                <a:moveTo>
                  <a:pt x="5114223" y="296374"/>
                </a:moveTo>
                <a:cubicBezTo>
                  <a:pt x="5123653" y="296374"/>
                  <a:pt x="5114223" y="304140"/>
                  <a:pt x="5123653" y="304140"/>
                </a:cubicBezTo>
                <a:cubicBezTo>
                  <a:pt x="5133672" y="311474"/>
                  <a:pt x="5123653" y="311474"/>
                  <a:pt x="5123653" y="311474"/>
                </a:cubicBezTo>
                <a:cubicBezTo>
                  <a:pt x="5123653" y="304140"/>
                  <a:pt x="5123653" y="304140"/>
                  <a:pt x="5123653" y="304140"/>
                </a:cubicBezTo>
                <a:cubicBezTo>
                  <a:pt x="5114223" y="304140"/>
                  <a:pt x="5114223" y="296374"/>
                  <a:pt x="5114223" y="296374"/>
                </a:cubicBezTo>
                <a:close/>
                <a:moveTo>
                  <a:pt x="6004121" y="296374"/>
                </a:moveTo>
                <a:cubicBezTo>
                  <a:pt x="6004121" y="304140"/>
                  <a:pt x="5994102" y="304140"/>
                  <a:pt x="5994102" y="304140"/>
                </a:cubicBezTo>
                <a:cubicBezTo>
                  <a:pt x="5994102" y="296374"/>
                  <a:pt x="5994102" y="296374"/>
                  <a:pt x="5994102" y="296374"/>
                </a:cubicBezTo>
                <a:cubicBezTo>
                  <a:pt x="6004121" y="296374"/>
                  <a:pt x="6004121" y="296374"/>
                  <a:pt x="6004121" y="296374"/>
                </a:cubicBezTo>
                <a:close/>
                <a:moveTo>
                  <a:pt x="7905319" y="296374"/>
                </a:moveTo>
                <a:cubicBezTo>
                  <a:pt x="7905319" y="296374"/>
                  <a:pt x="7905319" y="296374"/>
                  <a:pt x="7905319" y="304140"/>
                </a:cubicBezTo>
                <a:cubicBezTo>
                  <a:pt x="7905319" y="304140"/>
                  <a:pt x="7895890" y="296374"/>
                  <a:pt x="7905319" y="296374"/>
                </a:cubicBezTo>
                <a:close/>
                <a:moveTo>
                  <a:pt x="8271887" y="296374"/>
                </a:moveTo>
                <a:cubicBezTo>
                  <a:pt x="8271887" y="304140"/>
                  <a:pt x="8271887" y="304140"/>
                  <a:pt x="8271887" y="304140"/>
                </a:cubicBezTo>
                <a:cubicBezTo>
                  <a:pt x="8271887" y="304140"/>
                  <a:pt x="8262458" y="304140"/>
                  <a:pt x="8271887" y="296374"/>
                </a:cubicBezTo>
                <a:close/>
                <a:moveTo>
                  <a:pt x="1230095" y="296299"/>
                </a:moveTo>
                <a:cubicBezTo>
                  <a:pt x="1233389" y="295297"/>
                  <a:pt x="1240919" y="299306"/>
                  <a:pt x="1248449" y="299306"/>
                </a:cubicBezTo>
                <a:cubicBezTo>
                  <a:pt x="1238409" y="299306"/>
                  <a:pt x="1238409" y="299306"/>
                  <a:pt x="1238409" y="299306"/>
                </a:cubicBezTo>
                <a:cubicBezTo>
                  <a:pt x="1238409" y="299306"/>
                  <a:pt x="1238409" y="299306"/>
                  <a:pt x="1228369" y="299306"/>
                </a:cubicBezTo>
                <a:cubicBezTo>
                  <a:pt x="1228369" y="297524"/>
                  <a:pt x="1228997" y="296633"/>
                  <a:pt x="1230095" y="296299"/>
                </a:cubicBezTo>
                <a:close/>
                <a:moveTo>
                  <a:pt x="2629438" y="296299"/>
                </a:moveTo>
                <a:cubicBezTo>
                  <a:pt x="2632347" y="295297"/>
                  <a:pt x="2638165" y="299306"/>
                  <a:pt x="2638165" y="299306"/>
                </a:cubicBezTo>
                <a:cubicBezTo>
                  <a:pt x="2627821" y="299306"/>
                  <a:pt x="2627821" y="299306"/>
                  <a:pt x="2627821" y="299306"/>
                </a:cubicBezTo>
                <a:cubicBezTo>
                  <a:pt x="2627821" y="297524"/>
                  <a:pt x="2628468" y="296634"/>
                  <a:pt x="2629438" y="296299"/>
                </a:cubicBezTo>
                <a:close/>
                <a:moveTo>
                  <a:pt x="10504371" y="296299"/>
                </a:moveTo>
                <a:cubicBezTo>
                  <a:pt x="10507665" y="295297"/>
                  <a:pt x="10515195" y="299306"/>
                  <a:pt x="10522724" y="299306"/>
                </a:cubicBezTo>
                <a:cubicBezTo>
                  <a:pt x="10512685" y="299306"/>
                  <a:pt x="10512685" y="299306"/>
                  <a:pt x="10512685" y="299306"/>
                </a:cubicBezTo>
                <a:cubicBezTo>
                  <a:pt x="10512685" y="299306"/>
                  <a:pt x="10512685" y="299306"/>
                  <a:pt x="10502645" y="299306"/>
                </a:cubicBezTo>
                <a:cubicBezTo>
                  <a:pt x="10502645" y="297524"/>
                  <a:pt x="10503272" y="296633"/>
                  <a:pt x="10504371" y="296299"/>
                </a:cubicBezTo>
                <a:close/>
                <a:moveTo>
                  <a:pt x="11903714" y="296299"/>
                </a:moveTo>
                <a:cubicBezTo>
                  <a:pt x="11906623" y="295297"/>
                  <a:pt x="11912441" y="299306"/>
                  <a:pt x="11912441" y="299306"/>
                </a:cubicBezTo>
                <a:cubicBezTo>
                  <a:pt x="11902097" y="299306"/>
                  <a:pt x="11902097" y="299306"/>
                  <a:pt x="11902097" y="299306"/>
                </a:cubicBezTo>
                <a:cubicBezTo>
                  <a:pt x="11902097" y="297524"/>
                  <a:pt x="11902744" y="296634"/>
                  <a:pt x="11903714" y="296299"/>
                </a:cubicBezTo>
                <a:close/>
                <a:moveTo>
                  <a:pt x="4677905" y="296263"/>
                </a:moveTo>
                <a:lnTo>
                  <a:pt x="4679948" y="299255"/>
                </a:lnTo>
                <a:lnTo>
                  <a:pt x="4676576" y="298637"/>
                </a:lnTo>
                <a:lnTo>
                  <a:pt x="4675351" y="297065"/>
                </a:lnTo>
                <a:close/>
                <a:moveTo>
                  <a:pt x="4786567" y="296263"/>
                </a:moveTo>
                <a:lnTo>
                  <a:pt x="4786567" y="296910"/>
                </a:lnTo>
                <a:lnTo>
                  <a:pt x="4785035" y="296348"/>
                </a:lnTo>
                <a:close/>
                <a:moveTo>
                  <a:pt x="9272818" y="294478"/>
                </a:moveTo>
                <a:lnTo>
                  <a:pt x="9278912" y="295846"/>
                </a:lnTo>
                <a:lnTo>
                  <a:pt x="9276043" y="299529"/>
                </a:lnTo>
                <a:lnTo>
                  <a:pt x="9276514" y="300914"/>
                </a:lnTo>
                <a:lnTo>
                  <a:pt x="9276432" y="300983"/>
                </a:lnTo>
                <a:cubicBezTo>
                  <a:pt x="9274374" y="302705"/>
                  <a:pt x="9273346" y="303566"/>
                  <a:pt x="9272832" y="303997"/>
                </a:cubicBezTo>
                <a:lnTo>
                  <a:pt x="9272543" y="304239"/>
                </a:lnTo>
                <a:lnTo>
                  <a:pt x="9278980" y="305400"/>
                </a:lnTo>
                <a:cubicBezTo>
                  <a:pt x="9285361" y="307806"/>
                  <a:pt x="9289008" y="313307"/>
                  <a:pt x="9281715" y="318807"/>
                </a:cubicBezTo>
                <a:cubicBezTo>
                  <a:pt x="9271991" y="311473"/>
                  <a:pt x="9281715" y="311473"/>
                  <a:pt x="9271991" y="304140"/>
                </a:cubicBezTo>
                <a:lnTo>
                  <a:pt x="9272245" y="304185"/>
                </a:lnTo>
                <a:lnTo>
                  <a:pt x="9270375" y="297981"/>
                </a:lnTo>
                <a:cubicBezTo>
                  <a:pt x="9270204" y="295678"/>
                  <a:pt x="9271147" y="294659"/>
                  <a:pt x="9272818" y="294478"/>
                </a:cubicBezTo>
                <a:close/>
                <a:moveTo>
                  <a:pt x="4864365" y="293908"/>
                </a:moveTo>
                <a:lnTo>
                  <a:pt x="4865712" y="295881"/>
                </a:lnTo>
                <a:lnTo>
                  <a:pt x="4865712" y="296231"/>
                </a:lnTo>
                <a:lnTo>
                  <a:pt x="4862832" y="295874"/>
                </a:lnTo>
                <a:close/>
                <a:moveTo>
                  <a:pt x="9600002" y="292979"/>
                </a:moveTo>
                <a:lnTo>
                  <a:pt x="9600902" y="293070"/>
                </a:lnTo>
                <a:cubicBezTo>
                  <a:pt x="9602160" y="293961"/>
                  <a:pt x="9602160" y="295742"/>
                  <a:pt x="9602160" y="299306"/>
                </a:cubicBezTo>
                <a:cubicBezTo>
                  <a:pt x="9592093" y="299306"/>
                  <a:pt x="9592093" y="299306"/>
                  <a:pt x="9592093" y="299306"/>
                </a:cubicBezTo>
                <a:lnTo>
                  <a:pt x="9590986" y="299044"/>
                </a:lnTo>
                <a:lnTo>
                  <a:pt x="9592015" y="297058"/>
                </a:lnTo>
                <a:lnTo>
                  <a:pt x="9589555" y="296380"/>
                </a:lnTo>
                <a:lnTo>
                  <a:pt x="9590024" y="295605"/>
                </a:lnTo>
                <a:close/>
                <a:moveTo>
                  <a:pt x="11784" y="292180"/>
                </a:moveTo>
                <a:cubicBezTo>
                  <a:pt x="11784" y="292180"/>
                  <a:pt x="1767" y="292180"/>
                  <a:pt x="1767" y="299529"/>
                </a:cubicBezTo>
                <a:cubicBezTo>
                  <a:pt x="1767" y="299529"/>
                  <a:pt x="1767" y="306878"/>
                  <a:pt x="11784" y="306878"/>
                </a:cubicBezTo>
                <a:cubicBezTo>
                  <a:pt x="11784" y="299529"/>
                  <a:pt x="21812" y="292180"/>
                  <a:pt x="11784" y="292180"/>
                </a:cubicBezTo>
                <a:close/>
                <a:moveTo>
                  <a:pt x="113733" y="292180"/>
                </a:moveTo>
                <a:cubicBezTo>
                  <a:pt x="103951" y="292180"/>
                  <a:pt x="103951" y="292180"/>
                  <a:pt x="103951" y="292180"/>
                </a:cubicBezTo>
                <a:cubicBezTo>
                  <a:pt x="103951" y="299306"/>
                  <a:pt x="103951" y="299306"/>
                  <a:pt x="103951" y="299306"/>
                </a:cubicBezTo>
                <a:cubicBezTo>
                  <a:pt x="103951" y="299306"/>
                  <a:pt x="113733" y="299306"/>
                  <a:pt x="113733" y="292180"/>
                </a:cubicBezTo>
                <a:close/>
                <a:moveTo>
                  <a:pt x="2709963" y="292180"/>
                </a:moveTo>
                <a:cubicBezTo>
                  <a:pt x="2709963" y="299529"/>
                  <a:pt x="2709963" y="299529"/>
                  <a:pt x="2699619" y="306878"/>
                </a:cubicBezTo>
                <a:cubicBezTo>
                  <a:pt x="2699619" y="299529"/>
                  <a:pt x="2699619" y="299529"/>
                  <a:pt x="2699619" y="292180"/>
                </a:cubicBezTo>
                <a:cubicBezTo>
                  <a:pt x="2709963" y="299529"/>
                  <a:pt x="2709963" y="292180"/>
                  <a:pt x="2709963" y="292180"/>
                </a:cubicBezTo>
                <a:close/>
                <a:moveTo>
                  <a:pt x="3087815" y="292180"/>
                </a:moveTo>
                <a:cubicBezTo>
                  <a:pt x="3087815" y="299306"/>
                  <a:pt x="3087815" y="299306"/>
                  <a:pt x="3087815" y="299306"/>
                </a:cubicBezTo>
                <a:cubicBezTo>
                  <a:pt x="3078080" y="299306"/>
                  <a:pt x="3087815" y="292180"/>
                  <a:pt x="3087815" y="292180"/>
                </a:cubicBezTo>
                <a:close/>
                <a:moveTo>
                  <a:pt x="3200380" y="292180"/>
                </a:moveTo>
                <a:cubicBezTo>
                  <a:pt x="3200380" y="299306"/>
                  <a:pt x="3200380" y="299306"/>
                  <a:pt x="3200380" y="299306"/>
                </a:cubicBezTo>
                <a:cubicBezTo>
                  <a:pt x="3190340" y="299306"/>
                  <a:pt x="3180301" y="299306"/>
                  <a:pt x="3190340" y="292180"/>
                </a:cubicBezTo>
                <a:cubicBezTo>
                  <a:pt x="3190340" y="292180"/>
                  <a:pt x="3190340" y="292180"/>
                  <a:pt x="3200380" y="292180"/>
                </a:cubicBezTo>
                <a:close/>
                <a:moveTo>
                  <a:pt x="3302600" y="292180"/>
                </a:moveTo>
                <a:cubicBezTo>
                  <a:pt x="3312640" y="292180"/>
                  <a:pt x="3322680" y="299306"/>
                  <a:pt x="3312640" y="299306"/>
                </a:cubicBezTo>
                <a:cubicBezTo>
                  <a:pt x="3312640" y="299306"/>
                  <a:pt x="3302600" y="299306"/>
                  <a:pt x="3302600" y="292180"/>
                </a:cubicBezTo>
                <a:close/>
                <a:moveTo>
                  <a:pt x="3628780" y="292180"/>
                </a:moveTo>
                <a:cubicBezTo>
                  <a:pt x="3618712" y="299560"/>
                  <a:pt x="3618712" y="299560"/>
                  <a:pt x="3618712" y="299560"/>
                </a:cubicBezTo>
                <a:cubicBezTo>
                  <a:pt x="3618712" y="306940"/>
                  <a:pt x="3628780" y="314321"/>
                  <a:pt x="3628780" y="321701"/>
                </a:cubicBezTo>
                <a:cubicBezTo>
                  <a:pt x="3618712" y="321701"/>
                  <a:pt x="3618712" y="321701"/>
                  <a:pt x="3618712" y="321701"/>
                </a:cubicBezTo>
                <a:cubicBezTo>
                  <a:pt x="3618712" y="329081"/>
                  <a:pt x="3618712" y="329081"/>
                  <a:pt x="3618712" y="336462"/>
                </a:cubicBezTo>
                <a:cubicBezTo>
                  <a:pt x="3628780" y="336462"/>
                  <a:pt x="3618712" y="321701"/>
                  <a:pt x="3628780" y="329081"/>
                </a:cubicBezTo>
                <a:cubicBezTo>
                  <a:pt x="3638848" y="321701"/>
                  <a:pt x="3638848" y="321701"/>
                  <a:pt x="3650354" y="329081"/>
                </a:cubicBezTo>
                <a:cubicBezTo>
                  <a:pt x="3650354" y="321701"/>
                  <a:pt x="3650354" y="321701"/>
                  <a:pt x="3650354" y="321701"/>
                </a:cubicBezTo>
                <a:cubicBezTo>
                  <a:pt x="3650354" y="314321"/>
                  <a:pt x="3638848" y="314321"/>
                  <a:pt x="3638848" y="306940"/>
                </a:cubicBezTo>
                <a:cubicBezTo>
                  <a:pt x="3650354" y="306940"/>
                  <a:pt x="3650354" y="314321"/>
                  <a:pt x="3650354" y="314321"/>
                </a:cubicBezTo>
                <a:cubicBezTo>
                  <a:pt x="3660422" y="314321"/>
                  <a:pt x="3670490" y="314321"/>
                  <a:pt x="3670490" y="306940"/>
                </a:cubicBezTo>
                <a:cubicBezTo>
                  <a:pt x="3660422" y="314321"/>
                  <a:pt x="3660422" y="299560"/>
                  <a:pt x="3650354" y="299560"/>
                </a:cubicBezTo>
                <a:cubicBezTo>
                  <a:pt x="3638848" y="299560"/>
                  <a:pt x="3638848" y="299560"/>
                  <a:pt x="3638848" y="299560"/>
                </a:cubicBezTo>
                <a:cubicBezTo>
                  <a:pt x="3628780" y="292180"/>
                  <a:pt x="3628780" y="292180"/>
                  <a:pt x="3628780" y="292180"/>
                </a:cubicBezTo>
                <a:close/>
                <a:moveTo>
                  <a:pt x="3690796" y="292180"/>
                </a:moveTo>
                <a:cubicBezTo>
                  <a:pt x="3690796" y="299306"/>
                  <a:pt x="3690796" y="299306"/>
                  <a:pt x="3690796" y="299306"/>
                </a:cubicBezTo>
                <a:lnTo>
                  <a:pt x="3670717" y="299306"/>
                </a:lnTo>
                <a:cubicBezTo>
                  <a:pt x="3680655" y="299306"/>
                  <a:pt x="3670717" y="306655"/>
                  <a:pt x="3670717" y="314004"/>
                </a:cubicBezTo>
                <a:cubicBezTo>
                  <a:pt x="3680655" y="299306"/>
                  <a:pt x="3690594" y="314004"/>
                  <a:pt x="3700532" y="299306"/>
                </a:cubicBezTo>
                <a:lnTo>
                  <a:pt x="3710876" y="299306"/>
                </a:lnTo>
                <a:cubicBezTo>
                  <a:pt x="3710876" y="292180"/>
                  <a:pt x="3700836" y="292180"/>
                  <a:pt x="3690796" y="292180"/>
                </a:cubicBezTo>
                <a:close/>
                <a:moveTo>
                  <a:pt x="4027273" y="292180"/>
                </a:moveTo>
                <a:cubicBezTo>
                  <a:pt x="4027273" y="299306"/>
                  <a:pt x="4017234" y="299306"/>
                  <a:pt x="4017234" y="299306"/>
                </a:cubicBezTo>
                <a:cubicBezTo>
                  <a:pt x="4007193" y="292180"/>
                  <a:pt x="4007193" y="292180"/>
                  <a:pt x="4007193" y="292180"/>
                </a:cubicBezTo>
                <a:cubicBezTo>
                  <a:pt x="4017234" y="292180"/>
                  <a:pt x="4017234" y="292180"/>
                  <a:pt x="4027273" y="292180"/>
                </a:cubicBezTo>
                <a:close/>
                <a:moveTo>
                  <a:pt x="9350373" y="292180"/>
                </a:moveTo>
                <a:lnTo>
                  <a:pt x="9350373" y="295458"/>
                </a:lnTo>
                <a:cubicBezTo>
                  <a:pt x="9350373" y="296374"/>
                  <a:pt x="9350373" y="296374"/>
                  <a:pt x="9350373" y="296374"/>
                </a:cubicBezTo>
                <a:lnTo>
                  <a:pt x="9343014" y="296374"/>
                </a:lnTo>
                <a:lnTo>
                  <a:pt x="9347592" y="292180"/>
                </a:lnTo>
                <a:close/>
                <a:moveTo>
                  <a:pt x="9357586" y="292180"/>
                </a:moveTo>
                <a:lnTo>
                  <a:pt x="9357635" y="292231"/>
                </a:lnTo>
                <a:lnTo>
                  <a:pt x="9357605" y="292293"/>
                </a:lnTo>
                <a:lnTo>
                  <a:pt x="9357495" y="292180"/>
                </a:lnTo>
                <a:close/>
                <a:moveTo>
                  <a:pt x="11984239" y="292180"/>
                </a:moveTo>
                <a:cubicBezTo>
                  <a:pt x="11984239" y="299529"/>
                  <a:pt x="11984239" y="299529"/>
                  <a:pt x="11973895" y="306878"/>
                </a:cubicBezTo>
                <a:cubicBezTo>
                  <a:pt x="11973895" y="299529"/>
                  <a:pt x="11973895" y="299529"/>
                  <a:pt x="11973895" y="292180"/>
                </a:cubicBezTo>
                <a:cubicBezTo>
                  <a:pt x="11984239" y="299529"/>
                  <a:pt x="11984239" y="292180"/>
                  <a:pt x="11984239" y="292180"/>
                </a:cubicBezTo>
                <a:close/>
                <a:moveTo>
                  <a:pt x="317817" y="292179"/>
                </a:moveTo>
                <a:cubicBezTo>
                  <a:pt x="327884" y="292179"/>
                  <a:pt x="327884" y="292179"/>
                  <a:pt x="327884" y="299306"/>
                </a:cubicBezTo>
                <a:cubicBezTo>
                  <a:pt x="317817" y="299306"/>
                  <a:pt x="317817" y="299306"/>
                  <a:pt x="317817" y="299306"/>
                </a:cubicBezTo>
                <a:cubicBezTo>
                  <a:pt x="307773" y="299306"/>
                  <a:pt x="317817" y="299306"/>
                  <a:pt x="317817" y="292179"/>
                </a:cubicBezTo>
                <a:close/>
                <a:moveTo>
                  <a:pt x="594357" y="292179"/>
                </a:moveTo>
                <a:cubicBezTo>
                  <a:pt x="584317" y="299306"/>
                  <a:pt x="584317" y="299306"/>
                  <a:pt x="574278" y="299306"/>
                </a:cubicBezTo>
                <a:cubicBezTo>
                  <a:pt x="574278" y="292179"/>
                  <a:pt x="584317" y="292179"/>
                  <a:pt x="584317" y="292179"/>
                </a:cubicBezTo>
                <a:cubicBezTo>
                  <a:pt x="584317" y="292179"/>
                  <a:pt x="584317" y="292179"/>
                  <a:pt x="594357" y="292179"/>
                </a:cubicBezTo>
                <a:close/>
                <a:moveTo>
                  <a:pt x="3996850" y="292179"/>
                </a:moveTo>
                <a:cubicBezTo>
                  <a:pt x="3996850" y="292179"/>
                  <a:pt x="4007194" y="292179"/>
                  <a:pt x="4007194" y="299306"/>
                </a:cubicBezTo>
                <a:cubicBezTo>
                  <a:pt x="3996850" y="299306"/>
                  <a:pt x="3996850" y="299306"/>
                  <a:pt x="3996850" y="299306"/>
                </a:cubicBezTo>
                <a:cubicBezTo>
                  <a:pt x="3996850" y="292179"/>
                  <a:pt x="3996850" y="292179"/>
                  <a:pt x="3996850" y="292179"/>
                </a:cubicBezTo>
                <a:close/>
                <a:moveTo>
                  <a:pt x="4711787" y="292179"/>
                </a:moveTo>
                <a:cubicBezTo>
                  <a:pt x="4717568" y="292179"/>
                  <a:pt x="4720458" y="294016"/>
                  <a:pt x="4721903" y="295854"/>
                </a:cubicBezTo>
                <a:lnTo>
                  <a:pt x="4722487" y="297340"/>
                </a:lnTo>
                <a:lnTo>
                  <a:pt x="4716912" y="296263"/>
                </a:lnTo>
                <a:cubicBezTo>
                  <a:pt x="4716912" y="304427"/>
                  <a:pt x="4716912" y="304427"/>
                  <a:pt x="4716912" y="304427"/>
                </a:cubicBezTo>
                <a:lnTo>
                  <a:pt x="4714792" y="305786"/>
                </a:lnTo>
                <a:lnTo>
                  <a:pt x="4711787" y="306878"/>
                </a:lnTo>
                <a:cubicBezTo>
                  <a:pt x="4711787" y="306878"/>
                  <a:pt x="4711787" y="299528"/>
                  <a:pt x="4711787" y="292179"/>
                </a:cubicBezTo>
                <a:close/>
                <a:moveTo>
                  <a:pt x="9868632" y="292179"/>
                </a:moveTo>
                <a:lnTo>
                  <a:pt x="9860341" y="297329"/>
                </a:lnTo>
                <a:lnTo>
                  <a:pt x="9855727" y="296374"/>
                </a:lnTo>
                <a:lnTo>
                  <a:pt x="9854040" y="298819"/>
                </a:lnTo>
                <a:lnTo>
                  <a:pt x="9848553" y="299306"/>
                </a:lnTo>
                <a:cubicBezTo>
                  <a:pt x="9848553" y="292179"/>
                  <a:pt x="9858593" y="292179"/>
                  <a:pt x="9858593" y="292179"/>
                </a:cubicBezTo>
                <a:cubicBezTo>
                  <a:pt x="9858593" y="292179"/>
                  <a:pt x="9858593" y="292179"/>
                  <a:pt x="9868632" y="292179"/>
                </a:cubicBezTo>
                <a:close/>
                <a:moveTo>
                  <a:pt x="9439362" y="292134"/>
                </a:moveTo>
                <a:lnTo>
                  <a:pt x="9439362" y="293629"/>
                </a:lnTo>
                <a:cubicBezTo>
                  <a:pt x="9439362" y="296433"/>
                  <a:pt x="9439362" y="300256"/>
                  <a:pt x="9439362" y="304335"/>
                </a:cubicBezTo>
                <a:cubicBezTo>
                  <a:pt x="9439362" y="304335"/>
                  <a:pt x="9442112" y="304335"/>
                  <a:pt x="9444862" y="305228"/>
                </a:cubicBezTo>
                <a:lnTo>
                  <a:pt x="9445184" y="305593"/>
                </a:lnTo>
                <a:lnTo>
                  <a:pt x="9439671" y="306940"/>
                </a:lnTo>
                <a:cubicBezTo>
                  <a:pt x="9439671" y="306940"/>
                  <a:pt x="9449737" y="306940"/>
                  <a:pt x="9449737" y="314321"/>
                </a:cubicBezTo>
                <a:lnTo>
                  <a:pt x="9448870" y="314321"/>
                </a:lnTo>
                <a:lnTo>
                  <a:pt x="9439489" y="311572"/>
                </a:lnTo>
                <a:lnTo>
                  <a:pt x="9441380" y="314321"/>
                </a:lnTo>
                <a:lnTo>
                  <a:pt x="9429604" y="314321"/>
                </a:lnTo>
                <a:cubicBezTo>
                  <a:pt x="9429604" y="314321"/>
                  <a:pt x="9429604" y="312476"/>
                  <a:pt x="9429604" y="309708"/>
                </a:cubicBezTo>
                <a:lnTo>
                  <a:pt x="9429604" y="303404"/>
                </a:lnTo>
                <a:lnTo>
                  <a:pt x="9432991" y="293877"/>
                </a:lnTo>
                <a:lnTo>
                  <a:pt x="9433515" y="294077"/>
                </a:lnTo>
                <a:close/>
                <a:moveTo>
                  <a:pt x="9450362" y="292081"/>
                </a:moveTo>
                <a:lnTo>
                  <a:pt x="9460089" y="295632"/>
                </a:lnTo>
                <a:lnTo>
                  <a:pt x="9460092" y="295633"/>
                </a:lnTo>
                <a:lnTo>
                  <a:pt x="9450634" y="296263"/>
                </a:lnTo>
                <a:cubicBezTo>
                  <a:pt x="9450634" y="304427"/>
                  <a:pt x="9470137" y="304427"/>
                  <a:pt x="9470137" y="304427"/>
                </a:cubicBezTo>
                <a:cubicBezTo>
                  <a:pt x="9475013" y="304427"/>
                  <a:pt x="9477451" y="306213"/>
                  <a:pt x="9478670" y="308000"/>
                </a:cubicBezTo>
                <a:lnTo>
                  <a:pt x="9479261" y="309731"/>
                </a:lnTo>
                <a:lnTo>
                  <a:pt x="9470137" y="314190"/>
                </a:lnTo>
                <a:lnTo>
                  <a:pt x="9470137" y="312465"/>
                </a:lnTo>
                <a:cubicBezTo>
                  <a:pt x="9470137" y="311572"/>
                  <a:pt x="9470137" y="311572"/>
                  <a:pt x="9470137" y="311572"/>
                </a:cubicBezTo>
                <a:lnTo>
                  <a:pt x="9468264" y="311572"/>
                </a:lnTo>
                <a:lnTo>
                  <a:pt x="9466096" y="307863"/>
                </a:lnTo>
                <a:cubicBezTo>
                  <a:pt x="9467354" y="306940"/>
                  <a:pt x="9469871" y="306940"/>
                  <a:pt x="9469871" y="306940"/>
                </a:cubicBezTo>
                <a:cubicBezTo>
                  <a:pt x="9464837" y="306940"/>
                  <a:pt x="9457287" y="305095"/>
                  <a:pt x="9450996" y="304173"/>
                </a:cubicBezTo>
                <a:lnTo>
                  <a:pt x="9450362" y="304327"/>
                </a:lnTo>
                <a:close/>
                <a:moveTo>
                  <a:pt x="4253011" y="292031"/>
                </a:moveTo>
                <a:lnTo>
                  <a:pt x="4250693" y="293131"/>
                </a:lnTo>
                <a:lnTo>
                  <a:pt x="4250895" y="292031"/>
                </a:lnTo>
                <a:close/>
                <a:moveTo>
                  <a:pt x="9562617" y="292014"/>
                </a:moveTo>
                <a:lnTo>
                  <a:pt x="9567557" y="296173"/>
                </a:lnTo>
                <a:cubicBezTo>
                  <a:pt x="9568780" y="298070"/>
                  <a:pt x="9568780" y="300093"/>
                  <a:pt x="9568780" y="304139"/>
                </a:cubicBezTo>
                <a:lnTo>
                  <a:pt x="9569624" y="304139"/>
                </a:lnTo>
                <a:lnTo>
                  <a:pt x="9569016" y="305326"/>
                </a:lnTo>
                <a:lnTo>
                  <a:pt x="9569016" y="304467"/>
                </a:lnTo>
                <a:lnTo>
                  <a:pt x="9562106" y="301277"/>
                </a:lnTo>
                <a:lnTo>
                  <a:pt x="9561898" y="293102"/>
                </a:lnTo>
                <a:close/>
                <a:moveTo>
                  <a:pt x="4685941" y="291763"/>
                </a:moveTo>
                <a:lnTo>
                  <a:pt x="4690420" y="292179"/>
                </a:lnTo>
                <a:lnTo>
                  <a:pt x="4697409" y="292983"/>
                </a:lnTo>
                <a:lnTo>
                  <a:pt x="4697409" y="299560"/>
                </a:lnTo>
                <a:lnTo>
                  <a:pt x="4691679" y="299560"/>
                </a:lnTo>
                <a:lnTo>
                  <a:pt x="4697409" y="301960"/>
                </a:lnTo>
                <a:lnTo>
                  <a:pt x="4697409" y="302514"/>
                </a:lnTo>
                <a:cubicBezTo>
                  <a:pt x="4697409" y="304427"/>
                  <a:pt x="4697409" y="304427"/>
                  <a:pt x="4697409" y="304427"/>
                </a:cubicBezTo>
                <a:lnTo>
                  <a:pt x="4691679" y="300409"/>
                </a:lnTo>
                <a:lnTo>
                  <a:pt x="4691679" y="299560"/>
                </a:lnTo>
                <a:lnTo>
                  <a:pt x="4691086" y="299994"/>
                </a:lnTo>
                <a:lnTo>
                  <a:pt x="4685219" y="295880"/>
                </a:lnTo>
                <a:close/>
                <a:moveTo>
                  <a:pt x="4818181" y="291302"/>
                </a:moveTo>
                <a:lnTo>
                  <a:pt x="4817214" y="296263"/>
                </a:lnTo>
                <a:lnTo>
                  <a:pt x="4825440" y="296263"/>
                </a:lnTo>
                <a:lnTo>
                  <a:pt x="4825440" y="297325"/>
                </a:lnTo>
                <a:lnTo>
                  <a:pt x="4822020" y="299707"/>
                </a:lnTo>
                <a:lnTo>
                  <a:pt x="4806070" y="300395"/>
                </a:lnTo>
                <a:lnTo>
                  <a:pt x="4806070" y="298568"/>
                </a:lnTo>
                <a:lnTo>
                  <a:pt x="4814113" y="294947"/>
                </a:lnTo>
                <a:close/>
                <a:moveTo>
                  <a:pt x="4649001" y="290529"/>
                </a:moveTo>
                <a:lnTo>
                  <a:pt x="4649870" y="294030"/>
                </a:lnTo>
                <a:cubicBezTo>
                  <a:pt x="4651088" y="295370"/>
                  <a:pt x="4653527" y="296263"/>
                  <a:pt x="4658402" y="296263"/>
                </a:cubicBezTo>
                <a:lnTo>
                  <a:pt x="4662204" y="297456"/>
                </a:lnTo>
                <a:lnTo>
                  <a:pt x="4666508" y="299560"/>
                </a:lnTo>
                <a:lnTo>
                  <a:pt x="4680416" y="306356"/>
                </a:lnTo>
                <a:lnTo>
                  <a:pt x="4674248" y="308000"/>
                </a:lnTo>
                <a:lnTo>
                  <a:pt x="4674056" y="308112"/>
                </a:lnTo>
                <a:lnTo>
                  <a:pt x="4670284" y="306018"/>
                </a:lnTo>
                <a:lnTo>
                  <a:pt x="4655628" y="301004"/>
                </a:lnTo>
                <a:lnTo>
                  <a:pt x="4658402" y="296263"/>
                </a:lnTo>
                <a:lnTo>
                  <a:pt x="4645691" y="299165"/>
                </a:lnTo>
                <a:lnTo>
                  <a:pt x="4646372" y="296792"/>
                </a:lnTo>
                <a:close/>
                <a:moveTo>
                  <a:pt x="9479928" y="289715"/>
                </a:moveTo>
                <a:lnTo>
                  <a:pt x="9480903" y="290192"/>
                </a:lnTo>
                <a:lnTo>
                  <a:pt x="9482631" y="292021"/>
                </a:lnTo>
                <a:lnTo>
                  <a:pt x="9480309" y="295613"/>
                </a:lnTo>
                <a:lnTo>
                  <a:pt x="9480327" y="295888"/>
                </a:lnTo>
                <a:lnTo>
                  <a:pt x="9480458" y="296306"/>
                </a:lnTo>
                <a:lnTo>
                  <a:pt x="9493297" y="297283"/>
                </a:lnTo>
                <a:lnTo>
                  <a:pt x="9496661" y="301226"/>
                </a:lnTo>
                <a:lnTo>
                  <a:pt x="9493169" y="302933"/>
                </a:lnTo>
                <a:lnTo>
                  <a:pt x="9488936" y="301916"/>
                </a:lnTo>
                <a:cubicBezTo>
                  <a:pt x="9485793" y="302227"/>
                  <a:pt x="9483164" y="302609"/>
                  <a:pt x="9481564" y="299835"/>
                </a:cubicBezTo>
                <a:lnTo>
                  <a:pt x="9480458" y="296306"/>
                </a:lnTo>
                <a:lnTo>
                  <a:pt x="9479889" y="296263"/>
                </a:lnTo>
                <a:lnTo>
                  <a:pt x="9480309" y="295613"/>
                </a:lnTo>
                <a:close/>
                <a:moveTo>
                  <a:pt x="4470387" y="289319"/>
                </a:moveTo>
                <a:lnTo>
                  <a:pt x="4472339" y="292180"/>
                </a:lnTo>
                <a:cubicBezTo>
                  <a:pt x="4474856" y="294025"/>
                  <a:pt x="4477373" y="295870"/>
                  <a:pt x="4477373" y="299560"/>
                </a:cubicBezTo>
                <a:cubicBezTo>
                  <a:pt x="4477373" y="299560"/>
                  <a:pt x="4474856" y="299560"/>
                  <a:pt x="4472339" y="300482"/>
                </a:cubicBezTo>
                <a:lnTo>
                  <a:pt x="4470387" y="302986"/>
                </a:lnTo>
                <a:lnTo>
                  <a:pt x="4470383" y="293570"/>
                </a:lnTo>
                <a:close/>
                <a:moveTo>
                  <a:pt x="5133672" y="289041"/>
                </a:moveTo>
                <a:cubicBezTo>
                  <a:pt x="5133672" y="289041"/>
                  <a:pt x="5133672" y="289041"/>
                  <a:pt x="5133672" y="296375"/>
                </a:cubicBezTo>
                <a:cubicBezTo>
                  <a:pt x="5128662" y="296375"/>
                  <a:pt x="5126158" y="294541"/>
                  <a:pt x="5124905" y="292708"/>
                </a:cubicBezTo>
                <a:lnTo>
                  <a:pt x="5124725" y="292180"/>
                </a:lnTo>
                <a:lnTo>
                  <a:pt x="5131623" y="292180"/>
                </a:lnTo>
                <a:lnTo>
                  <a:pt x="5131623" y="289041"/>
                </a:lnTo>
                <a:close/>
                <a:moveTo>
                  <a:pt x="6172671" y="289041"/>
                </a:moveTo>
                <a:cubicBezTo>
                  <a:pt x="6172671" y="296087"/>
                  <a:pt x="6172671" y="296087"/>
                  <a:pt x="6172671" y="296087"/>
                </a:cubicBezTo>
                <a:cubicBezTo>
                  <a:pt x="6172671" y="304140"/>
                  <a:pt x="6162652" y="289041"/>
                  <a:pt x="6172671" y="289041"/>
                </a:cubicBezTo>
                <a:close/>
                <a:moveTo>
                  <a:pt x="6430506" y="289041"/>
                </a:moveTo>
                <a:cubicBezTo>
                  <a:pt x="6440230" y="289041"/>
                  <a:pt x="6420782" y="296375"/>
                  <a:pt x="6420782" y="289041"/>
                </a:cubicBezTo>
                <a:cubicBezTo>
                  <a:pt x="6430506" y="289041"/>
                  <a:pt x="6430506" y="289041"/>
                  <a:pt x="6430506" y="289041"/>
                </a:cubicBezTo>
                <a:close/>
                <a:moveTo>
                  <a:pt x="5034663" y="289040"/>
                </a:moveTo>
                <a:cubicBezTo>
                  <a:pt x="5034663" y="289040"/>
                  <a:pt x="5034663" y="296087"/>
                  <a:pt x="5034663" y="304140"/>
                </a:cubicBezTo>
                <a:cubicBezTo>
                  <a:pt x="5034663" y="304140"/>
                  <a:pt x="5034663" y="302126"/>
                  <a:pt x="5033411" y="300113"/>
                </a:cubicBezTo>
                <a:lnTo>
                  <a:pt x="5025390" y="296429"/>
                </a:lnTo>
                <a:lnTo>
                  <a:pt x="5024859" y="296049"/>
                </a:lnTo>
                <a:lnTo>
                  <a:pt x="5029654" y="295206"/>
                </a:lnTo>
                <a:cubicBezTo>
                  <a:pt x="5032158" y="294325"/>
                  <a:pt x="5034663" y="292564"/>
                  <a:pt x="5034663" y="289040"/>
                </a:cubicBezTo>
                <a:close/>
                <a:moveTo>
                  <a:pt x="5063541" y="289040"/>
                </a:moveTo>
                <a:cubicBezTo>
                  <a:pt x="5063541" y="289040"/>
                  <a:pt x="5063541" y="289040"/>
                  <a:pt x="5063541" y="296374"/>
                </a:cubicBezTo>
                <a:cubicBezTo>
                  <a:pt x="5063541" y="289040"/>
                  <a:pt x="5054111" y="296374"/>
                  <a:pt x="5054111" y="289040"/>
                </a:cubicBezTo>
                <a:cubicBezTo>
                  <a:pt x="5063541" y="296374"/>
                  <a:pt x="5054111" y="289040"/>
                  <a:pt x="5063541" y="289040"/>
                </a:cubicBezTo>
                <a:close/>
                <a:moveTo>
                  <a:pt x="7944510" y="289040"/>
                </a:moveTo>
                <a:cubicBezTo>
                  <a:pt x="7954234" y="289040"/>
                  <a:pt x="7944510" y="296087"/>
                  <a:pt x="7954234" y="296087"/>
                </a:cubicBezTo>
                <a:cubicBezTo>
                  <a:pt x="7944510" y="296087"/>
                  <a:pt x="7944510" y="296087"/>
                  <a:pt x="7944510" y="296087"/>
                </a:cubicBezTo>
                <a:cubicBezTo>
                  <a:pt x="7944510" y="296087"/>
                  <a:pt x="7944510" y="304140"/>
                  <a:pt x="7934787" y="296087"/>
                </a:cubicBezTo>
                <a:cubicBezTo>
                  <a:pt x="7944510" y="296087"/>
                  <a:pt x="7944510" y="296087"/>
                  <a:pt x="7944510" y="289040"/>
                </a:cubicBezTo>
                <a:close/>
                <a:moveTo>
                  <a:pt x="8113356" y="289040"/>
                </a:moveTo>
                <a:cubicBezTo>
                  <a:pt x="8113356" y="296374"/>
                  <a:pt x="8113356" y="296374"/>
                  <a:pt x="8113356" y="296374"/>
                </a:cubicBezTo>
                <a:cubicBezTo>
                  <a:pt x="8103337" y="296374"/>
                  <a:pt x="8103337" y="289040"/>
                  <a:pt x="8103337" y="289040"/>
                </a:cubicBezTo>
                <a:cubicBezTo>
                  <a:pt x="8113356" y="289040"/>
                  <a:pt x="8113356" y="289040"/>
                  <a:pt x="8113356" y="289040"/>
                </a:cubicBezTo>
                <a:close/>
                <a:moveTo>
                  <a:pt x="9202744" y="289040"/>
                </a:moveTo>
                <a:cubicBezTo>
                  <a:pt x="9212468" y="296225"/>
                  <a:pt x="9202744" y="311622"/>
                  <a:pt x="9212468" y="311622"/>
                </a:cubicBezTo>
                <a:cubicBezTo>
                  <a:pt x="9210037" y="313418"/>
                  <a:pt x="9208214" y="312905"/>
                  <a:pt x="9206694" y="311237"/>
                </a:cubicBezTo>
                <a:lnTo>
                  <a:pt x="9205812" y="309603"/>
                </a:lnTo>
                <a:lnTo>
                  <a:pt x="9206289" y="309708"/>
                </a:lnTo>
                <a:lnTo>
                  <a:pt x="9205253" y="308568"/>
                </a:lnTo>
                <a:lnTo>
                  <a:pt x="9202744" y="303924"/>
                </a:lnTo>
                <a:cubicBezTo>
                  <a:pt x="9200313" y="298278"/>
                  <a:pt x="9197882" y="292633"/>
                  <a:pt x="9193020" y="296225"/>
                </a:cubicBezTo>
                <a:cubicBezTo>
                  <a:pt x="9193020" y="289040"/>
                  <a:pt x="9202744" y="296225"/>
                  <a:pt x="9202744" y="289040"/>
                </a:cubicBezTo>
                <a:close/>
                <a:moveTo>
                  <a:pt x="9231916" y="289040"/>
                </a:moveTo>
                <a:cubicBezTo>
                  <a:pt x="9241345" y="289040"/>
                  <a:pt x="9241345" y="289040"/>
                  <a:pt x="9241345" y="296374"/>
                </a:cubicBezTo>
                <a:cubicBezTo>
                  <a:pt x="9231916" y="296374"/>
                  <a:pt x="9231916" y="289040"/>
                  <a:pt x="9231916" y="289040"/>
                </a:cubicBezTo>
                <a:close/>
                <a:moveTo>
                  <a:pt x="9262562" y="289040"/>
                </a:moveTo>
                <a:cubicBezTo>
                  <a:pt x="9262562" y="296087"/>
                  <a:pt x="9262562" y="289040"/>
                  <a:pt x="9262562" y="296087"/>
                </a:cubicBezTo>
                <a:cubicBezTo>
                  <a:pt x="9262562" y="300113"/>
                  <a:pt x="9259733" y="300113"/>
                  <a:pt x="9256904" y="300113"/>
                </a:cubicBezTo>
                <a:lnTo>
                  <a:pt x="9256852" y="300150"/>
                </a:lnTo>
                <a:lnTo>
                  <a:pt x="9255625" y="292180"/>
                </a:lnTo>
                <a:lnTo>
                  <a:pt x="9251410" y="292180"/>
                </a:lnTo>
                <a:lnTo>
                  <a:pt x="9251246" y="289040"/>
                </a:lnTo>
                <a:cubicBezTo>
                  <a:pt x="9251246" y="289040"/>
                  <a:pt x="9251246" y="289040"/>
                  <a:pt x="9262562" y="289040"/>
                </a:cubicBezTo>
                <a:close/>
                <a:moveTo>
                  <a:pt x="4549100" y="289037"/>
                </a:moveTo>
                <a:lnTo>
                  <a:pt x="4549336" y="291394"/>
                </a:lnTo>
                <a:lnTo>
                  <a:pt x="4541971" y="291966"/>
                </a:lnTo>
                <a:lnTo>
                  <a:pt x="4542587" y="290461"/>
                </a:lnTo>
                <a:lnTo>
                  <a:pt x="4544492" y="290215"/>
                </a:lnTo>
                <a:cubicBezTo>
                  <a:pt x="4547446" y="289299"/>
                  <a:pt x="4548628" y="288514"/>
                  <a:pt x="4549100" y="289037"/>
                </a:cubicBezTo>
                <a:close/>
                <a:moveTo>
                  <a:pt x="4227020" y="288899"/>
                </a:moveTo>
                <a:cubicBezTo>
                  <a:pt x="4231295" y="287855"/>
                  <a:pt x="4231295" y="292031"/>
                  <a:pt x="4231295" y="292031"/>
                </a:cubicBezTo>
                <a:lnTo>
                  <a:pt x="4242016" y="292031"/>
                </a:lnTo>
                <a:lnTo>
                  <a:pt x="4242016" y="295458"/>
                </a:lnTo>
                <a:cubicBezTo>
                  <a:pt x="4242016" y="296374"/>
                  <a:pt x="4242016" y="296374"/>
                  <a:pt x="4242016" y="296374"/>
                </a:cubicBezTo>
                <a:lnTo>
                  <a:pt x="4245387" y="296000"/>
                </a:lnTo>
                <a:lnTo>
                  <a:pt x="4241067" y="303166"/>
                </a:lnTo>
                <a:cubicBezTo>
                  <a:pt x="4239620" y="308733"/>
                  <a:pt x="4242153" y="314301"/>
                  <a:pt x="4253011" y="314301"/>
                </a:cubicBezTo>
                <a:cubicBezTo>
                  <a:pt x="4242877" y="321724"/>
                  <a:pt x="4253011" y="321724"/>
                  <a:pt x="4253011" y="329148"/>
                </a:cubicBezTo>
                <a:lnTo>
                  <a:pt x="4242877" y="329148"/>
                </a:lnTo>
                <a:lnTo>
                  <a:pt x="4221161" y="329148"/>
                </a:lnTo>
                <a:cubicBezTo>
                  <a:pt x="4221161" y="321724"/>
                  <a:pt x="4221161" y="321724"/>
                  <a:pt x="4221161" y="321724"/>
                </a:cubicBezTo>
                <a:cubicBezTo>
                  <a:pt x="4231295" y="321724"/>
                  <a:pt x="4231295" y="321724"/>
                  <a:pt x="4242877" y="329148"/>
                </a:cubicBezTo>
                <a:cubicBezTo>
                  <a:pt x="4242877" y="325436"/>
                  <a:pt x="4239981" y="319869"/>
                  <a:pt x="4237086" y="314301"/>
                </a:cubicBezTo>
                <a:lnTo>
                  <a:pt x="4236318" y="312332"/>
                </a:lnTo>
                <a:lnTo>
                  <a:pt x="4242016" y="311473"/>
                </a:lnTo>
                <a:lnTo>
                  <a:pt x="4235983" y="311473"/>
                </a:lnTo>
                <a:lnTo>
                  <a:pt x="4231295" y="299454"/>
                </a:lnTo>
                <a:cubicBezTo>
                  <a:pt x="4221161" y="299454"/>
                  <a:pt x="4221161" y="299454"/>
                  <a:pt x="4211027" y="299454"/>
                </a:cubicBezTo>
                <a:cubicBezTo>
                  <a:pt x="4211027" y="299454"/>
                  <a:pt x="4221161" y="299454"/>
                  <a:pt x="4221161" y="292031"/>
                </a:cubicBezTo>
                <a:cubicBezTo>
                  <a:pt x="4223695" y="290175"/>
                  <a:pt x="4225595" y="289247"/>
                  <a:pt x="4227020" y="288899"/>
                </a:cubicBezTo>
                <a:close/>
                <a:moveTo>
                  <a:pt x="3359348" y="288856"/>
                </a:moveTo>
                <a:cubicBezTo>
                  <a:pt x="3364709" y="287823"/>
                  <a:pt x="3366609" y="291957"/>
                  <a:pt x="3374210" y="291957"/>
                </a:cubicBezTo>
                <a:cubicBezTo>
                  <a:pt x="3374210" y="291957"/>
                  <a:pt x="3374210" y="291957"/>
                  <a:pt x="3374210" y="299306"/>
                </a:cubicBezTo>
                <a:cubicBezTo>
                  <a:pt x="3374210" y="306655"/>
                  <a:pt x="3374210" y="306655"/>
                  <a:pt x="3374210" y="306655"/>
                </a:cubicBezTo>
                <a:cubicBezTo>
                  <a:pt x="3374210" y="306655"/>
                  <a:pt x="3384344" y="306655"/>
                  <a:pt x="3384344" y="299306"/>
                </a:cubicBezTo>
                <a:cubicBezTo>
                  <a:pt x="3394478" y="299306"/>
                  <a:pt x="3394478" y="306655"/>
                  <a:pt x="3394478" y="314004"/>
                </a:cubicBezTo>
                <a:cubicBezTo>
                  <a:pt x="3389411" y="314004"/>
                  <a:pt x="3386877" y="312167"/>
                  <a:pt x="3384344" y="310330"/>
                </a:cubicBezTo>
                <a:lnTo>
                  <a:pt x="3377787" y="307952"/>
                </a:lnTo>
                <a:lnTo>
                  <a:pt x="3374210" y="314004"/>
                </a:lnTo>
                <a:cubicBezTo>
                  <a:pt x="3374210" y="306655"/>
                  <a:pt x="3364076" y="306655"/>
                  <a:pt x="3364076" y="299306"/>
                </a:cubicBezTo>
                <a:cubicBezTo>
                  <a:pt x="3352494" y="299306"/>
                  <a:pt x="3364076" y="299306"/>
                  <a:pt x="3364076" y="291957"/>
                </a:cubicBezTo>
                <a:cubicBezTo>
                  <a:pt x="3352494" y="291957"/>
                  <a:pt x="3364076" y="299306"/>
                  <a:pt x="3352494" y="299306"/>
                </a:cubicBezTo>
                <a:cubicBezTo>
                  <a:pt x="3352494" y="291957"/>
                  <a:pt x="3352494" y="291957"/>
                  <a:pt x="3352494" y="291957"/>
                </a:cubicBezTo>
                <a:cubicBezTo>
                  <a:pt x="3355389" y="290119"/>
                  <a:pt x="3357561" y="289201"/>
                  <a:pt x="3359348" y="288856"/>
                </a:cubicBezTo>
                <a:close/>
                <a:moveTo>
                  <a:pt x="3750086" y="287586"/>
                </a:moveTo>
                <a:lnTo>
                  <a:pt x="3752473" y="292180"/>
                </a:lnTo>
                <a:cubicBezTo>
                  <a:pt x="3752473" y="290334"/>
                  <a:pt x="3751754" y="288951"/>
                  <a:pt x="3750676" y="287913"/>
                </a:cubicBezTo>
                <a:close/>
                <a:moveTo>
                  <a:pt x="7808374" y="287092"/>
                </a:moveTo>
                <a:cubicBezTo>
                  <a:pt x="7811024" y="288124"/>
                  <a:pt x="7816330" y="296374"/>
                  <a:pt x="7816330" y="296374"/>
                </a:cubicBezTo>
                <a:cubicBezTo>
                  <a:pt x="7806900" y="289040"/>
                  <a:pt x="7806900" y="289040"/>
                  <a:pt x="7806900" y="289040"/>
                </a:cubicBezTo>
                <a:cubicBezTo>
                  <a:pt x="7806900" y="287207"/>
                  <a:pt x="7807489" y="286749"/>
                  <a:pt x="7808374" y="287092"/>
                </a:cubicBezTo>
                <a:close/>
                <a:moveTo>
                  <a:pt x="5143257" y="285946"/>
                </a:moveTo>
                <a:cubicBezTo>
                  <a:pt x="5143727" y="284915"/>
                  <a:pt x="5145605" y="289041"/>
                  <a:pt x="5153120" y="289041"/>
                </a:cubicBezTo>
                <a:cubicBezTo>
                  <a:pt x="5153120" y="289041"/>
                  <a:pt x="5153120" y="289041"/>
                  <a:pt x="5143101" y="289041"/>
                </a:cubicBezTo>
                <a:cubicBezTo>
                  <a:pt x="5143101" y="287207"/>
                  <a:pt x="5143101" y="286290"/>
                  <a:pt x="5143257" y="285946"/>
                </a:cubicBezTo>
                <a:close/>
                <a:moveTo>
                  <a:pt x="778273" y="285871"/>
                </a:moveTo>
                <a:cubicBezTo>
                  <a:pt x="778758" y="288282"/>
                  <a:pt x="780697" y="293794"/>
                  <a:pt x="788455" y="299306"/>
                </a:cubicBezTo>
                <a:cubicBezTo>
                  <a:pt x="783283" y="299306"/>
                  <a:pt x="780697" y="297469"/>
                  <a:pt x="779404" y="294713"/>
                </a:cubicBezTo>
                <a:close/>
                <a:moveTo>
                  <a:pt x="10052548" y="285871"/>
                </a:moveTo>
                <a:cubicBezTo>
                  <a:pt x="10053033" y="288282"/>
                  <a:pt x="10054973" y="293794"/>
                  <a:pt x="10062731" y="299306"/>
                </a:cubicBezTo>
                <a:cubicBezTo>
                  <a:pt x="10057559" y="299306"/>
                  <a:pt x="10054973" y="297469"/>
                  <a:pt x="10053680" y="294713"/>
                </a:cubicBezTo>
                <a:close/>
                <a:moveTo>
                  <a:pt x="3748638" y="284799"/>
                </a:moveTo>
                <a:lnTo>
                  <a:pt x="3740966" y="284799"/>
                </a:lnTo>
                <a:cubicBezTo>
                  <a:pt x="3740966" y="284799"/>
                  <a:pt x="3743844" y="284799"/>
                  <a:pt x="3746720" y="285722"/>
                </a:cubicBezTo>
                <a:lnTo>
                  <a:pt x="3750086" y="287586"/>
                </a:lnTo>
                <a:close/>
                <a:moveTo>
                  <a:pt x="4671542" y="284799"/>
                </a:moveTo>
                <a:lnTo>
                  <a:pt x="4674089" y="286633"/>
                </a:lnTo>
                <a:lnTo>
                  <a:pt x="4671542" y="287700"/>
                </a:lnTo>
                <a:lnTo>
                  <a:pt x="4671542" y="285722"/>
                </a:lnTo>
                <a:cubicBezTo>
                  <a:pt x="4671542" y="284799"/>
                  <a:pt x="4671542" y="284799"/>
                  <a:pt x="4671542" y="284799"/>
                </a:cubicBezTo>
                <a:close/>
                <a:moveTo>
                  <a:pt x="4507566" y="284768"/>
                </a:moveTo>
                <a:lnTo>
                  <a:pt x="4507577" y="284799"/>
                </a:lnTo>
                <a:lnTo>
                  <a:pt x="4507586" y="284782"/>
                </a:lnTo>
                <a:close/>
                <a:moveTo>
                  <a:pt x="3558257" y="284756"/>
                </a:moveTo>
                <a:cubicBezTo>
                  <a:pt x="3558257" y="284756"/>
                  <a:pt x="3558257" y="292031"/>
                  <a:pt x="3546844" y="292031"/>
                </a:cubicBezTo>
                <a:cubicBezTo>
                  <a:pt x="3546844" y="284756"/>
                  <a:pt x="3536856" y="284756"/>
                  <a:pt x="3536856" y="284756"/>
                </a:cubicBezTo>
                <a:cubicBezTo>
                  <a:pt x="3536856" y="292031"/>
                  <a:pt x="3546844" y="292031"/>
                  <a:pt x="3546844" y="299306"/>
                </a:cubicBezTo>
                <a:cubicBezTo>
                  <a:pt x="3558257" y="292031"/>
                  <a:pt x="3558257" y="292031"/>
                  <a:pt x="3568244" y="299306"/>
                </a:cubicBezTo>
                <a:cubicBezTo>
                  <a:pt x="3568244" y="292031"/>
                  <a:pt x="3568244" y="292031"/>
                  <a:pt x="3578231" y="292031"/>
                </a:cubicBezTo>
                <a:cubicBezTo>
                  <a:pt x="3578231" y="277481"/>
                  <a:pt x="3568244" y="292031"/>
                  <a:pt x="3558257" y="284756"/>
                </a:cubicBezTo>
                <a:close/>
                <a:moveTo>
                  <a:pt x="9295540" y="284699"/>
                </a:moveTo>
                <a:lnTo>
                  <a:pt x="9295814" y="284799"/>
                </a:lnTo>
                <a:cubicBezTo>
                  <a:pt x="9295814" y="284799"/>
                  <a:pt x="9298331" y="284799"/>
                  <a:pt x="9300848" y="285722"/>
                </a:cubicBezTo>
                <a:lnTo>
                  <a:pt x="9301572" y="286651"/>
                </a:lnTo>
                <a:lnTo>
                  <a:pt x="9301572" y="288225"/>
                </a:lnTo>
                <a:cubicBezTo>
                  <a:pt x="9301572" y="289118"/>
                  <a:pt x="9301572" y="289118"/>
                  <a:pt x="9301572" y="289118"/>
                </a:cubicBezTo>
                <a:lnTo>
                  <a:pt x="9303947" y="289698"/>
                </a:lnTo>
                <a:lnTo>
                  <a:pt x="9305881" y="292180"/>
                </a:lnTo>
                <a:lnTo>
                  <a:pt x="9320252" y="301093"/>
                </a:lnTo>
                <a:lnTo>
                  <a:pt x="9319857" y="303407"/>
                </a:lnTo>
                <a:cubicBezTo>
                  <a:pt x="9318638" y="304427"/>
                  <a:pt x="9316200" y="304427"/>
                  <a:pt x="9311324" y="304427"/>
                </a:cubicBezTo>
                <a:cubicBezTo>
                  <a:pt x="9311324" y="308000"/>
                  <a:pt x="9308886" y="309786"/>
                  <a:pt x="9306448" y="310679"/>
                </a:cubicBezTo>
                <a:lnTo>
                  <a:pt x="9304273" y="311077"/>
                </a:lnTo>
                <a:lnTo>
                  <a:pt x="9300906" y="304289"/>
                </a:lnTo>
                <a:lnTo>
                  <a:pt x="9301572" y="304427"/>
                </a:lnTo>
                <a:cubicBezTo>
                  <a:pt x="9301572" y="296263"/>
                  <a:pt x="9301572" y="296263"/>
                  <a:pt x="9301572" y="296263"/>
                </a:cubicBezTo>
                <a:cubicBezTo>
                  <a:pt x="9291821" y="296263"/>
                  <a:pt x="9291821" y="296263"/>
                  <a:pt x="9291821" y="296263"/>
                </a:cubicBezTo>
                <a:cubicBezTo>
                  <a:pt x="9291821" y="289118"/>
                  <a:pt x="9301572" y="289118"/>
                  <a:pt x="9301572" y="289118"/>
                </a:cubicBezTo>
                <a:cubicBezTo>
                  <a:pt x="9296697" y="289118"/>
                  <a:pt x="9296697" y="287332"/>
                  <a:pt x="9296697" y="285546"/>
                </a:cubicBezTo>
                <a:close/>
                <a:moveTo>
                  <a:pt x="43094" y="284608"/>
                </a:moveTo>
                <a:cubicBezTo>
                  <a:pt x="53438" y="284608"/>
                  <a:pt x="53438" y="292180"/>
                  <a:pt x="53438" y="292180"/>
                </a:cubicBezTo>
                <a:cubicBezTo>
                  <a:pt x="43094" y="292180"/>
                  <a:pt x="43094" y="292180"/>
                  <a:pt x="43094" y="292180"/>
                </a:cubicBezTo>
                <a:cubicBezTo>
                  <a:pt x="43094" y="292180"/>
                  <a:pt x="43094" y="292180"/>
                  <a:pt x="43094" y="284608"/>
                </a:cubicBezTo>
                <a:close/>
                <a:moveTo>
                  <a:pt x="175747" y="284608"/>
                </a:moveTo>
                <a:cubicBezTo>
                  <a:pt x="175747" y="284608"/>
                  <a:pt x="175747" y="284608"/>
                  <a:pt x="175747" y="291957"/>
                </a:cubicBezTo>
                <a:cubicBezTo>
                  <a:pt x="185813" y="291957"/>
                  <a:pt x="185813" y="299306"/>
                  <a:pt x="195880" y="299306"/>
                </a:cubicBezTo>
                <a:cubicBezTo>
                  <a:pt x="195880" y="291957"/>
                  <a:pt x="195880" y="291957"/>
                  <a:pt x="195880" y="291957"/>
                </a:cubicBezTo>
                <a:cubicBezTo>
                  <a:pt x="185813" y="291957"/>
                  <a:pt x="185813" y="284608"/>
                  <a:pt x="175747" y="284608"/>
                </a:cubicBezTo>
                <a:close/>
                <a:moveTo>
                  <a:pt x="1054350" y="284608"/>
                </a:moveTo>
                <a:cubicBezTo>
                  <a:pt x="1064694" y="284608"/>
                  <a:pt x="1064694" y="291957"/>
                  <a:pt x="1064694" y="291957"/>
                </a:cubicBezTo>
                <a:cubicBezTo>
                  <a:pt x="1064694" y="299306"/>
                  <a:pt x="1064694" y="299306"/>
                  <a:pt x="1054350" y="299306"/>
                </a:cubicBezTo>
                <a:cubicBezTo>
                  <a:pt x="1054350" y="291957"/>
                  <a:pt x="1054350" y="291957"/>
                  <a:pt x="1054350" y="284608"/>
                </a:cubicBezTo>
                <a:close/>
                <a:moveTo>
                  <a:pt x="1104852" y="284608"/>
                </a:moveTo>
                <a:cubicBezTo>
                  <a:pt x="1104852" y="284608"/>
                  <a:pt x="1116413" y="284608"/>
                  <a:pt x="1116413" y="292180"/>
                </a:cubicBezTo>
                <a:cubicBezTo>
                  <a:pt x="1104852" y="284608"/>
                  <a:pt x="1104852" y="284608"/>
                  <a:pt x="1104852" y="284608"/>
                </a:cubicBezTo>
                <a:close/>
                <a:moveTo>
                  <a:pt x="1176650" y="284608"/>
                </a:moveTo>
                <a:cubicBezTo>
                  <a:pt x="1176650" y="284608"/>
                  <a:pt x="1186994" y="284608"/>
                  <a:pt x="1186994" y="292180"/>
                </a:cubicBezTo>
                <a:cubicBezTo>
                  <a:pt x="1176650" y="292180"/>
                  <a:pt x="1176650" y="292180"/>
                  <a:pt x="1176650" y="284608"/>
                </a:cubicBezTo>
                <a:close/>
                <a:moveTo>
                  <a:pt x="1218431" y="284608"/>
                </a:moveTo>
                <a:cubicBezTo>
                  <a:pt x="1218431" y="284608"/>
                  <a:pt x="1228369" y="284608"/>
                  <a:pt x="1228369" y="291957"/>
                </a:cubicBezTo>
                <a:cubicBezTo>
                  <a:pt x="1228369" y="291957"/>
                  <a:pt x="1218431" y="291957"/>
                  <a:pt x="1218431" y="299306"/>
                </a:cubicBezTo>
                <a:cubicBezTo>
                  <a:pt x="1207073" y="291957"/>
                  <a:pt x="1218431" y="291957"/>
                  <a:pt x="1218431" y="284608"/>
                </a:cubicBezTo>
                <a:close/>
                <a:moveTo>
                  <a:pt x="1288606" y="284608"/>
                </a:moveTo>
                <a:lnTo>
                  <a:pt x="1288606" y="284777"/>
                </a:lnTo>
                <a:lnTo>
                  <a:pt x="1288675" y="284799"/>
                </a:lnTo>
                <a:lnTo>
                  <a:pt x="1288833" y="284640"/>
                </a:lnTo>
                <a:close/>
                <a:moveTo>
                  <a:pt x="1310511" y="284608"/>
                </a:moveTo>
                <a:cubicBezTo>
                  <a:pt x="1320551" y="284608"/>
                  <a:pt x="1330590" y="284608"/>
                  <a:pt x="1320551" y="292180"/>
                </a:cubicBezTo>
                <a:cubicBezTo>
                  <a:pt x="1310511" y="292180"/>
                  <a:pt x="1310511" y="284608"/>
                  <a:pt x="1310511" y="284608"/>
                </a:cubicBezTo>
                <a:close/>
                <a:moveTo>
                  <a:pt x="1544767" y="284608"/>
                </a:moveTo>
                <a:lnTo>
                  <a:pt x="1546213" y="288523"/>
                </a:lnTo>
                <a:lnTo>
                  <a:pt x="1547858" y="289917"/>
                </a:lnTo>
                <a:lnTo>
                  <a:pt x="1549763" y="291121"/>
                </a:lnTo>
                <a:lnTo>
                  <a:pt x="1555111" y="292180"/>
                </a:lnTo>
                <a:cubicBezTo>
                  <a:pt x="1555111" y="292180"/>
                  <a:pt x="1552525" y="292180"/>
                  <a:pt x="1549939" y="291233"/>
                </a:cubicBezTo>
                <a:lnTo>
                  <a:pt x="1549763" y="291121"/>
                </a:lnTo>
                <a:lnTo>
                  <a:pt x="1549131" y="290996"/>
                </a:lnTo>
                <a:lnTo>
                  <a:pt x="1547858" y="289917"/>
                </a:lnTo>
                <a:lnTo>
                  <a:pt x="1546384" y="288985"/>
                </a:lnTo>
                <a:lnTo>
                  <a:pt x="1546213" y="288523"/>
                </a:lnTo>
                <a:lnTo>
                  <a:pt x="1546060" y="288394"/>
                </a:lnTo>
                <a:cubicBezTo>
                  <a:pt x="1544767" y="286501"/>
                  <a:pt x="1544767" y="284608"/>
                  <a:pt x="1544767" y="284608"/>
                </a:cubicBezTo>
                <a:close/>
                <a:moveTo>
                  <a:pt x="1575190" y="284608"/>
                </a:moveTo>
                <a:cubicBezTo>
                  <a:pt x="1584926" y="284608"/>
                  <a:pt x="1584926" y="291957"/>
                  <a:pt x="1584926" y="299306"/>
                </a:cubicBezTo>
                <a:cubicBezTo>
                  <a:pt x="1575190" y="291957"/>
                  <a:pt x="1575190" y="291957"/>
                  <a:pt x="1575190" y="284608"/>
                </a:cubicBezTo>
                <a:close/>
                <a:moveTo>
                  <a:pt x="1718786" y="284608"/>
                </a:moveTo>
                <a:cubicBezTo>
                  <a:pt x="1718786" y="284608"/>
                  <a:pt x="1718786" y="291957"/>
                  <a:pt x="1718786" y="299306"/>
                </a:cubicBezTo>
                <a:cubicBezTo>
                  <a:pt x="1709051" y="291957"/>
                  <a:pt x="1718786" y="291957"/>
                  <a:pt x="1718786" y="284608"/>
                </a:cubicBezTo>
                <a:close/>
                <a:moveTo>
                  <a:pt x="2351582" y="284608"/>
                </a:moveTo>
                <a:cubicBezTo>
                  <a:pt x="2351582" y="291957"/>
                  <a:pt x="2351582" y="299306"/>
                  <a:pt x="2351582" y="299306"/>
                </a:cubicBezTo>
                <a:cubicBezTo>
                  <a:pt x="2341846" y="299306"/>
                  <a:pt x="2341846" y="291957"/>
                  <a:pt x="2341846" y="284608"/>
                </a:cubicBezTo>
                <a:cubicBezTo>
                  <a:pt x="2341846" y="284608"/>
                  <a:pt x="2341846" y="284608"/>
                  <a:pt x="2351582" y="284608"/>
                </a:cubicBezTo>
                <a:close/>
                <a:moveTo>
                  <a:pt x="2423380" y="284608"/>
                </a:moveTo>
                <a:cubicBezTo>
                  <a:pt x="2423380" y="292180"/>
                  <a:pt x="2423380" y="292180"/>
                  <a:pt x="2413644" y="292180"/>
                </a:cubicBezTo>
                <a:cubicBezTo>
                  <a:pt x="2413644" y="284608"/>
                  <a:pt x="2413644" y="284608"/>
                  <a:pt x="2413644" y="284608"/>
                </a:cubicBezTo>
                <a:cubicBezTo>
                  <a:pt x="2423380" y="284608"/>
                  <a:pt x="2423380" y="284608"/>
                  <a:pt x="2423380" y="284608"/>
                </a:cubicBezTo>
                <a:close/>
                <a:moveTo>
                  <a:pt x="2525600" y="284608"/>
                </a:moveTo>
                <a:cubicBezTo>
                  <a:pt x="2515561" y="284608"/>
                  <a:pt x="2515561" y="291957"/>
                  <a:pt x="2525600" y="291957"/>
                </a:cubicBezTo>
                <a:cubicBezTo>
                  <a:pt x="2525600" y="299306"/>
                  <a:pt x="2525600" y="299306"/>
                  <a:pt x="2525600" y="299306"/>
                </a:cubicBezTo>
                <a:cubicBezTo>
                  <a:pt x="2515561" y="291957"/>
                  <a:pt x="2515561" y="291957"/>
                  <a:pt x="2505521" y="284608"/>
                </a:cubicBezTo>
                <a:cubicBezTo>
                  <a:pt x="2505521" y="284608"/>
                  <a:pt x="2515561" y="284608"/>
                  <a:pt x="2525600" y="284608"/>
                </a:cubicBezTo>
                <a:close/>
                <a:moveTo>
                  <a:pt x="3056175" y="284608"/>
                </a:moveTo>
                <a:cubicBezTo>
                  <a:pt x="3067858" y="284608"/>
                  <a:pt x="3067858" y="291957"/>
                  <a:pt x="3078080" y="291957"/>
                </a:cubicBezTo>
                <a:cubicBezTo>
                  <a:pt x="3067858" y="299306"/>
                  <a:pt x="3067858" y="299306"/>
                  <a:pt x="3067858" y="299306"/>
                </a:cubicBezTo>
                <a:cubicBezTo>
                  <a:pt x="3056175" y="299306"/>
                  <a:pt x="3056175" y="291957"/>
                  <a:pt x="3056175" y="284608"/>
                </a:cubicBezTo>
                <a:close/>
                <a:moveTo>
                  <a:pt x="3292256" y="284608"/>
                </a:moveTo>
                <a:cubicBezTo>
                  <a:pt x="3302600" y="284608"/>
                  <a:pt x="3302600" y="306878"/>
                  <a:pt x="3281913" y="299454"/>
                </a:cubicBezTo>
                <a:cubicBezTo>
                  <a:pt x="3292256" y="292031"/>
                  <a:pt x="3281913" y="292031"/>
                  <a:pt x="3292256" y="284608"/>
                </a:cubicBezTo>
                <a:close/>
                <a:moveTo>
                  <a:pt x="3444980" y="284608"/>
                </a:moveTo>
                <a:cubicBezTo>
                  <a:pt x="3434636" y="284608"/>
                  <a:pt x="3434636" y="284608"/>
                  <a:pt x="3434636" y="284608"/>
                </a:cubicBezTo>
                <a:cubicBezTo>
                  <a:pt x="3424292" y="284608"/>
                  <a:pt x="3424292" y="284608"/>
                  <a:pt x="3424292" y="284608"/>
                </a:cubicBezTo>
                <a:cubicBezTo>
                  <a:pt x="3434636" y="292180"/>
                  <a:pt x="3434636" y="284608"/>
                  <a:pt x="3444980" y="284608"/>
                </a:cubicBezTo>
                <a:close/>
                <a:moveTo>
                  <a:pt x="3956692" y="284608"/>
                </a:moveTo>
                <a:cubicBezTo>
                  <a:pt x="3956692" y="291957"/>
                  <a:pt x="3956692" y="291957"/>
                  <a:pt x="3956692" y="291957"/>
                </a:cubicBezTo>
                <a:cubicBezTo>
                  <a:pt x="3966731" y="291957"/>
                  <a:pt x="3976771" y="291957"/>
                  <a:pt x="3966731" y="299306"/>
                </a:cubicBezTo>
                <a:cubicBezTo>
                  <a:pt x="3976771" y="299306"/>
                  <a:pt x="3976771" y="291957"/>
                  <a:pt x="3976771" y="291957"/>
                </a:cubicBezTo>
                <a:cubicBezTo>
                  <a:pt x="3976771" y="291957"/>
                  <a:pt x="3966731" y="284608"/>
                  <a:pt x="3956692" y="284608"/>
                </a:cubicBezTo>
                <a:close/>
                <a:moveTo>
                  <a:pt x="9317370" y="284608"/>
                </a:moveTo>
                <a:cubicBezTo>
                  <a:pt x="9327714" y="284608"/>
                  <a:pt x="9327714" y="292180"/>
                  <a:pt x="9327714" y="292180"/>
                </a:cubicBezTo>
                <a:lnTo>
                  <a:pt x="9325951" y="292180"/>
                </a:lnTo>
                <a:lnTo>
                  <a:pt x="9317370" y="284995"/>
                </a:lnTo>
                <a:close/>
                <a:moveTo>
                  <a:pt x="10328626" y="284608"/>
                </a:moveTo>
                <a:cubicBezTo>
                  <a:pt x="10338970" y="284608"/>
                  <a:pt x="10338970" y="291957"/>
                  <a:pt x="10338970" y="291957"/>
                </a:cubicBezTo>
                <a:cubicBezTo>
                  <a:pt x="10338970" y="299306"/>
                  <a:pt x="10338970" y="299306"/>
                  <a:pt x="10328626" y="299306"/>
                </a:cubicBezTo>
                <a:cubicBezTo>
                  <a:pt x="10328626" y="291957"/>
                  <a:pt x="10328626" y="291957"/>
                  <a:pt x="10328626" y="284608"/>
                </a:cubicBezTo>
                <a:close/>
                <a:moveTo>
                  <a:pt x="10379128" y="284608"/>
                </a:moveTo>
                <a:cubicBezTo>
                  <a:pt x="10379128" y="284608"/>
                  <a:pt x="10390689" y="284608"/>
                  <a:pt x="10390689" y="292180"/>
                </a:cubicBezTo>
                <a:cubicBezTo>
                  <a:pt x="10379128" y="284608"/>
                  <a:pt x="10379128" y="284608"/>
                  <a:pt x="10379128" y="284608"/>
                </a:cubicBezTo>
                <a:close/>
                <a:moveTo>
                  <a:pt x="10450926" y="284608"/>
                </a:moveTo>
                <a:cubicBezTo>
                  <a:pt x="10450926" y="284608"/>
                  <a:pt x="10461270" y="284608"/>
                  <a:pt x="10461270" y="292180"/>
                </a:cubicBezTo>
                <a:cubicBezTo>
                  <a:pt x="10450926" y="292180"/>
                  <a:pt x="10450926" y="292180"/>
                  <a:pt x="10450926" y="284608"/>
                </a:cubicBezTo>
                <a:close/>
                <a:moveTo>
                  <a:pt x="10492707" y="284608"/>
                </a:moveTo>
                <a:cubicBezTo>
                  <a:pt x="10492707" y="284608"/>
                  <a:pt x="10502645" y="284608"/>
                  <a:pt x="10502645" y="291957"/>
                </a:cubicBezTo>
                <a:cubicBezTo>
                  <a:pt x="10502645" y="291957"/>
                  <a:pt x="10492707" y="291957"/>
                  <a:pt x="10492707" y="299306"/>
                </a:cubicBezTo>
                <a:cubicBezTo>
                  <a:pt x="10481349" y="291957"/>
                  <a:pt x="10492707" y="291957"/>
                  <a:pt x="10492707" y="284608"/>
                </a:cubicBezTo>
                <a:close/>
                <a:moveTo>
                  <a:pt x="10562882" y="284608"/>
                </a:moveTo>
                <a:lnTo>
                  <a:pt x="10562882" y="284777"/>
                </a:lnTo>
                <a:lnTo>
                  <a:pt x="10562950" y="284799"/>
                </a:lnTo>
                <a:lnTo>
                  <a:pt x="10563109" y="284640"/>
                </a:lnTo>
                <a:close/>
                <a:moveTo>
                  <a:pt x="10584787" y="284608"/>
                </a:moveTo>
                <a:cubicBezTo>
                  <a:pt x="10594826" y="284608"/>
                  <a:pt x="10604866" y="284608"/>
                  <a:pt x="10594826" y="292180"/>
                </a:cubicBezTo>
                <a:cubicBezTo>
                  <a:pt x="10584787" y="292180"/>
                  <a:pt x="10584787" y="284608"/>
                  <a:pt x="10584787" y="284608"/>
                </a:cubicBezTo>
                <a:close/>
                <a:moveTo>
                  <a:pt x="10819043" y="284608"/>
                </a:moveTo>
                <a:lnTo>
                  <a:pt x="10820489" y="288523"/>
                </a:lnTo>
                <a:lnTo>
                  <a:pt x="10822133" y="289917"/>
                </a:lnTo>
                <a:lnTo>
                  <a:pt x="10824039" y="291121"/>
                </a:lnTo>
                <a:lnTo>
                  <a:pt x="10829387" y="292180"/>
                </a:lnTo>
                <a:cubicBezTo>
                  <a:pt x="10829387" y="292180"/>
                  <a:pt x="10826801" y="292180"/>
                  <a:pt x="10824215" y="291233"/>
                </a:cubicBezTo>
                <a:lnTo>
                  <a:pt x="10824039" y="291121"/>
                </a:lnTo>
                <a:lnTo>
                  <a:pt x="10823407" y="290996"/>
                </a:lnTo>
                <a:lnTo>
                  <a:pt x="10822133" y="289917"/>
                </a:lnTo>
                <a:lnTo>
                  <a:pt x="10820659" y="288985"/>
                </a:lnTo>
                <a:lnTo>
                  <a:pt x="10820489" y="288523"/>
                </a:lnTo>
                <a:lnTo>
                  <a:pt x="10820336" y="288394"/>
                </a:lnTo>
                <a:cubicBezTo>
                  <a:pt x="10819043" y="286501"/>
                  <a:pt x="10819043" y="284608"/>
                  <a:pt x="10819043" y="284608"/>
                </a:cubicBezTo>
                <a:close/>
                <a:moveTo>
                  <a:pt x="10849466" y="284608"/>
                </a:moveTo>
                <a:cubicBezTo>
                  <a:pt x="10859201" y="284608"/>
                  <a:pt x="10859201" y="291957"/>
                  <a:pt x="10859201" y="299306"/>
                </a:cubicBezTo>
                <a:cubicBezTo>
                  <a:pt x="10849466" y="291957"/>
                  <a:pt x="10849466" y="291957"/>
                  <a:pt x="10849466" y="284608"/>
                </a:cubicBezTo>
                <a:close/>
                <a:moveTo>
                  <a:pt x="10993062" y="284608"/>
                </a:moveTo>
                <a:cubicBezTo>
                  <a:pt x="10993062" y="284608"/>
                  <a:pt x="10993062" y="291957"/>
                  <a:pt x="10993062" y="299306"/>
                </a:cubicBezTo>
                <a:cubicBezTo>
                  <a:pt x="10983327" y="291957"/>
                  <a:pt x="10993062" y="291957"/>
                  <a:pt x="10993062" y="284608"/>
                </a:cubicBezTo>
                <a:close/>
                <a:moveTo>
                  <a:pt x="11625858" y="284608"/>
                </a:moveTo>
                <a:cubicBezTo>
                  <a:pt x="11625858" y="291957"/>
                  <a:pt x="11625858" y="299306"/>
                  <a:pt x="11625858" y="299306"/>
                </a:cubicBezTo>
                <a:cubicBezTo>
                  <a:pt x="11616122" y="299306"/>
                  <a:pt x="11616122" y="291957"/>
                  <a:pt x="11616122" y="284608"/>
                </a:cubicBezTo>
                <a:cubicBezTo>
                  <a:pt x="11616122" y="284608"/>
                  <a:pt x="11616122" y="284608"/>
                  <a:pt x="11625858" y="284608"/>
                </a:cubicBezTo>
                <a:close/>
                <a:moveTo>
                  <a:pt x="11697655" y="284608"/>
                </a:moveTo>
                <a:cubicBezTo>
                  <a:pt x="11697655" y="292180"/>
                  <a:pt x="11697655" y="292180"/>
                  <a:pt x="11687920" y="292180"/>
                </a:cubicBezTo>
                <a:cubicBezTo>
                  <a:pt x="11687920" y="284608"/>
                  <a:pt x="11687920" y="284608"/>
                  <a:pt x="11687920" y="284608"/>
                </a:cubicBezTo>
                <a:cubicBezTo>
                  <a:pt x="11697655" y="284608"/>
                  <a:pt x="11697655" y="284608"/>
                  <a:pt x="11697655" y="284608"/>
                </a:cubicBezTo>
                <a:close/>
                <a:moveTo>
                  <a:pt x="11799876" y="284608"/>
                </a:moveTo>
                <a:cubicBezTo>
                  <a:pt x="11789836" y="284608"/>
                  <a:pt x="11789836" y="291957"/>
                  <a:pt x="11799876" y="291957"/>
                </a:cubicBezTo>
                <a:cubicBezTo>
                  <a:pt x="11799876" y="299306"/>
                  <a:pt x="11799876" y="299306"/>
                  <a:pt x="11799876" y="299306"/>
                </a:cubicBezTo>
                <a:cubicBezTo>
                  <a:pt x="11789836" y="291957"/>
                  <a:pt x="11789836" y="291957"/>
                  <a:pt x="11779797" y="284608"/>
                </a:cubicBezTo>
                <a:cubicBezTo>
                  <a:pt x="11779797" y="284608"/>
                  <a:pt x="11789836" y="284608"/>
                  <a:pt x="11799876" y="284608"/>
                </a:cubicBezTo>
                <a:close/>
                <a:moveTo>
                  <a:pt x="3762611" y="284604"/>
                </a:moveTo>
                <a:lnTo>
                  <a:pt x="3762594" y="284608"/>
                </a:lnTo>
                <a:lnTo>
                  <a:pt x="3762610" y="284608"/>
                </a:lnTo>
                <a:close/>
                <a:moveTo>
                  <a:pt x="4700579" y="283302"/>
                </a:moveTo>
                <a:lnTo>
                  <a:pt x="4704157" y="284799"/>
                </a:lnTo>
                <a:lnTo>
                  <a:pt x="4701747" y="284799"/>
                </a:lnTo>
                <a:close/>
                <a:moveTo>
                  <a:pt x="4929457" y="282906"/>
                </a:moveTo>
                <a:lnTo>
                  <a:pt x="4935655" y="296047"/>
                </a:lnTo>
                <a:cubicBezTo>
                  <a:pt x="4925636" y="288966"/>
                  <a:pt x="4935655" y="304140"/>
                  <a:pt x="4935655" y="304140"/>
                </a:cubicBezTo>
                <a:cubicBezTo>
                  <a:pt x="4930645" y="300093"/>
                  <a:pt x="4928140" y="294530"/>
                  <a:pt x="4926888" y="289092"/>
                </a:cubicBezTo>
                <a:lnTo>
                  <a:pt x="4926545" y="285175"/>
                </a:lnTo>
                <a:lnTo>
                  <a:pt x="4927486" y="284830"/>
                </a:lnTo>
                <a:close/>
                <a:moveTo>
                  <a:pt x="3596470" y="282627"/>
                </a:moveTo>
                <a:lnTo>
                  <a:pt x="3597533" y="283724"/>
                </a:lnTo>
                <a:lnTo>
                  <a:pt x="3597317" y="282954"/>
                </a:lnTo>
                <a:close/>
                <a:moveTo>
                  <a:pt x="3614630" y="282595"/>
                </a:moveTo>
                <a:lnTo>
                  <a:pt x="3614503" y="284799"/>
                </a:lnTo>
                <a:lnTo>
                  <a:pt x="3618712" y="284799"/>
                </a:lnTo>
                <a:close/>
                <a:moveTo>
                  <a:pt x="9519038" y="281951"/>
                </a:moveTo>
                <a:lnTo>
                  <a:pt x="9519531" y="282075"/>
                </a:lnTo>
                <a:lnTo>
                  <a:pt x="9521456" y="284576"/>
                </a:lnTo>
                <a:lnTo>
                  <a:pt x="9521444" y="284598"/>
                </a:lnTo>
                <a:close/>
                <a:moveTo>
                  <a:pt x="9578563" y="281885"/>
                </a:moveTo>
                <a:cubicBezTo>
                  <a:pt x="9578563" y="288966"/>
                  <a:pt x="9578563" y="288966"/>
                  <a:pt x="9578563" y="288966"/>
                </a:cubicBezTo>
                <a:cubicBezTo>
                  <a:pt x="9578563" y="288966"/>
                  <a:pt x="9578563" y="287196"/>
                  <a:pt x="9579786" y="285425"/>
                </a:cubicBezTo>
                <a:lnTo>
                  <a:pt x="9587857" y="282087"/>
                </a:lnTo>
                <a:lnTo>
                  <a:pt x="9579980" y="290748"/>
                </a:lnTo>
                <a:lnTo>
                  <a:pt x="9578563" y="289851"/>
                </a:lnTo>
                <a:cubicBezTo>
                  <a:pt x="9576118" y="288966"/>
                  <a:pt x="9573672" y="288966"/>
                  <a:pt x="9568780" y="288966"/>
                </a:cubicBezTo>
                <a:cubicBezTo>
                  <a:pt x="9568780" y="288966"/>
                  <a:pt x="9571226" y="288966"/>
                  <a:pt x="9573672" y="289851"/>
                </a:cubicBezTo>
                <a:lnTo>
                  <a:pt x="9576982" y="294044"/>
                </a:lnTo>
                <a:lnTo>
                  <a:pt x="9575161" y="296047"/>
                </a:lnTo>
                <a:lnTo>
                  <a:pt x="9568780" y="296047"/>
                </a:lnTo>
                <a:cubicBezTo>
                  <a:pt x="9568780" y="296047"/>
                  <a:pt x="9568780" y="294277"/>
                  <a:pt x="9567557" y="292506"/>
                </a:cubicBezTo>
                <a:lnTo>
                  <a:pt x="9563422" y="290796"/>
                </a:lnTo>
                <a:lnTo>
                  <a:pt x="9566956" y="285445"/>
                </a:lnTo>
                <a:lnTo>
                  <a:pt x="9568780" y="288966"/>
                </a:lnTo>
                <a:cubicBezTo>
                  <a:pt x="9568780" y="288966"/>
                  <a:pt x="9568780" y="281885"/>
                  <a:pt x="9578563" y="281885"/>
                </a:cubicBezTo>
                <a:close/>
                <a:moveTo>
                  <a:pt x="5292203" y="281850"/>
                </a:moveTo>
                <a:lnTo>
                  <a:pt x="5292203" y="289041"/>
                </a:lnTo>
                <a:cubicBezTo>
                  <a:pt x="5301927" y="289041"/>
                  <a:pt x="5301927" y="289041"/>
                  <a:pt x="5311651" y="289041"/>
                </a:cubicBezTo>
                <a:cubicBezTo>
                  <a:pt x="5311651" y="296375"/>
                  <a:pt x="5301927" y="289041"/>
                  <a:pt x="5292203" y="289041"/>
                </a:cubicBezTo>
                <a:cubicBezTo>
                  <a:pt x="5292203" y="281850"/>
                  <a:pt x="5282577" y="281850"/>
                  <a:pt x="5292203" y="281850"/>
                </a:cubicBezTo>
                <a:close/>
                <a:moveTo>
                  <a:pt x="3523994" y="281845"/>
                </a:moveTo>
                <a:cubicBezTo>
                  <a:pt x="3521797" y="282074"/>
                  <a:pt x="3519287" y="282993"/>
                  <a:pt x="3516777" y="284830"/>
                </a:cubicBezTo>
                <a:cubicBezTo>
                  <a:pt x="3526817" y="277481"/>
                  <a:pt x="3526817" y="292180"/>
                  <a:pt x="3526817" y="292180"/>
                </a:cubicBezTo>
                <a:cubicBezTo>
                  <a:pt x="3534347" y="286668"/>
                  <a:pt x="3530582" y="281156"/>
                  <a:pt x="3523994" y="281845"/>
                </a:cubicBezTo>
                <a:close/>
                <a:moveTo>
                  <a:pt x="9143380" y="281816"/>
                </a:moveTo>
                <a:lnTo>
                  <a:pt x="9151104" y="282624"/>
                </a:lnTo>
                <a:cubicBezTo>
                  <a:pt x="9152356" y="283540"/>
                  <a:pt x="9152356" y="285374"/>
                  <a:pt x="9152356" y="289041"/>
                </a:cubicBezTo>
                <a:cubicBezTo>
                  <a:pt x="9142337" y="289041"/>
                  <a:pt x="9142337" y="289041"/>
                  <a:pt x="9142337" y="289041"/>
                </a:cubicBezTo>
                <a:lnTo>
                  <a:pt x="9142337" y="284608"/>
                </a:lnTo>
                <a:lnTo>
                  <a:pt x="9143380" y="284608"/>
                </a:lnTo>
                <a:close/>
                <a:moveTo>
                  <a:pt x="1448495" y="281730"/>
                </a:moveTo>
                <a:cubicBezTo>
                  <a:pt x="1452688" y="280697"/>
                  <a:pt x="1452688" y="284830"/>
                  <a:pt x="1452688" y="284830"/>
                </a:cubicBezTo>
                <a:cubicBezTo>
                  <a:pt x="1462626" y="284830"/>
                  <a:pt x="1452688" y="292179"/>
                  <a:pt x="1452688" y="299528"/>
                </a:cubicBezTo>
                <a:cubicBezTo>
                  <a:pt x="1452688" y="299528"/>
                  <a:pt x="1452688" y="292179"/>
                  <a:pt x="1442749" y="292179"/>
                </a:cubicBezTo>
                <a:cubicBezTo>
                  <a:pt x="1442749" y="292179"/>
                  <a:pt x="1442749" y="299528"/>
                  <a:pt x="1442749" y="306878"/>
                </a:cubicBezTo>
                <a:lnTo>
                  <a:pt x="1452890" y="306878"/>
                </a:lnTo>
                <a:cubicBezTo>
                  <a:pt x="1452890" y="314227"/>
                  <a:pt x="1452890" y="314227"/>
                  <a:pt x="1452890" y="321576"/>
                </a:cubicBezTo>
                <a:cubicBezTo>
                  <a:pt x="1442546" y="321576"/>
                  <a:pt x="1442546" y="314227"/>
                  <a:pt x="1442546" y="306878"/>
                </a:cubicBezTo>
                <a:lnTo>
                  <a:pt x="1442749" y="306878"/>
                </a:lnTo>
                <a:cubicBezTo>
                  <a:pt x="1432811" y="306878"/>
                  <a:pt x="1432811" y="299528"/>
                  <a:pt x="1432811" y="299528"/>
                </a:cubicBezTo>
                <a:cubicBezTo>
                  <a:pt x="1442749" y="299528"/>
                  <a:pt x="1442749" y="292179"/>
                  <a:pt x="1442749" y="284830"/>
                </a:cubicBezTo>
                <a:cubicBezTo>
                  <a:pt x="1445234" y="282993"/>
                  <a:pt x="1447097" y="282074"/>
                  <a:pt x="1448495" y="281730"/>
                </a:cubicBezTo>
                <a:close/>
                <a:moveTo>
                  <a:pt x="1688953" y="281730"/>
                </a:moveTo>
                <a:cubicBezTo>
                  <a:pt x="1692204" y="280697"/>
                  <a:pt x="1698707" y="284830"/>
                  <a:pt x="1698707" y="284830"/>
                </a:cubicBezTo>
                <a:cubicBezTo>
                  <a:pt x="1698707" y="284830"/>
                  <a:pt x="1687146" y="284830"/>
                  <a:pt x="1687146" y="292180"/>
                </a:cubicBezTo>
                <a:cubicBezTo>
                  <a:pt x="1687146" y="284830"/>
                  <a:pt x="1687146" y="284830"/>
                  <a:pt x="1687146" y="284830"/>
                </a:cubicBezTo>
                <a:cubicBezTo>
                  <a:pt x="1687146" y="282993"/>
                  <a:pt x="1687869" y="282074"/>
                  <a:pt x="1688953" y="281730"/>
                </a:cubicBezTo>
                <a:close/>
                <a:moveTo>
                  <a:pt x="10722771" y="281730"/>
                </a:moveTo>
                <a:cubicBezTo>
                  <a:pt x="10726963" y="280697"/>
                  <a:pt x="10726963" y="284830"/>
                  <a:pt x="10726963" y="284830"/>
                </a:cubicBezTo>
                <a:cubicBezTo>
                  <a:pt x="10736901" y="284830"/>
                  <a:pt x="10726963" y="292179"/>
                  <a:pt x="10726963" y="299528"/>
                </a:cubicBezTo>
                <a:cubicBezTo>
                  <a:pt x="10726963" y="299528"/>
                  <a:pt x="10726963" y="292179"/>
                  <a:pt x="10717025" y="292179"/>
                </a:cubicBezTo>
                <a:cubicBezTo>
                  <a:pt x="10717025" y="292179"/>
                  <a:pt x="10717025" y="299528"/>
                  <a:pt x="10717025" y="306878"/>
                </a:cubicBezTo>
                <a:lnTo>
                  <a:pt x="10727166" y="306878"/>
                </a:lnTo>
                <a:cubicBezTo>
                  <a:pt x="10727166" y="314227"/>
                  <a:pt x="10727166" y="314227"/>
                  <a:pt x="10727166" y="321576"/>
                </a:cubicBezTo>
                <a:cubicBezTo>
                  <a:pt x="10716822" y="321576"/>
                  <a:pt x="10716822" y="314227"/>
                  <a:pt x="10716822" y="306878"/>
                </a:cubicBezTo>
                <a:lnTo>
                  <a:pt x="10717025" y="306878"/>
                </a:lnTo>
                <a:cubicBezTo>
                  <a:pt x="10707087" y="306878"/>
                  <a:pt x="10707087" y="299528"/>
                  <a:pt x="10707087" y="299528"/>
                </a:cubicBezTo>
                <a:cubicBezTo>
                  <a:pt x="10717025" y="299528"/>
                  <a:pt x="10717025" y="292179"/>
                  <a:pt x="10717025" y="284830"/>
                </a:cubicBezTo>
                <a:cubicBezTo>
                  <a:pt x="10719510" y="282993"/>
                  <a:pt x="10721373" y="282074"/>
                  <a:pt x="10722771" y="281730"/>
                </a:cubicBezTo>
                <a:close/>
                <a:moveTo>
                  <a:pt x="10963229" y="281730"/>
                </a:moveTo>
                <a:cubicBezTo>
                  <a:pt x="10966480" y="280697"/>
                  <a:pt x="10972983" y="284830"/>
                  <a:pt x="10972983" y="284830"/>
                </a:cubicBezTo>
                <a:cubicBezTo>
                  <a:pt x="10972983" y="284830"/>
                  <a:pt x="10961422" y="284830"/>
                  <a:pt x="10961422" y="292180"/>
                </a:cubicBezTo>
                <a:cubicBezTo>
                  <a:pt x="10961422" y="284830"/>
                  <a:pt x="10961422" y="284830"/>
                  <a:pt x="10961422" y="284830"/>
                </a:cubicBezTo>
                <a:cubicBezTo>
                  <a:pt x="10961422" y="282993"/>
                  <a:pt x="10962145" y="282074"/>
                  <a:pt x="10963229" y="281730"/>
                </a:cubicBezTo>
                <a:close/>
                <a:moveTo>
                  <a:pt x="4866113" y="281707"/>
                </a:moveTo>
                <a:cubicBezTo>
                  <a:pt x="4870975" y="281707"/>
                  <a:pt x="4870975" y="281707"/>
                  <a:pt x="4869760" y="282623"/>
                </a:cubicBezTo>
                <a:lnTo>
                  <a:pt x="4868039" y="285652"/>
                </a:lnTo>
                <a:lnTo>
                  <a:pt x="4866113" y="284946"/>
                </a:lnTo>
                <a:lnTo>
                  <a:pt x="4866113" y="282480"/>
                </a:lnTo>
                <a:cubicBezTo>
                  <a:pt x="4866113" y="281707"/>
                  <a:pt x="4866113" y="281707"/>
                  <a:pt x="4866113" y="281707"/>
                </a:cubicBezTo>
                <a:close/>
                <a:moveTo>
                  <a:pt x="4885562" y="281707"/>
                </a:moveTo>
                <a:cubicBezTo>
                  <a:pt x="4885562" y="281707"/>
                  <a:pt x="4875837" y="289040"/>
                  <a:pt x="4885562" y="289040"/>
                </a:cubicBezTo>
                <a:lnTo>
                  <a:pt x="4881163" y="290462"/>
                </a:lnTo>
                <a:lnTo>
                  <a:pt x="4871619" y="286964"/>
                </a:lnTo>
                <a:lnTo>
                  <a:pt x="4875837" y="285374"/>
                </a:lnTo>
                <a:cubicBezTo>
                  <a:pt x="4878268" y="285374"/>
                  <a:pt x="4880699" y="285374"/>
                  <a:pt x="4885562" y="281707"/>
                </a:cubicBezTo>
                <a:close/>
                <a:moveTo>
                  <a:pt x="4955131" y="281707"/>
                </a:moveTo>
                <a:lnTo>
                  <a:pt x="4955103" y="281707"/>
                </a:lnTo>
                <a:lnTo>
                  <a:pt x="4955131" y="281725"/>
                </a:lnTo>
                <a:close/>
                <a:moveTo>
                  <a:pt x="5935758" y="281707"/>
                </a:moveTo>
                <a:cubicBezTo>
                  <a:pt x="5945777" y="281707"/>
                  <a:pt x="5945777" y="289041"/>
                  <a:pt x="5945777" y="289041"/>
                </a:cubicBezTo>
                <a:cubicBezTo>
                  <a:pt x="5935758" y="289041"/>
                  <a:pt x="5935758" y="289041"/>
                  <a:pt x="5935758" y="289041"/>
                </a:cubicBezTo>
                <a:cubicBezTo>
                  <a:pt x="5935758" y="281707"/>
                  <a:pt x="5935758" y="289041"/>
                  <a:pt x="5935758" y="281707"/>
                </a:cubicBezTo>
                <a:close/>
                <a:moveTo>
                  <a:pt x="6103012" y="281707"/>
                </a:moveTo>
                <a:cubicBezTo>
                  <a:pt x="6114327" y="289041"/>
                  <a:pt x="6103012" y="289041"/>
                  <a:pt x="6103012" y="289041"/>
                </a:cubicBezTo>
                <a:cubicBezTo>
                  <a:pt x="6093111" y="289041"/>
                  <a:pt x="6103012" y="289041"/>
                  <a:pt x="6103012" y="281707"/>
                </a:cubicBezTo>
                <a:close/>
                <a:moveTo>
                  <a:pt x="7440334" y="281707"/>
                </a:moveTo>
                <a:cubicBezTo>
                  <a:pt x="7450353" y="281707"/>
                  <a:pt x="7440334" y="289041"/>
                  <a:pt x="7440334" y="289041"/>
                </a:cubicBezTo>
                <a:cubicBezTo>
                  <a:pt x="7440334" y="281707"/>
                  <a:pt x="7440334" y="281707"/>
                  <a:pt x="7440334" y="281707"/>
                </a:cubicBezTo>
                <a:close/>
                <a:moveTo>
                  <a:pt x="7667228" y="281707"/>
                </a:moveTo>
                <a:cubicBezTo>
                  <a:pt x="7664871" y="281707"/>
                  <a:pt x="7663102" y="282165"/>
                  <a:pt x="7661924" y="282853"/>
                </a:cubicBezTo>
                <a:cubicBezTo>
                  <a:pt x="7661334" y="282165"/>
                  <a:pt x="7660155" y="281707"/>
                  <a:pt x="7657799" y="281707"/>
                </a:cubicBezTo>
                <a:cubicBezTo>
                  <a:pt x="7657799" y="281707"/>
                  <a:pt x="7657799" y="281707"/>
                  <a:pt x="7667228" y="281707"/>
                </a:cubicBezTo>
                <a:close/>
                <a:moveTo>
                  <a:pt x="7855227" y="281707"/>
                </a:moveTo>
                <a:cubicBezTo>
                  <a:pt x="7860236" y="281707"/>
                  <a:pt x="7860236" y="283540"/>
                  <a:pt x="7858984" y="286290"/>
                </a:cubicBezTo>
                <a:lnTo>
                  <a:pt x="7858476" y="287653"/>
                </a:lnTo>
                <a:lnTo>
                  <a:pt x="7858984" y="288124"/>
                </a:lnTo>
                <a:lnTo>
                  <a:pt x="7858232" y="288307"/>
                </a:lnTo>
                <a:lnTo>
                  <a:pt x="7855227" y="296374"/>
                </a:lnTo>
                <a:cubicBezTo>
                  <a:pt x="7855227" y="289040"/>
                  <a:pt x="7855227" y="289040"/>
                  <a:pt x="7855227" y="289040"/>
                </a:cubicBezTo>
                <a:lnTo>
                  <a:pt x="7858232" y="288307"/>
                </a:lnTo>
                <a:lnTo>
                  <a:pt x="7858476" y="287653"/>
                </a:lnTo>
                <a:lnTo>
                  <a:pt x="7856635" y="285946"/>
                </a:lnTo>
                <a:cubicBezTo>
                  <a:pt x="7855852" y="284915"/>
                  <a:pt x="7855227" y="283540"/>
                  <a:pt x="7855227" y="281707"/>
                </a:cubicBezTo>
                <a:close/>
                <a:moveTo>
                  <a:pt x="7865244" y="281707"/>
                </a:moveTo>
                <a:cubicBezTo>
                  <a:pt x="7865244" y="281707"/>
                  <a:pt x="7876442" y="281707"/>
                  <a:pt x="7876442" y="289041"/>
                </a:cubicBezTo>
                <a:cubicBezTo>
                  <a:pt x="7865244" y="281707"/>
                  <a:pt x="7876442" y="289041"/>
                  <a:pt x="7865244" y="289041"/>
                </a:cubicBezTo>
                <a:cubicBezTo>
                  <a:pt x="7865244" y="281707"/>
                  <a:pt x="7865244" y="281707"/>
                  <a:pt x="7865244" y="281707"/>
                </a:cubicBezTo>
                <a:close/>
                <a:moveTo>
                  <a:pt x="7885872" y="281707"/>
                </a:moveTo>
                <a:cubicBezTo>
                  <a:pt x="7885872" y="281707"/>
                  <a:pt x="7885872" y="289040"/>
                  <a:pt x="7885872" y="296374"/>
                </a:cubicBezTo>
                <a:cubicBezTo>
                  <a:pt x="7885872" y="296374"/>
                  <a:pt x="7885872" y="281707"/>
                  <a:pt x="7876442" y="289040"/>
                </a:cubicBezTo>
                <a:cubicBezTo>
                  <a:pt x="7876442" y="281707"/>
                  <a:pt x="7885872" y="281707"/>
                  <a:pt x="7885872" y="281707"/>
                </a:cubicBezTo>
                <a:close/>
                <a:moveTo>
                  <a:pt x="7944805" y="281707"/>
                </a:moveTo>
                <a:cubicBezTo>
                  <a:pt x="7934787" y="281707"/>
                  <a:pt x="7944805" y="289041"/>
                  <a:pt x="7934787" y="289041"/>
                </a:cubicBezTo>
                <a:cubicBezTo>
                  <a:pt x="7934787" y="281707"/>
                  <a:pt x="7934787" y="281707"/>
                  <a:pt x="7934787" y="281707"/>
                </a:cubicBezTo>
                <a:cubicBezTo>
                  <a:pt x="7944805" y="281707"/>
                  <a:pt x="7944805" y="281707"/>
                  <a:pt x="7944805" y="281707"/>
                </a:cubicBezTo>
                <a:close/>
                <a:moveTo>
                  <a:pt x="8043224" y="281707"/>
                </a:moveTo>
                <a:cubicBezTo>
                  <a:pt x="8043224" y="281707"/>
                  <a:pt x="8053243" y="281707"/>
                  <a:pt x="8043224" y="289041"/>
                </a:cubicBezTo>
                <a:cubicBezTo>
                  <a:pt x="8043224" y="289041"/>
                  <a:pt x="8043224" y="289041"/>
                  <a:pt x="8043224" y="281707"/>
                </a:cubicBezTo>
                <a:close/>
                <a:moveTo>
                  <a:pt x="8202345" y="281707"/>
                </a:moveTo>
                <a:cubicBezTo>
                  <a:pt x="8212069" y="281707"/>
                  <a:pt x="8212069" y="289040"/>
                  <a:pt x="8221794" y="289040"/>
                </a:cubicBezTo>
                <a:cubicBezTo>
                  <a:pt x="8212069" y="296374"/>
                  <a:pt x="8202345" y="281707"/>
                  <a:pt x="8202345" y="281707"/>
                </a:cubicBezTo>
                <a:close/>
                <a:moveTo>
                  <a:pt x="8221794" y="281707"/>
                </a:moveTo>
                <a:cubicBezTo>
                  <a:pt x="8221794" y="281707"/>
                  <a:pt x="8224298" y="281707"/>
                  <a:pt x="8226803" y="282623"/>
                </a:cubicBezTo>
                <a:lnTo>
                  <a:pt x="8226974" y="282731"/>
                </a:lnTo>
                <a:lnTo>
                  <a:pt x="8227586" y="282853"/>
                </a:lnTo>
                <a:lnTo>
                  <a:pt x="8228819" y="283898"/>
                </a:lnTo>
                <a:lnTo>
                  <a:pt x="8230247" y="284801"/>
                </a:lnTo>
                <a:lnTo>
                  <a:pt x="8230412" y="285248"/>
                </a:lnTo>
                <a:lnTo>
                  <a:pt x="8230560" y="285374"/>
                </a:lnTo>
                <a:cubicBezTo>
                  <a:pt x="8231812" y="287207"/>
                  <a:pt x="8231812" y="289041"/>
                  <a:pt x="8231812" y="289041"/>
                </a:cubicBezTo>
                <a:lnTo>
                  <a:pt x="8230412" y="285248"/>
                </a:lnTo>
                <a:lnTo>
                  <a:pt x="8228819" y="283898"/>
                </a:lnTo>
                <a:lnTo>
                  <a:pt x="8226974" y="282731"/>
                </a:lnTo>
                <a:close/>
                <a:moveTo>
                  <a:pt x="8291335" y="281707"/>
                </a:moveTo>
                <a:cubicBezTo>
                  <a:pt x="8291335" y="281707"/>
                  <a:pt x="8301354" y="281707"/>
                  <a:pt x="8301354" y="289041"/>
                </a:cubicBezTo>
                <a:cubicBezTo>
                  <a:pt x="8291335" y="289041"/>
                  <a:pt x="8291335" y="281707"/>
                  <a:pt x="8291335" y="289041"/>
                </a:cubicBezTo>
                <a:cubicBezTo>
                  <a:pt x="8291335" y="281707"/>
                  <a:pt x="8291335" y="281707"/>
                  <a:pt x="8291335" y="281707"/>
                </a:cubicBezTo>
                <a:close/>
                <a:moveTo>
                  <a:pt x="9183002" y="281707"/>
                </a:moveTo>
                <a:cubicBezTo>
                  <a:pt x="9173375" y="289040"/>
                  <a:pt x="9173375" y="289040"/>
                  <a:pt x="9183002" y="296374"/>
                </a:cubicBezTo>
                <a:cubicBezTo>
                  <a:pt x="9173375" y="289040"/>
                  <a:pt x="9173375" y="289040"/>
                  <a:pt x="9173375" y="289040"/>
                </a:cubicBezTo>
                <a:cubicBezTo>
                  <a:pt x="9162374" y="289040"/>
                  <a:pt x="9162374" y="289040"/>
                  <a:pt x="9162374" y="289040"/>
                </a:cubicBezTo>
                <a:cubicBezTo>
                  <a:pt x="9162374" y="289040"/>
                  <a:pt x="9173375" y="289040"/>
                  <a:pt x="9183002" y="281707"/>
                </a:cubicBezTo>
                <a:close/>
                <a:moveTo>
                  <a:pt x="9381018" y="281706"/>
                </a:moveTo>
                <a:cubicBezTo>
                  <a:pt x="9381018" y="285275"/>
                  <a:pt x="9383376" y="287060"/>
                  <a:pt x="9384554" y="288844"/>
                </a:cubicBezTo>
                <a:lnTo>
                  <a:pt x="9382902" y="292180"/>
                </a:lnTo>
                <a:lnTo>
                  <a:pt x="9378227" y="292180"/>
                </a:lnTo>
                <a:cubicBezTo>
                  <a:pt x="9378227" y="299306"/>
                  <a:pt x="9378227" y="299306"/>
                  <a:pt x="9378227" y="299306"/>
                </a:cubicBezTo>
                <a:cubicBezTo>
                  <a:pt x="9378227" y="299306"/>
                  <a:pt x="9380672" y="299306"/>
                  <a:pt x="9383118" y="298415"/>
                </a:cubicBezTo>
                <a:lnTo>
                  <a:pt x="9384124" y="297133"/>
                </a:lnTo>
                <a:lnTo>
                  <a:pt x="9389269" y="299041"/>
                </a:lnTo>
                <a:cubicBezTo>
                  <a:pt x="9390448" y="300060"/>
                  <a:pt x="9390448" y="300060"/>
                  <a:pt x="9390448" y="295982"/>
                </a:cubicBezTo>
                <a:cubicBezTo>
                  <a:pt x="9390448" y="288844"/>
                  <a:pt x="9390448" y="281706"/>
                  <a:pt x="9381018" y="281706"/>
                </a:cubicBezTo>
                <a:close/>
                <a:moveTo>
                  <a:pt x="9340319" y="281213"/>
                </a:moveTo>
                <a:lnTo>
                  <a:pt x="9340579" y="281974"/>
                </a:lnTo>
                <a:lnTo>
                  <a:pt x="9339726" y="281974"/>
                </a:lnTo>
                <a:close/>
                <a:moveTo>
                  <a:pt x="4987038" y="280762"/>
                </a:moveTo>
                <a:lnTo>
                  <a:pt x="4987817" y="284756"/>
                </a:lnTo>
                <a:lnTo>
                  <a:pt x="4998214" y="287526"/>
                </a:lnTo>
                <a:lnTo>
                  <a:pt x="4994182" y="289131"/>
                </a:lnTo>
                <a:cubicBezTo>
                  <a:pt x="4994182" y="296294"/>
                  <a:pt x="5005400" y="296294"/>
                  <a:pt x="5015215" y="296294"/>
                </a:cubicBezTo>
                <a:cubicBezTo>
                  <a:pt x="5007854" y="307806"/>
                  <a:pt x="5011535" y="306655"/>
                  <a:pt x="5013835" y="311404"/>
                </a:cubicBezTo>
                <a:lnTo>
                  <a:pt x="5014352" y="314177"/>
                </a:lnTo>
                <a:lnTo>
                  <a:pt x="5011226" y="314279"/>
                </a:lnTo>
                <a:lnTo>
                  <a:pt x="5008905" y="311644"/>
                </a:lnTo>
                <a:cubicBezTo>
                  <a:pt x="5007503" y="308062"/>
                  <a:pt x="5004699" y="304481"/>
                  <a:pt x="4994182" y="304481"/>
                </a:cubicBezTo>
                <a:lnTo>
                  <a:pt x="4994182" y="298651"/>
                </a:lnTo>
                <a:lnTo>
                  <a:pt x="4997763" y="299306"/>
                </a:lnTo>
                <a:cubicBezTo>
                  <a:pt x="4997763" y="292180"/>
                  <a:pt x="4997763" y="292180"/>
                  <a:pt x="4988027" y="292180"/>
                </a:cubicBezTo>
                <a:lnTo>
                  <a:pt x="4991078" y="296088"/>
                </a:lnTo>
                <a:lnTo>
                  <a:pt x="4980686" y="295398"/>
                </a:lnTo>
                <a:cubicBezTo>
                  <a:pt x="4977005" y="294503"/>
                  <a:pt x="4974551" y="292712"/>
                  <a:pt x="4974551" y="289131"/>
                </a:cubicBezTo>
                <a:cubicBezTo>
                  <a:pt x="4984366" y="289131"/>
                  <a:pt x="4984366" y="289131"/>
                  <a:pt x="4984366" y="289131"/>
                </a:cubicBezTo>
                <a:cubicBezTo>
                  <a:pt x="4984366" y="285549"/>
                  <a:pt x="4984366" y="283759"/>
                  <a:pt x="4985593" y="281968"/>
                </a:cubicBezTo>
                <a:close/>
                <a:moveTo>
                  <a:pt x="4599221" y="280202"/>
                </a:moveTo>
                <a:lnTo>
                  <a:pt x="4600644" y="281706"/>
                </a:lnTo>
                <a:lnTo>
                  <a:pt x="4599844" y="281706"/>
                </a:lnTo>
                <a:close/>
                <a:moveTo>
                  <a:pt x="2280392" y="279263"/>
                </a:moveTo>
                <a:cubicBezTo>
                  <a:pt x="2285868" y="279263"/>
                  <a:pt x="2291344" y="281044"/>
                  <a:pt x="2291344" y="284608"/>
                </a:cubicBezTo>
                <a:cubicBezTo>
                  <a:pt x="2279662" y="284608"/>
                  <a:pt x="2279662" y="284608"/>
                  <a:pt x="2269440" y="284608"/>
                </a:cubicBezTo>
                <a:cubicBezTo>
                  <a:pt x="2269440" y="281044"/>
                  <a:pt x="2274916" y="279263"/>
                  <a:pt x="2280392" y="279263"/>
                </a:cubicBezTo>
                <a:close/>
                <a:moveTo>
                  <a:pt x="11554668" y="279263"/>
                </a:moveTo>
                <a:cubicBezTo>
                  <a:pt x="11560144" y="279263"/>
                  <a:pt x="11565620" y="281044"/>
                  <a:pt x="11565620" y="284608"/>
                </a:cubicBezTo>
                <a:cubicBezTo>
                  <a:pt x="11553938" y="284608"/>
                  <a:pt x="11553938" y="284608"/>
                  <a:pt x="11543716" y="284608"/>
                </a:cubicBezTo>
                <a:cubicBezTo>
                  <a:pt x="11543716" y="281044"/>
                  <a:pt x="11549192" y="279263"/>
                  <a:pt x="11554668" y="279263"/>
                </a:cubicBezTo>
                <a:close/>
                <a:moveTo>
                  <a:pt x="9103441" y="278917"/>
                </a:moveTo>
                <a:lnTo>
                  <a:pt x="9103441" y="280817"/>
                </a:lnTo>
                <a:cubicBezTo>
                  <a:pt x="9103441" y="281707"/>
                  <a:pt x="9103441" y="281707"/>
                  <a:pt x="9103441" y="281707"/>
                </a:cubicBezTo>
                <a:lnTo>
                  <a:pt x="9098943" y="279825"/>
                </a:lnTo>
                <a:close/>
                <a:moveTo>
                  <a:pt x="5085236" y="278795"/>
                </a:moveTo>
                <a:cubicBezTo>
                  <a:pt x="5088219" y="277824"/>
                  <a:pt x="5094186" y="281707"/>
                  <a:pt x="5094186" y="281707"/>
                </a:cubicBezTo>
                <a:cubicBezTo>
                  <a:pt x="5094186" y="281707"/>
                  <a:pt x="5094186" y="281707"/>
                  <a:pt x="5083578" y="281707"/>
                </a:cubicBezTo>
                <a:cubicBezTo>
                  <a:pt x="5083578" y="279981"/>
                  <a:pt x="5084241" y="279118"/>
                  <a:pt x="5085236" y="278795"/>
                </a:cubicBezTo>
                <a:close/>
                <a:moveTo>
                  <a:pt x="5250563" y="278795"/>
                </a:moveTo>
                <a:cubicBezTo>
                  <a:pt x="5251502" y="279118"/>
                  <a:pt x="5252128" y="279981"/>
                  <a:pt x="5252128" y="281707"/>
                </a:cubicBezTo>
                <a:cubicBezTo>
                  <a:pt x="5242109" y="281707"/>
                  <a:pt x="5242109" y="281707"/>
                  <a:pt x="5242109" y="281707"/>
                </a:cubicBezTo>
                <a:cubicBezTo>
                  <a:pt x="5242109" y="281707"/>
                  <a:pt x="5247745" y="277824"/>
                  <a:pt x="5250563" y="278795"/>
                </a:cubicBezTo>
                <a:close/>
                <a:moveTo>
                  <a:pt x="9343783" y="278117"/>
                </a:moveTo>
                <a:lnTo>
                  <a:pt x="9348706" y="283166"/>
                </a:lnTo>
                <a:lnTo>
                  <a:pt x="9348683" y="283200"/>
                </a:lnTo>
                <a:lnTo>
                  <a:pt x="9343361" y="278194"/>
                </a:lnTo>
                <a:close/>
                <a:moveTo>
                  <a:pt x="9607274" y="277886"/>
                </a:moveTo>
                <a:lnTo>
                  <a:pt x="9612238" y="278341"/>
                </a:lnTo>
                <a:cubicBezTo>
                  <a:pt x="9613677" y="279264"/>
                  <a:pt x="9613677" y="281109"/>
                  <a:pt x="9613677" y="284799"/>
                </a:cubicBezTo>
                <a:lnTo>
                  <a:pt x="9606669" y="280804"/>
                </a:lnTo>
                <a:close/>
                <a:moveTo>
                  <a:pt x="145262" y="277482"/>
                </a:moveTo>
                <a:cubicBezTo>
                  <a:pt x="133771" y="277482"/>
                  <a:pt x="133771" y="277482"/>
                  <a:pt x="133771" y="277482"/>
                </a:cubicBezTo>
                <a:cubicBezTo>
                  <a:pt x="133771" y="284756"/>
                  <a:pt x="133771" y="284756"/>
                  <a:pt x="133771" y="292031"/>
                </a:cubicBezTo>
                <a:cubicBezTo>
                  <a:pt x="155329" y="284756"/>
                  <a:pt x="155329" y="299306"/>
                  <a:pt x="165395" y="292031"/>
                </a:cubicBezTo>
                <a:cubicBezTo>
                  <a:pt x="165395" y="284756"/>
                  <a:pt x="165395" y="292031"/>
                  <a:pt x="155329" y="292031"/>
                </a:cubicBezTo>
                <a:cubicBezTo>
                  <a:pt x="145262" y="284756"/>
                  <a:pt x="145262" y="284756"/>
                  <a:pt x="145262" y="277482"/>
                </a:cubicBezTo>
                <a:close/>
                <a:moveTo>
                  <a:pt x="3639077" y="277482"/>
                </a:moveTo>
                <a:cubicBezTo>
                  <a:pt x="3628733" y="277482"/>
                  <a:pt x="3628733" y="277482"/>
                  <a:pt x="3628733" y="284608"/>
                </a:cubicBezTo>
                <a:cubicBezTo>
                  <a:pt x="3628733" y="284608"/>
                  <a:pt x="3628733" y="284608"/>
                  <a:pt x="3639077" y="284608"/>
                </a:cubicBezTo>
                <a:cubicBezTo>
                  <a:pt x="3639077" y="277482"/>
                  <a:pt x="3639077" y="277482"/>
                  <a:pt x="3639077" y="277482"/>
                </a:cubicBezTo>
                <a:close/>
                <a:moveTo>
                  <a:pt x="277655" y="277481"/>
                </a:moveTo>
                <a:lnTo>
                  <a:pt x="277655" y="284756"/>
                </a:lnTo>
                <a:lnTo>
                  <a:pt x="277655" y="299306"/>
                </a:lnTo>
                <a:cubicBezTo>
                  <a:pt x="257608" y="292031"/>
                  <a:pt x="257608" y="284756"/>
                  <a:pt x="247542" y="284756"/>
                </a:cubicBezTo>
                <a:cubicBezTo>
                  <a:pt x="257608" y="277481"/>
                  <a:pt x="267615" y="292031"/>
                  <a:pt x="277655" y="284756"/>
                </a:cubicBezTo>
                <a:cubicBezTo>
                  <a:pt x="267615" y="284756"/>
                  <a:pt x="277655" y="284756"/>
                  <a:pt x="277655" y="277481"/>
                </a:cubicBezTo>
                <a:close/>
                <a:moveTo>
                  <a:pt x="543855" y="277481"/>
                </a:moveTo>
                <a:cubicBezTo>
                  <a:pt x="553894" y="277481"/>
                  <a:pt x="553894" y="284608"/>
                  <a:pt x="563934" y="284608"/>
                </a:cubicBezTo>
                <a:cubicBezTo>
                  <a:pt x="563934" y="284608"/>
                  <a:pt x="563934" y="284608"/>
                  <a:pt x="553894" y="284608"/>
                </a:cubicBezTo>
                <a:cubicBezTo>
                  <a:pt x="553894" y="284608"/>
                  <a:pt x="553894" y="277481"/>
                  <a:pt x="543855" y="277481"/>
                </a:cubicBezTo>
                <a:close/>
                <a:moveTo>
                  <a:pt x="635732" y="277481"/>
                </a:moveTo>
                <a:cubicBezTo>
                  <a:pt x="635732" y="284608"/>
                  <a:pt x="625665" y="284608"/>
                  <a:pt x="614159" y="284608"/>
                </a:cubicBezTo>
                <a:cubicBezTo>
                  <a:pt x="614159" y="284608"/>
                  <a:pt x="614159" y="284608"/>
                  <a:pt x="604092" y="284608"/>
                </a:cubicBezTo>
                <a:cubicBezTo>
                  <a:pt x="604092" y="277481"/>
                  <a:pt x="625665" y="284608"/>
                  <a:pt x="635732" y="277481"/>
                </a:cubicBezTo>
                <a:close/>
                <a:moveTo>
                  <a:pt x="788454" y="277481"/>
                </a:moveTo>
                <a:cubicBezTo>
                  <a:pt x="798442" y="277481"/>
                  <a:pt x="808429" y="284756"/>
                  <a:pt x="808429" y="284756"/>
                </a:cubicBezTo>
                <a:cubicBezTo>
                  <a:pt x="818416" y="284756"/>
                  <a:pt x="818416" y="284756"/>
                  <a:pt x="829830" y="292031"/>
                </a:cubicBezTo>
                <a:cubicBezTo>
                  <a:pt x="829830" y="299306"/>
                  <a:pt x="829830" y="299306"/>
                  <a:pt x="829830" y="299306"/>
                </a:cubicBezTo>
                <a:cubicBezTo>
                  <a:pt x="798442" y="299306"/>
                  <a:pt x="798442" y="284756"/>
                  <a:pt x="788454" y="277481"/>
                </a:cubicBezTo>
                <a:close/>
                <a:moveTo>
                  <a:pt x="1044615" y="277481"/>
                </a:moveTo>
                <a:cubicBezTo>
                  <a:pt x="1044615" y="284608"/>
                  <a:pt x="1044615" y="284608"/>
                  <a:pt x="1034271" y="284608"/>
                </a:cubicBezTo>
                <a:cubicBezTo>
                  <a:pt x="1034271" y="284608"/>
                  <a:pt x="1034271" y="277481"/>
                  <a:pt x="1044615" y="277481"/>
                </a:cubicBezTo>
                <a:close/>
                <a:moveTo>
                  <a:pt x="1094509" y="277481"/>
                </a:moveTo>
                <a:cubicBezTo>
                  <a:pt x="1094509" y="277481"/>
                  <a:pt x="1104853" y="292031"/>
                  <a:pt x="1104853" y="299306"/>
                </a:cubicBezTo>
                <a:cubicBezTo>
                  <a:pt x="1094509" y="292031"/>
                  <a:pt x="1094509" y="284756"/>
                  <a:pt x="1094509" y="277481"/>
                </a:cubicBezTo>
                <a:close/>
                <a:moveTo>
                  <a:pt x="1504609" y="277481"/>
                </a:moveTo>
                <a:cubicBezTo>
                  <a:pt x="1504609" y="284608"/>
                  <a:pt x="1504609" y="284608"/>
                  <a:pt x="1504609" y="284608"/>
                </a:cubicBezTo>
                <a:cubicBezTo>
                  <a:pt x="1493048" y="284608"/>
                  <a:pt x="1493048" y="277481"/>
                  <a:pt x="1493048" y="277481"/>
                </a:cubicBezTo>
                <a:cubicBezTo>
                  <a:pt x="1504609" y="277481"/>
                  <a:pt x="1504609" y="277481"/>
                  <a:pt x="1504609" y="277481"/>
                </a:cubicBezTo>
                <a:close/>
                <a:moveTo>
                  <a:pt x="1861165" y="277481"/>
                </a:moveTo>
                <a:cubicBezTo>
                  <a:pt x="1861165" y="284830"/>
                  <a:pt x="1851126" y="292180"/>
                  <a:pt x="1841086" y="292180"/>
                </a:cubicBezTo>
                <a:cubicBezTo>
                  <a:pt x="1851126" y="284830"/>
                  <a:pt x="1841086" y="284830"/>
                  <a:pt x="1841086" y="284830"/>
                </a:cubicBezTo>
                <a:cubicBezTo>
                  <a:pt x="1851126" y="284830"/>
                  <a:pt x="1851126" y="284830"/>
                  <a:pt x="1851126" y="277481"/>
                </a:cubicBezTo>
                <a:cubicBezTo>
                  <a:pt x="1861165" y="277481"/>
                  <a:pt x="1861165" y="277481"/>
                  <a:pt x="1861165" y="277481"/>
                </a:cubicBezTo>
                <a:close/>
                <a:moveTo>
                  <a:pt x="1963082" y="277481"/>
                </a:moveTo>
                <a:cubicBezTo>
                  <a:pt x="1973121" y="277481"/>
                  <a:pt x="1953042" y="284830"/>
                  <a:pt x="1963082" y="292180"/>
                </a:cubicBezTo>
                <a:cubicBezTo>
                  <a:pt x="1953042" y="292180"/>
                  <a:pt x="1953042" y="292180"/>
                  <a:pt x="1953042" y="292180"/>
                </a:cubicBezTo>
                <a:cubicBezTo>
                  <a:pt x="1953042" y="284830"/>
                  <a:pt x="1963082" y="284830"/>
                  <a:pt x="1963082" y="277481"/>
                </a:cubicBezTo>
                <a:close/>
                <a:moveTo>
                  <a:pt x="2341846" y="277481"/>
                </a:moveTo>
                <a:cubicBezTo>
                  <a:pt x="2341846" y="277481"/>
                  <a:pt x="2341846" y="284608"/>
                  <a:pt x="2331502" y="284608"/>
                </a:cubicBezTo>
                <a:cubicBezTo>
                  <a:pt x="2331502" y="277481"/>
                  <a:pt x="2341846" y="277481"/>
                  <a:pt x="2341846" y="277481"/>
                </a:cubicBezTo>
                <a:close/>
                <a:moveTo>
                  <a:pt x="2371863" y="277481"/>
                </a:moveTo>
                <a:cubicBezTo>
                  <a:pt x="2383222" y="277481"/>
                  <a:pt x="2371863" y="292180"/>
                  <a:pt x="2371863" y="292180"/>
                </a:cubicBezTo>
                <a:cubicBezTo>
                  <a:pt x="2361925" y="284830"/>
                  <a:pt x="2361925" y="292180"/>
                  <a:pt x="2361925" y="284830"/>
                </a:cubicBezTo>
                <a:cubicBezTo>
                  <a:pt x="2371863" y="284830"/>
                  <a:pt x="2371863" y="284830"/>
                  <a:pt x="2371863" y="284830"/>
                </a:cubicBezTo>
                <a:cubicBezTo>
                  <a:pt x="2371863" y="284830"/>
                  <a:pt x="2361925" y="284830"/>
                  <a:pt x="2371863" y="277481"/>
                </a:cubicBezTo>
                <a:close/>
                <a:moveTo>
                  <a:pt x="2383222" y="277481"/>
                </a:moveTo>
                <a:cubicBezTo>
                  <a:pt x="2393566" y="277481"/>
                  <a:pt x="2393566" y="277481"/>
                  <a:pt x="2393566" y="284608"/>
                </a:cubicBezTo>
                <a:cubicBezTo>
                  <a:pt x="2383222" y="284608"/>
                  <a:pt x="2383222" y="277481"/>
                  <a:pt x="2383222" y="277481"/>
                </a:cubicBezTo>
                <a:close/>
                <a:moveTo>
                  <a:pt x="2709963" y="277481"/>
                </a:moveTo>
                <a:cubicBezTo>
                  <a:pt x="2709963" y="284608"/>
                  <a:pt x="2709963" y="284608"/>
                  <a:pt x="2709963" y="284608"/>
                </a:cubicBezTo>
                <a:cubicBezTo>
                  <a:pt x="2699619" y="284608"/>
                  <a:pt x="2699619" y="284608"/>
                  <a:pt x="2699619" y="284608"/>
                </a:cubicBezTo>
                <a:cubicBezTo>
                  <a:pt x="2699619" y="277481"/>
                  <a:pt x="2699619" y="277481"/>
                  <a:pt x="2709963" y="277481"/>
                </a:cubicBezTo>
                <a:close/>
                <a:moveTo>
                  <a:pt x="3016017" y="277481"/>
                </a:moveTo>
                <a:cubicBezTo>
                  <a:pt x="3026361" y="277481"/>
                  <a:pt x="3026361" y="277481"/>
                  <a:pt x="3026361" y="284608"/>
                </a:cubicBezTo>
                <a:cubicBezTo>
                  <a:pt x="3016017" y="284608"/>
                  <a:pt x="3016017" y="284608"/>
                  <a:pt x="3016017" y="277481"/>
                </a:cubicBezTo>
                <a:close/>
                <a:moveTo>
                  <a:pt x="3884894" y="277481"/>
                </a:moveTo>
                <a:lnTo>
                  <a:pt x="3874647" y="277481"/>
                </a:lnTo>
                <a:lnTo>
                  <a:pt x="3874550" y="277556"/>
                </a:lnTo>
                <a:lnTo>
                  <a:pt x="3874550" y="278400"/>
                </a:lnTo>
                <a:cubicBezTo>
                  <a:pt x="3874550" y="279318"/>
                  <a:pt x="3874550" y="281156"/>
                  <a:pt x="3874550" y="284830"/>
                </a:cubicBezTo>
                <a:cubicBezTo>
                  <a:pt x="3884894" y="292180"/>
                  <a:pt x="3884894" y="277481"/>
                  <a:pt x="3884894" y="277481"/>
                </a:cubicBezTo>
                <a:close/>
                <a:moveTo>
                  <a:pt x="4099071" y="277481"/>
                </a:moveTo>
                <a:cubicBezTo>
                  <a:pt x="4099071" y="277481"/>
                  <a:pt x="4099071" y="292180"/>
                  <a:pt x="4088727" y="284830"/>
                </a:cubicBezTo>
                <a:cubicBezTo>
                  <a:pt x="4088727" y="284830"/>
                  <a:pt x="4099071" y="284830"/>
                  <a:pt x="4099071" y="277481"/>
                </a:cubicBezTo>
                <a:close/>
                <a:moveTo>
                  <a:pt x="4569407" y="277481"/>
                </a:moveTo>
                <a:cubicBezTo>
                  <a:pt x="4569407" y="284608"/>
                  <a:pt x="4559065" y="277481"/>
                  <a:pt x="4559065" y="284608"/>
                </a:cubicBezTo>
                <a:cubicBezTo>
                  <a:pt x="4569407" y="284608"/>
                  <a:pt x="4569407" y="284608"/>
                  <a:pt x="4569407" y="284608"/>
                </a:cubicBezTo>
                <a:cubicBezTo>
                  <a:pt x="4579751" y="284608"/>
                  <a:pt x="4579751" y="284608"/>
                  <a:pt x="4579751" y="284608"/>
                </a:cubicBezTo>
                <a:cubicBezTo>
                  <a:pt x="4569407" y="277481"/>
                  <a:pt x="4569407" y="277481"/>
                  <a:pt x="4569407" y="277481"/>
                </a:cubicBezTo>
                <a:close/>
                <a:moveTo>
                  <a:pt x="9551930" y="277481"/>
                </a:moveTo>
                <a:lnTo>
                  <a:pt x="9551930" y="284756"/>
                </a:lnTo>
                <a:lnTo>
                  <a:pt x="9551930" y="299306"/>
                </a:lnTo>
                <a:lnTo>
                  <a:pt x="9548945" y="297717"/>
                </a:lnTo>
                <a:lnTo>
                  <a:pt x="9549568" y="296374"/>
                </a:lnTo>
                <a:lnTo>
                  <a:pt x="9546419" y="296374"/>
                </a:lnTo>
                <a:lnTo>
                  <a:pt x="9533132" y="289303"/>
                </a:lnTo>
                <a:lnTo>
                  <a:pt x="9525291" y="286152"/>
                </a:lnTo>
                <a:lnTo>
                  <a:pt x="9523637" y="284591"/>
                </a:lnTo>
                <a:lnTo>
                  <a:pt x="9523497" y="284301"/>
                </a:lnTo>
                <a:lnTo>
                  <a:pt x="9529358" y="282710"/>
                </a:lnTo>
                <a:cubicBezTo>
                  <a:pt x="9536890" y="283392"/>
                  <a:pt x="9544401" y="290212"/>
                  <a:pt x="9551930" y="284756"/>
                </a:cubicBezTo>
                <a:cubicBezTo>
                  <a:pt x="9541891" y="284756"/>
                  <a:pt x="9551930" y="284756"/>
                  <a:pt x="9551930" y="277481"/>
                </a:cubicBezTo>
                <a:close/>
                <a:moveTo>
                  <a:pt x="9818130" y="277481"/>
                </a:moveTo>
                <a:cubicBezTo>
                  <a:pt x="9828170" y="277481"/>
                  <a:pt x="9828170" y="284608"/>
                  <a:pt x="9838210" y="284608"/>
                </a:cubicBezTo>
                <a:cubicBezTo>
                  <a:pt x="9838210" y="284608"/>
                  <a:pt x="9838210" y="284608"/>
                  <a:pt x="9828170" y="284608"/>
                </a:cubicBezTo>
                <a:cubicBezTo>
                  <a:pt x="9828170" y="284608"/>
                  <a:pt x="9828170" y="277481"/>
                  <a:pt x="9818130" y="277481"/>
                </a:cubicBezTo>
                <a:close/>
                <a:moveTo>
                  <a:pt x="9910008" y="277481"/>
                </a:moveTo>
                <a:cubicBezTo>
                  <a:pt x="9910008" y="284608"/>
                  <a:pt x="9899940" y="284608"/>
                  <a:pt x="9888435" y="284608"/>
                </a:cubicBezTo>
                <a:lnTo>
                  <a:pt x="9882414" y="284608"/>
                </a:lnTo>
                <a:lnTo>
                  <a:pt x="9883788" y="283004"/>
                </a:lnTo>
                <a:lnTo>
                  <a:pt x="9890412" y="281045"/>
                </a:lnTo>
                <a:cubicBezTo>
                  <a:pt x="9897064" y="281045"/>
                  <a:pt x="9904974" y="281045"/>
                  <a:pt x="9910008" y="277481"/>
                </a:cubicBezTo>
                <a:close/>
                <a:moveTo>
                  <a:pt x="10062730" y="277481"/>
                </a:moveTo>
                <a:cubicBezTo>
                  <a:pt x="10072717" y="277481"/>
                  <a:pt x="10082704" y="284756"/>
                  <a:pt x="10082704" y="284756"/>
                </a:cubicBezTo>
                <a:cubicBezTo>
                  <a:pt x="10092692" y="284756"/>
                  <a:pt x="10092692" y="284756"/>
                  <a:pt x="10104105" y="292031"/>
                </a:cubicBezTo>
                <a:cubicBezTo>
                  <a:pt x="10104105" y="299306"/>
                  <a:pt x="10104105" y="299306"/>
                  <a:pt x="10104105" y="299306"/>
                </a:cubicBezTo>
                <a:cubicBezTo>
                  <a:pt x="10072717" y="299306"/>
                  <a:pt x="10072717" y="284756"/>
                  <a:pt x="10062730" y="277481"/>
                </a:cubicBezTo>
                <a:close/>
                <a:moveTo>
                  <a:pt x="10318891" y="277481"/>
                </a:moveTo>
                <a:cubicBezTo>
                  <a:pt x="10318891" y="284608"/>
                  <a:pt x="10318891" y="284608"/>
                  <a:pt x="10308547" y="284608"/>
                </a:cubicBezTo>
                <a:cubicBezTo>
                  <a:pt x="10308547" y="284608"/>
                  <a:pt x="10308547" y="277481"/>
                  <a:pt x="10318891" y="277481"/>
                </a:cubicBezTo>
                <a:close/>
                <a:moveTo>
                  <a:pt x="10368785" y="277481"/>
                </a:moveTo>
                <a:cubicBezTo>
                  <a:pt x="10368785" y="277481"/>
                  <a:pt x="10379128" y="292031"/>
                  <a:pt x="10379128" y="299306"/>
                </a:cubicBezTo>
                <a:cubicBezTo>
                  <a:pt x="10368785" y="292031"/>
                  <a:pt x="10368785" y="284756"/>
                  <a:pt x="10368785" y="277481"/>
                </a:cubicBezTo>
                <a:close/>
                <a:moveTo>
                  <a:pt x="10778885" y="277481"/>
                </a:moveTo>
                <a:cubicBezTo>
                  <a:pt x="10778885" y="284608"/>
                  <a:pt x="10778885" y="284608"/>
                  <a:pt x="10778885" y="284608"/>
                </a:cubicBezTo>
                <a:cubicBezTo>
                  <a:pt x="10767324" y="284608"/>
                  <a:pt x="10767324" y="277481"/>
                  <a:pt x="10767324" y="277481"/>
                </a:cubicBezTo>
                <a:cubicBezTo>
                  <a:pt x="10778885" y="277481"/>
                  <a:pt x="10778885" y="277481"/>
                  <a:pt x="10778885" y="277481"/>
                </a:cubicBezTo>
                <a:close/>
                <a:moveTo>
                  <a:pt x="11135441" y="277481"/>
                </a:moveTo>
                <a:cubicBezTo>
                  <a:pt x="11135441" y="284830"/>
                  <a:pt x="11125401" y="292180"/>
                  <a:pt x="11115362" y="292180"/>
                </a:cubicBezTo>
                <a:cubicBezTo>
                  <a:pt x="11125401" y="284830"/>
                  <a:pt x="11115362" y="284830"/>
                  <a:pt x="11115362" y="284830"/>
                </a:cubicBezTo>
                <a:cubicBezTo>
                  <a:pt x="11125401" y="284830"/>
                  <a:pt x="11125401" y="284830"/>
                  <a:pt x="11125401" y="277481"/>
                </a:cubicBezTo>
                <a:cubicBezTo>
                  <a:pt x="11135441" y="277481"/>
                  <a:pt x="11135441" y="277481"/>
                  <a:pt x="11135441" y="277481"/>
                </a:cubicBezTo>
                <a:close/>
                <a:moveTo>
                  <a:pt x="11237357" y="277481"/>
                </a:moveTo>
                <a:cubicBezTo>
                  <a:pt x="11247397" y="277481"/>
                  <a:pt x="11227318" y="284830"/>
                  <a:pt x="11237357" y="292180"/>
                </a:cubicBezTo>
                <a:cubicBezTo>
                  <a:pt x="11227318" y="292180"/>
                  <a:pt x="11227318" y="292180"/>
                  <a:pt x="11227318" y="292180"/>
                </a:cubicBezTo>
                <a:cubicBezTo>
                  <a:pt x="11227318" y="284830"/>
                  <a:pt x="11237357" y="284830"/>
                  <a:pt x="11237357" y="277481"/>
                </a:cubicBezTo>
                <a:close/>
                <a:moveTo>
                  <a:pt x="11616122" y="277481"/>
                </a:moveTo>
                <a:cubicBezTo>
                  <a:pt x="11616122" y="277481"/>
                  <a:pt x="11616122" y="284608"/>
                  <a:pt x="11605778" y="284608"/>
                </a:cubicBezTo>
                <a:cubicBezTo>
                  <a:pt x="11605778" y="277481"/>
                  <a:pt x="11616122" y="277481"/>
                  <a:pt x="11616122" y="277481"/>
                </a:cubicBezTo>
                <a:close/>
                <a:moveTo>
                  <a:pt x="11646139" y="277481"/>
                </a:moveTo>
                <a:cubicBezTo>
                  <a:pt x="11657497" y="277481"/>
                  <a:pt x="11646139" y="292180"/>
                  <a:pt x="11646139" y="292180"/>
                </a:cubicBezTo>
                <a:cubicBezTo>
                  <a:pt x="11636201" y="284830"/>
                  <a:pt x="11636201" y="292180"/>
                  <a:pt x="11636201" y="284830"/>
                </a:cubicBezTo>
                <a:cubicBezTo>
                  <a:pt x="11646139" y="284830"/>
                  <a:pt x="11646139" y="284830"/>
                  <a:pt x="11646139" y="284830"/>
                </a:cubicBezTo>
                <a:cubicBezTo>
                  <a:pt x="11646139" y="284830"/>
                  <a:pt x="11636201" y="284830"/>
                  <a:pt x="11646139" y="277481"/>
                </a:cubicBezTo>
                <a:close/>
                <a:moveTo>
                  <a:pt x="11657497" y="277481"/>
                </a:moveTo>
                <a:cubicBezTo>
                  <a:pt x="11667841" y="277481"/>
                  <a:pt x="11667841" y="277481"/>
                  <a:pt x="11667841" y="284608"/>
                </a:cubicBezTo>
                <a:cubicBezTo>
                  <a:pt x="11657497" y="284608"/>
                  <a:pt x="11657497" y="277481"/>
                  <a:pt x="11657497" y="277481"/>
                </a:cubicBezTo>
                <a:close/>
                <a:moveTo>
                  <a:pt x="11984239" y="277481"/>
                </a:moveTo>
                <a:cubicBezTo>
                  <a:pt x="11984239" y="284608"/>
                  <a:pt x="11984239" y="284608"/>
                  <a:pt x="11984239" y="284608"/>
                </a:cubicBezTo>
                <a:cubicBezTo>
                  <a:pt x="11973895" y="284608"/>
                  <a:pt x="11973895" y="284608"/>
                  <a:pt x="11973895" y="284608"/>
                </a:cubicBezTo>
                <a:cubicBezTo>
                  <a:pt x="11973895" y="277481"/>
                  <a:pt x="11973895" y="277481"/>
                  <a:pt x="11984239" y="277481"/>
                </a:cubicBezTo>
                <a:close/>
                <a:moveTo>
                  <a:pt x="870131" y="277419"/>
                </a:moveTo>
                <a:cubicBezTo>
                  <a:pt x="870131" y="284799"/>
                  <a:pt x="880199" y="292180"/>
                  <a:pt x="880199" y="292180"/>
                </a:cubicBezTo>
                <a:cubicBezTo>
                  <a:pt x="890267" y="284799"/>
                  <a:pt x="890267" y="284799"/>
                  <a:pt x="890267" y="284799"/>
                </a:cubicBezTo>
                <a:cubicBezTo>
                  <a:pt x="880199" y="284799"/>
                  <a:pt x="880199" y="277419"/>
                  <a:pt x="870131" y="277419"/>
                </a:cubicBezTo>
                <a:close/>
                <a:moveTo>
                  <a:pt x="4201221" y="277419"/>
                </a:moveTo>
                <a:cubicBezTo>
                  <a:pt x="4191153" y="277419"/>
                  <a:pt x="4201221" y="277419"/>
                  <a:pt x="4201221" y="284799"/>
                </a:cubicBezTo>
                <a:cubicBezTo>
                  <a:pt x="4201221" y="282954"/>
                  <a:pt x="4201221" y="281109"/>
                  <a:pt x="4201221" y="277419"/>
                </a:cubicBezTo>
                <a:close/>
                <a:moveTo>
                  <a:pt x="4375254" y="277419"/>
                </a:moveTo>
                <a:cubicBezTo>
                  <a:pt x="4375254" y="277419"/>
                  <a:pt x="4375254" y="277419"/>
                  <a:pt x="4365186" y="277419"/>
                </a:cubicBezTo>
                <a:cubicBezTo>
                  <a:pt x="4365186" y="277419"/>
                  <a:pt x="4365186" y="277419"/>
                  <a:pt x="4365186" y="278341"/>
                </a:cubicBezTo>
                <a:lnTo>
                  <a:pt x="4365186" y="279264"/>
                </a:lnTo>
                <a:close/>
                <a:moveTo>
                  <a:pt x="4824947" y="277419"/>
                </a:moveTo>
                <a:lnTo>
                  <a:pt x="4822090" y="281081"/>
                </a:lnTo>
                <a:lnTo>
                  <a:pt x="4817560" y="281911"/>
                </a:lnTo>
                <a:lnTo>
                  <a:pt x="4815372" y="281109"/>
                </a:lnTo>
                <a:cubicBezTo>
                  <a:pt x="4813934" y="279264"/>
                  <a:pt x="4813934" y="277419"/>
                  <a:pt x="4813934" y="277419"/>
                </a:cubicBezTo>
                <a:lnTo>
                  <a:pt x="4810823" y="284260"/>
                </a:lnTo>
                <a:lnTo>
                  <a:pt x="4806070" y="281974"/>
                </a:lnTo>
                <a:cubicBezTo>
                  <a:pt x="4806070" y="285546"/>
                  <a:pt x="4806070" y="287332"/>
                  <a:pt x="4806070" y="289118"/>
                </a:cubicBezTo>
                <a:lnTo>
                  <a:pt x="4806070" y="294713"/>
                </a:lnTo>
                <a:lnTo>
                  <a:pt x="4805506" y="295953"/>
                </a:lnTo>
                <a:lnTo>
                  <a:pt x="4801194" y="293584"/>
                </a:lnTo>
                <a:cubicBezTo>
                  <a:pt x="4801194" y="294477"/>
                  <a:pt x="4801194" y="296263"/>
                  <a:pt x="4796319" y="296263"/>
                </a:cubicBezTo>
                <a:cubicBezTo>
                  <a:pt x="4796319" y="296263"/>
                  <a:pt x="4786567" y="296263"/>
                  <a:pt x="4786567" y="289118"/>
                </a:cubicBezTo>
                <a:cubicBezTo>
                  <a:pt x="4776815" y="289118"/>
                  <a:pt x="4767063" y="289118"/>
                  <a:pt x="4767063" y="281974"/>
                </a:cubicBezTo>
                <a:cubicBezTo>
                  <a:pt x="4771939" y="283760"/>
                  <a:pt x="4776205" y="284207"/>
                  <a:pt x="4780189" y="283872"/>
                </a:cubicBezTo>
                <a:lnTo>
                  <a:pt x="4784952" y="282709"/>
                </a:lnTo>
                <a:lnTo>
                  <a:pt x="4783730" y="284799"/>
                </a:lnTo>
                <a:cubicBezTo>
                  <a:pt x="4783730" y="284799"/>
                  <a:pt x="4793798" y="284799"/>
                  <a:pt x="4803866" y="284799"/>
                </a:cubicBezTo>
                <a:cubicBezTo>
                  <a:pt x="4803866" y="281109"/>
                  <a:pt x="4803866" y="279264"/>
                  <a:pt x="4803866" y="278341"/>
                </a:cubicBezTo>
                <a:lnTo>
                  <a:pt x="4803866" y="278090"/>
                </a:lnTo>
                <a:lnTo>
                  <a:pt x="4806615" y="277419"/>
                </a:lnTo>
                <a:lnTo>
                  <a:pt x="4813934" y="277419"/>
                </a:lnTo>
                <a:close/>
                <a:moveTo>
                  <a:pt x="4835510" y="277419"/>
                </a:moveTo>
                <a:lnTo>
                  <a:pt x="4835499" y="277509"/>
                </a:lnTo>
                <a:cubicBezTo>
                  <a:pt x="4834280" y="280188"/>
                  <a:pt x="4831842" y="281974"/>
                  <a:pt x="4826966" y="281974"/>
                </a:cubicBezTo>
                <a:cubicBezTo>
                  <a:pt x="4831842" y="285546"/>
                  <a:pt x="4836718" y="285546"/>
                  <a:pt x="4841594" y="284653"/>
                </a:cubicBezTo>
                <a:lnTo>
                  <a:pt x="4850697" y="282986"/>
                </a:lnTo>
                <a:lnTo>
                  <a:pt x="4855644" y="284799"/>
                </a:lnTo>
                <a:lnTo>
                  <a:pt x="4859653" y="287004"/>
                </a:lnTo>
                <a:lnTo>
                  <a:pt x="4861096" y="289118"/>
                </a:lnTo>
                <a:lnTo>
                  <a:pt x="4863186" y="292180"/>
                </a:lnTo>
                <a:lnTo>
                  <a:pt x="4846470" y="292180"/>
                </a:lnTo>
                <a:lnTo>
                  <a:pt x="4846470" y="289118"/>
                </a:lnTo>
                <a:cubicBezTo>
                  <a:pt x="4836718" y="289118"/>
                  <a:pt x="4826966" y="296263"/>
                  <a:pt x="4826966" y="289118"/>
                </a:cubicBezTo>
                <a:lnTo>
                  <a:pt x="4819780" y="289870"/>
                </a:lnTo>
                <a:lnTo>
                  <a:pt x="4825440" y="284799"/>
                </a:lnTo>
                <a:lnTo>
                  <a:pt x="4822544" y="283738"/>
                </a:lnTo>
                <a:lnTo>
                  <a:pt x="4825681" y="277419"/>
                </a:lnTo>
                <a:lnTo>
                  <a:pt x="4835508" y="277419"/>
                </a:lnTo>
                <a:close/>
                <a:moveTo>
                  <a:pt x="9694221" y="277419"/>
                </a:moveTo>
                <a:lnTo>
                  <a:pt x="9692679" y="280810"/>
                </a:lnTo>
                <a:lnTo>
                  <a:pt x="9689775" y="280045"/>
                </a:lnTo>
                <a:cubicBezTo>
                  <a:pt x="9688394" y="279169"/>
                  <a:pt x="9687842" y="278418"/>
                  <a:pt x="9687620" y="278919"/>
                </a:cubicBezTo>
                <a:cubicBezTo>
                  <a:pt x="9687473" y="279252"/>
                  <a:pt x="9687473" y="280142"/>
                  <a:pt x="9687473" y="281922"/>
                </a:cubicBezTo>
                <a:lnTo>
                  <a:pt x="9691211" y="284038"/>
                </a:lnTo>
                <a:lnTo>
                  <a:pt x="9686311" y="294814"/>
                </a:lnTo>
                <a:lnTo>
                  <a:pt x="9684303" y="292120"/>
                </a:lnTo>
                <a:lnTo>
                  <a:pt x="9684282" y="292100"/>
                </a:lnTo>
                <a:lnTo>
                  <a:pt x="9684306" y="292091"/>
                </a:lnTo>
                <a:lnTo>
                  <a:pt x="9684306" y="277419"/>
                </a:lnTo>
                <a:close/>
                <a:moveTo>
                  <a:pt x="9705769" y="277419"/>
                </a:moveTo>
                <a:lnTo>
                  <a:pt x="9706763" y="277601"/>
                </a:lnTo>
                <a:lnTo>
                  <a:pt x="9706796" y="278473"/>
                </a:lnTo>
                <a:close/>
                <a:moveTo>
                  <a:pt x="10144407" y="277419"/>
                </a:moveTo>
                <a:cubicBezTo>
                  <a:pt x="10144407" y="284799"/>
                  <a:pt x="10154475" y="292180"/>
                  <a:pt x="10154475" y="292180"/>
                </a:cubicBezTo>
                <a:cubicBezTo>
                  <a:pt x="10164543" y="284799"/>
                  <a:pt x="10164543" y="284799"/>
                  <a:pt x="10164543" y="284799"/>
                </a:cubicBezTo>
                <a:cubicBezTo>
                  <a:pt x="10154475" y="284799"/>
                  <a:pt x="10154475" y="277419"/>
                  <a:pt x="10144407" y="277419"/>
                </a:cubicBezTo>
                <a:close/>
                <a:moveTo>
                  <a:pt x="3384258" y="277333"/>
                </a:moveTo>
                <a:lnTo>
                  <a:pt x="3384134" y="277333"/>
                </a:lnTo>
                <a:lnTo>
                  <a:pt x="3384266" y="277390"/>
                </a:lnTo>
                <a:close/>
                <a:moveTo>
                  <a:pt x="3088120" y="277259"/>
                </a:moveTo>
                <a:cubicBezTo>
                  <a:pt x="3088120" y="284608"/>
                  <a:pt x="3098159" y="284608"/>
                  <a:pt x="3098159" y="284608"/>
                </a:cubicBezTo>
                <a:cubicBezTo>
                  <a:pt x="3098159" y="277259"/>
                  <a:pt x="3088120" y="277259"/>
                  <a:pt x="3088120" y="277259"/>
                </a:cubicBezTo>
                <a:close/>
                <a:moveTo>
                  <a:pt x="3284376" y="277032"/>
                </a:moveTo>
                <a:lnTo>
                  <a:pt x="3282151" y="277419"/>
                </a:lnTo>
                <a:lnTo>
                  <a:pt x="3283312" y="278568"/>
                </a:lnTo>
                <a:close/>
                <a:moveTo>
                  <a:pt x="257893" y="276960"/>
                </a:moveTo>
                <a:lnTo>
                  <a:pt x="257418" y="277419"/>
                </a:lnTo>
                <a:lnTo>
                  <a:pt x="257893" y="277419"/>
                </a:lnTo>
                <a:close/>
                <a:moveTo>
                  <a:pt x="9532169" y="276960"/>
                </a:moveTo>
                <a:lnTo>
                  <a:pt x="9531694" y="277419"/>
                </a:lnTo>
                <a:lnTo>
                  <a:pt x="9532169" y="277419"/>
                </a:lnTo>
                <a:close/>
                <a:moveTo>
                  <a:pt x="952357" y="276607"/>
                </a:moveTo>
                <a:lnTo>
                  <a:pt x="952130" y="277238"/>
                </a:lnTo>
                <a:cubicBezTo>
                  <a:pt x="954665" y="278159"/>
                  <a:pt x="956725" y="278604"/>
                  <a:pt x="958409" y="278692"/>
                </a:cubicBezTo>
                <a:lnTo>
                  <a:pt x="962418" y="278013"/>
                </a:lnTo>
                <a:lnTo>
                  <a:pt x="962169" y="277333"/>
                </a:lnTo>
                <a:close/>
                <a:moveTo>
                  <a:pt x="10226633" y="276607"/>
                </a:moveTo>
                <a:lnTo>
                  <a:pt x="10226405" y="277238"/>
                </a:lnTo>
                <a:cubicBezTo>
                  <a:pt x="10228941" y="278159"/>
                  <a:pt x="10231001" y="278604"/>
                  <a:pt x="10232684" y="278692"/>
                </a:cubicBezTo>
                <a:lnTo>
                  <a:pt x="10236694" y="278013"/>
                </a:lnTo>
                <a:lnTo>
                  <a:pt x="10236445" y="277333"/>
                </a:lnTo>
                <a:close/>
                <a:moveTo>
                  <a:pt x="9798434" y="276371"/>
                </a:moveTo>
                <a:lnTo>
                  <a:pt x="9799803" y="277221"/>
                </a:lnTo>
                <a:lnTo>
                  <a:pt x="9797218" y="277221"/>
                </a:lnTo>
                <a:lnTo>
                  <a:pt x="9796260" y="277891"/>
                </a:lnTo>
                <a:lnTo>
                  <a:pt x="9796260" y="281592"/>
                </a:lnTo>
                <a:cubicBezTo>
                  <a:pt x="9796260" y="285043"/>
                  <a:pt x="9796260" y="286423"/>
                  <a:pt x="9796260" y="291944"/>
                </a:cubicBezTo>
                <a:cubicBezTo>
                  <a:pt x="9796260" y="291944"/>
                  <a:pt x="9786204" y="291944"/>
                  <a:pt x="9776147" y="299306"/>
                </a:cubicBezTo>
                <a:lnTo>
                  <a:pt x="9776147" y="296265"/>
                </a:lnTo>
                <a:lnTo>
                  <a:pt x="9776463" y="296374"/>
                </a:lnTo>
                <a:lnTo>
                  <a:pt x="9776147" y="296201"/>
                </a:lnTo>
                <a:lnTo>
                  <a:pt x="9776147" y="292864"/>
                </a:lnTo>
                <a:cubicBezTo>
                  <a:pt x="9776147" y="291944"/>
                  <a:pt x="9776147" y="291944"/>
                  <a:pt x="9776147" y="291944"/>
                </a:cubicBezTo>
                <a:lnTo>
                  <a:pt x="9796260" y="277891"/>
                </a:lnTo>
                <a:lnTo>
                  <a:pt x="9796260" y="277221"/>
                </a:lnTo>
                <a:lnTo>
                  <a:pt x="9797218" y="277221"/>
                </a:lnTo>
                <a:close/>
                <a:moveTo>
                  <a:pt x="4707160" y="275944"/>
                </a:moveTo>
                <a:lnTo>
                  <a:pt x="4711815" y="284799"/>
                </a:lnTo>
                <a:lnTo>
                  <a:pt x="4707160" y="284799"/>
                </a:lnTo>
                <a:lnTo>
                  <a:pt x="4707160" y="281081"/>
                </a:lnTo>
                <a:close/>
                <a:moveTo>
                  <a:pt x="4999189" y="275801"/>
                </a:moveTo>
                <a:lnTo>
                  <a:pt x="5009366" y="277826"/>
                </a:lnTo>
                <a:lnTo>
                  <a:pt x="5015215" y="281967"/>
                </a:lnTo>
                <a:lnTo>
                  <a:pt x="5015215" y="281707"/>
                </a:lnTo>
                <a:cubicBezTo>
                  <a:pt x="5024644" y="281707"/>
                  <a:pt x="5024644" y="289041"/>
                  <a:pt x="5024644" y="289041"/>
                </a:cubicBezTo>
                <a:cubicBezTo>
                  <a:pt x="5015215" y="289041"/>
                  <a:pt x="5015215" y="289041"/>
                  <a:pt x="5015215" y="289041"/>
                </a:cubicBezTo>
                <a:cubicBezTo>
                  <a:pt x="5015215" y="289041"/>
                  <a:pt x="5015215" y="289041"/>
                  <a:pt x="5015215" y="285946"/>
                </a:cubicBezTo>
                <a:lnTo>
                  <a:pt x="5015215" y="281968"/>
                </a:lnTo>
                <a:lnTo>
                  <a:pt x="5009366" y="283087"/>
                </a:lnTo>
                <a:lnTo>
                  <a:pt x="5007202" y="283948"/>
                </a:lnTo>
                <a:lnTo>
                  <a:pt x="5003018" y="280117"/>
                </a:lnTo>
                <a:cubicBezTo>
                  <a:pt x="5001751" y="279653"/>
                  <a:pt x="5000485" y="278957"/>
                  <a:pt x="4999535" y="277449"/>
                </a:cubicBezTo>
                <a:close/>
                <a:moveTo>
                  <a:pt x="9282069" y="274830"/>
                </a:moveTo>
                <a:cubicBezTo>
                  <a:pt x="9286945" y="278402"/>
                  <a:pt x="9286945" y="280188"/>
                  <a:pt x="9286945" y="281081"/>
                </a:cubicBezTo>
                <a:lnTo>
                  <a:pt x="9290288" y="281694"/>
                </a:lnTo>
                <a:lnTo>
                  <a:pt x="9290780" y="282954"/>
                </a:lnTo>
                <a:lnTo>
                  <a:pt x="9291573" y="283245"/>
                </a:lnTo>
                <a:lnTo>
                  <a:pt x="9290602" y="288225"/>
                </a:lnTo>
                <a:cubicBezTo>
                  <a:pt x="9289383" y="289118"/>
                  <a:pt x="9286945" y="289118"/>
                  <a:pt x="9282069" y="289118"/>
                </a:cubicBezTo>
                <a:cubicBezTo>
                  <a:pt x="9282069" y="281974"/>
                  <a:pt x="9282069" y="281974"/>
                  <a:pt x="9282069" y="281974"/>
                </a:cubicBezTo>
                <a:cubicBezTo>
                  <a:pt x="9282069" y="274830"/>
                  <a:pt x="9282069" y="274830"/>
                  <a:pt x="9282069" y="274830"/>
                </a:cubicBezTo>
                <a:close/>
                <a:moveTo>
                  <a:pt x="9330827" y="274830"/>
                </a:moveTo>
                <a:lnTo>
                  <a:pt x="9336524" y="275996"/>
                </a:lnTo>
                <a:lnTo>
                  <a:pt x="9336465" y="275946"/>
                </a:lnTo>
                <a:cubicBezTo>
                  <a:pt x="9335093" y="275276"/>
                  <a:pt x="9333266" y="274830"/>
                  <a:pt x="9330827" y="274830"/>
                </a:cubicBezTo>
                <a:close/>
                <a:moveTo>
                  <a:pt x="4885267" y="274804"/>
                </a:moveTo>
                <a:cubicBezTo>
                  <a:pt x="4894991" y="274804"/>
                  <a:pt x="4894991" y="281922"/>
                  <a:pt x="4894991" y="281922"/>
                </a:cubicBezTo>
                <a:cubicBezTo>
                  <a:pt x="4894991" y="285482"/>
                  <a:pt x="4892560" y="283702"/>
                  <a:pt x="4888914" y="281922"/>
                </a:cubicBezTo>
                <a:lnTo>
                  <a:pt x="4884343" y="280454"/>
                </a:lnTo>
                <a:lnTo>
                  <a:pt x="4884052" y="281033"/>
                </a:lnTo>
                <a:cubicBezTo>
                  <a:pt x="4882836" y="281922"/>
                  <a:pt x="4880405" y="281922"/>
                  <a:pt x="4875542" y="281922"/>
                </a:cubicBezTo>
                <a:cubicBezTo>
                  <a:pt x="4877974" y="280143"/>
                  <a:pt x="4880405" y="279698"/>
                  <a:pt x="4882684" y="279920"/>
                </a:cubicBezTo>
                <a:lnTo>
                  <a:pt x="4884343" y="280454"/>
                </a:lnTo>
                <a:lnTo>
                  <a:pt x="4885115" y="278919"/>
                </a:lnTo>
                <a:cubicBezTo>
                  <a:pt x="4885267" y="277918"/>
                  <a:pt x="4885267" y="276584"/>
                  <a:pt x="4885267" y="274804"/>
                </a:cubicBezTo>
                <a:close/>
                <a:moveTo>
                  <a:pt x="4905010" y="274804"/>
                </a:moveTo>
                <a:cubicBezTo>
                  <a:pt x="4913408" y="274804"/>
                  <a:pt x="4915507" y="278808"/>
                  <a:pt x="4916032" y="280810"/>
                </a:cubicBezTo>
                <a:lnTo>
                  <a:pt x="4916207" y="281921"/>
                </a:lnTo>
                <a:lnTo>
                  <a:pt x="4916207" y="281707"/>
                </a:lnTo>
                <a:lnTo>
                  <a:pt x="4919755" y="281707"/>
                </a:lnTo>
                <a:lnTo>
                  <a:pt x="4922286" y="286339"/>
                </a:lnTo>
                <a:lnTo>
                  <a:pt x="4916207" y="289041"/>
                </a:lnTo>
                <a:cubicBezTo>
                  <a:pt x="4916207" y="289041"/>
                  <a:pt x="4916207" y="289041"/>
                  <a:pt x="4916207" y="285946"/>
                </a:cubicBezTo>
                <a:lnTo>
                  <a:pt x="4916207" y="281922"/>
                </a:lnTo>
                <a:lnTo>
                  <a:pt x="4909733" y="282923"/>
                </a:lnTo>
                <a:cubicBezTo>
                  <a:pt x="4905010" y="284592"/>
                  <a:pt x="4905010" y="287261"/>
                  <a:pt x="4905010" y="281922"/>
                </a:cubicBezTo>
                <a:cubicBezTo>
                  <a:pt x="4905010" y="281922"/>
                  <a:pt x="4905010" y="281922"/>
                  <a:pt x="4905010" y="274804"/>
                </a:cubicBezTo>
                <a:close/>
                <a:moveTo>
                  <a:pt x="4916207" y="274804"/>
                </a:moveTo>
                <a:cubicBezTo>
                  <a:pt x="4916207" y="274804"/>
                  <a:pt x="4918564" y="274804"/>
                  <a:pt x="4920921" y="275667"/>
                </a:cubicBezTo>
                <a:lnTo>
                  <a:pt x="4922337" y="277481"/>
                </a:lnTo>
                <a:lnTo>
                  <a:pt x="4918296" y="277481"/>
                </a:lnTo>
                <a:close/>
                <a:moveTo>
                  <a:pt x="4925636" y="274804"/>
                </a:moveTo>
                <a:lnTo>
                  <a:pt x="4926898" y="277481"/>
                </a:lnTo>
                <a:lnTo>
                  <a:pt x="4925870" y="277481"/>
                </a:lnTo>
                <a:close/>
                <a:moveTo>
                  <a:pt x="6232784" y="274804"/>
                </a:moveTo>
                <a:cubicBezTo>
                  <a:pt x="6242213" y="274804"/>
                  <a:pt x="6242213" y="281707"/>
                  <a:pt x="6242213" y="281707"/>
                </a:cubicBezTo>
                <a:cubicBezTo>
                  <a:pt x="6232784" y="281707"/>
                  <a:pt x="6232784" y="281707"/>
                  <a:pt x="6232784" y="281707"/>
                </a:cubicBezTo>
                <a:cubicBezTo>
                  <a:pt x="6232784" y="274804"/>
                  <a:pt x="6232784" y="274804"/>
                  <a:pt x="6232784" y="274804"/>
                </a:cubicBezTo>
                <a:close/>
                <a:moveTo>
                  <a:pt x="6479126" y="274804"/>
                </a:moveTo>
                <a:cubicBezTo>
                  <a:pt x="6479126" y="281707"/>
                  <a:pt x="6479126" y="281707"/>
                  <a:pt x="6469107" y="281707"/>
                </a:cubicBezTo>
                <a:cubicBezTo>
                  <a:pt x="6469107" y="274804"/>
                  <a:pt x="6469107" y="274804"/>
                  <a:pt x="6469107" y="274804"/>
                </a:cubicBezTo>
                <a:cubicBezTo>
                  <a:pt x="6469107" y="281707"/>
                  <a:pt x="6469107" y="274804"/>
                  <a:pt x="6479126" y="274804"/>
                </a:cubicBezTo>
                <a:close/>
                <a:moveTo>
                  <a:pt x="6589332" y="274804"/>
                </a:moveTo>
                <a:cubicBezTo>
                  <a:pt x="6598761" y="274804"/>
                  <a:pt x="6598761" y="274804"/>
                  <a:pt x="6598761" y="281707"/>
                </a:cubicBezTo>
                <a:cubicBezTo>
                  <a:pt x="6598761" y="281707"/>
                  <a:pt x="6598761" y="281707"/>
                  <a:pt x="6589332" y="281707"/>
                </a:cubicBezTo>
                <a:cubicBezTo>
                  <a:pt x="6589332" y="274804"/>
                  <a:pt x="6589332" y="274804"/>
                  <a:pt x="6589332" y="274804"/>
                </a:cubicBezTo>
                <a:close/>
                <a:moveTo>
                  <a:pt x="7787453" y="274804"/>
                </a:moveTo>
                <a:cubicBezTo>
                  <a:pt x="7787453" y="281707"/>
                  <a:pt x="7787453" y="281707"/>
                  <a:pt x="7776256" y="281707"/>
                </a:cubicBezTo>
                <a:cubicBezTo>
                  <a:pt x="7776256" y="281707"/>
                  <a:pt x="7787453" y="281707"/>
                  <a:pt x="7787453" y="274804"/>
                </a:cubicBezTo>
                <a:close/>
                <a:moveTo>
                  <a:pt x="7845502" y="274804"/>
                </a:moveTo>
                <a:cubicBezTo>
                  <a:pt x="7855227" y="274804"/>
                  <a:pt x="7835778" y="296374"/>
                  <a:pt x="7835778" y="281994"/>
                </a:cubicBezTo>
                <a:cubicBezTo>
                  <a:pt x="7845502" y="281994"/>
                  <a:pt x="7845502" y="274804"/>
                  <a:pt x="7845502" y="274804"/>
                </a:cubicBezTo>
                <a:close/>
                <a:moveTo>
                  <a:pt x="8024071" y="274804"/>
                </a:moveTo>
                <a:cubicBezTo>
                  <a:pt x="8033795" y="274804"/>
                  <a:pt x="8024071" y="281922"/>
                  <a:pt x="8024071" y="289041"/>
                </a:cubicBezTo>
                <a:cubicBezTo>
                  <a:pt x="8014347" y="281922"/>
                  <a:pt x="8024071" y="281922"/>
                  <a:pt x="8024071" y="274804"/>
                </a:cubicBezTo>
                <a:close/>
                <a:moveTo>
                  <a:pt x="8132804" y="274804"/>
                </a:moveTo>
                <a:cubicBezTo>
                  <a:pt x="8142233" y="274804"/>
                  <a:pt x="8142233" y="274804"/>
                  <a:pt x="8142233" y="281707"/>
                </a:cubicBezTo>
                <a:cubicBezTo>
                  <a:pt x="8132804" y="281707"/>
                  <a:pt x="8132804" y="281707"/>
                  <a:pt x="8132804" y="274804"/>
                </a:cubicBezTo>
                <a:close/>
                <a:moveTo>
                  <a:pt x="8320803" y="274804"/>
                </a:moveTo>
                <a:cubicBezTo>
                  <a:pt x="8320803" y="281707"/>
                  <a:pt x="8320803" y="281707"/>
                  <a:pt x="8310784" y="281707"/>
                </a:cubicBezTo>
                <a:cubicBezTo>
                  <a:pt x="8320803" y="274804"/>
                  <a:pt x="8320803" y="274804"/>
                  <a:pt x="8320803" y="274804"/>
                </a:cubicBezTo>
                <a:close/>
                <a:moveTo>
                  <a:pt x="8341429" y="274804"/>
                </a:moveTo>
                <a:cubicBezTo>
                  <a:pt x="8341429" y="281707"/>
                  <a:pt x="8341429" y="281707"/>
                  <a:pt x="8330232" y="281707"/>
                </a:cubicBezTo>
                <a:cubicBezTo>
                  <a:pt x="8330232" y="274804"/>
                  <a:pt x="8341429" y="274804"/>
                  <a:pt x="8341429" y="274804"/>
                </a:cubicBezTo>
                <a:close/>
                <a:moveTo>
                  <a:pt x="8597790" y="274804"/>
                </a:moveTo>
                <a:cubicBezTo>
                  <a:pt x="8607541" y="274804"/>
                  <a:pt x="8628436" y="274804"/>
                  <a:pt x="8618685" y="281707"/>
                </a:cubicBezTo>
                <a:cubicBezTo>
                  <a:pt x="8618685" y="274804"/>
                  <a:pt x="8597790" y="281707"/>
                  <a:pt x="8597790" y="274804"/>
                </a:cubicBezTo>
                <a:close/>
                <a:moveTo>
                  <a:pt x="8944932" y="274804"/>
                </a:moveTo>
                <a:lnTo>
                  <a:pt x="8944909" y="274804"/>
                </a:lnTo>
                <a:lnTo>
                  <a:pt x="8944934" y="274809"/>
                </a:lnTo>
                <a:close/>
                <a:moveTo>
                  <a:pt x="9419651" y="274651"/>
                </a:moveTo>
                <a:lnTo>
                  <a:pt x="9419655" y="274660"/>
                </a:lnTo>
                <a:lnTo>
                  <a:pt x="9419656" y="274652"/>
                </a:lnTo>
                <a:close/>
                <a:moveTo>
                  <a:pt x="3836141" y="274305"/>
                </a:moveTo>
                <a:cubicBezTo>
                  <a:pt x="3827983" y="273267"/>
                  <a:pt x="3820432" y="277419"/>
                  <a:pt x="3812881" y="277419"/>
                </a:cubicBezTo>
                <a:lnTo>
                  <a:pt x="3812881" y="282031"/>
                </a:lnTo>
                <a:cubicBezTo>
                  <a:pt x="3815398" y="286644"/>
                  <a:pt x="3817915" y="292180"/>
                  <a:pt x="3812881" y="299560"/>
                </a:cubicBezTo>
                <a:cubicBezTo>
                  <a:pt x="3822949" y="299560"/>
                  <a:pt x="3822949" y="299560"/>
                  <a:pt x="3822949" y="299560"/>
                </a:cubicBezTo>
                <a:cubicBezTo>
                  <a:pt x="3822949" y="292180"/>
                  <a:pt x="3822949" y="292180"/>
                  <a:pt x="3822949" y="284799"/>
                </a:cubicBezTo>
                <a:cubicBezTo>
                  <a:pt x="3833017" y="284799"/>
                  <a:pt x="3833017" y="284799"/>
                  <a:pt x="3833017" y="284799"/>
                </a:cubicBezTo>
                <a:cubicBezTo>
                  <a:pt x="3822949" y="299560"/>
                  <a:pt x="3833017" y="292180"/>
                  <a:pt x="3844523" y="292180"/>
                </a:cubicBezTo>
                <a:lnTo>
                  <a:pt x="3826327" y="299961"/>
                </a:lnTo>
                <a:lnTo>
                  <a:pt x="3830725" y="300482"/>
                </a:lnTo>
                <a:cubicBezTo>
                  <a:pt x="3838680" y="301866"/>
                  <a:pt x="3847040" y="303250"/>
                  <a:pt x="3854591" y="292180"/>
                </a:cubicBezTo>
                <a:cubicBezTo>
                  <a:pt x="3844523" y="292180"/>
                  <a:pt x="3844523" y="292180"/>
                  <a:pt x="3844523" y="284799"/>
                </a:cubicBezTo>
                <a:cubicBezTo>
                  <a:pt x="3854591" y="284799"/>
                  <a:pt x="3854591" y="292180"/>
                  <a:pt x="3874728" y="292180"/>
                </a:cubicBezTo>
                <a:cubicBezTo>
                  <a:pt x="3867177" y="286644"/>
                  <a:pt x="3865288" y="285260"/>
                  <a:pt x="3869065" y="281801"/>
                </a:cubicBezTo>
                <a:lnTo>
                  <a:pt x="3874550" y="277556"/>
                </a:lnTo>
                <a:lnTo>
                  <a:pt x="3874550" y="277481"/>
                </a:lnTo>
                <a:lnTo>
                  <a:pt x="3874647" y="277481"/>
                </a:lnTo>
                <a:lnTo>
                  <a:pt x="3874728" y="277419"/>
                </a:lnTo>
                <a:cubicBezTo>
                  <a:pt x="3864659" y="277419"/>
                  <a:pt x="3854591" y="284799"/>
                  <a:pt x="3844523" y="277419"/>
                </a:cubicBezTo>
                <a:cubicBezTo>
                  <a:pt x="3841647" y="275573"/>
                  <a:pt x="3838860" y="274651"/>
                  <a:pt x="3836141" y="274305"/>
                </a:cubicBezTo>
                <a:close/>
                <a:moveTo>
                  <a:pt x="3091256" y="274273"/>
                </a:moveTo>
                <a:cubicBezTo>
                  <a:pt x="3096904" y="273584"/>
                  <a:pt x="3108198" y="279096"/>
                  <a:pt x="3108198" y="284608"/>
                </a:cubicBezTo>
                <a:cubicBezTo>
                  <a:pt x="3108198" y="277259"/>
                  <a:pt x="3108198" y="277259"/>
                  <a:pt x="3108198" y="277259"/>
                </a:cubicBezTo>
                <a:cubicBezTo>
                  <a:pt x="3118238" y="277259"/>
                  <a:pt x="3118238" y="284608"/>
                  <a:pt x="3118238" y="284608"/>
                </a:cubicBezTo>
                <a:lnTo>
                  <a:pt x="3108198" y="284608"/>
                </a:lnTo>
                <a:lnTo>
                  <a:pt x="3098159" y="284608"/>
                </a:lnTo>
                <a:lnTo>
                  <a:pt x="3078080" y="284608"/>
                </a:lnTo>
                <a:cubicBezTo>
                  <a:pt x="3078080" y="277259"/>
                  <a:pt x="3078080" y="284608"/>
                  <a:pt x="3088120" y="277259"/>
                </a:cubicBezTo>
                <a:cubicBezTo>
                  <a:pt x="3088120" y="275421"/>
                  <a:pt x="3089374" y="274503"/>
                  <a:pt x="3091256" y="274273"/>
                </a:cubicBezTo>
                <a:close/>
                <a:moveTo>
                  <a:pt x="3250454" y="274158"/>
                </a:moveTo>
                <a:cubicBezTo>
                  <a:pt x="3250996" y="273125"/>
                  <a:pt x="3253163" y="277259"/>
                  <a:pt x="3261834" y="277259"/>
                </a:cubicBezTo>
                <a:cubicBezTo>
                  <a:pt x="3261834" y="284608"/>
                  <a:pt x="3250273" y="277259"/>
                  <a:pt x="3250273" y="277259"/>
                </a:cubicBezTo>
                <a:cubicBezTo>
                  <a:pt x="3250273" y="275421"/>
                  <a:pt x="3250273" y="274503"/>
                  <a:pt x="3250454" y="274158"/>
                </a:cubicBezTo>
                <a:close/>
                <a:moveTo>
                  <a:pt x="6144770" y="271710"/>
                </a:moveTo>
                <a:cubicBezTo>
                  <a:pt x="6147588" y="270679"/>
                  <a:pt x="6153223" y="274804"/>
                  <a:pt x="6153223" y="274804"/>
                </a:cubicBezTo>
                <a:cubicBezTo>
                  <a:pt x="6153223" y="274804"/>
                  <a:pt x="6153223" y="274804"/>
                  <a:pt x="6143205" y="274804"/>
                </a:cubicBezTo>
                <a:cubicBezTo>
                  <a:pt x="6143205" y="272971"/>
                  <a:pt x="6143831" y="272054"/>
                  <a:pt x="6144770" y="271710"/>
                </a:cubicBezTo>
                <a:close/>
                <a:moveTo>
                  <a:pt x="8758384" y="271710"/>
                </a:moveTo>
                <a:cubicBezTo>
                  <a:pt x="8761036" y="270679"/>
                  <a:pt x="8766340" y="274804"/>
                  <a:pt x="8766340" y="274804"/>
                </a:cubicBezTo>
                <a:cubicBezTo>
                  <a:pt x="8766340" y="274804"/>
                  <a:pt x="8766340" y="274804"/>
                  <a:pt x="8756911" y="274804"/>
                </a:cubicBezTo>
                <a:cubicBezTo>
                  <a:pt x="8756911" y="272971"/>
                  <a:pt x="8757500" y="272054"/>
                  <a:pt x="8758384" y="271710"/>
                </a:cubicBezTo>
                <a:close/>
                <a:moveTo>
                  <a:pt x="9482315" y="271710"/>
                </a:moveTo>
                <a:cubicBezTo>
                  <a:pt x="9480947" y="270678"/>
                  <a:pt x="9470008" y="274804"/>
                  <a:pt x="9470008" y="274804"/>
                </a:cubicBezTo>
                <a:cubicBezTo>
                  <a:pt x="9479731" y="274804"/>
                  <a:pt x="9479731" y="274804"/>
                  <a:pt x="9479731" y="274804"/>
                </a:cubicBezTo>
                <a:cubicBezTo>
                  <a:pt x="9482162" y="272970"/>
                  <a:pt x="9482771" y="272054"/>
                  <a:pt x="9482315" y="271710"/>
                </a:cubicBezTo>
                <a:close/>
                <a:moveTo>
                  <a:pt x="1176500" y="270038"/>
                </a:moveTo>
                <a:lnTo>
                  <a:pt x="1176488" y="270038"/>
                </a:lnTo>
                <a:lnTo>
                  <a:pt x="1176494" y="270043"/>
                </a:lnTo>
                <a:close/>
                <a:moveTo>
                  <a:pt x="1400862" y="270038"/>
                </a:moveTo>
                <a:cubicBezTo>
                  <a:pt x="1390794" y="270038"/>
                  <a:pt x="1390794" y="270038"/>
                  <a:pt x="1390794" y="277419"/>
                </a:cubicBezTo>
                <a:cubicBezTo>
                  <a:pt x="1390794" y="277419"/>
                  <a:pt x="1400862" y="277419"/>
                  <a:pt x="1400862" y="284799"/>
                </a:cubicBezTo>
                <a:cubicBezTo>
                  <a:pt x="1400862" y="284799"/>
                  <a:pt x="1400862" y="284799"/>
                  <a:pt x="1400862" y="270038"/>
                </a:cubicBezTo>
                <a:close/>
                <a:moveTo>
                  <a:pt x="3598576" y="270038"/>
                </a:moveTo>
                <a:cubicBezTo>
                  <a:pt x="3588508" y="270038"/>
                  <a:pt x="3588508" y="277419"/>
                  <a:pt x="3578440" y="270038"/>
                </a:cubicBezTo>
                <a:cubicBezTo>
                  <a:pt x="3578440" y="277419"/>
                  <a:pt x="3588508" y="277419"/>
                  <a:pt x="3588508" y="284799"/>
                </a:cubicBezTo>
                <a:cubicBezTo>
                  <a:pt x="3591024" y="282954"/>
                  <a:pt x="3592912" y="282031"/>
                  <a:pt x="3594328" y="281801"/>
                </a:cubicBezTo>
                <a:lnTo>
                  <a:pt x="3596470" y="282627"/>
                </a:lnTo>
                <a:lnTo>
                  <a:pt x="3594328" y="280417"/>
                </a:lnTo>
                <a:cubicBezTo>
                  <a:pt x="3592912" y="276957"/>
                  <a:pt x="3598576" y="275573"/>
                  <a:pt x="3598576" y="270038"/>
                </a:cubicBezTo>
                <a:close/>
                <a:moveTo>
                  <a:pt x="3690626" y="270038"/>
                </a:moveTo>
                <a:cubicBezTo>
                  <a:pt x="3670490" y="270038"/>
                  <a:pt x="3660422" y="284799"/>
                  <a:pt x="3638848" y="284799"/>
                </a:cubicBezTo>
                <a:cubicBezTo>
                  <a:pt x="3638848" y="292180"/>
                  <a:pt x="3638848" y="292180"/>
                  <a:pt x="3650354" y="299560"/>
                </a:cubicBezTo>
                <a:cubicBezTo>
                  <a:pt x="3670490" y="292180"/>
                  <a:pt x="3670490" y="284799"/>
                  <a:pt x="3670490" y="284799"/>
                </a:cubicBezTo>
                <a:cubicBezTo>
                  <a:pt x="3680558" y="284799"/>
                  <a:pt x="3680558" y="284799"/>
                  <a:pt x="3690626" y="284799"/>
                </a:cubicBezTo>
                <a:cubicBezTo>
                  <a:pt x="3690626" y="277419"/>
                  <a:pt x="3690626" y="277419"/>
                  <a:pt x="3690626" y="277419"/>
                </a:cubicBezTo>
                <a:cubicBezTo>
                  <a:pt x="3700694" y="277419"/>
                  <a:pt x="3690626" y="277419"/>
                  <a:pt x="3690626" y="284799"/>
                </a:cubicBezTo>
                <a:cubicBezTo>
                  <a:pt x="3700694" y="284799"/>
                  <a:pt x="3700694" y="277419"/>
                  <a:pt x="3700694" y="277419"/>
                </a:cubicBezTo>
                <a:cubicBezTo>
                  <a:pt x="3690626" y="277419"/>
                  <a:pt x="3690626" y="270038"/>
                  <a:pt x="3690626" y="270038"/>
                </a:cubicBezTo>
                <a:close/>
                <a:moveTo>
                  <a:pt x="3740966" y="270038"/>
                </a:moveTo>
                <a:lnTo>
                  <a:pt x="3748638" y="284799"/>
                </a:lnTo>
                <a:lnTo>
                  <a:pt x="3762542" y="284799"/>
                </a:lnTo>
                <a:cubicBezTo>
                  <a:pt x="3752473" y="277419"/>
                  <a:pt x="3752473" y="270038"/>
                  <a:pt x="3740966" y="270038"/>
                </a:cubicBezTo>
                <a:close/>
                <a:moveTo>
                  <a:pt x="3812881" y="270038"/>
                </a:moveTo>
                <a:lnTo>
                  <a:pt x="3812881" y="277419"/>
                </a:lnTo>
                <a:cubicBezTo>
                  <a:pt x="3812881" y="277419"/>
                  <a:pt x="3822949" y="277419"/>
                  <a:pt x="3812881" y="270038"/>
                </a:cubicBezTo>
                <a:close/>
                <a:moveTo>
                  <a:pt x="10450775" y="270038"/>
                </a:moveTo>
                <a:lnTo>
                  <a:pt x="10450763" y="270038"/>
                </a:lnTo>
                <a:lnTo>
                  <a:pt x="10450770" y="270043"/>
                </a:lnTo>
                <a:close/>
                <a:moveTo>
                  <a:pt x="10675138" y="270038"/>
                </a:moveTo>
                <a:cubicBezTo>
                  <a:pt x="10665069" y="270038"/>
                  <a:pt x="10665069" y="270038"/>
                  <a:pt x="10665069" y="277419"/>
                </a:cubicBezTo>
                <a:cubicBezTo>
                  <a:pt x="10665069" y="277419"/>
                  <a:pt x="10675138" y="277419"/>
                  <a:pt x="10675138" y="284799"/>
                </a:cubicBezTo>
                <a:cubicBezTo>
                  <a:pt x="10675138" y="284799"/>
                  <a:pt x="10675138" y="284799"/>
                  <a:pt x="10675138" y="270038"/>
                </a:cubicBezTo>
                <a:close/>
                <a:moveTo>
                  <a:pt x="3986090" y="269971"/>
                </a:moveTo>
                <a:lnTo>
                  <a:pt x="3976770" y="269971"/>
                </a:lnTo>
                <a:cubicBezTo>
                  <a:pt x="3976770" y="277482"/>
                  <a:pt x="3976770" y="277482"/>
                  <a:pt x="3976770" y="277482"/>
                </a:cubicBezTo>
                <a:cubicBezTo>
                  <a:pt x="3981943" y="277482"/>
                  <a:pt x="3984529" y="275604"/>
                  <a:pt x="3985822" y="271714"/>
                </a:cubicBezTo>
                <a:close/>
                <a:moveTo>
                  <a:pt x="1767" y="269910"/>
                </a:moveTo>
                <a:lnTo>
                  <a:pt x="0" y="270647"/>
                </a:lnTo>
                <a:lnTo>
                  <a:pt x="0" y="272490"/>
                </a:lnTo>
                <a:close/>
                <a:moveTo>
                  <a:pt x="155709" y="269910"/>
                </a:moveTo>
                <a:cubicBezTo>
                  <a:pt x="155709" y="277259"/>
                  <a:pt x="155709" y="277259"/>
                  <a:pt x="155709" y="277259"/>
                </a:cubicBezTo>
                <a:cubicBezTo>
                  <a:pt x="165723" y="284608"/>
                  <a:pt x="165723" y="277259"/>
                  <a:pt x="175747" y="277259"/>
                </a:cubicBezTo>
                <a:cubicBezTo>
                  <a:pt x="175747" y="269910"/>
                  <a:pt x="165723" y="269910"/>
                  <a:pt x="155709" y="269910"/>
                </a:cubicBezTo>
                <a:close/>
                <a:moveTo>
                  <a:pt x="195880" y="269910"/>
                </a:moveTo>
                <a:cubicBezTo>
                  <a:pt x="185813" y="269910"/>
                  <a:pt x="185813" y="269910"/>
                  <a:pt x="175747" y="269910"/>
                </a:cubicBezTo>
                <a:cubicBezTo>
                  <a:pt x="175747" y="277482"/>
                  <a:pt x="185813" y="277482"/>
                  <a:pt x="175747" y="277482"/>
                </a:cubicBezTo>
                <a:cubicBezTo>
                  <a:pt x="185813" y="277482"/>
                  <a:pt x="195880" y="277482"/>
                  <a:pt x="195880" y="269910"/>
                </a:cubicBezTo>
                <a:close/>
                <a:moveTo>
                  <a:pt x="2137405" y="269910"/>
                </a:moveTo>
                <a:cubicBezTo>
                  <a:pt x="2137405" y="269910"/>
                  <a:pt x="2127061" y="277482"/>
                  <a:pt x="2127061" y="269910"/>
                </a:cubicBezTo>
                <a:cubicBezTo>
                  <a:pt x="2137405" y="269910"/>
                  <a:pt x="2137405" y="269910"/>
                  <a:pt x="2137405" y="269910"/>
                </a:cubicBezTo>
                <a:close/>
                <a:moveTo>
                  <a:pt x="2199467" y="269910"/>
                </a:moveTo>
                <a:cubicBezTo>
                  <a:pt x="2199467" y="284608"/>
                  <a:pt x="2199467" y="284608"/>
                  <a:pt x="2199467" y="284608"/>
                </a:cubicBezTo>
                <a:cubicBezTo>
                  <a:pt x="2189123" y="284608"/>
                  <a:pt x="2199467" y="277259"/>
                  <a:pt x="2199467" y="269910"/>
                </a:cubicBezTo>
                <a:close/>
                <a:moveTo>
                  <a:pt x="2291344" y="269910"/>
                </a:moveTo>
                <a:cubicBezTo>
                  <a:pt x="2301384" y="277259"/>
                  <a:pt x="2311424" y="277259"/>
                  <a:pt x="2311424" y="277259"/>
                </a:cubicBezTo>
                <a:cubicBezTo>
                  <a:pt x="2311424" y="284608"/>
                  <a:pt x="2301384" y="277259"/>
                  <a:pt x="2301384" y="284608"/>
                </a:cubicBezTo>
                <a:cubicBezTo>
                  <a:pt x="2301384" y="277259"/>
                  <a:pt x="2291344" y="269910"/>
                  <a:pt x="2291344" y="269910"/>
                </a:cubicBezTo>
                <a:close/>
                <a:moveTo>
                  <a:pt x="2463740" y="269910"/>
                </a:moveTo>
                <a:cubicBezTo>
                  <a:pt x="2463740" y="269910"/>
                  <a:pt x="2463740" y="269910"/>
                  <a:pt x="2463740" y="273104"/>
                </a:cubicBezTo>
                <a:lnTo>
                  <a:pt x="2463740" y="273696"/>
                </a:lnTo>
                <a:cubicBezTo>
                  <a:pt x="2466276" y="275589"/>
                  <a:pt x="2468811" y="277482"/>
                  <a:pt x="2473882" y="277482"/>
                </a:cubicBezTo>
                <a:cubicBezTo>
                  <a:pt x="2463740" y="277482"/>
                  <a:pt x="2463740" y="277482"/>
                  <a:pt x="2463740" y="277482"/>
                </a:cubicBezTo>
                <a:lnTo>
                  <a:pt x="2463740" y="273696"/>
                </a:lnTo>
                <a:cubicBezTo>
                  <a:pt x="2462473" y="272749"/>
                  <a:pt x="2461205" y="271803"/>
                  <a:pt x="2459621" y="271093"/>
                </a:cubicBezTo>
                <a:lnTo>
                  <a:pt x="2458738" y="270919"/>
                </a:lnTo>
                <a:lnTo>
                  <a:pt x="2457878" y="271093"/>
                </a:lnTo>
                <a:cubicBezTo>
                  <a:pt x="2453600" y="273222"/>
                  <a:pt x="2453600" y="277482"/>
                  <a:pt x="2453600" y="277482"/>
                </a:cubicBezTo>
                <a:cubicBezTo>
                  <a:pt x="2443458" y="277482"/>
                  <a:pt x="2453600" y="269910"/>
                  <a:pt x="2453600" y="269910"/>
                </a:cubicBezTo>
                <a:lnTo>
                  <a:pt x="2458738" y="270919"/>
                </a:lnTo>
                <a:close/>
                <a:moveTo>
                  <a:pt x="2617477" y="269910"/>
                </a:moveTo>
                <a:cubicBezTo>
                  <a:pt x="2617477" y="269910"/>
                  <a:pt x="2607742" y="277482"/>
                  <a:pt x="2607742" y="269910"/>
                </a:cubicBezTo>
                <a:cubicBezTo>
                  <a:pt x="2617477" y="269910"/>
                  <a:pt x="2617477" y="269910"/>
                  <a:pt x="2617477" y="269910"/>
                </a:cubicBezTo>
                <a:close/>
                <a:moveTo>
                  <a:pt x="2749817" y="269910"/>
                </a:moveTo>
                <a:cubicBezTo>
                  <a:pt x="2739778" y="277482"/>
                  <a:pt x="2759857" y="277482"/>
                  <a:pt x="2759857" y="277482"/>
                </a:cubicBezTo>
                <a:cubicBezTo>
                  <a:pt x="2749817" y="277482"/>
                  <a:pt x="2739778" y="277482"/>
                  <a:pt x="2749817" y="269910"/>
                </a:cubicBezTo>
                <a:close/>
                <a:moveTo>
                  <a:pt x="2771417" y="269910"/>
                </a:moveTo>
                <a:cubicBezTo>
                  <a:pt x="2781761" y="277482"/>
                  <a:pt x="2781761" y="277482"/>
                  <a:pt x="2781761" y="277482"/>
                </a:cubicBezTo>
                <a:cubicBezTo>
                  <a:pt x="2771417" y="277482"/>
                  <a:pt x="2771417" y="277482"/>
                  <a:pt x="2771417" y="269910"/>
                </a:cubicBezTo>
                <a:close/>
                <a:moveTo>
                  <a:pt x="2801840" y="269910"/>
                </a:moveTo>
                <a:cubicBezTo>
                  <a:pt x="2801840" y="277482"/>
                  <a:pt x="2801840" y="277482"/>
                  <a:pt x="2801840" y="277482"/>
                </a:cubicBezTo>
                <a:cubicBezTo>
                  <a:pt x="2791496" y="277482"/>
                  <a:pt x="2801840" y="269910"/>
                  <a:pt x="2791496" y="269910"/>
                </a:cubicBezTo>
                <a:cubicBezTo>
                  <a:pt x="2801840" y="269910"/>
                  <a:pt x="2801840" y="269910"/>
                  <a:pt x="2801840" y="269910"/>
                </a:cubicBezTo>
                <a:close/>
                <a:moveTo>
                  <a:pt x="2883779" y="269910"/>
                </a:moveTo>
                <a:cubicBezTo>
                  <a:pt x="2883779" y="277259"/>
                  <a:pt x="2883779" y="277259"/>
                  <a:pt x="2883779" y="277259"/>
                </a:cubicBezTo>
                <a:cubicBezTo>
                  <a:pt x="2883779" y="277259"/>
                  <a:pt x="2904061" y="277259"/>
                  <a:pt x="2904061" y="284608"/>
                </a:cubicBezTo>
                <a:cubicBezTo>
                  <a:pt x="2893920" y="284608"/>
                  <a:pt x="2893920" y="277259"/>
                  <a:pt x="2893920" y="284608"/>
                </a:cubicBezTo>
                <a:cubicBezTo>
                  <a:pt x="2883779" y="284608"/>
                  <a:pt x="2883779" y="277259"/>
                  <a:pt x="2873638" y="277259"/>
                </a:cubicBezTo>
                <a:cubicBezTo>
                  <a:pt x="2873638" y="277259"/>
                  <a:pt x="2873638" y="277259"/>
                  <a:pt x="2883779" y="269910"/>
                </a:cubicBezTo>
                <a:close/>
                <a:moveTo>
                  <a:pt x="2954563" y="269910"/>
                </a:moveTo>
                <a:cubicBezTo>
                  <a:pt x="2954563" y="277482"/>
                  <a:pt x="2944219" y="277482"/>
                  <a:pt x="2933875" y="277482"/>
                </a:cubicBezTo>
                <a:cubicBezTo>
                  <a:pt x="2933875" y="277482"/>
                  <a:pt x="2933875" y="277482"/>
                  <a:pt x="2933875" y="269910"/>
                </a:cubicBezTo>
                <a:cubicBezTo>
                  <a:pt x="2944219" y="269910"/>
                  <a:pt x="2944219" y="269910"/>
                  <a:pt x="2954563" y="269910"/>
                </a:cubicBezTo>
                <a:close/>
                <a:moveTo>
                  <a:pt x="3200380" y="269910"/>
                </a:moveTo>
                <a:cubicBezTo>
                  <a:pt x="3200380" y="277482"/>
                  <a:pt x="3190036" y="277482"/>
                  <a:pt x="3190036" y="269910"/>
                </a:cubicBezTo>
                <a:cubicBezTo>
                  <a:pt x="3190036" y="269910"/>
                  <a:pt x="3190036" y="269910"/>
                  <a:pt x="3200380" y="269910"/>
                </a:cubicBezTo>
                <a:close/>
                <a:moveTo>
                  <a:pt x="4200988" y="269910"/>
                </a:moveTo>
                <a:cubicBezTo>
                  <a:pt x="4197222" y="269910"/>
                  <a:pt x="4197693" y="269910"/>
                  <a:pt x="4199753" y="270309"/>
                </a:cubicBezTo>
                <a:lnTo>
                  <a:pt x="4201101" y="270763"/>
                </a:lnTo>
                <a:close/>
                <a:moveTo>
                  <a:pt x="4364967" y="269910"/>
                </a:moveTo>
                <a:cubicBezTo>
                  <a:pt x="4354927" y="269910"/>
                  <a:pt x="4344888" y="269910"/>
                  <a:pt x="4344888" y="277482"/>
                </a:cubicBezTo>
                <a:cubicBezTo>
                  <a:pt x="4354927" y="277482"/>
                  <a:pt x="4354927" y="269910"/>
                  <a:pt x="4364967" y="269910"/>
                </a:cubicBezTo>
                <a:close/>
                <a:moveTo>
                  <a:pt x="5010985" y="269910"/>
                </a:moveTo>
                <a:lnTo>
                  <a:pt x="5010157" y="270365"/>
                </a:lnTo>
                <a:lnTo>
                  <a:pt x="5009328" y="269910"/>
                </a:lnTo>
                <a:close/>
                <a:moveTo>
                  <a:pt x="11411680" y="269910"/>
                </a:moveTo>
                <a:cubicBezTo>
                  <a:pt x="11411680" y="269910"/>
                  <a:pt x="11401337" y="277482"/>
                  <a:pt x="11401337" y="269910"/>
                </a:cubicBezTo>
                <a:cubicBezTo>
                  <a:pt x="11411680" y="269910"/>
                  <a:pt x="11411680" y="269910"/>
                  <a:pt x="11411680" y="269910"/>
                </a:cubicBezTo>
                <a:close/>
                <a:moveTo>
                  <a:pt x="11473743" y="269910"/>
                </a:moveTo>
                <a:cubicBezTo>
                  <a:pt x="11473743" y="284608"/>
                  <a:pt x="11473743" y="284608"/>
                  <a:pt x="11473743" y="284608"/>
                </a:cubicBezTo>
                <a:cubicBezTo>
                  <a:pt x="11463399" y="284608"/>
                  <a:pt x="11473743" y="277259"/>
                  <a:pt x="11473743" y="269910"/>
                </a:cubicBezTo>
                <a:close/>
                <a:moveTo>
                  <a:pt x="11565620" y="269910"/>
                </a:moveTo>
                <a:cubicBezTo>
                  <a:pt x="11575660" y="277259"/>
                  <a:pt x="11585699" y="277259"/>
                  <a:pt x="11585699" y="277259"/>
                </a:cubicBezTo>
                <a:cubicBezTo>
                  <a:pt x="11585699" y="284608"/>
                  <a:pt x="11575660" y="277259"/>
                  <a:pt x="11575660" y="284608"/>
                </a:cubicBezTo>
                <a:cubicBezTo>
                  <a:pt x="11575660" y="277259"/>
                  <a:pt x="11565620" y="269910"/>
                  <a:pt x="11565620" y="269910"/>
                </a:cubicBezTo>
                <a:close/>
                <a:moveTo>
                  <a:pt x="11738016" y="269910"/>
                </a:moveTo>
                <a:cubicBezTo>
                  <a:pt x="11738016" y="269910"/>
                  <a:pt x="11738016" y="269910"/>
                  <a:pt x="11738016" y="273104"/>
                </a:cubicBezTo>
                <a:lnTo>
                  <a:pt x="11738016" y="273696"/>
                </a:lnTo>
                <a:cubicBezTo>
                  <a:pt x="11740552" y="275589"/>
                  <a:pt x="11743087" y="277482"/>
                  <a:pt x="11748157" y="277482"/>
                </a:cubicBezTo>
                <a:cubicBezTo>
                  <a:pt x="11738016" y="277482"/>
                  <a:pt x="11738016" y="277482"/>
                  <a:pt x="11738016" y="277482"/>
                </a:cubicBezTo>
                <a:lnTo>
                  <a:pt x="11738016" y="273696"/>
                </a:lnTo>
                <a:cubicBezTo>
                  <a:pt x="11736749" y="272749"/>
                  <a:pt x="11735481" y="271803"/>
                  <a:pt x="11733897" y="271093"/>
                </a:cubicBezTo>
                <a:lnTo>
                  <a:pt x="11733014" y="270919"/>
                </a:lnTo>
                <a:lnTo>
                  <a:pt x="11732154" y="271093"/>
                </a:lnTo>
                <a:cubicBezTo>
                  <a:pt x="11727875" y="273222"/>
                  <a:pt x="11727875" y="277482"/>
                  <a:pt x="11727875" y="277482"/>
                </a:cubicBezTo>
                <a:cubicBezTo>
                  <a:pt x="11717734" y="277482"/>
                  <a:pt x="11727875" y="269910"/>
                  <a:pt x="11727875" y="269910"/>
                </a:cubicBezTo>
                <a:lnTo>
                  <a:pt x="11733014" y="270919"/>
                </a:lnTo>
                <a:close/>
                <a:moveTo>
                  <a:pt x="11891753" y="269910"/>
                </a:moveTo>
                <a:cubicBezTo>
                  <a:pt x="11891753" y="269910"/>
                  <a:pt x="11882018" y="277482"/>
                  <a:pt x="11882018" y="269910"/>
                </a:cubicBezTo>
                <a:cubicBezTo>
                  <a:pt x="11891753" y="269910"/>
                  <a:pt x="11891753" y="269910"/>
                  <a:pt x="11891753" y="269910"/>
                </a:cubicBezTo>
                <a:close/>
                <a:moveTo>
                  <a:pt x="12024093" y="269910"/>
                </a:moveTo>
                <a:cubicBezTo>
                  <a:pt x="12014053" y="277482"/>
                  <a:pt x="12034132" y="277482"/>
                  <a:pt x="12034132" y="277482"/>
                </a:cubicBezTo>
                <a:cubicBezTo>
                  <a:pt x="12024093" y="277482"/>
                  <a:pt x="12014053" y="277482"/>
                  <a:pt x="12024093" y="269910"/>
                </a:cubicBezTo>
                <a:close/>
                <a:moveTo>
                  <a:pt x="12045693" y="269910"/>
                </a:moveTo>
                <a:cubicBezTo>
                  <a:pt x="12056037" y="277482"/>
                  <a:pt x="12056037" y="277482"/>
                  <a:pt x="12056037" y="277482"/>
                </a:cubicBezTo>
                <a:cubicBezTo>
                  <a:pt x="12045693" y="277482"/>
                  <a:pt x="12045693" y="277482"/>
                  <a:pt x="12045693" y="269910"/>
                </a:cubicBezTo>
                <a:close/>
                <a:moveTo>
                  <a:pt x="12076116" y="269910"/>
                </a:moveTo>
                <a:cubicBezTo>
                  <a:pt x="12076116" y="277482"/>
                  <a:pt x="12076116" y="277482"/>
                  <a:pt x="12076116" y="277482"/>
                </a:cubicBezTo>
                <a:cubicBezTo>
                  <a:pt x="12065772" y="277482"/>
                  <a:pt x="12076116" y="269910"/>
                  <a:pt x="12065772" y="269910"/>
                </a:cubicBezTo>
                <a:cubicBezTo>
                  <a:pt x="12076116" y="269910"/>
                  <a:pt x="12076116" y="269910"/>
                  <a:pt x="12076116" y="269910"/>
                </a:cubicBezTo>
                <a:close/>
                <a:moveTo>
                  <a:pt x="12158055" y="269910"/>
                </a:moveTo>
                <a:cubicBezTo>
                  <a:pt x="12158055" y="277259"/>
                  <a:pt x="12158055" y="277259"/>
                  <a:pt x="12158055" y="277259"/>
                </a:cubicBezTo>
                <a:cubicBezTo>
                  <a:pt x="12158055" y="277259"/>
                  <a:pt x="12178337" y="277259"/>
                  <a:pt x="12178337" y="284608"/>
                </a:cubicBezTo>
                <a:cubicBezTo>
                  <a:pt x="12168196" y="284608"/>
                  <a:pt x="12168196" y="277259"/>
                  <a:pt x="12168196" y="284608"/>
                </a:cubicBezTo>
                <a:cubicBezTo>
                  <a:pt x="12158055" y="284608"/>
                  <a:pt x="12158055" y="277259"/>
                  <a:pt x="12147914" y="277259"/>
                </a:cubicBezTo>
                <a:cubicBezTo>
                  <a:pt x="12147914" y="277259"/>
                  <a:pt x="12147914" y="277259"/>
                  <a:pt x="12158055" y="269910"/>
                </a:cubicBezTo>
                <a:close/>
                <a:moveTo>
                  <a:pt x="584013" y="269909"/>
                </a:moveTo>
                <a:cubicBezTo>
                  <a:pt x="594357" y="269909"/>
                  <a:pt x="594357" y="277258"/>
                  <a:pt x="594357" y="284608"/>
                </a:cubicBezTo>
                <a:cubicBezTo>
                  <a:pt x="584013" y="284608"/>
                  <a:pt x="594357" y="269909"/>
                  <a:pt x="584013" y="269909"/>
                </a:cubicBezTo>
                <a:close/>
                <a:moveTo>
                  <a:pt x="716656" y="269909"/>
                </a:moveTo>
                <a:cubicBezTo>
                  <a:pt x="738094" y="269909"/>
                  <a:pt x="758102" y="269909"/>
                  <a:pt x="758102" y="291957"/>
                </a:cubicBezTo>
                <a:cubicBezTo>
                  <a:pt x="768106" y="291957"/>
                  <a:pt x="778111" y="284607"/>
                  <a:pt x="768106" y="299306"/>
                </a:cubicBezTo>
                <a:cubicBezTo>
                  <a:pt x="768106" y="291957"/>
                  <a:pt x="758102" y="299306"/>
                  <a:pt x="758102" y="299306"/>
                </a:cubicBezTo>
                <a:cubicBezTo>
                  <a:pt x="748098" y="299306"/>
                  <a:pt x="758102" y="291957"/>
                  <a:pt x="748098" y="284607"/>
                </a:cubicBezTo>
                <a:cubicBezTo>
                  <a:pt x="748098" y="284607"/>
                  <a:pt x="748098" y="284607"/>
                  <a:pt x="738094" y="291957"/>
                </a:cubicBezTo>
                <a:cubicBezTo>
                  <a:pt x="738094" y="291957"/>
                  <a:pt x="738094" y="284607"/>
                  <a:pt x="728090" y="284607"/>
                </a:cubicBezTo>
                <a:cubicBezTo>
                  <a:pt x="738094" y="277258"/>
                  <a:pt x="738094" y="284607"/>
                  <a:pt x="738094" y="284607"/>
                </a:cubicBezTo>
                <a:cubicBezTo>
                  <a:pt x="738094" y="284607"/>
                  <a:pt x="738094" y="277258"/>
                  <a:pt x="748098" y="277258"/>
                </a:cubicBezTo>
                <a:cubicBezTo>
                  <a:pt x="738094" y="277258"/>
                  <a:pt x="728090" y="277258"/>
                  <a:pt x="716656" y="277258"/>
                </a:cubicBezTo>
                <a:cubicBezTo>
                  <a:pt x="716656" y="277258"/>
                  <a:pt x="716656" y="277258"/>
                  <a:pt x="716656" y="269909"/>
                </a:cubicBezTo>
                <a:close/>
                <a:moveTo>
                  <a:pt x="1002355" y="269909"/>
                </a:moveTo>
                <a:lnTo>
                  <a:pt x="1002228" y="269909"/>
                </a:lnTo>
                <a:lnTo>
                  <a:pt x="1002346" y="269977"/>
                </a:lnTo>
                <a:close/>
                <a:moveTo>
                  <a:pt x="1002454" y="269909"/>
                </a:moveTo>
                <a:lnTo>
                  <a:pt x="1002355" y="269909"/>
                </a:lnTo>
                <a:lnTo>
                  <a:pt x="1002454" y="269982"/>
                </a:lnTo>
                <a:close/>
                <a:moveTo>
                  <a:pt x="1228474" y="269909"/>
                </a:moveTo>
                <a:cubicBezTo>
                  <a:pt x="1238461" y="284756"/>
                  <a:pt x="1238461" y="284756"/>
                  <a:pt x="1248448" y="292179"/>
                </a:cubicBezTo>
                <a:cubicBezTo>
                  <a:pt x="1238461" y="292179"/>
                  <a:pt x="1238461" y="277333"/>
                  <a:pt x="1228474" y="277333"/>
                </a:cubicBezTo>
                <a:cubicBezTo>
                  <a:pt x="1218487" y="277333"/>
                  <a:pt x="1207073" y="277333"/>
                  <a:pt x="1207073" y="277333"/>
                </a:cubicBezTo>
                <a:cubicBezTo>
                  <a:pt x="1207073" y="269909"/>
                  <a:pt x="1218487" y="277333"/>
                  <a:pt x="1228474" y="269909"/>
                </a:cubicBezTo>
                <a:close/>
                <a:moveTo>
                  <a:pt x="1595269" y="269909"/>
                </a:moveTo>
                <a:cubicBezTo>
                  <a:pt x="1595269" y="277481"/>
                  <a:pt x="1595269" y="277481"/>
                  <a:pt x="1584926" y="277481"/>
                </a:cubicBezTo>
                <a:cubicBezTo>
                  <a:pt x="1595269" y="269909"/>
                  <a:pt x="1595269" y="269909"/>
                  <a:pt x="1595269" y="269909"/>
                </a:cubicBezTo>
                <a:close/>
                <a:moveTo>
                  <a:pt x="1677411" y="269909"/>
                </a:moveTo>
                <a:cubicBezTo>
                  <a:pt x="1677411" y="277258"/>
                  <a:pt x="1677411" y="277258"/>
                  <a:pt x="1677411" y="284608"/>
                </a:cubicBezTo>
                <a:cubicBezTo>
                  <a:pt x="1667067" y="284608"/>
                  <a:pt x="1667067" y="269909"/>
                  <a:pt x="1667067" y="269909"/>
                </a:cubicBezTo>
                <a:cubicBezTo>
                  <a:pt x="1677411" y="269909"/>
                  <a:pt x="1677411" y="269909"/>
                  <a:pt x="1677411" y="269909"/>
                </a:cubicBezTo>
                <a:close/>
                <a:moveTo>
                  <a:pt x="1738865" y="269909"/>
                </a:moveTo>
                <a:cubicBezTo>
                  <a:pt x="1746395" y="269909"/>
                  <a:pt x="1748277" y="269909"/>
                  <a:pt x="1748748" y="273010"/>
                </a:cubicBezTo>
                <a:lnTo>
                  <a:pt x="1748870" y="276319"/>
                </a:lnTo>
                <a:lnTo>
                  <a:pt x="1748904" y="276340"/>
                </a:lnTo>
                <a:lnTo>
                  <a:pt x="1751114" y="277258"/>
                </a:lnTo>
                <a:lnTo>
                  <a:pt x="1758944" y="277258"/>
                </a:lnTo>
                <a:cubicBezTo>
                  <a:pt x="1758944" y="279096"/>
                  <a:pt x="1757689" y="279555"/>
                  <a:pt x="1755807" y="279211"/>
                </a:cubicBezTo>
                <a:lnTo>
                  <a:pt x="1751114" y="277258"/>
                </a:lnTo>
                <a:lnTo>
                  <a:pt x="1748904" y="277258"/>
                </a:lnTo>
                <a:lnTo>
                  <a:pt x="1748870" y="276319"/>
                </a:lnTo>
                <a:lnTo>
                  <a:pt x="1742002" y="272091"/>
                </a:lnTo>
                <a:cubicBezTo>
                  <a:pt x="1740120" y="270828"/>
                  <a:pt x="1738865" y="269909"/>
                  <a:pt x="1738865" y="269909"/>
                </a:cubicBezTo>
                <a:close/>
                <a:moveTo>
                  <a:pt x="1821007" y="269909"/>
                </a:moveTo>
                <a:cubicBezTo>
                  <a:pt x="1810967" y="269909"/>
                  <a:pt x="1810967" y="277481"/>
                  <a:pt x="1800928" y="269909"/>
                </a:cubicBezTo>
                <a:cubicBezTo>
                  <a:pt x="1810967" y="269909"/>
                  <a:pt x="1821007" y="269909"/>
                  <a:pt x="1821007" y="269909"/>
                </a:cubicBezTo>
                <a:close/>
                <a:moveTo>
                  <a:pt x="2055567" y="269909"/>
                </a:moveTo>
                <a:cubicBezTo>
                  <a:pt x="2065607" y="269909"/>
                  <a:pt x="2065607" y="277258"/>
                  <a:pt x="2065607" y="284607"/>
                </a:cubicBezTo>
                <a:cubicBezTo>
                  <a:pt x="2055567" y="284607"/>
                  <a:pt x="2045528" y="299306"/>
                  <a:pt x="2045528" y="284607"/>
                </a:cubicBezTo>
                <a:cubicBezTo>
                  <a:pt x="2055567" y="284607"/>
                  <a:pt x="2055567" y="277258"/>
                  <a:pt x="2055567" y="269909"/>
                </a:cubicBezTo>
                <a:close/>
                <a:moveTo>
                  <a:pt x="2085564" y="269909"/>
                </a:moveTo>
                <a:cubicBezTo>
                  <a:pt x="2097246" y="269909"/>
                  <a:pt x="2085564" y="277258"/>
                  <a:pt x="2085564" y="284608"/>
                </a:cubicBezTo>
                <a:cubicBezTo>
                  <a:pt x="2075342" y="284608"/>
                  <a:pt x="2085564" y="277258"/>
                  <a:pt x="2085564" y="269909"/>
                </a:cubicBezTo>
                <a:close/>
                <a:moveTo>
                  <a:pt x="9858289" y="269909"/>
                </a:moveTo>
                <a:cubicBezTo>
                  <a:pt x="9868632" y="269909"/>
                  <a:pt x="9868632" y="277258"/>
                  <a:pt x="9868632" y="284608"/>
                </a:cubicBezTo>
                <a:cubicBezTo>
                  <a:pt x="9858289" y="284608"/>
                  <a:pt x="9868632" y="269909"/>
                  <a:pt x="9858289" y="269909"/>
                </a:cubicBezTo>
                <a:close/>
                <a:moveTo>
                  <a:pt x="9990932" y="269909"/>
                </a:moveTo>
                <a:cubicBezTo>
                  <a:pt x="10012370" y="269909"/>
                  <a:pt x="10032378" y="269909"/>
                  <a:pt x="10032378" y="291957"/>
                </a:cubicBezTo>
                <a:cubicBezTo>
                  <a:pt x="10042382" y="291957"/>
                  <a:pt x="10052387" y="284607"/>
                  <a:pt x="10042382" y="299306"/>
                </a:cubicBezTo>
                <a:cubicBezTo>
                  <a:pt x="10042382" y="291957"/>
                  <a:pt x="10032378" y="299306"/>
                  <a:pt x="10032378" y="299306"/>
                </a:cubicBezTo>
                <a:cubicBezTo>
                  <a:pt x="10022374" y="299306"/>
                  <a:pt x="10032378" y="291957"/>
                  <a:pt x="10022374" y="284607"/>
                </a:cubicBezTo>
                <a:cubicBezTo>
                  <a:pt x="10022374" y="284607"/>
                  <a:pt x="10022374" y="284607"/>
                  <a:pt x="10012370" y="291957"/>
                </a:cubicBezTo>
                <a:cubicBezTo>
                  <a:pt x="10012370" y="291957"/>
                  <a:pt x="10012370" y="284607"/>
                  <a:pt x="10002365" y="284607"/>
                </a:cubicBezTo>
                <a:cubicBezTo>
                  <a:pt x="10012370" y="277258"/>
                  <a:pt x="10012370" y="284607"/>
                  <a:pt x="10012370" y="284607"/>
                </a:cubicBezTo>
                <a:cubicBezTo>
                  <a:pt x="10012370" y="284607"/>
                  <a:pt x="10012370" y="277258"/>
                  <a:pt x="10022374" y="277258"/>
                </a:cubicBezTo>
                <a:cubicBezTo>
                  <a:pt x="10012370" y="277258"/>
                  <a:pt x="10002365" y="277258"/>
                  <a:pt x="9990932" y="277258"/>
                </a:cubicBezTo>
                <a:cubicBezTo>
                  <a:pt x="9990932" y="277258"/>
                  <a:pt x="9990932" y="277258"/>
                  <a:pt x="9990932" y="269909"/>
                </a:cubicBezTo>
                <a:close/>
                <a:moveTo>
                  <a:pt x="10276631" y="269909"/>
                </a:moveTo>
                <a:lnTo>
                  <a:pt x="10276503" y="269909"/>
                </a:lnTo>
                <a:lnTo>
                  <a:pt x="10276622" y="269977"/>
                </a:lnTo>
                <a:close/>
                <a:moveTo>
                  <a:pt x="10276730" y="269909"/>
                </a:moveTo>
                <a:lnTo>
                  <a:pt x="10276631" y="269909"/>
                </a:lnTo>
                <a:lnTo>
                  <a:pt x="10276730" y="269982"/>
                </a:lnTo>
                <a:close/>
                <a:moveTo>
                  <a:pt x="10502750" y="269909"/>
                </a:moveTo>
                <a:cubicBezTo>
                  <a:pt x="10512737" y="284756"/>
                  <a:pt x="10512737" y="284756"/>
                  <a:pt x="10522724" y="292179"/>
                </a:cubicBezTo>
                <a:cubicBezTo>
                  <a:pt x="10512737" y="292179"/>
                  <a:pt x="10512737" y="277333"/>
                  <a:pt x="10502750" y="277333"/>
                </a:cubicBezTo>
                <a:cubicBezTo>
                  <a:pt x="10492762" y="277333"/>
                  <a:pt x="10481349" y="277333"/>
                  <a:pt x="10481349" y="277333"/>
                </a:cubicBezTo>
                <a:cubicBezTo>
                  <a:pt x="10481349" y="269909"/>
                  <a:pt x="10492762" y="277333"/>
                  <a:pt x="10502750" y="269909"/>
                </a:cubicBezTo>
                <a:close/>
                <a:moveTo>
                  <a:pt x="10869545" y="269909"/>
                </a:moveTo>
                <a:cubicBezTo>
                  <a:pt x="10869545" y="277481"/>
                  <a:pt x="10869545" y="277481"/>
                  <a:pt x="10859201" y="277481"/>
                </a:cubicBezTo>
                <a:cubicBezTo>
                  <a:pt x="10869545" y="269909"/>
                  <a:pt x="10869545" y="269909"/>
                  <a:pt x="10869545" y="269909"/>
                </a:cubicBezTo>
                <a:close/>
                <a:moveTo>
                  <a:pt x="10951687" y="269909"/>
                </a:moveTo>
                <a:cubicBezTo>
                  <a:pt x="10951687" y="277258"/>
                  <a:pt x="10951687" y="277258"/>
                  <a:pt x="10951687" y="284608"/>
                </a:cubicBezTo>
                <a:cubicBezTo>
                  <a:pt x="10941343" y="284608"/>
                  <a:pt x="10941343" y="269909"/>
                  <a:pt x="10941343" y="269909"/>
                </a:cubicBezTo>
                <a:cubicBezTo>
                  <a:pt x="10951687" y="269909"/>
                  <a:pt x="10951687" y="269909"/>
                  <a:pt x="10951687" y="269909"/>
                </a:cubicBezTo>
                <a:close/>
                <a:moveTo>
                  <a:pt x="11013141" y="269909"/>
                </a:moveTo>
                <a:cubicBezTo>
                  <a:pt x="11020671" y="269909"/>
                  <a:pt x="11022553" y="269909"/>
                  <a:pt x="11023024" y="273010"/>
                </a:cubicBezTo>
                <a:lnTo>
                  <a:pt x="11023146" y="276319"/>
                </a:lnTo>
                <a:lnTo>
                  <a:pt x="11023180" y="276340"/>
                </a:lnTo>
                <a:lnTo>
                  <a:pt x="11025389" y="277258"/>
                </a:lnTo>
                <a:lnTo>
                  <a:pt x="11033220" y="277258"/>
                </a:lnTo>
                <a:cubicBezTo>
                  <a:pt x="11033220" y="279096"/>
                  <a:pt x="11031965" y="279555"/>
                  <a:pt x="11030083" y="279211"/>
                </a:cubicBezTo>
                <a:lnTo>
                  <a:pt x="11025389" y="277258"/>
                </a:lnTo>
                <a:lnTo>
                  <a:pt x="11023180" y="277258"/>
                </a:lnTo>
                <a:lnTo>
                  <a:pt x="11023146" y="276319"/>
                </a:lnTo>
                <a:lnTo>
                  <a:pt x="11016278" y="272091"/>
                </a:lnTo>
                <a:cubicBezTo>
                  <a:pt x="11014396" y="270828"/>
                  <a:pt x="11013141" y="269909"/>
                  <a:pt x="11013141" y="269909"/>
                </a:cubicBezTo>
                <a:close/>
                <a:moveTo>
                  <a:pt x="11095283" y="269909"/>
                </a:moveTo>
                <a:cubicBezTo>
                  <a:pt x="11085243" y="269909"/>
                  <a:pt x="11085243" y="277481"/>
                  <a:pt x="11075203" y="269909"/>
                </a:cubicBezTo>
                <a:cubicBezTo>
                  <a:pt x="11085243" y="269909"/>
                  <a:pt x="11095283" y="269909"/>
                  <a:pt x="11095283" y="269909"/>
                </a:cubicBezTo>
                <a:close/>
                <a:moveTo>
                  <a:pt x="11329843" y="269909"/>
                </a:moveTo>
                <a:cubicBezTo>
                  <a:pt x="11339883" y="269909"/>
                  <a:pt x="11339883" y="277258"/>
                  <a:pt x="11339883" y="284607"/>
                </a:cubicBezTo>
                <a:cubicBezTo>
                  <a:pt x="11329843" y="284607"/>
                  <a:pt x="11319803" y="299306"/>
                  <a:pt x="11319803" y="284607"/>
                </a:cubicBezTo>
                <a:cubicBezTo>
                  <a:pt x="11329843" y="284607"/>
                  <a:pt x="11329843" y="277258"/>
                  <a:pt x="11329843" y="269909"/>
                </a:cubicBezTo>
                <a:close/>
                <a:moveTo>
                  <a:pt x="11359840" y="269909"/>
                </a:moveTo>
                <a:cubicBezTo>
                  <a:pt x="11371522" y="269909"/>
                  <a:pt x="11359840" y="277258"/>
                  <a:pt x="11359840" y="284608"/>
                </a:cubicBezTo>
                <a:cubicBezTo>
                  <a:pt x="11349618" y="284608"/>
                  <a:pt x="11359840" y="277258"/>
                  <a:pt x="11359840" y="269909"/>
                </a:cubicBezTo>
                <a:close/>
                <a:moveTo>
                  <a:pt x="9795617" y="268978"/>
                </a:moveTo>
                <a:lnTo>
                  <a:pt x="9796340" y="270038"/>
                </a:lnTo>
                <a:lnTo>
                  <a:pt x="9795363" y="270277"/>
                </a:lnTo>
                <a:close/>
                <a:moveTo>
                  <a:pt x="3986360" y="268216"/>
                </a:moveTo>
                <a:lnTo>
                  <a:pt x="3986090" y="269971"/>
                </a:lnTo>
                <a:lnTo>
                  <a:pt x="3987114" y="269971"/>
                </a:lnTo>
                <a:close/>
                <a:moveTo>
                  <a:pt x="4984363" y="267637"/>
                </a:moveTo>
                <a:lnTo>
                  <a:pt x="4984386" y="267686"/>
                </a:lnTo>
                <a:lnTo>
                  <a:pt x="4984569" y="267686"/>
                </a:lnTo>
                <a:close/>
                <a:moveTo>
                  <a:pt x="9450252" y="267614"/>
                </a:moveTo>
                <a:cubicBezTo>
                  <a:pt x="9450252" y="267614"/>
                  <a:pt x="9450252" y="269376"/>
                  <a:pt x="9448862" y="271137"/>
                </a:cubicBezTo>
                <a:lnTo>
                  <a:pt x="9445311" y="272422"/>
                </a:lnTo>
                <a:lnTo>
                  <a:pt x="9443759" y="270828"/>
                </a:lnTo>
                <a:lnTo>
                  <a:pt x="9437857" y="270435"/>
                </a:lnTo>
                <a:lnTo>
                  <a:pt x="9437605" y="269596"/>
                </a:lnTo>
                <a:lnTo>
                  <a:pt x="9436045" y="270314"/>
                </a:lnTo>
                <a:lnTo>
                  <a:pt x="9430082" y="269916"/>
                </a:lnTo>
                <a:lnTo>
                  <a:pt x="9429390" y="267614"/>
                </a:lnTo>
                <a:cubicBezTo>
                  <a:pt x="9422089" y="267614"/>
                  <a:pt x="9420264" y="271578"/>
                  <a:pt x="9419806" y="273559"/>
                </a:cubicBezTo>
                <a:lnTo>
                  <a:pt x="9419656" y="274652"/>
                </a:lnTo>
                <a:lnTo>
                  <a:pt x="9419829" y="274660"/>
                </a:lnTo>
                <a:lnTo>
                  <a:pt x="9429984" y="275164"/>
                </a:lnTo>
                <a:lnTo>
                  <a:pt x="9429984" y="276341"/>
                </a:lnTo>
                <a:cubicBezTo>
                  <a:pt x="9429984" y="277259"/>
                  <a:pt x="9429984" y="277259"/>
                  <a:pt x="9429984" y="277259"/>
                </a:cubicBezTo>
                <a:cubicBezTo>
                  <a:pt x="9434992" y="280934"/>
                  <a:pt x="9437495" y="280934"/>
                  <a:pt x="9440000" y="280015"/>
                </a:cubicBezTo>
                <a:lnTo>
                  <a:pt x="9444330" y="278825"/>
                </a:lnTo>
                <a:lnTo>
                  <a:pt x="9450252" y="281707"/>
                </a:lnTo>
                <a:cubicBezTo>
                  <a:pt x="9455121" y="281707"/>
                  <a:pt x="9457555" y="279945"/>
                  <a:pt x="9458772" y="278184"/>
                </a:cubicBezTo>
                <a:lnTo>
                  <a:pt x="9459232" y="276852"/>
                </a:lnTo>
                <a:lnTo>
                  <a:pt x="9463864" y="276535"/>
                </a:lnTo>
                <a:lnTo>
                  <a:pt x="9465508" y="274804"/>
                </a:lnTo>
                <a:lnTo>
                  <a:pt x="9470008" y="274804"/>
                </a:lnTo>
                <a:lnTo>
                  <a:pt x="9467805" y="272385"/>
                </a:lnTo>
                <a:lnTo>
                  <a:pt x="9470155" y="269910"/>
                </a:lnTo>
                <a:lnTo>
                  <a:pt x="9465550" y="269910"/>
                </a:lnTo>
                <a:lnTo>
                  <a:pt x="9464998" y="269303"/>
                </a:lnTo>
                <a:lnTo>
                  <a:pt x="9464446" y="269910"/>
                </a:lnTo>
                <a:lnTo>
                  <a:pt x="9455803" y="269910"/>
                </a:lnTo>
                <a:close/>
                <a:moveTo>
                  <a:pt x="1719090" y="267583"/>
                </a:moveTo>
                <a:cubicBezTo>
                  <a:pt x="1720973" y="267171"/>
                  <a:pt x="1724110" y="267764"/>
                  <a:pt x="1729130" y="269869"/>
                </a:cubicBezTo>
                <a:cubicBezTo>
                  <a:pt x="1719090" y="269869"/>
                  <a:pt x="1729130" y="277238"/>
                  <a:pt x="1719090" y="284608"/>
                </a:cubicBezTo>
                <a:cubicBezTo>
                  <a:pt x="1719090" y="279081"/>
                  <a:pt x="1713443" y="268816"/>
                  <a:pt x="1719090" y="267583"/>
                </a:cubicBezTo>
                <a:close/>
                <a:moveTo>
                  <a:pt x="10993366" y="267583"/>
                </a:moveTo>
                <a:cubicBezTo>
                  <a:pt x="10995249" y="267171"/>
                  <a:pt x="10998386" y="267764"/>
                  <a:pt x="11003406" y="269869"/>
                </a:cubicBezTo>
                <a:cubicBezTo>
                  <a:pt x="10993366" y="269869"/>
                  <a:pt x="11003406" y="277238"/>
                  <a:pt x="10993366" y="284608"/>
                </a:cubicBezTo>
                <a:cubicBezTo>
                  <a:pt x="10993366" y="279081"/>
                  <a:pt x="10987719" y="268816"/>
                  <a:pt x="10993366" y="267583"/>
                </a:cubicBezTo>
                <a:close/>
                <a:moveTo>
                  <a:pt x="5322221" y="267577"/>
                </a:moveTo>
                <a:lnTo>
                  <a:pt x="5326384" y="268387"/>
                </a:lnTo>
                <a:cubicBezTo>
                  <a:pt x="5328742" y="269304"/>
                  <a:pt x="5331099" y="271137"/>
                  <a:pt x="5331099" y="274804"/>
                </a:cubicBezTo>
                <a:cubicBezTo>
                  <a:pt x="5326385" y="274804"/>
                  <a:pt x="5324027" y="274804"/>
                  <a:pt x="5322849" y="273887"/>
                </a:cubicBezTo>
                <a:lnTo>
                  <a:pt x="5321723" y="267762"/>
                </a:lnTo>
                <a:close/>
                <a:moveTo>
                  <a:pt x="4490126" y="267470"/>
                </a:moveTo>
                <a:cubicBezTo>
                  <a:pt x="4490126" y="274804"/>
                  <a:pt x="4480105" y="274804"/>
                  <a:pt x="4490126" y="274804"/>
                </a:cubicBezTo>
                <a:cubicBezTo>
                  <a:pt x="4490126" y="267470"/>
                  <a:pt x="4490126" y="267470"/>
                  <a:pt x="4490126" y="267470"/>
                </a:cubicBezTo>
                <a:close/>
                <a:moveTo>
                  <a:pt x="4608582" y="267470"/>
                </a:moveTo>
                <a:cubicBezTo>
                  <a:pt x="4608582" y="267470"/>
                  <a:pt x="4608582" y="267470"/>
                  <a:pt x="4598561" y="267470"/>
                </a:cubicBezTo>
                <a:cubicBezTo>
                  <a:pt x="4598561" y="274804"/>
                  <a:pt x="4608582" y="267470"/>
                  <a:pt x="4608582" y="267470"/>
                </a:cubicBezTo>
                <a:close/>
                <a:moveTo>
                  <a:pt x="5034369" y="267470"/>
                </a:moveTo>
                <a:cubicBezTo>
                  <a:pt x="5044093" y="274588"/>
                  <a:pt x="5044093" y="274588"/>
                  <a:pt x="5044093" y="281707"/>
                </a:cubicBezTo>
                <a:lnTo>
                  <a:pt x="5034369" y="281707"/>
                </a:lnTo>
                <a:lnTo>
                  <a:pt x="5024644" y="281707"/>
                </a:lnTo>
                <a:cubicBezTo>
                  <a:pt x="5024644" y="274588"/>
                  <a:pt x="5024644" y="274588"/>
                  <a:pt x="5024644" y="274588"/>
                </a:cubicBezTo>
                <a:cubicBezTo>
                  <a:pt x="5024644" y="272809"/>
                  <a:pt x="5024644" y="272364"/>
                  <a:pt x="5024797" y="272698"/>
                </a:cubicBezTo>
                <a:cubicBezTo>
                  <a:pt x="5025252" y="273699"/>
                  <a:pt x="5027076" y="281707"/>
                  <a:pt x="5034369" y="281707"/>
                </a:cubicBezTo>
                <a:cubicBezTo>
                  <a:pt x="5034369" y="281707"/>
                  <a:pt x="5034369" y="274588"/>
                  <a:pt x="5034369" y="267470"/>
                </a:cubicBezTo>
                <a:close/>
                <a:moveTo>
                  <a:pt x="5123948" y="267470"/>
                </a:moveTo>
                <a:cubicBezTo>
                  <a:pt x="5123948" y="267470"/>
                  <a:pt x="5133672" y="274804"/>
                  <a:pt x="5114223" y="274804"/>
                </a:cubicBezTo>
                <a:lnTo>
                  <a:pt x="5114223" y="278795"/>
                </a:lnTo>
                <a:cubicBezTo>
                  <a:pt x="5114223" y="281707"/>
                  <a:pt x="5114223" y="281707"/>
                  <a:pt x="5114223" y="281707"/>
                </a:cubicBezTo>
                <a:cubicBezTo>
                  <a:pt x="5104205" y="281707"/>
                  <a:pt x="5114223" y="281707"/>
                  <a:pt x="5114223" y="274804"/>
                </a:cubicBezTo>
                <a:cubicBezTo>
                  <a:pt x="5123948" y="274804"/>
                  <a:pt x="5114223" y="267470"/>
                  <a:pt x="5123948" y="267470"/>
                </a:cubicBezTo>
                <a:close/>
                <a:moveTo>
                  <a:pt x="5162549" y="267470"/>
                </a:moveTo>
                <a:cubicBezTo>
                  <a:pt x="5162549" y="274804"/>
                  <a:pt x="5162549" y="274804"/>
                  <a:pt x="5153120" y="274804"/>
                </a:cubicBezTo>
                <a:cubicBezTo>
                  <a:pt x="5162549" y="267470"/>
                  <a:pt x="5162549" y="267470"/>
                  <a:pt x="5162549" y="267470"/>
                </a:cubicBezTo>
                <a:close/>
                <a:moveTo>
                  <a:pt x="5271458" y="267470"/>
                </a:moveTo>
                <a:cubicBezTo>
                  <a:pt x="5282774" y="267470"/>
                  <a:pt x="5271458" y="274804"/>
                  <a:pt x="5271458" y="274804"/>
                </a:cubicBezTo>
                <a:cubicBezTo>
                  <a:pt x="5271458" y="274804"/>
                  <a:pt x="5261558" y="274804"/>
                  <a:pt x="5261558" y="267470"/>
                </a:cubicBezTo>
                <a:cubicBezTo>
                  <a:pt x="5271458" y="274804"/>
                  <a:pt x="5271458" y="267470"/>
                  <a:pt x="5271458" y="267470"/>
                </a:cubicBezTo>
                <a:close/>
                <a:moveTo>
                  <a:pt x="6014140" y="267470"/>
                </a:moveTo>
                <a:cubicBezTo>
                  <a:pt x="6014140" y="274589"/>
                  <a:pt x="6014140" y="274589"/>
                  <a:pt x="6014140" y="281707"/>
                </a:cubicBezTo>
                <a:cubicBezTo>
                  <a:pt x="6004121" y="281707"/>
                  <a:pt x="6004121" y="281707"/>
                  <a:pt x="6004121" y="281707"/>
                </a:cubicBezTo>
                <a:cubicBezTo>
                  <a:pt x="6004121" y="281707"/>
                  <a:pt x="6004121" y="274589"/>
                  <a:pt x="6014140" y="267470"/>
                </a:cubicBezTo>
                <a:close/>
                <a:moveTo>
                  <a:pt x="6114327" y="267470"/>
                </a:moveTo>
                <a:cubicBezTo>
                  <a:pt x="6123953" y="267470"/>
                  <a:pt x="6133579" y="274589"/>
                  <a:pt x="6133579" y="274589"/>
                </a:cubicBezTo>
                <a:cubicBezTo>
                  <a:pt x="6143205" y="274589"/>
                  <a:pt x="6143205" y="274589"/>
                  <a:pt x="6143205" y="274589"/>
                </a:cubicBezTo>
                <a:cubicBezTo>
                  <a:pt x="6143205" y="281707"/>
                  <a:pt x="6133579" y="274589"/>
                  <a:pt x="6133579" y="281707"/>
                </a:cubicBezTo>
                <a:cubicBezTo>
                  <a:pt x="6133579" y="274589"/>
                  <a:pt x="6123953" y="274589"/>
                  <a:pt x="6114327" y="267470"/>
                </a:cubicBezTo>
                <a:close/>
                <a:moveTo>
                  <a:pt x="6261956" y="267470"/>
                </a:moveTo>
                <a:cubicBezTo>
                  <a:pt x="6261956" y="274804"/>
                  <a:pt x="6271680" y="267470"/>
                  <a:pt x="6271680" y="274804"/>
                </a:cubicBezTo>
                <a:cubicBezTo>
                  <a:pt x="6261956" y="274804"/>
                  <a:pt x="6261956" y="274804"/>
                  <a:pt x="6261956" y="274804"/>
                </a:cubicBezTo>
                <a:cubicBezTo>
                  <a:pt x="6252232" y="274804"/>
                  <a:pt x="6261956" y="274804"/>
                  <a:pt x="6261956" y="267470"/>
                </a:cubicBezTo>
                <a:close/>
                <a:moveTo>
                  <a:pt x="6331203" y="267470"/>
                </a:moveTo>
                <a:cubicBezTo>
                  <a:pt x="6331203" y="267470"/>
                  <a:pt x="6331203" y="274589"/>
                  <a:pt x="6331203" y="281707"/>
                </a:cubicBezTo>
                <a:cubicBezTo>
                  <a:pt x="6321773" y="281707"/>
                  <a:pt x="6321773" y="281707"/>
                  <a:pt x="6321773" y="281707"/>
                </a:cubicBezTo>
                <a:cubicBezTo>
                  <a:pt x="6331203" y="274589"/>
                  <a:pt x="6321773" y="274589"/>
                  <a:pt x="6321773" y="267470"/>
                </a:cubicBezTo>
                <a:cubicBezTo>
                  <a:pt x="6321773" y="274589"/>
                  <a:pt x="6331203" y="274589"/>
                  <a:pt x="6331203" y="267470"/>
                </a:cubicBezTo>
                <a:close/>
                <a:moveTo>
                  <a:pt x="6360670" y="267470"/>
                </a:moveTo>
                <a:lnTo>
                  <a:pt x="6360670" y="267471"/>
                </a:lnTo>
                <a:lnTo>
                  <a:pt x="6359150" y="271710"/>
                </a:lnTo>
                <a:cubicBezTo>
                  <a:pt x="6356416" y="274804"/>
                  <a:pt x="6350946" y="274804"/>
                  <a:pt x="6350946" y="274804"/>
                </a:cubicBezTo>
                <a:cubicBezTo>
                  <a:pt x="6350946" y="274804"/>
                  <a:pt x="6350946" y="274804"/>
                  <a:pt x="6341222" y="274804"/>
                </a:cubicBezTo>
                <a:cubicBezTo>
                  <a:pt x="6341222" y="274804"/>
                  <a:pt x="6350946" y="274804"/>
                  <a:pt x="6350946" y="267470"/>
                </a:cubicBezTo>
                <a:close/>
                <a:moveTo>
                  <a:pt x="6490324" y="267470"/>
                </a:moveTo>
                <a:cubicBezTo>
                  <a:pt x="6499753" y="267470"/>
                  <a:pt x="6490324" y="274804"/>
                  <a:pt x="6490324" y="274804"/>
                </a:cubicBezTo>
                <a:cubicBezTo>
                  <a:pt x="6490324" y="274804"/>
                  <a:pt x="6490324" y="274804"/>
                  <a:pt x="6490324" y="267470"/>
                </a:cubicBezTo>
                <a:close/>
                <a:moveTo>
                  <a:pt x="7133879" y="267470"/>
                </a:moveTo>
                <a:cubicBezTo>
                  <a:pt x="7143308" y="267470"/>
                  <a:pt x="7133879" y="274804"/>
                  <a:pt x="7133879" y="274804"/>
                </a:cubicBezTo>
                <a:cubicBezTo>
                  <a:pt x="7133879" y="267470"/>
                  <a:pt x="7133879" y="267470"/>
                  <a:pt x="7133879" y="267470"/>
                </a:cubicBezTo>
                <a:close/>
                <a:moveTo>
                  <a:pt x="8064441" y="267470"/>
                </a:moveTo>
                <a:cubicBezTo>
                  <a:pt x="8073870" y="267470"/>
                  <a:pt x="8073870" y="281707"/>
                  <a:pt x="8064441" y="274588"/>
                </a:cubicBezTo>
                <a:cubicBezTo>
                  <a:pt x="8064441" y="274588"/>
                  <a:pt x="8064441" y="274588"/>
                  <a:pt x="8064441" y="267470"/>
                </a:cubicBezTo>
                <a:close/>
                <a:moveTo>
                  <a:pt x="8370602" y="267470"/>
                </a:moveTo>
                <a:cubicBezTo>
                  <a:pt x="8370602" y="274588"/>
                  <a:pt x="8380325" y="274588"/>
                  <a:pt x="8380325" y="281707"/>
                </a:cubicBezTo>
                <a:cubicBezTo>
                  <a:pt x="8380325" y="281707"/>
                  <a:pt x="8360877" y="267470"/>
                  <a:pt x="8370602" y="267470"/>
                </a:cubicBezTo>
                <a:close/>
                <a:moveTo>
                  <a:pt x="8489352" y="267470"/>
                </a:moveTo>
                <a:cubicBezTo>
                  <a:pt x="8489352" y="267470"/>
                  <a:pt x="8498782" y="274588"/>
                  <a:pt x="8498782" y="281707"/>
                </a:cubicBezTo>
                <a:cubicBezTo>
                  <a:pt x="8489352" y="281707"/>
                  <a:pt x="8489352" y="274588"/>
                  <a:pt x="8489352" y="267470"/>
                </a:cubicBezTo>
                <a:close/>
                <a:moveTo>
                  <a:pt x="9093716" y="267470"/>
                </a:moveTo>
                <a:lnTo>
                  <a:pt x="9094567" y="269027"/>
                </a:lnTo>
                <a:lnTo>
                  <a:pt x="9090767" y="269540"/>
                </a:lnTo>
                <a:lnTo>
                  <a:pt x="9091474" y="274588"/>
                </a:lnTo>
                <a:lnTo>
                  <a:pt x="9083993" y="274588"/>
                </a:lnTo>
                <a:cubicBezTo>
                  <a:pt x="9083993" y="267470"/>
                  <a:pt x="9083993" y="267470"/>
                  <a:pt x="9083993" y="267470"/>
                </a:cubicBezTo>
                <a:cubicBezTo>
                  <a:pt x="9093716" y="267470"/>
                  <a:pt x="9093716" y="267470"/>
                  <a:pt x="9093716" y="267470"/>
                </a:cubicBezTo>
                <a:close/>
                <a:moveTo>
                  <a:pt x="9617342" y="267470"/>
                </a:moveTo>
                <a:cubicBezTo>
                  <a:pt x="9607913" y="267470"/>
                  <a:pt x="9607913" y="267470"/>
                  <a:pt x="9607913" y="267470"/>
                </a:cubicBezTo>
                <a:cubicBezTo>
                  <a:pt x="9607913" y="274804"/>
                  <a:pt x="9617342" y="274804"/>
                  <a:pt x="9617342" y="267470"/>
                </a:cubicBezTo>
                <a:close/>
                <a:moveTo>
                  <a:pt x="89363" y="266480"/>
                </a:moveTo>
                <a:cubicBezTo>
                  <a:pt x="87807" y="266875"/>
                  <a:pt x="85908" y="267930"/>
                  <a:pt x="83384" y="270038"/>
                </a:cubicBezTo>
                <a:cubicBezTo>
                  <a:pt x="93453" y="270038"/>
                  <a:pt x="103520" y="277419"/>
                  <a:pt x="103520" y="270038"/>
                </a:cubicBezTo>
                <a:cubicBezTo>
                  <a:pt x="95974" y="270038"/>
                  <a:pt x="94082" y="265294"/>
                  <a:pt x="89363" y="266480"/>
                </a:cubicBezTo>
                <a:close/>
                <a:moveTo>
                  <a:pt x="4134003" y="266480"/>
                </a:moveTo>
                <a:cubicBezTo>
                  <a:pt x="4128676" y="265294"/>
                  <a:pt x="4126789" y="270038"/>
                  <a:pt x="4119238" y="270038"/>
                </a:cubicBezTo>
                <a:cubicBezTo>
                  <a:pt x="4129306" y="277419"/>
                  <a:pt x="4140813" y="270038"/>
                  <a:pt x="4140813" y="277419"/>
                </a:cubicBezTo>
                <a:cubicBezTo>
                  <a:pt x="4140813" y="270038"/>
                  <a:pt x="4140813" y="270038"/>
                  <a:pt x="4140813" y="270038"/>
                </a:cubicBezTo>
                <a:cubicBezTo>
                  <a:pt x="4137936" y="267930"/>
                  <a:pt x="4135779" y="266875"/>
                  <a:pt x="4134003" y="266480"/>
                </a:cubicBezTo>
                <a:close/>
                <a:moveTo>
                  <a:pt x="313734" y="266391"/>
                </a:moveTo>
                <a:cubicBezTo>
                  <a:pt x="312214" y="266792"/>
                  <a:pt x="310315" y="267861"/>
                  <a:pt x="307773" y="269999"/>
                </a:cubicBezTo>
                <a:cubicBezTo>
                  <a:pt x="317817" y="261447"/>
                  <a:pt x="327884" y="277482"/>
                  <a:pt x="327884" y="269999"/>
                </a:cubicBezTo>
                <a:cubicBezTo>
                  <a:pt x="320381" y="269999"/>
                  <a:pt x="318482" y="265189"/>
                  <a:pt x="313734" y="266391"/>
                </a:cubicBezTo>
                <a:close/>
                <a:moveTo>
                  <a:pt x="1248296" y="266391"/>
                </a:moveTo>
                <a:cubicBezTo>
                  <a:pt x="1248448" y="266792"/>
                  <a:pt x="1248448" y="267861"/>
                  <a:pt x="1248448" y="269999"/>
                </a:cubicBezTo>
                <a:cubicBezTo>
                  <a:pt x="1248448" y="269999"/>
                  <a:pt x="1248448" y="269999"/>
                  <a:pt x="1248448" y="277481"/>
                </a:cubicBezTo>
                <a:cubicBezTo>
                  <a:pt x="1238713" y="269999"/>
                  <a:pt x="1238713" y="269999"/>
                  <a:pt x="1238713" y="269999"/>
                </a:cubicBezTo>
                <a:cubicBezTo>
                  <a:pt x="1246014" y="269999"/>
                  <a:pt x="1247840" y="265188"/>
                  <a:pt x="1248296" y="266391"/>
                </a:cubicBezTo>
                <a:close/>
                <a:moveTo>
                  <a:pt x="2636549" y="266391"/>
                </a:moveTo>
                <a:cubicBezTo>
                  <a:pt x="2637519" y="266792"/>
                  <a:pt x="2638165" y="267861"/>
                  <a:pt x="2638165" y="269999"/>
                </a:cubicBezTo>
                <a:cubicBezTo>
                  <a:pt x="2638165" y="269999"/>
                  <a:pt x="2627821" y="277481"/>
                  <a:pt x="2627821" y="269999"/>
                </a:cubicBezTo>
                <a:cubicBezTo>
                  <a:pt x="2627821" y="269999"/>
                  <a:pt x="2633640" y="265188"/>
                  <a:pt x="2636549" y="266391"/>
                </a:cubicBezTo>
                <a:close/>
                <a:moveTo>
                  <a:pt x="10522572" y="266391"/>
                </a:moveTo>
                <a:cubicBezTo>
                  <a:pt x="10522724" y="266792"/>
                  <a:pt x="10522724" y="267861"/>
                  <a:pt x="10522724" y="269999"/>
                </a:cubicBezTo>
                <a:cubicBezTo>
                  <a:pt x="10522724" y="269999"/>
                  <a:pt x="10522724" y="269999"/>
                  <a:pt x="10522724" y="277481"/>
                </a:cubicBezTo>
                <a:cubicBezTo>
                  <a:pt x="10512989" y="269999"/>
                  <a:pt x="10512989" y="269999"/>
                  <a:pt x="10512989" y="269999"/>
                </a:cubicBezTo>
                <a:cubicBezTo>
                  <a:pt x="10520290" y="269999"/>
                  <a:pt x="10522116" y="265188"/>
                  <a:pt x="10522572" y="266391"/>
                </a:cubicBezTo>
                <a:close/>
                <a:moveTo>
                  <a:pt x="11910825" y="266391"/>
                </a:moveTo>
                <a:cubicBezTo>
                  <a:pt x="11911795" y="266792"/>
                  <a:pt x="11912441" y="267861"/>
                  <a:pt x="11912441" y="269999"/>
                </a:cubicBezTo>
                <a:cubicBezTo>
                  <a:pt x="11912441" y="269999"/>
                  <a:pt x="11902097" y="277481"/>
                  <a:pt x="11902097" y="269999"/>
                </a:cubicBezTo>
                <a:cubicBezTo>
                  <a:pt x="11902097" y="269999"/>
                  <a:pt x="11907916" y="265188"/>
                  <a:pt x="11910825" y="266391"/>
                </a:cubicBezTo>
                <a:close/>
                <a:moveTo>
                  <a:pt x="551862" y="266311"/>
                </a:moveTo>
                <a:cubicBezTo>
                  <a:pt x="552962" y="266705"/>
                  <a:pt x="553590" y="267757"/>
                  <a:pt x="553590" y="269860"/>
                </a:cubicBezTo>
                <a:cubicBezTo>
                  <a:pt x="543534" y="269860"/>
                  <a:pt x="543534" y="277221"/>
                  <a:pt x="543534" y="269860"/>
                </a:cubicBezTo>
                <a:cubicBezTo>
                  <a:pt x="543534" y="277221"/>
                  <a:pt x="543534" y="277221"/>
                  <a:pt x="533477" y="277221"/>
                </a:cubicBezTo>
                <a:lnTo>
                  <a:pt x="529168" y="277221"/>
                </a:lnTo>
                <a:lnTo>
                  <a:pt x="522942" y="277221"/>
                </a:lnTo>
                <a:lnTo>
                  <a:pt x="521984" y="277891"/>
                </a:lnTo>
                <a:lnTo>
                  <a:pt x="521984" y="281592"/>
                </a:lnTo>
                <a:cubicBezTo>
                  <a:pt x="521984" y="285043"/>
                  <a:pt x="521984" y="286423"/>
                  <a:pt x="521984" y="291944"/>
                </a:cubicBezTo>
                <a:cubicBezTo>
                  <a:pt x="521984" y="291944"/>
                  <a:pt x="511928" y="291944"/>
                  <a:pt x="501871" y="299306"/>
                </a:cubicBezTo>
                <a:cubicBezTo>
                  <a:pt x="501871" y="291944"/>
                  <a:pt x="501871" y="291944"/>
                  <a:pt x="501871" y="291944"/>
                </a:cubicBezTo>
                <a:lnTo>
                  <a:pt x="521984" y="277891"/>
                </a:lnTo>
                <a:lnTo>
                  <a:pt x="521984" y="277221"/>
                </a:lnTo>
                <a:lnTo>
                  <a:pt x="522942" y="277221"/>
                </a:lnTo>
                <a:lnTo>
                  <a:pt x="533477" y="269860"/>
                </a:lnTo>
                <a:cubicBezTo>
                  <a:pt x="541020" y="269860"/>
                  <a:pt x="548562" y="265128"/>
                  <a:pt x="551862" y="266311"/>
                </a:cubicBezTo>
                <a:close/>
                <a:moveTo>
                  <a:pt x="9826138" y="266311"/>
                </a:moveTo>
                <a:cubicBezTo>
                  <a:pt x="9827237" y="266705"/>
                  <a:pt x="9827866" y="267757"/>
                  <a:pt x="9827866" y="269860"/>
                </a:cubicBezTo>
                <a:cubicBezTo>
                  <a:pt x="9817810" y="269860"/>
                  <a:pt x="9817810" y="277221"/>
                  <a:pt x="9817810" y="269860"/>
                </a:cubicBezTo>
                <a:cubicBezTo>
                  <a:pt x="9817810" y="273541"/>
                  <a:pt x="9817810" y="275381"/>
                  <a:pt x="9816553" y="276301"/>
                </a:cubicBezTo>
                <a:lnTo>
                  <a:pt x="9815359" y="276426"/>
                </a:lnTo>
                <a:lnTo>
                  <a:pt x="9815359" y="275667"/>
                </a:lnTo>
                <a:cubicBezTo>
                  <a:pt x="9815359" y="274804"/>
                  <a:pt x="9815359" y="274804"/>
                  <a:pt x="9815359" y="274804"/>
                </a:cubicBezTo>
                <a:lnTo>
                  <a:pt x="9800678" y="274804"/>
                </a:lnTo>
                <a:lnTo>
                  <a:pt x="9807753" y="269860"/>
                </a:lnTo>
                <a:cubicBezTo>
                  <a:pt x="9815296" y="269860"/>
                  <a:pt x="9822838" y="265128"/>
                  <a:pt x="9826138" y="266311"/>
                </a:cubicBezTo>
                <a:close/>
                <a:moveTo>
                  <a:pt x="5086323" y="265742"/>
                </a:moveTo>
                <a:cubicBezTo>
                  <a:pt x="5088772" y="265412"/>
                  <a:pt x="5091436" y="265852"/>
                  <a:pt x="5094187" y="267614"/>
                </a:cubicBezTo>
                <a:cubicBezTo>
                  <a:pt x="5094187" y="271137"/>
                  <a:pt x="5089030" y="271137"/>
                  <a:pt x="5085076" y="271137"/>
                </a:cubicBezTo>
                <a:lnTo>
                  <a:pt x="5083983" y="273175"/>
                </a:lnTo>
                <a:lnTo>
                  <a:pt x="5082319" y="274932"/>
                </a:lnTo>
                <a:lnTo>
                  <a:pt x="5074763" y="277303"/>
                </a:lnTo>
                <a:cubicBezTo>
                  <a:pt x="5073559" y="278184"/>
                  <a:pt x="5073559" y="278184"/>
                  <a:pt x="5073559" y="274660"/>
                </a:cubicBezTo>
                <a:cubicBezTo>
                  <a:pt x="5073559" y="274660"/>
                  <a:pt x="5074913" y="272679"/>
                  <a:pt x="5077185" y="270573"/>
                </a:cubicBezTo>
                <a:lnTo>
                  <a:pt x="5079173" y="269522"/>
                </a:lnTo>
                <a:lnTo>
                  <a:pt x="5080107" y="269910"/>
                </a:lnTo>
                <a:lnTo>
                  <a:pt x="5080609" y="268763"/>
                </a:lnTo>
                <a:close/>
                <a:moveTo>
                  <a:pt x="6286902" y="264794"/>
                </a:moveTo>
                <a:cubicBezTo>
                  <a:pt x="6291128" y="264127"/>
                  <a:pt x="6291128" y="269466"/>
                  <a:pt x="6291128" y="274804"/>
                </a:cubicBezTo>
                <a:cubicBezTo>
                  <a:pt x="6281109" y="274804"/>
                  <a:pt x="6291128" y="267686"/>
                  <a:pt x="6281109" y="267686"/>
                </a:cubicBezTo>
                <a:cubicBezTo>
                  <a:pt x="6283614" y="265907"/>
                  <a:pt x="6285493" y="265017"/>
                  <a:pt x="6286902" y="264794"/>
                </a:cubicBezTo>
                <a:close/>
                <a:moveTo>
                  <a:pt x="3167684" y="264668"/>
                </a:moveTo>
                <a:lnTo>
                  <a:pt x="3169957" y="269910"/>
                </a:lnTo>
                <a:cubicBezTo>
                  <a:pt x="3169957" y="267772"/>
                  <a:pt x="3169234" y="266168"/>
                  <a:pt x="3168150" y="264966"/>
                </a:cubicBezTo>
                <a:close/>
                <a:moveTo>
                  <a:pt x="7794593" y="264558"/>
                </a:moveTo>
                <a:cubicBezTo>
                  <a:pt x="7801431" y="263587"/>
                  <a:pt x="7806900" y="267470"/>
                  <a:pt x="7806900" y="267470"/>
                </a:cubicBezTo>
                <a:cubicBezTo>
                  <a:pt x="7797176" y="267470"/>
                  <a:pt x="7797176" y="267470"/>
                  <a:pt x="7787453" y="267470"/>
                </a:cubicBezTo>
                <a:cubicBezTo>
                  <a:pt x="7789884" y="265745"/>
                  <a:pt x="7792315" y="264882"/>
                  <a:pt x="7794593" y="264558"/>
                </a:cubicBezTo>
                <a:close/>
                <a:moveTo>
                  <a:pt x="7931900" y="264558"/>
                </a:moveTo>
                <a:cubicBezTo>
                  <a:pt x="7933570" y="264882"/>
                  <a:pt x="7934787" y="265745"/>
                  <a:pt x="7934787" y="267470"/>
                </a:cubicBezTo>
                <a:cubicBezTo>
                  <a:pt x="7925062" y="267470"/>
                  <a:pt x="7925062" y="267470"/>
                  <a:pt x="7925062" y="267470"/>
                </a:cubicBezTo>
                <a:cubicBezTo>
                  <a:pt x="7917769" y="267470"/>
                  <a:pt x="7926886" y="263587"/>
                  <a:pt x="7931900" y="264558"/>
                </a:cubicBezTo>
                <a:close/>
                <a:moveTo>
                  <a:pt x="5315085" y="263200"/>
                </a:moveTo>
                <a:lnTo>
                  <a:pt x="5315297" y="264880"/>
                </a:lnTo>
                <a:lnTo>
                  <a:pt x="5311651" y="267470"/>
                </a:lnTo>
                <a:close/>
                <a:moveTo>
                  <a:pt x="7276793" y="262347"/>
                </a:moveTo>
                <a:cubicBezTo>
                  <a:pt x="7279298" y="262347"/>
                  <a:pt x="7281803" y="264127"/>
                  <a:pt x="7281803" y="267686"/>
                </a:cubicBezTo>
                <a:cubicBezTo>
                  <a:pt x="7271784" y="274804"/>
                  <a:pt x="7271784" y="267686"/>
                  <a:pt x="7271784" y="267686"/>
                </a:cubicBezTo>
                <a:cubicBezTo>
                  <a:pt x="7271784" y="264127"/>
                  <a:pt x="7274288" y="262347"/>
                  <a:pt x="7276793" y="262347"/>
                </a:cubicBezTo>
                <a:close/>
                <a:moveTo>
                  <a:pt x="8942546" y="262296"/>
                </a:moveTo>
                <a:lnTo>
                  <a:pt x="8940827" y="263556"/>
                </a:lnTo>
                <a:cubicBezTo>
                  <a:pt x="8940370" y="263890"/>
                  <a:pt x="8940675" y="263667"/>
                  <a:pt x="8941285" y="263221"/>
                </a:cubicBezTo>
                <a:close/>
                <a:moveTo>
                  <a:pt x="8563903" y="262293"/>
                </a:moveTo>
                <a:cubicBezTo>
                  <a:pt x="8566407" y="262293"/>
                  <a:pt x="8568913" y="264019"/>
                  <a:pt x="8568913" y="267470"/>
                </a:cubicBezTo>
                <a:cubicBezTo>
                  <a:pt x="8558894" y="267470"/>
                  <a:pt x="8558894" y="267470"/>
                  <a:pt x="8558894" y="267470"/>
                </a:cubicBezTo>
                <a:cubicBezTo>
                  <a:pt x="8558894" y="264019"/>
                  <a:pt x="8561398" y="262293"/>
                  <a:pt x="8563903" y="262293"/>
                </a:cubicBezTo>
                <a:close/>
                <a:moveTo>
                  <a:pt x="1565049" y="261633"/>
                </a:moveTo>
                <a:cubicBezTo>
                  <a:pt x="1565049" y="270086"/>
                  <a:pt x="1574987" y="270086"/>
                  <a:pt x="1574987" y="270086"/>
                </a:cubicBezTo>
                <a:cubicBezTo>
                  <a:pt x="1574987" y="270086"/>
                  <a:pt x="1574987" y="277481"/>
                  <a:pt x="1565049" y="270086"/>
                </a:cubicBezTo>
                <a:cubicBezTo>
                  <a:pt x="1565049" y="270086"/>
                  <a:pt x="1555111" y="270086"/>
                  <a:pt x="1555111" y="261633"/>
                </a:cubicBezTo>
                <a:close/>
                <a:moveTo>
                  <a:pt x="10839324" y="261633"/>
                </a:moveTo>
                <a:cubicBezTo>
                  <a:pt x="10839324" y="270086"/>
                  <a:pt x="10849263" y="270086"/>
                  <a:pt x="10849263" y="270086"/>
                </a:cubicBezTo>
                <a:cubicBezTo>
                  <a:pt x="10849263" y="270086"/>
                  <a:pt x="10849263" y="277481"/>
                  <a:pt x="10839324" y="270086"/>
                </a:cubicBezTo>
                <a:cubicBezTo>
                  <a:pt x="10839324" y="270086"/>
                  <a:pt x="10829387" y="270086"/>
                  <a:pt x="10829387" y="261633"/>
                </a:cubicBezTo>
                <a:close/>
                <a:moveTo>
                  <a:pt x="3444678" y="261603"/>
                </a:moveTo>
                <a:lnTo>
                  <a:pt x="3439330" y="263937"/>
                </a:lnTo>
                <a:lnTo>
                  <a:pt x="3441335" y="263708"/>
                </a:lnTo>
                <a:cubicBezTo>
                  <a:pt x="3442318" y="263333"/>
                  <a:pt x="3443420" y="262658"/>
                  <a:pt x="3444678" y="261603"/>
                </a:cubicBezTo>
                <a:close/>
                <a:moveTo>
                  <a:pt x="3618712" y="261603"/>
                </a:moveTo>
                <a:cubicBezTo>
                  <a:pt x="3608644" y="270038"/>
                  <a:pt x="3608644" y="277419"/>
                  <a:pt x="3598576" y="277419"/>
                </a:cubicBezTo>
                <a:cubicBezTo>
                  <a:pt x="3606126" y="282954"/>
                  <a:pt x="3608014" y="280186"/>
                  <a:pt x="3612734" y="281570"/>
                </a:cubicBezTo>
                <a:lnTo>
                  <a:pt x="3614630" y="282595"/>
                </a:lnTo>
                <a:lnTo>
                  <a:pt x="3614936" y="277287"/>
                </a:lnTo>
                <a:cubicBezTo>
                  <a:pt x="3616194" y="271620"/>
                  <a:pt x="3618712" y="265821"/>
                  <a:pt x="3618712" y="261603"/>
                </a:cubicBezTo>
                <a:close/>
                <a:moveTo>
                  <a:pt x="3854591" y="261603"/>
                </a:moveTo>
                <a:cubicBezTo>
                  <a:pt x="3854591" y="270038"/>
                  <a:pt x="3854591" y="270038"/>
                  <a:pt x="3854591" y="270038"/>
                </a:cubicBezTo>
                <a:cubicBezTo>
                  <a:pt x="3864659" y="270038"/>
                  <a:pt x="3864659" y="270038"/>
                  <a:pt x="3864659" y="270038"/>
                </a:cubicBezTo>
                <a:cubicBezTo>
                  <a:pt x="3864659" y="261603"/>
                  <a:pt x="3864659" y="261603"/>
                  <a:pt x="3854591" y="261603"/>
                </a:cubicBezTo>
                <a:close/>
                <a:moveTo>
                  <a:pt x="3946643" y="261603"/>
                </a:moveTo>
                <a:lnTo>
                  <a:pt x="3946643" y="270038"/>
                </a:lnTo>
                <a:cubicBezTo>
                  <a:pt x="3956711" y="270038"/>
                  <a:pt x="3956711" y="261603"/>
                  <a:pt x="3946643" y="261603"/>
                </a:cubicBezTo>
                <a:close/>
                <a:moveTo>
                  <a:pt x="4037255" y="261603"/>
                </a:moveTo>
                <a:cubicBezTo>
                  <a:pt x="4027187" y="261603"/>
                  <a:pt x="4027187" y="270038"/>
                  <a:pt x="4027187" y="270038"/>
                </a:cubicBezTo>
                <a:cubicBezTo>
                  <a:pt x="4027187" y="277419"/>
                  <a:pt x="4037255" y="270038"/>
                  <a:pt x="4037255" y="277419"/>
                </a:cubicBezTo>
                <a:cubicBezTo>
                  <a:pt x="4037255" y="284799"/>
                  <a:pt x="4017119" y="277419"/>
                  <a:pt x="4027187" y="284799"/>
                </a:cubicBezTo>
                <a:cubicBezTo>
                  <a:pt x="4027187" y="284799"/>
                  <a:pt x="4037255" y="277419"/>
                  <a:pt x="4048761" y="277419"/>
                </a:cubicBezTo>
                <a:cubicBezTo>
                  <a:pt x="4048761" y="270038"/>
                  <a:pt x="4037255" y="277419"/>
                  <a:pt x="4037255" y="270038"/>
                </a:cubicBezTo>
                <a:cubicBezTo>
                  <a:pt x="4037255" y="261603"/>
                  <a:pt x="4037255" y="261603"/>
                  <a:pt x="4037255" y="261603"/>
                </a:cubicBezTo>
                <a:close/>
                <a:moveTo>
                  <a:pt x="8842004" y="261587"/>
                </a:moveTo>
                <a:lnTo>
                  <a:pt x="8841647" y="261680"/>
                </a:lnTo>
                <a:cubicBezTo>
                  <a:pt x="8839823" y="263682"/>
                  <a:pt x="8843470" y="267686"/>
                  <a:pt x="8836177" y="267686"/>
                </a:cubicBezTo>
                <a:lnTo>
                  <a:pt x="8844642" y="267686"/>
                </a:lnTo>
                <a:lnTo>
                  <a:pt x="8844229" y="265350"/>
                </a:lnTo>
                <a:close/>
                <a:moveTo>
                  <a:pt x="63210" y="261447"/>
                </a:moveTo>
                <a:cubicBezTo>
                  <a:pt x="53144" y="269869"/>
                  <a:pt x="63210" y="277238"/>
                  <a:pt x="63210" y="284608"/>
                </a:cubicBezTo>
                <a:cubicBezTo>
                  <a:pt x="53144" y="277238"/>
                  <a:pt x="53144" y="277238"/>
                  <a:pt x="43094" y="277238"/>
                </a:cubicBezTo>
                <a:cubicBezTo>
                  <a:pt x="43094" y="269869"/>
                  <a:pt x="43094" y="269869"/>
                  <a:pt x="43094" y="261447"/>
                </a:cubicBezTo>
                <a:cubicBezTo>
                  <a:pt x="53144" y="261447"/>
                  <a:pt x="53144" y="261447"/>
                  <a:pt x="63210" y="261447"/>
                </a:cubicBezTo>
                <a:close/>
                <a:moveTo>
                  <a:pt x="307773" y="261447"/>
                </a:moveTo>
                <a:cubicBezTo>
                  <a:pt x="297874" y="261447"/>
                  <a:pt x="297874" y="261447"/>
                  <a:pt x="297874" y="261447"/>
                </a:cubicBezTo>
                <a:cubicBezTo>
                  <a:pt x="287903" y="261447"/>
                  <a:pt x="287903" y="261447"/>
                  <a:pt x="277977" y="261447"/>
                </a:cubicBezTo>
                <a:cubicBezTo>
                  <a:pt x="277977" y="261447"/>
                  <a:pt x="287903" y="261447"/>
                  <a:pt x="287903" y="269910"/>
                </a:cubicBezTo>
                <a:cubicBezTo>
                  <a:pt x="297874" y="261447"/>
                  <a:pt x="297874" y="269910"/>
                  <a:pt x="307773" y="261447"/>
                </a:cubicBezTo>
                <a:close/>
                <a:moveTo>
                  <a:pt x="359796" y="261447"/>
                </a:moveTo>
                <a:cubicBezTo>
                  <a:pt x="359796" y="269999"/>
                  <a:pt x="349821" y="269999"/>
                  <a:pt x="349821" y="269999"/>
                </a:cubicBezTo>
                <a:cubicBezTo>
                  <a:pt x="359796" y="269999"/>
                  <a:pt x="369859" y="277482"/>
                  <a:pt x="369859" y="277482"/>
                </a:cubicBezTo>
                <a:cubicBezTo>
                  <a:pt x="369859" y="269999"/>
                  <a:pt x="359796" y="269999"/>
                  <a:pt x="359796" y="261447"/>
                </a:cubicBezTo>
                <a:close/>
                <a:moveTo>
                  <a:pt x="656115" y="261447"/>
                </a:moveTo>
                <a:cubicBezTo>
                  <a:pt x="676194" y="261447"/>
                  <a:pt x="666154" y="277238"/>
                  <a:pt x="686234" y="277238"/>
                </a:cubicBezTo>
                <a:cubicBezTo>
                  <a:pt x="686234" y="277238"/>
                  <a:pt x="676194" y="277238"/>
                  <a:pt x="676194" y="284608"/>
                </a:cubicBezTo>
                <a:cubicBezTo>
                  <a:pt x="666154" y="277238"/>
                  <a:pt x="666154" y="269869"/>
                  <a:pt x="656115" y="277238"/>
                </a:cubicBezTo>
                <a:cubicBezTo>
                  <a:pt x="656115" y="277238"/>
                  <a:pt x="656115" y="269869"/>
                  <a:pt x="646076" y="269869"/>
                </a:cubicBezTo>
                <a:cubicBezTo>
                  <a:pt x="646076" y="261447"/>
                  <a:pt x="656115" y="261447"/>
                  <a:pt x="656115" y="261447"/>
                </a:cubicBezTo>
                <a:close/>
                <a:moveTo>
                  <a:pt x="706313" y="261447"/>
                </a:moveTo>
                <a:cubicBezTo>
                  <a:pt x="706313" y="269910"/>
                  <a:pt x="695969" y="269910"/>
                  <a:pt x="695969" y="269910"/>
                </a:cubicBezTo>
                <a:cubicBezTo>
                  <a:pt x="695969" y="261447"/>
                  <a:pt x="695969" y="261447"/>
                  <a:pt x="695969" y="261447"/>
                </a:cubicBezTo>
                <a:cubicBezTo>
                  <a:pt x="706313" y="261447"/>
                  <a:pt x="706313" y="261447"/>
                  <a:pt x="706313" y="261447"/>
                </a:cubicBezTo>
                <a:close/>
                <a:moveTo>
                  <a:pt x="758032" y="261447"/>
                </a:moveTo>
                <a:cubicBezTo>
                  <a:pt x="758032" y="269910"/>
                  <a:pt x="748296" y="269910"/>
                  <a:pt x="748296" y="269910"/>
                </a:cubicBezTo>
                <a:cubicBezTo>
                  <a:pt x="748296" y="261447"/>
                  <a:pt x="758032" y="261447"/>
                  <a:pt x="758032" y="261447"/>
                </a:cubicBezTo>
                <a:close/>
                <a:moveTo>
                  <a:pt x="808534" y="261447"/>
                </a:moveTo>
                <a:cubicBezTo>
                  <a:pt x="808534" y="261447"/>
                  <a:pt x="818269" y="269869"/>
                  <a:pt x="818269" y="277238"/>
                </a:cubicBezTo>
                <a:cubicBezTo>
                  <a:pt x="808534" y="277238"/>
                  <a:pt x="818269" y="284608"/>
                  <a:pt x="808534" y="277238"/>
                </a:cubicBezTo>
                <a:cubicBezTo>
                  <a:pt x="808534" y="269869"/>
                  <a:pt x="808534" y="261447"/>
                  <a:pt x="808534" y="261447"/>
                </a:cubicBezTo>
                <a:close/>
                <a:moveTo>
                  <a:pt x="829830" y="261447"/>
                </a:moveTo>
                <a:cubicBezTo>
                  <a:pt x="829830" y="269910"/>
                  <a:pt x="829830" y="269910"/>
                  <a:pt x="829830" y="269910"/>
                </a:cubicBezTo>
                <a:cubicBezTo>
                  <a:pt x="829830" y="269910"/>
                  <a:pt x="829830" y="269910"/>
                  <a:pt x="818269" y="269910"/>
                </a:cubicBezTo>
                <a:cubicBezTo>
                  <a:pt x="818269" y="269910"/>
                  <a:pt x="818269" y="269910"/>
                  <a:pt x="829830" y="261447"/>
                </a:cubicBezTo>
                <a:close/>
                <a:moveTo>
                  <a:pt x="982553" y="261447"/>
                </a:moveTo>
                <a:cubicBezTo>
                  <a:pt x="982553" y="261447"/>
                  <a:pt x="982553" y="269869"/>
                  <a:pt x="972412" y="269869"/>
                </a:cubicBezTo>
                <a:cubicBezTo>
                  <a:pt x="964806" y="263552"/>
                  <a:pt x="968609" y="275001"/>
                  <a:pt x="962429" y="278012"/>
                </a:cubicBezTo>
                <a:lnTo>
                  <a:pt x="962418" y="278013"/>
                </a:lnTo>
                <a:lnTo>
                  <a:pt x="963738" y="281624"/>
                </a:lnTo>
                <a:cubicBezTo>
                  <a:pt x="966561" y="284756"/>
                  <a:pt x="972209" y="284756"/>
                  <a:pt x="972209" y="284756"/>
                </a:cubicBezTo>
                <a:cubicBezTo>
                  <a:pt x="962169" y="284756"/>
                  <a:pt x="952130" y="284756"/>
                  <a:pt x="952130" y="284756"/>
                </a:cubicBezTo>
                <a:cubicBezTo>
                  <a:pt x="952130" y="284756"/>
                  <a:pt x="952130" y="284756"/>
                  <a:pt x="942090" y="284756"/>
                </a:cubicBezTo>
                <a:cubicBezTo>
                  <a:pt x="942090" y="292179"/>
                  <a:pt x="952130" y="284756"/>
                  <a:pt x="952130" y="292179"/>
                </a:cubicBezTo>
                <a:cubicBezTo>
                  <a:pt x="942090" y="292179"/>
                  <a:pt x="942090" y="284756"/>
                  <a:pt x="932050" y="277333"/>
                </a:cubicBezTo>
                <a:cubicBezTo>
                  <a:pt x="942090" y="277333"/>
                  <a:pt x="942090" y="284756"/>
                  <a:pt x="952130" y="277333"/>
                </a:cubicBezTo>
                <a:lnTo>
                  <a:pt x="950358" y="276459"/>
                </a:lnTo>
                <a:lnTo>
                  <a:pt x="949620" y="276405"/>
                </a:lnTo>
                <a:lnTo>
                  <a:pt x="949720" y="276145"/>
                </a:lnTo>
                <a:lnTo>
                  <a:pt x="944600" y="273621"/>
                </a:lnTo>
                <a:cubicBezTo>
                  <a:pt x="944600" y="271765"/>
                  <a:pt x="947110" y="269909"/>
                  <a:pt x="952130" y="269909"/>
                </a:cubicBezTo>
                <a:lnTo>
                  <a:pt x="949720" y="276145"/>
                </a:lnTo>
                <a:lnTo>
                  <a:pt x="950358" y="276459"/>
                </a:lnTo>
                <a:lnTo>
                  <a:pt x="952357" y="276607"/>
                </a:lnTo>
                <a:lnTo>
                  <a:pt x="953714" y="272846"/>
                </a:lnTo>
                <a:cubicBezTo>
                  <a:pt x="956567" y="269343"/>
                  <a:pt x="962270" y="267764"/>
                  <a:pt x="962270" y="261447"/>
                </a:cubicBezTo>
                <a:cubicBezTo>
                  <a:pt x="972412" y="261447"/>
                  <a:pt x="972412" y="261447"/>
                  <a:pt x="982553" y="261447"/>
                </a:cubicBezTo>
                <a:close/>
                <a:moveTo>
                  <a:pt x="1054350" y="261447"/>
                </a:moveTo>
                <a:cubicBezTo>
                  <a:pt x="1054350" y="269910"/>
                  <a:pt x="1054350" y="269910"/>
                  <a:pt x="1054350" y="269910"/>
                </a:cubicBezTo>
                <a:cubicBezTo>
                  <a:pt x="1044615" y="269910"/>
                  <a:pt x="1044615" y="269910"/>
                  <a:pt x="1044615" y="269910"/>
                </a:cubicBezTo>
                <a:cubicBezTo>
                  <a:pt x="1044615" y="261447"/>
                  <a:pt x="1044615" y="261447"/>
                  <a:pt x="1044615" y="261447"/>
                </a:cubicBezTo>
                <a:cubicBezTo>
                  <a:pt x="1054350" y="261447"/>
                  <a:pt x="1054350" y="261447"/>
                  <a:pt x="1054350" y="261447"/>
                </a:cubicBezTo>
                <a:close/>
                <a:moveTo>
                  <a:pt x="1104852" y="261447"/>
                </a:moveTo>
                <a:cubicBezTo>
                  <a:pt x="1116413" y="261447"/>
                  <a:pt x="1104852" y="269910"/>
                  <a:pt x="1104852" y="269910"/>
                </a:cubicBezTo>
                <a:cubicBezTo>
                  <a:pt x="1104852" y="269910"/>
                  <a:pt x="1104852" y="269910"/>
                  <a:pt x="1104852" y="261447"/>
                </a:cubicBezTo>
                <a:close/>
                <a:moveTo>
                  <a:pt x="1482704" y="261447"/>
                </a:moveTo>
                <a:cubicBezTo>
                  <a:pt x="1504277" y="261447"/>
                  <a:pt x="1504277" y="269910"/>
                  <a:pt x="1514344" y="269910"/>
                </a:cubicBezTo>
                <a:cubicBezTo>
                  <a:pt x="1504277" y="269910"/>
                  <a:pt x="1492772" y="261447"/>
                  <a:pt x="1482704" y="269910"/>
                </a:cubicBezTo>
                <a:cubicBezTo>
                  <a:pt x="1482704" y="261447"/>
                  <a:pt x="1482704" y="261447"/>
                  <a:pt x="1482704" y="261447"/>
                </a:cubicBezTo>
                <a:close/>
                <a:moveTo>
                  <a:pt x="1789245" y="261447"/>
                </a:moveTo>
                <a:cubicBezTo>
                  <a:pt x="1800928" y="261447"/>
                  <a:pt x="1789245" y="269869"/>
                  <a:pt x="1789245" y="269869"/>
                </a:cubicBezTo>
                <a:cubicBezTo>
                  <a:pt x="1789245" y="284608"/>
                  <a:pt x="1779023" y="261447"/>
                  <a:pt x="1789245" y="261447"/>
                </a:cubicBezTo>
                <a:close/>
                <a:moveTo>
                  <a:pt x="1932963" y="261447"/>
                </a:moveTo>
                <a:cubicBezTo>
                  <a:pt x="1943003" y="261447"/>
                  <a:pt x="1943003" y="269999"/>
                  <a:pt x="1953042" y="269999"/>
                </a:cubicBezTo>
                <a:cubicBezTo>
                  <a:pt x="1950532" y="269999"/>
                  <a:pt x="1948650" y="270466"/>
                  <a:pt x="1947238" y="271168"/>
                </a:cubicBezTo>
                <a:lnTo>
                  <a:pt x="1945370" y="272780"/>
                </a:lnTo>
                <a:lnTo>
                  <a:pt x="1945670" y="273022"/>
                </a:lnTo>
                <a:cubicBezTo>
                  <a:pt x="1946140" y="274208"/>
                  <a:pt x="1945513" y="275610"/>
                  <a:pt x="1943003" y="277481"/>
                </a:cubicBezTo>
                <a:cubicBezTo>
                  <a:pt x="1943003" y="277481"/>
                  <a:pt x="1943003" y="275610"/>
                  <a:pt x="1944258" y="273740"/>
                </a:cubicBezTo>
                <a:lnTo>
                  <a:pt x="1945370" y="272780"/>
                </a:lnTo>
                <a:lnTo>
                  <a:pt x="1941748" y="269865"/>
                </a:lnTo>
                <a:cubicBezTo>
                  <a:pt x="1937983" y="267861"/>
                  <a:pt x="1932963" y="265723"/>
                  <a:pt x="1932963" y="261447"/>
                </a:cubicBezTo>
                <a:close/>
                <a:moveTo>
                  <a:pt x="3026361" y="261447"/>
                </a:moveTo>
                <a:cubicBezTo>
                  <a:pt x="3016322" y="269999"/>
                  <a:pt x="3016322" y="277481"/>
                  <a:pt x="3006282" y="269999"/>
                </a:cubicBezTo>
                <a:cubicBezTo>
                  <a:pt x="3016322" y="269999"/>
                  <a:pt x="3016322" y="261447"/>
                  <a:pt x="3016322" y="261447"/>
                </a:cubicBezTo>
                <a:cubicBezTo>
                  <a:pt x="3026361" y="261447"/>
                  <a:pt x="3026361" y="261447"/>
                  <a:pt x="3026361" y="261447"/>
                </a:cubicBezTo>
                <a:close/>
                <a:moveTo>
                  <a:pt x="3138317" y="261447"/>
                </a:moveTo>
                <a:cubicBezTo>
                  <a:pt x="3138317" y="261447"/>
                  <a:pt x="3128582" y="261447"/>
                  <a:pt x="3128582" y="269910"/>
                </a:cubicBezTo>
                <a:cubicBezTo>
                  <a:pt x="3138317" y="269910"/>
                  <a:pt x="3138317" y="269910"/>
                  <a:pt x="3138317" y="269910"/>
                </a:cubicBezTo>
                <a:cubicBezTo>
                  <a:pt x="3138317" y="277482"/>
                  <a:pt x="3128582" y="277482"/>
                  <a:pt x="3128582" y="277482"/>
                </a:cubicBezTo>
                <a:cubicBezTo>
                  <a:pt x="3128582" y="277482"/>
                  <a:pt x="3128582" y="277482"/>
                  <a:pt x="3128582" y="269910"/>
                </a:cubicBezTo>
                <a:cubicBezTo>
                  <a:pt x="3128582" y="261447"/>
                  <a:pt x="3128582" y="261447"/>
                  <a:pt x="3128582" y="261447"/>
                </a:cubicBezTo>
                <a:cubicBezTo>
                  <a:pt x="3138317" y="261447"/>
                  <a:pt x="3138317" y="261447"/>
                  <a:pt x="3138317" y="261447"/>
                </a:cubicBezTo>
                <a:close/>
                <a:moveTo>
                  <a:pt x="3476619" y="261447"/>
                </a:moveTo>
                <a:cubicBezTo>
                  <a:pt x="3466275" y="269910"/>
                  <a:pt x="3476619" y="269910"/>
                  <a:pt x="3476619" y="269910"/>
                </a:cubicBezTo>
                <a:cubicBezTo>
                  <a:pt x="3476619" y="261447"/>
                  <a:pt x="3476619" y="261447"/>
                  <a:pt x="3476619" y="261447"/>
                </a:cubicBezTo>
                <a:close/>
                <a:moveTo>
                  <a:pt x="3639076" y="261447"/>
                </a:moveTo>
                <a:cubicBezTo>
                  <a:pt x="3639076" y="269999"/>
                  <a:pt x="3639076" y="277482"/>
                  <a:pt x="3650638" y="269999"/>
                </a:cubicBezTo>
                <a:cubicBezTo>
                  <a:pt x="3650638" y="269999"/>
                  <a:pt x="3650638" y="261447"/>
                  <a:pt x="3639076" y="261447"/>
                </a:cubicBezTo>
                <a:close/>
                <a:moveTo>
                  <a:pt x="4017234" y="261447"/>
                </a:moveTo>
                <a:cubicBezTo>
                  <a:pt x="4017234" y="269999"/>
                  <a:pt x="4007193" y="261447"/>
                  <a:pt x="4007193" y="269999"/>
                </a:cubicBezTo>
                <a:cubicBezTo>
                  <a:pt x="4017234" y="269999"/>
                  <a:pt x="4017234" y="269999"/>
                  <a:pt x="4017234" y="277482"/>
                </a:cubicBezTo>
                <a:cubicBezTo>
                  <a:pt x="4017234" y="269999"/>
                  <a:pt x="4027273" y="269999"/>
                  <a:pt x="4017234" y="261447"/>
                </a:cubicBezTo>
                <a:close/>
                <a:moveTo>
                  <a:pt x="4211026" y="261447"/>
                </a:moveTo>
                <a:cubicBezTo>
                  <a:pt x="4211026" y="273473"/>
                  <a:pt x="4211026" y="276479"/>
                  <a:pt x="4211026" y="277231"/>
                </a:cubicBezTo>
                <a:lnTo>
                  <a:pt x="4211026" y="277480"/>
                </a:lnTo>
                <a:lnTo>
                  <a:pt x="4208047" y="273104"/>
                </a:lnTo>
                <a:lnTo>
                  <a:pt x="4201101" y="270763"/>
                </a:lnTo>
                <a:lnTo>
                  <a:pt x="4201145" y="271093"/>
                </a:lnTo>
                <a:cubicBezTo>
                  <a:pt x="4201615" y="273222"/>
                  <a:pt x="4203497" y="277482"/>
                  <a:pt x="4211027" y="277482"/>
                </a:cubicBezTo>
                <a:lnTo>
                  <a:pt x="4211027" y="277481"/>
                </a:lnTo>
                <a:lnTo>
                  <a:pt x="4218469" y="274325"/>
                </a:lnTo>
                <a:cubicBezTo>
                  <a:pt x="4225595" y="273272"/>
                  <a:pt x="4231295" y="277481"/>
                  <a:pt x="4231295" y="277481"/>
                </a:cubicBezTo>
                <a:cubicBezTo>
                  <a:pt x="4231295" y="269999"/>
                  <a:pt x="4231295" y="269999"/>
                  <a:pt x="4231295" y="269999"/>
                </a:cubicBezTo>
                <a:cubicBezTo>
                  <a:pt x="4221161" y="269999"/>
                  <a:pt x="4221161" y="261447"/>
                  <a:pt x="4211026" y="261447"/>
                </a:cubicBezTo>
                <a:close/>
                <a:moveTo>
                  <a:pt x="4313552" y="261447"/>
                </a:moveTo>
                <a:cubicBezTo>
                  <a:pt x="4313552" y="261447"/>
                  <a:pt x="4303512" y="261447"/>
                  <a:pt x="4303512" y="269999"/>
                </a:cubicBezTo>
                <a:cubicBezTo>
                  <a:pt x="4303512" y="269999"/>
                  <a:pt x="4313552" y="277481"/>
                  <a:pt x="4323591" y="269999"/>
                </a:cubicBezTo>
                <a:cubicBezTo>
                  <a:pt x="4313552" y="269999"/>
                  <a:pt x="4323591" y="269999"/>
                  <a:pt x="4313552" y="261447"/>
                </a:cubicBezTo>
                <a:close/>
                <a:moveTo>
                  <a:pt x="4609566" y="261447"/>
                </a:moveTo>
                <a:cubicBezTo>
                  <a:pt x="4609566" y="269999"/>
                  <a:pt x="4609566" y="269999"/>
                  <a:pt x="4609566" y="269999"/>
                </a:cubicBezTo>
                <a:cubicBezTo>
                  <a:pt x="4609566" y="277481"/>
                  <a:pt x="4619910" y="277481"/>
                  <a:pt x="4619910" y="269999"/>
                </a:cubicBezTo>
                <a:cubicBezTo>
                  <a:pt x="4619910" y="269999"/>
                  <a:pt x="4619910" y="261447"/>
                  <a:pt x="4609566" y="261447"/>
                </a:cubicBezTo>
                <a:close/>
                <a:moveTo>
                  <a:pt x="4955837" y="261447"/>
                </a:moveTo>
                <a:lnTo>
                  <a:pt x="4960007" y="266793"/>
                </a:lnTo>
                <a:cubicBezTo>
                  <a:pt x="4962444" y="267686"/>
                  <a:pt x="4964882" y="267686"/>
                  <a:pt x="4964882" y="267686"/>
                </a:cubicBezTo>
                <a:cubicBezTo>
                  <a:pt x="4955131" y="267686"/>
                  <a:pt x="4955131" y="267686"/>
                  <a:pt x="4955131" y="274830"/>
                </a:cubicBezTo>
                <a:cubicBezTo>
                  <a:pt x="4955131" y="278402"/>
                  <a:pt x="4955131" y="280188"/>
                  <a:pt x="4955131" y="281081"/>
                </a:cubicBezTo>
                <a:lnTo>
                  <a:pt x="4955131" y="281707"/>
                </a:lnTo>
                <a:lnTo>
                  <a:pt x="4965122" y="281707"/>
                </a:lnTo>
                <a:cubicBezTo>
                  <a:pt x="4965122" y="287207"/>
                  <a:pt x="4959486" y="284457"/>
                  <a:pt x="4956668" y="282738"/>
                </a:cubicBezTo>
                <a:lnTo>
                  <a:pt x="4955131" y="281725"/>
                </a:lnTo>
                <a:lnTo>
                  <a:pt x="4955131" y="281974"/>
                </a:lnTo>
                <a:lnTo>
                  <a:pt x="4948840" y="284608"/>
                </a:lnTo>
                <a:lnTo>
                  <a:pt x="4947869" y="284608"/>
                </a:lnTo>
                <a:lnTo>
                  <a:pt x="4947869" y="285014"/>
                </a:lnTo>
                <a:lnTo>
                  <a:pt x="4946598" y="285546"/>
                </a:lnTo>
                <a:cubicBezTo>
                  <a:pt x="4945379" y="287332"/>
                  <a:pt x="4945379" y="289118"/>
                  <a:pt x="4945379" y="289118"/>
                </a:cubicBezTo>
                <a:cubicBezTo>
                  <a:pt x="4955131" y="281974"/>
                  <a:pt x="4945379" y="274830"/>
                  <a:pt x="4945379" y="267686"/>
                </a:cubicBezTo>
                <a:cubicBezTo>
                  <a:pt x="4945379" y="267686"/>
                  <a:pt x="4945379" y="267686"/>
                  <a:pt x="4955131" y="267686"/>
                </a:cubicBezTo>
                <a:cubicBezTo>
                  <a:pt x="4950255" y="267686"/>
                  <a:pt x="4950255" y="267686"/>
                  <a:pt x="4951474" y="266793"/>
                </a:cubicBezTo>
                <a:lnTo>
                  <a:pt x="4954601" y="261447"/>
                </a:lnTo>
                <a:close/>
                <a:moveTo>
                  <a:pt x="9331909" y="261447"/>
                </a:moveTo>
                <a:lnTo>
                  <a:pt x="9337486" y="266117"/>
                </a:lnTo>
                <a:lnTo>
                  <a:pt x="9337486" y="276193"/>
                </a:lnTo>
                <a:lnTo>
                  <a:pt x="9336524" y="275996"/>
                </a:lnTo>
                <a:lnTo>
                  <a:pt x="9337486" y="276812"/>
                </a:lnTo>
                <a:lnTo>
                  <a:pt x="9337486" y="281974"/>
                </a:lnTo>
                <a:lnTo>
                  <a:pt x="9333376" y="281974"/>
                </a:lnTo>
                <a:lnTo>
                  <a:pt x="9327422" y="278159"/>
                </a:lnTo>
                <a:cubicBezTo>
                  <a:pt x="9324908" y="277238"/>
                  <a:pt x="9322395" y="277238"/>
                  <a:pt x="9317370" y="277238"/>
                </a:cubicBezTo>
                <a:lnTo>
                  <a:pt x="9317370" y="271239"/>
                </a:lnTo>
                <a:lnTo>
                  <a:pt x="9324662" y="275478"/>
                </a:lnTo>
                <a:cubicBezTo>
                  <a:pt x="9328419" y="276368"/>
                  <a:pt x="9330924" y="274588"/>
                  <a:pt x="9330924" y="267470"/>
                </a:cubicBezTo>
                <a:cubicBezTo>
                  <a:pt x="9330924" y="267470"/>
                  <a:pt x="9330924" y="267470"/>
                  <a:pt x="9320905" y="267470"/>
                </a:cubicBezTo>
                <a:lnTo>
                  <a:pt x="9317370" y="267470"/>
                </a:lnTo>
                <a:lnTo>
                  <a:pt x="9317370" y="261447"/>
                </a:lnTo>
                <a:close/>
                <a:moveTo>
                  <a:pt x="9337486" y="261447"/>
                </a:moveTo>
                <a:lnTo>
                  <a:pt x="9337486" y="262398"/>
                </a:lnTo>
                <a:lnTo>
                  <a:pt x="9334075" y="261447"/>
                </a:lnTo>
                <a:close/>
                <a:moveTo>
                  <a:pt x="9582049" y="261447"/>
                </a:moveTo>
                <a:cubicBezTo>
                  <a:pt x="9572150" y="261447"/>
                  <a:pt x="9572150" y="261447"/>
                  <a:pt x="9572150" y="261447"/>
                </a:cubicBezTo>
                <a:cubicBezTo>
                  <a:pt x="9562179" y="261447"/>
                  <a:pt x="9562179" y="261447"/>
                  <a:pt x="9552253" y="261447"/>
                </a:cubicBezTo>
                <a:cubicBezTo>
                  <a:pt x="9552253" y="261447"/>
                  <a:pt x="9562179" y="261447"/>
                  <a:pt x="9562179" y="269910"/>
                </a:cubicBezTo>
                <a:cubicBezTo>
                  <a:pt x="9572150" y="261447"/>
                  <a:pt x="9572150" y="269910"/>
                  <a:pt x="9582049" y="261447"/>
                </a:cubicBezTo>
                <a:close/>
                <a:moveTo>
                  <a:pt x="9634072" y="261447"/>
                </a:moveTo>
                <a:cubicBezTo>
                  <a:pt x="9634072" y="269999"/>
                  <a:pt x="9624097" y="269999"/>
                  <a:pt x="9624097" y="269999"/>
                </a:cubicBezTo>
                <a:cubicBezTo>
                  <a:pt x="9634072" y="269999"/>
                  <a:pt x="9644135" y="277482"/>
                  <a:pt x="9644135" y="277482"/>
                </a:cubicBezTo>
                <a:cubicBezTo>
                  <a:pt x="9644135" y="269999"/>
                  <a:pt x="9634072" y="269999"/>
                  <a:pt x="9634072" y="261447"/>
                </a:cubicBezTo>
                <a:close/>
                <a:moveTo>
                  <a:pt x="9930391" y="261447"/>
                </a:moveTo>
                <a:cubicBezTo>
                  <a:pt x="9950470" y="261447"/>
                  <a:pt x="9940430" y="277238"/>
                  <a:pt x="9960509" y="277238"/>
                </a:cubicBezTo>
                <a:cubicBezTo>
                  <a:pt x="9960509" y="277238"/>
                  <a:pt x="9950470" y="277238"/>
                  <a:pt x="9950470" y="284608"/>
                </a:cubicBezTo>
                <a:cubicBezTo>
                  <a:pt x="9940430" y="277238"/>
                  <a:pt x="9940430" y="269869"/>
                  <a:pt x="9930391" y="277238"/>
                </a:cubicBezTo>
                <a:cubicBezTo>
                  <a:pt x="9930391" y="277238"/>
                  <a:pt x="9930391" y="269869"/>
                  <a:pt x="9920351" y="269869"/>
                </a:cubicBezTo>
                <a:cubicBezTo>
                  <a:pt x="9920351" y="261447"/>
                  <a:pt x="9930391" y="261447"/>
                  <a:pt x="9930391" y="261447"/>
                </a:cubicBezTo>
                <a:close/>
                <a:moveTo>
                  <a:pt x="9980589" y="261447"/>
                </a:moveTo>
                <a:cubicBezTo>
                  <a:pt x="9980589" y="269910"/>
                  <a:pt x="9970245" y="269910"/>
                  <a:pt x="9970245" y="269910"/>
                </a:cubicBezTo>
                <a:cubicBezTo>
                  <a:pt x="9970245" y="261447"/>
                  <a:pt x="9970245" y="261447"/>
                  <a:pt x="9970245" y="261447"/>
                </a:cubicBezTo>
                <a:cubicBezTo>
                  <a:pt x="9980589" y="261447"/>
                  <a:pt x="9980589" y="261447"/>
                  <a:pt x="9980589" y="261447"/>
                </a:cubicBezTo>
                <a:close/>
                <a:moveTo>
                  <a:pt x="10032307" y="261447"/>
                </a:moveTo>
                <a:cubicBezTo>
                  <a:pt x="10032307" y="269910"/>
                  <a:pt x="10022572" y="269910"/>
                  <a:pt x="10022572" y="269910"/>
                </a:cubicBezTo>
                <a:cubicBezTo>
                  <a:pt x="10022572" y="261447"/>
                  <a:pt x="10032307" y="261447"/>
                  <a:pt x="10032307" y="261447"/>
                </a:cubicBezTo>
                <a:close/>
                <a:moveTo>
                  <a:pt x="10082809" y="261447"/>
                </a:moveTo>
                <a:cubicBezTo>
                  <a:pt x="10082809" y="261447"/>
                  <a:pt x="10092545" y="269869"/>
                  <a:pt x="10092545" y="277238"/>
                </a:cubicBezTo>
                <a:cubicBezTo>
                  <a:pt x="10082809" y="277238"/>
                  <a:pt x="10092545" y="284608"/>
                  <a:pt x="10082809" y="277238"/>
                </a:cubicBezTo>
                <a:cubicBezTo>
                  <a:pt x="10082809" y="269869"/>
                  <a:pt x="10082809" y="261447"/>
                  <a:pt x="10082809" y="261447"/>
                </a:cubicBezTo>
                <a:close/>
                <a:moveTo>
                  <a:pt x="10104106" y="261447"/>
                </a:moveTo>
                <a:cubicBezTo>
                  <a:pt x="10104106" y="269910"/>
                  <a:pt x="10104106" y="269910"/>
                  <a:pt x="10104106" y="269910"/>
                </a:cubicBezTo>
                <a:cubicBezTo>
                  <a:pt x="10104106" y="269910"/>
                  <a:pt x="10104106" y="269910"/>
                  <a:pt x="10092545" y="269910"/>
                </a:cubicBezTo>
                <a:cubicBezTo>
                  <a:pt x="10092545" y="269910"/>
                  <a:pt x="10092545" y="269910"/>
                  <a:pt x="10104106" y="261447"/>
                </a:cubicBezTo>
                <a:close/>
                <a:moveTo>
                  <a:pt x="10256828" y="261447"/>
                </a:moveTo>
                <a:cubicBezTo>
                  <a:pt x="10256828" y="261447"/>
                  <a:pt x="10256828" y="269869"/>
                  <a:pt x="10246687" y="269869"/>
                </a:cubicBezTo>
                <a:cubicBezTo>
                  <a:pt x="10239081" y="263552"/>
                  <a:pt x="10242885" y="275001"/>
                  <a:pt x="10236705" y="278012"/>
                </a:cubicBezTo>
                <a:lnTo>
                  <a:pt x="10236694" y="278013"/>
                </a:lnTo>
                <a:lnTo>
                  <a:pt x="10238013" y="281624"/>
                </a:lnTo>
                <a:cubicBezTo>
                  <a:pt x="10240837" y="284756"/>
                  <a:pt x="10246484" y="284756"/>
                  <a:pt x="10246484" y="284756"/>
                </a:cubicBezTo>
                <a:cubicBezTo>
                  <a:pt x="10236445" y="284756"/>
                  <a:pt x="10226405" y="284756"/>
                  <a:pt x="10226405" y="284756"/>
                </a:cubicBezTo>
                <a:cubicBezTo>
                  <a:pt x="10226405" y="284756"/>
                  <a:pt x="10226405" y="284756"/>
                  <a:pt x="10216366" y="284756"/>
                </a:cubicBezTo>
                <a:cubicBezTo>
                  <a:pt x="10216366" y="292179"/>
                  <a:pt x="10226405" y="284756"/>
                  <a:pt x="10226405" y="292179"/>
                </a:cubicBezTo>
                <a:cubicBezTo>
                  <a:pt x="10216366" y="292179"/>
                  <a:pt x="10216366" y="284756"/>
                  <a:pt x="10206326" y="277333"/>
                </a:cubicBezTo>
                <a:cubicBezTo>
                  <a:pt x="10216366" y="277333"/>
                  <a:pt x="10216366" y="284756"/>
                  <a:pt x="10226405" y="277333"/>
                </a:cubicBezTo>
                <a:lnTo>
                  <a:pt x="10224634" y="276459"/>
                </a:lnTo>
                <a:lnTo>
                  <a:pt x="10223896" y="276405"/>
                </a:lnTo>
                <a:lnTo>
                  <a:pt x="10223996" y="276145"/>
                </a:lnTo>
                <a:lnTo>
                  <a:pt x="10218876" y="273621"/>
                </a:lnTo>
                <a:cubicBezTo>
                  <a:pt x="10218876" y="271765"/>
                  <a:pt x="10221385" y="269909"/>
                  <a:pt x="10226405" y="269909"/>
                </a:cubicBezTo>
                <a:lnTo>
                  <a:pt x="10223996" y="276145"/>
                </a:lnTo>
                <a:lnTo>
                  <a:pt x="10224634" y="276459"/>
                </a:lnTo>
                <a:lnTo>
                  <a:pt x="10226633" y="276607"/>
                </a:lnTo>
                <a:lnTo>
                  <a:pt x="10227990" y="272846"/>
                </a:lnTo>
                <a:cubicBezTo>
                  <a:pt x="10230842" y="269343"/>
                  <a:pt x="10236546" y="267764"/>
                  <a:pt x="10236546" y="261447"/>
                </a:cubicBezTo>
                <a:cubicBezTo>
                  <a:pt x="10246687" y="261447"/>
                  <a:pt x="10246687" y="261447"/>
                  <a:pt x="10256828" y="261447"/>
                </a:cubicBezTo>
                <a:close/>
                <a:moveTo>
                  <a:pt x="10328626" y="261447"/>
                </a:moveTo>
                <a:cubicBezTo>
                  <a:pt x="10328626" y="269910"/>
                  <a:pt x="10328626" y="269910"/>
                  <a:pt x="10328626" y="269910"/>
                </a:cubicBezTo>
                <a:cubicBezTo>
                  <a:pt x="10318891" y="269910"/>
                  <a:pt x="10318891" y="269910"/>
                  <a:pt x="10318891" y="269910"/>
                </a:cubicBezTo>
                <a:cubicBezTo>
                  <a:pt x="10318891" y="261447"/>
                  <a:pt x="10318891" y="261447"/>
                  <a:pt x="10318891" y="261447"/>
                </a:cubicBezTo>
                <a:cubicBezTo>
                  <a:pt x="10328626" y="261447"/>
                  <a:pt x="10328626" y="261447"/>
                  <a:pt x="10328626" y="261447"/>
                </a:cubicBezTo>
                <a:close/>
                <a:moveTo>
                  <a:pt x="10379128" y="261447"/>
                </a:moveTo>
                <a:cubicBezTo>
                  <a:pt x="10390689" y="261447"/>
                  <a:pt x="10379128" y="269910"/>
                  <a:pt x="10379128" y="269910"/>
                </a:cubicBezTo>
                <a:cubicBezTo>
                  <a:pt x="10379128" y="269910"/>
                  <a:pt x="10379128" y="269910"/>
                  <a:pt x="10379128" y="261447"/>
                </a:cubicBezTo>
                <a:close/>
                <a:moveTo>
                  <a:pt x="10756980" y="261447"/>
                </a:moveTo>
                <a:cubicBezTo>
                  <a:pt x="10778553" y="261447"/>
                  <a:pt x="10778553" y="269910"/>
                  <a:pt x="10788620" y="269910"/>
                </a:cubicBezTo>
                <a:cubicBezTo>
                  <a:pt x="10778553" y="269910"/>
                  <a:pt x="10767047" y="261447"/>
                  <a:pt x="10756980" y="269910"/>
                </a:cubicBezTo>
                <a:cubicBezTo>
                  <a:pt x="10756980" y="261447"/>
                  <a:pt x="10756980" y="261447"/>
                  <a:pt x="10756980" y="261447"/>
                </a:cubicBezTo>
                <a:close/>
                <a:moveTo>
                  <a:pt x="11063521" y="261447"/>
                </a:moveTo>
                <a:cubicBezTo>
                  <a:pt x="11075203" y="261447"/>
                  <a:pt x="11063521" y="269869"/>
                  <a:pt x="11063521" y="269869"/>
                </a:cubicBezTo>
                <a:cubicBezTo>
                  <a:pt x="11063521" y="284608"/>
                  <a:pt x="11053299" y="261447"/>
                  <a:pt x="11063521" y="261447"/>
                </a:cubicBezTo>
                <a:close/>
                <a:moveTo>
                  <a:pt x="11207239" y="261447"/>
                </a:moveTo>
                <a:cubicBezTo>
                  <a:pt x="11217279" y="261447"/>
                  <a:pt x="11217279" y="269999"/>
                  <a:pt x="11227318" y="269999"/>
                </a:cubicBezTo>
                <a:cubicBezTo>
                  <a:pt x="11224808" y="269999"/>
                  <a:pt x="11222926" y="270466"/>
                  <a:pt x="11221514" y="271168"/>
                </a:cubicBezTo>
                <a:lnTo>
                  <a:pt x="11219645" y="272780"/>
                </a:lnTo>
                <a:lnTo>
                  <a:pt x="11219945" y="273022"/>
                </a:lnTo>
                <a:cubicBezTo>
                  <a:pt x="11220416" y="274208"/>
                  <a:pt x="11219789" y="275610"/>
                  <a:pt x="11217279" y="277481"/>
                </a:cubicBezTo>
                <a:cubicBezTo>
                  <a:pt x="11217279" y="277481"/>
                  <a:pt x="11217279" y="275610"/>
                  <a:pt x="11218533" y="273740"/>
                </a:cubicBezTo>
                <a:lnTo>
                  <a:pt x="11219645" y="272780"/>
                </a:lnTo>
                <a:lnTo>
                  <a:pt x="11216023" y="269865"/>
                </a:lnTo>
                <a:cubicBezTo>
                  <a:pt x="11212258" y="267861"/>
                  <a:pt x="11207239" y="265723"/>
                  <a:pt x="11207239" y="261447"/>
                </a:cubicBezTo>
                <a:close/>
                <a:moveTo>
                  <a:pt x="3716845" y="260716"/>
                </a:moveTo>
                <a:cubicBezTo>
                  <a:pt x="3708060" y="261655"/>
                  <a:pt x="3700531" y="265679"/>
                  <a:pt x="3700531" y="269971"/>
                </a:cubicBezTo>
                <a:cubicBezTo>
                  <a:pt x="3710571" y="277482"/>
                  <a:pt x="3710571" y="269971"/>
                  <a:pt x="3720610" y="269971"/>
                </a:cubicBezTo>
                <a:cubicBezTo>
                  <a:pt x="3730650" y="269971"/>
                  <a:pt x="3730650" y="269971"/>
                  <a:pt x="3740690" y="269971"/>
                </a:cubicBezTo>
                <a:cubicBezTo>
                  <a:pt x="3735670" y="261923"/>
                  <a:pt x="3725630" y="259777"/>
                  <a:pt x="3716845" y="260716"/>
                </a:cubicBezTo>
                <a:close/>
                <a:moveTo>
                  <a:pt x="4400543" y="260568"/>
                </a:moveTo>
                <a:cubicBezTo>
                  <a:pt x="4400543" y="260568"/>
                  <a:pt x="4391115" y="260568"/>
                  <a:pt x="4400543" y="267470"/>
                </a:cubicBezTo>
                <a:cubicBezTo>
                  <a:pt x="4400543" y="260568"/>
                  <a:pt x="4400543" y="260568"/>
                  <a:pt x="4400543" y="260568"/>
                </a:cubicBezTo>
                <a:close/>
                <a:moveTo>
                  <a:pt x="4865917" y="260568"/>
                </a:moveTo>
                <a:cubicBezTo>
                  <a:pt x="4875738" y="260568"/>
                  <a:pt x="4875738" y="267614"/>
                  <a:pt x="4875738" y="267614"/>
                </a:cubicBezTo>
                <a:cubicBezTo>
                  <a:pt x="4875738" y="267614"/>
                  <a:pt x="4875738" y="267614"/>
                  <a:pt x="4875738" y="274660"/>
                </a:cubicBezTo>
                <a:cubicBezTo>
                  <a:pt x="4875738" y="274660"/>
                  <a:pt x="4875738" y="267614"/>
                  <a:pt x="4885561" y="267614"/>
                </a:cubicBezTo>
                <a:cubicBezTo>
                  <a:pt x="4885561" y="274660"/>
                  <a:pt x="4875738" y="274660"/>
                  <a:pt x="4875738" y="281707"/>
                </a:cubicBezTo>
                <a:cubicBezTo>
                  <a:pt x="4875738" y="281707"/>
                  <a:pt x="4865917" y="274660"/>
                  <a:pt x="4875738" y="274660"/>
                </a:cubicBezTo>
                <a:cubicBezTo>
                  <a:pt x="4870827" y="274660"/>
                  <a:pt x="4868372" y="276422"/>
                  <a:pt x="4865916" y="278184"/>
                </a:cubicBezTo>
                <a:lnTo>
                  <a:pt x="4856691" y="281493"/>
                </a:lnTo>
                <a:lnTo>
                  <a:pt x="4856152" y="281295"/>
                </a:lnTo>
                <a:lnTo>
                  <a:pt x="4857121" y="274341"/>
                </a:lnTo>
                <a:lnTo>
                  <a:pt x="4859419" y="273728"/>
                </a:lnTo>
                <a:cubicBezTo>
                  <a:pt x="4863195" y="271883"/>
                  <a:pt x="4865712" y="270038"/>
                  <a:pt x="4865712" y="270038"/>
                </a:cubicBezTo>
                <a:cubicBezTo>
                  <a:pt x="4865712" y="261603"/>
                  <a:pt x="4865712" y="261603"/>
                  <a:pt x="4865712" y="261603"/>
                </a:cubicBezTo>
                <a:lnTo>
                  <a:pt x="4863683" y="262170"/>
                </a:lnTo>
                <a:lnTo>
                  <a:pt x="4864689" y="261448"/>
                </a:lnTo>
                <a:cubicBezTo>
                  <a:pt x="4865917" y="260568"/>
                  <a:pt x="4865917" y="260568"/>
                  <a:pt x="4865917" y="260568"/>
                </a:cubicBezTo>
                <a:close/>
                <a:moveTo>
                  <a:pt x="5172568" y="260568"/>
                </a:moveTo>
                <a:cubicBezTo>
                  <a:pt x="5172568" y="267614"/>
                  <a:pt x="5182318" y="267614"/>
                  <a:pt x="5193462" y="267614"/>
                </a:cubicBezTo>
                <a:cubicBezTo>
                  <a:pt x="5182318" y="274660"/>
                  <a:pt x="5203213" y="281707"/>
                  <a:pt x="5182318" y="281707"/>
                </a:cubicBezTo>
                <a:cubicBezTo>
                  <a:pt x="5193462" y="274660"/>
                  <a:pt x="5172568" y="274660"/>
                  <a:pt x="5172568" y="260568"/>
                </a:cubicBezTo>
                <a:close/>
                <a:moveTo>
                  <a:pt x="5350548" y="260568"/>
                </a:moveTo>
                <a:cubicBezTo>
                  <a:pt x="5350548" y="267470"/>
                  <a:pt x="5340823" y="267470"/>
                  <a:pt x="5331099" y="267470"/>
                </a:cubicBezTo>
                <a:cubicBezTo>
                  <a:pt x="5331099" y="260568"/>
                  <a:pt x="5340823" y="260568"/>
                  <a:pt x="5350548" y="260568"/>
                </a:cubicBezTo>
                <a:close/>
                <a:moveTo>
                  <a:pt x="5945777" y="260568"/>
                </a:moveTo>
                <a:cubicBezTo>
                  <a:pt x="5945777" y="267470"/>
                  <a:pt x="5945777" y="267470"/>
                  <a:pt x="5945777" y="267470"/>
                </a:cubicBezTo>
                <a:cubicBezTo>
                  <a:pt x="5935758" y="267470"/>
                  <a:pt x="5945777" y="260568"/>
                  <a:pt x="5935758" y="260568"/>
                </a:cubicBezTo>
                <a:cubicBezTo>
                  <a:pt x="5945777" y="260568"/>
                  <a:pt x="5945777" y="260568"/>
                  <a:pt x="5945777" y="260568"/>
                </a:cubicBezTo>
                <a:close/>
                <a:moveTo>
                  <a:pt x="6192119" y="260568"/>
                </a:moveTo>
                <a:cubicBezTo>
                  <a:pt x="6192119" y="267470"/>
                  <a:pt x="6182690" y="267470"/>
                  <a:pt x="6182690" y="267470"/>
                </a:cubicBezTo>
                <a:cubicBezTo>
                  <a:pt x="6182690" y="260568"/>
                  <a:pt x="6182690" y="260568"/>
                  <a:pt x="6192119" y="260568"/>
                </a:cubicBezTo>
                <a:close/>
                <a:moveTo>
                  <a:pt x="6519496" y="260568"/>
                </a:moveTo>
                <a:cubicBezTo>
                  <a:pt x="6529220" y="267470"/>
                  <a:pt x="6519496" y="267470"/>
                  <a:pt x="6519496" y="267470"/>
                </a:cubicBezTo>
                <a:cubicBezTo>
                  <a:pt x="6509772" y="267470"/>
                  <a:pt x="6519496" y="260568"/>
                  <a:pt x="6519496" y="260568"/>
                </a:cubicBezTo>
                <a:close/>
                <a:moveTo>
                  <a:pt x="6777330" y="260568"/>
                </a:moveTo>
                <a:cubicBezTo>
                  <a:pt x="6786760" y="260568"/>
                  <a:pt x="6777330" y="267470"/>
                  <a:pt x="6777330" y="267470"/>
                </a:cubicBezTo>
                <a:cubicBezTo>
                  <a:pt x="6777330" y="267470"/>
                  <a:pt x="6756114" y="267470"/>
                  <a:pt x="6767430" y="267470"/>
                </a:cubicBezTo>
                <a:cubicBezTo>
                  <a:pt x="6767430" y="265745"/>
                  <a:pt x="6767430" y="264882"/>
                  <a:pt x="6767584" y="264558"/>
                </a:cubicBezTo>
                <a:cubicBezTo>
                  <a:pt x="6768048" y="263588"/>
                  <a:pt x="6769905" y="267470"/>
                  <a:pt x="6777330" y="267470"/>
                </a:cubicBezTo>
                <a:cubicBezTo>
                  <a:pt x="6777330" y="260568"/>
                  <a:pt x="6777330" y="260568"/>
                  <a:pt x="6777330" y="260568"/>
                </a:cubicBezTo>
                <a:close/>
                <a:moveTo>
                  <a:pt x="7351344" y="260568"/>
                </a:moveTo>
                <a:lnTo>
                  <a:pt x="7347895" y="266112"/>
                </a:lnTo>
                <a:lnTo>
                  <a:pt x="7351344" y="267470"/>
                </a:lnTo>
                <a:cubicBezTo>
                  <a:pt x="7346335" y="267470"/>
                  <a:pt x="7346335" y="267470"/>
                  <a:pt x="7347587" y="266607"/>
                </a:cubicBezTo>
                <a:lnTo>
                  <a:pt x="7347895" y="266112"/>
                </a:lnTo>
                <a:lnTo>
                  <a:pt x="7342578" y="264019"/>
                </a:lnTo>
                <a:cubicBezTo>
                  <a:pt x="7341325" y="262293"/>
                  <a:pt x="7341325" y="260568"/>
                  <a:pt x="7341325" y="260568"/>
                </a:cubicBezTo>
                <a:cubicBezTo>
                  <a:pt x="7351344" y="260568"/>
                  <a:pt x="7351344" y="260568"/>
                  <a:pt x="7351344" y="260568"/>
                </a:cubicBezTo>
                <a:close/>
                <a:moveTo>
                  <a:pt x="7489248" y="260568"/>
                </a:moveTo>
                <a:cubicBezTo>
                  <a:pt x="7479230" y="260568"/>
                  <a:pt x="7489248" y="267470"/>
                  <a:pt x="7489248" y="267470"/>
                </a:cubicBezTo>
                <a:cubicBezTo>
                  <a:pt x="7479230" y="267470"/>
                  <a:pt x="7479230" y="267470"/>
                  <a:pt x="7479230" y="260568"/>
                </a:cubicBezTo>
                <a:cubicBezTo>
                  <a:pt x="7489248" y="260568"/>
                  <a:pt x="7489248" y="260568"/>
                  <a:pt x="7489248" y="260568"/>
                </a:cubicBezTo>
                <a:close/>
                <a:moveTo>
                  <a:pt x="7608883" y="260568"/>
                </a:moveTo>
                <a:cubicBezTo>
                  <a:pt x="7608883" y="267686"/>
                  <a:pt x="7608883" y="274804"/>
                  <a:pt x="7618903" y="274804"/>
                </a:cubicBezTo>
                <a:cubicBezTo>
                  <a:pt x="7608883" y="274804"/>
                  <a:pt x="7598865" y="267686"/>
                  <a:pt x="7598865" y="260568"/>
                </a:cubicBezTo>
                <a:cubicBezTo>
                  <a:pt x="7608883" y="260568"/>
                  <a:pt x="7608883" y="260568"/>
                  <a:pt x="7608883" y="260568"/>
                </a:cubicBezTo>
                <a:close/>
                <a:moveTo>
                  <a:pt x="7826348" y="260568"/>
                </a:moveTo>
                <a:cubicBezTo>
                  <a:pt x="7826348" y="267470"/>
                  <a:pt x="7826348" y="267470"/>
                  <a:pt x="7826348" y="267470"/>
                </a:cubicBezTo>
                <a:cubicBezTo>
                  <a:pt x="7816624" y="260568"/>
                  <a:pt x="7816624" y="260568"/>
                  <a:pt x="7816624" y="260568"/>
                </a:cubicBezTo>
                <a:cubicBezTo>
                  <a:pt x="7826348" y="260568"/>
                  <a:pt x="7826348" y="260568"/>
                  <a:pt x="7826348" y="260568"/>
                </a:cubicBezTo>
                <a:close/>
                <a:moveTo>
                  <a:pt x="7855227" y="260568"/>
                </a:moveTo>
                <a:cubicBezTo>
                  <a:pt x="7855227" y="260568"/>
                  <a:pt x="7845502" y="260568"/>
                  <a:pt x="7845502" y="267470"/>
                </a:cubicBezTo>
                <a:cubicBezTo>
                  <a:pt x="7845502" y="267470"/>
                  <a:pt x="7845502" y="260568"/>
                  <a:pt x="7835778" y="260568"/>
                </a:cubicBezTo>
                <a:cubicBezTo>
                  <a:pt x="7845502" y="260568"/>
                  <a:pt x="7855227" y="260568"/>
                  <a:pt x="7855227" y="260568"/>
                </a:cubicBezTo>
                <a:close/>
                <a:moveTo>
                  <a:pt x="7895890" y="260568"/>
                </a:moveTo>
                <a:cubicBezTo>
                  <a:pt x="7895890" y="267470"/>
                  <a:pt x="7895890" y="267470"/>
                  <a:pt x="7895890" y="267470"/>
                </a:cubicBezTo>
                <a:cubicBezTo>
                  <a:pt x="7885872" y="267470"/>
                  <a:pt x="7895890" y="267470"/>
                  <a:pt x="7885872" y="267470"/>
                </a:cubicBezTo>
                <a:cubicBezTo>
                  <a:pt x="7885872" y="267470"/>
                  <a:pt x="7895890" y="267470"/>
                  <a:pt x="7895890" y="260568"/>
                </a:cubicBezTo>
                <a:close/>
                <a:moveTo>
                  <a:pt x="7954234" y="260568"/>
                </a:moveTo>
                <a:cubicBezTo>
                  <a:pt x="7954234" y="267470"/>
                  <a:pt x="7954234" y="267470"/>
                  <a:pt x="7954234" y="267470"/>
                </a:cubicBezTo>
                <a:cubicBezTo>
                  <a:pt x="7944805" y="260568"/>
                  <a:pt x="7954234" y="260568"/>
                  <a:pt x="7954234" y="260568"/>
                </a:cubicBezTo>
                <a:close/>
                <a:moveTo>
                  <a:pt x="8271887" y="260568"/>
                </a:moveTo>
                <a:lnTo>
                  <a:pt x="8272945" y="263265"/>
                </a:lnTo>
                <a:lnTo>
                  <a:pt x="8274529" y="263965"/>
                </a:lnTo>
                <a:cubicBezTo>
                  <a:pt x="8275762" y="264127"/>
                  <a:pt x="8276818" y="263803"/>
                  <a:pt x="8276114" y="264450"/>
                </a:cubicBezTo>
                <a:lnTo>
                  <a:pt x="8274822" y="265373"/>
                </a:lnTo>
                <a:lnTo>
                  <a:pt x="8276896" y="266607"/>
                </a:lnTo>
                <a:cubicBezTo>
                  <a:pt x="8279401" y="267470"/>
                  <a:pt x="8281906" y="267470"/>
                  <a:pt x="8281906" y="267470"/>
                </a:cubicBezTo>
                <a:cubicBezTo>
                  <a:pt x="8281906" y="267470"/>
                  <a:pt x="8281906" y="267470"/>
                  <a:pt x="8271887" y="267470"/>
                </a:cubicBezTo>
                <a:lnTo>
                  <a:pt x="8274822" y="265373"/>
                </a:lnTo>
                <a:lnTo>
                  <a:pt x="8273452" y="264558"/>
                </a:lnTo>
                <a:lnTo>
                  <a:pt x="8272945" y="263265"/>
                </a:lnTo>
                <a:lnTo>
                  <a:pt x="8272746" y="263176"/>
                </a:lnTo>
                <a:cubicBezTo>
                  <a:pt x="8272239" y="262671"/>
                  <a:pt x="8271887" y="261862"/>
                  <a:pt x="8271887" y="260568"/>
                </a:cubicBezTo>
                <a:close/>
                <a:moveTo>
                  <a:pt x="8370896" y="260568"/>
                </a:moveTo>
                <a:cubicBezTo>
                  <a:pt x="8370896" y="267470"/>
                  <a:pt x="8370896" y="267470"/>
                  <a:pt x="8360877" y="267470"/>
                </a:cubicBezTo>
                <a:cubicBezTo>
                  <a:pt x="8360877" y="260568"/>
                  <a:pt x="8370896" y="260568"/>
                  <a:pt x="8370896" y="260568"/>
                </a:cubicBezTo>
                <a:close/>
                <a:moveTo>
                  <a:pt x="8410086" y="260568"/>
                </a:moveTo>
                <a:cubicBezTo>
                  <a:pt x="8410086" y="267686"/>
                  <a:pt x="8419811" y="267686"/>
                  <a:pt x="8419811" y="267686"/>
                </a:cubicBezTo>
                <a:cubicBezTo>
                  <a:pt x="8419811" y="267686"/>
                  <a:pt x="8419811" y="274804"/>
                  <a:pt x="8410086" y="274804"/>
                </a:cubicBezTo>
                <a:cubicBezTo>
                  <a:pt x="8400363" y="274804"/>
                  <a:pt x="8410086" y="267686"/>
                  <a:pt x="8410086" y="260568"/>
                </a:cubicBezTo>
                <a:close/>
                <a:moveTo>
                  <a:pt x="8619006" y="260568"/>
                </a:moveTo>
                <a:cubicBezTo>
                  <a:pt x="8619006" y="260568"/>
                  <a:pt x="8628436" y="260568"/>
                  <a:pt x="8628436" y="267470"/>
                </a:cubicBezTo>
                <a:cubicBezTo>
                  <a:pt x="8619006" y="267470"/>
                  <a:pt x="8619006" y="267470"/>
                  <a:pt x="8619006" y="260568"/>
                </a:cubicBezTo>
                <a:close/>
                <a:moveTo>
                  <a:pt x="8786083" y="260568"/>
                </a:moveTo>
                <a:cubicBezTo>
                  <a:pt x="8786083" y="267614"/>
                  <a:pt x="8786083" y="267614"/>
                  <a:pt x="8786083" y="267614"/>
                </a:cubicBezTo>
                <a:cubicBezTo>
                  <a:pt x="8795807" y="274660"/>
                  <a:pt x="8786083" y="274660"/>
                  <a:pt x="8786083" y="274660"/>
                </a:cubicBezTo>
                <a:cubicBezTo>
                  <a:pt x="8786083" y="281707"/>
                  <a:pt x="8786083" y="274660"/>
                  <a:pt x="8776359" y="274660"/>
                </a:cubicBezTo>
                <a:cubicBezTo>
                  <a:pt x="8786083" y="274660"/>
                  <a:pt x="8786083" y="267614"/>
                  <a:pt x="8786083" y="260568"/>
                </a:cubicBezTo>
                <a:close/>
                <a:moveTo>
                  <a:pt x="8884994" y="260568"/>
                </a:moveTo>
                <a:cubicBezTo>
                  <a:pt x="8884994" y="267470"/>
                  <a:pt x="8895995" y="260568"/>
                  <a:pt x="8884994" y="267470"/>
                </a:cubicBezTo>
                <a:cubicBezTo>
                  <a:pt x="8875367" y="267470"/>
                  <a:pt x="8884994" y="267470"/>
                  <a:pt x="8875367" y="267470"/>
                </a:cubicBezTo>
                <a:cubicBezTo>
                  <a:pt x="8875367" y="260568"/>
                  <a:pt x="8875367" y="260568"/>
                  <a:pt x="8875367" y="260568"/>
                </a:cubicBezTo>
                <a:cubicBezTo>
                  <a:pt x="8884994" y="260568"/>
                  <a:pt x="8884994" y="260568"/>
                  <a:pt x="8884994" y="260568"/>
                </a:cubicBezTo>
                <a:close/>
                <a:moveTo>
                  <a:pt x="9381018" y="260567"/>
                </a:moveTo>
                <a:cubicBezTo>
                  <a:pt x="9381018" y="267470"/>
                  <a:pt x="9381018" y="267470"/>
                  <a:pt x="9381018" y="267470"/>
                </a:cubicBezTo>
                <a:cubicBezTo>
                  <a:pt x="9390448" y="267470"/>
                  <a:pt x="9390448" y="260567"/>
                  <a:pt x="9381018" y="260567"/>
                </a:cubicBezTo>
                <a:close/>
                <a:moveTo>
                  <a:pt x="9597894" y="260567"/>
                </a:moveTo>
                <a:cubicBezTo>
                  <a:pt x="9597894" y="267686"/>
                  <a:pt x="9597894" y="267686"/>
                  <a:pt x="9597894" y="267686"/>
                </a:cubicBezTo>
                <a:lnTo>
                  <a:pt x="9598954" y="269107"/>
                </a:lnTo>
                <a:lnTo>
                  <a:pt x="9594052" y="267744"/>
                </a:lnTo>
                <a:cubicBezTo>
                  <a:pt x="9592046" y="266692"/>
                  <a:pt x="9590384" y="265790"/>
                  <a:pt x="9588010" y="266391"/>
                </a:cubicBezTo>
                <a:lnTo>
                  <a:pt x="9583859" y="268903"/>
                </a:lnTo>
                <a:lnTo>
                  <a:pt x="9583455" y="268386"/>
                </a:lnTo>
                <a:cubicBezTo>
                  <a:pt x="9580951" y="267470"/>
                  <a:pt x="9578446" y="267470"/>
                  <a:pt x="9578446" y="267470"/>
                </a:cubicBezTo>
                <a:cubicBezTo>
                  <a:pt x="9578446" y="267470"/>
                  <a:pt x="9578446" y="274804"/>
                  <a:pt x="9588465" y="274804"/>
                </a:cubicBezTo>
                <a:lnTo>
                  <a:pt x="9584147" y="269272"/>
                </a:lnTo>
                <a:lnTo>
                  <a:pt x="9589429" y="267443"/>
                </a:lnTo>
                <a:cubicBezTo>
                  <a:pt x="9596497" y="267995"/>
                  <a:pt x="9602160" y="275611"/>
                  <a:pt x="9602160" y="269999"/>
                </a:cubicBezTo>
                <a:lnTo>
                  <a:pt x="9599558" y="269275"/>
                </a:lnTo>
                <a:lnTo>
                  <a:pt x="9601651" y="266796"/>
                </a:lnTo>
                <a:cubicBezTo>
                  <a:pt x="9602904" y="264126"/>
                  <a:pt x="9602904" y="260567"/>
                  <a:pt x="9597894" y="260567"/>
                </a:cubicBezTo>
                <a:close/>
                <a:moveTo>
                  <a:pt x="9677454" y="260567"/>
                </a:moveTo>
                <a:cubicBezTo>
                  <a:pt x="9668025" y="260567"/>
                  <a:pt x="9668025" y="260567"/>
                  <a:pt x="9668025" y="260567"/>
                </a:cubicBezTo>
                <a:cubicBezTo>
                  <a:pt x="9668025" y="267470"/>
                  <a:pt x="9677454" y="267470"/>
                  <a:pt x="9677454" y="260567"/>
                </a:cubicBezTo>
                <a:close/>
                <a:moveTo>
                  <a:pt x="8944941" y="260542"/>
                </a:moveTo>
                <a:cubicBezTo>
                  <a:pt x="8944941" y="260542"/>
                  <a:pt x="8944332" y="260988"/>
                  <a:pt x="8943570" y="261546"/>
                </a:cubicBezTo>
                <a:lnTo>
                  <a:pt x="8942546" y="262296"/>
                </a:lnTo>
                <a:close/>
                <a:moveTo>
                  <a:pt x="8944941" y="260542"/>
                </a:moveTo>
                <a:cubicBezTo>
                  <a:pt x="8935190" y="260542"/>
                  <a:pt x="8935190" y="260542"/>
                  <a:pt x="8925438" y="260542"/>
                </a:cubicBezTo>
                <a:cubicBezTo>
                  <a:pt x="8925438" y="267686"/>
                  <a:pt x="8925438" y="267686"/>
                  <a:pt x="8925438" y="267686"/>
                </a:cubicBezTo>
                <a:cubicBezTo>
                  <a:pt x="8935190" y="267686"/>
                  <a:pt x="8935190" y="260542"/>
                  <a:pt x="8944941" y="260542"/>
                </a:cubicBezTo>
                <a:close/>
                <a:moveTo>
                  <a:pt x="6410761" y="260515"/>
                </a:moveTo>
                <a:lnTo>
                  <a:pt x="6410734" y="260538"/>
                </a:lnTo>
                <a:lnTo>
                  <a:pt x="6410763" y="260568"/>
                </a:lnTo>
                <a:close/>
                <a:moveTo>
                  <a:pt x="7866386" y="260352"/>
                </a:moveTo>
                <a:lnTo>
                  <a:pt x="7865335" y="260352"/>
                </a:lnTo>
                <a:lnTo>
                  <a:pt x="7865326" y="260370"/>
                </a:lnTo>
                <a:lnTo>
                  <a:pt x="7865764" y="260470"/>
                </a:lnTo>
                <a:close/>
                <a:moveTo>
                  <a:pt x="8578342" y="260352"/>
                </a:moveTo>
                <a:cubicBezTo>
                  <a:pt x="8578342" y="267470"/>
                  <a:pt x="8578342" y="267470"/>
                  <a:pt x="8578342" y="267470"/>
                </a:cubicBezTo>
                <a:cubicBezTo>
                  <a:pt x="8568913" y="260352"/>
                  <a:pt x="8578342" y="260352"/>
                  <a:pt x="8578342" y="260352"/>
                </a:cubicBezTo>
                <a:close/>
                <a:moveTo>
                  <a:pt x="8538899" y="260212"/>
                </a:moveTo>
                <a:lnTo>
                  <a:pt x="8539104" y="260536"/>
                </a:lnTo>
                <a:lnTo>
                  <a:pt x="8539144" y="260514"/>
                </a:lnTo>
                <a:lnTo>
                  <a:pt x="8539225" y="260296"/>
                </a:lnTo>
                <a:close/>
                <a:moveTo>
                  <a:pt x="2969292" y="259537"/>
                </a:moveTo>
                <a:cubicBezTo>
                  <a:pt x="2970890" y="260890"/>
                  <a:pt x="2964501" y="269910"/>
                  <a:pt x="2964501" y="269910"/>
                </a:cubicBezTo>
                <a:cubicBezTo>
                  <a:pt x="2954563" y="269910"/>
                  <a:pt x="2964501" y="261358"/>
                  <a:pt x="2964501" y="261358"/>
                </a:cubicBezTo>
                <a:cubicBezTo>
                  <a:pt x="2967340" y="259487"/>
                  <a:pt x="2968760" y="259086"/>
                  <a:pt x="2969292" y="259537"/>
                </a:cubicBezTo>
                <a:close/>
                <a:moveTo>
                  <a:pt x="8630001" y="258514"/>
                </a:moveTo>
                <a:cubicBezTo>
                  <a:pt x="8632819" y="259525"/>
                  <a:pt x="8638455" y="267614"/>
                  <a:pt x="8638455" y="267614"/>
                </a:cubicBezTo>
                <a:cubicBezTo>
                  <a:pt x="8628436" y="267614"/>
                  <a:pt x="8628436" y="274804"/>
                  <a:pt x="8628436" y="267614"/>
                </a:cubicBezTo>
                <a:cubicBezTo>
                  <a:pt x="8628436" y="267614"/>
                  <a:pt x="8638455" y="260424"/>
                  <a:pt x="8628436" y="260424"/>
                </a:cubicBezTo>
                <a:cubicBezTo>
                  <a:pt x="8628436" y="258627"/>
                  <a:pt x="8629062" y="258177"/>
                  <a:pt x="8630001" y="258514"/>
                </a:cubicBezTo>
                <a:close/>
                <a:moveTo>
                  <a:pt x="3422969" y="258490"/>
                </a:moveTo>
                <a:cubicBezTo>
                  <a:pt x="3420137" y="257452"/>
                  <a:pt x="3414474" y="261603"/>
                  <a:pt x="3414474" y="261603"/>
                </a:cubicBezTo>
                <a:cubicBezTo>
                  <a:pt x="3424542" y="261603"/>
                  <a:pt x="3424542" y="261603"/>
                  <a:pt x="3424542" y="261603"/>
                </a:cubicBezTo>
                <a:cubicBezTo>
                  <a:pt x="3424542" y="259758"/>
                  <a:pt x="3423912" y="258836"/>
                  <a:pt x="3422969" y="258490"/>
                </a:cubicBezTo>
                <a:close/>
                <a:moveTo>
                  <a:pt x="4592934" y="258350"/>
                </a:moveTo>
                <a:cubicBezTo>
                  <a:pt x="4589170" y="259017"/>
                  <a:pt x="4591058" y="265691"/>
                  <a:pt x="4598561" y="260352"/>
                </a:cubicBezTo>
                <a:cubicBezTo>
                  <a:pt x="4596056" y="258572"/>
                  <a:pt x="4594180" y="258127"/>
                  <a:pt x="4592934" y="258350"/>
                </a:cubicBezTo>
                <a:close/>
                <a:moveTo>
                  <a:pt x="3160202" y="258335"/>
                </a:moveTo>
                <a:cubicBezTo>
                  <a:pt x="3159118" y="258552"/>
                  <a:pt x="3158396" y="259487"/>
                  <a:pt x="3158396" y="261358"/>
                </a:cubicBezTo>
                <a:cubicBezTo>
                  <a:pt x="3158396" y="261358"/>
                  <a:pt x="3161286" y="261358"/>
                  <a:pt x="3164176" y="262427"/>
                </a:cubicBezTo>
                <a:lnTo>
                  <a:pt x="3167684" y="264668"/>
                </a:lnTo>
                <a:lnTo>
                  <a:pt x="3166299" y="261473"/>
                </a:lnTo>
                <a:cubicBezTo>
                  <a:pt x="3164266" y="259299"/>
                  <a:pt x="3161828" y="258009"/>
                  <a:pt x="3160202" y="258335"/>
                </a:cubicBezTo>
                <a:close/>
                <a:moveTo>
                  <a:pt x="8711689" y="257474"/>
                </a:moveTo>
                <a:cubicBezTo>
                  <a:pt x="8713215" y="257818"/>
                  <a:pt x="8715020" y="258735"/>
                  <a:pt x="8717426" y="260568"/>
                </a:cubicBezTo>
                <a:lnTo>
                  <a:pt x="8707997" y="260568"/>
                </a:lnTo>
                <a:lnTo>
                  <a:pt x="8706247" y="264558"/>
                </a:lnTo>
                <a:cubicBezTo>
                  <a:pt x="8703098" y="267470"/>
                  <a:pt x="8696799" y="267470"/>
                  <a:pt x="8696799" y="267470"/>
                </a:cubicBezTo>
                <a:cubicBezTo>
                  <a:pt x="8696799" y="267470"/>
                  <a:pt x="8696799" y="263587"/>
                  <a:pt x="8701523" y="261646"/>
                </a:cubicBezTo>
                <a:lnTo>
                  <a:pt x="8707995" y="260568"/>
                </a:lnTo>
                <a:lnTo>
                  <a:pt x="8696799" y="260568"/>
                </a:lnTo>
                <a:cubicBezTo>
                  <a:pt x="8705050" y="260568"/>
                  <a:pt x="8707112" y="256443"/>
                  <a:pt x="8711689" y="257474"/>
                </a:cubicBezTo>
                <a:close/>
                <a:moveTo>
                  <a:pt x="3377977" y="256068"/>
                </a:moveTo>
                <a:cubicBezTo>
                  <a:pt x="3374202" y="256068"/>
                  <a:pt x="3369167" y="257913"/>
                  <a:pt x="3364133" y="261603"/>
                </a:cubicBezTo>
                <a:cubicBezTo>
                  <a:pt x="3374202" y="261603"/>
                  <a:pt x="3374202" y="261603"/>
                  <a:pt x="3374202" y="270038"/>
                </a:cubicBezTo>
                <a:cubicBezTo>
                  <a:pt x="3374202" y="261603"/>
                  <a:pt x="3384270" y="261603"/>
                  <a:pt x="3384270" y="261603"/>
                </a:cubicBezTo>
                <a:cubicBezTo>
                  <a:pt x="3384270" y="257913"/>
                  <a:pt x="3381753" y="256068"/>
                  <a:pt x="3377977" y="256068"/>
                </a:cubicBezTo>
                <a:close/>
                <a:moveTo>
                  <a:pt x="8886214" y="254538"/>
                </a:moveTo>
                <a:lnTo>
                  <a:pt x="8886432" y="256077"/>
                </a:lnTo>
                <a:cubicBezTo>
                  <a:pt x="8887825" y="258756"/>
                  <a:pt x="8890611" y="260542"/>
                  <a:pt x="8896183" y="260542"/>
                </a:cubicBezTo>
                <a:lnTo>
                  <a:pt x="8883191" y="255782"/>
                </a:lnTo>
                <a:close/>
                <a:moveTo>
                  <a:pt x="910404" y="254223"/>
                </a:moveTo>
                <a:cubicBezTo>
                  <a:pt x="910404" y="261603"/>
                  <a:pt x="900336" y="270038"/>
                  <a:pt x="910404" y="261603"/>
                </a:cubicBezTo>
                <a:cubicBezTo>
                  <a:pt x="910404" y="261603"/>
                  <a:pt x="910404" y="261603"/>
                  <a:pt x="910404" y="254223"/>
                </a:cubicBezTo>
                <a:close/>
                <a:moveTo>
                  <a:pt x="3292219" y="254223"/>
                </a:moveTo>
                <a:cubicBezTo>
                  <a:pt x="3292219" y="261603"/>
                  <a:pt x="3292219" y="270038"/>
                  <a:pt x="3282151" y="270038"/>
                </a:cubicBezTo>
                <a:cubicBezTo>
                  <a:pt x="3284668" y="271883"/>
                  <a:pt x="3285297" y="274190"/>
                  <a:pt x="3284668" y="276612"/>
                </a:cubicBezTo>
                <a:lnTo>
                  <a:pt x="3284376" y="277032"/>
                </a:lnTo>
                <a:lnTo>
                  <a:pt x="3289545" y="276134"/>
                </a:lnTo>
                <a:cubicBezTo>
                  <a:pt x="3296624" y="273662"/>
                  <a:pt x="3302287" y="267930"/>
                  <a:pt x="3302287" y="261603"/>
                </a:cubicBezTo>
                <a:cubicBezTo>
                  <a:pt x="3292219" y="254223"/>
                  <a:pt x="3292219" y="254223"/>
                  <a:pt x="3292219" y="254223"/>
                </a:cubicBezTo>
                <a:close/>
                <a:moveTo>
                  <a:pt x="3414474" y="254223"/>
                </a:moveTo>
                <a:cubicBezTo>
                  <a:pt x="3414474" y="254223"/>
                  <a:pt x="3411957" y="254223"/>
                  <a:pt x="3410698" y="255146"/>
                </a:cubicBezTo>
                <a:lnTo>
                  <a:pt x="3410757" y="255245"/>
                </a:lnTo>
                <a:close/>
                <a:moveTo>
                  <a:pt x="3568371" y="254223"/>
                </a:moveTo>
                <a:cubicBezTo>
                  <a:pt x="3558303" y="261603"/>
                  <a:pt x="3546797" y="254223"/>
                  <a:pt x="3546797" y="261603"/>
                </a:cubicBezTo>
                <a:cubicBezTo>
                  <a:pt x="3558303" y="261603"/>
                  <a:pt x="3536729" y="277419"/>
                  <a:pt x="3558303" y="277419"/>
                </a:cubicBezTo>
                <a:cubicBezTo>
                  <a:pt x="3558303" y="277419"/>
                  <a:pt x="3558303" y="270038"/>
                  <a:pt x="3568371" y="270038"/>
                </a:cubicBezTo>
                <a:cubicBezTo>
                  <a:pt x="3558303" y="277419"/>
                  <a:pt x="3568371" y="284799"/>
                  <a:pt x="3578440" y="284799"/>
                </a:cubicBezTo>
                <a:cubicBezTo>
                  <a:pt x="3568371" y="277419"/>
                  <a:pt x="3578440" y="270038"/>
                  <a:pt x="3578440" y="270038"/>
                </a:cubicBezTo>
                <a:cubicBezTo>
                  <a:pt x="3588508" y="270038"/>
                  <a:pt x="3578440" y="261603"/>
                  <a:pt x="3578440" y="261603"/>
                </a:cubicBezTo>
                <a:cubicBezTo>
                  <a:pt x="3578440" y="261603"/>
                  <a:pt x="3568371" y="270038"/>
                  <a:pt x="3568371" y="261603"/>
                </a:cubicBezTo>
                <a:cubicBezTo>
                  <a:pt x="3568371" y="261603"/>
                  <a:pt x="3568371" y="261603"/>
                  <a:pt x="3568371" y="254223"/>
                </a:cubicBezTo>
                <a:close/>
                <a:moveTo>
                  <a:pt x="3844523" y="254223"/>
                </a:moveTo>
                <a:cubicBezTo>
                  <a:pt x="3844523" y="261603"/>
                  <a:pt x="3833017" y="261603"/>
                  <a:pt x="3822949" y="261603"/>
                </a:cubicBezTo>
                <a:cubicBezTo>
                  <a:pt x="3833017" y="261603"/>
                  <a:pt x="3844523" y="270038"/>
                  <a:pt x="3844523" y="277419"/>
                </a:cubicBezTo>
                <a:cubicBezTo>
                  <a:pt x="3854591" y="277419"/>
                  <a:pt x="3854591" y="277419"/>
                  <a:pt x="3864659" y="277419"/>
                </a:cubicBezTo>
                <a:cubicBezTo>
                  <a:pt x="3854591" y="277419"/>
                  <a:pt x="3854591" y="270038"/>
                  <a:pt x="3854591" y="270038"/>
                </a:cubicBezTo>
                <a:cubicBezTo>
                  <a:pt x="3844523" y="261603"/>
                  <a:pt x="3854591" y="254223"/>
                  <a:pt x="3844523" y="254223"/>
                </a:cubicBezTo>
                <a:close/>
                <a:moveTo>
                  <a:pt x="10184679" y="254223"/>
                </a:moveTo>
                <a:cubicBezTo>
                  <a:pt x="10184679" y="261603"/>
                  <a:pt x="10174611" y="270038"/>
                  <a:pt x="10184679" y="261603"/>
                </a:cubicBezTo>
                <a:cubicBezTo>
                  <a:pt x="10184679" y="261603"/>
                  <a:pt x="10184679" y="261603"/>
                  <a:pt x="10184679" y="254223"/>
                </a:cubicBezTo>
                <a:close/>
                <a:moveTo>
                  <a:pt x="133961" y="253876"/>
                </a:moveTo>
                <a:cubicBezTo>
                  <a:pt x="133961" y="261387"/>
                  <a:pt x="124084" y="261387"/>
                  <a:pt x="124084" y="261387"/>
                </a:cubicBezTo>
                <a:cubicBezTo>
                  <a:pt x="124084" y="269971"/>
                  <a:pt x="124084" y="277482"/>
                  <a:pt x="133961" y="269971"/>
                </a:cubicBezTo>
                <a:cubicBezTo>
                  <a:pt x="133961" y="269971"/>
                  <a:pt x="145357" y="261387"/>
                  <a:pt x="133961" y="253876"/>
                </a:cubicBezTo>
                <a:close/>
                <a:moveTo>
                  <a:pt x="215917" y="253876"/>
                </a:moveTo>
                <a:cubicBezTo>
                  <a:pt x="205566" y="253876"/>
                  <a:pt x="205566" y="253876"/>
                  <a:pt x="205566" y="253876"/>
                </a:cubicBezTo>
                <a:cubicBezTo>
                  <a:pt x="205566" y="253876"/>
                  <a:pt x="205566" y="269910"/>
                  <a:pt x="215917" y="269910"/>
                </a:cubicBezTo>
                <a:cubicBezTo>
                  <a:pt x="215917" y="261358"/>
                  <a:pt x="215917" y="261358"/>
                  <a:pt x="215917" y="253876"/>
                </a:cubicBezTo>
                <a:close/>
                <a:moveTo>
                  <a:pt x="502175" y="253876"/>
                </a:moveTo>
                <a:cubicBezTo>
                  <a:pt x="502175" y="253876"/>
                  <a:pt x="492177" y="253876"/>
                  <a:pt x="492177" y="261447"/>
                </a:cubicBezTo>
                <a:cubicBezTo>
                  <a:pt x="502175" y="261447"/>
                  <a:pt x="512215" y="261447"/>
                  <a:pt x="502175" y="253876"/>
                </a:cubicBezTo>
                <a:close/>
                <a:moveTo>
                  <a:pt x="3456337" y="253876"/>
                </a:moveTo>
                <a:cubicBezTo>
                  <a:pt x="3444979" y="253876"/>
                  <a:pt x="3444979" y="261447"/>
                  <a:pt x="3456337" y="261447"/>
                </a:cubicBezTo>
                <a:cubicBezTo>
                  <a:pt x="3466275" y="261447"/>
                  <a:pt x="3466275" y="253876"/>
                  <a:pt x="3456337" y="253876"/>
                </a:cubicBezTo>
                <a:close/>
                <a:moveTo>
                  <a:pt x="3884893" y="253876"/>
                </a:moveTo>
                <a:cubicBezTo>
                  <a:pt x="3884893" y="253876"/>
                  <a:pt x="3864814" y="253876"/>
                  <a:pt x="3864814" y="261358"/>
                </a:cubicBezTo>
                <a:cubicBezTo>
                  <a:pt x="3874854" y="261358"/>
                  <a:pt x="3874854" y="261358"/>
                  <a:pt x="3874854" y="261358"/>
                </a:cubicBezTo>
                <a:cubicBezTo>
                  <a:pt x="3864814" y="269910"/>
                  <a:pt x="3864814" y="269910"/>
                  <a:pt x="3864814" y="269910"/>
                </a:cubicBezTo>
                <a:cubicBezTo>
                  <a:pt x="3874854" y="269910"/>
                  <a:pt x="3874854" y="261358"/>
                  <a:pt x="3884893" y="253876"/>
                </a:cubicBezTo>
                <a:close/>
                <a:moveTo>
                  <a:pt x="3987114" y="253876"/>
                </a:moveTo>
                <a:cubicBezTo>
                  <a:pt x="3987114" y="253876"/>
                  <a:pt x="3987114" y="261387"/>
                  <a:pt x="3976770" y="261387"/>
                </a:cubicBezTo>
                <a:cubicBezTo>
                  <a:pt x="3976770" y="267825"/>
                  <a:pt x="3982588" y="264606"/>
                  <a:pt x="3985498" y="266215"/>
                </a:cubicBezTo>
                <a:lnTo>
                  <a:pt x="3986360" y="268216"/>
                </a:lnTo>
                <a:lnTo>
                  <a:pt x="3986953" y="264354"/>
                </a:lnTo>
                <a:cubicBezTo>
                  <a:pt x="3987114" y="261387"/>
                  <a:pt x="3987114" y="257899"/>
                  <a:pt x="3987114" y="253876"/>
                </a:cubicBezTo>
                <a:close/>
                <a:moveTo>
                  <a:pt x="9408237" y="253876"/>
                </a:moveTo>
                <a:cubicBezTo>
                  <a:pt x="9408237" y="261387"/>
                  <a:pt x="9398360" y="261387"/>
                  <a:pt x="9398360" y="261387"/>
                </a:cubicBezTo>
                <a:lnTo>
                  <a:pt x="9399105" y="267614"/>
                </a:lnTo>
                <a:lnTo>
                  <a:pt x="9390448" y="267614"/>
                </a:lnTo>
                <a:cubicBezTo>
                  <a:pt x="9392881" y="271137"/>
                  <a:pt x="9397140" y="272899"/>
                  <a:pt x="9402335" y="273780"/>
                </a:cubicBezTo>
                <a:lnTo>
                  <a:pt x="9419651" y="274651"/>
                </a:lnTo>
                <a:lnTo>
                  <a:pt x="9417981" y="270587"/>
                </a:lnTo>
                <a:lnTo>
                  <a:pt x="9408964" y="269081"/>
                </a:lnTo>
                <a:lnTo>
                  <a:pt x="9412510" y="264740"/>
                </a:lnTo>
                <a:cubicBezTo>
                  <a:pt x="9413935" y="261655"/>
                  <a:pt x="9413935" y="257631"/>
                  <a:pt x="9408237" y="253876"/>
                </a:cubicBezTo>
                <a:close/>
                <a:moveTo>
                  <a:pt x="9490193" y="253876"/>
                </a:moveTo>
                <a:cubicBezTo>
                  <a:pt x="9479842" y="253876"/>
                  <a:pt x="9479842" y="253876"/>
                  <a:pt x="9479842" y="253876"/>
                </a:cubicBezTo>
                <a:cubicBezTo>
                  <a:pt x="9479842" y="253876"/>
                  <a:pt x="9479842" y="269910"/>
                  <a:pt x="9490193" y="269910"/>
                </a:cubicBezTo>
                <a:cubicBezTo>
                  <a:pt x="9490193" y="261358"/>
                  <a:pt x="9490193" y="261358"/>
                  <a:pt x="9490193" y="253876"/>
                </a:cubicBezTo>
                <a:close/>
                <a:moveTo>
                  <a:pt x="9776451" y="253876"/>
                </a:moveTo>
                <a:cubicBezTo>
                  <a:pt x="9776451" y="253876"/>
                  <a:pt x="9766453" y="253876"/>
                  <a:pt x="9766453" y="261447"/>
                </a:cubicBezTo>
                <a:cubicBezTo>
                  <a:pt x="9776451" y="261447"/>
                  <a:pt x="9786491" y="261447"/>
                  <a:pt x="9776451" y="253876"/>
                </a:cubicBezTo>
                <a:close/>
                <a:moveTo>
                  <a:pt x="400259" y="253875"/>
                </a:moveTo>
                <a:lnTo>
                  <a:pt x="379831" y="253875"/>
                </a:lnTo>
                <a:lnTo>
                  <a:pt x="369859" y="253875"/>
                </a:lnTo>
                <a:cubicBezTo>
                  <a:pt x="380021" y="261358"/>
                  <a:pt x="380021" y="269910"/>
                  <a:pt x="390118" y="269910"/>
                </a:cubicBezTo>
                <a:cubicBezTo>
                  <a:pt x="390118" y="261358"/>
                  <a:pt x="380021" y="269910"/>
                  <a:pt x="380021" y="261358"/>
                </a:cubicBezTo>
                <a:cubicBezTo>
                  <a:pt x="390118" y="261358"/>
                  <a:pt x="390118" y="253875"/>
                  <a:pt x="400259" y="253875"/>
                </a:cubicBezTo>
                <a:close/>
                <a:moveTo>
                  <a:pt x="1104853" y="253875"/>
                </a:moveTo>
                <a:cubicBezTo>
                  <a:pt x="1104853" y="261358"/>
                  <a:pt x="1104853" y="261358"/>
                  <a:pt x="1094509" y="269909"/>
                </a:cubicBezTo>
                <a:cubicBezTo>
                  <a:pt x="1094509" y="261358"/>
                  <a:pt x="1094509" y="261358"/>
                  <a:pt x="1104853" y="253875"/>
                </a:cubicBezTo>
                <a:close/>
                <a:moveTo>
                  <a:pt x="1268527" y="253875"/>
                </a:moveTo>
                <a:cubicBezTo>
                  <a:pt x="1268527" y="253875"/>
                  <a:pt x="1268527" y="269910"/>
                  <a:pt x="1278871" y="261358"/>
                </a:cubicBezTo>
                <a:cubicBezTo>
                  <a:pt x="1278871" y="253875"/>
                  <a:pt x="1278871" y="253875"/>
                  <a:pt x="1268527" y="253875"/>
                </a:cubicBezTo>
                <a:close/>
                <a:moveTo>
                  <a:pt x="1657180" y="253875"/>
                </a:moveTo>
                <a:cubicBezTo>
                  <a:pt x="1667296" y="253875"/>
                  <a:pt x="1667296" y="253875"/>
                  <a:pt x="1677411" y="261293"/>
                </a:cubicBezTo>
                <a:cubicBezTo>
                  <a:pt x="1667296" y="269771"/>
                  <a:pt x="1657180" y="261293"/>
                  <a:pt x="1667296" y="269771"/>
                </a:cubicBezTo>
                <a:cubicBezTo>
                  <a:pt x="1647064" y="277189"/>
                  <a:pt x="1647064" y="261293"/>
                  <a:pt x="1626833" y="261293"/>
                </a:cubicBezTo>
                <a:cubicBezTo>
                  <a:pt x="1626833" y="253875"/>
                  <a:pt x="1626833" y="253875"/>
                  <a:pt x="1626833" y="253875"/>
                </a:cubicBezTo>
                <a:cubicBezTo>
                  <a:pt x="1616717" y="261293"/>
                  <a:pt x="1616717" y="261293"/>
                  <a:pt x="1606602" y="261293"/>
                </a:cubicBezTo>
                <a:cubicBezTo>
                  <a:pt x="1606602" y="269771"/>
                  <a:pt x="1616717" y="269771"/>
                  <a:pt x="1616717" y="277189"/>
                </a:cubicBezTo>
                <a:cubicBezTo>
                  <a:pt x="1606602" y="277189"/>
                  <a:pt x="1606602" y="284608"/>
                  <a:pt x="1606602" y="284608"/>
                </a:cubicBezTo>
                <a:cubicBezTo>
                  <a:pt x="1606602" y="277189"/>
                  <a:pt x="1606602" y="277189"/>
                  <a:pt x="1606602" y="277189"/>
                </a:cubicBezTo>
                <a:cubicBezTo>
                  <a:pt x="1606602" y="269771"/>
                  <a:pt x="1595041" y="269771"/>
                  <a:pt x="1584926" y="261293"/>
                </a:cubicBezTo>
                <a:cubicBezTo>
                  <a:pt x="1595041" y="261293"/>
                  <a:pt x="1595041" y="253875"/>
                  <a:pt x="1595041" y="253875"/>
                </a:cubicBezTo>
                <a:cubicBezTo>
                  <a:pt x="1606602" y="261293"/>
                  <a:pt x="1616717" y="253875"/>
                  <a:pt x="1616717" y="253875"/>
                </a:cubicBezTo>
                <a:lnTo>
                  <a:pt x="1626833" y="253875"/>
                </a:lnTo>
                <a:lnTo>
                  <a:pt x="1647064" y="253875"/>
                </a:lnTo>
                <a:cubicBezTo>
                  <a:pt x="1647064" y="253875"/>
                  <a:pt x="1636948" y="269771"/>
                  <a:pt x="1657180" y="269771"/>
                </a:cubicBezTo>
                <a:cubicBezTo>
                  <a:pt x="1657180" y="261293"/>
                  <a:pt x="1657180" y="253875"/>
                  <a:pt x="1657180" y="253875"/>
                </a:cubicBezTo>
                <a:close/>
                <a:moveTo>
                  <a:pt x="1995026" y="253875"/>
                </a:moveTo>
                <a:cubicBezTo>
                  <a:pt x="2005065" y="253875"/>
                  <a:pt x="2005065" y="253875"/>
                  <a:pt x="2015104" y="261293"/>
                </a:cubicBezTo>
                <a:cubicBezTo>
                  <a:pt x="2015104" y="261293"/>
                  <a:pt x="2015104" y="261293"/>
                  <a:pt x="2005065" y="261293"/>
                </a:cubicBezTo>
                <a:cubicBezTo>
                  <a:pt x="2015104" y="269771"/>
                  <a:pt x="2025144" y="269771"/>
                  <a:pt x="2025144" y="269771"/>
                </a:cubicBezTo>
                <a:cubicBezTo>
                  <a:pt x="2025144" y="277189"/>
                  <a:pt x="2025144" y="277189"/>
                  <a:pt x="2025144" y="277189"/>
                </a:cubicBezTo>
                <a:lnTo>
                  <a:pt x="2026113" y="279122"/>
                </a:lnTo>
                <a:lnTo>
                  <a:pt x="2026242" y="279160"/>
                </a:lnTo>
                <a:cubicBezTo>
                  <a:pt x="2029536" y="279508"/>
                  <a:pt x="2032674" y="279044"/>
                  <a:pt x="2035184" y="277189"/>
                </a:cubicBezTo>
                <a:cubicBezTo>
                  <a:pt x="2035184" y="277189"/>
                  <a:pt x="2029536" y="281362"/>
                  <a:pt x="2026713" y="280319"/>
                </a:cubicBezTo>
                <a:lnTo>
                  <a:pt x="2026113" y="279122"/>
                </a:lnTo>
                <a:lnTo>
                  <a:pt x="2016360" y="276262"/>
                </a:lnTo>
                <a:cubicBezTo>
                  <a:pt x="2010085" y="273480"/>
                  <a:pt x="2005065" y="269771"/>
                  <a:pt x="2005065" y="269771"/>
                </a:cubicBezTo>
                <a:cubicBezTo>
                  <a:pt x="1995026" y="269771"/>
                  <a:pt x="1995026" y="261293"/>
                  <a:pt x="1995026" y="261293"/>
                </a:cubicBezTo>
                <a:cubicBezTo>
                  <a:pt x="1995026" y="253875"/>
                  <a:pt x="2005065" y="253875"/>
                  <a:pt x="1995026" y="253875"/>
                </a:cubicBezTo>
                <a:close/>
                <a:moveTo>
                  <a:pt x="2045528" y="253875"/>
                </a:moveTo>
                <a:cubicBezTo>
                  <a:pt x="2045528" y="261358"/>
                  <a:pt x="2045528" y="261358"/>
                  <a:pt x="2035488" y="269909"/>
                </a:cubicBezTo>
                <a:cubicBezTo>
                  <a:pt x="2035488" y="269909"/>
                  <a:pt x="2035488" y="261358"/>
                  <a:pt x="2025448" y="261358"/>
                </a:cubicBezTo>
                <a:cubicBezTo>
                  <a:pt x="2025448" y="261358"/>
                  <a:pt x="2035488" y="261358"/>
                  <a:pt x="2035488" y="253875"/>
                </a:cubicBezTo>
                <a:cubicBezTo>
                  <a:pt x="2045528" y="253875"/>
                  <a:pt x="2045528" y="253875"/>
                  <a:pt x="2045528" y="253875"/>
                </a:cubicBezTo>
                <a:close/>
                <a:moveTo>
                  <a:pt x="2055263" y="253875"/>
                </a:moveTo>
                <a:cubicBezTo>
                  <a:pt x="2065607" y="253875"/>
                  <a:pt x="2065607" y="261358"/>
                  <a:pt x="2065607" y="261358"/>
                </a:cubicBezTo>
                <a:cubicBezTo>
                  <a:pt x="2055263" y="269909"/>
                  <a:pt x="2065607" y="261358"/>
                  <a:pt x="2055263" y="261358"/>
                </a:cubicBezTo>
                <a:cubicBezTo>
                  <a:pt x="2055263" y="253875"/>
                  <a:pt x="2055263" y="253875"/>
                  <a:pt x="2055263" y="253875"/>
                </a:cubicBezTo>
                <a:close/>
                <a:moveTo>
                  <a:pt x="2117022" y="253875"/>
                </a:moveTo>
                <a:cubicBezTo>
                  <a:pt x="2119532" y="253875"/>
                  <a:pt x="2121414" y="254869"/>
                  <a:pt x="2122826" y="256591"/>
                </a:cubicBezTo>
                <a:lnTo>
                  <a:pt x="2124698" y="261044"/>
                </a:lnTo>
                <a:lnTo>
                  <a:pt x="2127061" y="261293"/>
                </a:lnTo>
                <a:lnTo>
                  <a:pt x="2125933" y="264818"/>
                </a:lnTo>
                <a:lnTo>
                  <a:pt x="2126904" y="273547"/>
                </a:lnTo>
                <a:lnTo>
                  <a:pt x="2126952" y="276891"/>
                </a:lnTo>
                <a:lnTo>
                  <a:pt x="2127061" y="277190"/>
                </a:lnTo>
                <a:cubicBezTo>
                  <a:pt x="2127061" y="277190"/>
                  <a:pt x="2127061" y="277190"/>
                  <a:pt x="2127061" y="284608"/>
                </a:cubicBezTo>
                <a:lnTo>
                  <a:pt x="2126956" y="277190"/>
                </a:lnTo>
                <a:lnTo>
                  <a:pt x="2126952" y="276891"/>
                </a:lnTo>
                <a:lnTo>
                  <a:pt x="2125492" y="272901"/>
                </a:lnTo>
                <a:cubicBezTo>
                  <a:pt x="2122669" y="269772"/>
                  <a:pt x="2117022" y="269772"/>
                  <a:pt x="2117022" y="269772"/>
                </a:cubicBezTo>
                <a:cubicBezTo>
                  <a:pt x="2117022" y="269772"/>
                  <a:pt x="2122669" y="269772"/>
                  <a:pt x="2125492" y="266195"/>
                </a:cubicBezTo>
                <a:lnTo>
                  <a:pt x="2125933" y="264818"/>
                </a:lnTo>
                <a:lnTo>
                  <a:pt x="2125806" y="263678"/>
                </a:lnTo>
                <a:lnTo>
                  <a:pt x="2124698" y="261044"/>
                </a:lnTo>
                <a:lnTo>
                  <a:pt x="2118277" y="260366"/>
                </a:lnTo>
                <a:cubicBezTo>
                  <a:pt x="2114512" y="259439"/>
                  <a:pt x="2112002" y="257584"/>
                  <a:pt x="2117022" y="253875"/>
                </a:cubicBezTo>
                <a:close/>
                <a:moveTo>
                  <a:pt x="2443662" y="253875"/>
                </a:moveTo>
                <a:cubicBezTo>
                  <a:pt x="2453802" y="261447"/>
                  <a:pt x="2433520" y="253875"/>
                  <a:pt x="2443662" y="261447"/>
                </a:cubicBezTo>
                <a:cubicBezTo>
                  <a:pt x="2433520" y="261447"/>
                  <a:pt x="2423380" y="261447"/>
                  <a:pt x="2423380" y="253875"/>
                </a:cubicBezTo>
                <a:cubicBezTo>
                  <a:pt x="2423380" y="253875"/>
                  <a:pt x="2433520" y="261447"/>
                  <a:pt x="2443662" y="253875"/>
                </a:cubicBezTo>
                <a:close/>
                <a:moveTo>
                  <a:pt x="2505522" y="253875"/>
                </a:moveTo>
                <a:cubicBezTo>
                  <a:pt x="2495482" y="261358"/>
                  <a:pt x="2495482" y="269910"/>
                  <a:pt x="2485442" y="269910"/>
                </a:cubicBezTo>
                <a:cubicBezTo>
                  <a:pt x="2485442" y="261358"/>
                  <a:pt x="2495482" y="261358"/>
                  <a:pt x="2505522" y="253875"/>
                </a:cubicBezTo>
                <a:close/>
                <a:moveTo>
                  <a:pt x="2515865" y="253875"/>
                </a:moveTo>
                <a:cubicBezTo>
                  <a:pt x="2525600" y="253875"/>
                  <a:pt x="2525600" y="253875"/>
                  <a:pt x="2525600" y="261358"/>
                </a:cubicBezTo>
                <a:cubicBezTo>
                  <a:pt x="2515865" y="261358"/>
                  <a:pt x="2525600" y="269910"/>
                  <a:pt x="2515865" y="261358"/>
                </a:cubicBezTo>
                <a:cubicBezTo>
                  <a:pt x="2515865" y="253875"/>
                  <a:pt x="2515865" y="253875"/>
                  <a:pt x="2515865" y="253875"/>
                </a:cubicBezTo>
                <a:close/>
                <a:moveTo>
                  <a:pt x="2812184" y="253875"/>
                </a:moveTo>
                <a:cubicBezTo>
                  <a:pt x="2802043" y="261358"/>
                  <a:pt x="2802043" y="261358"/>
                  <a:pt x="2802043" y="269910"/>
                </a:cubicBezTo>
                <a:cubicBezTo>
                  <a:pt x="2791902" y="253875"/>
                  <a:pt x="2791902" y="261358"/>
                  <a:pt x="2781761" y="253875"/>
                </a:cubicBezTo>
                <a:cubicBezTo>
                  <a:pt x="2791902" y="261358"/>
                  <a:pt x="2802043" y="253875"/>
                  <a:pt x="2812184" y="253875"/>
                </a:cubicBezTo>
                <a:close/>
                <a:moveTo>
                  <a:pt x="2862077" y="253875"/>
                </a:moveTo>
                <a:cubicBezTo>
                  <a:pt x="2862077" y="261447"/>
                  <a:pt x="2862077" y="253875"/>
                  <a:pt x="2852342" y="253875"/>
                </a:cubicBezTo>
                <a:cubicBezTo>
                  <a:pt x="2862077" y="253875"/>
                  <a:pt x="2862077" y="253875"/>
                  <a:pt x="2862077" y="253875"/>
                </a:cubicBezTo>
                <a:close/>
                <a:moveTo>
                  <a:pt x="2986000" y="253875"/>
                </a:moveTo>
                <a:cubicBezTo>
                  <a:pt x="3006282" y="253875"/>
                  <a:pt x="2986000" y="269835"/>
                  <a:pt x="2996141" y="269835"/>
                </a:cubicBezTo>
                <a:cubicBezTo>
                  <a:pt x="2996141" y="277283"/>
                  <a:pt x="2996141" y="269835"/>
                  <a:pt x="2986000" y="269835"/>
                </a:cubicBezTo>
                <a:cubicBezTo>
                  <a:pt x="2986000" y="277283"/>
                  <a:pt x="2996141" y="284731"/>
                  <a:pt x="2996141" y="284731"/>
                </a:cubicBezTo>
                <a:cubicBezTo>
                  <a:pt x="2996141" y="292180"/>
                  <a:pt x="2996141" y="292180"/>
                  <a:pt x="2996141" y="292180"/>
                </a:cubicBezTo>
                <a:cubicBezTo>
                  <a:pt x="2996141" y="292180"/>
                  <a:pt x="2986000" y="277283"/>
                  <a:pt x="2975859" y="269835"/>
                </a:cubicBezTo>
                <a:cubicBezTo>
                  <a:pt x="2986000" y="269835"/>
                  <a:pt x="2986000" y="269835"/>
                  <a:pt x="2986000" y="253875"/>
                </a:cubicBezTo>
                <a:close/>
                <a:moveTo>
                  <a:pt x="3046440" y="253875"/>
                </a:moveTo>
                <a:cubicBezTo>
                  <a:pt x="3056175" y="253875"/>
                  <a:pt x="3056175" y="261358"/>
                  <a:pt x="3056175" y="261358"/>
                </a:cubicBezTo>
                <a:cubicBezTo>
                  <a:pt x="3056175" y="269910"/>
                  <a:pt x="3046440" y="253875"/>
                  <a:pt x="3046440" y="261358"/>
                </a:cubicBezTo>
                <a:cubicBezTo>
                  <a:pt x="3046440" y="253875"/>
                  <a:pt x="3046440" y="253875"/>
                  <a:pt x="3046440" y="253875"/>
                </a:cubicBezTo>
                <a:close/>
                <a:moveTo>
                  <a:pt x="4283230" y="253875"/>
                </a:moveTo>
                <a:cubicBezTo>
                  <a:pt x="4273089" y="261386"/>
                  <a:pt x="4283230" y="277482"/>
                  <a:pt x="4293371" y="277482"/>
                </a:cubicBezTo>
                <a:cubicBezTo>
                  <a:pt x="4303512" y="269970"/>
                  <a:pt x="4293371" y="261386"/>
                  <a:pt x="4283230" y="253875"/>
                </a:cubicBezTo>
                <a:close/>
                <a:moveTo>
                  <a:pt x="4313247" y="253875"/>
                </a:moveTo>
                <a:cubicBezTo>
                  <a:pt x="4313247" y="253875"/>
                  <a:pt x="4313247" y="253875"/>
                  <a:pt x="4303512" y="253875"/>
                </a:cubicBezTo>
                <a:cubicBezTo>
                  <a:pt x="4303512" y="261447"/>
                  <a:pt x="4303512" y="261447"/>
                  <a:pt x="4303512" y="261447"/>
                </a:cubicBezTo>
                <a:cubicBezTo>
                  <a:pt x="4313247" y="261447"/>
                  <a:pt x="4313247" y="261447"/>
                  <a:pt x="4313247" y="253875"/>
                </a:cubicBezTo>
                <a:close/>
                <a:moveTo>
                  <a:pt x="4375006" y="253875"/>
                </a:moveTo>
                <a:cubicBezTo>
                  <a:pt x="4364967" y="261386"/>
                  <a:pt x="4364967" y="261386"/>
                  <a:pt x="4364967" y="261386"/>
                </a:cubicBezTo>
                <a:cubicBezTo>
                  <a:pt x="4364967" y="269970"/>
                  <a:pt x="4375006" y="261386"/>
                  <a:pt x="4375006" y="261386"/>
                </a:cubicBezTo>
                <a:cubicBezTo>
                  <a:pt x="4375006" y="261386"/>
                  <a:pt x="4375006" y="269970"/>
                  <a:pt x="4364967" y="269970"/>
                </a:cubicBezTo>
                <a:cubicBezTo>
                  <a:pt x="4375006" y="277482"/>
                  <a:pt x="4375006" y="269970"/>
                  <a:pt x="4385046" y="269970"/>
                </a:cubicBezTo>
                <a:cubicBezTo>
                  <a:pt x="4385046" y="261386"/>
                  <a:pt x="4375006" y="261386"/>
                  <a:pt x="4375006" y="253875"/>
                </a:cubicBezTo>
                <a:close/>
                <a:moveTo>
                  <a:pt x="4487266" y="253875"/>
                </a:moveTo>
                <a:cubicBezTo>
                  <a:pt x="4487266" y="261447"/>
                  <a:pt x="4487266" y="261447"/>
                  <a:pt x="4487266" y="261447"/>
                </a:cubicBezTo>
                <a:cubicBezTo>
                  <a:pt x="4497610" y="261447"/>
                  <a:pt x="4497610" y="261447"/>
                  <a:pt x="4497610" y="261447"/>
                </a:cubicBezTo>
                <a:cubicBezTo>
                  <a:pt x="4497610" y="261447"/>
                  <a:pt x="4497610" y="253875"/>
                  <a:pt x="4487266" y="253875"/>
                </a:cubicBezTo>
                <a:close/>
                <a:moveTo>
                  <a:pt x="9674534" y="253875"/>
                </a:moveTo>
                <a:lnTo>
                  <a:pt x="9654107" y="253875"/>
                </a:lnTo>
                <a:lnTo>
                  <a:pt x="9644135" y="253875"/>
                </a:lnTo>
                <a:cubicBezTo>
                  <a:pt x="9654296" y="261358"/>
                  <a:pt x="9654296" y="269910"/>
                  <a:pt x="9664394" y="269910"/>
                </a:cubicBezTo>
                <a:cubicBezTo>
                  <a:pt x="9664394" y="261358"/>
                  <a:pt x="9654296" y="269910"/>
                  <a:pt x="9654296" y="261358"/>
                </a:cubicBezTo>
                <a:cubicBezTo>
                  <a:pt x="9664394" y="261358"/>
                  <a:pt x="9664394" y="253875"/>
                  <a:pt x="9674534" y="253875"/>
                </a:cubicBezTo>
                <a:close/>
                <a:moveTo>
                  <a:pt x="10379128" y="253875"/>
                </a:moveTo>
                <a:cubicBezTo>
                  <a:pt x="10379128" y="261358"/>
                  <a:pt x="10379128" y="261358"/>
                  <a:pt x="10368785" y="269909"/>
                </a:cubicBezTo>
                <a:cubicBezTo>
                  <a:pt x="10368785" y="261358"/>
                  <a:pt x="10368785" y="261358"/>
                  <a:pt x="10379128" y="253875"/>
                </a:cubicBezTo>
                <a:close/>
                <a:moveTo>
                  <a:pt x="10542803" y="253875"/>
                </a:moveTo>
                <a:cubicBezTo>
                  <a:pt x="10542803" y="253875"/>
                  <a:pt x="10542803" y="269910"/>
                  <a:pt x="10553147" y="261358"/>
                </a:cubicBezTo>
                <a:cubicBezTo>
                  <a:pt x="10553147" y="253875"/>
                  <a:pt x="10553147" y="253875"/>
                  <a:pt x="10542803" y="253875"/>
                </a:cubicBezTo>
                <a:close/>
                <a:moveTo>
                  <a:pt x="10931455" y="253875"/>
                </a:moveTo>
                <a:cubicBezTo>
                  <a:pt x="10941571" y="253875"/>
                  <a:pt x="10941571" y="253875"/>
                  <a:pt x="10951687" y="261293"/>
                </a:cubicBezTo>
                <a:cubicBezTo>
                  <a:pt x="10941571" y="269771"/>
                  <a:pt x="10931455" y="261293"/>
                  <a:pt x="10941571" y="269771"/>
                </a:cubicBezTo>
                <a:cubicBezTo>
                  <a:pt x="10921340" y="277189"/>
                  <a:pt x="10921340" y="261293"/>
                  <a:pt x="10901109" y="261293"/>
                </a:cubicBezTo>
                <a:cubicBezTo>
                  <a:pt x="10901109" y="253875"/>
                  <a:pt x="10901109" y="253875"/>
                  <a:pt x="10901109" y="253875"/>
                </a:cubicBezTo>
                <a:cubicBezTo>
                  <a:pt x="10890993" y="261293"/>
                  <a:pt x="10890993" y="261293"/>
                  <a:pt x="10880878" y="261293"/>
                </a:cubicBezTo>
                <a:cubicBezTo>
                  <a:pt x="10880878" y="269771"/>
                  <a:pt x="10890993" y="269771"/>
                  <a:pt x="10890993" y="277189"/>
                </a:cubicBezTo>
                <a:cubicBezTo>
                  <a:pt x="10880878" y="277189"/>
                  <a:pt x="10880878" y="284608"/>
                  <a:pt x="10880878" y="284608"/>
                </a:cubicBezTo>
                <a:cubicBezTo>
                  <a:pt x="10880878" y="277189"/>
                  <a:pt x="10880878" y="277189"/>
                  <a:pt x="10880878" y="277189"/>
                </a:cubicBezTo>
                <a:cubicBezTo>
                  <a:pt x="10880878" y="269771"/>
                  <a:pt x="10869317" y="269771"/>
                  <a:pt x="10859201" y="261293"/>
                </a:cubicBezTo>
                <a:cubicBezTo>
                  <a:pt x="10869317" y="261293"/>
                  <a:pt x="10869317" y="253875"/>
                  <a:pt x="10869317" y="253875"/>
                </a:cubicBezTo>
                <a:cubicBezTo>
                  <a:pt x="10880878" y="261293"/>
                  <a:pt x="10890993" y="253875"/>
                  <a:pt x="10890993" y="253875"/>
                </a:cubicBezTo>
                <a:lnTo>
                  <a:pt x="10901109" y="253875"/>
                </a:lnTo>
                <a:lnTo>
                  <a:pt x="10921340" y="253875"/>
                </a:lnTo>
                <a:cubicBezTo>
                  <a:pt x="10921340" y="253875"/>
                  <a:pt x="10911224" y="269771"/>
                  <a:pt x="10931455" y="269771"/>
                </a:cubicBezTo>
                <a:cubicBezTo>
                  <a:pt x="10931455" y="261293"/>
                  <a:pt x="10931455" y="253875"/>
                  <a:pt x="10931455" y="253875"/>
                </a:cubicBezTo>
                <a:close/>
                <a:moveTo>
                  <a:pt x="11269302" y="253875"/>
                </a:moveTo>
                <a:cubicBezTo>
                  <a:pt x="11279341" y="253875"/>
                  <a:pt x="11279341" y="253875"/>
                  <a:pt x="11289380" y="261293"/>
                </a:cubicBezTo>
                <a:cubicBezTo>
                  <a:pt x="11289380" y="261293"/>
                  <a:pt x="11289380" y="261293"/>
                  <a:pt x="11279341" y="261293"/>
                </a:cubicBezTo>
                <a:cubicBezTo>
                  <a:pt x="11289380" y="269771"/>
                  <a:pt x="11299420" y="269771"/>
                  <a:pt x="11299420" y="269771"/>
                </a:cubicBezTo>
                <a:cubicBezTo>
                  <a:pt x="11299420" y="277189"/>
                  <a:pt x="11299420" y="277189"/>
                  <a:pt x="11299420" y="277189"/>
                </a:cubicBezTo>
                <a:lnTo>
                  <a:pt x="11300389" y="279122"/>
                </a:lnTo>
                <a:lnTo>
                  <a:pt x="11300518" y="279160"/>
                </a:lnTo>
                <a:cubicBezTo>
                  <a:pt x="11303812" y="279508"/>
                  <a:pt x="11306950" y="279044"/>
                  <a:pt x="11309459" y="277189"/>
                </a:cubicBezTo>
                <a:cubicBezTo>
                  <a:pt x="11309459" y="277189"/>
                  <a:pt x="11303812" y="281362"/>
                  <a:pt x="11300989" y="280319"/>
                </a:cubicBezTo>
                <a:lnTo>
                  <a:pt x="11300389" y="279122"/>
                </a:lnTo>
                <a:lnTo>
                  <a:pt x="11290635" y="276262"/>
                </a:lnTo>
                <a:cubicBezTo>
                  <a:pt x="11284361" y="273480"/>
                  <a:pt x="11279341" y="269771"/>
                  <a:pt x="11279341" y="269771"/>
                </a:cubicBezTo>
                <a:cubicBezTo>
                  <a:pt x="11269302" y="269771"/>
                  <a:pt x="11269302" y="261293"/>
                  <a:pt x="11269302" y="261293"/>
                </a:cubicBezTo>
                <a:cubicBezTo>
                  <a:pt x="11269302" y="253875"/>
                  <a:pt x="11279341" y="253875"/>
                  <a:pt x="11269302" y="253875"/>
                </a:cubicBezTo>
                <a:close/>
                <a:moveTo>
                  <a:pt x="11319804" y="253875"/>
                </a:moveTo>
                <a:cubicBezTo>
                  <a:pt x="11319804" y="261358"/>
                  <a:pt x="11319804" y="261358"/>
                  <a:pt x="11309764" y="269909"/>
                </a:cubicBezTo>
                <a:cubicBezTo>
                  <a:pt x="11309764" y="269909"/>
                  <a:pt x="11309764" y="261358"/>
                  <a:pt x="11299724" y="261358"/>
                </a:cubicBezTo>
                <a:cubicBezTo>
                  <a:pt x="11299724" y="261358"/>
                  <a:pt x="11309764" y="261358"/>
                  <a:pt x="11309764" y="253875"/>
                </a:cubicBezTo>
                <a:cubicBezTo>
                  <a:pt x="11319804" y="253875"/>
                  <a:pt x="11319804" y="253875"/>
                  <a:pt x="11319804" y="253875"/>
                </a:cubicBezTo>
                <a:close/>
                <a:moveTo>
                  <a:pt x="11329538" y="253875"/>
                </a:moveTo>
                <a:cubicBezTo>
                  <a:pt x="11339883" y="253875"/>
                  <a:pt x="11339883" y="261358"/>
                  <a:pt x="11339883" y="261358"/>
                </a:cubicBezTo>
                <a:cubicBezTo>
                  <a:pt x="11329538" y="269909"/>
                  <a:pt x="11339883" y="261358"/>
                  <a:pt x="11329538" y="261358"/>
                </a:cubicBezTo>
                <a:cubicBezTo>
                  <a:pt x="11329538" y="253875"/>
                  <a:pt x="11329538" y="253875"/>
                  <a:pt x="11329538" y="253875"/>
                </a:cubicBezTo>
                <a:close/>
                <a:moveTo>
                  <a:pt x="11391297" y="253875"/>
                </a:moveTo>
                <a:cubicBezTo>
                  <a:pt x="11393807" y="253875"/>
                  <a:pt x="11395690" y="254869"/>
                  <a:pt x="11397102" y="256591"/>
                </a:cubicBezTo>
                <a:lnTo>
                  <a:pt x="11398974" y="261044"/>
                </a:lnTo>
                <a:lnTo>
                  <a:pt x="11401337" y="261293"/>
                </a:lnTo>
                <a:lnTo>
                  <a:pt x="11400209" y="264818"/>
                </a:lnTo>
                <a:lnTo>
                  <a:pt x="11401180" y="273547"/>
                </a:lnTo>
                <a:lnTo>
                  <a:pt x="11401227" y="276891"/>
                </a:lnTo>
                <a:lnTo>
                  <a:pt x="11401337" y="277190"/>
                </a:lnTo>
                <a:cubicBezTo>
                  <a:pt x="11401337" y="277190"/>
                  <a:pt x="11401337" y="277190"/>
                  <a:pt x="11401337" y="284608"/>
                </a:cubicBezTo>
                <a:lnTo>
                  <a:pt x="11401232" y="277190"/>
                </a:lnTo>
                <a:lnTo>
                  <a:pt x="11401227" y="276891"/>
                </a:lnTo>
                <a:lnTo>
                  <a:pt x="11399768" y="272901"/>
                </a:lnTo>
                <a:cubicBezTo>
                  <a:pt x="11396945" y="269772"/>
                  <a:pt x="11391297" y="269772"/>
                  <a:pt x="11391297" y="269772"/>
                </a:cubicBezTo>
                <a:cubicBezTo>
                  <a:pt x="11391297" y="269772"/>
                  <a:pt x="11396945" y="269772"/>
                  <a:pt x="11399768" y="266195"/>
                </a:cubicBezTo>
                <a:lnTo>
                  <a:pt x="11400209" y="264818"/>
                </a:lnTo>
                <a:lnTo>
                  <a:pt x="11400082" y="263678"/>
                </a:lnTo>
                <a:lnTo>
                  <a:pt x="11398974" y="261044"/>
                </a:lnTo>
                <a:lnTo>
                  <a:pt x="11392552" y="260366"/>
                </a:lnTo>
                <a:cubicBezTo>
                  <a:pt x="11388787" y="259439"/>
                  <a:pt x="11386278" y="257584"/>
                  <a:pt x="11391297" y="253875"/>
                </a:cubicBezTo>
                <a:close/>
                <a:moveTo>
                  <a:pt x="11717938" y="253875"/>
                </a:moveTo>
                <a:cubicBezTo>
                  <a:pt x="11728078" y="261447"/>
                  <a:pt x="11707796" y="253875"/>
                  <a:pt x="11717938" y="261447"/>
                </a:cubicBezTo>
                <a:cubicBezTo>
                  <a:pt x="11707796" y="261447"/>
                  <a:pt x="11697655" y="261447"/>
                  <a:pt x="11697655" y="253875"/>
                </a:cubicBezTo>
                <a:cubicBezTo>
                  <a:pt x="11697655" y="253875"/>
                  <a:pt x="11707796" y="261447"/>
                  <a:pt x="11717938" y="253875"/>
                </a:cubicBezTo>
                <a:close/>
                <a:moveTo>
                  <a:pt x="11779797" y="253875"/>
                </a:moveTo>
                <a:cubicBezTo>
                  <a:pt x="11769758" y="261358"/>
                  <a:pt x="11769758" y="269910"/>
                  <a:pt x="11759718" y="269910"/>
                </a:cubicBezTo>
                <a:cubicBezTo>
                  <a:pt x="11759718" y="261358"/>
                  <a:pt x="11769758" y="261358"/>
                  <a:pt x="11779797" y="253875"/>
                </a:cubicBezTo>
                <a:close/>
                <a:moveTo>
                  <a:pt x="11790141" y="253875"/>
                </a:moveTo>
                <a:cubicBezTo>
                  <a:pt x="11799876" y="253875"/>
                  <a:pt x="11799876" y="253875"/>
                  <a:pt x="11799876" y="261358"/>
                </a:cubicBezTo>
                <a:cubicBezTo>
                  <a:pt x="11790141" y="261358"/>
                  <a:pt x="11799876" y="269910"/>
                  <a:pt x="11790141" y="261358"/>
                </a:cubicBezTo>
                <a:cubicBezTo>
                  <a:pt x="11790141" y="253875"/>
                  <a:pt x="11790141" y="253875"/>
                  <a:pt x="11790141" y="253875"/>
                </a:cubicBezTo>
                <a:close/>
                <a:moveTo>
                  <a:pt x="12086460" y="253875"/>
                </a:moveTo>
                <a:cubicBezTo>
                  <a:pt x="12076319" y="261358"/>
                  <a:pt x="12076319" y="261358"/>
                  <a:pt x="12076319" y="269910"/>
                </a:cubicBezTo>
                <a:cubicBezTo>
                  <a:pt x="12066178" y="253875"/>
                  <a:pt x="12066178" y="261358"/>
                  <a:pt x="12056037" y="253875"/>
                </a:cubicBezTo>
                <a:cubicBezTo>
                  <a:pt x="12066178" y="261358"/>
                  <a:pt x="12076319" y="253875"/>
                  <a:pt x="12086460" y="253875"/>
                </a:cubicBezTo>
                <a:close/>
                <a:moveTo>
                  <a:pt x="12136353" y="253875"/>
                </a:moveTo>
                <a:cubicBezTo>
                  <a:pt x="12136353" y="261447"/>
                  <a:pt x="12136353" y="253875"/>
                  <a:pt x="12126618" y="253875"/>
                </a:cubicBezTo>
                <a:cubicBezTo>
                  <a:pt x="12136353" y="253875"/>
                  <a:pt x="12136353" y="253875"/>
                  <a:pt x="12136353" y="253875"/>
                </a:cubicBezTo>
                <a:close/>
                <a:moveTo>
                  <a:pt x="6499753" y="253450"/>
                </a:moveTo>
                <a:cubicBezTo>
                  <a:pt x="6499753" y="260568"/>
                  <a:pt x="6499753" y="253450"/>
                  <a:pt x="6490324" y="253450"/>
                </a:cubicBezTo>
                <a:cubicBezTo>
                  <a:pt x="6499753" y="253450"/>
                  <a:pt x="6499753" y="253450"/>
                  <a:pt x="6499753" y="253450"/>
                </a:cubicBezTo>
                <a:close/>
                <a:moveTo>
                  <a:pt x="4757311" y="253397"/>
                </a:moveTo>
                <a:lnTo>
                  <a:pt x="4753771" y="254879"/>
                </a:lnTo>
                <a:lnTo>
                  <a:pt x="4753771" y="253875"/>
                </a:lnTo>
                <a:cubicBezTo>
                  <a:pt x="4743630" y="253875"/>
                  <a:pt x="4743630" y="253875"/>
                  <a:pt x="4743630" y="253875"/>
                </a:cubicBezTo>
                <a:cubicBezTo>
                  <a:pt x="4743630" y="257631"/>
                  <a:pt x="4743630" y="257631"/>
                  <a:pt x="4744898" y="257631"/>
                </a:cubicBezTo>
                <a:lnTo>
                  <a:pt x="4748093" y="258983"/>
                </a:lnTo>
                <a:lnTo>
                  <a:pt x="4747561" y="260542"/>
                </a:lnTo>
                <a:lnTo>
                  <a:pt x="4751776" y="260542"/>
                </a:lnTo>
                <a:lnTo>
                  <a:pt x="4753771" y="261386"/>
                </a:lnTo>
                <a:lnTo>
                  <a:pt x="4753771" y="260542"/>
                </a:lnTo>
                <a:lnTo>
                  <a:pt x="4757311" y="260542"/>
                </a:lnTo>
                <a:cubicBezTo>
                  <a:pt x="4757311" y="258755"/>
                  <a:pt x="4757311" y="256970"/>
                  <a:pt x="4757311" y="253397"/>
                </a:cubicBezTo>
                <a:close/>
                <a:moveTo>
                  <a:pt x="5094439" y="253397"/>
                </a:moveTo>
                <a:cubicBezTo>
                  <a:pt x="5094439" y="260542"/>
                  <a:pt x="5094439" y="260542"/>
                  <a:pt x="5104191" y="267686"/>
                </a:cubicBezTo>
                <a:cubicBezTo>
                  <a:pt x="5104191" y="267686"/>
                  <a:pt x="5104191" y="267686"/>
                  <a:pt x="5094439" y="267686"/>
                </a:cubicBezTo>
                <a:lnTo>
                  <a:pt x="5082747" y="263879"/>
                </a:lnTo>
                <a:lnTo>
                  <a:pt x="5086156" y="256095"/>
                </a:lnTo>
                <a:close/>
                <a:moveTo>
                  <a:pt x="8776378" y="253397"/>
                </a:moveTo>
                <a:cubicBezTo>
                  <a:pt x="8778816" y="253397"/>
                  <a:pt x="8780644" y="253844"/>
                  <a:pt x="8782168" y="254402"/>
                </a:cubicBezTo>
                <a:lnTo>
                  <a:pt x="8785722" y="255904"/>
                </a:lnTo>
                <a:lnTo>
                  <a:pt x="8784911" y="254290"/>
                </a:lnTo>
                <a:cubicBezTo>
                  <a:pt x="8783692" y="253397"/>
                  <a:pt x="8781254" y="253397"/>
                  <a:pt x="8776378" y="253397"/>
                </a:cubicBezTo>
                <a:close/>
                <a:moveTo>
                  <a:pt x="8985102" y="253378"/>
                </a:moveTo>
                <a:cubicBezTo>
                  <a:pt x="8985102" y="253378"/>
                  <a:pt x="8985102" y="255139"/>
                  <a:pt x="8985102" y="257782"/>
                </a:cubicBezTo>
                <a:lnTo>
                  <a:pt x="8985102" y="267447"/>
                </a:lnTo>
                <a:lnTo>
                  <a:pt x="8985112" y="267457"/>
                </a:lnTo>
                <a:lnTo>
                  <a:pt x="8990053" y="261305"/>
                </a:lnTo>
                <a:cubicBezTo>
                  <a:pt x="8992528" y="260424"/>
                  <a:pt x="8995003" y="260424"/>
                  <a:pt x="8995003" y="260424"/>
                </a:cubicBezTo>
                <a:cubicBezTo>
                  <a:pt x="8995003" y="253378"/>
                  <a:pt x="8995003" y="260424"/>
                  <a:pt x="8985102" y="253378"/>
                </a:cubicBezTo>
                <a:close/>
                <a:moveTo>
                  <a:pt x="8301059" y="253342"/>
                </a:moveTo>
                <a:lnTo>
                  <a:pt x="8301059" y="256052"/>
                </a:lnTo>
                <a:cubicBezTo>
                  <a:pt x="8301059" y="258761"/>
                  <a:pt x="8301059" y="260568"/>
                  <a:pt x="8301059" y="260568"/>
                </a:cubicBezTo>
                <a:cubicBezTo>
                  <a:pt x="8301059" y="260568"/>
                  <a:pt x="8291335" y="253342"/>
                  <a:pt x="8301059" y="253342"/>
                </a:cubicBezTo>
                <a:close/>
                <a:moveTo>
                  <a:pt x="8064705" y="253319"/>
                </a:moveTo>
                <a:lnTo>
                  <a:pt x="8064508" y="253397"/>
                </a:lnTo>
                <a:lnTo>
                  <a:pt x="8064745" y="253326"/>
                </a:lnTo>
                <a:close/>
                <a:moveTo>
                  <a:pt x="4254257" y="253301"/>
                </a:moveTo>
                <a:lnTo>
                  <a:pt x="4244343" y="260568"/>
                </a:lnTo>
                <a:lnTo>
                  <a:pt x="4242016" y="260568"/>
                </a:lnTo>
                <a:cubicBezTo>
                  <a:pt x="4242016" y="260568"/>
                  <a:pt x="4242016" y="260568"/>
                  <a:pt x="4242016" y="267470"/>
                </a:cubicBezTo>
                <a:lnTo>
                  <a:pt x="4246595" y="261603"/>
                </a:lnTo>
                <a:lnTo>
                  <a:pt x="4252999" y="261603"/>
                </a:lnTo>
                <a:cubicBezTo>
                  <a:pt x="4263067" y="261603"/>
                  <a:pt x="4263067" y="261603"/>
                  <a:pt x="4273135" y="261603"/>
                </a:cubicBezTo>
                <a:cubicBezTo>
                  <a:pt x="4268101" y="254223"/>
                  <a:pt x="4260550" y="252378"/>
                  <a:pt x="4254257" y="253301"/>
                </a:cubicBezTo>
                <a:close/>
                <a:moveTo>
                  <a:pt x="7934944" y="253250"/>
                </a:moveTo>
                <a:lnTo>
                  <a:pt x="7934950" y="253397"/>
                </a:lnTo>
                <a:lnTo>
                  <a:pt x="7936349" y="253397"/>
                </a:lnTo>
                <a:close/>
                <a:moveTo>
                  <a:pt x="7796870" y="253235"/>
                </a:moveTo>
                <a:lnTo>
                  <a:pt x="7794647" y="253397"/>
                </a:lnTo>
                <a:lnTo>
                  <a:pt x="7796806" y="253397"/>
                </a:lnTo>
                <a:lnTo>
                  <a:pt x="7796878" y="253242"/>
                </a:lnTo>
                <a:close/>
                <a:moveTo>
                  <a:pt x="5133377" y="253234"/>
                </a:moveTo>
                <a:cubicBezTo>
                  <a:pt x="5133377" y="253234"/>
                  <a:pt x="5133377" y="267614"/>
                  <a:pt x="5143101" y="267614"/>
                </a:cubicBezTo>
                <a:cubicBezTo>
                  <a:pt x="5143101" y="267614"/>
                  <a:pt x="5143101" y="274804"/>
                  <a:pt x="5133377" y="267614"/>
                </a:cubicBezTo>
                <a:cubicBezTo>
                  <a:pt x="5133377" y="267614"/>
                  <a:pt x="5133377" y="260424"/>
                  <a:pt x="5123653" y="260424"/>
                </a:cubicBezTo>
                <a:cubicBezTo>
                  <a:pt x="5123653" y="253234"/>
                  <a:pt x="5133377" y="260424"/>
                  <a:pt x="5133377" y="253234"/>
                </a:cubicBezTo>
                <a:close/>
                <a:moveTo>
                  <a:pt x="5162549" y="253234"/>
                </a:moveTo>
                <a:cubicBezTo>
                  <a:pt x="5162549" y="260568"/>
                  <a:pt x="5153120" y="253234"/>
                  <a:pt x="5153120" y="253234"/>
                </a:cubicBezTo>
                <a:cubicBezTo>
                  <a:pt x="5162549" y="253234"/>
                  <a:pt x="5162549" y="253234"/>
                  <a:pt x="5162549" y="253234"/>
                </a:cubicBezTo>
                <a:close/>
                <a:moveTo>
                  <a:pt x="5253069" y="253234"/>
                </a:moveTo>
                <a:lnTo>
                  <a:pt x="5258244" y="257100"/>
                </a:lnTo>
                <a:lnTo>
                  <a:pt x="5256843" y="258735"/>
                </a:lnTo>
                <a:cubicBezTo>
                  <a:pt x="5254486" y="258735"/>
                  <a:pt x="5252128" y="256901"/>
                  <a:pt x="5252128" y="253234"/>
                </a:cubicBezTo>
                <a:close/>
                <a:moveTo>
                  <a:pt x="5964930" y="253234"/>
                </a:moveTo>
                <a:cubicBezTo>
                  <a:pt x="5974654" y="260352"/>
                  <a:pt x="5964930" y="267470"/>
                  <a:pt x="5964930" y="267470"/>
                </a:cubicBezTo>
                <a:cubicBezTo>
                  <a:pt x="5955206" y="260352"/>
                  <a:pt x="5964930" y="260352"/>
                  <a:pt x="5964930" y="253234"/>
                </a:cubicBezTo>
                <a:close/>
                <a:moveTo>
                  <a:pt x="6054046" y="253234"/>
                </a:moveTo>
                <a:cubicBezTo>
                  <a:pt x="6054046" y="260395"/>
                  <a:pt x="6054046" y="260395"/>
                  <a:pt x="6054046" y="260395"/>
                </a:cubicBezTo>
                <a:cubicBezTo>
                  <a:pt x="6056488" y="260395"/>
                  <a:pt x="6058929" y="261290"/>
                  <a:pt x="6061524" y="262633"/>
                </a:cubicBezTo>
                <a:lnTo>
                  <a:pt x="6064874" y="264599"/>
                </a:lnTo>
                <a:lnTo>
                  <a:pt x="6066254" y="264535"/>
                </a:lnTo>
                <a:cubicBezTo>
                  <a:pt x="6068696" y="264871"/>
                  <a:pt x="6071137" y="265766"/>
                  <a:pt x="6073579" y="267557"/>
                </a:cubicBezTo>
                <a:lnTo>
                  <a:pt x="6073027" y="269055"/>
                </a:lnTo>
                <a:lnTo>
                  <a:pt x="6080140" y="272480"/>
                </a:lnTo>
                <a:cubicBezTo>
                  <a:pt x="6083955" y="273823"/>
                  <a:pt x="6088228" y="274718"/>
                  <a:pt x="6093111" y="274718"/>
                </a:cubicBezTo>
                <a:cubicBezTo>
                  <a:pt x="6093111" y="274718"/>
                  <a:pt x="6093111" y="274718"/>
                  <a:pt x="6083345" y="274718"/>
                </a:cubicBezTo>
                <a:cubicBezTo>
                  <a:pt x="6083345" y="274718"/>
                  <a:pt x="6083345" y="274718"/>
                  <a:pt x="6083345" y="281879"/>
                </a:cubicBezTo>
                <a:cubicBezTo>
                  <a:pt x="6073579" y="274718"/>
                  <a:pt x="6073579" y="289041"/>
                  <a:pt x="6063813" y="281879"/>
                </a:cubicBezTo>
                <a:cubicBezTo>
                  <a:pt x="6063813" y="274718"/>
                  <a:pt x="6073579" y="281879"/>
                  <a:pt x="6073579" y="274718"/>
                </a:cubicBezTo>
                <a:cubicBezTo>
                  <a:pt x="6063813" y="274718"/>
                  <a:pt x="6063813" y="274718"/>
                  <a:pt x="6063813" y="274718"/>
                </a:cubicBezTo>
                <a:cubicBezTo>
                  <a:pt x="6063813" y="274718"/>
                  <a:pt x="6069306" y="274718"/>
                  <a:pt x="6072053" y="271697"/>
                </a:cubicBezTo>
                <a:lnTo>
                  <a:pt x="6073027" y="269055"/>
                </a:lnTo>
                <a:lnTo>
                  <a:pt x="6069916" y="267557"/>
                </a:lnTo>
                <a:lnTo>
                  <a:pt x="6064874" y="264599"/>
                </a:lnTo>
                <a:lnTo>
                  <a:pt x="6058929" y="264871"/>
                </a:lnTo>
                <a:cubicBezTo>
                  <a:pt x="6054046" y="265766"/>
                  <a:pt x="6049163" y="267557"/>
                  <a:pt x="6044280" y="267557"/>
                </a:cubicBezTo>
                <a:cubicBezTo>
                  <a:pt x="6054046" y="267557"/>
                  <a:pt x="6044280" y="260395"/>
                  <a:pt x="6044280" y="260395"/>
                </a:cubicBezTo>
                <a:cubicBezTo>
                  <a:pt x="6034514" y="260395"/>
                  <a:pt x="6034514" y="267557"/>
                  <a:pt x="6034514" y="267557"/>
                </a:cubicBezTo>
                <a:cubicBezTo>
                  <a:pt x="6024748" y="260395"/>
                  <a:pt x="6034514" y="260395"/>
                  <a:pt x="6034514" y="253234"/>
                </a:cubicBezTo>
                <a:cubicBezTo>
                  <a:pt x="6034514" y="260395"/>
                  <a:pt x="6054046" y="260395"/>
                  <a:pt x="6054046" y="253234"/>
                </a:cubicBezTo>
                <a:close/>
                <a:moveTo>
                  <a:pt x="6073663" y="253234"/>
                </a:moveTo>
                <a:cubicBezTo>
                  <a:pt x="6073663" y="253234"/>
                  <a:pt x="6083682" y="253234"/>
                  <a:pt x="6083682" y="260568"/>
                </a:cubicBezTo>
                <a:cubicBezTo>
                  <a:pt x="6083682" y="260568"/>
                  <a:pt x="6073663" y="260568"/>
                  <a:pt x="6073663" y="253234"/>
                </a:cubicBezTo>
                <a:close/>
                <a:moveTo>
                  <a:pt x="6162947" y="253234"/>
                </a:moveTo>
                <a:cubicBezTo>
                  <a:pt x="6153223" y="260352"/>
                  <a:pt x="6162947" y="260352"/>
                  <a:pt x="6162947" y="267470"/>
                </a:cubicBezTo>
                <a:cubicBezTo>
                  <a:pt x="6153223" y="260352"/>
                  <a:pt x="6153223" y="260352"/>
                  <a:pt x="6153223" y="253234"/>
                </a:cubicBezTo>
                <a:close/>
                <a:moveTo>
                  <a:pt x="6440033" y="253234"/>
                </a:moveTo>
                <a:cubicBezTo>
                  <a:pt x="6440033" y="253234"/>
                  <a:pt x="6440033" y="253234"/>
                  <a:pt x="6440033" y="260352"/>
                </a:cubicBezTo>
                <a:cubicBezTo>
                  <a:pt x="6440033" y="260352"/>
                  <a:pt x="6449856" y="253234"/>
                  <a:pt x="6459678" y="260352"/>
                </a:cubicBezTo>
                <a:cubicBezTo>
                  <a:pt x="6459678" y="267470"/>
                  <a:pt x="6459678" y="267470"/>
                  <a:pt x="6459678" y="267470"/>
                </a:cubicBezTo>
                <a:cubicBezTo>
                  <a:pt x="6449856" y="260352"/>
                  <a:pt x="6449856" y="260352"/>
                  <a:pt x="6440033" y="267470"/>
                </a:cubicBezTo>
                <a:cubicBezTo>
                  <a:pt x="6440033" y="260352"/>
                  <a:pt x="6430211" y="253234"/>
                  <a:pt x="6440033" y="253234"/>
                </a:cubicBezTo>
                <a:close/>
                <a:moveTo>
                  <a:pt x="6539042" y="253234"/>
                </a:moveTo>
                <a:cubicBezTo>
                  <a:pt x="6539042" y="260424"/>
                  <a:pt x="6548668" y="267614"/>
                  <a:pt x="6548668" y="274804"/>
                </a:cubicBezTo>
                <a:lnTo>
                  <a:pt x="6539042" y="273930"/>
                </a:lnTo>
                <a:lnTo>
                  <a:pt x="6539042" y="274804"/>
                </a:lnTo>
                <a:cubicBezTo>
                  <a:pt x="6536636" y="274804"/>
                  <a:pt x="6534831" y="274355"/>
                  <a:pt x="6533477" y="273681"/>
                </a:cubicBezTo>
                <a:lnTo>
                  <a:pt x="6531621" y="272076"/>
                </a:lnTo>
                <a:lnTo>
                  <a:pt x="6529717" y="271771"/>
                </a:lnTo>
                <a:cubicBezTo>
                  <a:pt x="6529416" y="272108"/>
                  <a:pt x="6529416" y="273007"/>
                  <a:pt x="6529416" y="274804"/>
                </a:cubicBezTo>
                <a:cubicBezTo>
                  <a:pt x="6519790" y="274804"/>
                  <a:pt x="6529416" y="274804"/>
                  <a:pt x="6529416" y="267614"/>
                </a:cubicBezTo>
                <a:cubicBezTo>
                  <a:pt x="6529416" y="267614"/>
                  <a:pt x="6529416" y="269412"/>
                  <a:pt x="6530619" y="271209"/>
                </a:cubicBezTo>
                <a:lnTo>
                  <a:pt x="6531621" y="272076"/>
                </a:lnTo>
                <a:lnTo>
                  <a:pt x="6531822" y="272108"/>
                </a:lnTo>
                <a:cubicBezTo>
                  <a:pt x="6533026" y="272557"/>
                  <a:pt x="6534831" y="273231"/>
                  <a:pt x="6537538" y="273793"/>
                </a:cubicBezTo>
                <a:lnTo>
                  <a:pt x="6539042" y="273930"/>
                </a:lnTo>
                <a:close/>
                <a:moveTo>
                  <a:pt x="6647676" y="253234"/>
                </a:moveTo>
                <a:cubicBezTo>
                  <a:pt x="6647676" y="260568"/>
                  <a:pt x="6647676" y="260568"/>
                  <a:pt x="6647676" y="260568"/>
                </a:cubicBezTo>
                <a:cubicBezTo>
                  <a:pt x="6637658" y="260568"/>
                  <a:pt x="6637658" y="260568"/>
                  <a:pt x="6637658" y="260568"/>
                </a:cubicBezTo>
                <a:cubicBezTo>
                  <a:pt x="6637658" y="253234"/>
                  <a:pt x="6637658" y="253234"/>
                  <a:pt x="6637658" y="253234"/>
                </a:cubicBezTo>
                <a:cubicBezTo>
                  <a:pt x="6647676" y="253234"/>
                  <a:pt x="6647676" y="253234"/>
                  <a:pt x="6647676" y="253234"/>
                </a:cubicBezTo>
                <a:close/>
                <a:moveTo>
                  <a:pt x="6697770" y="253234"/>
                </a:moveTo>
                <a:cubicBezTo>
                  <a:pt x="6697770" y="260568"/>
                  <a:pt x="6697770" y="260568"/>
                  <a:pt x="6697770" y="260568"/>
                </a:cubicBezTo>
                <a:cubicBezTo>
                  <a:pt x="6688340" y="260568"/>
                  <a:pt x="6688340" y="260568"/>
                  <a:pt x="6688340" y="253234"/>
                </a:cubicBezTo>
                <a:cubicBezTo>
                  <a:pt x="6688340" y="253234"/>
                  <a:pt x="6688340" y="253234"/>
                  <a:pt x="6697770" y="253234"/>
                </a:cubicBezTo>
                <a:close/>
                <a:moveTo>
                  <a:pt x="7568219" y="253234"/>
                </a:moveTo>
                <a:cubicBezTo>
                  <a:pt x="7578239" y="253234"/>
                  <a:pt x="7578239" y="253234"/>
                  <a:pt x="7578239" y="260568"/>
                </a:cubicBezTo>
                <a:cubicBezTo>
                  <a:pt x="7578239" y="260568"/>
                  <a:pt x="7568219" y="260568"/>
                  <a:pt x="7568219" y="253234"/>
                </a:cubicBezTo>
                <a:close/>
                <a:moveTo>
                  <a:pt x="7717321" y="253234"/>
                </a:moveTo>
                <a:cubicBezTo>
                  <a:pt x="7717321" y="253234"/>
                  <a:pt x="7717321" y="253234"/>
                  <a:pt x="7717321" y="260568"/>
                </a:cubicBezTo>
                <a:cubicBezTo>
                  <a:pt x="7707893" y="260568"/>
                  <a:pt x="7707893" y="260568"/>
                  <a:pt x="7707893" y="260568"/>
                </a:cubicBezTo>
                <a:cubicBezTo>
                  <a:pt x="7707893" y="253234"/>
                  <a:pt x="7707893" y="253234"/>
                  <a:pt x="7707893" y="253234"/>
                </a:cubicBezTo>
                <a:cubicBezTo>
                  <a:pt x="7717321" y="253234"/>
                  <a:pt x="7717321" y="253234"/>
                  <a:pt x="7717321" y="253234"/>
                </a:cubicBezTo>
                <a:close/>
                <a:moveTo>
                  <a:pt x="7816330" y="253234"/>
                </a:moveTo>
                <a:cubicBezTo>
                  <a:pt x="7816330" y="260568"/>
                  <a:pt x="7806900" y="260568"/>
                  <a:pt x="7806900" y="260568"/>
                </a:cubicBezTo>
                <a:cubicBezTo>
                  <a:pt x="7806900" y="253234"/>
                  <a:pt x="7806900" y="253234"/>
                  <a:pt x="7816330" y="253234"/>
                </a:cubicBezTo>
                <a:close/>
                <a:moveTo>
                  <a:pt x="8221794" y="253234"/>
                </a:moveTo>
                <a:cubicBezTo>
                  <a:pt x="8221794" y="260352"/>
                  <a:pt x="8221794" y="260352"/>
                  <a:pt x="8221794" y="267470"/>
                </a:cubicBezTo>
                <a:cubicBezTo>
                  <a:pt x="8211775" y="267470"/>
                  <a:pt x="8211775" y="267470"/>
                  <a:pt x="8211775" y="267470"/>
                </a:cubicBezTo>
                <a:cubicBezTo>
                  <a:pt x="8211775" y="265691"/>
                  <a:pt x="8211775" y="264801"/>
                  <a:pt x="8211931" y="264467"/>
                </a:cubicBezTo>
                <a:cubicBezTo>
                  <a:pt x="8212401" y="263467"/>
                  <a:pt x="8214279" y="267470"/>
                  <a:pt x="8221794" y="267470"/>
                </a:cubicBezTo>
                <a:cubicBezTo>
                  <a:pt x="8221794" y="260352"/>
                  <a:pt x="8221794" y="260352"/>
                  <a:pt x="8211775" y="253234"/>
                </a:cubicBezTo>
                <a:cubicBezTo>
                  <a:pt x="8211775" y="253234"/>
                  <a:pt x="8221794" y="260352"/>
                  <a:pt x="8221794" y="253234"/>
                </a:cubicBezTo>
                <a:close/>
                <a:moveTo>
                  <a:pt x="8469610" y="253234"/>
                </a:moveTo>
                <a:cubicBezTo>
                  <a:pt x="8479333" y="253234"/>
                  <a:pt x="8469610" y="267470"/>
                  <a:pt x="8459885" y="260352"/>
                </a:cubicBezTo>
                <a:cubicBezTo>
                  <a:pt x="8459885" y="253234"/>
                  <a:pt x="8469610" y="260352"/>
                  <a:pt x="8469610" y="253234"/>
                </a:cubicBezTo>
                <a:close/>
                <a:moveTo>
                  <a:pt x="8548875" y="253234"/>
                </a:moveTo>
                <a:cubicBezTo>
                  <a:pt x="8548875" y="260352"/>
                  <a:pt x="8558894" y="253234"/>
                  <a:pt x="8558894" y="260352"/>
                </a:cubicBezTo>
                <a:cubicBezTo>
                  <a:pt x="8558894" y="260352"/>
                  <a:pt x="8558894" y="260352"/>
                  <a:pt x="8548875" y="260352"/>
                </a:cubicBezTo>
                <a:cubicBezTo>
                  <a:pt x="8558894" y="260352"/>
                  <a:pt x="8548875" y="267470"/>
                  <a:pt x="8548875" y="267470"/>
                </a:cubicBezTo>
                <a:cubicBezTo>
                  <a:pt x="8548875" y="263911"/>
                  <a:pt x="8548875" y="262132"/>
                  <a:pt x="8548875" y="260352"/>
                </a:cubicBezTo>
                <a:cubicBezTo>
                  <a:pt x="8548875" y="258573"/>
                  <a:pt x="8548875" y="256793"/>
                  <a:pt x="8548875" y="253234"/>
                </a:cubicBezTo>
                <a:close/>
                <a:moveTo>
                  <a:pt x="8647883" y="253234"/>
                </a:moveTo>
                <a:cubicBezTo>
                  <a:pt x="8647883" y="253234"/>
                  <a:pt x="8657902" y="253234"/>
                  <a:pt x="8657902" y="260568"/>
                </a:cubicBezTo>
                <a:cubicBezTo>
                  <a:pt x="8657902" y="260568"/>
                  <a:pt x="8647883" y="253234"/>
                  <a:pt x="8647883" y="260568"/>
                </a:cubicBezTo>
                <a:cubicBezTo>
                  <a:pt x="8647883" y="253234"/>
                  <a:pt x="8647883" y="253234"/>
                  <a:pt x="8647883" y="253234"/>
                </a:cubicBezTo>
                <a:close/>
                <a:moveTo>
                  <a:pt x="8875367" y="253234"/>
                </a:moveTo>
                <a:lnTo>
                  <a:pt x="8875285" y="253876"/>
                </a:lnTo>
                <a:lnTo>
                  <a:pt x="8867779" y="253876"/>
                </a:lnTo>
                <a:cubicBezTo>
                  <a:pt x="8867779" y="257661"/>
                  <a:pt x="8870276" y="259554"/>
                  <a:pt x="8874030" y="259554"/>
                </a:cubicBezTo>
                <a:lnTo>
                  <a:pt x="8874588" y="259324"/>
                </a:lnTo>
                <a:lnTo>
                  <a:pt x="8874115" y="263022"/>
                </a:lnTo>
                <a:lnTo>
                  <a:pt x="8867374" y="266442"/>
                </a:lnTo>
                <a:lnTo>
                  <a:pt x="8867109" y="264135"/>
                </a:lnTo>
                <a:lnTo>
                  <a:pt x="8869105" y="260352"/>
                </a:lnTo>
                <a:cubicBezTo>
                  <a:pt x="8870358" y="258573"/>
                  <a:pt x="8870358" y="256793"/>
                  <a:pt x="8865348" y="253234"/>
                </a:cubicBezTo>
                <a:cubicBezTo>
                  <a:pt x="8875367" y="253234"/>
                  <a:pt x="8875367" y="253234"/>
                  <a:pt x="8875367" y="253234"/>
                </a:cubicBezTo>
                <a:close/>
                <a:moveTo>
                  <a:pt x="9024470" y="253234"/>
                </a:moveTo>
                <a:lnTo>
                  <a:pt x="9026977" y="255749"/>
                </a:lnTo>
                <a:lnTo>
                  <a:pt x="9030271" y="254363"/>
                </a:lnTo>
                <a:lnTo>
                  <a:pt x="9030243" y="254346"/>
                </a:lnTo>
                <a:cubicBezTo>
                  <a:pt x="9028724" y="253679"/>
                  <a:pt x="9026901" y="253234"/>
                  <a:pt x="9024470" y="253234"/>
                </a:cubicBezTo>
                <a:close/>
                <a:moveTo>
                  <a:pt x="9063264" y="253234"/>
                </a:moveTo>
                <a:lnTo>
                  <a:pt x="9063071" y="253234"/>
                </a:lnTo>
                <a:lnTo>
                  <a:pt x="9063354" y="253397"/>
                </a:lnTo>
                <a:lnTo>
                  <a:pt x="9063365" y="253388"/>
                </a:lnTo>
                <a:lnTo>
                  <a:pt x="9063365" y="253339"/>
                </a:lnTo>
                <a:close/>
                <a:moveTo>
                  <a:pt x="9063549" y="253234"/>
                </a:moveTo>
                <a:lnTo>
                  <a:pt x="9063365" y="253234"/>
                </a:lnTo>
                <a:lnTo>
                  <a:pt x="9063365" y="253339"/>
                </a:lnTo>
                <a:lnTo>
                  <a:pt x="9063391" y="253366"/>
                </a:lnTo>
                <a:close/>
                <a:moveTo>
                  <a:pt x="9578446" y="253234"/>
                </a:moveTo>
                <a:cubicBezTo>
                  <a:pt x="9578446" y="260567"/>
                  <a:pt x="9588169" y="260567"/>
                  <a:pt x="9597894" y="260567"/>
                </a:cubicBezTo>
                <a:cubicBezTo>
                  <a:pt x="9597894" y="253234"/>
                  <a:pt x="9588169" y="253234"/>
                  <a:pt x="9578446" y="253234"/>
                </a:cubicBezTo>
                <a:close/>
                <a:moveTo>
                  <a:pt x="8029451" y="251527"/>
                </a:moveTo>
                <a:cubicBezTo>
                  <a:pt x="8029911" y="251196"/>
                  <a:pt x="8031138" y="251638"/>
                  <a:pt x="8033592" y="253407"/>
                </a:cubicBezTo>
                <a:cubicBezTo>
                  <a:pt x="8033592" y="260482"/>
                  <a:pt x="8043408" y="260482"/>
                  <a:pt x="8043408" y="267557"/>
                </a:cubicBezTo>
                <a:lnTo>
                  <a:pt x="8046333" y="270405"/>
                </a:lnTo>
                <a:lnTo>
                  <a:pt x="8048315" y="270210"/>
                </a:lnTo>
                <a:cubicBezTo>
                  <a:pt x="8050769" y="269325"/>
                  <a:pt x="8053223" y="267557"/>
                  <a:pt x="8053223" y="267557"/>
                </a:cubicBezTo>
                <a:cubicBezTo>
                  <a:pt x="8053223" y="274632"/>
                  <a:pt x="8053223" y="274632"/>
                  <a:pt x="8064441" y="281707"/>
                </a:cubicBezTo>
                <a:cubicBezTo>
                  <a:pt x="8058832" y="281707"/>
                  <a:pt x="8056028" y="279938"/>
                  <a:pt x="8053399" y="277285"/>
                </a:cubicBezTo>
                <a:lnTo>
                  <a:pt x="8046333" y="270405"/>
                </a:lnTo>
                <a:lnTo>
                  <a:pt x="8044941" y="270541"/>
                </a:lnTo>
                <a:cubicBezTo>
                  <a:pt x="8044021" y="270210"/>
                  <a:pt x="8043408" y="269325"/>
                  <a:pt x="8043408" y="267557"/>
                </a:cubicBezTo>
                <a:cubicBezTo>
                  <a:pt x="8033592" y="267557"/>
                  <a:pt x="8033592" y="260482"/>
                  <a:pt x="8033592" y="260482"/>
                </a:cubicBezTo>
                <a:cubicBezTo>
                  <a:pt x="8033592" y="260482"/>
                  <a:pt x="8028071" y="252522"/>
                  <a:pt x="8029451" y="251527"/>
                </a:cubicBezTo>
                <a:close/>
                <a:moveTo>
                  <a:pt x="2145710" y="250022"/>
                </a:moveTo>
                <a:lnTo>
                  <a:pt x="2147336" y="254223"/>
                </a:lnTo>
                <a:lnTo>
                  <a:pt x="2148120" y="252117"/>
                </a:lnTo>
                <a:lnTo>
                  <a:pt x="2147343" y="251342"/>
                </a:lnTo>
                <a:close/>
                <a:moveTo>
                  <a:pt x="11419986" y="250022"/>
                </a:moveTo>
                <a:lnTo>
                  <a:pt x="11421612" y="254223"/>
                </a:lnTo>
                <a:lnTo>
                  <a:pt x="11422396" y="252117"/>
                </a:lnTo>
                <a:lnTo>
                  <a:pt x="11421618" y="251342"/>
                </a:lnTo>
                <a:close/>
                <a:moveTo>
                  <a:pt x="8923557" y="249264"/>
                </a:moveTo>
                <a:lnTo>
                  <a:pt x="8925438" y="253397"/>
                </a:lnTo>
                <a:cubicBezTo>
                  <a:pt x="8925438" y="253397"/>
                  <a:pt x="8925438" y="251611"/>
                  <a:pt x="8924220" y="249825"/>
                </a:cubicBezTo>
                <a:close/>
                <a:moveTo>
                  <a:pt x="5271879" y="248186"/>
                </a:moveTo>
                <a:lnTo>
                  <a:pt x="5272873" y="252560"/>
                </a:lnTo>
                <a:cubicBezTo>
                  <a:pt x="5274287" y="253450"/>
                  <a:pt x="5277116" y="253450"/>
                  <a:pt x="5282774" y="253450"/>
                </a:cubicBezTo>
                <a:cubicBezTo>
                  <a:pt x="5282774" y="253450"/>
                  <a:pt x="5271458" y="253450"/>
                  <a:pt x="5282774" y="260568"/>
                </a:cubicBezTo>
                <a:cubicBezTo>
                  <a:pt x="5292203" y="260568"/>
                  <a:pt x="5292203" y="260568"/>
                  <a:pt x="5292203" y="267470"/>
                </a:cubicBezTo>
                <a:cubicBezTo>
                  <a:pt x="5282774" y="267470"/>
                  <a:pt x="5282774" y="267470"/>
                  <a:pt x="5282774" y="267470"/>
                </a:cubicBezTo>
                <a:cubicBezTo>
                  <a:pt x="5282774" y="260568"/>
                  <a:pt x="5282774" y="260568"/>
                  <a:pt x="5282774" y="260568"/>
                </a:cubicBezTo>
                <a:cubicBezTo>
                  <a:pt x="5271458" y="260568"/>
                  <a:pt x="5261558" y="253450"/>
                  <a:pt x="5271458" y="253450"/>
                </a:cubicBezTo>
                <a:lnTo>
                  <a:pt x="5264832" y="253450"/>
                </a:lnTo>
                <a:close/>
                <a:moveTo>
                  <a:pt x="3817968" y="247760"/>
                </a:moveTo>
                <a:cubicBezTo>
                  <a:pt x="3809027" y="245673"/>
                  <a:pt x="3790202" y="254024"/>
                  <a:pt x="3782672" y="254024"/>
                </a:cubicBezTo>
                <a:cubicBezTo>
                  <a:pt x="3782672" y="261447"/>
                  <a:pt x="3792712" y="261447"/>
                  <a:pt x="3802752" y="261447"/>
                </a:cubicBezTo>
                <a:cubicBezTo>
                  <a:pt x="3812791" y="254024"/>
                  <a:pt x="3812791" y="246600"/>
                  <a:pt x="3822831" y="254024"/>
                </a:cubicBezTo>
                <a:cubicBezTo>
                  <a:pt x="3822831" y="250312"/>
                  <a:pt x="3820948" y="248456"/>
                  <a:pt x="3817968" y="247760"/>
                </a:cubicBezTo>
                <a:close/>
                <a:moveTo>
                  <a:pt x="522064" y="246843"/>
                </a:moveTo>
                <a:cubicBezTo>
                  <a:pt x="533570" y="254223"/>
                  <a:pt x="533570" y="254223"/>
                  <a:pt x="533570" y="254223"/>
                </a:cubicBezTo>
                <a:cubicBezTo>
                  <a:pt x="543638" y="254223"/>
                  <a:pt x="533570" y="246843"/>
                  <a:pt x="522064" y="246843"/>
                </a:cubicBezTo>
                <a:close/>
                <a:moveTo>
                  <a:pt x="3190100" y="246843"/>
                </a:moveTo>
                <a:lnTo>
                  <a:pt x="3188010" y="247257"/>
                </a:lnTo>
                <a:lnTo>
                  <a:pt x="3188370" y="247765"/>
                </a:lnTo>
                <a:cubicBezTo>
                  <a:pt x="3189470" y="250072"/>
                  <a:pt x="3190100" y="252378"/>
                  <a:pt x="3190100" y="254223"/>
                </a:cubicBezTo>
                <a:cubicBezTo>
                  <a:pt x="3190100" y="254223"/>
                  <a:pt x="3190100" y="254223"/>
                  <a:pt x="3190100" y="246843"/>
                </a:cubicBezTo>
                <a:close/>
                <a:moveTo>
                  <a:pt x="4140813" y="246843"/>
                </a:moveTo>
                <a:cubicBezTo>
                  <a:pt x="4129306" y="254223"/>
                  <a:pt x="4129306" y="254223"/>
                  <a:pt x="4140813" y="254223"/>
                </a:cubicBezTo>
                <a:cubicBezTo>
                  <a:pt x="4140813" y="261603"/>
                  <a:pt x="4150881" y="261603"/>
                  <a:pt x="4150881" y="270038"/>
                </a:cubicBezTo>
                <a:cubicBezTo>
                  <a:pt x="4160949" y="270038"/>
                  <a:pt x="4150881" y="261603"/>
                  <a:pt x="4160949" y="254223"/>
                </a:cubicBezTo>
                <a:cubicBezTo>
                  <a:pt x="4140813" y="261603"/>
                  <a:pt x="4150881" y="246843"/>
                  <a:pt x="4140813" y="246843"/>
                </a:cubicBezTo>
                <a:close/>
                <a:moveTo>
                  <a:pt x="9796340" y="246843"/>
                </a:moveTo>
                <a:cubicBezTo>
                  <a:pt x="9807846" y="254223"/>
                  <a:pt x="9807846" y="254223"/>
                  <a:pt x="9807846" y="254223"/>
                </a:cubicBezTo>
                <a:cubicBezTo>
                  <a:pt x="9817914" y="254223"/>
                  <a:pt x="9807846" y="246843"/>
                  <a:pt x="9796340" y="246843"/>
                </a:cubicBezTo>
                <a:close/>
                <a:moveTo>
                  <a:pt x="31586" y="246749"/>
                </a:moveTo>
                <a:cubicBezTo>
                  <a:pt x="21615" y="246749"/>
                  <a:pt x="21615" y="246749"/>
                  <a:pt x="11687" y="246749"/>
                </a:cubicBezTo>
                <a:cubicBezTo>
                  <a:pt x="11687" y="254098"/>
                  <a:pt x="1767" y="254098"/>
                  <a:pt x="11687" y="254098"/>
                </a:cubicBezTo>
                <a:cubicBezTo>
                  <a:pt x="21615" y="261447"/>
                  <a:pt x="31586" y="254098"/>
                  <a:pt x="31586" y="246749"/>
                </a:cubicBezTo>
                <a:close/>
                <a:moveTo>
                  <a:pt x="328074" y="246749"/>
                </a:moveTo>
                <a:cubicBezTo>
                  <a:pt x="328074" y="246749"/>
                  <a:pt x="328074" y="246749"/>
                  <a:pt x="318117" y="246749"/>
                </a:cubicBezTo>
                <a:cubicBezTo>
                  <a:pt x="318117" y="246749"/>
                  <a:pt x="318117" y="253876"/>
                  <a:pt x="328074" y="253876"/>
                </a:cubicBezTo>
                <a:cubicBezTo>
                  <a:pt x="328074" y="253876"/>
                  <a:pt x="339470" y="253876"/>
                  <a:pt x="328074" y="246749"/>
                </a:cubicBezTo>
                <a:close/>
                <a:moveTo>
                  <a:pt x="420216" y="246749"/>
                </a:moveTo>
                <a:cubicBezTo>
                  <a:pt x="410030" y="246749"/>
                  <a:pt x="410030" y="254098"/>
                  <a:pt x="410030" y="261447"/>
                </a:cubicBezTo>
                <a:cubicBezTo>
                  <a:pt x="420216" y="261447"/>
                  <a:pt x="431899" y="246749"/>
                  <a:pt x="420216" y="246749"/>
                </a:cubicBezTo>
                <a:close/>
                <a:moveTo>
                  <a:pt x="452006" y="246749"/>
                </a:moveTo>
                <a:cubicBezTo>
                  <a:pt x="441939" y="246749"/>
                  <a:pt x="431899" y="246749"/>
                  <a:pt x="431899" y="253876"/>
                </a:cubicBezTo>
                <a:cubicBezTo>
                  <a:pt x="436919" y="253876"/>
                  <a:pt x="441945" y="253876"/>
                  <a:pt x="445738" y="252985"/>
                </a:cubicBezTo>
                <a:lnTo>
                  <a:pt x="449822" y="251084"/>
                </a:lnTo>
                <a:lnTo>
                  <a:pt x="448442" y="254338"/>
                </a:lnTo>
                <a:cubicBezTo>
                  <a:pt x="442794" y="258836"/>
                  <a:pt x="431493" y="256068"/>
                  <a:pt x="431493" y="261603"/>
                </a:cubicBezTo>
                <a:cubicBezTo>
                  <a:pt x="441559" y="261603"/>
                  <a:pt x="471759" y="246843"/>
                  <a:pt x="471759" y="261603"/>
                </a:cubicBezTo>
                <a:cubicBezTo>
                  <a:pt x="471759" y="261603"/>
                  <a:pt x="471759" y="261603"/>
                  <a:pt x="471759" y="254223"/>
                </a:cubicBezTo>
                <a:cubicBezTo>
                  <a:pt x="471759" y="261603"/>
                  <a:pt x="491892" y="270038"/>
                  <a:pt x="491892" y="261603"/>
                </a:cubicBezTo>
                <a:cubicBezTo>
                  <a:pt x="471759" y="261603"/>
                  <a:pt x="481826" y="246843"/>
                  <a:pt x="471759" y="246843"/>
                </a:cubicBezTo>
                <a:cubicBezTo>
                  <a:pt x="471759" y="246843"/>
                  <a:pt x="466061" y="250994"/>
                  <a:pt x="458981" y="249956"/>
                </a:cubicBezTo>
                <a:lnTo>
                  <a:pt x="451911" y="246976"/>
                </a:lnTo>
                <a:close/>
                <a:moveTo>
                  <a:pt x="870596" y="246749"/>
                </a:moveTo>
                <a:cubicBezTo>
                  <a:pt x="890676" y="246749"/>
                  <a:pt x="890676" y="261447"/>
                  <a:pt x="880636" y="261447"/>
                </a:cubicBezTo>
                <a:cubicBezTo>
                  <a:pt x="870596" y="261447"/>
                  <a:pt x="880636" y="254098"/>
                  <a:pt x="870596" y="246749"/>
                </a:cubicBezTo>
                <a:close/>
                <a:moveTo>
                  <a:pt x="1258792" y="246749"/>
                </a:moveTo>
                <a:cubicBezTo>
                  <a:pt x="1258792" y="246749"/>
                  <a:pt x="1248448" y="246749"/>
                  <a:pt x="1248448" y="253875"/>
                </a:cubicBezTo>
                <a:cubicBezTo>
                  <a:pt x="1258792" y="253875"/>
                  <a:pt x="1258792" y="253875"/>
                  <a:pt x="1258792" y="246749"/>
                </a:cubicBezTo>
                <a:close/>
                <a:moveTo>
                  <a:pt x="1278871" y="246749"/>
                </a:moveTo>
                <a:cubicBezTo>
                  <a:pt x="1278871" y="253875"/>
                  <a:pt x="1288911" y="253875"/>
                  <a:pt x="1298950" y="253875"/>
                </a:cubicBezTo>
                <a:cubicBezTo>
                  <a:pt x="1288911" y="253875"/>
                  <a:pt x="1288911" y="246749"/>
                  <a:pt x="1278871" y="246749"/>
                </a:cubicBezTo>
                <a:close/>
                <a:moveTo>
                  <a:pt x="1555111" y="246749"/>
                </a:moveTo>
                <a:cubicBezTo>
                  <a:pt x="1555111" y="254118"/>
                  <a:pt x="1555111" y="254118"/>
                  <a:pt x="1555111" y="254118"/>
                </a:cubicBezTo>
                <a:cubicBezTo>
                  <a:pt x="1555111" y="254118"/>
                  <a:pt x="1545072" y="261487"/>
                  <a:pt x="1545072" y="269909"/>
                </a:cubicBezTo>
                <a:cubicBezTo>
                  <a:pt x="1535032" y="269909"/>
                  <a:pt x="1535032" y="261487"/>
                  <a:pt x="1535032" y="261487"/>
                </a:cubicBezTo>
                <a:cubicBezTo>
                  <a:pt x="1555111" y="261487"/>
                  <a:pt x="1545072" y="246749"/>
                  <a:pt x="1555111" y="246749"/>
                </a:cubicBezTo>
                <a:close/>
                <a:moveTo>
                  <a:pt x="1709051" y="246749"/>
                </a:moveTo>
                <a:cubicBezTo>
                  <a:pt x="1718786" y="246749"/>
                  <a:pt x="1718786" y="254098"/>
                  <a:pt x="1709051" y="261447"/>
                </a:cubicBezTo>
                <a:cubicBezTo>
                  <a:pt x="1709051" y="246749"/>
                  <a:pt x="1709051" y="246749"/>
                  <a:pt x="1709051" y="246749"/>
                </a:cubicBezTo>
                <a:close/>
                <a:moveTo>
                  <a:pt x="1810663" y="246749"/>
                </a:moveTo>
                <a:cubicBezTo>
                  <a:pt x="1821007" y="246749"/>
                  <a:pt x="1821007" y="254098"/>
                  <a:pt x="1821007" y="254098"/>
                </a:cubicBezTo>
                <a:cubicBezTo>
                  <a:pt x="1810663" y="261447"/>
                  <a:pt x="1810663" y="254098"/>
                  <a:pt x="1810663" y="246749"/>
                </a:cubicBezTo>
                <a:close/>
                <a:moveTo>
                  <a:pt x="1841086" y="246749"/>
                </a:moveTo>
                <a:cubicBezTo>
                  <a:pt x="1841086" y="253875"/>
                  <a:pt x="1841086" y="253875"/>
                  <a:pt x="1841086" y="253875"/>
                </a:cubicBezTo>
                <a:cubicBezTo>
                  <a:pt x="1841086" y="253875"/>
                  <a:pt x="1830742" y="253875"/>
                  <a:pt x="1841086" y="246749"/>
                </a:cubicBezTo>
                <a:close/>
                <a:moveTo>
                  <a:pt x="1903148" y="246749"/>
                </a:moveTo>
                <a:cubicBezTo>
                  <a:pt x="1903148" y="254110"/>
                  <a:pt x="1891643" y="254110"/>
                  <a:pt x="1891643" y="269885"/>
                </a:cubicBezTo>
                <a:cubicBezTo>
                  <a:pt x="1891643" y="277246"/>
                  <a:pt x="1891643" y="277246"/>
                  <a:pt x="1891643" y="284608"/>
                </a:cubicBezTo>
                <a:cubicBezTo>
                  <a:pt x="1881576" y="284608"/>
                  <a:pt x="1881576" y="277246"/>
                  <a:pt x="1881576" y="277246"/>
                </a:cubicBezTo>
                <a:cubicBezTo>
                  <a:pt x="1881576" y="277246"/>
                  <a:pt x="1891643" y="269885"/>
                  <a:pt x="1871508" y="269885"/>
                </a:cubicBezTo>
                <a:cubicBezTo>
                  <a:pt x="1881576" y="269885"/>
                  <a:pt x="1881576" y="269885"/>
                  <a:pt x="1891643" y="269885"/>
                </a:cubicBezTo>
                <a:cubicBezTo>
                  <a:pt x="1881576" y="261472"/>
                  <a:pt x="1881576" y="261472"/>
                  <a:pt x="1881576" y="254110"/>
                </a:cubicBezTo>
                <a:cubicBezTo>
                  <a:pt x="1891643" y="261472"/>
                  <a:pt x="1891643" y="246749"/>
                  <a:pt x="1891643" y="246749"/>
                </a:cubicBezTo>
                <a:cubicBezTo>
                  <a:pt x="1891643" y="246749"/>
                  <a:pt x="1891643" y="246749"/>
                  <a:pt x="1903148" y="246749"/>
                </a:cubicBezTo>
                <a:close/>
                <a:moveTo>
                  <a:pt x="1983532" y="246749"/>
                </a:moveTo>
                <a:cubicBezTo>
                  <a:pt x="1995026" y="254118"/>
                  <a:pt x="1983532" y="254118"/>
                  <a:pt x="1983532" y="261487"/>
                </a:cubicBezTo>
                <a:cubicBezTo>
                  <a:pt x="1973476" y="261487"/>
                  <a:pt x="1963420" y="269909"/>
                  <a:pt x="1953363" y="261487"/>
                </a:cubicBezTo>
                <a:cubicBezTo>
                  <a:pt x="1973476" y="261487"/>
                  <a:pt x="1963420" y="261487"/>
                  <a:pt x="1973476" y="254118"/>
                </a:cubicBezTo>
                <a:cubicBezTo>
                  <a:pt x="1953363" y="254118"/>
                  <a:pt x="1953363" y="254118"/>
                  <a:pt x="1953363" y="254118"/>
                </a:cubicBezTo>
                <a:cubicBezTo>
                  <a:pt x="1953363" y="254118"/>
                  <a:pt x="1943306" y="254118"/>
                  <a:pt x="1953363" y="246749"/>
                </a:cubicBezTo>
                <a:cubicBezTo>
                  <a:pt x="1953363" y="254118"/>
                  <a:pt x="1963420" y="246749"/>
                  <a:pt x="1973476" y="254118"/>
                </a:cubicBezTo>
                <a:cubicBezTo>
                  <a:pt x="1973476" y="261487"/>
                  <a:pt x="1973476" y="261487"/>
                  <a:pt x="1973476" y="261487"/>
                </a:cubicBezTo>
                <a:cubicBezTo>
                  <a:pt x="1983532" y="261487"/>
                  <a:pt x="1973476" y="254118"/>
                  <a:pt x="1983532" y="246749"/>
                </a:cubicBezTo>
                <a:close/>
                <a:moveTo>
                  <a:pt x="2229282" y="246749"/>
                </a:moveTo>
                <a:cubicBezTo>
                  <a:pt x="2239626" y="246749"/>
                  <a:pt x="2239626" y="253875"/>
                  <a:pt x="2239626" y="253875"/>
                </a:cubicBezTo>
                <a:cubicBezTo>
                  <a:pt x="2239626" y="253875"/>
                  <a:pt x="2229282" y="253875"/>
                  <a:pt x="2229282" y="246749"/>
                </a:cubicBezTo>
                <a:close/>
                <a:moveTo>
                  <a:pt x="2403300" y="246749"/>
                </a:moveTo>
                <a:cubicBezTo>
                  <a:pt x="2413644" y="254118"/>
                  <a:pt x="2403300" y="261488"/>
                  <a:pt x="2413644" y="261488"/>
                </a:cubicBezTo>
                <a:cubicBezTo>
                  <a:pt x="2403300" y="269910"/>
                  <a:pt x="2403300" y="254118"/>
                  <a:pt x="2403300" y="254118"/>
                </a:cubicBezTo>
                <a:cubicBezTo>
                  <a:pt x="2403300" y="254118"/>
                  <a:pt x="2403300" y="254118"/>
                  <a:pt x="2403300" y="246749"/>
                </a:cubicBezTo>
                <a:close/>
                <a:moveTo>
                  <a:pt x="2545882" y="246749"/>
                </a:moveTo>
                <a:cubicBezTo>
                  <a:pt x="2556023" y="246749"/>
                  <a:pt x="2535741" y="261585"/>
                  <a:pt x="2535741" y="270063"/>
                </a:cubicBezTo>
                <a:cubicBezTo>
                  <a:pt x="2545882" y="270063"/>
                  <a:pt x="2545882" y="277482"/>
                  <a:pt x="2545882" y="277482"/>
                </a:cubicBezTo>
                <a:cubicBezTo>
                  <a:pt x="2535741" y="277482"/>
                  <a:pt x="2525600" y="270063"/>
                  <a:pt x="2535741" y="254167"/>
                </a:cubicBezTo>
                <a:cubicBezTo>
                  <a:pt x="2535741" y="261585"/>
                  <a:pt x="2535741" y="261585"/>
                  <a:pt x="2535741" y="261585"/>
                </a:cubicBezTo>
                <a:cubicBezTo>
                  <a:pt x="2535741" y="254167"/>
                  <a:pt x="2535741" y="254167"/>
                  <a:pt x="2545882" y="246749"/>
                </a:cubicBezTo>
                <a:close/>
                <a:moveTo>
                  <a:pt x="2812184" y="246749"/>
                </a:moveTo>
                <a:lnTo>
                  <a:pt x="2812187" y="246843"/>
                </a:lnTo>
                <a:lnTo>
                  <a:pt x="2812229" y="246843"/>
                </a:lnTo>
                <a:close/>
                <a:moveTo>
                  <a:pt x="2852342" y="246749"/>
                </a:moveTo>
                <a:cubicBezTo>
                  <a:pt x="2842303" y="246749"/>
                  <a:pt x="2842303" y="254098"/>
                  <a:pt x="2842303" y="261447"/>
                </a:cubicBezTo>
                <a:cubicBezTo>
                  <a:pt x="2842303" y="254098"/>
                  <a:pt x="2842303" y="261447"/>
                  <a:pt x="2832263" y="261447"/>
                </a:cubicBezTo>
                <a:cubicBezTo>
                  <a:pt x="2832263" y="254098"/>
                  <a:pt x="2832263" y="254098"/>
                  <a:pt x="2832263" y="254098"/>
                </a:cubicBezTo>
                <a:cubicBezTo>
                  <a:pt x="2832263" y="246749"/>
                  <a:pt x="2842303" y="246749"/>
                  <a:pt x="2852342" y="246749"/>
                </a:cubicBezTo>
                <a:close/>
                <a:moveTo>
                  <a:pt x="2924140" y="246749"/>
                </a:moveTo>
                <a:cubicBezTo>
                  <a:pt x="2924140" y="248591"/>
                  <a:pt x="2924768" y="249973"/>
                  <a:pt x="2925866" y="251124"/>
                </a:cubicBezTo>
                <a:lnTo>
                  <a:pt x="2929701" y="253649"/>
                </a:lnTo>
                <a:lnTo>
                  <a:pt x="2934180" y="254118"/>
                </a:lnTo>
                <a:cubicBezTo>
                  <a:pt x="2934180" y="254118"/>
                  <a:pt x="2934180" y="254118"/>
                  <a:pt x="2934180" y="255039"/>
                </a:cubicBezTo>
                <a:lnTo>
                  <a:pt x="2934180" y="255871"/>
                </a:lnTo>
                <a:lnTo>
                  <a:pt x="2936846" y="257112"/>
                </a:lnTo>
                <a:cubicBezTo>
                  <a:pt x="2939199" y="258263"/>
                  <a:pt x="2941710" y="259645"/>
                  <a:pt x="2944219" y="261488"/>
                </a:cubicBezTo>
                <a:cubicBezTo>
                  <a:pt x="2924140" y="269910"/>
                  <a:pt x="2924140" y="261488"/>
                  <a:pt x="2914100" y="261488"/>
                </a:cubicBezTo>
                <a:cubicBezTo>
                  <a:pt x="2914100" y="254118"/>
                  <a:pt x="2904061" y="254118"/>
                  <a:pt x="2904061" y="254118"/>
                </a:cubicBezTo>
                <a:cubicBezTo>
                  <a:pt x="2924140" y="246749"/>
                  <a:pt x="2914100" y="261488"/>
                  <a:pt x="2934180" y="261488"/>
                </a:cubicBezTo>
                <a:cubicBezTo>
                  <a:pt x="2934180" y="259645"/>
                  <a:pt x="2934180" y="258263"/>
                  <a:pt x="2934180" y="257227"/>
                </a:cubicBezTo>
                <a:lnTo>
                  <a:pt x="2934180" y="255871"/>
                </a:lnTo>
                <a:lnTo>
                  <a:pt x="2930415" y="254118"/>
                </a:lnTo>
                <a:lnTo>
                  <a:pt x="2929701" y="253649"/>
                </a:lnTo>
                <a:lnTo>
                  <a:pt x="2925395" y="253197"/>
                </a:lnTo>
                <a:cubicBezTo>
                  <a:pt x="2921630" y="252276"/>
                  <a:pt x="2919120" y="250434"/>
                  <a:pt x="2924140" y="246749"/>
                </a:cubicBezTo>
                <a:close/>
                <a:moveTo>
                  <a:pt x="2944219" y="246749"/>
                </a:moveTo>
                <a:cubicBezTo>
                  <a:pt x="2944219" y="246749"/>
                  <a:pt x="2944219" y="246749"/>
                  <a:pt x="2944219" y="249755"/>
                </a:cubicBezTo>
                <a:lnTo>
                  <a:pt x="2944219" y="252984"/>
                </a:lnTo>
                <a:lnTo>
                  <a:pt x="2941310" y="250869"/>
                </a:lnTo>
                <a:cubicBezTo>
                  <a:pt x="2940986" y="249866"/>
                  <a:pt x="2941633" y="248530"/>
                  <a:pt x="2944219" y="246749"/>
                </a:cubicBezTo>
                <a:close/>
                <a:moveTo>
                  <a:pt x="3608654" y="246749"/>
                </a:moveTo>
                <a:cubicBezTo>
                  <a:pt x="3598310" y="246749"/>
                  <a:pt x="3598310" y="254098"/>
                  <a:pt x="3598310" y="254098"/>
                </a:cubicBezTo>
                <a:cubicBezTo>
                  <a:pt x="3598310" y="254098"/>
                  <a:pt x="3598310" y="261447"/>
                  <a:pt x="3608654" y="261447"/>
                </a:cubicBezTo>
                <a:cubicBezTo>
                  <a:pt x="3608654" y="254098"/>
                  <a:pt x="3608654" y="254098"/>
                  <a:pt x="3608654" y="246749"/>
                </a:cubicBezTo>
                <a:close/>
                <a:moveTo>
                  <a:pt x="3680452" y="246749"/>
                </a:moveTo>
                <a:cubicBezTo>
                  <a:pt x="3680452" y="253876"/>
                  <a:pt x="3680452" y="253876"/>
                  <a:pt x="3680452" y="253876"/>
                </a:cubicBezTo>
                <a:cubicBezTo>
                  <a:pt x="3690796" y="253876"/>
                  <a:pt x="3680452" y="253876"/>
                  <a:pt x="3690796" y="253876"/>
                </a:cubicBezTo>
                <a:cubicBezTo>
                  <a:pt x="3690796" y="246749"/>
                  <a:pt x="3690796" y="246749"/>
                  <a:pt x="3680452" y="246749"/>
                </a:cubicBezTo>
                <a:close/>
                <a:moveTo>
                  <a:pt x="3710875" y="246749"/>
                </a:moveTo>
                <a:cubicBezTo>
                  <a:pt x="3700531" y="246749"/>
                  <a:pt x="3700531" y="246749"/>
                  <a:pt x="3700531" y="246749"/>
                </a:cubicBezTo>
                <a:cubicBezTo>
                  <a:pt x="3700531" y="246749"/>
                  <a:pt x="3700531" y="246749"/>
                  <a:pt x="3700531" y="253876"/>
                </a:cubicBezTo>
                <a:cubicBezTo>
                  <a:pt x="3710875" y="253876"/>
                  <a:pt x="3710875" y="253876"/>
                  <a:pt x="3710875" y="246749"/>
                </a:cubicBezTo>
                <a:close/>
                <a:moveTo>
                  <a:pt x="3966731" y="246749"/>
                </a:moveTo>
                <a:cubicBezTo>
                  <a:pt x="3966731" y="253876"/>
                  <a:pt x="3956691" y="246749"/>
                  <a:pt x="3956691" y="253876"/>
                </a:cubicBezTo>
                <a:cubicBezTo>
                  <a:pt x="3966731" y="253876"/>
                  <a:pt x="3976770" y="246749"/>
                  <a:pt x="3966731" y="246749"/>
                </a:cubicBezTo>
                <a:close/>
                <a:moveTo>
                  <a:pt x="4119150" y="246749"/>
                </a:moveTo>
                <a:cubicBezTo>
                  <a:pt x="4109111" y="246749"/>
                  <a:pt x="4109111" y="254098"/>
                  <a:pt x="4099070" y="254098"/>
                </a:cubicBezTo>
                <a:cubicBezTo>
                  <a:pt x="4099070" y="261447"/>
                  <a:pt x="4109111" y="254098"/>
                  <a:pt x="4119150" y="254098"/>
                </a:cubicBezTo>
                <a:cubicBezTo>
                  <a:pt x="4119150" y="246749"/>
                  <a:pt x="4119150" y="246749"/>
                  <a:pt x="4119150" y="246749"/>
                </a:cubicBezTo>
                <a:close/>
                <a:moveTo>
                  <a:pt x="4170869" y="246749"/>
                </a:moveTo>
                <a:cubicBezTo>
                  <a:pt x="4161133" y="246749"/>
                  <a:pt x="4161133" y="246749"/>
                  <a:pt x="4161133" y="246749"/>
                </a:cubicBezTo>
                <a:cubicBezTo>
                  <a:pt x="4161133" y="253875"/>
                  <a:pt x="4161133" y="246749"/>
                  <a:pt x="4170869" y="246749"/>
                </a:cubicBezTo>
                <a:close/>
                <a:moveTo>
                  <a:pt x="4497610" y="246749"/>
                </a:moveTo>
                <a:cubicBezTo>
                  <a:pt x="4497610" y="253875"/>
                  <a:pt x="4497610" y="253875"/>
                  <a:pt x="4497610" y="253875"/>
                </a:cubicBezTo>
                <a:cubicBezTo>
                  <a:pt x="4507345" y="253875"/>
                  <a:pt x="4507345" y="253875"/>
                  <a:pt x="4507345" y="253875"/>
                </a:cubicBezTo>
                <a:cubicBezTo>
                  <a:pt x="4497610" y="253875"/>
                  <a:pt x="4497610" y="246749"/>
                  <a:pt x="4497610" y="246749"/>
                </a:cubicBezTo>
                <a:close/>
                <a:moveTo>
                  <a:pt x="4845648" y="246749"/>
                </a:moveTo>
                <a:cubicBezTo>
                  <a:pt x="4845648" y="246749"/>
                  <a:pt x="4835304" y="246749"/>
                  <a:pt x="4835304" y="254098"/>
                </a:cubicBezTo>
                <a:cubicBezTo>
                  <a:pt x="4835304" y="254098"/>
                  <a:pt x="4835304" y="261447"/>
                  <a:pt x="4845648" y="254098"/>
                </a:cubicBezTo>
                <a:cubicBezTo>
                  <a:pt x="4845648" y="254098"/>
                  <a:pt x="4845648" y="254098"/>
                  <a:pt x="4845648" y="246749"/>
                </a:cubicBezTo>
                <a:close/>
                <a:moveTo>
                  <a:pt x="9305862" y="246749"/>
                </a:moveTo>
                <a:cubicBezTo>
                  <a:pt x="9295891" y="246749"/>
                  <a:pt x="9295891" y="246749"/>
                  <a:pt x="9285963" y="246749"/>
                </a:cubicBezTo>
                <a:cubicBezTo>
                  <a:pt x="9285963" y="254098"/>
                  <a:pt x="9276043" y="254098"/>
                  <a:pt x="9285963" y="254098"/>
                </a:cubicBezTo>
                <a:cubicBezTo>
                  <a:pt x="9295891" y="261447"/>
                  <a:pt x="9305862" y="254098"/>
                  <a:pt x="9305862" y="246749"/>
                </a:cubicBezTo>
                <a:close/>
                <a:moveTo>
                  <a:pt x="9602349" y="246749"/>
                </a:moveTo>
                <a:cubicBezTo>
                  <a:pt x="9602349" y="246749"/>
                  <a:pt x="9602349" y="246749"/>
                  <a:pt x="9592393" y="246749"/>
                </a:cubicBezTo>
                <a:cubicBezTo>
                  <a:pt x="9592393" y="246749"/>
                  <a:pt x="9592393" y="253876"/>
                  <a:pt x="9602349" y="253876"/>
                </a:cubicBezTo>
                <a:cubicBezTo>
                  <a:pt x="9602349" y="253876"/>
                  <a:pt x="9613746" y="253876"/>
                  <a:pt x="9602349" y="246749"/>
                </a:cubicBezTo>
                <a:close/>
                <a:moveTo>
                  <a:pt x="9694492" y="246749"/>
                </a:moveTo>
                <a:cubicBezTo>
                  <a:pt x="9684306" y="246749"/>
                  <a:pt x="9684306" y="254098"/>
                  <a:pt x="9684306" y="261447"/>
                </a:cubicBezTo>
                <a:cubicBezTo>
                  <a:pt x="9694492" y="261447"/>
                  <a:pt x="9706175" y="246749"/>
                  <a:pt x="9694492" y="246749"/>
                </a:cubicBezTo>
                <a:close/>
                <a:moveTo>
                  <a:pt x="9726282" y="246749"/>
                </a:moveTo>
                <a:cubicBezTo>
                  <a:pt x="9716215" y="246749"/>
                  <a:pt x="9706175" y="246749"/>
                  <a:pt x="9706175" y="253876"/>
                </a:cubicBezTo>
                <a:cubicBezTo>
                  <a:pt x="9711195" y="253876"/>
                  <a:pt x="9716220" y="253876"/>
                  <a:pt x="9720014" y="252985"/>
                </a:cubicBezTo>
                <a:lnTo>
                  <a:pt x="9724097" y="251084"/>
                </a:lnTo>
                <a:lnTo>
                  <a:pt x="9722717" y="254338"/>
                </a:lnTo>
                <a:cubicBezTo>
                  <a:pt x="9717070" y="258836"/>
                  <a:pt x="9705769" y="256068"/>
                  <a:pt x="9705769" y="261603"/>
                </a:cubicBezTo>
                <a:cubicBezTo>
                  <a:pt x="9715835" y="261603"/>
                  <a:pt x="9746035" y="246843"/>
                  <a:pt x="9746035" y="261603"/>
                </a:cubicBezTo>
                <a:cubicBezTo>
                  <a:pt x="9746035" y="261603"/>
                  <a:pt x="9746035" y="261603"/>
                  <a:pt x="9746035" y="254223"/>
                </a:cubicBezTo>
                <a:cubicBezTo>
                  <a:pt x="9746035" y="261603"/>
                  <a:pt x="9766168" y="270038"/>
                  <a:pt x="9766168" y="261603"/>
                </a:cubicBezTo>
                <a:cubicBezTo>
                  <a:pt x="9746035" y="261603"/>
                  <a:pt x="9756101" y="246843"/>
                  <a:pt x="9746035" y="246843"/>
                </a:cubicBezTo>
                <a:cubicBezTo>
                  <a:pt x="9746035" y="246843"/>
                  <a:pt x="9740337" y="250994"/>
                  <a:pt x="9733257" y="249956"/>
                </a:cubicBezTo>
                <a:lnTo>
                  <a:pt x="9726186" y="246976"/>
                </a:lnTo>
                <a:close/>
                <a:moveTo>
                  <a:pt x="10144872" y="246749"/>
                </a:moveTo>
                <a:cubicBezTo>
                  <a:pt x="10164952" y="246749"/>
                  <a:pt x="10164952" y="261447"/>
                  <a:pt x="10154912" y="261447"/>
                </a:cubicBezTo>
                <a:cubicBezTo>
                  <a:pt x="10144872" y="261447"/>
                  <a:pt x="10154912" y="254098"/>
                  <a:pt x="10144872" y="246749"/>
                </a:cubicBezTo>
                <a:close/>
                <a:moveTo>
                  <a:pt x="10533068" y="246749"/>
                </a:moveTo>
                <a:cubicBezTo>
                  <a:pt x="10533068" y="246749"/>
                  <a:pt x="10522724" y="246749"/>
                  <a:pt x="10522724" y="253875"/>
                </a:cubicBezTo>
                <a:cubicBezTo>
                  <a:pt x="10533068" y="253875"/>
                  <a:pt x="10533068" y="253875"/>
                  <a:pt x="10533068" y="246749"/>
                </a:cubicBezTo>
                <a:close/>
                <a:moveTo>
                  <a:pt x="10553147" y="246749"/>
                </a:moveTo>
                <a:cubicBezTo>
                  <a:pt x="10553147" y="253875"/>
                  <a:pt x="10563187" y="253875"/>
                  <a:pt x="10573226" y="253875"/>
                </a:cubicBezTo>
                <a:cubicBezTo>
                  <a:pt x="10563187" y="253875"/>
                  <a:pt x="10563187" y="246749"/>
                  <a:pt x="10553147" y="246749"/>
                </a:cubicBezTo>
                <a:close/>
                <a:moveTo>
                  <a:pt x="10829387" y="246749"/>
                </a:moveTo>
                <a:cubicBezTo>
                  <a:pt x="10829387" y="254118"/>
                  <a:pt x="10829387" y="254118"/>
                  <a:pt x="10829387" y="254118"/>
                </a:cubicBezTo>
                <a:cubicBezTo>
                  <a:pt x="10829387" y="254118"/>
                  <a:pt x="10819347" y="261487"/>
                  <a:pt x="10819347" y="269909"/>
                </a:cubicBezTo>
                <a:cubicBezTo>
                  <a:pt x="10809308" y="269909"/>
                  <a:pt x="10809308" y="261487"/>
                  <a:pt x="10809308" y="261487"/>
                </a:cubicBezTo>
                <a:cubicBezTo>
                  <a:pt x="10829387" y="261487"/>
                  <a:pt x="10819347" y="246749"/>
                  <a:pt x="10829387" y="246749"/>
                </a:cubicBezTo>
                <a:close/>
                <a:moveTo>
                  <a:pt x="10983327" y="246749"/>
                </a:moveTo>
                <a:cubicBezTo>
                  <a:pt x="10993062" y="246749"/>
                  <a:pt x="10993062" y="254098"/>
                  <a:pt x="10983327" y="261447"/>
                </a:cubicBezTo>
                <a:cubicBezTo>
                  <a:pt x="10983327" y="246749"/>
                  <a:pt x="10983327" y="246749"/>
                  <a:pt x="10983327" y="246749"/>
                </a:cubicBezTo>
                <a:close/>
                <a:moveTo>
                  <a:pt x="11084939" y="246749"/>
                </a:moveTo>
                <a:cubicBezTo>
                  <a:pt x="11095283" y="246749"/>
                  <a:pt x="11095283" y="254098"/>
                  <a:pt x="11095283" y="254098"/>
                </a:cubicBezTo>
                <a:cubicBezTo>
                  <a:pt x="11084939" y="261447"/>
                  <a:pt x="11084939" y="254098"/>
                  <a:pt x="11084939" y="246749"/>
                </a:cubicBezTo>
                <a:close/>
                <a:moveTo>
                  <a:pt x="11115362" y="246749"/>
                </a:moveTo>
                <a:cubicBezTo>
                  <a:pt x="11115362" y="253875"/>
                  <a:pt x="11115362" y="253875"/>
                  <a:pt x="11115362" y="253875"/>
                </a:cubicBezTo>
                <a:cubicBezTo>
                  <a:pt x="11115362" y="253875"/>
                  <a:pt x="11105018" y="253875"/>
                  <a:pt x="11115362" y="246749"/>
                </a:cubicBezTo>
                <a:close/>
                <a:moveTo>
                  <a:pt x="11177424" y="246749"/>
                </a:moveTo>
                <a:cubicBezTo>
                  <a:pt x="11177424" y="254110"/>
                  <a:pt x="11165919" y="254110"/>
                  <a:pt x="11165919" y="269885"/>
                </a:cubicBezTo>
                <a:cubicBezTo>
                  <a:pt x="11165919" y="277246"/>
                  <a:pt x="11165919" y="277246"/>
                  <a:pt x="11165919" y="284608"/>
                </a:cubicBezTo>
                <a:cubicBezTo>
                  <a:pt x="11155851" y="284608"/>
                  <a:pt x="11155851" y="277246"/>
                  <a:pt x="11155851" y="277246"/>
                </a:cubicBezTo>
                <a:cubicBezTo>
                  <a:pt x="11155851" y="277246"/>
                  <a:pt x="11165919" y="269885"/>
                  <a:pt x="11145784" y="269885"/>
                </a:cubicBezTo>
                <a:cubicBezTo>
                  <a:pt x="11155851" y="269885"/>
                  <a:pt x="11155851" y="269885"/>
                  <a:pt x="11165919" y="269885"/>
                </a:cubicBezTo>
                <a:cubicBezTo>
                  <a:pt x="11155851" y="261472"/>
                  <a:pt x="11155851" y="261472"/>
                  <a:pt x="11155851" y="254110"/>
                </a:cubicBezTo>
                <a:cubicBezTo>
                  <a:pt x="11165919" y="261472"/>
                  <a:pt x="11165919" y="246749"/>
                  <a:pt x="11165919" y="246749"/>
                </a:cubicBezTo>
                <a:cubicBezTo>
                  <a:pt x="11165919" y="246749"/>
                  <a:pt x="11165919" y="246749"/>
                  <a:pt x="11177424" y="246749"/>
                </a:cubicBezTo>
                <a:close/>
                <a:moveTo>
                  <a:pt x="11257808" y="246749"/>
                </a:moveTo>
                <a:cubicBezTo>
                  <a:pt x="11269302" y="254118"/>
                  <a:pt x="11257808" y="254118"/>
                  <a:pt x="11257808" y="261487"/>
                </a:cubicBezTo>
                <a:cubicBezTo>
                  <a:pt x="11247752" y="261487"/>
                  <a:pt x="11237695" y="269909"/>
                  <a:pt x="11227639" y="261487"/>
                </a:cubicBezTo>
                <a:cubicBezTo>
                  <a:pt x="11247752" y="261487"/>
                  <a:pt x="11237695" y="261487"/>
                  <a:pt x="11247752" y="254118"/>
                </a:cubicBezTo>
                <a:cubicBezTo>
                  <a:pt x="11227639" y="254118"/>
                  <a:pt x="11227639" y="254118"/>
                  <a:pt x="11227639" y="254118"/>
                </a:cubicBezTo>
                <a:cubicBezTo>
                  <a:pt x="11227639" y="254118"/>
                  <a:pt x="11217582" y="254118"/>
                  <a:pt x="11227639" y="246749"/>
                </a:cubicBezTo>
                <a:cubicBezTo>
                  <a:pt x="11227639" y="254118"/>
                  <a:pt x="11237695" y="246749"/>
                  <a:pt x="11247752" y="254118"/>
                </a:cubicBezTo>
                <a:cubicBezTo>
                  <a:pt x="11247752" y="261487"/>
                  <a:pt x="11247752" y="261487"/>
                  <a:pt x="11247752" y="261487"/>
                </a:cubicBezTo>
                <a:cubicBezTo>
                  <a:pt x="11257808" y="261487"/>
                  <a:pt x="11247752" y="254118"/>
                  <a:pt x="11257808" y="246749"/>
                </a:cubicBezTo>
                <a:close/>
                <a:moveTo>
                  <a:pt x="11503557" y="246749"/>
                </a:moveTo>
                <a:cubicBezTo>
                  <a:pt x="11513901" y="246749"/>
                  <a:pt x="11513901" y="253875"/>
                  <a:pt x="11513901" y="253875"/>
                </a:cubicBezTo>
                <a:cubicBezTo>
                  <a:pt x="11513901" y="253875"/>
                  <a:pt x="11503557" y="253875"/>
                  <a:pt x="11503557" y="246749"/>
                </a:cubicBezTo>
                <a:close/>
                <a:moveTo>
                  <a:pt x="11677576" y="246749"/>
                </a:moveTo>
                <a:cubicBezTo>
                  <a:pt x="11687920" y="254118"/>
                  <a:pt x="11677576" y="261488"/>
                  <a:pt x="11687920" y="261488"/>
                </a:cubicBezTo>
                <a:cubicBezTo>
                  <a:pt x="11677576" y="269910"/>
                  <a:pt x="11677576" y="254118"/>
                  <a:pt x="11677576" y="254118"/>
                </a:cubicBezTo>
                <a:cubicBezTo>
                  <a:pt x="11677576" y="254118"/>
                  <a:pt x="11677576" y="254118"/>
                  <a:pt x="11677576" y="246749"/>
                </a:cubicBezTo>
                <a:close/>
                <a:moveTo>
                  <a:pt x="11820158" y="246749"/>
                </a:moveTo>
                <a:cubicBezTo>
                  <a:pt x="11830299" y="246749"/>
                  <a:pt x="11810017" y="261585"/>
                  <a:pt x="11810017" y="270063"/>
                </a:cubicBezTo>
                <a:cubicBezTo>
                  <a:pt x="11820158" y="270063"/>
                  <a:pt x="11820158" y="277482"/>
                  <a:pt x="11820158" y="277482"/>
                </a:cubicBezTo>
                <a:cubicBezTo>
                  <a:pt x="11810017" y="277482"/>
                  <a:pt x="11799876" y="270063"/>
                  <a:pt x="11810017" y="254167"/>
                </a:cubicBezTo>
                <a:cubicBezTo>
                  <a:pt x="11810017" y="261585"/>
                  <a:pt x="11810017" y="261585"/>
                  <a:pt x="11810017" y="261585"/>
                </a:cubicBezTo>
                <a:cubicBezTo>
                  <a:pt x="11810017" y="254167"/>
                  <a:pt x="11810017" y="254167"/>
                  <a:pt x="11820158" y="246749"/>
                </a:cubicBezTo>
                <a:close/>
                <a:moveTo>
                  <a:pt x="12086460" y="246749"/>
                </a:moveTo>
                <a:lnTo>
                  <a:pt x="12086463" y="246843"/>
                </a:lnTo>
                <a:lnTo>
                  <a:pt x="12086505" y="246843"/>
                </a:lnTo>
                <a:close/>
                <a:moveTo>
                  <a:pt x="12126618" y="246749"/>
                </a:moveTo>
                <a:cubicBezTo>
                  <a:pt x="12116578" y="246749"/>
                  <a:pt x="12116578" y="254098"/>
                  <a:pt x="12116578" y="261447"/>
                </a:cubicBezTo>
                <a:cubicBezTo>
                  <a:pt x="12116578" y="254098"/>
                  <a:pt x="12116578" y="261447"/>
                  <a:pt x="12106539" y="261447"/>
                </a:cubicBezTo>
                <a:cubicBezTo>
                  <a:pt x="12106539" y="254098"/>
                  <a:pt x="12106539" y="254098"/>
                  <a:pt x="12106539" y="254098"/>
                </a:cubicBezTo>
                <a:cubicBezTo>
                  <a:pt x="12106539" y="246749"/>
                  <a:pt x="12116578" y="246749"/>
                  <a:pt x="12126618" y="246749"/>
                </a:cubicBezTo>
                <a:close/>
                <a:moveTo>
                  <a:pt x="12158258" y="246749"/>
                </a:moveTo>
                <a:cubicBezTo>
                  <a:pt x="12158258" y="254098"/>
                  <a:pt x="12158258" y="254098"/>
                  <a:pt x="12158258" y="254098"/>
                </a:cubicBezTo>
                <a:cubicBezTo>
                  <a:pt x="12158258" y="261447"/>
                  <a:pt x="12147914" y="261447"/>
                  <a:pt x="12147914" y="254098"/>
                </a:cubicBezTo>
                <a:cubicBezTo>
                  <a:pt x="12147914" y="254098"/>
                  <a:pt x="12158258" y="261447"/>
                  <a:pt x="12158258" y="246749"/>
                </a:cubicBezTo>
                <a:close/>
                <a:moveTo>
                  <a:pt x="4769674" y="246595"/>
                </a:moveTo>
                <a:lnTo>
                  <a:pt x="4773662" y="247391"/>
                </a:lnTo>
                <a:lnTo>
                  <a:pt x="4773662" y="250986"/>
                </a:lnTo>
                <a:lnTo>
                  <a:pt x="4769088" y="247636"/>
                </a:lnTo>
                <a:close/>
                <a:moveTo>
                  <a:pt x="1779364" y="246570"/>
                </a:moveTo>
                <a:cubicBezTo>
                  <a:pt x="1779364" y="250223"/>
                  <a:pt x="1781877" y="250223"/>
                  <a:pt x="1784390" y="249310"/>
                </a:cubicBezTo>
                <a:lnTo>
                  <a:pt x="1786384" y="248321"/>
                </a:lnTo>
                <a:lnTo>
                  <a:pt x="1785355" y="247712"/>
                </a:lnTo>
                <a:cubicBezTo>
                  <a:pt x="1783762" y="247027"/>
                  <a:pt x="1781877" y="246570"/>
                  <a:pt x="1779364" y="246570"/>
                </a:cubicBezTo>
                <a:close/>
                <a:moveTo>
                  <a:pt x="1789416" y="246570"/>
                </a:moveTo>
                <a:cubicBezTo>
                  <a:pt x="1789416" y="246570"/>
                  <a:pt x="1788788" y="247027"/>
                  <a:pt x="1787846" y="247598"/>
                </a:cubicBezTo>
                <a:lnTo>
                  <a:pt x="1786384" y="248321"/>
                </a:lnTo>
                <a:lnTo>
                  <a:pt x="1789416" y="250116"/>
                </a:lnTo>
                <a:close/>
                <a:moveTo>
                  <a:pt x="11053640" y="246570"/>
                </a:moveTo>
                <a:cubicBezTo>
                  <a:pt x="11053640" y="250223"/>
                  <a:pt x="11056153" y="250223"/>
                  <a:pt x="11058666" y="249310"/>
                </a:cubicBezTo>
                <a:lnTo>
                  <a:pt x="11060660" y="248321"/>
                </a:lnTo>
                <a:lnTo>
                  <a:pt x="11059631" y="247712"/>
                </a:lnTo>
                <a:cubicBezTo>
                  <a:pt x="11058038" y="247027"/>
                  <a:pt x="11056153" y="246570"/>
                  <a:pt x="11053640" y="246570"/>
                </a:cubicBezTo>
                <a:close/>
                <a:moveTo>
                  <a:pt x="11063692" y="246570"/>
                </a:moveTo>
                <a:cubicBezTo>
                  <a:pt x="11063692" y="246570"/>
                  <a:pt x="11063063" y="247027"/>
                  <a:pt x="11062121" y="247598"/>
                </a:cubicBezTo>
                <a:lnTo>
                  <a:pt x="11060660" y="248321"/>
                </a:lnTo>
                <a:lnTo>
                  <a:pt x="11063692" y="250116"/>
                </a:lnTo>
                <a:close/>
                <a:moveTo>
                  <a:pt x="5193195" y="246332"/>
                </a:moveTo>
                <a:cubicBezTo>
                  <a:pt x="5193195" y="246332"/>
                  <a:pt x="5193195" y="248057"/>
                  <a:pt x="5191795" y="249783"/>
                </a:cubicBezTo>
                <a:lnTo>
                  <a:pt x="5191630" y="249901"/>
                </a:lnTo>
                <a:lnTo>
                  <a:pt x="5191445" y="250322"/>
                </a:lnTo>
                <a:lnTo>
                  <a:pt x="5189849" y="251172"/>
                </a:lnTo>
                <a:lnTo>
                  <a:pt x="5188471" y="252155"/>
                </a:lnTo>
                <a:lnTo>
                  <a:pt x="5187787" y="252269"/>
                </a:lnTo>
                <a:lnTo>
                  <a:pt x="5187596" y="252371"/>
                </a:lnTo>
                <a:cubicBezTo>
                  <a:pt x="5184796" y="253234"/>
                  <a:pt x="5181997" y="253234"/>
                  <a:pt x="5181997" y="253234"/>
                </a:cubicBezTo>
                <a:lnTo>
                  <a:pt x="5187787" y="252269"/>
                </a:lnTo>
                <a:lnTo>
                  <a:pt x="5189849" y="251172"/>
                </a:lnTo>
                <a:lnTo>
                  <a:pt x="5191630" y="249901"/>
                </a:lnTo>
                <a:close/>
                <a:moveTo>
                  <a:pt x="5302222" y="246332"/>
                </a:moveTo>
                <a:cubicBezTo>
                  <a:pt x="5311651" y="246332"/>
                  <a:pt x="5311651" y="253234"/>
                  <a:pt x="5302222" y="253234"/>
                </a:cubicBezTo>
                <a:cubicBezTo>
                  <a:pt x="5302222" y="246332"/>
                  <a:pt x="5302222" y="246332"/>
                  <a:pt x="5302222" y="246332"/>
                </a:cubicBezTo>
                <a:close/>
                <a:moveTo>
                  <a:pt x="6054215" y="246332"/>
                </a:moveTo>
                <a:cubicBezTo>
                  <a:pt x="6064234" y="246332"/>
                  <a:pt x="6064234" y="253234"/>
                  <a:pt x="6064234" y="253234"/>
                </a:cubicBezTo>
                <a:cubicBezTo>
                  <a:pt x="6064234" y="246332"/>
                  <a:pt x="6054215" y="253234"/>
                  <a:pt x="6054215" y="246332"/>
                </a:cubicBezTo>
                <a:close/>
                <a:moveTo>
                  <a:pt x="6222765" y="246332"/>
                </a:moveTo>
                <a:cubicBezTo>
                  <a:pt x="6222765" y="246332"/>
                  <a:pt x="6232784" y="253234"/>
                  <a:pt x="6222765" y="253234"/>
                </a:cubicBezTo>
                <a:cubicBezTo>
                  <a:pt x="6222765" y="253234"/>
                  <a:pt x="6222765" y="253234"/>
                  <a:pt x="6222765" y="246332"/>
                </a:cubicBezTo>
                <a:close/>
                <a:moveTo>
                  <a:pt x="6380314" y="246332"/>
                </a:moveTo>
                <a:cubicBezTo>
                  <a:pt x="6391315" y="246332"/>
                  <a:pt x="6380314" y="260568"/>
                  <a:pt x="6370688" y="253450"/>
                </a:cubicBezTo>
                <a:cubicBezTo>
                  <a:pt x="6370688" y="246332"/>
                  <a:pt x="6380314" y="246332"/>
                  <a:pt x="6380314" y="246332"/>
                </a:cubicBezTo>
                <a:close/>
                <a:moveTo>
                  <a:pt x="6401039" y="246332"/>
                </a:moveTo>
                <a:cubicBezTo>
                  <a:pt x="6408332" y="251670"/>
                  <a:pt x="6410156" y="253005"/>
                  <a:pt x="6410611" y="256342"/>
                </a:cubicBezTo>
                <a:lnTo>
                  <a:pt x="6410761" y="260515"/>
                </a:lnTo>
                <a:lnTo>
                  <a:pt x="6410960" y="260352"/>
                </a:lnTo>
                <a:cubicBezTo>
                  <a:pt x="6410960" y="260352"/>
                  <a:pt x="6430212" y="260352"/>
                  <a:pt x="6420586" y="253234"/>
                </a:cubicBezTo>
                <a:cubicBezTo>
                  <a:pt x="6430212" y="253234"/>
                  <a:pt x="6430212" y="253234"/>
                  <a:pt x="6430212" y="253234"/>
                </a:cubicBezTo>
                <a:cubicBezTo>
                  <a:pt x="6430212" y="260352"/>
                  <a:pt x="6430212" y="260352"/>
                  <a:pt x="6430212" y="267470"/>
                </a:cubicBezTo>
                <a:cubicBezTo>
                  <a:pt x="6420586" y="260352"/>
                  <a:pt x="6410960" y="260352"/>
                  <a:pt x="6410960" y="267470"/>
                </a:cubicBezTo>
                <a:cubicBezTo>
                  <a:pt x="6403741" y="267470"/>
                  <a:pt x="6407350" y="263467"/>
                  <a:pt x="6409606" y="261465"/>
                </a:cubicBezTo>
                <a:lnTo>
                  <a:pt x="6410734" y="260538"/>
                </a:lnTo>
                <a:lnTo>
                  <a:pt x="6401039" y="250780"/>
                </a:lnTo>
                <a:cubicBezTo>
                  <a:pt x="6398608" y="248111"/>
                  <a:pt x="6396177" y="246332"/>
                  <a:pt x="6391315" y="246332"/>
                </a:cubicBezTo>
                <a:cubicBezTo>
                  <a:pt x="6401039" y="246332"/>
                  <a:pt x="6401039" y="246332"/>
                  <a:pt x="6401039" y="246332"/>
                </a:cubicBezTo>
                <a:close/>
                <a:moveTo>
                  <a:pt x="7023968" y="246332"/>
                </a:moveTo>
                <a:cubicBezTo>
                  <a:pt x="7033692" y="246332"/>
                  <a:pt x="7033692" y="253234"/>
                  <a:pt x="7033692" y="253234"/>
                </a:cubicBezTo>
                <a:lnTo>
                  <a:pt x="7023968" y="253234"/>
                </a:lnTo>
                <a:lnTo>
                  <a:pt x="7014244" y="253234"/>
                </a:lnTo>
                <a:cubicBezTo>
                  <a:pt x="7014244" y="253234"/>
                  <a:pt x="7014244" y="253234"/>
                  <a:pt x="7014244" y="246332"/>
                </a:cubicBezTo>
                <a:cubicBezTo>
                  <a:pt x="7014244" y="246332"/>
                  <a:pt x="7014244" y="253234"/>
                  <a:pt x="7023968" y="253234"/>
                </a:cubicBezTo>
                <a:cubicBezTo>
                  <a:pt x="7023968" y="253234"/>
                  <a:pt x="7023968" y="253234"/>
                  <a:pt x="7023968" y="246332"/>
                </a:cubicBezTo>
                <a:close/>
                <a:moveTo>
                  <a:pt x="7271783" y="246332"/>
                </a:moveTo>
                <a:cubicBezTo>
                  <a:pt x="7281802" y="246332"/>
                  <a:pt x="7271783" y="253450"/>
                  <a:pt x="7271783" y="260568"/>
                </a:cubicBezTo>
                <a:cubicBezTo>
                  <a:pt x="7261765" y="253450"/>
                  <a:pt x="7271783" y="246332"/>
                  <a:pt x="7271783" y="246332"/>
                </a:cubicBezTo>
                <a:close/>
                <a:moveTo>
                  <a:pt x="7459781" y="246332"/>
                </a:moveTo>
                <a:cubicBezTo>
                  <a:pt x="7469801" y="246332"/>
                  <a:pt x="7469801" y="253234"/>
                  <a:pt x="7469801" y="253234"/>
                </a:cubicBezTo>
                <a:cubicBezTo>
                  <a:pt x="7469801" y="253234"/>
                  <a:pt x="7459781" y="253234"/>
                  <a:pt x="7459781" y="246332"/>
                </a:cubicBezTo>
                <a:close/>
                <a:moveTo>
                  <a:pt x="7548772" y="246332"/>
                </a:moveTo>
                <a:cubicBezTo>
                  <a:pt x="7548772" y="246332"/>
                  <a:pt x="7548772" y="246332"/>
                  <a:pt x="7548772" y="253234"/>
                </a:cubicBezTo>
                <a:cubicBezTo>
                  <a:pt x="7544057" y="253234"/>
                  <a:pt x="7541699" y="251508"/>
                  <a:pt x="7540520" y="250646"/>
                </a:cubicBezTo>
                <a:lnTo>
                  <a:pt x="7540321" y="250583"/>
                </a:lnTo>
                <a:lnTo>
                  <a:pt x="7539342" y="253234"/>
                </a:lnTo>
                <a:cubicBezTo>
                  <a:pt x="7539342" y="251508"/>
                  <a:pt x="7539342" y="250646"/>
                  <a:pt x="7539489" y="250322"/>
                </a:cubicBezTo>
                <a:lnTo>
                  <a:pt x="7540321" y="250583"/>
                </a:lnTo>
                <a:lnTo>
                  <a:pt x="7540815" y="249243"/>
                </a:lnTo>
                <a:cubicBezTo>
                  <a:pt x="7543467" y="246332"/>
                  <a:pt x="7548772" y="246332"/>
                  <a:pt x="7548772" y="246332"/>
                </a:cubicBezTo>
                <a:close/>
                <a:moveTo>
                  <a:pt x="7657799" y="246332"/>
                </a:moveTo>
                <a:cubicBezTo>
                  <a:pt x="7667228" y="246332"/>
                  <a:pt x="7657799" y="253234"/>
                  <a:pt x="7657799" y="253234"/>
                </a:cubicBezTo>
                <a:cubicBezTo>
                  <a:pt x="7657799" y="246332"/>
                  <a:pt x="7657799" y="246332"/>
                  <a:pt x="7657799" y="246332"/>
                </a:cubicBezTo>
                <a:close/>
                <a:moveTo>
                  <a:pt x="7746789" y="246332"/>
                </a:moveTo>
                <a:cubicBezTo>
                  <a:pt x="7756512" y="246332"/>
                  <a:pt x="7766237" y="253450"/>
                  <a:pt x="7756512" y="260568"/>
                </a:cubicBezTo>
                <a:cubicBezTo>
                  <a:pt x="7756512" y="253450"/>
                  <a:pt x="7756512" y="246332"/>
                  <a:pt x="7746789" y="246332"/>
                </a:cubicBezTo>
                <a:close/>
                <a:moveTo>
                  <a:pt x="7954234" y="246332"/>
                </a:moveTo>
                <a:cubicBezTo>
                  <a:pt x="7965550" y="253450"/>
                  <a:pt x="7965550" y="253450"/>
                  <a:pt x="7965550" y="253450"/>
                </a:cubicBezTo>
                <a:cubicBezTo>
                  <a:pt x="7975450" y="253450"/>
                  <a:pt x="7965550" y="253450"/>
                  <a:pt x="7975450" y="260568"/>
                </a:cubicBezTo>
                <a:cubicBezTo>
                  <a:pt x="7975450" y="260568"/>
                  <a:pt x="7977882" y="260568"/>
                  <a:pt x="7980313" y="261431"/>
                </a:cubicBezTo>
                <a:lnTo>
                  <a:pt x="7980420" y="261496"/>
                </a:lnTo>
                <a:lnTo>
                  <a:pt x="7981224" y="261646"/>
                </a:lnTo>
                <a:cubicBezTo>
                  <a:pt x="7985782" y="263587"/>
                  <a:pt x="7987606" y="267470"/>
                  <a:pt x="7994900" y="267470"/>
                </a:cubicBezTo>
                <a:cubicBezTo>
                  <a:pt x="7985175" y="267470"/>
                  <a:pt x="7985175" y="267470"/>
                  <a:pt x="7985175" y="267470"/>
                </a:cubicBezTo>
                <a:cubicBezTo>
                  <a:pt x="7985175" y="265745"/>
                  <a:pt x="7984567" y="264450"/>
                  <a:pt x="7983656" y="263480"/>
                </a:cubicBezTo>
                <a:lnTo>
                  <a:pt x="7980420" y="261496"/>
                </a:lnTo>
                <a:lnTo>
                  <a:pt x="7975450" y="260568"/>
                </a:lnTo>
                <a:cubicBezTo>
                  <a:pt x="7965550" y="253450"/>
                  <a:pt x="7954234" y="253450"/>
                  <a:pt x="7954234" y="246332"/>
                </a:cubicBezTo>
                <a:close/>
                <a:moveTo>
                  <a:pt x="8123080" y="246332"/>
                </a:moveTo>
                <a:cubicBezTo>
                  <a:pt x="8123080" y="253378"/>
                  <a:pt x="8132804" y="253378"/>
                  <a:pt x="8132804" y="253378"/>
                </a:cubicBezTo>
                <a:cubicBezTo>
                  <a:pt x="8123080" y="253378"/>
                  <a:pt x="8123080" y="260424"/>
                  <a:pt x="8123080" y="267470"/>
                </a:cubicBezTo>
                <a:cubicBezTo>
                  <a:pt x="8123080" y="260424"/>
                  <a:pt x="8113356" y="253378"/>
                  <a:pt x="8123080" y="246332"/>
                </a:cubicBezTo>
                <a:close/>
                <a:moveTo>
                  <a:pt x="8211775" y="246332"/>
                </a:moveTo>
                <a:cubicBezTo>
                  <a:pt x="8214279" y="246332"/>
                  <a:pt x="8216158" y="246763"/>
                  <a:pt x="8217567" y="247410"/>
                </a:cubicBezTo>
                <a:lnTo>
                  <a:pt x="8220541" y="249783"/>
                </a:lnTo>
                <a:lnTo>
                  <a:pt x="8214749" y="247410"/>
                </a:lnTo>
                <a:cubicBezTo>
                  <a:pt x="8213027" y="246763"/>
                  <a:pt x="8211775" y="246332"/>
                  <a:pt x="8211775" y="246332"/>
                </a:cubicBezTo>
                <a:close/>
                <a:moveTo>
                  <a:pt x="8330232" y="246332"/>
                </a:moveTo>
                <a:cubicBezTo>
                  <a:pt x="8320803" y="246332"/>
                  <a:pt x="8330232" y="253234"/>
                  <a:pt x="8330232" y="253234"/>
                </a:cubicBezTo>
                <a:cubicBezTo>
                  <a:pt x="8320803" y="253234"/>
                  <a:pt x="8320803" y="246332"/>
                  <a:pt x="8320803" y="246332"/>
                </a:cubicBezTo>
                <a:cubicBezTo>
                  <a:pt x="8330232" y="246332"/>
                  <a:pt x="8330232" y="246332"/>
                  <a:pt x="8330232" y="246332"/>
                </a:cubicBezTo>
                <a:close/>
                <a:moveTo>
                  <a:pt x="8400363" y="246332"/>
                </a:moveTo>
                <a:cubicBezTo>
                  <a:pt x="8400363" y="246332"/>
                  <a:pt x="8400363" y="253450"/>
                  <a:pt x="8409792" y="253450"/>
                </a:cubicBezTo>
                <a:cubicBezTo>
                  <a:pt x="8409792" y="253450"/>
                  <a:pt x="8409792" y="253450"/>
                  <a:pt x="8400363" y="260568"/>
                </a:cubicBezTo>
                <a:cubicBezTo>
                  <a:pt x="8400363" y="253450"/>
                  <a:pt x="8400363" y="246332"/>
                  <a:pt x="8400363" y="246332"/>
                </a:cubicBezTo>
                <a:close/>
                <a:moveTo>
                  <a:pt x="9113460" y="246331"/>
                </a:moveTo>
                <a:cubicBezTo>
                  <a:pt x="9113460" y="246331"/>
                  <a:pt x="9113460" y="246331"/>
                  <a:pt x="9103441" y="246331"/>
                </a:cubicBezTo>
                <a:cubicBezTo>
                  <a:pt x="9103441" y="253234"/>
                  <a:pt x="9113460" y="253234"/>
                  <a:pt x="9113460" y="246331"/>
                </a:cubicBezTo>
                <a:close/>
                <a:moveTo>
                  <a:pt x="9193020" y="246331"/>
                </a:moveTo>
                <a:cubicBezTo>
                  <a:pt x="9202450" y="246331"/>
                  <a:pt x="9193020" y="253234"/>
                  <a:pt x="9193020" y="253234"/>
                </a:cubicBezTo>
                <a:cubicBezTo>
                  <a:pt x="9202450" y="253234"/>
                  <a:pt x="9202450" y="253234"/>
                  <a:pt x="9202450" y="253234"/>
                </a:cubicBezTo>
                <a:cubicBezTo>
                  <a:pt x="9202450" y="246331"/>
                  <a:pt x="9202450" y="246331"/>
                  <a:pt x="9193020" y="246331"/>
                </a:cubicBezTo>
                <a:close/>
                <a:moveTo>
                  <a:pt x="4945379" y="246253"/>
                </a:moveTo>
                <a:cubicBezTo>
                  <a:pt x="4945379" y="253397"/>
                  <a:pt x="4955131" y="253397"/>
                  <a:pt x="4955131" y="253397"/>
                </a:cubicBezTo>
                <a:cubicBezTo>
                  <a:pt x="4955131" y="246253"/>
                  <a:pt x="4945379" y="253397"/>
                  <a:pt x="4945379" y="246253"/>
                </a:cubicBezTo>
                <a:close/>
                <a:moveTo>
                  <a:pt x="9142761" y="246253"/>
                </a:moveTo>
                <a:cubicBezTo>
                  <a:pt x="9142761" y="246253"/>
                  <a:pt x="9142761" y="246253"/>
                  <a:pt x="9133009" y="246253"/>
                </a:cubicBezTo>
                <a:lnTo>
                  <a:pt x="9133822" y="246848"/>
                </a:lnTo>
                <a:close/>
                <a:moveTo>
                  <a:pt x="7925198" y="246142"/>
                </a:moveTo>
                <a:lnTo>
                  <a:pt x="7924945" y="246184"/>
                </a:lnTo>
                <a:lnTo>
                  <a:pt x="7925198" y="246253"/>
                </a:lnTo>
                <a:close/>
                <a:moveTo>
                  <a:pt x="7925356" y="246116"/>
                </a:moveTo>
                <a:lnTo>
                  <a:pt x="7925244" y="246135"/>
                </a:lnTo>
                <a:lnTo>
                  <a:pt x="7925198" y="246253"/>
                </a:lnTo>
                <a:lnTo>
                  <a:pt x="7925238" y="246275"/>
                </a:lnTo>
                <a:close/>
                <a:moveTo>
                  <a:pt x="4815627" y="244747"/>
                </a:moveTo>
                <a:lnTo>
                  <a:pt x="4815324" y="245697"/>
                </a:lnTo>
                <a:lnTo>
                  <a:pt x="4817466" y="246116"/>
                </a:lnTo>
                <a:cubicBezTo>
                  <a:pt x="4817466" y="246116"/>
                  <a:pt x="4816774" y="245671"/>
                  <a:pt x="4815904" y="245004"/>
                </a:cubicBezTo>
                <a:close/>
                <a:moveTo>
                  <a:pt x="4888154" y="244225"/>
                </a:moveTo>
                <a:cubicBezTo>
                  <a:pt x="4882230" y="245226"/>
                  <a:pt x="4880409" y="253234"/>
                  <a:pt x="4894992" y="253234"/>
                </a:cubicBezTo>
                <a:cubicBezTo>
                  <a:pt x="4885271" y="246116"/>
                  <a:pt x="4894992" y="246116"/>
                  <a:pt x="4894992" y="246116"/>
                </a:cubicBezTo>
                <a:cubicBezTo>
                  <a:pt x="4892560" y="244336"/>
                  <a:pt x="4890129" y="243891"/>
                  <a:pt x="4888154" y="244225"/>
                </a:cubicBezTo>
                <a:close/>
                <a:moveTo>
                  <a:pt x="3283224" y="243585"/>
                </a:moveTo>
                <a:cubicBezTo>
                  <a:pt x="3273242" y="242889"/>
                  <a:pt x="3261833" y="248456"/>
                  <a:pt x="3261833" y="254024"/>
                </a:cubicBezTo>
                <a:cubicBezTo>
                  <a:pt x="3261833" y="261447"/>
                  <a:pt x="3271974" y="261447"/>
                  <a:pt x="3282115" y="261447"/>
                </a:cubicBezTo>
                <a:cubicBezTo>
                  <a:pt x="3282115" y="254024"/>
                  <a:pt x="3282115" y="254024"/>
                  <a:pt x="3292256" y="246600"/>
                </a:cubicBezTo>
                <a:cubicBezTo>
                  <a:pt x="3289721" y="244745"/>
                  <a:pt x="3286552" y="243817"/>
                  <a:pt x="3283224" y="243585"/>
                </a:cubicBezTo>
                <a:close/>
                <a:moveTo>
                  <a:pt x="2164856" y="243541"/>
                </a:moveTo>
                <a:cubicBezTo>
                  <a:pt x="2171916" y="242851"/>
                  <a:pt x="2177563" y="248363"/>
                  <a:pt x="2177563" y="253875"/>
                </a:cubicBezTo>
                <a:cubicBezTo>
                  <a:pt x="2167523" y="253875"/>
                  <a:pt x="2167523" y="246526"/>
                  <a:pt x="2157484" y="246526"/>
                </a:cubicBezTo>
                <a:cubicBezTo>
                  <a:pt x="2159994" y="244689"/>
                  <a:pt x="2162504" y="243770"/>
                  <a:pt x="2164856" y="243541"/>
                </a:cubicBezTo>
                <a:close/>
                <a:moveTo>
                  <a:pt x="11439132" y="243541"/>
                </a:moveTo>
                <a:cubicBezTo>
                  <a:pt x="11446191" y="242851"/>
                  <a:pt x="11451839" y="248363"/>
                  <a:pt x="11451839" y="253875"/>
                </a:cubicBezTo>
                <a:cubicBezTo>
                  <a:pt x="11441799" y="253875"/>
                  <a:pt x="11441799" y="246526"/>
                  <a:pt x="11431759" y="246526"/>
                </a:cubicBezTo>
                <a:cubicBezTo>
                  <a:pt x="11434270" y="244689"/>
                  <a:pt x="11436779" y="243770"/>
                  <a:pt x="11439132" y="243541"/>
                </a:cubicBezTo>
                <a:close/>
                <a:moveTo>
                  <a:pt x="555206" y="243468"/>
                </a:moveTo>
                <a:cubicBezTo>
                  <a:pt x="558115" y="242424"/>
                  <a:pt x="563934" y="246600"/>
                  <a:pt x="563934" y="246600"/>
                </a:cubicBezTo>
                <a:lnTo>
                  <a:pt x="565412" y="250630"/>
                </a:lnTo>
                <a:lnTo>
                  <a:pt x="566681" y="250776"/>
                </a:lnTo>
                <a:lnTo>
                  <a:pt x="566094" y="251470"/>
                </a:lnTo>
                <a:lnTo>
                  <a:pt x="569106" y="254024"/>
                </a:lnTo>
                <a:cubicBezTo>
                  <a:pt x="571692" y="255879"/>
                  <a:pt x="574278" y="257735"/>
                  <a:pt x="574278" y="261447"/>
                </a:cubicBezTo>
                <a:lnTo>
                  <a:pt x="563934" y="261447"/>
                </a:lnTo>
                <a:lnTo>
                  <a:pt x="553590" y="261447"/>
                </a:lnTo>
                <a:cubicBezTo>
                  <a:pt x="553590" y="254024"/>
                  <a:pt x="563934" y="261447"/>
                  <a:pt x="563934" y="261447"/>
                </a:cubicBezTo>
                <a:cubicBezTo>
                  <a:pt x="563934" y="254024"/>
                  <a:pt x="563934" y="254024"/>
                  <a:pt x="563934" y="254024"/>
                </a:cubicBezTo>
                <a:lnTo>
                  <a:pt x="566094" y="251470"/>
                </a:lnTo>
                <a:lnTo>
                  <a:pt x="565550" y="251008"/>
                </a:lnTo>
                <a:lnTo>
                  <a:pt x="565412" y="250630"/>
                </a:lnTo>
                <a:lnTo>
                  <a:pt x="562641" y="250312"/>
                </a:lnTo>
                <a:cubicBezTo>
                  <a:pt x="558762" y="250312"/>
                  <a:pt x="553590" y="250312"/>
                  <a:pt x="553590" y="246600"/>
                </a:cubicBezTo>
                <a:cubicBezTo>
                  <a:pt x="553590" y="244744"/>
                  <a:pt x="554236" y="243816"/>
                  <a:pt x="555206" y="243468"/>
                </a:cubicBezTo>
                <a:close/>
                <a:moveTo>
                  <a:pt x="2081342" y="243468"/>
                </a:moveTo>
                <a:cubicBezTo>
                  <a:pt x="2079746" y="243816"/>
                  <a:pt x="2077859" y="244744"/>
                  <a:pt x="2075342" y="246600"/>
                </a:cubicBezTo>
                <a:cubicBezTo>
                  <a:pt x="2085409" y="246600"/>
                  <a:pt x="2085409" y="246600"/>
                  <a:pt x="2085409" y="254024"/>
                </a:cubicBezTo>
                <a:cubicBezTo>
                  <a:pt x="2096914" y="261447"/>
                  <a:pt x="2096914" y="261447"/>
                  <a:pt x="2096914" y="261447"/>
                </a:cubicBezTo>
                <a:cubicBezTo>
                  <a:pt x="2106982" y="254024"/>
                  <a:pt x="2106982" y="246600"/>
                  <a:pt x="2096914" y="246600"/>
                </a:cubicBezTo>
                <a:cubicBezTo>
                  <a:pt x="2088286" y="246600"/>
                  <a:pt x="2086128" y="242425"/>
                  <a:pt x="2081342" y="243468"/>
                </a:cubicBezTo>
                <a:close/>
                <a:moveTo>
                  <a:pt x="9829482" y="243468"/>
                </a:moveTo>
                <a:cubicBezTo>
                  <a:pt x="9832391" y="242424"/>
                  <a:pt x="9838209" y="246600"/>
                  <a:pt x="9838209" y="246600"/>
                </a:cubicBezTo>
                <a:lnTo>
                  <a:pt x="9839687" y="250630"/>
                </a:lnTo>
                <a:lnTo>
                  <a:pt x="9840957" y="250776"/>
                </a:lnTo>
                <a:lnTo>
                  <a:pt x="9840370" y="251470"/>
                </a:lnTo>
                <a:lnTo>
                  <a:pt x="9843381" y="254024"/>
                </a:lnTo>
                <a:cubicBezTo>
                  <a:pt x="9845967" y="255879"/>
                  <a:pt x="9848553" y="257735"/>
                  <a:pt x="9848553" y="261447"/>
                </a:cubicBezTo>
                <a:lnTo>
                  <a:pt x="9838209" y="261447"/>
                </a:lnTo>
                <a:lnTo>
                  <a:pt x="9827866" y="261447"/>
                </a:lnTo>
                <a:cubicBezTo>
                  <a:pt x="9827866" y="254024"/>
                  <a:pt x="9838209" y="261447"/>
                  <a:pt x="9838209" y="261447"/>
                </a:cubicBezTo>
                <a:cubicBezTo>
                  <a:pt x="9838209" y="254024"/>
                  <a:pt x="9838209" y="254024"/>
                  <a:pt x="9838209" y="254024"/>
                </a:cubicBezTo>
                <a:lnTo>
                  <a:pt x="9840370" y="251470"/>
                </a:lnTo>
                <a:lnTo>
                  <a:pt x="9839826" y="251008"/>
                </a:lnTo>
                <a:lnTo>
                  <a:pt x="9839687" y="250630"/>
                </a:lnTo>
                <a:lnTo>
                  <a:pt x="9836916" y="250312"/>
                </a:lnTo>
                <a:cubicBezTo>
                  <a:pt x="9833038" y="250312"/>
                  <a:pt x="9827866" y="250312"/>
                  <a:pt x="9827866" y="246600"/>
                </a:cubicBezTo>
                <a:cubicBezTo>
                  <a:pt x="9827866" y="244744"/>
                  <a:pt x="9828512" y="243816"/>
                  <a:pt x="9829482" y="243468"/>
                </a:cubicBezTo>
                <a:close/>
                <a:moveTo>
                  <a:pt x="11355617" y="243468"/>
                </a:moveTo>
                <a:cubicBezTo>
                  <a:pt x="11354022" y="243816"/>
                  <a:pt x="11352135" y="244744"/>
                  <a:pt x="11349618" y="246600"/>
                </a:cubicBezTo>
                <a:cubicBezTo>
                  <a:pt x="11359685" y="246600"/>
                  <a:pt x="11359685" y="246600"/>
                  <a:pt x="11359685" y="254024"/>
                </a:cubicBezTo>
                <a:cubicBezTo>
                  <a:pt x="11371190" y="261447"/>
                  <a:pt x="11371190" y="261447"/>
                  <a:pt x="11371190" y="261447"/>
                </a:cubicBezTo>
                <a:cubicBezTo>
                  <a:pt x="11381257" y="254024"/>
                  <a:pt x="11381257" y="246600"/>
                  <a:pt x="11371190" y="246600"/>
                </a:cubicBezTo>
                <a:cubicBezTo>
                  <a:pt x="11362561" y="246600"/>
                  <a:pt x="11360404" y="242425"/>
                  <a:pt x="11355617" y="243468"/>
                </a:cubicBezTo>
                <a:close/>
                <a:moveTo>
                  <a:pt x="3326454" y="243426"/>
                </a:moveTo>
                <a:cubicBezTo>
                  <a:pt x="3321748" y="242392"/>
                  <a:pt x="3319865" y="246526"/>
                  <a:pt x="3312335" y="246526"/>
                </a:cubicBezTo>
                <a:cubicBezTo>
                  <a:pt x="3312335" y="253876"/>
                  <a:pt x="3312335" y="253876"/>
                  <a:pt x="3322375" y="253876"/>
                </a:cubicBezTo>
                <a:cubicBezTo>
                  <a:pt x="3322375" y="253876"/>
                  <a:pt x="3332414" y="253876"/>
                  <a:pt x="3332414" y="246526"/>
                </a:cubicBezTo>
                <a:cubicBezTo>
                  <a:pt x="3329905" y="244689"/>
                  <a:pt x="3328022" y="243770"/>
                  <a:pt x="3326454" y="243426"/>
                </a:cubicBezTo>
                <a:close/>
                <a:moveTo>
                  <a:pt x="6693962" y="243113"/>
                </a:moveTo>
                <a:cubicBezTo>
                  <a:pt x="6692595" y="242112"/>
                  <a:pt x="6698065" y="246116"/>
                  <a:pt x="6698065" y="246116"/>
                </a:cubicBezTo>
                <a:cubicBezTo>
                  <a:pt x="6707789" y="246116"/>
                  <a:pt x="6698065" y="246116"/>
                  <a:pt x="6698065" y="253234"/>
                </a:cubicBezTo>
                <a:cubicBezTo>
                  <a:pt x="6688340" y="253234"/>
                  <a:pt x="6698065" y="246116"/>
                  <a:pt x="6698065" y="246116"/>
                </a:cubicBezTo>
                <a:cubicBezTo>
                  <a:pt x="6695634" y="244336"/>
                  <a:pt x="6694418" y="243447"/>
                  <a:pt x="6693962" y="243113"/>
                </a:cubicBezTo>
                <a:close/>
                <a:moveTo>
                  <a:pt x="4874576" y="241690"/>
                </a:moveTo>
                <a:lnTo>
                  <a:pt x="4871955" y="242501"/>
                </a:lnTo>
                <a:cubicBezTo>
                  <a:pt x="4869735" y="242668"/>
                  <a:pt x="4866660" y="242334"/>
                  <a:pt x="4863236" y="243001"/>
                </a:cubicBezTo>
                <a:lnTo>
                  <a:pt x="4856096" y="246116"/>
                </a:lnTo>
                <a:lnTo>
                  <a:pt x="4857618" y="250231"/>
                </a:lnTo>
                <a:cubicBezTo>
                  <a:pt x="4860354" y="253234"/>
                  <a:pt x="4865824" y="253234"/>
                  <a:pt x="4865824" y="253234"/>
                </a:cubicBezTo>
                <a:cubicBezTo>
                  <a:pt x="4865824" y="247895"/>
                  <a:pt x="4871293" y="246560"/>
                  <a:pt x="4874029" y="243224"/>
                </a:cubicBezTo>
                <a:close/>
                <a:moveTo>
                  <a:pt x="6741676" y="240831"/>
                </a:moveTo>
                <a:cubicBezTo>
                  <a:pt x="6744180" y="240831"/>
                  <a:pt x="6746685" y="242665"/>
                  <a:pt x="6746685" y="246332"/>
                </a:cubicBezTo>
                <a:cubicBezTo>
                  <a:pt x="6736666" y="246332"/>
                  <a:pt x="6736666" y="246332"/>
                  <a:pt x="6736666" y="246332"/>
                </a:cubicBezTo>
                <a:cubicBezTo>
                  <a:pt x="6736666" y="242665"/>
                  <a:pt x="6739171" y="240831"/>
                  <a:pt x="6741676" y="240831"/>
                </a:cubicBezTo>
                <a:close/>
                <a:moveTo>
                  <a:pt x="1360590" y="239462"/>
                </a:moveTo>
                <a:cubicBezTo>
                  <a:pt x="1360590" y="246843"/>
                  <a:pt x="1340453" y="254223"/>
                  <a:pt x="1350522" y="261603"/>
                </a:cubicBezTo>
                <a:cubicBezTo>
                  <a:pt x="1340453" y="261603"/>
                  <a:pt x="1330385" y="261603"/>
                  <a:pt x="1340453" y="270038"/>
                </a:cubicBezTo>
                <a:cubicBezTo>
                  <a:pt x="1350522" y="270038"/>
                  <a:pt x="1350522" y="270038"/>
                  <a:pt x="1350522" y="270038"/>
                </a:cubicBezTo>
                <a:cubicBezTo>
                  <a:pt x="1350522" y="261603"/>
                  <a:pt x="1360590" y="270038"/>
                  <a:pt x="1360590" y="261603"/>
                </a:cubicBezTo>
                <a:cubicBezTo>
                  <a:pt x="1360590" y="261603"/>
                  <a:pt x="1360590" y="246843"/>
                  <a:pt x="1360590" y="239462"/>
                </a:cubicBezTo>
                <a:close/>
                <a:moveTo>
                  <a:pt x="3056338" y="239462"/>
                </a:moveTo>
                <a:cubicBezTo>
                  <a:pt x="3056338" y="239462"/>
                  <a:pt x="3056338" y="239462"/>
                  <a:pt x="3046270" y="239462"/>
                </a:cubicBezTo>
                <a:cubicBezTo>
                  <a:pt x="3046270" y="239462"/>
                  <a:pt x="3046270" y="246843"/>
                  <a:pt x="3056338" y="239462"/>
                </a:cubicBezTo>
                <a:close/>
                <a:moveTo>
                  <a:pt x="3200168" y="239462"/>
                </a:moveTo>
                <a:cubicBezTo>
                  <a:pt x="3190100" y="246843"/>
                  <a:pt x="3200168" y="254223"/>
                  <a:pt x="3190100" y="261603"/>
                </a:cubicBezTo>
                <a:cubicBezTo>
                  <a:pt x="3200168" y="261603"/>
                  <a:pt x="3200168" y="270038"/>
                  <a:pt x="3210236" y="261603"/>
                </a:cubicBezTo>
                <a:cubicBezTo>
                  <a:pt x="3200168" y="254223"/>
                  <a:pt x="3210236" y="246843"/>
                  <a:pt x="3200168" y="239462"/>
                </a:cubicBezTo>
                <a:close/>
                <a:moveTo>
                  <a:pt x="10634865" y="239462"/>
                </a:moveTo>
                <a:cubicBezTo>
                  <a:pt x="10634865" y="246843"/>
                  <a:pt x="10614729" y="254223"/>
                  <a:pt x="10624797" y="261603"/>
                </a:cubicBezTo>
                <a:cubicBezTo>
                  <a:pt x="10614729" y="261603"/>
                  <a:pt x="10604661" y="261603"/>
                  <a:pt x="10614729" y="270038"/>
                </a:cubicBezTo>
                <a:cubicBezTo>
                  <a:pt x="10624797" y="270038"/>
                  <a:pt x="10624797" y="270038"/>
                  <a:pt x="10624797" y="270038"/>
                </a:cubicBezTo>
                <a:cubicBezTo>
                  <a:pt x="10624797" y="261603"/>
                  <a:pt x="10634865" y="270038"/>
                  <a:pt x="10634865" y="261603"/>
                </a:cubicBezTo>
                <a:cubicBezTo>
                  <a:pt x="10634865" y="261603"/>
                  <a:pt x="10634865" y="246843"/>
                  <a:pt x="10634865" y="239462"/>
                </a:cubicBezTo>
                <a:close/>
                <a:moveTo>
                  <a:pt x="4364033" y="239229"/>
                </a:moveTo>
                <a:lnTo>
                  <a:pt x="4364096" y="239735"/>
                </a:lnTo>
                <a:lnTo>
                  <a:pt x="4364967" y="239400"/>
                </a:lnTo>
                <a:close/>
                <a:moveTo>
                  <a:pt x="123740" y="239177"/>
                </a:moveTo>
                <a:cubicBezTo>
                  <a:pt x="103666" y="239177"/>
                  <a:pt x="93600" y="254024"/>
                  <a:pt x="103666" y="261447"/>
                </a:cubicBezTo>
                <a:cubicBezTo>
                  <a:pt x="113733" y="254024"/>
                  <a:pt x="133771" y="246600"/>
                  <a:pt x="123740" y="239177"/>
                </a:cubicBezTo>
                <a:close/>
                <a:moveTo>
                  <a:pt x="175747" y="239177"/>
                </a:moveTo>
                <a:cubicBezTo>
                  <a:pt x="175747" y="246600"/>
                  <a:pt x="175747" y="246600"/>
                  <a:pt x="175747" y="246600"/>
                </a:cubicBezTo>
                <a:cubicBezTo>
                  <a:pt x="185718" y="246600"/>
                  <a:pt x="185718" y="246600"/>
                  <a:pt x="185718" y="246600"/>
                </a:cubicBezTo>
                <a:cubicBezTo>
                  <a:pt x="175747" y="254024"/>
                  <a:pt x="185718" y="254024"/>
                  <a:pt x="185718" y="261447"/>
                </a:cubicBezTo>
                <a:cubicBezTo>
                  <a:pt x="195640" y="254024"/>
                  <a:pt x="195640" y="261447"/>
                  <a:pt x="205566" y="261447"/>
                </a:cubicBezTo>
                <a:cubicBezTo>
                  <a:pt x="195640" y="254024"/>
                  <a:pt x="195640" y="254024"/>
                  <a:pt x="195640" y="254024"/>
                </a:cubicBezTo>
                <a:cubicBezTo>
                  <a:pt x="185718" y="246600"/>
                  <a:pt x="195640" y="239177"/>
                  <a:pt x="175747" y="239177"/>
                </a:cubicBezTo>
                <a:close/>
                <a:moveTo>
                  <a:pt x="247542" y="239177"/>
                </a:moveTo>
                <a:cubicBezTo>
                  <a:pt x="237196" y="239177"/>
                  <a:pt x="237196" y="239177"/>
                  <a:pt x="237196" y="239177"/>
                </a:cubicBezTo>
                <a:cubicBezTo>
                  <a:pt x="237196" y="246526"/>
                  <a:pt x="237196" y="246526"/>
                  <a:pt x="237196" y="253876"/>
                </a:cubicBezTo>
                <a:cubicBezTo>
                  <a:pt x="237196" y="246526"/>
                  <a:pt x="257893" y="246526"/>
                  <a:pt x="247542" y="239177"/>
                </a:cubicBezTo>
                <a:close/>
                <a:moveTo>
                  <a:pt x="900411" y="239177"/>
                </a:moveTo>
                <a:lnTo>
                  <a:pt x="900336" y="239177"/>
                </a:lnTo>
                <a:lnTo>
                  <a:pt x="900336" y="239462"/>
                </a:lnTo>
                <a:lnTo>
                  <a:pt x="900411" y="239459"/>
                </a:lnTo>
                <a:close/>
                <a:moveTo>
                  <a:pt x="1034271" y="239177"/>
                </a:moveTo>
                <a:cubicBezTo>
                  <a:pt x="1044615" y="239177"/>
                  <a:pt x="1044615" y="246749"/>
                  <a:pt x="1044615" y="246749"/>
                </a:cubicBezTo>
                <a:cubicBezTo>
                  <a:pt x="1034271" y="246749"/>
                  <a:pt x="1034271" y="246749"/>
                  <a:pt x="1034271" y="239177"/>
                </a:cubicBezTo>
                <a:close/>
                <a:moveTo>
                  <a:pt x="1320246" y="239177"/>
                </a:moveTo>
                <a:cubicBezTo>
                  <a:pt x="1310511" y="239177"/>
                  <a:pt x="1310511" y="239177"/>
                  <a:pt x="1310511" y="239177"/>
                </a:cubicBezTo>
                <a:cubicBezTo>
                  <a:pt x="1320246" y="239177"/>
                  <a:pt x="1310511" y="246749"/>
                  <a:pt x="1320246" y="246749"/>
                </a:cubicBezTo>
                <a:cubicBezTo>
                  <a:pt x="1320246" y="239177"/>
                  <a:pt x="1320246" y="239177"/>
                  <a:pt x="1320246" y="239177"/>
                </a:cubicBezTo>
                <a:close/>
                <a:moveTo>
                  <a:pt x="1606830" y="239177"/>
                </a:moveTo>
                <a:cubicBezTo>
                  <a:pt x="1606830" y="246749"/>
                  <a:pt x="1606830" y="246749"/>
                  <a:pt x="1595269" y="246749"/>
                </a:cubicBezTo>
                <a:cubicBezTo>
                  <a:pt x="1595269" y="239177"/>
                  <a:pt x="1595269" y="239177"/>
                  <a:pt x="1595269" y="239177"/>
                </a:cubicBezTo>
                <a:cubicBezTo>
                  <a:pt x="1606830" y="239177"/>
                  <a:pt x="1606830" y="239177"/>
                  <a:pt x="1606830" y="239177"/>
                </a:cubicBezTo>
                <a:close/>
                <a:moveTo>
                  <a:pt x="1626605" y="239177"/>
                </a:moveTo>
                <a:cubicBezTo>
                  <a:pt x="1636644" y="239177"/>
                  <a:pt x="1636644" y="246526"/>
                  <a:pt x="1636644" y="246526"/>
                </a:cubicBezTo>
                <a:cubicBezTo>
                  <a:pt x="1626605" y="253875"/>
                  <a:pt x="1616565" y="246526"/>
                  <a:pt x="1626605" y="239177"/>
                </a:cubicBezTo>
                <a:close/>
                <a:moveTo>
                  <a:pt x="2209203" y="239177"/>
                </a:moveTo>
                <a:cubicBezTo>
                  <a:pt x="2219547" y="239177"/>
                  <a:pt x="2219547" y="246526"/>
                  <a:pt x="2219547" y="246526"/>
                </a:cubicBezTo>
                <a:cubicBezTo>
                  <a:pt x="2209203" y="253875"/>
                  <a:pt x="2209203" y="253875"/>
                  <a:pt x="2209203" y="253875"/>
                </a:cubicBezTo>
                <a:cubicBezTo>
                  <a:pt x="2209203" y="253875"/>
                  <a:pt x="2209203" y="246526"/>
                  <a:pt x="2209203" y="239177"/>
                </a:cubicBezTo>
                <a:close/>
                <a:moveTo>
                  <a:pt x="2229282" y="239177"/>
                </a:moveTo>
                <a:cubicBezTo>
                  <a:pt x="2229282" y="246749"/>
                  <a:pt x="2229282" y="246749"/>
                  <a:pt x="2219546" y="246749"/>
                </a:cubicBezTo>
                <a:cubicBezTo>
                  <a:pt x="2219546" y="239177"/>
                  <a:pt x="2229282" y="239177"/>
                  <a:pt x="2229282" y="239177"/>
                </a:cubicBezTo>
                <a:close/>
                <a:moveTo>
                  <a:pt x="2463538" y="239177"/>
                </a:moveTo>
                <a:cubicBezTo>
                  <a:pt x="2463538" y="239177"/>
                  <a:pt x="2463538" y="246526"/>
                  <a:pt x="2463538" y="253875"/>
                </a:cubicBezTo>
                <a:cubicBezTo>
                  <a:pt x="2463538" y="253875"/>
                  <a:pt x="2463538" y="253875"/>
                  <a:pt x="2453802" y="253875"/>
                </a:cubicBezTo>
                <a:cubicBezTo>
                  <a:pt x="2453802" y="246526"/>
                  <a:pt x="2463538" y="239177"/>
                  <a:pt x="2453802" y="239177"/>
                </a:cubicBezTo>
                <a:cubicBezTo>
                  <a:pt x="2463538" y="239177"/>
                  <a:pt x="2463538" y="239177"/>
                  <a:pt x="2463538" y="239177"/>
                </a:cubicBezTo>
                <a:close/>
                <a:moveTo>
                  <a:pt x="2647900" y="239177"/>
                </a:moveTo>
                <a:cubicBezTo>
                  <a:pt x="2647900" y="246600"/>
                  <a:pt x="2647900" y="246600"/>
                  <a:pt x="2647900" y="254024"/>
                </a:cubicBezTo>
                <a:cubicBezTo>
                  <a:pt x="2637861" y="254024"/>
                  <a:pt x="2627821" y="261447"/>
                  <a:pt x="2627821" y="254024"/>
                </a:cubicBezTo>
                <a:cubicBezTo>
                  <a:pt x="2637861" y="246600"/>
                  <a:pt x="2647900" y="246600"/>
                  <a:pt x="2647900" y="239177"/>
                </a:cubicBezTo>
                <a:close/>
                <a:moveTo>
                  <a:pt x="2791496" y="239177"/>
                </a:moveTo>
                <a:cubicBezTo>
                  <a:pt x="2791496" y="246749"/>
                  <a:pt x="2781761" y="239177"/>
                  <a:pt x="2791496" y="246749"/>
                </a:cubicBezTo>
                <a:cubicBezTo>
                  <a:pt x="2781761" y="246749"/>
                  <a:pt x="2781761" y="239177"/>
                  <a:pt x="2781761" y="239177"/>
                </a:cubicBezTo>
                <a:cubicBezTo>
                  <a:pt x="2791496" y="239177"/>
                  <a:pt x="2791496" y="239177"/>
                  <a:pt x="2791496" y="239177"/>
                </a:cubicBezTo>
                <a:close/>
                <a:moveTo>
                  <a:pt x="2862077" y="239177"/>
                </a:moveTo>
                <a:cubicBezTo>
                  <a:pt x="2873760" y="239177"/>
                  <a:pt x="2873760" y="239177"/>
                  <a:pt x="2883982" y="246749"/>
                </a:cubicBezTo>
                <a:cubicBezTo>
                  <a:pt x="2883982" y="254098"/>
                  <a:pt x="2883982" y="254098"/>
                  <a:pt x="2883982" y="254098"/>
                </a:cubicBezTo>
                <a:cubicBezTo>
                  <a:pt x="2883982" y="261447"/>
                  <a:pt x="2873638" y="261447"/>
                  <a:pt x="2873638" y="254098"/>
                </a:cubicBezTo>
                <a:cubicBezTo>
                  <a:pt x="2873638" y="254098"/>
                  <a:pt x="2883982" y="261447"/>
                  <a:pt x="2883982" y="246749"/>
                </a:cubicBezTo>
                <a:cubicBezTo>
                  <a:pt x="2883982" y="246749"/>
                  <a:pt x="2873760" y="246749"/>
                  <a:pt x="2862077" y="246749"/>
                </a:cubicBezTo>
                <a:cubicBezTo>
                  <a:pt x="2862077" y="246749"/>
                  <a:pt x="2862077" y="246749"/>
                  <a:pt x="2862077" y="239177"/>
                </a:cubicBezTo>
                <a:close/>
                <a:moveTo>
                  <a:pt x="2944219" y="239177"/>
                </a:moveTo>
                <a:lnTo>
                  <a:pt x="2935292" y="240110"/>
                </a:lnTo>
                <a:lnTo>
                  <a:pt x="2935492" y="240242"/>
                </a:lnTo>
                <a:cubicBezTo>
                  <a:pt x="2938400" y="242016"/>
                  <a:pt x="2944219" y="244856"/>
                  <a:pt x="2944219" y="239177"/>
                </a:cubicBezTo>
                <a:close/>
                <a:moveTo>
                  <a:pt x="2944219" y="239177"/>
                </a:moveTo>
                <a:cubicBezTo>
                  <a:pt x="2944219" y="246749"/>
                  <a:pt x="2944219" y="246749"/>
                  <a:pt x="2933875" y="246749"/>
                </a:cubicBezTo>
                <a:cubicBezTo>
                  <a:pt x="2933875" y="242963"/>
                  <a:pt x="2933875" y="241070"/>
                  <a:pt x="2935168" y="240123"/>
                </a:cubicBezTo>
                <a:lnTo>
                  <a:pt x="2935292" y="240110"/>
                </a:lnTo>
                <a:lnTo>
                  <a:pt x="2933875" y="239177"/>
                </a:lnTo>
                <a:cubicBezTo>
                  <a:pt x="2944219" y="239177"/>
                  <a:pt x="2954563" y="239177"/>
                  <a:pt x="2944219" y="239177"/>
                </a:cubicBezTo>
                <a:close/>
                <a:moveTo>
                  <a:pt x="2995938" y="239177"/>
                </a:moveTo>
                <a:lnTo>
                  <a:pt x="2995973" y="239457"/>
                </a:lnTo>
                <a:lnTo>
                  <a:pt x="2996455" y="239402"/>
                </a:lnTo>
                <a:close/>
                <a:moveTo>
                  <a:pt x="3097838" y="239177"/>
                </a:moveTo>
                <a:cubicBezTo>
                  <a:pt x="3097838" y="246595"/>
                  <a:pt x="3107894" y="246595"/>
                  <a:pt x="3107894" y="254013"/>
                </a:cubicBezTo>
                <a:cubicBezTo>
                  <a:pt x="3097838" y="254013"/>
                  <a:pt x="3097838" y="261432"/>
                  <a:pt x="3097838" y="261432"/>
                </a:cubicBezTo>
                <a:cubicBezTo>
                  <a:pt x="3087782" y="254013"/>
                  <a:pt x="3087782" y="254013"/>
                  <a:pt x="3097838" y="254013"/>
                </a:cubicBezTo>
                <a:cubicBezTo>
                  <a:pt x="3087782" y="246595"/>
                  <a:pt x="3087782" y="254013"/>
                  <a:pt x="3077725" y="254013"/>
                </a:cubicBezTo>
                <a:cubicBezTo>
                  <a:pt x="3077725" y="261432"/>
                  <a:pt x="3077725" y="261432"/>
                  <a:pt x="3077725" y="269910"/>
                </a:cubicBezTo>
                <a:cubicBezTo>
                  <a:pt x="3056175" y="269910"/>
                  <a:pt x="3077725" y="254013"/>
                  <a:pt x="3067668" y="261432"/>
                </a:cubicBezTo>
                <a:cubicBezTo>
                  <a:pt x="3067668" y="254013"/>
                  <a:pt x="3077725" y="239177"/>
                  <a:pt x="3097838" y="239177"/>
                </a:cubicBezTo>
                <a:close/>
                <a:moveTo>
                  <a:pt x="3456337" y="239177"/>
                </a:moveTo>
                <a:cubicBezTo>
                  <a:pt x="3444979" y="246526"/>
                  <a:pt x="3444979" y="246526"/>
                  <a:pt x="3444979" y="246526"/>
                </a:cubicBezTo>
                <a:cubicBezTo>
                  <a:pt x="3456337" y="246526"/>
                  <a:pt x="3466275" y="253876"/>
                  <a:pt x="3456337" y="239177"/>
                </a:cubicBezTo>
                <a:close/>
                <a:moveTo>
                  <a:pt x="3496698" y="239177"/>
                </a:moveTo>
                <a:cubicBezTo>
                  <a:pt x="3496698" y="246526"/>
                  <a:pt x="3496698" y="246526"/>
                  <a:pt x="3496698" y="246526"/>
                </a:cubicBezTo>
                <a:cubicBezTo>
                  <a:pt x="3506433" y="246526"/>
                  <a:pt x="3506433" y="253876"/>
                  <a:pt x="3506433" y="246526"/>
                </a:cubicBezTo>
                <a:cubicBezTo>
                  <a:pt x="3506433" y="246526"/>
                  <a:pt x="3506433" y="239177"/>
                  <a:pt x="3496698" y="239177"/>
                </a:cubicBezTo>
                <a:close/>
                <a:moveTo>
                  <a:pt x="3628733" y="239177"/>
                </a:moveTo>
                <a:cubicBezTo>
                  <a:pt x="3618998" y="239177"/>
                  <a:pt x="3618998" y="239177"/>
                  <a:pt x="3618998" y="239177"/>
                </a:cubicBezTo>
                <a:cubicBezTo>
                  <a:pt x="3618998" y="246749"/>
                  <a:pt x="3628733" y="246749"/>
                  <a:pt x="3628733" y="239177"/>
                </a:cubicBezTo>
                <a:close/>
                <a:moveTo>
                  <a:pt x="4119150" y="239177"/>
                </a:moveTo>
                <a:cubicBezTo>
                  <a:pt x="4119150" y="246526"/>
                  <a:pt x="4119150" y="253875"/>
                  <a:pt x="4129494" y="246526"/>
                </a:cubicBezTo>
                <a:cubicBezTo>
                  <a:pt x="4129494" y="246526"/>
                  <a:pt x="4129494" y="239177"/>
                  <a:pt x="4119150" y="239177"/>
                </a:cubicBezTo>
                <a:close/>
                <a:moveTo>
                  <a:pt x="4201291" y="239177"/>
                </a:moveTo>
                <a:cubicBezTo>
                  <a:pt x="4190947" y="239177"/>
                  <a:pt x="4190947" y="239177"/>
                  <a:pt x="4190947" y="239177"/>
                </a:cubicBezTo>
                <a:cubicBezTo>
                  <a:pt x="4190947" y="246749"/>
                  <a:pt x="4190947" y="246749"/>
                  <a:pt x="4190947" y="246749"/>
                </a:cubicBezTo>
                <a:cubicBezTo>
                  <a:pt x="4190947" y="246749"/>
                  <a:pt x="4190947" y="239177"/>
                  <a:pt x="4201291" y="239177"/>
                </a:cubicBezTo>
                <a:close/>
                <a:moveTo>
                  <a:pt x="4221168" y="239177"/>
                </a:moveTo>
                <a:cubicBezTo>
                  <a:pt x="4211230" y="239177"/>
                  <a:pt x="4211230" y="239177"/>
                  <a:pt x="4211230" y="239177"/>
                </a:cubicBezTo>
                <a:cubicBezTo>
                  <a:pt x="4211230" y="246600"/>
                  <a:pt x="4211230" y="239177"/>
                  <a:pt x="4211230" y="246600"/>
                </a:cubicBezTo>
                <a:cubicBezTo>
                  <a:pt x="4211230" y="246600"/>
                  <a:pt x="4221168" y="254024"/>
                  <a:pt x="4211230" y="254024"/>
                </a:cubicBezTo>
                <a:cubicBezTo>
                  <a:pt x="4211230" y="254024"/>
                  <a:pt x="4211230" y="246600"/>
                  <a:pt x="4201291" y="246600"/>
                </a:cubicBezTo>
                <a:cubicBezTo>
                  <a:pt x="4201291" y="254024"/>
                  <a:pt x="4201291" y="254024"/>
                  <a:pt x="4201291" y="254024"/>
                </a:cubicBezTo>
                <a:cubicBezTo>
                  <a:pt x="4211230" y="254024"/>
                  <a:pt x="4211230" y="261447"/>
                  <a:pt x="4201291" y="261447"/>
                </a:cubicBezTo>
                <a:cubicBezTo>
                  <a:pt x="4211230" y="261447"/>
                  <a:pt x="4221168" y="261447"/>
                  <a:pt x="4221168" y="254024"/>
                </a:cubicBezTo>
                <a:cubicBezTo>
                  <a:pt x="4231106" y="246600"/>
                  <a:pt x="4231106" y="246600"/>
                  <a:pt x="4231106" y="246600"/>
                </a:cubicBezTo>
                <a:cubicBezTo>
                  <a:pt x="4221168" y="239177"/>
                  <a:pt x="4211230" y="246600"/>
                  <a:pt x="4221168" y="239177"/>
                </a:cubicBezTo>
                <a:close/>
                <a:moveTo>
                  <a:pt x="4335152" y="239177"/>
                </a:moveTo>
                <a:cubicBezTo>
                  <a:pt x="4335152" y="242963"/>
                  <a:pt x="4340172" y="244856"/>
                  <a:pt x="4345191" y="245802"/>
                </a:cubicBezTo>
                <a:lnTo>
                  <a:pt x="4354910" y="246719"/>
                </a:lnTo>
                <a:lnTo>
                  <a:pt x="4354927" y="246749"/>
                </a:lnTo>
                <a:lnTo>
                  <a:pt x="4355232" y="246749"/>
                </a:lnTo>
                <a:lnTo>
                  <a:pt x="4364967" y="246749"/>
                </a:lnTo>
                <a:lnTo>
                  <a:pt x="4364096" y="239735"/>
                </a:lnTo>
                <a:lnTo>
                  <a:pt x="4361987" y="240548"/>
                </a:lnTo>
                <a:cubicBezTo>
                  <a:pt x="4359399" y="241581"/>
                  <a:pt x="4355751" y="243132"/>
                  <a:pt x="4353691" y="244423"/>
                </a:cubicBezTo>
                <a:lnTo>
                  <a:pt x="4354890" y="246681"/>
                </a:lnTo>
                <a:lnTo>
                  <a:pt x="4349269" y="245566"/>
                </a:lnTo>
                <a:cubicBezTo>
                  <a:pt x="4344564" y="243436"/>
                  <a:pt x="4342682" y="239177"/>
                  <a:pt x="4335152" y="239177"/>
                </a:cubicBezTo>
                <a:close/>
                <a:moveTo>
                  <a:pt x="4619910" y="239177"/>
                </a:moveTo>
                <a:lnTo>
                  <a:pt x="4628030" y="248231"/>
                </a:lnTo>
                <a:lnTo>
                  <a:pt x="4628030" y="252560"/>
                </a:lnTo>
                <a:cubicBezTo>
                  <a:pt x="4628030" y="253450"/>
                  <a:pt x="4628030" y="253450"/>
                  <a:pt x="4628030" y="253450"/>
                </a:cubicBezTo>
                <a:lnTo>
                  <a:pt x="4630395" y="254201"/>
                </a:lnTo>
                <a:lnTo>
                  <a:pt x="4631040" y="259231"/>
                </a:lnTo>
                <a:lnTo>
                  <a:pt x="4628030" y="260568"/>
                </a:lnTo>
                <a:lnTo>
                  <a:pt x="4631111" y="259786"/>
                </a:lnTo>
                <a:lnTo>
                  <a:pt x="4631324" y="261447"/>
                </a:lnTo>
                <a:cubicBezTo>
                  <a:pt x="4636317" y="261447"/>
                  <a:pt x="4638814" y="261447"/>
                  <a:pt x="4640062" y="260519"/>
                </a:cubicBezTo>
                <a:lnTo>
                  <a:pt x="4640670" y="257358"/>
                </a:lnTo>
                <a:lnTo>
                  <a:pt x="4642473" y="256901"/>
                </a:lnTo>
                <a:cubicBezTo>
                  <a:pt x="4646256" y="255067"/>
                  <a:pt x="4648664" y="253234"/>
                  <a:pt x="4648664" y="253234"/>
                </a:cubicBezTo>
                <a:cubicBezTo>
                  <a:pt x="4648664" y="253234"/>
                  <a:pt x="4646256" y="253234"/>
                  <a:pt x="4642473" y="254151"/>
                </a:cubicBezTo>
                <a:lnTo>
                  <a:pt x="4641176" y="254727"/>
                </a:lnTo>
                <a:lnTo>
                  <a:pt x="4641311" y="254024"/>
                </a:lnTo>
                <a:lnTo>
                  <a:pt x="4634821" y="253335"/>
                </a:lnTo>
                <a:lnTo>
                  <a:pt x="4639058" y="246600"/>
                </a:lnTo>
                <a:lnTo>
                  <a:pt x="4661286" y="246600"/>
                </a:lnTo>
                <a:cubicBezTo>
                  <a:pt x="4653795" y="241033"/>
                  <a:pt x="4640687" y="243816"/>
                  <a:pt x="4629785" y="242424"/>
                </a:cubicBezTo>
                <a:close/>
                <a:moveTo>
                  <a:pt x="4619910" y="239177"/>
                </a:moveTo>
                <a:lnTo>
                  <a:pt x="4610860" y="239177"/>
                </a:lnTo>
                <a:cubicBezTo>
                  <a:pt x="4609566" y="239177"/>
                  <a:pt x="4609566" y="239177"/>
                  <a:pt x="4609566" y="239177"/>
                </a:cubicBezTo>
                <a:cubicBezTo>
                  <a:pt x="4609566" y="242963"/>
                  <a:pt x="4609566" y="244856"/>
                  <a:pt x="4609566" y="245802"/>
                </a:cubicBezTo>
                <a:lnTo>
                  <a:pt x="4609566" y="246531"/>
                </a:lnTo>
                <a:lnTo>
                  <a:pt x="4608582" y="246331"/>
                </a:lnTo>
                <a:lnTo>
                  <a:pt x="4609566" y="246572"/>
                </a:lnTo>
                <a:lnTo>
                  <a:pt x="4609566" y="246749"/>
                </a:lnTo>
                <a:lnTo>
                  <a:pt x="4609856" y="246642"/>
                </a:lnTo>
                <a:lnTo>
                  <a:pt x="4612116" y="247194"/>
                </a:lnTo>
                <a:cubicBezTo>
                  <a:pt x="4612709" y="247625"/>
                  <a:pt x="4613000" y="248273"/>
                  <a:pt x="4612564" y="249243"/>
                </a:cubicBezTo>
                <a:lnTo>
                  <a:pt x="4608582" y="253233"/>
                </a:lnTo>
                <a:lnTo>
                  <a:pt x="4608582" y="249243"/>
                </a:lnTo>
                <a:cubicBezTo>
                  <a:pt x="4608582" y="248273"/>
                  <a:pt x="4608582" y="247625"/>
                  <a:pt x="4608582" y="247194"/>
                </a:cubicBezTo>
                <a:lnTo>
                  <a:pt x="4608582" y="246331"/>
                </a:lnTo>
                <a:lnTo>
                  <a:pt x="4602945" y="247410"/>
                </a:lnTo>
                <a:cubicBezTo>
                  <a:pt x="4600450" y="248704"/>
                  <a:pt x="4600450" y="250861"/>
                  <a:pt x="4602945" y="252155"/>
                </a:cubicBezTo>
                <a:lnTo>
                  <a:pt x="4608582" y="253234"/>
                </a:lnTo>
                <a:lnTo>
                  <a:pt x="4613885" y="252155"/>
                </a:lnTo>
                <a:cubicBezTo>
                  <a:pt x="4616243" y="250861"/>
                  <a:pt x="4616243" y="248704"/>
                  <a:pt x="4613885" y="247410"/>
                </a:cubicBezTo>
                <a:lnTo>
                  <a:pt x="4609947" y="246609"/>
                </a:lnTo>
                <a:lnTo>
                  <a:pt x="4618294" y="243554"/>
                </a:lnTo>
                <a:close/>
                <a:moveTo>
                  <a:pt x="4957604" y="239177"/>
                </a:moveTo>
                <a:cubicBezTo>
                  <a:pt x="4947564" y="239177"/>
                  <a:pt x="4947564" y="239177"/>
                  <a:pt x="4947564" y="239177"/>
                </a:cubicBezTo>
                <a:cubicBezTo>
                  <a:pt x="4937525" y="246749"/>
                  <a:pt x="4957604" y="246749"/>
                  <a:pt x="4957604" y="239177"/>
                </a:cubicBezTo>
                <a:close/>
                <a:moveTo>
                  <a:pt x="9398016" y="239177"/>
                </a:moveTo>
                <a:cubicBezTo>
                  <a:pt x="9377942" y="239177"/>
                  <a:pt x="9367876" y="254024"/>
                  <a:pt x="9377942" y="261447"/>
                </a:cubicBezTo>
                <a:cubicBezTo>
                  <a:pt x="9388009" y="254024"/>
                  <a:pt x="9408047" y="246600"/>
                  <a:pt x="9398016" y="239177"/>
                </a:cubicBezTo>
                <a:close/>
                <a:moveTo>
                  <a:pt x="9521818" y="239177"/>
                </a:moveTo>
                <a:cubicBezTo>
                  <a:pt x="9511472" y="239177"/>
                  <a:pt x="9511472" y="239177"/>
                  <a:pt x="9511472" y="239177"/>
                </a:cubicBezTo>
                <a:cubicBezTo>
                  <a:pt x="9511472" y="246526"/>
                  <a:pt x="9511472" y="246526"/>
                  <a:pt x="9511472" y="253876"/>
                </a:cubicBezTo>
                <a:cubicBezTo>
                  <a:pt x="9511472" y="246526"/>
                  <a:pt x="9532169" y="246526"/>
                  <a:pt x="9521818" y="239177"/>
                </a:cubicBezTo>
                <a:close/>
                <a:moveTo>
                  <a:pt x="10174686" y="239177"/>
                </a:moveTo>
                <a:lnTo>
                  <a:pt x="10174611" y="239177"/>
                </a:lnTo>
                <a:lnTo>
                  <a:pt x="10174611" y="239462"/>
                </a:lnTo>
                <a:lnTo>
                  <a:pt x="10174686" y="239459"/>
                </a:lnTo>
                <a:close/>
                <a:moveTo>
                  <a:pt x="10308547" y="239177"/>
                </a:moveTo>
                <a:cubicBezTo>
                  <a:pt x="10318891" y="239177"/>
                  <a:pt x="10318891" y="246749"/>
                  <a:pt x="10318891" y="246749"/>
                </a:cubicBezTo>
                <a:cubicBezTo>
                  <a:pt x="10308547" y="246749"/>
                  <a:pt x="10308547" y="246749"/>
                  <a:pt x="10308547" y="239177"/>
                </a:cubicBezTo>
                <a:close/>
                <a:moveTo>
                  <a:pt x="10594522" y="239177"/>
                </a:moveTo>
                <a:cubicBezTo>
                  <a:pt x="10584787" y="239177"/>
                  <a:pt x="10584787" y="239177"/>
                  <a:pt x="10584787" y="239177"/>
                </a:cubicBezTo>
                <a:cubicBezTo>
                  <a:pt x="10594522" y="239177"/>
                  <a:pt x="10584787" y="246749"/>
                  <a:pt x="10594522" y="246749"/>
                </a:cubicBezTo>
                <a:cubicBezTo>
                  <a:pt x="10594522" y="239177"/>
                  <a:pt x="10594522" y="239177"/>
                  <a:pt x="10594522" y="239177"/>
                </a:cubicBezTo>
                <a:close/>
                <a:moveTo>
                  <a:pt x="10881106" y="239177"/>
                </a:moveTo>
                <a:cubicBezTo>
                  <a:pt x="10881106" y="246749"/>
                  <a:pt x="10881106" y="246749"/>
                  <a:pt x="10869545" y="246749"/>
                </a:cubicBezTo>
                <a:cubicBezTo>
                  <a:pt x="10869545" y="239177"/>
                  <a:pt x="10869545" y="239177"/>
                  <a:pt x="10869545" y="239177"/>
                </a:cubicBezTo>
                <a:cubicBezTo>
                  <a:pt x="10881106" y="239177"/>
                  <a:pt x="10881106" y="239177"/>
                  <a:pt x="10881106" y="239177"/>
                </a:cubicBezTo>
                <a:close/>
                <a:moveTo>
                  <a:pt x="10900880" y="239177"/>
                </a:moveTo>
                <a:cubicBezTo>
                  <a:pt x="10910920" y="239177"/>
                  <a:pt x="10910920" y="246526"/>
                  <a:pt x="10910920" y="246526"/>
                </a:cubicBezTo>
                <a:cubicBezTo>
                  <a:pt x="10900880" y="253875"/>
                  <a:pt x="10890841" y="246526"/>
                  <a:pt x="10900880" y="239177"/>
                </a:cubicBezTo>
                <a:close/>
                <a:moveTo>
                  <a:pt x="11329539" y="239177"/>
                </a:moveTo>
                <a:cubicBezTo>
                  <a:pt x="11329539" y="253875"/>
                  <a:pt x="11319499" y="253875"/>
                  <a:pt x="11309459" y="253875"/>
                </a:cubicBezTo>
                <a:cubicBezTo>
                  <a:pt x="11309459" y="246526"/>
                  <a:pt x="11319499" y="246526"/>
                  <a:pt x="11309459" y="246526"/>
                </a:cubicBezTo>
                <a:cubicBezTo>
                  <a:pt x="11319499" y="246526"/>
                  <a:pt x="11329539" y="246526"/>
                  <a:pt x="11329539" y="239177"/>
                </a:cubicBezTo>
                <a:close/>
                <a:moveTo>
                  <a:pt x="11483478" y="239177"/>
                </a:moveTo>
                <a:cubicBezTo>
                  <a:pt x="11493823" y="239177"/>
                  <a:pt x="11493823" y="246526"/>
                  <a:pt x="11493823" y="246526"/>
                </a:cubicBezTo>
                <a:cubicBezTo>
                  <a:pt x="11483478" y="253875"/>
                  <a:pt x="11483478" y="253875"/>
                  <a:pt x="11483478" y="253875"/>
                </a:cubicBezTo>
                <a:cubicBezTo>
                  <a:pt x="11483478" y="253875"/>
                  <a:pt x="11483478" y="246526"/>
                  <a:pt x="11483478" y="239177"/>
                </a:cubicBezTo>
                <a:close/>
                <a:moveTo>
                  <a:pt x="11503557" y="239177"/>
                </a:moveTo>
                <a:cubicBezTo>
                  <a:pt x="11503557" y="246749"/>
                  <a:pt x="11503557" y="246749"/>
                  <a:pt x="11493822" y="246749"/>
                </a:cubicBezTo>
                <a:cubicBezTo>
                  <a:pt x="11493822" y="239177"/>
                  <a:pt x="11503557" y="239177"/>
                  <a:pt x="11503557" y="239177"/>
                </a:cubicBezTo>
                <a:close/>
                <a:moveTo>
                  <a:pt x="11737813" y="239177"/>
                </a:moveTo>
                <a:cubicBezTo>
                  <a:pt x="11737813" y="239177"/>
                  <a:pt x="11737813" y="246526"/>
                  <a:pt x="11737813" y="253875"/>
                </a:cubicBezTo>
                <a:cubicBezTo>
                  <a:pt x="11737813" y="253875"/>
                  <a:pt x="11737813" y="253875"/>
                  <a:pt x="11728078" y="253875"/>
                </a:cubicBezTo>
                <a:cubicBezTo>
                  <a:pt x="11728078" y="246526"/>
                  <a:pt x="11737813" y="239177"/>
                  <a:pt x="11728078" y="239177"/>
                </a:cubicBezTo>
                <a:cubicBezTo>
                  <a:pt x="11737813" y="239177"/>
                  <a:pt x="11737813" y="239177"/>
                  <a:pt x="11737813" y="239177"/>
                </a:cubicBezTo>
                <a:close/>
                <a:moveTo>
                  <a:pt x="11922176" y="239177"/>
                </a:moveTo>
                <a:cubicBezTo>
                  <a:pt x="11922176" y="246600"/>
                  <a:pt x="11922176" y="246600"/>
                  <a:pt x="11922176" y="254024"/>
                </a:cubicBezTo>
                <a:cubicBezTo>
                  <a:pt x="11912137" y="254024"/>
                  <a:pt x="11902097" y="261447"/>
                  <a:pt x="11902097" y="254024"/>
                </a:cubicBezTo>
                <a:cubicBezTo>
                  <a:pt x="11912137" y="246600"/>
                  <a:pt x="11922176" y="246600"/>
                  <a:pt x="11922176" y="239177"/>
                </a:cubicBezTo>
                <a:close/>
                <a:moveTo>
                  <a:pt x="12065772" y="239177"/>
                </a:moveTo>
                <a:cubicBezTo>
                  <a:pt x="12065772" y="246749"/>
                  <a:pt x="12056037" y="239177"/>
                  <a:pt x="12065772" y="246749"/>
                </a:cubicBezTo>
                <a:cubicBezTo>
                  <a:pt x="12056037" y="246749"/>
                  <a:pt x="12056037" y="239177"/>
                  <a:pt x="12056037" y="239177"/>
                </a:cubicBezTo>
                <a:cubicBezTo>
                  <a:pt x="12065772" y="239177"/>
                  <a:pt x="12065772" y="239177"/>
                  <a:pt x="12065772" y="239177"/>
                </a:cubicBezTo>
                <a:close/>
                <a:moveTo>
                  <a:pt x="12136353" y="239177"/>
                </a:moveTo>
                <a:cubicBezTo>
                  <a:pt x="12148035" y="239177"/>
                  <a:pt x="12148035" y="239177"/>
                  <a:pt x="12158257" y="246749"/>
                </a:cubicBezTo>
                <a:cubicBezTo>
                  <a:pt x="12158257" y="246749"/>
                  <a:pt x="12148035" y="246749"/>
                  <a:pt x="12136353" y="246749"/>
                </a:cubicBezTo>
                <a:cubicBezTo>
                  <a:pt x="12136353" y="246749"/>
                  <a:pt x="12136353" y="246749"/>
                  <a:pt x="12136353" y="239177"/>
                </a:cubicBezTo>
                <a:close/>
                <a:moveTo>
                  <a:pt x="4904979" y="239109"/>
                </a:moveTo>
                <a:cubicBezTo>
                  <a:pt x="4904979" y="239109"/>
                  <a:pt x="4904979" y="239109"/>
                  <a:pt x="4895228" y="239109"/>
                </a:cubicBezTo>
                <a:cubicBezTo>
                  <a:pt x="4895228" y="239109"/>
                  <a:pt x="4904979" y="239109"/>
                  <a:pt x="4904979" y="246253"/>
                </a:cubicBezTo>
                <a:cubicBezTo>
                  <a:pt x="4916124" y="246253"/>
                  <a:pt x="4916124" y="246253"/>
                  <a:pt x="4916124" y="246253"/>
                </a:cubicBezTo>
                <a:cubicBezTo>
                  <a:pt x="4916124" y="239109"/>
                  <a:pt x="4904979" y="239109"/>
                  <a:pt x="4904979" y="239109"/>
                </a:cubicBezTo>
                <a:close/>
                <a:moveTo>
                  <a:pt x="4994137" y="239109"/>
                </a:moveTo>
                <a:cubicBezTo>
                  <a:pt x="4984386" y="239109"/>
                  <a:pt x="4984386" y="239109"/>
                  <a:pt x="4984386" y="239109"/>
                </a:cubicBezTo>
                <a:cubicBezTo>
                  <a:pt x="4984386" y="246253"/>
                  <a:pt x="4994137" y="246253"/>
                  <a:pt x="4984386" y="253397"/>
                </a:cubicBezTo>
                <a:lnTo>
                  <a:pt x="4988983" y="249548"/>
                </a:lnTo>
                <a:lnTo>
                  <a:pt x="4989244" y="250312"/>
                </a:lnTo>
                <a:cubicBezTo>
                  <a:pt x="4990461" y="252094"/>
                  <a:pt x="4992895" y="253875"/>
                  <a:pt x="4997763" y="253875"/>
                </a:cubicBezTo>
                <a:cubicBezTo>
                  <a:pt x="4997763" y="253875"/>
                  <a:pt x="4997763" y="252094"/>
                  <a:pt x="4996546" y="250312"/>
                </a:cubicBezTo>
                <a:lnTo>
                  <a:pt x="4990894" y="247948"/>
                </a:lnTo>
                <a:lnTo>
                  <a:pt x="4992918" y="246253"/>
                </a:lnTo>
                <a:cubicBezTo>
                  <a:pt x="4994137" y="244467"/>
                  <a:pt x="4994137" y="242681"/>
                  <a:pt x="4994137" y="239109"/>
                </a:cubicBezTo>
                <a:close/>
                <a:moveTo>
                  <a:pt x="7965598" y="239109"/>
                </a:moveTo>
                <a:cubicBezTo>
                  <a:pt x="7965598" y="246253"/>
                  <a:pt x="7965598" y="246253"/>
                  <a:pt x="7965598" y="246253"/>
                </a:cubicBezTo>
                <a:cubicBezTo>
                  <a:pt x="7968036" y="244467"/>
                  <a:pt x="7969256" y="243127"/>
                  <a:pt x="7969712" y="242123"/>
                </a:cubicBezTo>
                <a:lnTo>
                  <a:pt x="7969406" y="240703"/>
                </a:lnTo>
                <a:lnTo>
                  <a:pt x="7968484" y="239813"/>
                </a:lnTo>
                <a:close/>
                <a:moveTo>
                  <a:pt x="8944941" y="239109"/>
                </a:moveTo>
                <a:cubicBezTo>
                  <a:pt x="8944941" y="246253"/>
                  <a:pt x="8944941" y="246253"/>
                  <a:pt x="8944941" y="253397"/>
                </a:cubicBezTo>
                <a:cubicBezTo>
                  <a:pt x="8935190" y="253397"/>
                  <a:pt x="8944941" y="253397"/>
                  <a:pt x="8944941" y="260542"/>
                </a:cubicBezTo>
                <a:cubicBezTo>
                  <a:pt x="8954693" y="260542"/>
                  <a:pt x="8944941" y="253397"/>
                  <a:pt x="8954693" y="253397"/>
                </a:cubicBezTo>
                <a:cubicBezTo>
                  <a:pt x="8954693" y="253397"/>
                  <a:pt x="8954693" y="260542"/>
                  <a:pt x="8964445" y="260542"/>
                </a:cubicBezTo>
                <a:cubicBezTo>
                  <a:pt x="8954693" y="253397"/>
                  <a:pt x="8954693" y="246253"/>
                  <a:pt x="8944941" y="239109"/>
                </a:cubicBezTo>
                <a:close/>
                <a:moveTo>
                  <a:pt x="4470678" y="238998"/>
                </a:moveTo>
                <a:lnTo>
                  <a:pt x="4470678" y="239177"/>
                </a:lnTo>
                <a:lnTo>
                  <a:pt x="4467188" y="239177"/>
                </a:lnTo>
                <a:cubicBezTo>
                  <a:pt x="4467188" y="246526"/>
                  <a:pt x="4469774" y="250201"/>
                  <a:pt x="4472360" y="250201"/>
                </a:cubicBezTo>
                <a:lnTo>
                  <a:pt x="4474175" y="246332"/>
                </a:lnTo>
                <a:lnTo>
                  <a:pt x="4480105" y="246332"/>
                </a:lnTo>
                <a:cubicBezTo>
                  <a:pt x="4480105" y="242665"/>
                  <a:pt x="4480105" y="240831"/>
                  <a:pt x="4478927" y="239915"/>
                </a:cubicBezTo>
                <a:lnTo>
                  <a:pt x="4477272" y="239731"/>
                </a:lnTo>
                <a:lnTo>
                  <a:pt x="4477532" y="239177"/>
                </a:lnTo>
                <a:lnTo>
                  <a:pt x="4472288" y="239177"/>
                </a:lnTo>
                <a:close/>
                <a:moveTo>
                  <a:pt x="4569395" y="238998"/>
                </a:moveTo>
                <a:cubicBezTo>
                  <a:pt x="4569395" y="246116"/>
                  <a:pt x="4559667" y="238998"/>
                  <a:pt x="4559667" y="246116"/>
                </a:cubicBezTo>
                <a:cubicBezTo>
                  <a:pt x="4569395" y="253234"/>
                  <a:pt x="4579125" y="246116"/>
                  <a:pt x="4569395" y="238998"/>
                </a:cubicBezTo>
                <a:close/>
                <a:moveTo>
                  <a:pt x="4678135" y="238998"/>
                </a:moveTo>
                <a:cubicBezTo>
                  <a:pt x="4678135" y="238998"/>
                  <a:pt x="4678135" y="246332"/>
                  <a:pt x="4687562" y="246332"/>
                </a:cubicBezTo>
                <a:cubicBezTo>
                  <a:pt x="4687562" y="238998"/>
                  <a:pt x="4687562" y="238998"/>
                  <a:pt x="4678135" y="238998"/>
                </a:cubicBezTo>
                <a:close/>
                <a:moveTo>
                  <a:pt x="4817466" y="238998"/>
                </a:moveTo>
                <a:cubicBezTo>
                  <a:pt x="4811899" y="238998"/>
                  <a:pt x="4811899" y="240777"/>
                  <a:pt x="4813291" y="242557"/>
                </a:cubicBezTo>
                <a:lnTo>
                  <a:pt x="4815627" y="244747"/>
                </a:lnTo>
                <a:close/>
                <a:moveTo>
                  <a:pt x="5143101" y="238998"/>
                </a:moveTo>
                <a:cubicBezTo>
                  <a:pt x="5138239" y="238998"/>
                  <a:pt x="5138239" y="238998"/>
                  <a:pt x="5139455" y="239887"/>
                </a:cubicBezTo>
                <a:lnTo>
                  <a:pt x="5139924" y="240689"/>
                </a:lnTo>
                <a:close/>
                <a:moveTo>
                  <a:pt x="5856198" y="238998"/>
                </a:moveTo>
                <a:cubicBezTo>
                  <a:pt x="5866217" y="238998"/>
                  <a:pt x="5866217" y="238998"/>
                  <a:pt x="5866217" y="246116"/>
                </a:cubicBezTo>
                <a:cubicBezTo>
                  <a:pt x="5866217" y="253234"/>
                  <a:pt x="5856198" y="246116"/>
                  <a:pt x="5856198" y="238998"/>
                </a:cubicBezTo>
                <a:close/>
                <a:moveTo>
                  <a:pt x="5924561" y="238998"/>
                </a:moveTo>
                <a:cubicBezTo>
                  <a:pt x="5924561" y="246116"/>
                  <a:pt x="5924561" y="246116"/>
                  <a:pt x="5924561" y="246116"/>
                </a:cubicBezTo>
                <a:cubicBezTo>
                  <a:pt x="5924561" y="246116"/>
                  <a:pt x="5915131" y="246116"/>
                  <a:pt x="5915131" y="253234"/>
                </a:cubicBezTo>
                <a:cubicBezTo>
                  <a:pt x="5915131" y="253234"/>
                  <a:pt x="5915131" y="246116"/>
                  <a:pt x="5915131" y="238998"/>
                </a:cubicBezTo>
                <a:cubicBezTo>
                  <a:pt x="5915131" y="238998"/>
                  <a:pt x="5924561" y="246116"/>
                  <a:pt x="5924561" y="238998"/>
                </a:cubicBezTo>
                <a:close/>
                <a:moveTo>
                  <a:pt x="5984673" y="238998"/>
                </a:moveTo>
                <a:cubicBezTo>
                  <a:pt x="5994495" y="238998"/>
                  <a:pt x="6014140" y="238998"/>
                  <a:pt x="6014140" y="253234"/>
                </a:cubicBezTo>
                <a:cubicBezTo>
                  <a:pt x="6004318" y="253234"/>
                  <a:pt x="6004318" y="246116"/>
                  <a:pt x="6004318" y="246116"/>
                </a:cubicBezTo>
                <a:cubicBezTo>
                  <a:pt x="6004318" y="238998"/>
                  <a:pt x="5994495" y="253234"/>
                  <a:pt x="5984673" y="238998"/>
                </a:cubicBezTo>
                <a:close/>
                <a:moveTo>
                  <a:pt x="6093111" y="238998"/>
                </a:moveTo>
                <a:cubicBezTo>
                  <a:pt x="6103130" y="238998"/>
                  <a:pt x="6103130" y="246116"/>
                  <a:pt x="6103130" y="246116"/>
                </a:cubicBezTo>
                <a:cubicBezTo>
                  <a:pt x="6103130" y="246116"/>
                  <a:pt x="6093111" y="246116"/>
                  <a:pt x="6093111" y="253234"/>
                </a:cubicBezTo>
                <a:cubicBezTo>
                  <a:pt x="6093111" y="246116"/>
                  <a:pt x="6093111" y="238998"/>
                  <a:pt x="6093111" y="238998"/>
                </a:cubicBezTo>
                <a:close/>
                <a:moveTo>
                  <a:pt x="6143205" y="238998"/>
                </a:moveTo>
                <a:cubicBezTo>
                  <a:pt x="6153223" y="238998"/>
                  <a:pt x="6153223" y="238998"/>
                  <a:pt x="6153223" y="246332"/>
                </a:cubicBezTo>
                <a:cubicBezTo>
                  <a:pt x="6143205" y="246332"/>
                  <a:pt x="6143205" y="238998"/>
                  <a:pt x="6143205" y="238998"/>
                </a:cubicBezTo>
                <a:close/>
                <a:moveTo>
                  <a:pt x="6350887" y="238998"/>
                </a:moveTo>
                <a:cubicBezTo>
                  <a:pt x="6350887" y="246116"/>
                  <a:pt x="6360670" y="246116"/>
                  <a:pt x="6360670" y="253234"/>
                </a:cubicBezTo>
                <a:cubicBezTo>
                  <a:pt x="6360670" y="253234"/>
                  <a:pt x="6350887" y="246116"/>
                  <a:pt x="6341104" y="253234"/>
                </a:cubicBezTo>
                <a:cubicBezTo>
                  <a:pt x="6341104" y="246116"/>
                  <a:pt x="6331321" y="246116"/>
                  <a:pt x="6321538" y="246116"/>
                </a:cubicBezTo>
                <a:cubicBezTo>
                  <a:pt x="6321538" y="238998"/>
                  <a:pt x="6311755" y="246116"/>
                  <a:pt x="6321538" y="238998"/>
                </a:cubicBezTo>
                <a:cubicBezTo>
                  <a:pt x="6331321" y="238998"/>
                  <a:pt x="6341104" y="238998"/>
                  <a:pt x="6350887" y="238998"/>
                </a:cubicBezTo>
                <a:close/>
                <a:moveTo>
                  <a:pt x="6440230" y="238998"/>
                </a:moveTo>
                <a:cubicBezTo>
                  <a:pt x="6440230" y="238998"/>
                  <a:pt x="6449660" y="253234"/>
                  <a:pt x="6440230" y="246116"/>
                </a:cubicBezTo>
                <a:cubicBezTo>
                  <a:pt x="6440230" y="246116"/>
                  <a:pt x="6440230" y="246116"/>
                  <a:pt x="6440230" y="238998"/>
                </a:cubicBezTo>
                <a:close/>
                <a:moveTo>
                  <a:pt x="6965034" y="238998"/>
                </a:moveTo>
                <a:cubicBezTo>
                  <a:pt x="6965034" y="246116"/>
                  <a:pt x="6965034" y="246116"/>
                  <a:pt x="6974758" y="246116"/>
                </a:cubicBezTo>
                <a:cubicBezTo>
                  <a:pt x="6965034" y="253234"/>
                  <a:pt x="6965034" y="246116"/>
                  <a:pt x="6955310" y="246116"/>
                </a:cubicBezTo>
                <a:cubicBezTo>
                  <a:pt x="6955310" y="238998"/>
                  <a:pt x="6955310" y="238998"/>
                  <a:pt x="6955310" y="238998"/>
                </a:cubicBezTo>
                <a:cubicBezTo>
                  <a:pt x="6965034" y="238998"/>
                  <a:pt x="6965034" y="238998"/>
                  <a:pt x="6965034" y="238998"/>
                </a:cubicBezTo>
                <a:close/>
                <a:moveTo>
                  <a:pt x="7143308" y="238998"/>
                </a:moveTo>
                <a:cubicBezTo>
                  <a:pt x="7153327" y="238998"/>
                  <a:pt x="7153327" y="246332"/>
                  <a:pt x="7153327" y="246332"/>
                </a:cubicBezTo>
                <a:cubicBezTo>
                  <a:pt x="7153327" y="246332"/>
                  <a:pt x="7153327" y="246332"/>
                  <a:pt x="7143308" y="238998"/>
                </a:cubicBezTo>
                <a:close/>
                <a:moveTo>
                  <a:pt x="7370792" y="238998"/>
                </a:moveTo>
                <a:cubicBezTo>
                  <a:pt x="7370792" y="238998"/>
                  <a:pt x="7370792" y="246116"/>
                  <a:pt x="7370792" y="253234"/>
                </a:cubicBezTo>
                <a:cubicBezTo>
                  <a:pt x="7370792" y="246116"/>
                  <a:pt x="7370792" y="238998"/>
                  <a:pt x="7360773" y="238998"/>
                </a:cubicBezTo>
                <a:cubicBezTo>
                  <a:pt x="7370792" y="238998"/>
                  <a:pt x="7370792" y="238998"/>
                  <a:pt x="7370792" y="238998"/>
                </a:cubicBezTo>
                <a:close/>
                <a:moveTo>
                  <a:pt x="7598865" y="238998"/>
                </a:moveTo>
                <a:lnTo>
                  <a:pt x="7599513" y="244060"/>
                </a:lnTo>
                <a:lnTo>
                  <a:pt x="7600118" y="245226"/>
                </a:lnTo>
                <a:cubicBezTo>
                  <a:pt x="7601370" y="246116"/>
                  <a:pt x="7603875" y="246116"/>
                  <a:pt x="7608883" y="246116"/>
                </a:cubicBezTo>
                <a:cubicBezTo>
                  <a:pt x="7608883" y="253234"/>
                  <a:pt x="7608883" y="253234"/>
                  <a:pt x="7608883" y="253234"/>
                </a:cubicBezTo>
                <a:cubicBezTo>
                  <a:pt x="7603875" y="253234"/>
                  <a:pt x="7601370" y="251454"/>
                  <a:pt x="7600118" y="248785"/>
                </a:cubicBezTo>
                <a:lnTo>
                  <a:pt x="7599513" y="244060"/>
                </a:lnTo>
                <a:lnTo>
                  <a:pt x="7599021" y="243113"/>
                </a:lnTo>
                <a:cubicBezTo>
                  <a:pt x="7598865" y="242112"/>
                  <a:pt x="7598865" y="240777"/>
                  <a:pt x="7598865" y="238998"/>
                </a:cubicBezTo>
                <a:close/>
                <a:moveTo>
                  <a:pt x="8014052" y="238998"/>
                </a:moveTo>
                <a:cubicBezTo>
                  <a:pt x="8014052" y="238998"/>
                  <a:pt x="8014052" y="240795"/>
                  <a:pt x="8012837" y="242593"/>
                </a:cubicBezTo>
                <a:lnTo>
                  <a:pt x="8012693" y="242715"/>
                </a:lnTo>
                <a:lnTo>
                  <a:pt x="8012533" y="243154"/>
                </a:lnTo>
                <a:lnTo>
                  <a:pt x="8011147" y="244039"/>
                </a:lnTo>
                <a:lnTo>
                  <a:pt x="8009950" y="245064"/>
                </a:lnTo>
                <a:lnTo>
                  <a:pt x="8009356" y="245183"/>
                </a:lnTo>
                <a:lnTo>
                  <a:pt x="8009191" y="245289"/>
                </a:lnTo>
                <a:cubicBezTo>
                  <a:pt x="8006759" y="246188"/>
                  <a:pt x="8004328" y="246188"/>
                  <a:pt x="8004328" y="246188"/>
                </a:cubicBezTo>
                <a:cubicBezTo>
                  <a:pt x="8014052" y="253378"/>
                  <a:pt x="8014052" y="253378"/>
                  <a:pt x="8023777" y="260568"/>
                </a:cubicBezTo>
                <a:cubicBezTo>
                  <a:pt x="8004328" y="260568"/>
                  <a:pt x="8004328" y="253378"/>
                  <a:pt x="8004328" y="246188"/>
                </a:cubicBezTo>
                <a:lnTo>
                  <a:pt x="8009356" y="245183"/>
                </a:lnTo>
                <a:lnTo>
                  <a:pt x="8011147" y="244039"/>
                </a:lnTo>
                <a:lnTo>
                  <a:pt x="8012693" y="242715"/>
                </a:lnTo>
                <a:close/>
                <a:moveTo>
                  <a:pt x="8132804" y="238998"/>
                </a:moveTo>
                <a:cubicBezTo>
                  <a:pt x="8132804" y="238998"/>
                  <a:pt x="8142233" y="238998"/>
                  <a:pt x="8132804" y="246332"/>
                </a:cubicBezTo>
                <a:cubicBezTo>
                  <a:pt x="8132804" y="238998"/>
                  <a:pt x="8132804" y="238998"/>
                  <a:pt x="8132804" y="238998"/>
                </a:cubicBezTo>
                <a:close/>
                <a:moveTo>
                  <a:pt x="8252439" y="238998"/>
                </a:moveTo>
                <a:cubicBezTo>
                  <a:pt x="8262163" y="238998"/>
                  <a:pt x="8262163" y="246116"/>
                  <a:pt x="8262163" y="246116"/>
                </a:cubicBezTo>
                <a:cubicBezTo>
                  <a:pt x="8262163" y="246116"/>
                  <a:pt x="8262163" y="253234"/>
                  <a:pt x="8271887" y="253234"/>
                </a:cubicBezTo>
                <a:cubicBezTo>
                  <a:pt x="8262163" y="253234"/>
                  <a:pt x="8252439" y="246116"/>
                  <a:pt x="8252439" y="238998"/>
                </a:cubicBezTo>
                <a:close/>
                <a:moveTo>
                  <a:pt x="8370896" y="238998"/>
                </a:moveTo>
                <a:cubicBezTo>
                  <a:pt x="8370896" y="246332"/>
                  <a:pt x="8370896" y="246332"/>
                  <a:pt x="8370896" y="246332"/>
                </a:cubicBezTo>
                <a:cubicBezTo>
                  <a:pt x="8360877" y="246332"/>
                  <a:pt x="8360877" y="246332"/>
                  <a:pt x="8360877" y="246332"/>
                </a:cubicBezTo>
                <a:cubicBezTo>
                  <a:pt x="8360877" y="246332"/>
                  <a:pt x="8360877" y="246332"/>
                  <a:pt x="8370896" y="238998"/>
                </a:cubicBezTo>
                <a:close/>
                <a:moveTo>
                  <a:pt x="8539125" y="238998"/>
                </a:moveTo>
                <a:cubicBezTo>
                  <a:pt x="8539125" y="246188"/>
                  <a:pt x="8539125" y="246188"/>
                  <a:pt x="8539125" y="246188"/>
                </a:cubicBezTo>
                <a:cubicBezTo>
                  <a:pt x="8544000" y="246188"/>
                  <a:pt x="8544000" y="247985"/>
                  <a:pt x="8542781" y="250682"/>
                </a:cubicBezTo>
                <a:lnTo>
                  <a:pt x="8539225" y="260296"/>
                </a:lnTo>
                <a:lnTo>
                  <a:pt x="8539445" y="260352"/>
                </a:lnTo>
                <a:lnTo>
                  <a:pt x="8539144" y="260514"/>
                </a:lnTo>
                <a:lnTo>
                  <a:pt x="8539125" y="260568"/>
                </a:lnTo>
                <a:lnTo>
                  <a:pt x="8539104" y="260536"/>
                </a:lnTo>
                <a:lnTo>
                  <a:pt x="8534495" y="263022"/>
                </a:lnTo>
                <a:cubicBezTo>
                  <a:pt x="8532020" y="262132"/>
                  <a:pt x="8529545" y="260352"/>
                  <a:pt x="8529545" y="260352"/>
                </a:cubicBezTo>
                <a:cubicBezTo>
                  <a:pt x="8518230" y="260352"/>
                  <a:pt x="8529545" y="260352"/>
                  <a:pt x="8529545" y="253234"/>
                </a:cubicBezTo>
                <a:cubicBezTo>
                  <a:pt x="8536971" y="253234"/>
                  <a:pt x="8533258" y="257238"/>
                  <a:pt x="8535114" y="259240"/>
                </a:cubicBezTo>
                <a:lnTo>
                  <a:pt x="8538899" y="260212"/>
                </a:lnTo>
                <a:lnTo>
                  <a:pt x="8532856" y="250682"/>
                </a:lnTo>
                <a:cubicBezTo>
                  <a:pt x="8529026" y="247985"/>
                  <a:pt x="8523802" y="246188"/>
                  <a:pt x="8518230" y="246188"/>
                </a:cubicBezTo>
                <a:cubicBezTo>
                  <a:pt x="8529374" y="246188"/>
                  <a:pt x="8529374" y="238998"/>
                  <a:pt x="8529374" y="238998"/>
                </a:cubicBezTo>
                <a:cubicBezTo>
                  <a:pt x="8539125" y="238998"/>
                  <a:pt x="8539125" y="238998"/>
                  <a:pt x="8539125" y="238998"/>
                </a:cubicBezTo>
                <a:close/>
                <a:moveTo>
                  <a:pt x="8717720" y="238998"/>
                </a:moveTo>
                <a:cubicBezTo>
                  <a:pt x="8707996" y="246332"/>
                  <a:pt x="8727444" y="238998"/>
                  <a:pt x="8717720" y="246332"/>
                </a:cubicBezTo>
                <a:cubicBezTo>
                  <a:pt x="8717720" y="246332"/>
                  <a:pt x="8707996" y="238998"/>
                  <a:pt x="8717720" y="238998"/>
                </a:cubicBezTo>
                <a:close/>
                <a:moveTo>
                  <a:pt x="8727444" y="238998"/>
                </a:moveTo>
                <a:cubicBezTo>
                  <a:pt x="8737463" y="238998"/>
                  <a:pt x="8727444" y="246332"/>
                  <a:pt x="8727444" y="246332"/>
                </a:cubicBezTo>
                <a:cubicBezTo>
                  <a:pt x="8727444" y="246332"/>
                  <a:pt x="8727444" y="246332"/>
                  <a:pt x="8727444" y="238998"/>
                </a:cubicBezTo>
                <a:close/>
                <a:moveTo>
                  <a:pt x="9192725" y="238998"/>
                </a:moveTo>
                <a:cubicBezTo>
                  <a:pt x="9192725" y="246332"/>
                  <a:pt x="9183002" y="246332"/>
                  <a:pt x="9192725" y="246332"/>
                </a:cubicBezTo>
                <a:cubicBezTo>
                  <a:pt x="9192725" y="246332"/>
                  <a:pt x="9202450" y="238998"/>
                  <a:pt x="9192725" y="238998"/>
                </a:cubicBezTo>
                <a:close/>
                <a:moveTo>
                  <a:pt x="9282010" y="238998"/>
                </a:moveTo>
                <a:cubicBezTo>
                  <a:pt x="9282010" y="238998"/>
                  <a:pt x="9282010" y="238998"/>
                  <a:pt x="9271991" y="238998"/>
                </a:cubicBezTo>
                <a:cubicBezTo>
                  <a:pt x="9271991" y="238998"/>
                  <a:pt x="9271991" y="246116"/>
                  <a:pt x="9271991" y="253234"/>
                </a:cubicBezTo>
                <a:cubicBezTo>
                  <a:pt x="9271991" y="246116"/>
                  <a:pt x="9282010" y="246116"/>
                  <a:pt x="9282010" y="238998"/>
                </a:cubicBezTo>
                <a:close/>
                <a:moveTo>
                  <a:pt x="4875544" y="238997"/>
                </a:moveTo>
                <a:lnTo>
                  <a:pt x="4874576" y="241690"/>
                </a:lnTo>
                <a:lnTo>
                  <a:pt x="4874586" y="241688"/>
                </a:lnTo>
                <a:cubicBezTo>
                  <a:pt x="4875205" y="241166"/>
                  <a:pt x="4875544" y="240332"/>
                  <a:pt x="4875544" y="238997"/>
                </a:cubicBezTo>
                <a:close/>
                <a:moveTo>
                  <a:pt x="9320905" y="238997"/>
                </a:moveTo>
                <a:cubicBezTo>
                  <a:pt x="9320905" y="246331"/>
                  <a:pt x="9320905" y="246331"/>
                  <a:pt x="9330924" y="246331"/>
                </a:cubicBezTo>
                <a:cubicBezTo>
                  <a:pt x="9330924" y="246331"/>
                  <a:pt x="9330924" y="238997"/>
                  <a:pt x="9320905" y="238997"/>
                </a:cubicBezTo>
                <a:close/>
                <a:moveTo>
                  <a:pt x="9460283" y="238997"/>
                </a:moveTo>
                <a:cubicBezTo>
                  <a:pt x="9460283" y="238997"/>
                  <a:pt x="9457852" y="238997"/>
                  <a:pt x="9455421" y="239887"/>
                </a:cubicBezTo>
                <a:lnTo>
                  <a:pt x="9454730" y="240773"/>
                </a:lnTo>
                <a:lnTo>
                  <a:pt x="9450022" y="239177"/>
                </a:lnTo>
                <a:cubicBezTo>
                  <a:pt x="9450022" y="246600"/>
                  <a:pt x="9450022" y="246600"/>
                  <a:pt x="9450022" y="246600"/>
                </a:cubicBezTo>
                <a:lnTo>
                  <a:pt x="9450560" y="246600"/>
                </a:lnTo>
                <a:lnTo>
                  <a:pt x="9450560" y="247006"/>
                </a:lnTo>
                <a:cubicBezTo>
                  <a:pt x="9450560" y="247895"/>
                  <a:pt x="9450560" y="249675"/>
                  <a:pt x="9450560" y="253234"/>
                </a:cubicBezTo>
                <a:lnTo>
                  <a:pt x="9457138" y="252271"/>
                </a:lnTo>
                <a:lnTo>
                  <a:pt x="9456255" y="254024"/>
                </a:lnTo>
                <a:cubicBezTo>
                  <a:pt x="9457501" y="255880"/>
                  <a:pt x="9459994" y="257736"/>
                  <a:pt x="9459994" y="261447"/>
                </a:cubicBezTo>
                <a:lnTo>
                  <a:pt x="9460279" y="261367"/>
                </a:lnTo>
                <a:lnTo>
                  <a:pt x="9461241" y="264018"/>
                </a:lnTo>
                <a:cubicBezTo>
                  <a:pt x="9462494" y="265744"/>
                  <a:pt x="9464999" y="267470"/>
                  <a:pt x="9470008" y="267470"/>
                </a:cubicBezTo>
                <a:cubicBezTo>
                  <a:pt x="9470008" y="264018"/>
                  <a:pt x="9470008" y="262293"/>
                  <a:pt x="9468755" y="261430"/>
                </a:cubicBezTo>
                <a:lnTo>
                  <a:pt x="9462315" y="260796"/>
                </a:lnTo>
                <a:lnTo>
                  <a:pt x="9469917" y="258663"/>
                </a:lnTo>
                <a:cubicBezTo>
                  <a:pt x="9472398" y="259591"/>
                  <a:pt x="9474879" y="261447"/>
                  <a:pt x="9479842" y="261447"/>
                </a:cubicBezTo>
                <a:cubicBezTo>
                  <a:pt x="9469916" y="254024"/>
                  <a:pt x="9469916" y="254024"/>
                  <a:pt x="9469916" y="254024"/>
                </a:cubicBezTo>
                <a:cubicBezTo>
                  <a:pt x="9464955" y="250312"/>
                  <a:pt x="9464955" y="246600"/>
                  <a:pt x="9463709" y="243817"/>
                </a:cubicBezTo>
                <a:lnTo>
                  <a:pt x="9461048" y="242915"/>
                </a:lnTo>
                <a:close/>
                <a:moveTo>
                  <a:pt x="9805930" y="238997"/>
                </a:moveTo>
                <a:cubicBezTo>
                  <a:pt x="9805930" y="246331"/>
                  <a:pt x="9805930" y="246331"/>
                  <a:pt x="9815359" y="246331"/>
                </a:cubicBezTo>
                <a:cubicBezTo>
                  <a:pt x="9805930" y="238997"/>
                  <a:pt x="9805930" y="238997"/>
                  <a:pt x="9805930" y="238997"/>
                </a:cubicBezTo>
                <a:close/>
                <a:moveTo>
                  <a:pt x="5222779" y="238875"/>
                </a:moveTo>
                <a:lnTo>
                  <a:pt x="5223091" y="239740"/>
                </a:lnTo>
                <a:lnTo>
                  <a:pt x="5223893" y="239666"/>
                </a:lnTo>
                <a:close/>
                <a:moveTo>
                  <a:pt x="5232562" y="238875"/>
                </a:moveTo>
                <a:lnTo>
                  <a:pt x="5223893" y="239666"/>
                </a:lnTo>
                <a:lnTo>
                  <a:pt x="5228435" y="242896"/>
                </a:lnTo>
                <a:cubicBezTo>
                  <a:pt x="5232562" y="245577"/>
                  <a:pt x="5232562" y="244236"/>
                  <a:pt x="5232562" y="238875"/>
                </a:cubicBezTo>
                <a:close/>
                <a:moveTo>
                  <a:pt x="7981604" y="237944"/>
                </a:moveTo>
                <a:lnTo>
                  <a:pt x="7981444" y="238216"/>
                </a:lnTo>
                <a:cubicBezTo>
                  <a:pt x="7982664" y="239109"/>
                  <a:pt x="7985102" y="239109"/>
                  <a:pt x="7985102" y="239109"/>
                </a:cubicBezTo>
                <a:close/>
                <a:moveTo>
                  <a:pt x="1570950" y="237482"/>
                </a:moveTo>
                <a:cubicBezTo>
                  <a:pt x="1575608" y="238522"/>
                  <a:pt x="1577472" y="246842"/>
                  <a:pt x="1584926" y="246842"/>
                </a:cubicBezTo>
                <a:cubicBezTo>
                  <a:pt x="1574987" y="254238"/>
                  <a:pt x="1574987" y="254238"/>
                  <a:pt x="1584926" y="261633"/>
                </a:cubicBezTo>
                <a:lnTo>
                  <a:pt x="1574987" y="261633"/>
                </a:lnTo>
                <a:cubicBezTo>
                  <a:pt x="1574987" y="254238"/>
                  <a:pt x="1565049" y="254238"/>
                  <a:pt x="1574987" y="254238"/>
                </a:cubicBezTo>
                <a:cubicBezTo>
                  <a:pt x="1574987" y="246842"/>
                  <a:pt x="1565049" y="246842"/>
                  <a:pt x="1565049" y="246842"/>
                </a:cubicBezTo>
                <a:cubicBezTo>
                  <a:pt x="1565049" y="239446"/>
                  <a:pt x="1565049" y="239446"/>
                  <a:pt x="1565049" y="239446"/>
                </a:cubicBezTo>
                <a:cubicBezTo>
                  <a:pt x="1567534" y="237597"/>
                  <a:pt x="1569397" y="237135"/>
                  <a:pt x="1570950" y="237482"/>
                </a:cubicBezTo>
                <a:close/>
                <a:moveTo>
                  <a:pt x="10845226" y="237482"/>
                </a:moveTo>
                <a:cubicBezTo>
                  <a:pt x="10849884" y="238522"/>
                  <a:pt x="10851748" y="246842"/>
                  <a:pt x="10859201" y="246842"/>
                </a:cubicBezTo>
                <a:cubicBezTo>
                  <a:pt x="10849263" y="254238"/>
                  <a:pt x="10849263" y="254238"/>
                  <a:pt x="10859201" y="261633"/>
                </a:cubicBezTo>
                <a:lnTo>
                  <a:pt x="10849263" y="261633"/>
                </a:lnTo>
                <a:cubicBezTo>
                  <a:pt x="10849263" y="254238"/>
                  <a:pt x="10839324" y="254238"/>
                  <a:pt x="10849263" y="254238"/>
                </a:cubicBezTo>
                <a:cubicBezTo>
                  <a:pt x="10849263" y="246842"/>
                  <a:pt x="10839324" y="246842"/>
                  <a:pt x="10839324" y="246842"/>
                </a:cubicBezTo>
                <a:cubicBezTo>
                  <a:pt x="10839324" y="239446"/>
                  <a:pt x="10839324" y="239446"/>
                  <a:pt x="10839324" y="239446"/>
                </a:cubicBezTo>
                <a:cubicBezTo>
                  <a:pt x="10841809" y="237597"/>
                  <a:pt x="10843673" y="237135"/>
                  <a:pt x="10845226" y="237482"/>
                </a:cubicBezTo>
                <a:close/>
                <a:moveTo>
                  <a:pt x="1933753" y="237227"/>
                </a:moveTo>
                <a:lnTo>
                  <a:pt x="1932118" y="237455"/>
                </a:lnTo>
                <a:lnTo>
                  <a:pt x="1933030" y="239462"/>
                </a:lnTo>
                <a:close/>
                <a:moveTo>
                  <a:pt x="11208029" y="237227"/>
                </a:moveTo>
                <a:lnTo>
                  <a:pt x="11206393" y="237455"/>
                </a:lnTo>
                <a:lnTo>
                  <a:pt x="11207306" y="239462"/>
                </a:lnTo>
                <a:close/>
                <a:moveTo>
                  <a:pt x="9159885" y="236970"/>
                </a:moveTo>
                <a:cubicBezTo>
                  <a:pt x="9157318" y="236632"/>
                  <a:pt x="9154792" y="237083"/>
                  <a:pt x="9152355" y="238890"/>
                </a:cubicBezTo>
                <a:lnTo>
                  <a:pt x="9153282" y="239600"/>
                </a:lnTo>
                <a:lnTo>
                  <a:pt x="9149901" y="248657"/>
                </a:lnTo>
                <a:lnTo>
                  <a:pt x="9148598" y="249891"/>
                </a:lnTo>
                <a:cubicBezTo>
                  <a:pt x="9149851" y="251670"/>
                  <a:pt x="9152355" y="253450"/>
                  <a:pt x="9152355" y="253450"/>
                </a:cubicBezTo>
                <a:cubicBezTo>
                  <a:pt x="9152355" y="260568"/>
                  <a:pt x="9152355" y="253450"/>
                  <a:pt x="9162374" y="253450"/>
                </a:cubicBezTo>
                <a:cubicBezTo>
                  <a:pt x="9162374" y="249890"/>
                  <a:pt x="9159869" y="249890"/>
                  <a:pt x="9157365" y="249891"/>
                </a:cubicBezTo>
                <a:lnTo>
                  <a:pt x="9156549" y="249311"/>
                </a:lnTo>
                <a:lnTo>
                  <a:pt x="9158444" y="246526"/>
                </a:lnTo>
                <a:lnTo>
                  <a:pt x="9159774" y="244575"/>
                </a:lnTo>
                <a:lnTo>
                  <a:pt x="9167678" y="250632"/>
                </a:lnTo>
                <a:cubicBezTo>
                  <a:pt x="9172902" y="253342"/>
                  <a:pt x="9178126" y="253342"/>
                  <a:pt x="9183002" y="246116"/>
                </a:cubicBezTo>
                <a:cubicBezTo>
                  <a:pt x="9175688" y="246116"/>
                  <a:pt x="9167591" y="237986"/>
                  <a:pt x="9159885" y="236970"/>
                </a:cubicBezTo>
                <a:close/>
                <a:moveTo>
                  <a:pt x="3883168" y="236299"/>
                </a:moveTo>
                <a:cubicBezTo>
                  <a:pt x="3879874" y="235266"/>
                  <a:pt x="3872345" y="239400"/>
                  <a:pt x="3864814" y="239400"/>
                </a:cubicBezTo>
                <a:cubicBezTo>
                  <a:pt x="3864814" y="246749"/>
                  <a:pt x="3864814" y="246749"/>
                  <a:pt x="3874854" y="246749"/>
                </a:cubicBezTo>
                <a:cubicBezTo>
                  <a:pt x="3874854" y="239400"/>
                  <a:pt x="3884893" y="246749"/>
                  <a:pt x="3884893" y="239400"/>
                </a:cubicBezTo>
                <a:cubicBezTo>
                  <a:pt x="3884893" y="237563"/>
                  <a:pt x="3884266" y="236644"/>
                  <a:pt x="3883168" y="236299"/>
                </a:cubicBezTo>
                <a:close/>
                <a:moveTo>
                  <a:pt x="4403954" y="236299"/>
                </a:moveTo>
                <a:cubicBezTo>
                  <a:pt x="4400560" y="235266"/>
                  <a:pt x="4392804" y="239400"/>
                  <a:pt x="4385045" y="239400"/>
                </a:cubicBezTo>
                <a:cubicBezTo>
                  <a:pt x="4395389" y="246749"/>
                  <a:pt x="4395389" y="246749"/>
                  <a:pt x="4395389" y="246749"/>
                </a:cubicBezTo>
                <a:cubicBezTo>
                  <a:pt x="4405733" y="239400"/>
                  <a:pt x="4405733" y="239400"/>
                  <a:pt x="4405733" y="239400"/>
                </a:cubicBezTo>
                <a:cubicBezTo>
                  <a:pt x="4405733" y="237563"/>
                  <a:pt x="4405086" y="236644"/>
                  <a:pt x="4403954" y="236299"/>
                </a:cubicBezTo>
                <a:close/>
                <a:moveTo>
                  <a:pt x="377081" y="236256"/>
                </a:moveTo>
                <a:cubicBezTo>
                  <a:pt x="374704" y="236598"/>
                  <a:pt x="372169" y="237507"/>
                  <a:pt x="369670" y="239326"/>
                </a:cubicBezTo>
                <a:cubicBezTo>
                  <a:pt x="369670" y="239326"/>
                  <a:pt x="369670" y="239326"/>
                  <a:pt x="359508" y="239326"/>
                </a:cubicBezTo>
                <a:cubicBezTo>
                  <a:pt x="359508" y="246601"/>
                  <a:pt x="359508" y="246601"/>
                  <a:pt x="359508" y="246601"/>
                </a:cubicBezTo>
                <a:cubicBezTo>
                  <a:pt x="369670" y="246601"/>
                  <a:pt x="369670" y="246601"/>
                  <a:pt x="369670" y="246601"/>
                </a:cubicBezTo>
                <a:cubicBezTo>
                  <a:pt x="369670" y="253876"/>
                  <a:pt x="369670" y="253876"/>
                  <a:pt x="369670" y="253876"/>
                </a:cubicBezTo>
                <a:cubicBezTo>
                  <a:pt x="369670" y="248419"/>
                  <a:pt x="369670" y="251148"/>
                  <a:pt x="373943" y="252853"/>
                </a:cubicBezTo>
                <a:lnTo>
                  <a:pt x="379831" y="253875"/>
                </a:lnTo>
                <a:lnTo>
                  <a:pt x="384864" y="243872"/>
                </a:lnTo>
                <a:cubicBezTo>
                  <a:pt x="387428" y="241145"/>
                  <a:pt x="389915" y="239326"/>
                  <a:pt x="389915" y="239326"/>
                </a:cubicBezTo>
                <a:cubicBezTo>
                  <a:pt x="389915" y="239326"/>
                  <a:pt x="384211" y="235234"/>
                  <a:pt x="377081" y="236256"/>
                </a:cubicBezTo>
                <a:close/>
                <a:moveTo>
                  <a:pt x="9651356" y="236256"/>
                </a:moveTo>
                <a:cubicBezTo>
                  <a:pt x="9648980" y="236598"/>
                  <a:pt x="9646445" y="237507"/>
                  <a:pt x="9643945" y="239326"/>
                </a:cubicBezTo>
                <a:cubicBezTo>
                  <a:pt x="9643945" y="239326"/>
                  <a:pt x="9643945" y="239326"/>
                  <a:pt x="9633784" y="239326"/>
                </a:cubicBezTo>
                <a:cubicBezTo>
                  <a:pt x="9633784" y="246601"/>
                  <a:pt x="9633784" y="246601"/>
                  <a:pt x="9633784" y="246601"/>
                </a:cubicBezTo>
                <a:cubicBezTo>
                  <a:pt x="9643945" y="246601"/>
                  <a:pt x="9643945" y="246601"/>
                  <a:pt x="9643945" y="246601"/>
                </a:cubicBezTo>
                <a:cubicBezTo>
                  <a:pt x="9643945" y="253876"/>
                  <a:pt x="9643945" y="253876"/>
                  <a:pt x="9643945" y="253876"/>
                </a:cubicBezTo>
                <a:cubicBezTo>
                  <a:pt x="9643945" y="248419"/>
                  <a:pt x="9643945" y="251148"/>
                  <a:pt x="9648219" y="252853"/>
                </a:cubicBezTo>
                <a:lnTo>
                  <a:pt x="9654107" y="253875"/>
                </a:lnTo>
                <a:lnTo>
                  <a:pt x="9659140" y="243872"/>
                </a:lnTo>
                <a:cubicBezTo>
                  <a:pt x="9661704" y="241145"/>
                  <a:pt x="9664191" y="239326"/>
                  <a:pt x="9664191" y="239326"/>
                </a:cubicBezTo>
                <a:cubicBezTo>
                  <a:pt x="9664191" y="239326"/>
                  <a:pt x="9658487" y="235234"/>
                  <a:pt x="9651356" y="236256"/>
                </a:cubicBezTo>
                <a:close/>
                <a:moveTo>
                  <a:pt x="6179812" y="235904"/>
                </a:moveTo>
                <a:cubicBezTo>
                  <a:pt x="6186650" y="234872"/>
                  <a:pt x="6192120" y="238998"/>
                  <a:pt x="6192120" y="238998"/>
                </a:cubicBezTo>
                <a:cubicBezTo>
                  <a:pt x="6182396" y="246332"/>
                  <a:pt x="6172671" y="246332"/>
                  <a:pt x="6172671" y="238998"/>
                </a:cubicBezTo>
                <a:cubicBezTo>
                  <a:pt x="6175103" y="237164"/>
                  <a:pt x="6177533" y="236248"/>
                  <a:pt x="6179812" y="235904"/>
                </a:cubicBezTo>
                <a:close/>
                <a:moveTo>
                  <a:pt x="1968815" y="234214"/>
                </a:moveTo>
                <a:lnTo>
                  <a:pt x="1967317" y="235043"/>
                </a:lnTo>
                <a:cubicBezTo>
                  <a:pt x="1965905" y="235503"/>
                  <a:pt x="1964964" y="235503"/>
                  <a:pt x="1964336" y="235503"/>
                </a:cubicBezTo>
                <a:lnTo>
                  <a:pt x="1963386" y="235900"/>
                </a:lnTo>
                <a:lnTo>
                  <a:pt x="1963386" y="236299"/>
                </a:lnTo>
                <a:cubicBezTo>
                  <a:pt x="1963386" y="239400"/>
                  <a:pt x="1963386" y="239400"/>
                  <a:pt x="1963386" y="239400"/>
                </a:cubicBezTo>
                <a:cubicBezTo>
                  <a:pt x="1970687" y="244911"/>
                  <a:pt x="1972512" y="238022"/>
                  <a:pt x="1968862" y="234232"/>
                </a:cubicBezTo>
                <a:close/>
                <a:moveTo>
                  <a:pt x="11243091" y="234214"/>
                </a:moveTo>
                <a:lnTo>
                  <a:pt x="11241593" y="235043"/>
                </a:lnTo>
                <a:cubicBezTo>
                  <a:pt x="11240181" y="235503"/>
                  <a:pt x="11239239" y="235503"/>
                  <a:pt x="11238612" y="235503"/>
                </a:cubicBezTo>
                <a:lnTo>
                  <a:pt x="11237661" y="235900"/>
                </a:lnTo>
                <a:lnTo>
                  <a:pt x="11237661" y="236299"/>
                </a:lnTo>
                <a:cubicBezTo>
                  <a:pt x="11237661" y="239400"/>
                  <a:pt x="11237661" y="239400"/>
                  <a:pt x="11237661" y="239400"/>
                </a:cubicBezTo>
                <a:cubicBezTo>
                  <a:pt x="11244963" y="244911"/>
                  <a:pt x="11246788" y="238022"/>
                  <a:pt x="11243137" y="234232"/>
                </a:cubicBezTo>
                <a:close/>
                <a:moveTo>
                  <a:pt x="1447718" y="233888"/>
                </a:moveTo>
                <a:cubicBezTo>
                  <a:pt x="1452688" y="233888"/>
                  <a:pt x="1457657" y="235725"/>
                  <a:pt x="1462626" y="239400"/>
                </a:cubicBezTo>
                <a:cubicBezTo>
                  <a:pt x="1462626" y="239400"/>
                  <a:pt x="1452688" y="246749"/>
                  <a:pt x="1442749" y="246749"/>
                </a:cubicBezTo>
                <a:cubicBezTo>
                  <a:pt x="1442749" y="246749"/>
                  <a:pt x="1442749" y="239400"/>
                  <a:pt x="1432811" y="239400"/>
                </a:cubicBezTo>
                <a:cubicBezTo>
                  <a:pt x="1437780" y="235725"/>
                  <a:pt x="1442749" y="233888"/>
                  <a:pt x="1447718" y="233888"/>
                </a:cubicBezTo>
                <a:close/>
                <a:moveTo>
                  <a:pt x="10721994" y="233888"/>
                </a:moveTo>
                <a:cubicBezTo>
                  <a:pt x="10726963" y="233888"/>
                  <a:pt x="10731932" y="235725"/>
                  <a:pt x="10736901" y="239400"/>
                </a:cubicBezTo>
                <a:cubicBezTo>
                  <a:pt x="10736901" y="239400"/>
                  <a:pt x="10726963" y="246749"/>
                  <a:pt x="10717025" y="246749"/>
                </a:cubicBezTo>
                <a:cubicBezTo>
                  <a:pt x="10717025" y="246749"/>
                  <a:pt x="10717025" y="239400"/>
                  <a:pt x="10707087" y="239400"/>
                </a:cubicBezTo>
                <a:cubicBezTo>
                  <a:pt x="10712056" y="235725"/>
                  <a:pt x="10717025" y="233888"/>
                  <a:pt x="10721994" y="233888"/>
                </a:cubicBezTo>
                <a:close/>
                <a:moveTo>
                  <a:pt x="8054185" y="233368"/>
                </a:moveTo>
                <a:lnTo>
                  <a:pt x="8053364" y="239109"/>
                </a:lnTo>
                <a:cubicBezTo>
                  <a:pt x="8053364" y="246253"/>
                  <a:pt x="8053364" y="246253"/>
                  <a:pt x="8053364" y="246253"/>
                </a:cubicBezTo>
                <a:cubicBezTo>
                  <a:pt x="8053364" y="242681"/>
                  <a:pt x="8056150" y="240895"/>
                  <a:pt x="8057543" y="239109"/>
                </a:cubicBezTo>
                <a:close/>
                <a:moveTo>
                  <a:pt x="829859" y="232082"/>
                </a:moveTo>
                <a:cubicBezTo>
                  <a:pt x="829859" y="235772"/>
                  <a:pt x="829859" y="237617"/>
                  <a:pt x="829859" y="239462"/>
                </a:cubicBezTo>
                <a:cubicBezTo>
                  <a:pt x="839927" y="239462"/>
                  <a:pt x="839927" y="239462"/>
                  <a:pt x="829859" y="232082"/>
                </a:cubicBezTo>
                <a:close/>
                <a:moveTo>
                  <a:pt x="10104134" y="232082"/>
                </a:moveTo>
                <a:cubicBezTo>
                  <a:pt x="10104134" y="235772"/>
                  <a:pt x="10104134" y="237617"/>
                  <a:pt x="10104134" y="239462"/>
                </a:cubicBezTo>
                <a:cubicBezTo>
                  <a:pt x="10114203" y="239462"/>
                  <a:pt x="10114203" y="239462"/>
                  <a:pt x="10104134" y="232082"/>
                </a:cubicBezTo>
                <a:close/>
                <a:moveTo>
                  <a:pt x="155709" y="232051"/>
                </a:moveTo>
                <a:cubicBezTo>
                  <a:pt x="145452" y="239177"/>
                  <a:pt x="145452" y="232051"/>
                  <a:pt x="133771" y="232051"/>
                </a:cubicBezTo>
                <a:cubicBezTo>
                  <a:pt x="133771" y="232051"/>
                  <a:pt x="133771" y="232051"/>
                  <a:pt x="133771" y="239177"/>
                </a:cubicBezTo>
                <a:cubicBezTo>
                  <a:pt x="133771" y="239177"/>
                  <a:pt x="133771" y="239177"/>
                  <a:pt x="145452" y="239177"/>
                </a:cubicBezTo>
                <a:cubicBezTo>
                  <a:pt x="145452" y="239177"/>
                  <a:pt x="155709" y="239177"/>
                  <a:pt x="155709" y="232051"/>
                </a:cubicBezTo>
                <a:close/>
                <a:moveTo>
                  <a:pt x="287713" y="232051"/>
                </a:moveTo>
                <a:cubicBezTo>
                  <a:pt x="278026" y="232051"/>
                  <a:pt x="278026" y="239177"/>
                  <a:pt x="287713" y="239177"/>
                </a:cubicBezTo>
                <a:cubicBezTo>
                  <a:pt x="287713" y="232051"/>
                  <a:pt x="287713" y="232051"/>
                  <a:pt x="287713" y="232051"/>
                </a:cubicBezTo>
                <a:close/>
                <a:moveTo>
                  <a:pt x="400259" y="232051"/>
                </a:moveTo>
                <a:cubicBezTo>
                  <a:pt x="389915" y="232051"/>
                  <a:pt x="389915" y="232051"/>
                  <a:pt x="389915" y="232051"/>
                </a:cubicBezTo>
                <a:cubicBezTo>
                  <a:pt x="389915" y="239177"/>
                  <a:pt x="400259" y="239177"/>
                  <a:pt x="400259" y="239177"/>
                </a:cubicBezTo>
                <a:cubicBezTo>
                  <a:pt x="400259" y="232051"/>
                  <a:pt x="400259" y="232051"/>
                  <a:pt x="400259" y="232051"/>
                </a:cubicBezTo>
                <a:close/>
                <a:moveTo>
                  <a:pt x="452006" y="232051"/>
                </a:moveTo>
                <a:cubicBezTo>
                  <a:pt x="441939" y="232051"/>
                  <a:pt x="431873" y="232051"/>
                  <a:pt x="420382" y="239400"/>
                </a:cubicBezTo>
                <a:cubicBezTo>
                  <a:pt x="420382" y="246749"/>
                  <a:pt x="431873" y="246749"/>
                  <a:pt x="431873" y="246749"/>
                </a:cubicBezTo>
                <a:cubicBezTo>
                  <a:pt x="431873" y="239400"/>
                  <a:pt x="441939" y="239400"/>
                  <a:pt x="452006" y="232051"/>
                </a:cubicBezTo>
                <a:close/>
                <a:moveTo>
                  <a:pt x="501871" y="232051"/>
                </a:moveTo>
                <a:cubicBezTo>
                  <a:pt x="501871" y="239177"/>
                  <a:pt x="512215" y="232051"/>
                  <a:pt x="512215" y="239177"/>
                </a:cubicBezTo>
                <a:cubicBezTo>
                  <a:pt x="512215" y="232051"/>
                  <a:pt x="501871" y="232051"/>
                  <a:pt x="501871" y="232051"/>
                </a:cubicBezTo>
                <a:close/>
                <a:moveTo>
                  <a:pt x="604424" y="232051"/>
                </a:moveTo>
                <a:cubicBezTo>
                  <a:pt x="604424" y="246600"/>
                  <a:pt x="594356" y="232051"/>
                  <a:pt x="594356" y="239325"/>
                </a:cubicBezTo>
                <a:cubicBezTo>
                  <a:pt x="594356" y="246600"/>
                  <a:pt x="604424" y="246600"/>
                  <a:pt x="604424" y="246600"/>
                </a:cubicBezTo>
                <a:cubicBezTo>
                  <a:pt x="594356" y="246600"/>
                  <a:pt x="594356" y="246600"/>
                  <a:pt x="594356" y="246600"/>
                </a:cubicBezTo>
                <a:cubicBezTo>
                  <a:pt x="594356" y="253875"/>
                  <a:pt x="604424" y="253875"/>
                  <a:pt x="604424" y="253875"/>
                </a:cubicBezTo>
                <a:cubicBezTo>
                  <a:pt x="614491" y="246600"/>
                  <a:pt x="614491" y="232051"/>
                  <a:pt x="625996" y="239325"/>
                </a:cubicBezTo>
                <a:cubicBezTo>
                  <a:pt x="614491" y="232051"/>
                  <a:pt x="614491" y="239325"/>
                  <a:pt x="604424" y="232051"/>
                </a:cubicBezTo>
                <a:close/>
                <a:moveTo>
                  <a:pt x="840173" y="232051"/>
                </a:moveTo>
                <a:cubicBezTo>
                  <a:pt x="840173" y="232051"/>
                  <a:pt x="840173" y="239177"/>
                  <a:pt x="849908" y="239177"/>
                </a:cubicBezTo>
                <a:cubicBezTo>
                  <a:pt x="849908" y="232051"/>
                  <a:pt x="849908" y="232051"/>
                  <a:pt x="840173" y="232051"/>
                </a:cubicBezTo>
                <a:close/>
                <a:moveTo>
                  <a:pt x="1493104" y="232051"/>
                </a:moveTo>
                <a:cubicBezTo>
                  <a:pt x="1493104" y="239325"/>
                  <a:pt x="1504609" y="239325"/>
                  <a:pt x="1493104" y="253875"/>
                </a:cubicBezTo>
                <a:cubicBezTo>
                  <a:pt x="1483036" y="253875"/>
                  <a:pt x="1483036" y="246600"/>
                  <a:pt x="1472969" y="246600"/>
                </a:cubicBezTo>
                <a:cubicBezTo>
                  <a:pt x="1483036" y="239325"/>
                  <a:pt x="1483036" y="239325"/>
                  <a:pt x="1493104" y="232051"/>
                </a:cubicBezTo>
                <a:close/>
                <a:moveTo>
                  <a:pt x="1729130" y="232051"/>
                </a:moveTo>
                <a:cubicBezTo>
                  <a:pt x="1729130" y="232051"/>
                  <a:pt x="1718786" y="232051"/>
                  <a:pt x="1718786" y="239177"/>
                </a:cubicBezTo>
                <a:cubicBezTo>
                  <a:pt x="1729130" y="239177"/>
                  <a:pt x="1729130" y="239177"/>
                  <a:pt x="1729130" y="239177"/>
                </a:cubicBezTo>
                <a:cubicBezTo>
                  <a:pt x="1729130" y="232051"/>
                  <a:pt x="1729130" y="232051"/>
                  <a:pt x="1729130" y="232051"/>
                </a:cubicBezTo>
                <a:close/>
                <a:moveTo>
                  <a:pt x="1913188" y="232051"/>
                </a:moveTo>
                <a:cubicBezTo>
                  <a:pt x="1913188" y="232051"/>
                  <a:pt x="1913188" y="239400"/>
                  <a:pt x="1923228" y="246749"/>
                </a:cubicBezTo>
                <a:cubicBezTo>
                  <a:pt x="1903148" y="246749"/>
                  <a:pt x="1913188" y="239400"/>
                  <a:pt x="1913188" y="232051"/>
                </a:cubicBezTo>
                <a:close/>
                <a:moveTo>
                  <a:pt x="2045528" y="232051"/>
                </a:moveTo>
                <a:cubicBezTo>
                  <a:pt x="2045528" y="232051"/>
                  <a:pt x="2045528" y="232051"/>
                  <a:pt x="2045528" y="239177"/>
                </a:cubicBezTo>
                <a:cubicBezTo>
                  <a:pt x="2035184" y="239177"/>
                  <a:pt x="2035184" y="239177"/>
                  <a:pt x="2035184" y="239177"/>
                </a:cubicBezTo>
                <a:cubicBezTo>
                  <a:pt x="2035184" y="232051"/>
                  <a:pt x="2035184" y="232051"/>
                  <a:pt x="2045528" y="232051"/>
                </a:cubicBezTo>
                <a:close/>
                <a:moveTo>
                  <a:pt x="2485240" y="232051"/>
                </a:moveTo>
                <a:cubicBezTo>
                  <a:pt x="2495178" y="232051"/>
                  <a:pt x="2495178" y="232051"/>
                  <a:pt x="2495178" y="239325"/>
                </a:cubicBezTo>
                <a:cubicBezTo>
                  <a:pt x="2485240" y="232051"/>
                  <a:pt x="2495178" y="246600"/>
                  <a:pt x="2485240" y="253875"/>
                </a:cubicBezTo>
                <a:cubicBezTo>
                  <a:pt x="2485240" y="253875"/>
                  <a:pt x="2473882" y="253875"/>
                  <a:pt x="2473882" y="246600"/>
                </a:cubicBezTo>
                <a:cubicBezTo>
                  <a:pt x="2485240" y="246600"/>
                  <a:pt x="2473882" y="239325"/>
                  <a:pt x="2485240" y="232051"/>
                </a:cubicBezTo>
                <a:close/>
                <a:moveTo>
                  <a:pt x="2505522" y="232051"/>
                </a:moveTo>
                <a:cubicBezTo>
                  <a:pt x="2505522" y="239177"/>
                  <a:pt x="2515865" y="239177"/>
                  <a:pt x="2515865" y="239177"/>
                </a:cubicBezTo>
                <a:cubicBezTo>
                  <a:pt x="2505522" y="239177"/>
                  <a:pt x="2505522" y="239177"/>
                  <a:pt x="2495178" y="239177"/>
                </a:cubicBezTo>
                <a:cubicBezTo>
                  <a:pt x="2505522" y="232051"/>
                  <a:pt x="2505522" y="232051"/>
                  <a:pt x="2505522" y="232051"/>
                </a:cubicBezTo>
                <a:close/>
                <a:moveTo>
                  <a:pt x="2525905" y="232051"/>
                </a:moveTo>
                <a:cubicBezTo>
                  <a:pt x="2535944" y="239400"/>
                  <a:pt x="2525905" y="246749"/>
                  <a:pt x="2525905" y="246749"/>
                </a:cubicBezTo>
                <a:cubicBezTo>
                  <a:pt x="2525905" y="246749"/>
                  <a:pt x="2525905" y="246749"/>
                  <a:pt x="2515865" y="246749"/>
                </a:cubicBezTo>
                <a:cubicBezTo>
                  <a:pt x="2515865" y="246749"/>
                  <a:pt x="2515865" y="246749"/>
                  <a:pt x="2515865" y="239400"/>
                </a:cubicBezTo>
                <a:cubicBezTo>
                  <a:pt x="2515865" y="239400"/>
                  <a:pt x="2525905" y="239400"/>
                  <a:pt x="2525905" y="232051"/>
                </a:cubicBezTo>
                <a:close/>
                <a:moveTo>
                  <a:pt x="2759856" y="232051"/>
                </a:moveTo>
                <a:cubicBezTo>
                  <a:pt x="2771417" y="232051"/>
                  <a:pt x="2759856" y="239177"/>
                  <a:pt x="2759856" y="239177"/>
                </a:cubicBezTo>
                <a:cubicBezTo>
                  <a:pt x="2759856" y="232051"/>
                  <a:pt x="2759856" y="232051"/>
                  <a:pt x="2759856" y="232051"/>
                </a:cubicBezTo>
                <a:close/>
                <a:moveTo>
                  <a:pt x="2821919" y="232051"/>
                </a:moveTo>
                <a:cubicBezTo>
                  <a:pt x="2821919" y="232051"/>
                  <a:pt x="2821919" y="232051"/>
                  <a:pt x="2812184" y="232051"/>
                </a:cubicBezTo>
                <a:cubicBezTo>
                  <a:pt x="2821919" y="232051"/>
                  <a:pt x="2821919" y="239177"/>
                  <a:pt x="2821919" y="239177"/>
                </a:cubicBezTo>
                <a:cubicBezTo>
                  <a:pt x="2821919" y="232051"/>
                  <a:pt x="2821919" y="232051"/>
                  <a:pt x="2821919" y="232051"/>
                </a:cubicBezTo>
                <a:close/>
                <a:moveTo>
                  <a:pt x="3322679" y="232051"/>
                </a:moveTo>
                <a:cubicBezTo>
                  <a:pt x="3332718" y="232051"/>
                  <a:pt x="3332718" y="239177"/>
                  <a:pt x="3342758" y="239177"/>
                </a:cubicBezTo>
                <a:cubicBezTo>
                  <a:pt x="3342758" y="232051"/>
                  <a:pt x="3322679" y="232051"/>
                  <a:pt x="3322679" y="232051"/>
                </a:cubicBezTo>
                <a:close/>
                <a:moveTo>
                  <a:pt x="3414556" y="232051"/>
                </a:moveTo>
                <a:cubicBezTo>
                  <a:pt x="3404516" y="232051"/>
                  <a:pt x="3394477" y="232051"/>
                  <a:pt x="3394477" y="239177"/>
                </a:cubicBezTo>
                <a:cubicBezTo>
                  <a:pt x="3404516" y="239177"/>
                  <a:pt x="3414556" y="232051"/>
                  <a:pt x="3414556" y="232051"/>
                </a:cubicBezTo>
                <a:close/>
                <a:moveTo>
                  <a:pt x="4119150" y="232051"/>
                </a:moveTo>
                <a:cubicBezTo>
                  <a:pt x="4119150" y="239177"/>
                  <a:pt x="4129494" y="239177"/>
                  <a:pt x="4129494" y="239177"/>
                </a:cubicBezTo>
                <a:cubicBezTo>
                  <a:pt x="4129494" y="232051"/>
                  <a:pt x="4129494" y="232051"/>
                  <a:pt x="4119150" y="232051"/>
                </a:cubicBezTo>
                <a:close/>
                <a:moveTo>
                  <a:pt x="4354927" y="232051"/>
                </a:moveTo>
                <a:cubicBezTo>
                  <a:pt x="4354927" y="235725"/>
                  <a:pt x="4357436" y="237563"/>
                  <a:pt x="4359946" y="238481"/>
                </a:cubicBezTo>
                <a:lnTo>
                  <a:pt x="4364033" y="239229"/>
                </a:lnTo>
                <a:lnTo>
                  <a:pt x="4363711" y="236644"/>
                </a:lnTo>
                <a:cubicBezTo>
                  <a:pt x="4362457" y="233888"/>
                  <a:pt x="4359946" y="232051"/>
                  <a:pt x="4354927" y="232051"/>
                </a:cubicBezTo>
                <a:close/>
                <a:moveTo>
                  <a:pt x="4497610" y="232051"/>
                </a:moveTo>
                <a:cubicBezTo>
                  <a:pt x="4487571" y="232051"/>
                  <a:pt x="4477530" y="232051"/>
                  <a:pt x="4477530" y="232051"/>
                </a:cubicBezTo>
                <a:cubicBezTo>
                  <a:pt x="4487571" y="232051"/>
                  <a:pt x="4487571" y="239177"/>
                  <a:pt x="4487571" y="239177"/>
                </a:cubicBezTo>
                <a:cubicBezTo>
                  <a:pt x="4487571" y="239177"/>
                  <a:pt x="4497610" y="239177"/>
                  <a:pt x="4497610" y="232051"/>
                </a:cubicBezTo>
                <a:close/>
                <a:moveTo>
                  <a:pt x="4517413" y="232051"/>
                </a:moveTo>
                <a:cubicBezTo>
                  <a:pt x="4517413" y="239177"/>
                  <a:pt x="4507345" y="232051"/>
                  <a:pt x="4507345" y="239177"/>
                </a:cubicBezTo>
                <a:cubicBezTo>
                  <a:pt x="4517413" y="239177"/>
                  <a:pt x="4528918" y="239177"/>
                  <a:pt x="4538986" y="239177"/>
                </a:cubicBezTo>
                <a:cubicBezTo>
                  <a:pt x="4528918" y="239177"/>
                  <a:pt x="4528918" y="239177"/>
                  <a:pt x="4517413" y="232051"/>
                </a:cubicBezTo>
                <a:close/>
                <a:moveTo>
                  <a:pt x="8775281" y="232051"/>
                </a:moveTo>
                <a:cubicBezTo>
                  <a:pt x="8765215" y="232051"/>
                  <a:pt x="8755159" y="239177"/>
                  <a:pt x="8765215" y="239177"/>
                </a:cubicBezTo>
                <a:lnTo>
                  <a:pt x="8766673" y="239177"/>
                </a:lnTo>
                <a:lnTo>
                  <a:pt x="8771503" y="246253"/>
                </a:lnTo>
                <a:cubicBezTo>
                  <a:pt x="8773940" y="248039"/>
                  <a:pt x="8776378" y="249825"/>
                  <a:pt x="8776378" y="253397"/>
                </a:cubicBezTo>
                <a:cubicBezTo>
                  <a:pt x="8776378" y="253397"/>
                  <a:pt x="8776378" y="246253"/>
                  <a:pt x="8786130" y="253397"/>
                </a:cubicBezTo>
                <a:cubicBezTo>
                  <a:pt x="8786130" y="249825"/>
                  <a:pt x="8783692" y="246253"/>
                  <a:pt x="8780035" y="243574"/>
                </a:cubicBezTo>
                <a:lnTo>
                  <a:pt x="8766831" y="239177"/>
                </a:lnTo>
                <a:lnTo>
                  <a:pt x="8775281" y="239177"/>
                </a:lnTo>
                <a:cubicBezTo>
                  <a:pt x="8775281" y="232051"/>
                  <a:pt x="8775281" y="232051"/>
                  <a:pt x="8775281" y="232051"/>
                </a:cubicBezTo>
                <a:close/>
                <a:moveTo>
                  <a:pt x="9429984" y="232051"/>
                </a:moveTo>
                <a:cubicBezTo>
                  <a:pt x="9419728" y="239177"/>
                  <a:pt x="9419728" y="232051"/>
                  <a:pt x="9408047" y="232051"/>
                </a:cubicBezTo>
                <a:cubicBezTo>
                  <a:pt x="9408047" y="232051"/>
                  <a:pt x="9408047" y="232051"/>
                  <a:pt x="9408047" y="239177"/>
                </a:cubicBezTo>
                <a:cubicBezTo>
                  <a:pt x="9408047" y="239177"/>
                  <a:pt x="9408047" y="239177"/>
                  <a:pt x="9419728" y="239177"/>
                </a:cubicBezTo>
                <a:cubicBezTo>
                  <a:pt x="9419728" y="239177"/>
                  <a:pt x="9429984" y="239177"/>
                  <a:pt x="9429984" y="232051"/>
                </a:cubicBezTo>
                <a:close/>
                <a:moveTo>
                  <a:pt x="9561989" y="232051"/>
                </a:moveTo>
                <a:cubicBezTo>
                  <a:pt x="9552302" y="232051"/>
                  <a:pt x="9552302" y="239177"/>
                  <a:pt x="9561989" y="239177"/>
                </a:cubicBezTo>
                <a:cubicBezTo>
                  <a:pt x="9561989" y="232051"/>
                  <a:pt x="9561989" y="232051"/>
                  <a:pt x="9561989" y="232051"/>
                </a:cubicBezTo>
                <a:close/>
                <a:moveTo>
                  <a:pt x="9674534" y="232051"/>
                </a:moveTo>
                <a:cubicBezTo>
                  <a:pt x="9664190" y="232051"/>
                  <a:pt x="9664190" y="232051"/>
                  <a:pt x="9664190" y="232051"/>
                </a:cubicBezTo>
                <a:cubicBezTo>
                  <a:pt x="9664190" y="239177"/>
                  <a:pt x="9674534" y="239177"/>
                  <a:pt x="9674534" y="239177"/>
                </a:cubicBezTo>
                <a:cubicBezTo>
                  <a:pt x="9674534" y="232051"/>
                  <a:pt x="9674534" y="232051"/>
                  <a:pt x="9674534" y="232051"/>
                </a:cubicBezTo>
                <a:close/>
                <a:moveTo>
                  <a:pt x="9726282" y="232051"/>
                </a:moveTo>
                <a:cubicBezTo>
                  <a:pt x="9716215" y="232051"/>
                  <a:pt x="9706149" y="232051"/>
                  <a:pt x="9694657" y="239400"/>
                </a:cubicBezTo>
                <a:cubicBezTo>
                  <a:pt x="9694657" y="246749"/>
                  <a:pt x="9706149" y="246749"/>
                  <a:pt x="9706149" y="246749"/>
                </a:cubicBezTo>
                <a:cubicBezTo>
                  <a:pt x="9706149" y="239400"/>
                  <a:pt x="9716215" y="239400"/>
                  <a:pt x="9726282" y="232051"/>
                </a:cubicBezTo>
                <a:close/>
                <a:moveTo>
                  <a:pt x="9776147" y="232051"/>
                </a:moveTo>
                <a:cubicBezTo>
                  <a:pt x="9776147" y="239177"/>
                  <a:pt x="9786491" y="232051"/>
                  <a:pt x="9786491" y="239177"/>
                </a:cubicBezTo>
                <a:cubicBezTo>
                  <a:pt x="9786491" y="232051"/>
                  <a:pt x="9776147" y="232051"/>
                  <a:pt x="9776147" y="232051"/>
                </a:cubicBezTo>
                <a:close/>
                <a:moveTo>
                  <a:pt x="9878699" y="232051"/>
                </a:moveTo>
                <a:cubicBezTo>
                  <a:pt x="9878699" y="246600"/>
                  <a:pt x="9868632" y="232051"/>
                  <a:pt x="9868632" y="239325"/>
                </a:cubicBezTo>
                <a:cubicBezTo>
                  <a:pt x="9868632" y="246600"/>
                  <a:pt x="9878699" y="246600"/>
                  <a:pt x="9878699" y="246600"/>
                </a:cubicBezTo>
                <a:cubicBezTo>
                  <a:pt x="9868632" y="246600"/>
                  <a:pt x="9868632" y="246600"/>
                  <a:pt x="9868632" y="246600"/>
                </a:cubicBezTo>
                <a:cubicBezTo>
                  <a:pt x="9868632" y="253875"/>
                  <a:pt x="9878699" y="253875"/>
                  <a:pt x="9878699" y="253875"/>
                </a:cubicBezTo>
                <a:cubicBezTo>
                  <a:pt x="9888767" y="246600"/>
                  <a:pt x="9888767" y="232051"/>
                  <a:pt x="9900272" y="239325"/>
                </a:cubicBezTo>
                <a:cubicBezTo>
                  <a:pt x="9888767" y="232051"/>
                  <a:pt x="9888767" y="239325"/>
                  <a:pt x="9878699" y="232051"/>
                </a:cubicBezTo>
                <a:close/>
                <a:moveTo>
                  <a:pt x="10114449" y="232051"/>
                </a:moveTo>
                <a:cubicBezTo>
                  <a:pt x="10114449" y="232051"/>
                  <a:pt x="10114449" y="239177"/>
                  <a:pt x="10124184" y="239177"/>
                </a:cubicBezTo>
                <a:cubicBezTo>
                  <a:pt x="10124184" y="232051"/>
                  <a:pt x="10124184" y="232051"/>
                  <a:pt x="10114449" y="232051"/>
                </a:cubicBezTo>
                <a:close/>
                <a:moveTo>
                  <a:pt x="10767379" y="232051"/>
                </a:moveTo>
                <a:cubicBezTo>
                  <a:pt x="10767379" y="239325"/>
                  <a:pt x="10778885" y="239325"/>
                  <a:pt x="10767379" y="253875"/>
                </a:cubicBezTo>
                <a:cubicBezTo>
                  <a:pt x="10757312" y="253875"/>
                  <a:pt x="10757312" y="246600"/>
                  <a:pt x="10747245" y="246600"/>
                </a:cubicBezTo>
                <a:cubicBezTo>
                  <a:pt x="10757312" y="239325"/>
                  <a:pt x="10757312" y="239325"/>
                  <a:pt x="10767379" y="232051"/>
                </a:cubicBezTo>
                <a:close/>
                <a:moveTo>
                  <a:pt x="11003405" y="232051"/>
                </a:moveTo>
                <a:cubicBezTo>
                  <a:pt x="11003405" y="232051"/>
                  <a:pt x="10993061" y="232051"/>
                  <a:pt x="10993061" y="239177"/>
                </a:cubicBezTo>
                <a:cubicBezTo>
                  <a:pt x="11003405" y="239177"/>
                  <a:pt x="11003405" y="239177"/>
                  <a:pt x="11003405" y="239177"/>
                </a:cubicBezTo>
                <a:cubicBezTo>
                  <a:pt x="11003405" y="232051"/>
                  <a:pt x="11003405" y="232051"/>
                  <a:pt x="11003405" y="232051"/>
                </a:cubicBezTo>
                <a:close/>
                <a:moveTo>
                  <a:pt x="11187464" y="232051"/>
                </a:moveTo>
                <a:cubicBezTo>
                  <a:pt x="11187464" y="232051"/>
                  <a:pt x="11187464" y="239400"/>
                  <a:pt x="11197503" y="246749"/>
                </a:cubicBezTo>
                <a:cubicBezTo>
                  <a:pt x="11177424" y="246749"/>
                  <a:pt x="11187464" y="239400"/>
                  <a:pt x="11187464" y="232051"/>
                </a:cubicBezTo>
                <a:close/>
                <a:moveTo>
                  <a:pt x="11319804" y="232051"/>
                </a:moveTo>
                <a:cubicBezTo>
                  <a:pt x="11319804" y="232051"/>
                  <a:pt x="11319804" y="232051"/>
                  <a:pt x="11319804" y="239177"/>
                </a:cubicBezTo>
                <a:cubicBezTo>
                  <a:pt x="11309459" y="239177"/>
                  <a:pt x="11309459" y="239177"/>
                  <a:pt x="11309459" y="239177"/>
                </a:cubicBezTo>
                <a:cubicBezTo>
                  <a:pt x="11309459" y="232051"/>
                  <a:pt x="11309459" y="232051"/>
                  <a:pt x="11319804" y="232051"/>
                </a:cubicBezTo>
                <a:close/>
                <a:moveTo>
                  <a:pt x="11759515" y="232051"/>
                </a:moveTo>
                <a:cubicBezTo>
                  <a:pt x="11769454" y="232051"/>
                  <a:pt x="11769454" y="232051"/>
                  <a:pt x="11769454" y="239325"/>
                </a:cubicBezTo>
                <a:cubicBezTo>
                  <a:pt x="11759515" y="232051"/>
                  <a:pt x="11769454" y="246600"/>
                  <a:pt x="11759515" y="253875"/>
                </a:cubicBezTo>
                <a:cubicBezTo>
                  <a:pt x="11759515" y="253875"/>
                  <a:pt x="11748157" y="253875"/>
                  <a:pt x="11748157" y="246600"/>
                </a:cubicBezTo>
                <a:cubicBezTo>
                  <a:pt x="11759515" y="246600"/>
                  <a:pt x="11748157" y="239325"/>
                  <a:pt x="11759515" y="232051"/>
                </a:cubicBezTo>
                <a:close/>
                <a:moveTo>
                  <a:pt x="11779797" y="232051"/>
                </a:moveTo>
                <a:cubicBezTo>
                  <a:pt x="11779797" y="239177"/>
                  <a:pt x="11790141" y="239177"/>
                  <a:pt x="11790141" y="239177"/>
                </a:cubicBezTo>
                <a:cubicBezTo>
                  <a:pt x="11779797" y="239177"/>
                  <a:pt x="11779797" y="239177"/>
                  <a:pt x="11769454" y="239177"/>
                </a:cubicBezTo>
                <a:cubicBezTo>
                  <a:pt x="11779797" y="232051"/>
                  <a:pt x="11779797" y="232051"/>
                  <a:pt x="11779797" y="232051"/>
                </a:cubicBezTo>
                <a:close/>
                <a:moveTo>
                  <a:pt x="11800181" y="232051"/>
                </a:moveTo>
                <a:cubicBezTo>
                  <a:pt x="11810220" y="239400"/>
                  <a:pt x="11800181" y="246749"/>
                  <a:pt x="11800181" y="246749"/>
                </a:cubicBezTo>
                <a:cubicBezTo>
                  <a:pt x="11800181" y="246749"/>
                  <a:pt x="11800181" y="246749"/>
                  <a:pt x="11790141" y="246749"/>
                </a:cubicBezTo>
                <a:cubicBezTo>
                  <a:pt x="11790141" y="246749"/>
                  <a:pt x="11790141" y="246749"/>
                  <a:pt x="11790141" y="239400"/>
                </a:cubicBezTo>
                <a:cubicBezTo>
                  <a:pt x="11790141" y="239400"/>
                  <a:pt x="11800181" y="239400"/>
                  <a:pt x="11800181" y="232051"/>
                </a:cubicBezTo>
                <a:close/>
                <a:moveTo>
                  <a:pt x="12034132" y="232051"/>
                </a:moveTo>
                <a:cubicBezTo>
                  <a:pt x="12045693" y="232051"/>
                  <a:pt x="12034132" y="239177"/>
                  <a:pt x="12034132" y="239177"/>
                </a:cubicBezTo>
                <a:cubicBezTo>
                  <a:pt x="12034132" y="232051"/>
                  <a:pt x="12034132" y="232051"/>
                  <a:pt x="12034132" y="232051"/>
                </a:cubicBezTo>
                <a:close/>
                <a:moveTo>
                  <a:pt x="12096195" y="232051"/>
                </a:moveTo>
                <a:cubicBezTo>
                  <a:pt x="12096195" y="232051"/>
                  <a:pt x="12096195" y="232051"/>
                  <a:pt x="12086460" y="232051"/>
                </a:cubicBezTo>
                <a:cubicBezTo>
                  <a:pt x="12096195" y="232051"/>
                  <a:pt x="12096195" y="239177"/>
                  <a:pt x="12096195" y="239177"/>
                </a:cubicBezTo>
                <a:cubicBezTo>
                  <a:pt x="12096195" y="232051"/>
                  <a:pt x="12096195" y="232051"/>
                  <a:pt x="12096195" y="232051"/>
                </a:cubicBezTo>
                <a:close/>
                <a:moveTo>
                  <a:pt x="4916124" y="231965"/>
                </a:moveTo>
                <a:lnTo>
                  <a:pt x="4916124" y="232051"/>
                </a:lnTo>
                <a:lnTo>
                  <a:pt x="4915811" y="232051"/>
                </a:lnTo>
                <a:close/>
                <a:moveTo>
                  <a:pt x="4945379" y="231965"/>
                </a:moveTo>
                <a:cubicBezTo>
                  <a:pt x="4935628" y="231965"/>
                  <a:pt x="4935628" y="239109"/>
                  <a:pt x="4925876" y="239109"/>
                </a:cubicBezTo>
                <a:cubicBezTo>
                  <a:pt x="4925876" y="246253"/>
                  <a:pt x="4925876" y="239109"/>
                  <a:pt x="4935628" y="239109"/>
                </a:cubicBezTo>
                <a:cubicBezTo>
                  <a:pt x="4945379" y="231965"/>
                  <a:pt x="4945379" y="231965"/>
                  <a:pt x="4945379" y="231965"/>
                </a:cubicBezTo>
                <a:close/>
                <a:moveTo>
                  <a:pt x="8825889" y="231965"/>
                </a:moveTo>
                <a:lnTo>
                  <a:pt x="8816479" y="231965"/>
                </a:lnTo>
                <a:lnTo>
                  <a:pt x="8816590" y="232695"/>
                </a:lnTo>
                <a:cubicBezTo>
                  <a:pt x="8816904" y="233841"/>
                  <a:pt x="8817843" y="235445"/>
                  <a:pt x="8820661" y="234758"/>
                </a:cubicBezTo>
                <a:close/>
                <a:moveTo>
                  <a:pt x="8877758" y="231951"/>
                </a:moveTo>
                <a:lnTo>
                  <a:pt x="8877767" y="232051"/>
                </a:lnTo>
                <a:lnTo>
                  <a:pt x="8885243" y="232051"/>
                </a:lnTo>
                <a:lnTo>
                  <a:pt x="8888448" y="241977"/>
                </a:lnTo>
                <a:lnTo>
                  <a:pt x="8885161" y="246274"/>
                </a:lnTo>
                <a:lnTo>
                  <a:pt x="8885039" y="246253"/>
                </a:lnTo>
                <a:lnTo>
                  <a:pt x="8886120" y="253876"/>
                </a:lnTo>
                <a:lnTo>
                  <a:pt x="8877986" y="253876"/>
                </a:lnTo>
                <a:lnTo>
                  <a:pt x="8876680" y="253398"/>
                </a:lnTo>
                <a:cubicBezTo>
                  <a:pt x="8872849" y="249825"/>
                  <a:pt x="8870412" y="246253"/>
                  <a:pt x="8865536" y="246253"/>
                </a:cubicBezTo>
                <a:cubicBezTo>
                  <a:pt x="8865536" y="245360"/>
                  <a:pt x="8865536" y="244467"/>
                  <a:pt x="8865536" y="243351"/>
                </a:cubicBezTo>
                <a:lnTo>
                  <a:pt x="8865536" y="239178"/>
                </a:lnTo>
                <a:lnTo>
                  <a:pt x="8871123" y="240265"/>
                </a:lnTo>
                <a:cubicBezTo>
                  <a:pt x="8875681" y="242287"/>
                  <a:pt x="8877504" y="246331"/>
                  <a:pt x="8884797" y="246331"/>
                </a:cubicBezTo>
                <a:cubicBezTo>
                  <a:pt x="8884797" y="239141"/>
                  <a:pt x="8875073" y="239141"/>
                  <a:pt x="8875073" y="231951"/>
                </a:cubicBezTo>
                <a:close/>
                <a:moveTo>
                  <a:pt x="8419565" y="231880"/>
                </a:moveTo>
                <a:cubicBezTo>
                  <a:pt x="8419565" y="238998"/>
                  <a:pt x="8419565" y="238998"/>
                  <a:pt x="8430697" y="238998"/>
                </a:cubicBezTo>
                <a:cubicBezTo>
                  <a:pt x="8430697" y="238998"/>
                  <a:pt x="8419565" y="238998"/>
                  <a:pt x="8419565" y="231880"/>
                </a:cubicBezTo>
                <a:close/>
                <a:moveTo>
                  <a:pt x="8330426" y="231849"/>
                </a:moveTo>
                <a:lnTo>
                  <a:pt x="8330420" y="231850"/>
                </a:lnTo>
                <a:lnTo>
                  <a:pt x="8330588" y="231965"/>
                </a:lnTo>
                <a:close/>
                <a:moveTo>
                  <a:pt x="5282499" y="231799"/>
                </a:moveTo>
                <a:lnTo>
                  <a:pt x="5282506" y="231965"/>
                </a:lnTo>
                <a:lnTo>
                  <a:pt x="5282539" y="231912"/>
                </a:lnTo>
                <a:close/>
                <a:moveTo>
                  <a:pt x="8835893" y="231746"/>
                </a:moveTo>
                <a:lnTo>
                  <a:pt x="8835923" y="231965"/>
                </a:lnTo>
                <a:lnTo>
                  <a:pt x="8836281" y="231965"/>
                </a:lnTo>
                <a:close/>
                <a:moveTo>
                  <a:pt x="4707010" y="231664"/>
                </a:moveTo>
                <a:cubicBezTo>
                  <a:pt x="4697571" y="231664"/>
                  <a:pt x="4697571" y="231664"/>
                  <a:pt x="4697571" y="231664"/>
                </a:cubicBezTo>
                <a:cubicBezTo>
                  <a:pt x="4697571" y="238998"/>
                  <a:pt x="4707010" y="238998"/>
                  <a:pt x="4707010" y="231664"/>
                </a:cubicBezTo>
                <a:close/>
                <a:moveTo>
                  <a:pt x="4757089" y="231664"/>
                </a:moveTo>
                <a:lnTo>
                  <a:pt x="4747660" y="231664"/>
                </a:lnTo>
                <a:lnTo>
                  <a:pt x="4747364" y="231664"/>
                </a:lnTo>
                <a:cubicBezTo>
                  <a:pt x="4747364" y="235331"/>
                  <a:pt x="4747364" y="238998"/>
                  <a:pt x="4746149" y="241748"/>
                </a:cubicBezTo>
                <a:lnTo>
                  <a:pt x="4740753" y="244655"/>
                </a:lnTo>
                <a:lnTo>
                  <a:pt x="4743427" y="239325"/>
                </a:lnTo>
                <a:cubicBezTo>
                  <a:pt x="4739662" y="239325"/>
                  <a:pt x="4735897" y="238302"/>
                  <a:pt x="4732661" y="237407"/>
                </a:cubicBezTo>
                <a:lnTo>
                  <a:pt x="4729149" y="236874"/>
                </a:lnTo>
                <a:lnTo>
                  <a:pt x="4729223" y="236247"/>
                </a:lnTo>
                <a:cubicBezTo>
                  <a:pt x="4730428" y="233497"/>
                  <a:pt x="4732836" y="231664"/>
                  <a:pt x="4737653" y="231664"/>
                </a:cubicBezTo>
                <a:cubicBezTo>
                  <a:pt x="4728019" y="231664"/>
                  <a:pt x="4728019" y="231664"/>
                  <a:pt x="4728019" y="231664"/>
                </a:cubicBezTo>
                <a:cubicBezTo>
                  <a:pt x="4728019" y="231664"/>
                  <a:pt x="4728019" y="231664"/>
                  <a:pt x="4717019" y="231664"/>
                </a:cubicBezTo>
                <a:cubicBezTo>
                  <a:pt x="4717019" y="235330"/>
                  <a:pt x="4719769" y="237164"/>
                  <a:pt x="4722519" y="238997"/>
                </a:cubicBezTo>
                <a:lnTo>
                  <a:pt x="4723522" y="240334"/>
                </a:lnTo>
                <a:lnTo>
                  <a:pt x="4724603" y="246600"/>
                </a:lnTo>
                <a:lnTo>
                  <a:pt x="4725903" y="247677"/>
                </a:lnTo>
                <a:lnTo>
                  <a:pt x="4718665" y="252560"/>
                </a:lnTo>
                <a:lnTo>
                  <a:pt x="4717019" y="253325"/>
                </a:lnTo>
                <a:lnTo>
                  <a:pt x="4717019" y="243491"/>
                </a:lnTo>
                <a:cubicBezTo>
                  <a:pt x="4717019" y="240795"/>
                  <a:pt x="4717019" y="238997"/>
                  <a:pt x="4717019" y="238997"/>
                </a:cubicBezTo>
                <a:cubicBezTo>
                  <a:pt x="4707301" y="238997"/>
                  <a:pt x="4707301" y="238997"/>
                  <a:pt x="4707301" y="238997"/>
                </a:cubicBezTo>
                <a:cubicBezTo>
                  <a:pt x="4707301" y="246187"/>
                  <a:pt x="4707301" y="246187"/>
                  <a:pt x="4707301" y="246187"/>
                </a:cubicBezTo>
                <a:cubicBezTo>
                  <a:pt x="4702436" y="246187"/>
                  <a:pt x="4697574" y="247985"/>
                  <a:pt x="4692712" y="249782"/>
                </a:cubicBezTo>
                <a:lnTo>
                  <a:pt x="4692044" y="249947"/>
                </a:lnTo>
                <a:lnTo>
                  <a:pt x="4691505" y="246749"/>
                </a:lnTo>
                <a:cubicBezTo>
                  <a:pt x="4686536" y="246749"/>
                  <a:pt x="4681567" y="246749"/>
                  <a:pt x="4677841" y="247670"/>
                </a:cubicBezTo>
                <a:lnTo>
                  <a:pt x="4676102" y="249475"/>
                </a:lnTo>
                <a:lnTo>
                  <a:pt x="4668114" y="246331"/>
                </a:lnTo>
                <a:cubicBezTo>
                  <a:pt x="4668114" y="246331"/>
                  <a:pt x="4668114" y="248057"/>
                  <a:pt x="4669367" y="249783"/>
                </a:cubicBezTo>
                <a:lnTo>
                  <a:pt x="4674036" y="251620"/>
                </a:lnTo>
                <a:lnTo>
                  <a:pt x="4671630" y="254118"/>
                </a:lnTo>
                <a:cubicBezTo>
                  <a:pt x="4691505" y="254118"/>
                  <a:pt x="4671630" y="261488"/>
                  <a:pt x="4681567" y="269910"/>
                </a:cubicBezTo>
                <a:cubicBezTo>
                  <a:pt x="4691505" y="269910"/>
                  <a:pt x="4691505" y="261488"/>
                  <a:pt x="4701444" y="261488"/>
                </a:cubicBezTo>
                <a:lnTo>
                  <a:pt x="4694181" y="255333"/>
                </a:lnTo>
                <a:lnTo>
                  <a:pt x="4700614" y="250012"/>
                </a:lnTo>
                <a:cubicBezTo>
                  <a:pt x="4704868" y="247125"/>
                  <a:pt x="4709122" y="245871"/>
                  <a:pt x="4713376" y="249263"/>
                </a:cubicBezTo>
                <a:lnTo>
                  <a:pt x="4716994" y="253340"/>
                </a:lnTo>
                <a:lnTo>
                  <a:pt x="4716752" y="253450"/>
                </a:lnTo>
                <a:cubicBezTo>
                  <a:pt x="4716752" y="253450"/>
                  <a:pt x="4727898" y="253450"/>
                  <a:pt x="4727898" y="260568"/>
                </a:cubicBezTo>
                <a:cubicBezTo>
                  <a:pt x="4727898" y="257009"/>
                  <a:pt x="4730337" y="255229"/>
                  <a:pt x="4731556" y="253450"/>
                </a:cubicBezTo>
                <a:lnTo>
                  <a:pt x="4730581" y="251551"/>
                </a:lnTo>
                <a:lnTo>
                  <a:pt x="4733387" y="253875"/>
                </a:lnTo>
                <a:cubicBezTo>
                  <a:pt x="4733387" y="253875"/>
                  <a:pt x="4735897" y="252056"/>
                  <a:pt x="4738407" y="249328"/>
                </a:cubicBezTo>
                <a:lnTo>
                  <a:pt x="4739911" y="246331"/>
                </a:lnTo>
                <a:lnTo>
                  <a:pt x="4747364" y="246331"/>
                </a:lnTo>
                <a:cubicBezTo>
                  <a:pt x="4747364" y="246331"/>
                  <a:pt x="4747364" y="238998"/>
                  <a:pt x="4757089" y="231664"/>
                </a:cubicBezTo>
                <a:close/>
                <a:moveTo>
                  <a:pt x="4827220" y="231664"/>
                </a:moveTo>
                <a:cubicBezTo>
                  <a:pt x="4827220" y="231664"/>
                  <a:pt x="4827220" y="231664"/>
                  <a:pt x="4817200" y="231664"/>
                </a:cubicBezTo>
                <a:cubicBezTo>
                  <a:pt x="4827220" y="238998"/>
                  <a:pt x="4827220" y="238998"/>
                  <a:pt x="4827220" y="238998"/>
                </a:cubicBezTo>
                <a:cubicBezTo>
                  <a:pt x="4827220" y="231664"/>
                  <a:pt x="4827220" y="231664"/>
                  <a:pt x="4827220" y="231664"/>
                </a:cubicBezTo>
                <a:close/>
                <a:moveTo>
                  <a:pt x="4945676" y="231664"/>
                </a:moveTo>
                <a:cubicBezTo>
                  <a:pt x="4945676" y="238998"/>
                  <a:pt x="4945676" y="238998"/>
                  <a:pt x="4955103" y="238998"/>
                </a:cubicBezTo>
                <a:cubicBezTo>
                  <a:pt x="4955103" y="231664"/>
                  <a:pt x="4955103" y="231664"/>
                  <a:pt x="4945676" y="231664"/>
                </a:cubicBezTo>
                <a:close/>
                <a:moveTo>
                  <a:pt x="4984571" y="231664"/>
                </a:moveTo>
                <a:cubicBezTo>
                  <a:pt x="4974552" y="231664"/>
                  <a:pt x="4974552" y="238998"/>
                  <a:pt x="4974552" y="246331"/>
                </a:cubicBezTo>
                <a:cubicBezTo>
                  <a:pt x="4974552" y="238998"/>
                  <a:pt x="4984571" y="238998"/>
                  <a:pt x="4984571" y="231664"/>
                </a:cubicBezTo>
                <a:close/>
                <a:moveTo>
                  <a:pt x="5034663" y="231664"/>
                </a:moveTo>
                <a:cubicBezTo>
                  <a:pt x="5024944" y="231664"/>
                  <a:pt x="5024944" y="231664"/>
                  <a:pt x="5024944" y="231664"/>
                </a:cubicBezTo>
                <a:cubicBezTo>
                  <a:pt x="5015215" y="231664"/>
                  <a:pt x="5034663" y="238998"/>
                  <a:pt x="5034663" y="231664"/>
                </a:cubicBezTo>
                <a:close/>
                <a:moveTo>
                  <a:pt x="5261621" y="231664"/>
                </a:moveTo>
                <a:lnTo>
                  <a:pt x="5261558" y="231664"/>
                </a:lnTo>
                <a:lnTo>
                  <a:pt x="5261617" y="231786"/>
                </a:lnTo>
                <a:close/>
                <a:moveTo>
                  <a:pt x="5777227" y="231664"/>
                </a:moveTo>
                <a:cubicBezTo>
                  <a:pt x="5777227" y="231664"/>
                  <a:pt x="5777227" y="246332"/>
                  <a:pt x="5767208" y="238998"/>
                </a:cubicBezTo>
                <a:cubicBezTo>
                  <a:pt x="5767208" y="238998"/>
                  <a:pt x="5777227" y="238998"/>
                  <a:pt x="5777227" y="231664"/>
                </a:cubicBezTo>
                <a:close/>
                <a:moveTo>
                  <a:pt x="6114327" y="231664"/>
                </a:moveTo>
                <a:cubicBezTo>
                  <a:pt x="6124051" y="231664"/>
                  <a:pt x="6133775" y="231664"/>
                  <a:pt x="6124051" y="238998"/>
                </a:cubicBezTo>
                <a:cubicBezTo>
                  <a:pt x="6124051" y="238998"/>
                  <a:pt x="6124051" y="238998"/>
                  <a:pt x="6114327" y="238998"/>
                </a:cubicBezTo>
                <a:cubicBezTo>
                  <a:pt x="6114327" y="231664"/>
                  <a:pt x="6114327" y="231664"/>
                  <a:pt x="6114327" y="231664"/>
                </a:cubicBezTo>
                <a:close/>
                <a:moveTo>
                  <a:pt x="6222732" y="231664"/>
                </a:moveTo>
                <a:cubicBezTo>
                  <a:pt x="6222732" y="246044"/>
                  <a:pt x="6242213" y="238854"/>
                  <a:pt x="6242213" y="246044"/>
                </a:cubicBezTo>
                <a:cubicBezTo>
                  <a:pt x="6242213" y="246044"/>
                  <a:pt x="6242213" y="253234"/>
                  <a:pt x="6232473" y="253234"/>
                </a:cubicBezTo>
                <a:cubicBezTo>
                  <a:pt x="6232473" y="246044"/>
                  <a:pt x="6232473" y="246044"/>
                  <a:pt x="6242213" y="246044"/>
                </a:cubicBezTo>
                <a:cubicBezTo>
                  <a:pt x="6232473" y="246044"/>
                  <a:pt x="6212992" y="238854"/>
                  <a:pt x="6201860" y="238854"/>
                </a:cubicBezTo>
                <a:cubicBezTo>
                  <a:pt x="6192119" y="231664"/>
                  <a:pt x="6201860" y="231664"/>
                  <a:pt x="6201860" y="231664"/>
                </a:cubicBezTo>
                <a:cubicBezTo>
                  <a:pt x="6212992" y="231664"/>
                  <a:pt x="6212992" y="238854"/>
                  <a:pt x="6222732" y="231664"/>
                </a:cubicBezTo>
                <a:close/>
                <a:moveTo>
                  <a:pt x="6252232" y="231664"/>
                </a:moveTo>
                <a:cubicBezTo>
                  <a:pt x="6252232" y="231664"/>
                  <a:pt x="6252232" y="231664"/>
                  <a:pt x="6252232" y="238998"/>
                </a:cubicBezTo>
                <a:cubicBezTo>
                  <a:pt x="6242213" y="238998"/>
                  <a:pt x="6242213" y="238998"/>
                  <a:pt x="6242213" y="238998"/>
                </a:cubicBezTo>
                <a:cubicBezTo>
                  <a:pt x="6242213" y="231664"/>
                  <a:pt x="6242213" y="231664"/>
                  <a:pt x="6242213" y="231664"/>
                </a:cubicBezTo>
                <a:cubicBezTo>
                  <a:pt x="6252232" y="231664"/>
                  <a:pt x="6252232" y="231664"/>
                  <a:pt x="6252232" y="231664"/>
                </a:cubicBezTo>
                <a:close/>
                <a:moveTo>
                  <a:pt x="6271483" y="231664"/>
                </a:moveTo>
                <a:lnTo>
                  <a:pt x="6275607" y="240005"/>
                </a:lnTo>
                <a:lnTo>
                  <a:pt x="6279617" y="241939"/>
                </a:lnTo>
                <a:cubicBezTo>
                  <a:pt x="6280692" y="242955"/>
                  <a:pt x="6281306" y="244310"/>
                  <a:pt x="6281306" y="246116"/>
                </a:cubicBezTo>
                <a:cubicBezTo>
                  <a:pt x="6271483" y="246116"/>
                  <a:pt x="6291128" y="253342"/>
                  <a:pt x="6281306" y="260568"/>
                </a:cubicBezTo>
                <a:cubicBezTo>
                  <a:pt x="6281306" y="253342"/>
                  <a:pt x="6271483" y="246116"/>
                  <a:pt x="6281306" y="246116"/>
                </a:cubicBezTo>
                <a:cubicBezTo>
                  <a:pt x="6276395" y="246116"/>
                  <a:pt x="6276395" y="244310"/>
                  <a:pt x="6276395" y="241600"/>
                </a:cubicBezTo>
                <a:lnTo>
                  <a:pt x="6275607" y="240005"/>
                </a:lnTo>
                <a:lnTo>
                  <a:pt x="6275167" y="239793"/>
                </a:lnTo>
                <a:cubicBezTo>
                  <a:pt x="6271483" y="238890"/>
                  <a:pt x="6266572" y="238890"/>
                  <a:pt x="6261661" y="238890"/>
                </a:cubicBezTo>
                <a:cubicBezTo>
                  <a:pt x="6261661" y="238890"/>
                  <a:pt x="6261661" y="238890"/>
                  <a:pt x="6261661" y="231664"/>
                </a:cubicBezTo>
                <a:cubicBezTo>
                  <a:pt x="6271483" y="231664"/>
                  <a:pt x="6271483" y="238890"/>
                  <a:pt x="6271483" y="231664"/>
                </a:cubicBezTo>
                <a:close/>
                <a:moveTo>
                  <a:pt x="6370688" y="231664"/>
                </a:moveTo>
                <a:cubicBezTo>
                  <a:pt x="6370688" y="231664"/>
                  <a:pt x="6370688" y="231664"/>
                  <a:pt x="6370688" y="238998"/>
                </a:cubicBezTo>
                <a:cubicBezTo>
                  <a:pt x="6370688" y="238998"/>
                  <a:pt x="6360670" y="238998"/>
                  <a:pt x="6360670" y="246332"/>
                </a:cubicBezTo>
                <a:cubicBezTo>
                  <a:pt x="6360670" y="238998"/>
                  <a:pt x="6360670" y="231664"/>
                  <a:pt x="6370688" y="231664"/>
                </a:cubicBezTo>
                <a:close/>
                <a:moveTo>
                  <a:pt x="6430211" y="231664"/>
                </a:moveTo>
                <a:cubicBezTo>
                  <a:pt x="6430211" y="231664"/>
                  <a:pt x="6430211" y="231664"/>
                  <a:pt x="6430211" y="238998"/>
                </a:cubicBezTo>
                <a:cubicBezTo>
                  <a:pt x="6420782" y="231664"/>
                  <a:pt x="6430211" y="231664"/>
                  <a:pt x="6430211" y="231664"/>
                </a:cubicBezTo>
                <a:close/>
                <a:moveTo>
                  <a:pt x="6539239" y="231664"/>
                </a:moveTo>
                <a:cubicBezTo>
                  <a:pt x="6539239" y="238998"/>
                  <a:pt x="6529514" y="238998"/>
                  <a:pt x="6529514" y="238998"/>
                </a:cubicBezTo>
                <a:cubicBezTo>
                  <a:pt x="6519790" y="238998"/>
                  <a:pt x="6519790" y="231664"/>
                  <a:pt x="6529514" y="231664"/>
                </a:cubicBezTo>
                <a:cubicBezTo>
                  <a:pt x="6529514" y="231664"/>
                  <a:pt x="6529514" y="231664"/>
                  <a:pt x="6539239" y="231664"/>
                </a:cubicBezTo>
                <a:close/>
                <a:moveTo>
                  <a:pt x="6548963" y="231664"/>
                </a:moveTo>
                <a:cubicBezTo>
                  <a:pt x="6558687" y="238998"/>
                  <a:pt x="6558687" y="238998"/>
                  <a:pt x="6558687" y="246332"/>
                </a:cubicBezTo>
                <a:cubicBezTo>
                  <a:pt x="6548963" y="246332"/>
                  <a:pt x="6548963" y="246332"/>
                  <a:pt x="6548963" y="246332"/>
                </a:cubicBezTo>
                <a:cubicBezTo>
                  <a:pt x="6548963" y="246332"/>
                  <a:pt x="6548963" y="238998"/>
                  <a:pt x="6539239" y="238998"/>
                </a:cubicBezTo>
                <a:cubicBezTo>
                  <a:pt x="6548963" y="238998"/>
                  <a:pt x="6548963" y="238998"/>
                  <a:pt x="6548963" y="231664"/>
                </a:cubicBezTo>
                <a:close/>
                <a:moveTo>
                  <a:pt x="6678525" y="231664"/>
                </a:moveTo>
                <a:cubicBezTo>
                  <a:pt x="6688341" y="238998"/>
                  <a:pt x="6678525" y="238998"/>
                  <a:pt x="6668710" y="238998"/>
                </a:cubicBezTo>
                <a:cubicBezTo>
                  <a:pt x="6668710" y="238998"/>
                  <a:pt x="6657492" y="231664"/>
                  <a:pt x="6657492" y="238998"/>
                </a:cubicBezTo>
                <a:cubicBezTo>
                  <a:pt x="6647676" y="238998"/>
                  <a:pt x="6657492" y="231664"/>
                  <a:pt x="6657492" y="231664"/>
                </a:cubicBezTo>
                <a:cubicBezTo>
                  <a:pt x="6657492" y="231664"/>
                  <a:pt x="6678525" y="238998"/>
                  <a:pt x="6678525" y="231664"/>
                </a:cubicBezTo>
                <a:close/>
                <a:moveTo>
                  <a:pt x="6924665" y="231664"/>
                </a:moveTo>
                <a:cubicBezTo>
                  <a:pt x="6924665" y="238998"/>
                  <a:pt x="6915235" y="238998"/>
                  <a:pt x="6915235" y="231664"/>
                </a:cubicBezTo>
                <a:cubicBezTo>
                  <a:pt x="6924665" y="231664"/>
                  <a:pt x="6924665" y="231664"/>
                  <a:pt x="6924665" y="231664"/>
                </a:cubicBezTo>
                <a:close/>
                <a:moveTo>
                  <a:pt x="7143308" y="231664"/>
                </a:moveTo>
                <a:cubicBezTo>
                  <a:pt x="7143308" y="231664"/>
                  <a:pt x="7143308" y="238998"/>
                  <a:pt x="7133879" y="238998"/>
                </a:cubicBezTo>
                <a:cubicBezTo>
                  <a:pt x="7133879" y="231664"/>
                  <a:pt x="7133879" y="231664"/>
                  <a:pt x="7133879" y="231664"/>
                </a:cubicBezTo>
                <a:cubicBezTo>
                  <a:pt x="7143308" y="231664"/>
                  <a:pt x="7143308" y="231664"/>
                  <a:pt x="7143308" y="231664"/>
                </a:cubicBezTo>
                <a:close/>
                <a:moveTo>
                  <a:pt x="7192223" y="231664"/>
                </a:moveTo>
                <a:cubicBezTo>
                  <a:pt x="7192223" y="238998"/>
                  <a:pt x="7182794" y="238998"/>
                  <a:pt x="7182794" y="238998"/>
                </a:cubicBezTo>
                <a:cubicBezTo>
                  <a:pt x="7182794" y="231664"/>
                  <a:pt x="7182794" y="231664"/>
                  <a:pt x="7192223" y="231664"/>
                </a:cubicBezTo>
                <a:close/>
                <a:moveTo>
                  <a:pt x="7301250" y="231664"/>
                </a:moveTo>
                <a:cubicBezTo>
                  <a:pt x="7308323" y="231664"/>
                  <a:pt x="7304787" y="235789"/>
                  <a:pt x="7302577" y="237852"/>
                </a:cubicBezTo>
                <a:lnTo>
                  <a:pt x="7301250" y="238998"/>
                </a:lnTo>
                <a:lnTo>
                  <a:pt x="7302724" y="240221"/>
                </a:lnTo>
                <a:lnTo>
                  <a:pt x="7303223" y="241038"/>
                </a:lnTo>
                <a:lnTo>
                  <a:pt x="7305229" y="243113"/>
                </a:lnTo>
                <a:lnTo>
                  <a:pt x="7304724" y="243494"/>
                </a:lnTo>
                <a:lnTo>
                  <a:pt x="7310679" y="253234"/>
                </a:lnTo>
                <a:cubicBezTo>
                  <a:pt x="7301250" y="246116"/>
                  <a:pt x="7301250" y="246116"/>
                  <a:pt x="7301250" y="246116"/>
                </a:cubicBezTo>
                <a:lnTo>
                  <a:pt x="7304724" y="243494"/>
                </a:lnTo>
                <a:lnTo>
                  <a:pt x="7303223" y="241038"/>
                </a:lnTo>
                <a:lnTo>
                  <a:pt x="7301250" y="238998"/>
                </a:lnTo>
                <a:lnTo>
                  <a:pt x="7301250" y="234758"/>
                </a:lnTo>
                <a:cubicBezTo>
                  <a:pt x="7301250" y="231664"/>
                  <a:pt x="7301250" y="231664"/>
                  <a:pt x="7301250" y="231664"/>
                </a:cubicBezTo>
                <a:close/>
                <a:moveTo>
                  <a:pt x="7430609" y="231664"/>
                </a:moveTo>
                <a:cubicBezTo>
                  <a:pt x="7440334" y="231664"/>
                  <a:pt x="7440334" y="238998"/>
                  <a:pt x="7440334" y="238998"/>
                </a:cubicBezTo>
                <a:cubicBezTo>
                  <a:pt x="7430609" y="238998"/>
                  <a:pt x="7430609" y="246332"/>
                  <a:pt x="7430609" y="246332"/>
                </a:cubicBezTo>
                <a:cubicBezTo>
                  <a:pt x="7430609" y="238998"/>
                  <a:pt x="7420885" y="246332"/>
                  <a:pt x="7420885" y="238998"/>
                </a:cubicBezTo>
                <a:cubicBezTo>
                  <a:pt x="7420885" y="238998"/>
                  <a:pt x="7430609" y="238998"/>
                  <a:pt x="7430609" y="231664"/>
                </a:cubicBezTo>
                <a:close/>
                <a:moveTo>
                  <a:pt x="7509876" y="231664"/>
                </a:moveTo>
                <a:cubicBezTo>
                  <a:pt x="7519895" y="231664"/>
                  <a:pt x="7519895" y="238998"/>
                  <a:pt x="7509876" y="238998"/>
                </a:cubicBezTo>
                <a:cubicBezTo>
                  <a:pt x="7509876" y="231664"/>
                  <a:pt x="7509876" y="231664"/>
                  <a:pt x="7509876" y="231664"/>
                </a:cubicBezTo>
                <a:close/>
                <a:moveTo>
                  <a:pt x="7539342" y="231664"/>
                </a:moveTo>
                <a:cubicBezTo>
                  <a:pt x="7539342" y="238890"/>
                  <a:pt x="7539342" y="253342"/>
                  <a:pt x="7529618" y="260568"/>
                </a:cubicBezTo>
                <a:cubicBezTo>
                  <a:pt x="7529618" y="253342"/>
                  <a:pt x="7529618" y="253342"/>
                  <a:pt x="7529618" y="246116"/>
                </a:cubicBezTo>
                <a:cubicBezTo>
                  <a:pt x="7529618" y="246116"/>
                  <a:pt x="7529618" y="246116"/>
                  <a:pt x="7519894" y="246116"/>
                </a:cubicBezTo>
                <a:cubicBezTo>
                  <a:pt x="7519894" y="246116"/>
                  <a:pt x="7529618" y="246116"/>
                  <a:pt x="7519894" y="238890"/>
                </a:cubicBezTo>
                <a:cubicBezTo>
                  <a:pt x="7529618" y="238890"/>
                  <a:pt x="7529618" y="246116"/>
                  <a:pt x="7529618" y="246116"/>
                </a:cubicBezTo>
                <a:cubicBezTo>
                  <a:pt x="7529618" y="238890"/>
                  <a:pt x="7529618" y="231664"/>
                  <a:pt x="7539342" y="231664"/>
                </a:cubicBezTo>
                <a:close/>
                <a:moveTo>
                  <a:pt x="7558791" y="231664"/>
                </a:moveTo>
                <a:cubicBezTo>
                  <a:pt x="7548772" y="238998"/>
                  <a:pt x="7548772" y="238998"/>
                  <a:pt x="7548772" y="231664"/>
                </a:cubicBezTo>
                <a:cubicBezTo>
                  <a:pt x="7548772" y="231664"/>
                  <a:pt x="7548772" y="231664"/>
                  <a:pt x="7558791" y="231664"/>
                </a:cubicBezTo>
                <a:close/>
                <a:moveTo>
                  <a:pt x="7608883" y="231664"/>
                </a:moveTo>
                <a:cubicBezTo>
                  <a:pt x="7608883" y="231664"/>
                  <a:pt x="7608883" y="231664"/>
                  <a:pt x="7608883" y="238998"/>
                </a:cubicBezTo>
                <a:cubicBezTo>
                  <a:pt x="7608883" y="238998"/>
                  <a:pt x="7598865" y="231664"/>
                  <a:pt x="7608883" y="231664"/>
                </a:cubicBezTo>
                <a:close/>
                <a:moveTo>
                  <a:pt x="7657799" y="231664"/>
                </a:moveTo>
                <a:lnTo>
                  <a:pt x="7657822" y="231682"/>
                </a:lnTo>
                <a:lnTo>
                  <a:pt x="7657826" y="231671"/>
                </a:lnTo>
                <a:close/>
                <a:moveTo>
                  <a:pt x="7727340" y="231664"/>
                </a:moveTo>
                <a:cubicBezTo>
                  <a:pt x="7737065" y="231664"/>
                  <a:pt x="7737065" y="238854"/>
                  <a:pt x="7746789" y="238854"/>
                </a:cubicBezTo>
                <a:cubicBezTo>
                  <a:pt x="7746789" y="238854"/>
                  <a:pt x="7746789" y="246044"/>
                  <a:pt x="7737065" y="246044"/>
                </a:cubicBezTo>
                <a:cubicBezTo>
                  <a:pt x="7737065" y="246044"/>
                  <a:pt x="7737065" y="246044"/>
                  <a:pt x="7727340" y="246044"/>
                </a:cubicBezTo>
                <a:cubicBezTo>
                  <a:pt x="7727340" y="246044"/>
                  <a:pt x="7737065" y="246044"/>
                  <a:pt x="7727340" y="253234"/>
                </a:cubicBezTo>
                <a:cubicBezTo>
                  <a:pt x="7737065" y="253234"/>
                  <a:pt x="7737065" y="253234"/>
                  <a:pt x="7737065" y="253234"/>
                </a:cubicBezTo>
                <a:cubicBezTo>
                  <a:pt x="7746789" y="260352"/>
                  <a:pt x="7746789" y="260352"/>
                  <a:pt x="7746789" y="260352"/>
                </a:cubicBezTo>
                <a:cubicBezTo>
                  <a:pt x="7737065" y="267470"/>
                  <a:pt x="7737065" y="253234"/>
                  <a:pt x="7727340" y="253234"/>
                </a:cubicBezTo>
                <a:cubicBezTo>
                  <a:pt x="7727340" y="253234"/>
                  <a:pt x="7727340" y="251436"/>
                  <a:pt x="7727340" y="248740"/>
                </a:cubicBezTo>
                <a:lnTo>
                  <a:pt x="7727340" y="246044"/>
                </a:lnTo>
                <a:lnTo>
                  <a:pt x="7727340" y="238854"/>
                </a:lnTo>
                <a:cubicBezTo>
                  <a:pt x="7737065" y="246044"/>
                  <a:pt x="7727340" y="238854"/>
                  <a:pt x="7727340" y="231664"/>
                </a:cubicBezTo>
                <a:close/>
                <a:moveTo>
                  <a:pt x="7806606" y="231664"/>
                </a:moveTo>
                <a:cubicBezTo>
                  <a:pt x="7806606" y="238998"/>
                  <a:pt x="7816330" y="238998"/>
                  <a:pt x="7816330" y="238998"/>
                </a:cubicBezTo>
                <a:cubicBezTo>
                  <a:pt x="7816330" y="246332"/>
                  <a:pt x="7806606" y="238998"/>
                  <a:pt x="7806606" y="238998"/>
                </a:cubicBezTo>
                <a:cubicBezTo>
                  <a:pt x="7796881" y="238998"/>
                  <a:pt x="7806606" y="231664"/>
                  <a:pt x="7806606" y="231664"/>
                </a:cubicBezTo>
                <a:close/>
                <a:moveTo>
                  <a:pt x="7965432" y="231664"/>
                </a:moveTo>
                <a:cubicBezTo>
                  <a:pt x="7965432" y="231664"/>
                  <a:pt x="7965432" y="235331"/>
                  <a:pt x="7966685" y="238081"/>
                </a:cubicBezTo>
                <a:lnTo>
                  <a:pt x="7968484" y="239813"/>
                </a:lnTo>
                <a:lnTo>
                  <a:pt x="7969256" y="240002"/>
                </a:lnTo>
                <a:lnTo>
                  <a:pt x="7969406" y="240703"/>
                </a:lnTo>
                <a:lnTo>
                  <a:pt x="7969659" y="240946"/>
                </a:lnTo>
                <a:cubicBezTo>
                  <a:pt x="7971067" y="241290"/>
                  <a:pt x="7972946" y="240831"/>
                  <a:pt x="7975450" y="238998"/>
                </a:cubicBezTo>
                <a:cubicBezTo>
                  <a:pt x="7965432" y="238998"/>
                  <a:pt x="7965432" y="231664"/>
                  <a:pt x="7965432" y="231664"/>
                </a:cubicBezTo>
                <a:close/>
                <a:moveTo>
                  <a:pt x="8142233" y="231664"/>
                </a:moveTo>
                <a:cubicBezTo>
                  <a:pt x="8142233" y="238854"/>
                  <a:pt x="8153431" y="238854"/>
                  <a:pt x="8153431" y="246044"/>
                </a:cubicBezTo>
                <a:cubicBezTo>
                  <a:pt x="8153431" y="253234"/>
                  <a:pt x="8153431" y="246044"/>
                  <a:pt x="8142233" y="246044"/>
                </a:cubicBezTo>
                <a:cubicBezTo>
                  <a:pt x="8153431" y="238854"/>
                  <a:pt x="8142233" y="238854"/>
                  <a:pt x="8142233" y="231664"/>
                </a:cubicBezTo>
                <a:close/>
                <a:moveTo>
                  <a:pt x="8310784" y="231664"/>
                </a:moveTo>
                <a:cubicBezTo>
                  <a:pt x="8310784" y="237083"/>
                  <a:pt x="8310784" y="234374"/>
                  <a:pt x="8306681" y="235728"/>
                </a:cubicBezTo>
                <a:lnTo>
                  <a:pt x="8306211" y="235993"/>
                </a:lnTo>
                <a:lnTo>
                  <a:pt x="8305922" y="237987"/>
                </a:lnTo>
                <a:cubicBezTo>
                  <a:pt x="8305922" y="240696"/>
                  <a:pt x="8305922" y="242503"/>
                  <a:pt x="8301059" y="238890"/>
                </a:cubicBezTo>
                <a:cubicBezTo>
                  <a:pt x="8301059" y="246116"/>
                  <a:pt x="8310784" y="238890"/>
                  <a:pt x="8310784" y="246116"/>
                </a:cubicBezTo>
                <a:cubicBezTo>
                  <a:pt x="8301059" y="246116"/>
                  <a:pt x="8301059" y="246116"/>
                  <a:pt x="8301059" y="246116"/>
                </a:cubicBezTo>
                <a:cubicBezTo>
                  <a:pt x="8301059" y="244310"/>
                  <a:pt x="8301059" y="242503"/>
                  <a:pt x="8301059" y="238890"/>
                </a:cubicBezTo>
                <a:lnTo>
                  <a:pt x="8306211" y="235993"/>
                </a:lnTo>
                <a:lnTo>
                  <a:pt x="8306529" y="233809"/>
                </a:lnTo>
                <a:cubicBezTo>
                  <a:pt x="8307137" y="232567"/>
                  <a:pt x="8308353" y="231664"/>
                  <a:pt x="8310784" y="231664"/>
                </a:cubicBezTo>
                <a:close/>
                <a:moveTo>
                  <a:pt x="8390344" y="231664"/>
                </a:moveTo>
                <a:cubicBezTo>
                  <a:pt x="8390344" y="238998"/>
                  <a:pt x="8390344" y="238998"/>
                  <a:pt x="8390344" y="238998"/>
                </a:cubicBezTo>
                <a:cubicBezTo>
                  <a:pt x="8380325" y="238998"/>
                  <a:pt x="8380325" y="246332"/>
                  <a:pt x="8380325" y="238998"/>
                </a:cubicBezTo>
                <a:cubicBezTo>
                  <a:pt x="8380325" y="231664"/>
                  <a:pt x="8390344" y="238998"/>
                  <a:pt x="8390344" y="231664"/>
                </a:cubicBezTo>
                <a:close/>
                <a:moveTo>
                  <a:pt x="8816434" y="231664"/>
                </a:moveTo>
                <a:lnTo>
                  <a:pt x="8816434" y="231965"/>
                </a:lnTo>
                <a:lnTo>
                  <a:pt x="8816479" y="231965"/>
                </a:lnTo>
                <a:close/>
                <a:moveTo>
                  <a:pt x="8826453" y="231664"/>
                </a:moveTo>
                <a:lnTo>
                  <a:pt x="8825889" y="231965"/>
                </a:lnTo>
                <a:lnTo>
                  <a:pt x="8826355" y="231965"/>
                </a:lnTo>
                <a:close/>
                <a:moveTo>
                  <a:pt x="9122888" y="231664"/>
                </a:moveTo>
                <a:cubicBezTo>
                  <a:pt x="9113459" y="231664"/>
                  <a:pt x="9113459" y="231664"/>
                  <a:pt x="9113459" y="238998"/>
                </a:cubicBezTo>
                <a:cubicBezTo>
                  <a:pt x="9113459" y="238998"/>
                  <a:pt x="9113459" y="238998"/>
                  <a:pt x="9122888" y="238998"/>
                </a:cubicBezTo>
                <a:cubicBezTo>
                  <a:pt x="9122888" y="231664"/>
                  <a:pt x="9122888" y="231664"/>
                  <a:pt x="9122888" y="231664"/>
                </a:cubicBezTo>
                <a:close/>
                <a:moveTo>
                  <a:pt x="9320906" y="231663"/>
                </a:moveTo>
                <a:cubicBezTo>
                  <a:pt x="9310887" y="238997"/>
                  <a:pt x="9310887" y="238997"/>
                  <a:pt x="9310887" y="238997"/>
                </a:cubicBezTo>
                <a:cubicBezTo>
                  <a:pt x="9320906" y="246331"/>
                  <a:pt x="9320906" y="231663"/>
                  <a:pt x="9320906" y="231663"/>
                </a:cubicBezTo>
                <a:close/>
                <a:moveTo>
                  <a:pt x="2985452" y="230940"/>
                </a:moveTo>
                <a:lnTo>
                  <a:pt x="2985862" y="232082"/>
                </a:lnTo>
                <a:lnTo>
                  <a:pt x="2985986" y="231171"/>
                </a:lnTo>
                <a:lnTo>
                  <a:pt x="2985862" y="231159"/>
                </a:lnTo>
                <a:close/>
                <a:moveTo>
                  <a:pt x="5926310" y="228877"/>
                </a:moveTo>
                <a:cubicBezTo>
                  <a:pt x="5929459" y="227876"/>
                  <a:pt x="5935758" y="231880"/>
                  <a:pt x="5935758" y="231880"/>
                </a:cubicBezTo>
                <a:cubicBezTo>
                  <a:pt x="5924561" y="238998"/>
                  <a:pt x="5924561" y="231880"/>
                  <a:pt x="5924561" y="231880"/>
                </a:cubicBezTo>
                <a:cubicBezTo>
                  <a:pt x="5924561" y="230100"/>
                  <a:pt x="5925260" y="229210"/>
                  <a:pt x="5926310" y="228877"/>
                </a:cubicBezTo>
                <a:close/>
                <a:moveTo>
                  <a:pt x="1128059" y="228770"/>
                </a:moveTo>
                <a:cubicBezTo>
                  <a:pt x="1126972" y="229118"/>
                  <a:pt x="1126351" y="230046"/>
                  <a:pt x="1126351" y="231902"/>
                </a:cubicBezTo>
                <a:cubicBezTo>
                  <a:pt x="1136289" y="239326"/>
                  <a:pt x="1116413" y="231902"/>
                  <a:pt x="1116413" y="239326"/>
                </a:cubicBezTo>
                <a:cubicBezTo>
                  <a:pt x="1116413" y="246749"/>
                  <a:pt x="1126351" y="231902"/>
                  <a:pt x="1136289" y="239326"/>
                </a:cubicBezTo>
                <a:cubicBezTo>
                  <a:pt x="1136289" y="231902"/>
                  <a:pt x="1146227" y="231902"/>
                  <a:pt x="1146227" y="231902"/>
                </a:cubicBezTo>
                <a:cubicBezTo>
                  <a:pt x="1138774" y="231902"/>
                  <a:pt x="1131320" y="227727"/>
                  <a:pt x="1128059" y="228770"/>
                </a:cubicBezTo>
                <a:close/>
                <a:moveTo>
                  <a:pt x="10402335" y="228770"/>
                </a:moveTo>
                <a:cubicBezTo>
                  <a:pt x="10401248" y="229118"/>
                  <a:pt x="10400626" y="230046"/>
                  <a:pt x="10400626" y="231902"/>
                </a:cubicBezTo>
                <a:cubicBezTo>
                  <a:pt x="10410565" y="239326"/>
                  <a:pt x="10390689" y="231902"/>
                  <a:pt x="10390689" y="239326"/>
                </a:cubicBezTo>
                <a:cubicBezTo>
                  <a:pt x="10390689" y="246749"/>
                  <a:pt x="10400626" y="231902"/>
                  <a:pt x="10410565" y="239326"/>
                </a:cubicBezTo>
                <a:cubicBezTo>
                  <a:pt x="10410565" y="231902"/>
                  <a:pt x="10420503" y="231902"/>
                  <a:pt x="10420503" y="231902"/>
                </a:cubicBezTo>
                <a:cubicBezTo>
                  <a:pt x="10413050" y="231902"/>
                  <a:pt x="10405596" y="227727"/>
                  <a:pt x="10402335" y="228770"/>
                </a:cubicBezTo>
                <a:close/>
                <a:moveTo>
                  <a:pt x="4682104" y="228752"/>
                </a:moveTo>
                <a:cubicBezTo>
                  <a:pt x="4678135" y="227781"/>
                  <a:pt x="4678135" y="231664"/>
                  <a:pt x="4678135" y="231664"/>
                </a:cubicBezTo>
                <a:cubicBezTo>
                  <a:pt x="4687562" y="231664"/>
                  <a:pt x="4687562" y="231664"/>
                  <a:pt x="4687562" y="231664"/>
                </a:cubicBezTo>
                <a:cubicBezTo>
                  <a:pt x="4685202" y="229938"/>
                  <a:pt x="4683436" y="229075"/>
                  <a:pt x="4682104" y="228752"/>
                </a:cubicBezTo>
                <a:close/>
                <a:moveTo>
                  <a:pt x="12192000" y="225819"/>
                </a:moveTo>
                <a:lnTo>
                  <a:pt x="12188018" y="226527"/>
                </a:lnTo>
                <a:lnTo>
                  <a:pt x="12187007" y="234584"/>
                </a:lnTo>
                <a:cubicBezTo>
                  <a:pt x="12185739" y="237340"/>
                  <a:pt x="12183204" y="239177"/>
                  <a:pt x="12178134" y="239177"/>
                </a:cubicBezTo>
                <a:lnTo>
                  <a:pt x="12192000" y="239177"/>
                </a:lnTo>
                <a:close/>
                <a:moveTo>
                  <a:pt x="5271362" y="224820"/>
                </a:moveTo>
                <a:cubicBezTo>
                  <a:pt x="5264048" y="224820"/>
                  <a:pt x="5262220" y="224820"/>
                  <a:pt x="5261763" y="227834"/>
                </a:cubicBezTo>
                <a:lnTo>
                  <a:pt x="5261621" y="231664"/>
                </a:lnTo>
                <a:lnTo>
                  <a:pt x="5282452" y="231664"/>
                </a:lnTo>
                <a:lnTo>
                  <a:pt x="5282499" y="231799"/>
                </a:lnTo>
                <a:lnTo>
                  <a:pt x="5282332" y="227834"/>
                </a:lnTo>
                <a:cubicBezTo>
                  <a:pt x="5281810" y="224820"/>
                  <a:pt x="5279720" y="224820"/>
                  <a:pt x="5271362" y="224820"/>
                </a:cubicBezTo>
                <a:close/>
                <a:moveTo>
                  <a:pt x="8173170" y="224820"/>
                </a:moveTo>
                <a:cubicBezTo>
                  <a:pt x="8173170" y="231965"/>
                  <a:pt x="8182921" y="231965"/>
                  <a:pt x="8173170" y="239109"/>
                </a:cubicBezTo>
                <a:cubicBezTo>
                  <a:pt x="8173170" y="231965"/>
                  <a:pt x="8163418" y="239109"/>
                  <a:pt x="8163418" y="231965"/>
                </a:cubicBezTo>
                <a:cubicBezTo>
                  <a:pt x="8173170" y="224820"/>
                  <a:pt x="8173170" y="231965"/>
                  <a:pt x="8173170" y="231965"/>
                </a:cubicBezTo>
                <a:cubicBezTo>
                  <a:pt x="8173170" y="224820"/>
                  <a:pt x="8173170" y="224820"/>
                  <a:pt x="8173170" y="224820"/>
                </a:cubicBezTo>
                <a:close/>
                <a:moveTo>
                  <a:pt x="4757089" y="224761"/>
                </a:moveTo>
                <a:cubicBezTo>
                  <a:pt x="4757089" y="224761"/>
                  <a:pt x="4747660" y="224761"/>
                  <a:pt x="4747660" y="231664"/>
                </a:cubicBezTo>
                <a:cubicBezTo>
                  <a:pt x="4757089" y="231664"/>
                  <a:pt x="4757089" y="231664"/>
                  <a:pt x="4757089" y="224761"/>
                </a:cubicBezTo>
                <a:close/>
                <a:moveTo>
                  <a:pt x="5005196" y="224761"/>
                </a:moveTo>
                <a:cubicBezTo>
                  <a:pt x="5005196" y="231879"/>
                  <a:pt x="5005196" y="231879"/>
                  <a:pt x="5005196" y="231879"/>
                </a:cubicBezTo>
                <a:lnTo>
                  <a:pt x="5005242" y="231859"/>
                </a:lnTo>
                <a:lnTo>
                  <a:pt x="5003729" y="235904"/>
                </a:lnTo>
                <a:cubicBezTo>
                  <a:pt x="5001076" y="238998"/>
                  <a:pt x="4996831" y="238998"/>
                  <a:pt x="5005314" y="238998"/>
                </a:cubicBezTo>
                <a:cubicBezTo>
                  <a:pt x="5005314" y="238998"/>
                  <a:pt x="5005314" y="238998"/>
                  <a:pt x="5015215" y="238998"/>
                </a:cubicBezTo>
                <a:cubicBezTo>
                  <a:pt x="5007795" y="238998"/>
                  <a:pt x="5005933" y="234872"/>
                  <a:pt x="5005472" y="232810"/>
                </a:cubicBezTo>
                <a:lnTo>
                  <a:pt x="5005339" y="231816"/>
                </a:lnTo>
                <a:lnTo>
                  <a:pt x="5009585" y="229877"/>
                </a:lnTo>
                <a:cubicBezTo>
                  <a:pt x="5011463" y="230545"/>
                  <a:pt x="5007701" y="237218"/>
                  <a:pt x="5015215" y="231879"/>
                </a:cubicBezTo>
                <a:cubicBezTo>
                  <a:pt x="5015215" y="224761"/>
                  <a:pt x="5005196" y="224761"/>
                  <a:pt x="5005196" y="224761"/>
                </a:cubicBezTo>
                <a:close/>
                <a:moveTo>
                  <a:pt x="5143101" y="224761"/>
                </a:moveTo>
                <a:cubicBezTo>
                  <a:pt x="5133377" y="231880"/>
                  <a:pt x="5152826" y="238998"/>
                  <a:pt x="5162549" y="246116"/>
                </a:cubicBezTo>
                <a:cubicBezTo>
                  <a:pt x="5152826" y="246116"/>
                  <a:pt x="5143101" y="238998"/>
                  <a:pt x="5143101" y="246116"/>
                </a:cubicBezTo>
                <a:lnTo>
                  <a:pt x="5139924" y="240689"/>
                </a:lnTo>
                <a:lnTo>
                  <a:pt x="5129731" y="246116"/>
                </a:lnTo>
                <a:cubicBezTo>
                  <a:pt x="5128515" y="249675"/>
                  <a:pt x="5128515" y="253234"/>
                  <a:pt x="5123653" y="253234"/>
                </a:cubicBezTo>
                <a:cubicBezTo>
                  <a:pt x="5113929" y="246116"/>
                  <a:pt x="5123653" y="246116"/>
                  <a:pt x="5123653" y="238998"/>
                </a:cubicBezTo>
                <a:cubicBezTo>
                  <a:pt x="5123653" y="238998"/>
                  <a:pt x="5113929" y="238998"/>
                  <a:pt x="5104205" y="238998"/>
                </a:cubicBezTo>
                <a:lnTo>
                  <a:pt x="5104205" y="243224"/>
                </a:lnTo>
                <a:cubicBezTo>
                  <a:pt x="5104205" y="246561"/>
                  <a:pt x="5104205" y="247895"/>
                  <a:pt x="5104205" y="253234"/>
                </a:cubicBezTo>
                <a:cubicBezTo>
                  <a:pt x="5099195" y="249675"/>
                  <a:pt x="5096691" y="247895"/>
                  <a:pt x="5095439" y="247895"/>
                </a:cubicBezTo>
                <a:lnTo>
                  <a:pt x="5094764" y="248717"/>
                </a:lnTo>
                <a:lnTo>
                  <a:pt x="5094186" y="253234"/>
                </a:lnTo>
                <a:cubicBezTo>
                  <a:pt x="5094186" y="251454"/>
                  <a:pt x="5094186" y="250120"/>
                  <a:pt x="5094343" y="249230"/>
                </a:cubicBezTo>
                <a:lnTo>
                  <a:pt x="5094764" y="248717"/>
                </a:lnTo>
                <a:lnTo>
                  <a:pt x="5095439" y="243446"/>
                </a:lnTo>
                <a:cubicBezTo>
                  <a:pt x="5096691" y="240777"/>
                  <a:pt x="5099195" y="238998"/>
                  <a:pt x="5104205" y="238998"/>
                </a:cubicBezTo>
                <a:cubicBezTo>
                  <a:pt x="5104205" y="224761"/>
                  <a:pt x="5133377" y="231880"/>
                  <a:pt x="5143101" y="224761"/>
                </a:cubicBezTo>
                <a:close/>
                <a:moveTo>
                  <a:pt x="5162701" y="224761"/>
                </a:moveTo>
                <a:lnTo>
                  <a:pt x="5162549" y="224761"/>
                </a:lnTo>
                <a:lnTo>
                  <a:pt x="5162566" y="224794"/>
                </a:lnTo>
                <a:lnTo>
                  <a:pt x="5162701" y="224820"/>
                </a:lnTo>
                <a:close/>
                <a:moveTo>
                  <a:pt x="5301927" y="224761"/>
                </a:moveTo>
                <a:cubicBezTo>
                  <a:pt x="5301927" y="231880"/>
                  <a:pt x="5311651" y="231880"/>
                  <a:pt x="5311651" y="238998"/>
                </a:cubicBezTo>
                <a:cubicBezTo>
                  <a:pt x="5311651" y="238998"/>
                  <a:pt x="5301927" y="231880"/>
                  <a:pt x="5292203" y="224761"/>
                </a:cubicBezTo>
                <a:cubicBezTo>
                  <a:pt x="5301927" y="231880"/>
                  <a:pt x="5301927" y="231880"/>
                  <a:pt x="5301927" y="224761"/>
                </a:cubicBezTo>
                <a:close/>
                <a:moveTo>
                  <a:pt x="5519098" y="224761"/>
                </a:moveTo>
                <a:cubicBezTo>
                  <a:pt x="5519098" y="224761"/>
                  <a:pt x="5509374" y="231664"/>
                  <a:pt x="5499649" y="231664"/>
                </a:cubicBezTo>
                <a:cubicBezTo>
                  <a:pt x="5509374" y="224761"/>
                  <a:pt x="5509374" y="224761"/>
                  <a:pt x="5519098" y="224761"/>
                </a:cubicBezTo>
                <a:close/>
                <a:moveTo>
                  <a:pt x="5618106" y="224761"/>
                </a:moveTo>
                <a:cubicBezTo>
                  <a:pt x="5608382" y="224761"/>
                  <a:pt x="5618106" y="238998"/>
                  <a:pt x="5608382" y="238998"/>
                </a:cubicBezTo>
                <a:cubicBezTo>
                  <a:pt x="5608382" y="231880"/>
                  <a:pt x="5608382" y="231880"/>
                  <a:pt x="5608382" y="231880"/>
                </a:cubicBezTo>
                <a:cubicBezTo>
                  <a:pt x="5608382" y="224761"/>
                  <a:pt x="5598658" y="231880"/>
                  <a:pt x="5598658" y="231880"/>
                </a:cubicBezTo>
                <a:cubicBezTo>
                  <a:pt x="5608382" y="224761"/>
                  <a:pt x="5608382" y="224761"/>
                  <a:pt x="5618106" y="224761"/>
                </a:cubicBezTo>
                <a:close/>
                <a:moveTo>
                  <a:pt x="5647573" y="224761"/>
                </a:moveTo>
                <a:cubicBezTo>
                  <a:pt x="5647573" y="224761"/>
                  <a:pt x="5647573" y="224761"/>
                  <a:pt x="5647573" y="231664"/>
                </a:cubicBezTo>
                <a:cubicBezTo>
                  <a:pt x="5637554" y="224761"/>
                  <a:pt x="5647573" y="224761"/>
                  <a:pt x="5647573" y="224761"/>
                </a:cubicBezTo>
                <a:close/>
                <a:moveTo>
                  <a:pt x="5697666" y="224761"/>
                </a:moveTo>
                <a:cubicBezTo>
                  <a:pt x="5697666" y="231664"/>
                  <a:pt x="5697666" y="231664"/>
                  <a:pt x="5697666" y="231664"/>
                </a:cubicBezTo>
                <a:cubicBezTo>
                  <a:pt x="5687647" y="231664"/>
                  <a:pt x="5697666" y="231664"/>
                  <a:pt x="5697666" y="224761"/>
                </a:cubicBezTo>
                <a:close/>
                <a:moveTo>
                  <a:pt x="5825552" y="224761"/>
                </a:moveTo>
                <a:cubicBezTo>
                  <a:pt x="5836750" y="224761"/>
                  <a:pt x="5836750" y="224761"/>
                  <a:pt x="5836750" y="231664"/>
                </a:cubicBezTo>
                <a:cubicBezTo>
                  <a:pt x="5841759" y="228213"/>
                  <a:pt x="5844264" y="226487"/>
                  <a:pt x="5845516" y="226487"/>
                </a:cubicBezTo>
                <a:cubicBezTo>
                  <a:pt x="5846769" y="226487"/>
                  <a:pt x="5846769" y="228213"/>
                  <a:pt x="5846769" y="231664"/>
                </a:cubicBezTo>
                <a:cubicBezTo>
                  <a:pt x="5836750" y="231664"/>
                  <a:pt x="5836750" y="231664"/>
                  <a:pt x="5836750" y="231664"/>
                </a:cubicBezTo>
                <a:cubicBezTo>
                  <a:pt x="5825552" y="231664"/>
                  <a:pt x="5825552" y="224761"/>
                  <a:pt x="5825552" y="224761"/>
                </a:cubicBezTo>
                <a:close/>
                <a:moveTo>
                  <a:pt x="5974654" y="224761"/>
                </a:moveTo>
                <a:cubicBezTo>
                  <a:pt x="5984379" y="224761"/>
                  <a:pt x="5994103" y="224761"/>
                  <a:pt x="5994103" y="231664"/>
                </a:cubicBezTo>
                <a:cubicBezTo>
                  <a:pt x="5994103" y="231664"/>
                  <a:pt x="5984379" y="224761"/>
                  <a:pt x="5984379" y="231664"/>
                </a:cubicBezTo>
                <a:cubicBezTo>
                  <a:pt x="5984379" y="231664"/>
                  <a:pt x="5984379" y="231664"/>
                  <a:pt x="5974654" y="231664"/>
                </a:cubicBezTo>
                <a:cubicBezTo>
                  <a:pt x="5974654" y="224761"/>
                  <a:pt x="5974654" y="224761"/>
                  <a:pt x="5974654" y="224761"/>
                </a:cubicBezTo>
                <a:close/>
                <a:moveTo>
                  <a:pt x="6608780" y="224761"/>
                </a:moveTo>
                <a:cubicBezTo>
                  <a:pt x="6608780" y="231880"/>
                  <a:pt x="6608780" y="238998"/>
                  <a:pt x="6608780" y="246116"/>
                </a:cubicBezTo>
                <a:cubicBezTo>
                  <a:pt x="6599056" y="246116"/>
                  <a:pt x="6599056" y="253234"/>
                  <a:pt x="6589332" y="253234"/>
                </a:cubicBezTo>
                <a:cubicBezTo>
                  <a:pt x="6589332" y="238998"/>
                  <a:pt x="6608780" y="238998"/>
                  <a:pt x="6599056" y="231880"/>
                </a:cubicBezTo>
                <a:cubicBezTo>
                  <a:pt x="6608780" y="231880"/>
                  <a:pt x="6608780" y="224761"/>
                  <a:pt x="6608780" y="224761"/>
                </a:cubicBezTo>
                <a:close/>
                <a:moveTo>
                  <a:pt x="6647676" y="224761"/>
                </a:moveTo>
                <a:cubicBezTo>
                  <a:pt x="6647676" y="231664"/>
                  <a:pt x="6647676" y="231664"/>
                  <a:pt x="6647676" y="231664"/>
                </a:cubicBezTo>
                <a:cubicBezTo>
                  <a:pt x="6637658" y="231664"/>
                  <a:pt x="6637658" y="231664"/>
                  <a:pt x="6647676" y="224761"/>
                </a:cubicBezTo>
                <a:close/>
                <a:moveTo>
                  <a:pt x="6974758" y="224761"/>
                </a:moveTo>
                <a:cubicBezTo>
                  <a:pt x="6974758" y="224761"/>
                  <a:pt x="6974758" y="224761"/>
                  <a:pt x="6974758" y="231664"/>
                </a:cubicBezTo>
                <a:cubicBezTo>
                  <a:pt x="6965329" y="231664"/>
                  <a:pt x="6965329" y="231664"/>
                  <a:pt x="6965329" y="231664"/>
                </a:cubicBezTo>
                <a:cubicBezTo>
                  <a:pt x="6965329" y="231664"/>
                  <a:pt x="6965329" y="231664"/>
                  <a:pt x="6965329" y="224761"/>
                </a:cubicBezTo>
                <a:cubicBezTo>
                  <a:pt x="6974758" y="224761"/>
                  <a:pt x="6974758" y="224761"/>
                  <a:pt x="6974758" y="224761"/>
                </a:cubicBezTo>
                <a:close/>
                <a:moveTo>
                  <a:pt x="7083785" y="224761"/>
                </a:moveTo>
                <a:cubicBezTo>
                  <a:pt x="7093215" y="224761"/>
                  <a:pt x="7093215" y="224761"/>
                  <a:pt x="7093215" y="231664"/>
                </a:cubicBezTo>
                <a:cubicBezTo>
                  <a:pt x="7083785" y="231664"/>
                  <a:pt x="7083785" y="231664"/>
                  <a:pt x="7083785" y="231664"/>
                </a:cubicBezTo>
                <a:cubicBezTo>
                  <a:pt x="7083785" y="224761"/>
                  <a:pt x="7083785" y="224761"/>
                  <a:pt x="7083785" y="224761"/>
                </a:cubicBezTo>
                <a:close/>
                <a:moveTo>
                  <a:pt x="7351344" y="224761"/>
                </a:moveTo>
                <a:cubicBezTo>
                  <a:pt x="7341325" y="231664"/>
                  <a:pt x="7341325" y="231664"/>
                  <a:pt x="7341325" y="231664"/>
                </a:cubicBezTo>
                <a:cubicBezTo>
                  <a:pt x="7341325" y="224761"/>
                  <a:pt x="7351344" y="224761"/>
                  <a:pt x="7351344" y="224761"/>
                </a:cubicBezTo>
                <a:close/>
                <a:moveTo>
                  <a:pt x="7399670" y="224761"/>
                </a:moveTo>
                <a:cubicBezTo>
                  <a:pt x="7410985" y="224761"/>
                  <a:pt x="7420885" y="231880"/>
                  <a:pt x="7410985" y="238998"/>
                </a:cubicBezTo>
                <a:cubicBezTo>
                  <a:pt x="7410985" y="231880"/>
                  <a:pt x="7399670" y="231880"/>
                  <a:pt x="7399670" y="224761"/>
                </a:cubicBezTo>
                <a:close/>
                <a:moveTo>
                  <a:pt x="7697874" y="224761"/>
                </a:moveTo>
                <a:cubicBezTo>
                  <a:pt x="7697874" y="231664"/>
                  <a:pt x="7688444" y="224761"/>
                  <a:pt x="7688444" y="224761"/>
                </a:cubicBezTo>
                <a:cubicBezTo>
                  <a:pt x="7697874" y="224761"/>
                  <a:pt x="7697874" y="224761"/>
                  <a:pt x="7697874" y="224761"/>
                </a:cubicBezTo>
                <a:close/>
                <a:moveTo>
                  <a:pt x="7836088" y="224761"/>
                </a:moveTo>
                <a:cubicBezTo>
                  <a:pt x="7845830" y="231880"/>
                  <a:pt x="7845830" y="231880"/>
                  <a:pt x="7855570" y="231880"/>
                </a:cubicBezTo>
                <a:cubicBezTo>
                  <a:pt x="7845830" y="238998"/>
                  <a:pt x="7865311" y="238998"/>
                  <a:pt x="7865311" y="246116"/>
                </a:cubicBezTo>
                <a:lnTo>
                  <a:pt x="7862437" y="246699"/>
                </a:lnTo>
                <a:lnTo>
                  <a:pt x="7862702" y="247006"/>
                </a:lnTo>
                <a:lnTo>
                  <a:pt x="7858652" y="250542"/>
                </a:lnTo>
                <a:lnTo>
                  <a:pt x="7859832" y="252122"/>
                </a:lnTo>
                <a:cubicBezTo>
                  <a:pt x="7861049" y="252789"/>
                  <a:pt x="7862874" y="253234"/>
                  <a:pt x="7865311" y="253234"/>
                </a:cubicBezTo>
                <a:cubicBezTo>
                  <a:pt x="7855570" y="253234"/>
                  <a:pt x="7855570" y="253234"/>
                  <a:pt x="7855570" y="253234"/>
                </a:cubicBezTo>
                <a:lnTo>
                  <a:pt x="7858652" y="250542"/>
                </a:lnTo>
                <a:lnTo>
                  <a:pt x="7858004" y="249675"/>
                </a:lnTo>
                <a:cubicBezTo>
                  <a:pt x="7858004" y="248785"/>
                  <a:pt x="7858612" y="247895"/>
                  <a:pt x="7859832" y="247228"/>
                </a:cubicBezTo>
                <a:lnTo>
                  <a:pt x="7862437" y="246699"/>
                </a:lnTo>
                <a:lnTo>
                  <a:pt x="7857309" y="240777"/>
                </a:lnTo>
                <a:cubicBezTo>
                  <a:pt x="7851048" y="237218"/>
                  <a:pt x="7840960" y="235439"/>
                  <a:pt x="7836088" y="238998"/>
                </a:cubicBezTo>
                <a:cubicBezTo>
                  <a:pt x="7826348" y="231880"/>
                  <a:pt x="7836088" y="231880"/>
                  <a:pt x="7836088" y="224761"/>
                </a:cubicBezTo>
                <a:close/>
                <a:moveTo>
                  <a:pt x="7944805" y="224761"/>
                </a:moveTo>
                <a:cubicBezTo>
                  <a:pt x="7944805" y="231664"/>
                  <a:pt x="7954234" y="224761"/>
                  <a:pt x="7954234" y="231664"/>
                </a:cubicBezTo>
                <a:cubicBezTo>
                  <a:pt x="7954234" y="224761"/>
                  <a:pt x="7944805" y="224761"/>
                  <a:pt x="7944805" y="224761"/>
                </a:cubicBezTo>
                <a:close/>
                <a:moveTo>
                  <a:pt x="8033795" y="224761"/>
                </a:moveTo>
                <a:cubicBezTo>
                  <a:pt x="8033795" y="231880"/>
                  <a:pt x="8033795" y="231880"/>
                  <a:pt x="8033795" y="231880"/>
                </a:cubicBezTo>
                <a:cubicBezTo>
                  <a:pt x="8033795" y="238998"/>
                  <a:pt x="8024071" y="231880"/>
                  <a:pt x="8024071" y="238998"/>
                </a:cubicBezTo>
                <a:cubicBezTo>
                  <a:pt x="8014347" y="238998"/>
                  <a:pt x="8024071" y="231880"/>
                  <a:pt x="8024071" y="231880"/>
                </a:cubicBezTo>
                <a:cubicBezTo>
                  <a:pt x="8024071" y="231880"/>
                  <a:pt x="8024071" y="231880"/>
                  <a:pt x="8033795" y="224761"/>
                </a:cubicBezTo>
                <a:close/>
                <a:moveTo>
                  <a:pt x="8182897" y="224761"/>
                </a:moveTo>
                <a:lnTo>
                  <a:pt x="8182897" y="224796"/>
                </a:lnTo>
                <a:lnTo>
                  <a:pt x="8182921" y="224820"/>
                </a:lnTo>
                <a:lnTo>
                  <a:pt x="8182923" y="224766"/>
                </a:lnTo>
                <a:close/>
                <a:moveTo>
                  <a:pt x="8281906" y="224761"/>
                </a:moveTo>
                <a:cubicBezTo>
                  <a:pt x="8291630" y="231880"/>
                  <a:pt x="8301354" y="231880"/>
                  <a:pt x="8291630" y="238998"/>
                </a:cubicBezTo>
                <a:cubicBezTo>
                  <a:pt x="8291630" y="238998"/>
                  <a:pt x="8291630" y="238998"/>
                  <a:pt x="8281906" y="238998"/>
                </a:cubicBezTo>
                <a:cubicBezTo>
                  <a:pt x="8291630" y="231880"/>
                  <a:pt x="8291630" y="231880"/>
                  <a:pt x="8291630" y="231880"/>
                </a:cubicBezTo>
                <a:cubicBezTo>
                  <a:pt x="8281906" y="231880"/>
                  <a:pt x="8281906" y="238998"/>
                  <a:pt x="8281906" y="231880"/>
                </a:cubicBezTo>
                <a:cubicBezTo>
                  <a:pt x="8281906" y="231880"/>
                  <a:pt x="8281906" y="231880"/>
                  <a:pt x="8281906" y="224761"/>
                </a:cubicBezTo>
                <a:close/>
                <a:moveTo>
                  <a:pt x="8409825" y="224761"/>
                </a:moveTo>
                <a:cubicBezTo>
                  <a:pt x="8430697" y="224761"/>
                  <a:pt x="8430697" y="238998"/>
                  <a:pt x="8440438" y="238998"/>
                </a:cubicBezTo>
                <a:cubicBezTo>
                  <a:pt x="8440438" y="246116"/>
                  <a:pt x="8430697" y="246116"/>
                  <a:pt x="8430697" y="253234"/>
                </a:cubicBezTo>
                <a:cubicBezTo>
                  <a:pt x="8430697" y="238998"/>
                  <a:pt x="8419565" y="246116"/>
                  <a:pt x="8419565" y="238998"/>
                </a:cubicBezTo>
                <a:cubicBezTo>
                  <a:pt x="8400084" y="238998"/>
                  <a:pt x="8390344" y="231880"/>
                  <a:pt x="8419565" y="231880"/>
                </a:cubicBezTo>
                <a:cubicBezTo>
                  <a:pt x="8419565" y="224761"/>
                  <a:pt x="8409825" y="231880"/>
                  <a:pt x="8409825" y="224761"/>
                </a:cubicBezTo>
                <a:close/>
                <a:moveTo>
                  <a:pt x="8548875" y="224761"/>
                </a:moveTo>
                <a:cubicBezTo>
                  <a:pt x="8558894" y="231880"/>
                  <a:pt x="8558894" y="231880"/>
                  <a:pt x="8568913" y="238998"/>
                </a:cubicBezTo>
                <a:cubicBezTo>
                  <a:pt x="8558894" y="231880"/>
                  <a:pt x="8548875" y="231880"/>
                  <a:pt x="8548875" y="224761"/>
                </a:cubicBezTo>
                <a:close/>
                <a:moveTo>
                  <a:pt x="9043917" y="224761"/>
                </a:moveTo>
                <a:cubicBezTo>
                  <a:pt x="9033898" y="224761"/>
                  <a:pt x="9033898" y="224761"/>
                  <a:pt x="9033898" y="224761"/>
                </a:cubicBezTo>
                <a:cubicBezTo>
                  <a:pt x="9033898" y="231664"/>
                  <a:pt x="9033898" y="231664"/>
                  <a:pt x="9033898" y="231664"/>
                </a:cubicBezTo>
                <a:cubicBezTo>
                  <a:pt x="9043917" y="231664"/>
                  <a:pt x="9043917" y="231664"/>
                  <a:pt x="9043917" y="224761"/>
                </a:cubicBezTo>
                <a:close/>
                <a:moveTo>
                  <a:pt x="9123183" y="224761"/>
                </a:moveTo>
                <a:cubicBezTo>
                  <a:pt x="9123183" y="224761"/>
                  <a:pt x="9113459" y="224761"/>
                  <a:pt x="9123183" y="231879"/>
                </a:cubicBezTo>
                <a:cubicBezTo>
                  <a:pt x="9132907" y="231879"/>
                  <a:pt x="9123183" y="238998"/>
                  <a:pt x="9132907" y="231879"/>
                </a:cubicBezTo>
                <a:cubicBezTo>
                  <a:pt x="9132907" y="231879"/>
                  <a:pt x="9132907" y="224761"/>
                  <a:pt x="9123183" y="224761"/>
                </a:cubicBezTo>
                <a:close/>
                <a:moveTo>
                  <a:pt x="9192725" y="224761"/>
                </a:moveTo>
                <a:cubicBezTo>
                  <a:pt x="9192725" y="231879"/>
                  <a:pt x="9183002" y="231879"/>
                  <a:pt x="9183002" y="231879"/>
                </a:cubicBezTo>
                <a:cubicBezTo>
                  <a:pt x="9192725" y="231879"/>
                  <a:pt x="9192725" y="238998"/>
                  <a:pt x="9192725" y="231879"/>
                </a:cubicBezTo>
                <a:cubicBezTo>
                  <a:pt x="9202450" y="231879"/>
                  <a:pt x="9192725" y="224761"/>
                  <a:pt x="9192725" y="224761"/>
                </a:cubicBezTo>
                <a:close/>
                <a:moveTo>
                  <a:pt x="9212173" y="224761"/>
                </a:moveTo>
                <a:lnTo>
                  <a:pt x="9209940" y="229120"/>
                </a:lnTo>
                <a:lnTo>
                  <a:pt x="9209463" y="227924"/>
                </a:lnTo>
                <a:cubicBezTo>
                  <a:pt x="9206826" y="225764"/>
                  <a:pt x="9203410" y="225083"/>
                  <a:pt x="9200294" y="225537"/>
                </a:cubicBezTo>
                <a:cubicBezTo>
                  <a:pt x="9194086" y="226446"/>
                  <a:pt x="9189096" y="231903"/>
                  <a:pt x="9194086" y="239177"/>
                </a:cubicBezTo>
                <a:cubicBezTo>
                  <a:pt x="9204007" y="239177"/>
                  <a:pt x="9204007" y="239177"/>
                  <a:pt x="9213957" y="239177"/>
                </a:cubicBezTo>
                <a:lnTo>
                  <a:pt x="9213306" y="237547"/>
                </a:lnTo>
                <a:lnTo>
                  <a:pt x="9217035" y="232769"/>
                </a:lnTo>
                <a:cubicBezTo>
                  <a:pt x="9219467" y="231879"/>
                  <a:pt x="9221898" y="231879"/>
                  <a:pt x="9221898" y="231879"/>
                </a:cubicBezTo>
                <a:cubicBezTo>
                  <a:pt x="9212173" y="231879"/>
                  <a:pt x="9212173" y="224761"/>
                  <a:pt x="9212173" y="224761"/>
                </a:cubicBezTo>
                <a:close/>
                <a:moveTo>
                  <a:pt x="9282010" y="224761"/>
                </a:moveTo>
                <a:cubicBezTo>
                  <a:pt x="9282010" y="231664"/>
                  <a:pt x="9291733" y="231664"/>
                  <a:pt x="9291733" y="231664"/>
                </a:cubicBezTo>
                <a:cubicBezTo>
                  <a:pt x="9291733" y="224761"/>
                  <a:pt x="9282010" y="224761"/>
                  <a:pt x="9282010" y="224761"/>
                </a:cubicBezTo>
                <a:close/>
                <a:moveTo>
                  <a:pt x="9409896" y="224761"/>
                </a:moveTo>
                <a:cubicBezTo>
                  <a:pt x="9409896" y="231663"/>
                  <a:pt x="9409896" y="231663"/>
                  <a:pt x="9419915" y="231663"/>
                </a:cubicBezTo>
                <a:cubicBezTo>
                  <a:pt x="9409896" y="231663"/>
                  <a:pt x="9409896" y="224761"/>
                  <a:pt x="9409896" y="224761"/>
                </a:cubicBezTo>
                <a:close/>
                <a:moveTo>
                  <a:pt x="9518922" y="224761"/>
                </a:moveTo>
                <a:cubicBezTo>
                  <a:pt x="9518922" y="231663"/>
                  <a:pt x="9518922" y="231663"/>
                  <a:pt x="9518922" y="231663"/>
                </a:cubicBezTo>
                <a:cubicBezTo>
                  <a:pt x="9528351" y="231663"/>
                  <a:pt x="9528351" y="231663"/>
                  <a:pt x="9528351" y="231663"/>
                </a:cubicBezTo>
                <a:cubicBezTo>
                  <a:pt x="9528351" y="231663"/>
                  <a:pt x="9528351" y="224761"/>
                  <a:pt x="9518922" y="224761"/>
                </a:cubicBezTo>
                <a:close/>
                <a:moveTo>
                  <a:pt x="9528351" y="224761"/>
                </a:moveTo>
                <a:cubicBezTo>
                  <a:pt x="9528351" y="231663"/>
                  <a:pt x="9539549" y="231663"/>
                  <a:pt x="9539549" y="231663"/>
                </a:cubicBezTo>
                <a:cubicBezTo>
                  <a:pt x="9539549" y="224761"/>
                  <a:pt x="9539549" y="224761"/>
                  <a:pt x="9528351" y="224761"/>
                </a:cubicBezTo>
                <a:close/>
                <a:moveTo>
                  <a:pt x="1954338" y="224729"/>
                </a:moveTo>
                <a:lnTo>
                  <a:pt x="1953998" y="225199"/>
                </a:lnTo>
                <a:lnTo>
                  <a:pt x="1958689" y="228727"/>
                </a:lnTo>
                <a:cubicBezTo>
                  <a:pt x="1962454" y="231828"/>
                  <a:pt x="1960572" y="231828"/>
                  <a:pt x="1953042" y="231828"/>
                </a:cubicBezTo>
                <a:cubicBezTo>
                  <a:pt x="1953042" y="231828"/>
                  <a:pt x="1953042" y="231828"/>
                  <a:pt x="1953042" y="234929"/>
                </a:cubicBezTo>
                <a:lnTo>
                  <a:pt x="1953042" y="238143"/>
                </a:lnTo>
                <a:lnTo>
                  <a:pt x="1953309" y="239177"/>
                </a:lnTo>
                <a:lnTo>
                  <a:pt x="1963082" y="239177"/>
                </a:lnTo>
                <a:cubicBezTo>
                  <a:pt x="1963082" y="237340"/>
                  <a:pt x="1963082" y="236421"/>
                  <a:pt x="1963238" y="235962"/>
                </a:cubicBezTo>
                <a:lnTo>
                  <a:pt x="1963386" y="235900"/>
                </a:lnTo>
                <a:lnTo>
                  <a:pt x="1963386" y="232051"/>
                </a:lnTo>
                <a:lnTo>
                  <a:pt x="1968815" y="234214"/>
                </a:lnTo>
                <a:lnTo>
                  <a:pt x="1973121" y="231828"/>
                </a:lnTo>
                <a:cubicBezTo>
                  <a:pt x="1965592" y="231828"/>
                  <a:pt x="1963709" y="227694"/>
                  <a:pt x="1959003" y="225627"/>
                </a:cubicBezTo>
                <a:close/>
                <a:moveTo>
                  <a:pt x="11228613" y="224729"/>
                </a:moveTo>
                <a:lnTo>
                  <a:pt x="11228274" y="225199"/>
                </a:lnTo>
                <a:lnTo>
                  <a:pt x="11232965" y="228727"/>
                </a:lnTo>
                <a:cubicBezTo>
                  <a:pt x="11236730" y="231828"/>
                  <a:pt x="11234847" y="231828"/>
                  <a:pt x="11227318" y="231828"/>
                </a:cubicBezTo>
                <a:cubicBezTo>
                  <a:pt x="11227318" y="231828"/>
                  <a:pt x="11227318" y="231828"/>
                  <a:pt x="11227318" y="234929"/>
                </a:cubicBezTo>
                <a:lnTo>
                  <a:pt x="11227318" y="238143"/>
                </a:lnTo>
                <a:lnTo>
                  <a:pt x="11227585" y="239177"/>
                </a:lnTo>
                <a:lnTo>
                  <a:pt x="11237357" y="239177"/>
                </a:lnTo>
                <a:cubicBezTo>
                  <a:pt x="11237357" y="237340"/>
                  <a:pt x="11237357" y="236421"/>
                  <a:pt x="11237514" y="235962"/>
                </a:cubicBezTo>
                <a:lnTo>
                  <a:pt x="11237661" y="235900"/>
                </a:lnTo>
                <a:lnTo>
                  <a:pt x="11237661" y="232051"/>
                </a:lnTo>
                <a:lnTo>
                  <a:pt x="11243091" y="234214"/>
                </a:lnTo>
                <a:lnTo>
                  <a:pt x="11247397" y="231828"/>
                </a:lnTo>
                <a:cubicBezTo>
                  <a:pt x="11239868" y="231828"/>
                  <a:pt x="11237985" y="227694"/>
                  <a:pt x="11233279" y="225627"/>
                </a:cubicBezTo>
                <a:close/>
                <a:moveTo>
                  <a:pt x="1390794" y="224701"/>
                </a:moveTo>
                <a:cubicBezTo>
                  <a:pt x="1380726" y="232082"/>
                  <a:pt x="1390794" y="239462"/>
                  <a:pt x="1390794" y="246843"/>
                </a:cubicBezTo>
                <a:cubicBezTo>
                  <a:pt x="1370658" y="246843"/>
                  <a:pt x="1390794" y="232082"/>
                  <a:pt x="1370658" y="232082"/>
                </a:cubicBezTo>
                <a:cubicBezTo>
                  <a:pt x="1370658" y="239462"/>
                  <a:pt x="1370658" y="239462"/>
                  <a:pt x="1370658" y="239462"/>
                </a:cubicBezTo>
                <a:cubicBezTo>
                  <a:pt x="1360590" y="239462"/>
                  <a:pt x="1360590" y="239462"/>
                  <a:pt x="1360590" y="239462"/>
                </a:cubicBezTo>
                <a:cubicBezTo>
                  <a:pt x="1360590" y="246843"/>
                  <a:pt x="1370658" y="246843"/>
                  <a:pt x="1370658" y="246843"/>
                </a:cubicBezTo>
                <a:cubicBezTo>
                  <a:pt x="1360590" y="246843"/>
                  <a:pt x="1360590" y="261603"/>
                  <a:pt x="1370658" y="261603"/>
                </a:cubicBezTo>
                <a:cubicBezTo>
                  <a:pt x="1380726" y="261603"/>
                  <a:pt x="1380726" y="261603"/>
                  <a:pt x="1380726" y="261603"/>
                </a:cubicBezTo>
                <a:cubicBezTo>
                  <a:pt x="1380726" y="257913"/>
                  <a:pt x="1383243" y="256068"/>
                  <a:pt x="1387018" y="255146"/>
                </a:cubicBezTo>
                <a:lnTo>
                  <a:pt x="1400578" y="254242"/>
                </a:lnTo>
                <a:lnTo>
                  <a:pt x="1393955" y="258335"/>
                </a:lnTo>
                <a:cubicBezTo>
                  <a:pt x="1387367" y="261892"/>
                  <a:pt x="1383602" y="263496"/>
                  <a:pt x="1391132" y="269910"/>
                </a:cubicBezTo>
                <a:cubicBezTo>
                  <a:pt x="1391132" y="269910"/>
                  <a:pt x="1391132" y="261358"/>
                  <a:pt x="1401171" y="269910"/>
                </a:cubicBezTo>
                <a:cubicBezTo>
                  <a:pt x="1401171" y="261358"/>
                  <a:pt x="1401171" y="253875"/>
                  <a:pt x="1401171" y="253875"/>
                </a:cubicBezTo>
                <a:lnTo>
                  <a:pt x="1400860" y="254068"/>
                </a:lnTo>
                <a:lnTo>
                  <a:pt x="1400705" y="244421"/>
                </a:lnTo>
                <a:cubicBezTo>
                  <a:pt x="1400233" y="235772"/>
                  <a:pt x="1398345" y="230237"/>
                  <a:pt x="1390794" y="224701"/>
                </a:cubicBezTo>
                <a:close/>
                <a:moveTo>
                  <a:pt x="2515540" y="224701"/>
                </a:moveTo>
                <a:cubicBezTo>
                  <a:pt x="2505472" y="224701"/>
                  <a:pt x="2505472" y="224701"/>
                  <a:pt x="2505472" y="224701"/>
                </a:cubicBezTo>
                <a:cubicBezTo>
                  <a:pt x="2505472" y="224701"/>
                  <a:pt x="2515540" y="232082"/>
                  <a:pt x="2515540" y="224701"/>
                </a:cubicBezTo>
                <a:close/>
                <a:moveTo>
                  <a:pt x="2995930" y="224701"/>
                </a:moveTo>
                <a:cubicBezTo>
                  <a:pt x="2988379" y="224701"/>
                  <a:pt x="2986492" y="228853"/>
                  <a:pt x="2986019" y="230929"/>
                </a:cubicBezTo>
                <a:lnTo>
                  <a:pt x="2985986" y="231171"/>
                </a:lnTo>
                <a:lnTo>
                  <a:pt x="2995930" y="232082"/>
                </a:lnTo>
                <a:cubicBezTo>
                  <a:pt x="2995930" y="224701"/>
                  <a:pt x="2995930" y="224701"/>
                  <a:pt x="2995930" y="224701"/>
                </a:cubicBezTo>
                <a:close/>
                <a:moveTo>
                  <a:pt x="4048761" y="224701"/>
                </a:moveTo>
                <a:cubicBezTo>
                  <a:pt x="4037255" y="224701"/>
                  <a:pt x="4037255" y="224701"/>
                  <a:pt x="4027187" y="224701"/>
                </a:cubicBezTo>
                <a:cubicBezTo>
                  <a:pt x="4027187" y="239462"/>
                  <a:pt x="4017119" y="232082"/>
                  <a:pt x="4017119" y="246843"/>
                </a:cubicBezTo>
                <a:cubicBezTo>
                  <a:pt x="4017119" y="254223"/>
                  <a:pt x="4027187" y="254223"/>
                  <a:pt x="4037255" y="261603"/>
                </a:cubicBezTo>
                <a:cubicBezTo>
                  <a:pt x="4048761" y="261603"/>
                  <a:pt x="4037255" y="261603"/>
                  <a:pt x="4048761" y="261603"/>
                </a:cubicBezTo>
                <a:cubicBezTo>
                  <a:pt x="4058829" y="261603"/>
                  <a:pt x="4048761" y="254223"/>
                  <a:pt x="4048761" y="254223"/>
                </a:cubicBezTo>
                <a:cubicBezTo>
                  <a:pt x="4037255" y="254223"/>
                  <a:pt x="4037255" y="254223"/>
                  <a:pt x="4037255" y="254223"/>
                </a:cubicBezTo>
                <a:cubicBezTo>
                  <a:pt x="4037255" y="254223"/>
                  <a:pt x="4037255" y="254223"/>
                  <a:pt x="4037255" y="246843"/>
                </a:cubicBezTo>
                <a:cubicBezTo>
                  <a:pt x="4037255" y="246843"/>
                  <a:pt x="4037255" y="246843"/>
                  <a:pt x="4048761" y="246843"/>
                </a:cubicBezTo>
                <a:cubicBezTo>
                  <a:pt x="4048761" y="239462"/>
                  <a:pt x="4058829" y="232082"/>
                  <a:pt x="4048761" y="224701"/>
                </a:cubicBezTo>
                <a:close/>
                <a:moveTo>
                  <a:pt x="10665069" y="224701"/>
                </a:moveTo>
                <a:cubicBezTo>
                  <a:pt x="10655001" y="232082"/>
                  <a:pt x="10665069" y="239462"/>
                  <a:pt x="10665069" y="246843"/>
                </a:cubicBezTo>
                <a:cubicBezTo>
                  <a:pt x="10644933" y="246843"/>
                  <a:pt x="10665069" y="232082"/>
                  <a:pt x="10644933" y="232082"/>
                </a:cubicBezTo>
                <a:cubicBezTo>
                  <a:pt x="10644933" y="239462"/>
                  <a:pt x="10644933" y="239462"/>
                  <a:pt x="10644933" y="239462"/>
                </a:cubicBezTo>
                <a:cubicBezTo>
                  <a:pt x="10634865" y="239462"/>
                  <a:pt x="10634865" y="239462"/>
                  <a:pt x="10634865" y="239462"/>
                </a:cubicBezTo>
                <a:cubicBezTo>
                  <a:pt x="10634865" y="246843"/>
                  <a:pt x="10644933" y="246843"/>
                  <a:pt x="10644933" y="246843"/>
                </a:cubicBezTo>
                <a:cubicBezTo>
                  <a:pt x="10634865" y="246843"/>
                  <a:pt x="10634865" y="261603"/>
                  <a:pt x="10644933" y="261603"/>
                </a:cubicBezTo>
                <a:cubicBezTo>
                  <a:pt x="10655001" y="261603"/>
                  <a:pt x="10655001" y="261603"/>
                  <a:pt x="10655001" y="261603"/>
                </a:cubicBezTo>
                <a:cubicBezTo>
                  <a:pt x="10655001" y="257913"/>
                  <a:pt x="10657518" y="256068"/>
                  <a:pt x="10661294" y="255146"/>
                </a:cubicBezTo>
                <a:lnTo>
                  <a:pt x="10674854" y="254242"/>
                </a:lnTo>
                <a:lnTo>
                  <a:pt x="10668231" y="258335"/>
                </a:lnTo>
                <a:cubicBezTo>
                  <a:pt x="10661643" y="261892"/>
                  <a:pt x="10657878" y="263496"/>
                  <a:pt x="10665407" y="269910"/>
                </a:cubicBezTo>
                <a:cubicBezTo>
                  <a:pt x="10665407" y="269910"/>
                  <a:pt x="10665407" y="261358"/>
                  <a:pt x="10675447" y="269910"/>
                </a:cubicBezTo>
                <a:cubicBezTo>
                  <a:pt x="10675447" y="261358"/>
                  <a:pt x="10675447" y="253875"/>
                  <a:pt x="10675447" y="253875"/>
                </a:cubicBezTo>
                <a:lnTo>
                  <a:pt x="10675135" y="254068"/>
                </a:lnTo>
                <a:lnTo>
                  <a:pt x="10674981" y="244421"/>
                </a:lnTo>
                <a:cubicBezTo>
                  <a:pt x="10674508" y="235772"/>
                  <a:pt x="10672621" y="230237"/>
                  <a:pt x="10665069" y="224701"/>
                </a:cubicBezTo>
                <a:close/>
                <a:moveTo>
                  <a:pt x="11789816" y="224701"/>
                </a:moveTo>
                <a:cubicBezTo>
                  <a:pt x="11779748" y="224701"/>
                  <a:pt x="11779748" y="224701"/>
                  <a:pt x="11779748" y="224701"/>
                </a:cubicBezTo>
                <a:cubicBezTo>
                  <a:pt x="11779748" y="224701"/>
                  <a:pt x="11789816" y="232082"/>
                  <a:pt x="11789816" y="224701"/>
                </a:cubicBezTo>
                <a:close/>
                <a:moveTo>
                  <a:pt x="8380473" y="224693"/>
                </a:moveTo>
                <a:cubicBezTo>
                  <a:pt x="8370675" y="224693"/>
                  <a:pt x="8370675" y="224693"/>
                  <a:pt x="8370675" y="224693"/>
                </a:cubicBezTo>
                <a:cubicBezTo>
                  <a:pt x="8370675" y="231846"/>
                  <a:pt x="8370675" y="231846"/>
                  <a:pt x="8380473" y="231846"/>
                </a:cubicBezTo>
                <a:cubicBezTo>
                  <a:pt x="8370675" y="231846"/>
                  <a:pt x="8380473" y="224693"/>
                  <a:pt x="8380473" y="224693"/>
                </a:cubicBezTo>
                <a:close/>
                <a:moveTo>
                  <a:pt x="5331099" y="224627"/>
                </a:moveTo>
                <a:lnTo>
                  <a:pt x="5331099" y="224761"/>
                </a:lnTo>
                <a:lnTo>
                  <a:pt x="5331193" y="224736"/>
                </a:lnTo>
                <a:close/>
                <a:moveTo>
                  <a:pt x="6271385" y="224546"/>
                </a:moveTo>
                <a:cubicBezTo>
                  <a:pt x="6271385" y="231664"/>
                  <a:pt x="6271385" y="231664"/>
                  <a:pt x="6271385" y="231664"/>
                </a:cubicBezTo>
                <a:lnTo>
                  <a:pt x="6275162" y="230170"/>
                </a:lnTo>
                <a:lnTo>
                  <a:pt x="6275488" y="228661"/>
                </a:lnTo>
                <a:cubicBezTo>
                  <a:pt x="6275032" y="227660"/>
                  <a:pt x="6273816" y="226325"/>
                  <a:pt x="6271385" y="224546"/>
                </a:cubicBezTo>
                <a:close/>
                <a:moveTo>
                  <a:pt x="4509380" y="224526"/>
                </a:moveTo>
                <a:cubicBezTo>
                  <a:pt x="4499554" y="224526"/>
                  <a:pt x="4509380" y="224526"/>
                  <a:pt x="4499554" y="231664"/>
                </a:cubicBezTo>
                <a:cubicBezTo>
                  <a:pt x="4509380" y="231664"/>
                  <a:pt x="4509380" y="231664"/>
                  <a:pt x="4509380" y="231664"/>
                </a:cubicBezTo>
                <a:cubicBezTo>
                  <a:pt x="4509380" y="224526"/>
                  <a:pt x="4509380" y="224526"/>
                  <a:pt x="4509380" y="224526"/>
                </a:cubicBezTo>
                <a:close/>
                <a:moveTo>
                  <a:pt x="1953103" y="224525"/>
                </a:moveTo>
                <a:lnTo>
                  <a:pt x="1953166" y="224701"/>
                </a:lnTo>
                <a:cubicBezTo>
                  <a:pt x="1943098" y="224701"/>
                  <a:pt x="1943098" y="224701"/>
                  <a:pt x="1933030" y="224701"/>
                </a:cubicBezTo>
                <a:cubicBezTo>
                  <a:pt x="1940582" y="230237"/>
                  <a:pt x="1936806" y="231621"/>
                  <a:pt x="1934446" y="235080"/>
                </a:cubicBezTo>
                <a:lnTo>
                  <a:pt x="1933753" y="237227"/>
                </a:lnTo>
                <a:lnTo>
                  <a:pt x="1940326" y="236310"/>
                </a:lnTo>
                <a:cubicBezTo>
                  <a:pt x="1943934" y="236542"/>
                  <a:pt x="1948327" y="237469"/>
                  <a:pt x="1953346" y="239325"/>
                </a:cubicBezTo>
                <a:lnTo>
                  <a:pt x="1953309" y="239177"/>
                </a:lnTo>
                <a:lnTo>
                  <a:pt x="1953042" y="239177"/>
                </a:lnTo>
                <a:lnTo>
                  <a:pt x="1953042" y="238143"/>
                </a:lnTo>
                <a:lnTo>
                  <a:pt x="1950837" y="229582"/>
                </a:lnTo>
                <a:lnTo>
                  <a:pt x="1953998" y="225199"/>
                </a:lnTo>
                <a:close/>
                <a:moveTo>
                  <a:pt x="11227379" y="224525"/>
                </a:moveTo>
                <a:lnTo>
                  <a:pt x="11227442" y="224701"/>
                </a:lnTo>
                <a:cubicBezTo>
                  <a:pt x="11217374" y="224701"/>
                  <a:pt x="11217374" y="224701"/>
                  <a:pt x="11207306" y="224701"/>
                </a:cubicBezTo>
                <a:cubicBezTo>
                  <a:pt x="11214857" y="230237"/>
                  <a:pt x="11211082" y="231621"/>
                  <a:pt x="11208722" y="235080"/>
                </a:cubicBezTo>
                <a:lnTo>
                  <a:pt x="11208029" y="237227"/>
                </a:lnTo>
                <a:lnTo>
                  <a:pt x="11214602" y="236310"/>
                </a:lnTo>
                <a:cubicBezTo>
                  <a:pt x="11218210" y="236542"/>
                  <a:pt x="11222603" y="237469"/>
                  <a:pt x="11227622" y="239325"/>
                </a:cubicBezTo>
                <a:lnTo>
                  <a:pt x="11227585" y="239177"/>
                </a:lnTo>
                <a:lnTo>
                  <a:pt x="11227318" y="239177"/>
                </a:lnTo>
                <a:lnTo>
                  <a:pt x="11227318" y="238143"/>
                </a:lnTo>
                <a:lnTo>
                  <a:pt x="11225113" y="229582"/>
                </a:lnTo>
                <a:lnTo>
                  <a:pt x="11228274" y="225199"/>
                </a:lnTo>
                <a:close/>
                <a:moveTo>
                  <a:pt x="2219538" y="224481"/>
                </a:moveTo>
                <a:lnTo>
                  <a:pt x="2219228" y="224536"/>
                </a:lnTo>
                <a:lnTo>
                  <a:pt x="2219250" y="224696"/>
                </a:lnTo>
                <a:lnTo>
                  <a:pt x="2219398" y="224588"/>
                </a:lnTo>
                <a:close/>
                <a:moveTo>
                  <a:pt x="11493813" y="224481"/>
                </a:moveTo>
                <a:lnTo>
                  <a:pt x="11493504" y="224536"/>
                </a:lnTo>
                <a:lnTo>
                  <a:pt x="11493526" y="224696"/>
                </a:lnTo>
                <a:lnTo>
                  <a:pt x="11493674" y="224588"/>
                </a:lnTo>
                <a:close/>
                <a:moveTo>
                  <a:pt x="21826" y="224479"/>
                </a:moveTo>
                <a:cubicBezTo>
                  <a:pt x="21826" y="232051"/>
                  <a:pt x="21826" y="232051"/>
                  <a:pt x="21826" y="232051"/>
                </a:cubicBezTo>
                <a:cubicBezTo>
                  <a:pt x="31586" y="232051"/>
                  <a:pt x="31586" y="232051"/>
                  <a:pt x="31586" y="232051"/>
                </a:cubicBezTo>
                <a:cubicBezTo>
                  <a:pt x="31586" y="224479"/>
                  <a:pt x="31586" y="224479"/>
                  <a:pt x="21826" y="224479"/>
                </a:cubicBezTo>
                <a:close/>
                <a:moveTo>
                  <a:pt x="226269" y="224479"/>
                </a:moveTo>
                <a:cubicBezTo>
                  <a:pt x="226269" y="231828"/>
                  <a:pt x="226269" y="239177"/>
                  <a:pt x="226269" y="239177"/>
                </a:cubicBezTo>
                <a:cubicBezTo>
                  <a:pt x="226269" y="239177"/>
                  <a:pt x="237196" y="224479"/>
                  <a:pt x="226269" y="224479"/>
                </a:cubicBezTo>
                <a:close/>
                <a:moveTo>
                  <a:pt x="339470" y="224479"/>
                </a:moveTo>
                <a:cubicBezTo>
                  <a:pt x="339470" y="231828"/>
                  <a:pt x="339470" y="239177"/>
                  <a:pt x="349821" y="239177"/>
                </a:cubicBezTo>
                <a:cubicBezTo>
                  <a:pt x="349821" y="231828"/>
                  <a:pt x="349821" y="231828"/>
                  <a:pt x="339470" y="224479"/>
                </a:cubicBezTo>
                <a:close/>
                <a:moveTo>
                  <a:pt x="461713" y="224479"/>
                </a:moveTo>
                <a:cubicBezTo>
                  <a:pt x="452006" y="224479"/>
                  <a:pt x="452006" y="224479"/>
                  <a:pt x="452006" y="224479"/>
                </a:cubicBezTo>
                <a:cubicBezTo>
                  <a:pt x="452006" y="228265"/>
                  <a:pt x="452006" y="230158"/>
                  <a:pt x="452006" y="231104"/>
                </a:cubicBezTo>
                <a:lnTo>
                  <a:pt x="452006" y="232051"/>
                </a:lnTo>
                <a:cubicBezTo>
                  <a:pt x="452006" y="224479"/>
                  <a:pt x="461713" y="232051"/>
                  <a:pt x="461713" y="224479"/>
                </a:cubicBezTo>
                <a:close/>
                <a:moveTo>
                  <a:pt x="481826" y="224479"/>
                </a:moveTo>
                <a:cubicBezTo>
                  <a:pt x="481826" y="224479"/>
                  <a:pt x="481826" y="228613"/>
                  <a:pt x="481826" y="227580"/>
                </a:cubicBezTo>
                <a:lnTo>
                  <a:pt x="481826" y="232977"/>
                </a:lnTo>
                <a:cubicBezTo>
                  <a:pt x="481826" y="239177"/>
                  <a:pt x="481826" y="239177"/>
                  <a:pt x="481826" y="239177"/>
                </a:cubicBezTo>
                <a:cubicBezTo>
                  <a:pt x="481826" y="239177"/>
                  <a:pt x="481826" y="239177"/>
                  <a:pt x="492177" y="239177"/>
                </a:cubicBezTo>
                <a:cubicBezTo>
                  <a:pt x="492177" y="231828"/>
                  <a:pt x="481826" y="231828"/>
                  <a:pt x="481826" y="224479"/>
                </a:cubicBezTo>
                <a:close/>
                <a:moveTo>
                  <a:pt x="1228370" y="224479"/>
                </a:moveTo>
                <a:cubicBezTo>
                  <a:pt x="1218432" y="224479"/>
                  <a:pt x="1218432" y="232051"/>
                  <a:pt x="1207074" y="232051"/>
                </a:cubicBezTo>
                <a:cubicBezTo>
                  <a:pt x="1218432" y="232051"/>
                  <a:pt x="1228370" y="232051"/>
                  <a:pt x="1228370" y="224479"/>
                </a:cubicBezTo>
                <a:close/>
                <a:moveTo>
                  <a:pt x="1278668" y="224479"/>
                </a:moveTo>
                <a:cubicBezTo>
                  <a:pt x="1278668" y="231902"/>
                  <a:pt x="1278668" y="231902"/>
                  <a:pt x="1268527" y="239326"/>
                </a:cubicBezTo>
                <a:cubicBezTo>
                  <a:pt x="1268527" y="246749"/>
                  <a:pt x="1288809" y="239326"/>
                  <a:pt x="1288809" y="246749"/>
                </a:cubicBezTo>
                <a:cubicBezTo>
                  <a:pt x="1288809" y="239326"/>
                  <a:pt x="1298950" y="239326"/>
                  <a:pt x="1298950" y="239326"/>
                </a:cubicBezTo>
                <a:cubicBezTo>
                  <a:pt x="1298950" y="231902"/>
                  <a:pt x="1288809" y="224479"/>
                  <a:pt x="1278668" y="224479"/>
                </a:cubicBezTo>
                <a:close/>
                <a:moveTo>
                  <a:pt x="1616565" y="224479"/>
                </a:moveTo>
                <a:cubicBezTo>
                  <a:pt x="1616565" y="239177"/>
                  <a:pt x="1616565" y="239177"/>
                  <a:pt x="1616565" y="239177"/>
                </a:cubicBezTo>
                <a:cubicBezTo>
                  <a:pt x="1606509" y="231828"/>
                  <a:pt x="1595016" y="239177"/>
                  <a:pt x="1584959" y="231828"/>
                </a:cubicBezTo>
                <a:cubicBezTo>
                  <a:pt x="1584959" y="239177"/>
                  <a:pt x="1584959" y="239177"/>
                  <a:pt x="1584959" y="239177"/>
                </a:cubicBezTo>
                <a:cubicBezTo>
                  <a:pt x="1564846" y="239177"/>
                  <a:pt x="1584959" y="224479"/>
                  <a:pt x="1606509" y="231828"/>
                </a:cubicBezTo>
                <a:cubicBezTo>
                  <a:pt x="1606509" y="224479"/>
                  <a:pt x="1595016" y="224479"/>
                  <a:pt x="1595016" y="224479"/>
                </a:cubicBezTo>
                <a:cubicBezTo>
                  <a:pt x="1606509" y="224479"/>
                  <a:pt x="1606509" y="224479"/>
                  <a:pt x="1616565" y="224479"/>
                </a:cubicBezTo>
                <a:close/>
                <a:moveTo>
                  <a:pt x="1646988" y="224479"/>
                </a:moveTo>
                <a:cubicBezTo>
                  <a:pt x="1636644" y="224479"/>
                  <a:pt x="1636644" y="224479"/>
                  <a:pt x="1636644" y="224479"/>
                </a:cubicBezTo>
                <a:cubicBezTo>
                  <a:pt x="1636644" y="232051"/>
                  <a:pt x="1636644" y="232051"/>
                  <a:pt x="1646988" y="232051"/>
                </a:cubicBezTo>
                <a:cubicBezTo>
                  <a:pt x="1646988" y="232051"/>
                  <a:pt x="1646988" y="232051"/>
                  <a:pt x="1646988" y="224479"/>
                </a:cubicBezTo>
                <a:close/>
                <a:moveTo>
                  <a:pt x="1953042" y="224479"/>
                </a:moveTo>
                <a:lnTo>
                  <a:pt x="1953103" y="224525"/>
                </a:lnTo>
                <a:lnTo>
                  <a:pt x="1953090" y="224488"/>
                </a:lnTo>
                <a:close/>
                <a:moveTo>
                  <a:pt x="2004761" y="224479"/>
                </a:moveTo>
                <a:cubicBezTo>
                  <a:pt x="2015105" y="224479"/>
                  <a:pt x="2015105" y="231828"/>
                  <a:pt x="2015105" y="231828"/>
                </a:cubicBezTo>
                <a:cubicBezTo>
                  <a:pt x="2015105" y="239177"/>
                  <a:pt x="2004761" y="231828"/>
                  <a:pt x="2004761" y="224479"/>
                </a:cubicBezTo>
                <a:close/>
                <a:moveTo>
                  <a:pt x="2259400" y="224479"/>
                </a:moveTo>
                <a:cubicBezTo>
                  <a:pt x="2259400" y="231902"/>
                  <a:pt x="2269440" y="231902"/>
                  <a:pt x="2269440" y="231902"/>
                </a:cubicBezTo>
                <a:cubicBezTo>
                  <a:pt x="2269440" y="239326"/>
                  <a:pt x="2269440" y="239326"/>
                  <a:pt x="2259400" y="239326"/>
                </a:cubicBezTo>
                <a:cubicBezTo>
                  <a:pt x="2259400" y="241181"/>
                  <a:pt x="2259400" y="243037"/>
                  <a:pt x="2259400" y="246749"/>
                </a:cubicBezTo>
                <a:cubicBezTo>
                  <a:pt x="2259400" y="239326"/>
                  <a:pt x="2249361" y="239326"/>
                  <a:pt x="2249361" y="231902"/>
                </a:cubicBezTo>
                <a:cubicBezTo>
                  <a:pt x="2259400" y="231902"/>
                  <a:pt x="2259400" y="231902"/>
                  <a:pt x="2259400" y="224479"/>
                </a:cubicBezTo>
                <a:close/>
                <a:moveTo>
                  <a:pt x="2341542" y="224479"/>
                </a:moveTo>
                <a:cubicBezTo>
                  <a:pt x="2341542" y="224479"/>
                  <a:pt x="2351582" y="231828"/>
                  <a:pt x="2341542" y="239177"/>
                </a:cubicBezTo>
                <a:cubicBezTo>
                  <a:pt x="2331502" y="239177"/>
                  <a:pt x="2341542" y="231828"/>
                  <a:pt x="2331502" y="231828"/>
                </a:cubicBezTo>
                <a:cubicBezTo>
                  <a:pt x="2331502" y="224479"/>
                  <a:pt x="2331502" y="224479"/>
                  <a:pt x="2341542" y="224479"/>
                </a:cubicBezTo>
                <a:close/>
                <a:moveTo>
                  <a:pt x="2433521" y="224479"/>
                </a:moveTo>
                <a:cubicBezTo>
                  <a:pt x="2443459" y="231828"/>
                  <a:pt x="2433521" y="231828"/>
                  <a:pt x="2433521" y="239177"/>
                </a:cubicBezTo>
                <a:cubicBezTo>
                  <a:pt x="2413644" y="231828"/>
                  <a:pt x="2413644" y="231828"/>
                  <a:pt x="2413644" y="231828"/>
                </a:cubicBezTo>
                <a:cubicBezTo>
                  <a:pt x="2423582" y="231828"/>
                  <a:pt x="2423582" y="231828"/>
                  <a:pt x="2433521" y="231828"/>
                </a:cubicBezTo>
                <a:cubicBezTo>
                  <a:pt x="2433521" y="231828"/>
                  <a:pt x="2433521" y="231828"/>
                  <a:pt x="2433521" y="224479"/>
                </a:cubicBezTo>
                <a:close/>
                <a:moveTo>
                  <a:pt x="2709658" y="224479"/>
                </a:moveTo>
                <a:cubicBezTo>
                  <a:pt x="2709658" y="231875"/>
                  <a:pt x="2709658" y="231875"/>
                  <a:pt x="2699619" y="231875"/>
                </a:cubicBezTo>
                <a:cubicBezTo>
                  <a:pt x="2699619" y="239270"/>
                  <a:pt x="2709658" y="231875"/>
                  <a:pt x="2709658" y="239270"/>
                </a:cubicBezTo>
                <a:cubicBezTo>
                  <a:pt x="2709658" y="246666"/>
                  <a:pt x="2709658" y="246666"/>
                  <a:pt x="2719698" y="246666"/>
                </a:cubicBezTo>
                <a:cubicBezTo>
                  <a:pt x="2719698" y="254062"/>
                  <a:pt x="2709658" y="254062"/>
                  <a:pt x="2709658" y="254062"/>
                </a:cubicBezTo>
                <a:cubicBezTo>
                  <a:pt x="2699619" y="254062"/>
                  <a:pt x="2699619" y="261457"/>
                  <a:pt x="2689580" y="269910"/>
                </a:cubicBezTo>
                <a:cubicBezTo>
                  <a:pt x="2689580" y="261457"/>
                  <a:pt x="2689580" y="261457"/>
                  <a:pt x="2689580" y="261457"/>
                </a:cubicBezTo>
                <a:cubicBezTo>
                  <a:pt x="2699619" y="261457"/>
                  <a:pt x="2699619" y="254062"/>
                  <a:pt x="2709658" y="254062"/>
                </a:cubicBezTo>
                <a:cubicBezTo>
                  <a:pt x="2709658" y="254062"/>
                  <a:pt x="2699619" y="246666"/>
                  <a:pt x="2709658" y="246666"/>
                </a:cubicBezTo>
                <a:cubicBezTo>
                  <a:pt x="2709658" y="246666"/>
                  <a:pt x="2704011" y="246666"/>
                  <a:pt x="2696952" y="243546"/>
                </a:cubicBezTo>
                <a:lnTo>
                  <a:pt x="2689884" y="239447"/>
                </a:lnTo>
                <a:lnTo>
                  <a:pt x="2689580" y="239270"/>
                </a:lnTo>
                <a:lnTo>
                  <a:pt x="2689884" y="239184"/>
                </a:lnTo>
                <a:lnTo>
                  <a:pt x="2693658" y="238115"/>
                </a:lnTo>
                <a:cubicBezTo>
                  <a:pt x="2694600" y="236035"/>
                  <a:pt x="2687070" y="231875"/>
                  <a:pt x="2679540" y="231875"/>
                </a:cubicBezTo>
                <a:cubicBezTo>
                  <a:pt x="2679540" y="231875"/>
                  <a:pt x="2690834" y="231875"/>
                  <a:pt x="2692246" y="228754"/>
                </a:cubicBezTo>
                <a:lnTo>
                  <a:pt x="2690624" y="226154"/>
                </a:lnTo>
                <a:lnTo>
                  <a:pt x="2688325" y="225519"/>
                </a:lnTo>
                <a:cubicBezTo>
                  <a:pt x="2687070" y="224941"/>
                  <a:pt x="2687070" y="224479"/>
                  <a:pt x="2689580" y="224479"/>
                </a:cubicBezTo>
                <a:lnTo>
                  <a:pt x="2690624" y="226154"/>
                </a:lnTo>
                <a:lnTo>
                  <a:pt x="2694600" y="227252"/>
                </a:lnTo>
                <a:cubicBezTo>
                  <a:pt x="2699619" y="228177"/>
                  <a:pt x="2704639" y="228177"/>
                  <a:pt x="2699619" y="224479"/>
                </a:cubicBezTo>
                <a:cubicBezTo>
                  <a:pt x="2699619" y="224479"/>
                  <a:pt x="2699619" y="224479"/>
                  <a:pt x="2709658" y="224479"/>
                </a:cubicBezTo>
                <a:close/>
                <a:moveTo>
                  <a:pt x="2730042" y="224479"/>
                </a:moveTo>
                <a:cubicBezTo>
                  <a:pt x="2730042" y="231828"/>
                  <a:pt x="2709963" y="231828"/>
                  <a:pt x="2730042" y="239177"/>
                </a:cubicBezTo>
                <a:cubicBezTo>
                  <a:pt x="2720002" y="239177"/>
                  <a:pt x="2720002" y="239177"/>
                  <a:pt x="2720002" y="239177"/>
                </a:cubicBezTo>
                <a:cubicBezTo>
                  <a:pt x="2720002" y="231828"/>
                  <a:pt x="2720002" y="224479"/>
                  <a:pt x="2720002" y="224479"/>
                </a:cubicBezTo>
                <a:cubicBezTo>
                  <a:pt x="2730042" y="224479"/>
                  <a:pt x="2720002" y="231828"/>
                  <a:pt x="2730042" y="224479"/>
                </a:cubicBezTo>
                <a:close/>
                <a:moveTo>
                  <a:pt x="2913999" y="224479"/>
                </a:moveTo>
                <a:lnTo>
                  <a:pt x="2912456" y="225627"/>
                </a:lnTo>
                <a:lnTo>
                  <a:pt x="2913633" y="226547"/>
                </a:lnTo>
                <a:lnTo>
                  <a:pt x="2913742" y="226527"/>
                </a:lnTo>
                <a:close/>
                <a:moveTo>
                  <a:pt x="3098158" y="224479"/>
                </a:moveTo>
                <a:lnTo>
                  <a:pt x="3097956" y="224479"/>
                </a:lnTo>
                <a:lnTo>
                  <a:pt x="3087814" y="224479"/>
                </a:lnTo>
                <a:cubicBezTo>
                  <a:pt x="3087814" y="232051"/>
                  <a:pt x="3087814" y="232051"/>
                  <a:pt x="3087814" y="232051"/>
                </a:cubicBezTo>
                <a:cubicBezTo>
                  <a:pt x="3087814" y="232051"/>
                  <a:pt x="3098158" y="232051"/>
                  <a:pt x="3098158" y="224479"/>
                </a:cubicBezTo>
                <a:close/>
                <a:moveTo>
                  <a:pt x="3107894" y="224479"/>
                </a:moveTo>
                <a:lnTo>
                  <a:pt x="3107894" y="225513"/>
                </a:lnTo>
                <a:cubicBezTo>
                  <a:pt x="3107894" y="226661"/>
                  <a:pt x="3107894" y="228268"/>
                  <a:pt x="3107894" y="227580"/>
                </a:cubicBezTo>
                <a:lnTo>
                  <a:pt x="3107894" y="228728"/>
                </a:lnTo>
                <a:cubicBezTo>
                  <a:pt x="3107894" y="231828"/>
                  <a:pt x="3107894" y="231828"/>
                  <a:pt x="3107894" y="231828"/>
                </a:cubicBezTo>
                <a:cubicBezTo>
                  <a:pt x="3107894" y="231828"/>
                  <a:pt x="3118238" y="239177"/>
                  <a:pt x="3118238" y="231828"/>
                </a:cubicBezTo>
                <a:cubicBezTo>
                  <a:pt x="3118238" y="231828"/>
                  <a:pt x="3118238" y="224479"/>
                  <a:pt x="3107894" y="224479"/>
                </a:cubicBezTo>
                <a:close/>
                <a:moveTo>
                  <a:pt x="3200379" y="224479"/>
                </a:moveTo>
                <a:cubicBezTo>
                  <a:pt x="3200379" y="231828"/>
                  <a:pt x="3210419" y="224479"/>
                  <a:pt x="3210419" y="231828"/>
                </a:cubicBezTo>
                <a:cubicBezTo>
                  <a:pt x="3220458" y="231828"/>
                  <a:pt x="3220458" y="239177"/>
                  <a:pt x="3220458" y="231828"/>
                </a:cubicBezTo>
                <a:cubicBezTo>
                  <a:pt x="3220458" y="224479"/>
                  <a:pt x="3210419" y="224479"/>
                  <a:pt x="3200379" y="224479"/>
                </a:cubicBezTo>
                <a:close/>
                <a:moveTo>
                  <a:pt x="3240260" y="224479"/>
                </a:moveTo>
                <a:lnTo>
                  <a:pt x="3230193" y="224479"/>
                </a:lnTo>
                <a:cubicBezTo>
                  <a:pt x="3230193" y="239177"/>
                  <a:pt x="3240260" y="239177"/>
                  <a:pt x="3250328" y="239177"/>
                </a:cubicBezTo>
                <a:cubicBezTo>
                  <a:pt x="3240260" y="246526"/>
                  <a:pt x="3240260" y="246526"/>
                  <a:pt x="3240260" y="246526"/>
                </a:cubicBezTo>
                <a:cubicBezTo>
                  <a:pt x="3250328" y="246526"/>
                  <a:pt x="3250328" y="253875"/>
                  <a:pt x="3261833" y="253875"/>
                </a:cubicBezTo>
                <a:cubicBezTo>
                  <a:pt x="3261833" y="246526"/>
                  <a:pt x="3261833" y="239177"/>
                  <a:pt x="3261833" y="239177"/>
                </a:cubicBezTo>
                <a:cubicBezTo>
                  <a:pt x="3261833" y="231828"/>
                  <a:pt x="3261833" y="231828"/>
                  <a:pt x="3261833" y="231828"/>
                </a:cubicBezTo>
                <a:cubicBezTo>
                  <a:pt x="3250328" y="231828"/>
                  <a:pt x="3240260" y="231828"/>
                  <a:pt x="3240260" y="224479"/>
                </a:cubicBezTo>
                <a:close/>
                <a:moveTo>
                  <a:pt x="3302600" y="224479"/>
                </a:moveTo>
                <a:cubicBezTo>
                  <a:pt x="3292256" y="232051"/>
                  <a:pt x="3292256" y="232051"/>
                  <a:pt x="3292256" y="232051"/>
                </a:cubicBezTo>
                <a:cubicBezTo>
                  <a:pt x="3302600" y="232051"/>
                  <a:pt x="3302600" y="232051"/>
                  <a:pt x="3302600" y="232051"/>
                </a:cubicBezTo>
                <a:cubicBezTo>
                  <a:pt x="3302600" y="224479"/>
                  <a:pt x="3302600" y="224479"/>
                  <a:pt x="3302600" y="224479"/>
                </a:cubicBezTo>
                <a:close/>
                <a:moveTo>
                  <a:pt x="4242788" y="224479"/>
                </a:moveTo>
                <a:cubicBezTo>
                  <a:pt x="4231106" y="231828"/>
                  <a:pt x="4242788" y="239177"/>
                  <a:pt x="4242788" y="231828"/>
                </a:cubicBezTo>
                <a:cubicBezTo>
                  <a:pt x="4242788" y="231828"/>
                  <a:pt x="4242788" y="231828"/>
                  <a:pt x="4242788" y="224479"/>
                </a:cubicBezTo>
                <a:close/>
                <a:moveTo>
                  <a:pt x="4253011" y="224479"/>
                </a:moveTo>
                <a:cubicBezTo>
                  <a:pt x="4242788" y="224479"/>
                  <a:pt x="4242788" y="224479"/>
                  <a:pt x="4242788" y="224479"/>
                </a:cubicBezTo>
                <a:cubicBezTo>
                  <a:pt x="4242788" y="224479"/>
                  <a:pt x="4253011" y="231828"/>
                  <a:pt x="4253011" y="224479"/>
                </a:cubicBezTo>
                <a:close/>
                <a:moveTo>
                  <a:pt x="4273089" y="224479"/>
                </a:moveTo>
                <a:cubicBezTo>
                  <a:pt x="4273089" y="231902"/>
                  <a:pt x="4253011" y="231902"/>
                  <a:pt x="4253011" y="239326"/>
                </a:cubicBezTo>
                <a:cubicBezTo>
                  <a:pt x="4263050" y="246749"/>
                  <a:pt x="4273089" y="239326"/>
                  <a:pt x="4283129" y="231902"/>
                </a:cubicBezTo>
                <a:cubicBezTo>
                  <a:pt x="4283129" y="231902"/>
                  <a:pt x="4283129" y="239326"/>
                  <a:pt x="4293168" y="239326"/>
                </a:cubicBezTo>
                <a:cubicBezTo>
                  <a:pt x="4293168" y="231902"/>
                  <a:pt x="4283129" y="224479"/>
                  <a:pt x="4273089" y="224479"/>
                </a:cubicBezTo>
                <a:close/>
                <a:moveTo>
                  <a:pt x="4631471" y="224479"/>
                </a:moveTo>
                <a:cubicBezTo>
                  <a:pt x="4619910" y="224479"/>
                  <a:pt x="4619910" y="224479"/>
                  <a:pt x="4619910" y="224479"/>
                </a:cubicBezTo>
                <a:cubicBezTo>
                  <a:pt x="4619910" y="224479"/>
                  <a:pt x="4619910" y="232051"/>
                  <a:pt x="4631471" y="232051"/>
                </a:cubicBezTo>
                <a:cubicBezTo>
                  <a:pt x="4631471" y="224479"/>
                  <a:pt x="4631471" y="224479"/>
                  <a:pt x="4631471" y="224479"/>
                </a:cubicBezTo>
                <a:close/>
                <a:moveTo>
                  <a:pt x="4651245" y="224479"/>
                </a:moveTo>
                <a:cubicBezTo>
                  <a:pt x="4651245" y="231828"/>
                  <a:pt x="4641206" y="231828"/>
                  <a:pt x="4641206" y="231828"/>
                </a:cubicBezTo>
                <a:cubicBezTo>
                  <a:pt x="4651245" y="231828"/>
                  <a:pt x="4651245" y="239177"/>
                  <a:pt x="4661286" y="239177"/>
                </a:cubicBezTo>
                <a:cubicBezTo>
                  <a:pt x="4661286" y="231828"/>
                  <a:pt x="4651245" y="231828"/>
                  <a:pt x="4651245" y="224479"/>
                </a:cubicBezTo>
                <a:close/>
                <a:moveTo>
                  <a:pt x="4671630" y="224479"/>
                </a:moveTo>
                <a:cubicBezTo>
                  <a:pt x="4661286" y="224479"/>
                  <a:pt x="4661286" y="224479"/>
                  <a:pt x="4661286" y="224479"/>
                </a:cubicBezTo>
                <a:cubicBezTo>
                  <a:pt x="4661286" y="232051"/>
                  <a:pt x="4671630" y="232051"/>
                  <a:pt x="4671630" y="224479"/>
                </a:cubicBezTo>
                <a:close/>
                <a:moveTo>
                  <a:pt x="4845343" y="224479"/>
                </a:moveTo>
                <a:cubicBezTo>
                  <a:pt x="4845343" y="224479"/>
                  <a:pt x="4845343" y="231902"/>
                  <a:pt x="4835304" y="231902"/>
                </a:cubicBezTo>
                <a:cubicBezTo>
                  <a:pt x="4835304" y="239326"/>
                  <a:pt x="4835304" y="239326"/>
                  <a:pt x="4835304" y="239326"/>
                </a:cubicBezTo>
                <a:lnTo>
                  <a:pt x="4843349" y="239866"/>
                </a:lnTo>
                <a:lnTo>
                  <a:pt x="4842727" y="241550"/>
                </a:lnTo>
                <a:cubicBezTo>
                  <a:pt x="4841511" y="244246"/>
                  <a:pt x="4841511" y="246044"/>
                  <a:pt x="4846375" y="246044"/>
                </a:cubicBezTo>
                <a:cubicBezTo>
                  <a:pt x="4846375" y="246044"/>
                  <a:pt x="4846375" y="244246"/>
                  <a:pt x="4847590" y="242449"/>
                </a:cubicBezTo>
                <a:lnTo>
                  <a:pt x="4850174" y="241357"/>
                </a:lnTo>
                <a:lnTo>
                  <a:pt x="4854831" y="246177"/>
                </a:lnTo>
                <a:lnTo>
                  <a:pt x="4847590" y="246942"/>
                </a:lnTo>
                <a:cubicBezTo>
                  <a:pt x="4846375" y="247841"/>
                  <a:pt x="4846375" y="249639"/>
                  <a:pt x="4846375" y="253234"/>
                </a:cubicBezTo>
                <a:cubicBezTo>
                  <a:pt x="4846375" y="253234"/>
                  <a:pt x="4846375" y="253234"/>
                  <a:pt x="4856096" y="253234"/>
                </a:cubicBezTo>
                <a:cubicBezTo>
                  <a:pt x="4856096" y="251436"/>
                  <a:pt x="4856096" y="250088"/>
                  <a:pt x="4856096" y="248965"/>
                </a:cubicBezTo>
                <a:lnTo>
                  <a:pt x="4856096" y="246116"/>
                </a:lnTo>
                <a:lnTo>
                  <a:pt x="4856096" y="246044"/>
                </a:lnTo>
                <a:lnTo>
                  <a:pt x="4855968" y="246057"/>
                </a:lnTo>
                <a:lnTo>
                  <a:pt x="4861658" y="239326"/>
                </a:lnTo>
                <a:lnTo>
                  <a:pt x="4848863" y="233504"/>
                </a:lnTo>
                <a:lnTo>
                  <a:pt x="4846375" y="231664"/>
                </a:lnTo>
                <a:lnTo>
                  <a:pt x="4846151" y="232270"/>
                </a:lnTo>
                <a:lnTo>
                  <a:pt x="4845343" y="231902"/>
                </a:lnTo>
                <a:cubicBezTo>
                  <a:pt x="4845343" y="231902"/>
                  <a:pt x="4845343" y="231902"/>
                  <a:pt x="4845343" y="224479"/>
                </a:cubicBezTo>
                <a:close/>
                <a:moveTo>
                  <a:pt x="9235871" y="224479"/>
                </a:moveTo>
                <a:cubicBezTo>
                  <a:pt x="9235871" y="231828"/>
                  <a:pt x="9235871" y="237340"/>
                  <a:pt x="9235871" y="241933"/>
                </a:cubicBezTo>
                <a:lnTo>
                  <a:pt x="9235871" y="253234"/>
                </a:lnTo>
                <a:lnTo>
                  <a:pt x="9231915" y="253234"/>
                </a:lnTo>
                <a:cubicBezTo>
                  <a:pt x="9231915" y="260568"/>
                  <a:pt x="9241345" y="260568"/>
                  <a:pt x="9241345" y="260568"/>
                </a:cubicBezTo>
                <a:cubicBezTo>
                  <a:pt x="9241345" y="260568"/>
                  <a:pt x="9241345" y="260568"/>
                  <a:pt x="9241345" y="253234"/>
                </a:cubicBezTo>
                <a:lnTo>
                  <a:pt x="9237629" y="253234"/>
                </a:lnTo>
                <a:lnTo>
                  <a:pt x="9245930" y="250201"/>
                </a:lnTo>
                <a:cubicBezTo>
                  <a:pt x="9248439" y="248364"/>
                  <a:pt x="9250940" y="246526"/>
                  <a:pt x="9255942" y="246526"/>
                </a:cubicBezTo>
                <a:cubicBezTo>
                  <a:pt x="9245938" y="246526"/>
                  <a:pt x="9245938" y="231828"/>
                  <a:pt x="9235871" y="224479"/>
                </a:cubicBezTo>
                <a:close/>
                <a:moveTo>
                  <a:pt x="9296102" y="224479"/>
                </a:moveTo>
                <a:cubicBezTo>
                  <a:pt x="9296102" y="232051"/>
                  <a:pt x="9296102" y="232051"/>
                  <a:pt x="9296102" y="232051"/>
                </a:cubicBezTo>
                <a:cubicBezTo>
                  <a:pt x="9305862" y="232051"/>
                  <a:pt x="9305862" y="232051"/>
                  <a:pt x="9305862" y="232051"/>
                </a:cubicBezTo>
                <a:cubicBezTo>
                  <a:pt x="9305862" y="224479"/>
                  <a:pt x="9305862" y="224479"/>
                  <a:pt x="9296102" y="224479"/>
                </a:cubicBezTo>
                <a:close/>
                <a:moveTo>
                  <a:pt x="9500545" y="224479"/>
                </a:moveTo>
                <a:cubicBezTo>
                  <a:pt x="9500545" y="231828"/>
                  <a:pt x="9500545" y="239177"/>
                  <a:pt x="9500545" y="239177"/>
                </a:cubicBezTo>
                <a:cubicBezTo>
                  <a:pt x="9500545" y="239177"/>
                  <a:pt x="9511472" y="224479"/>
                  <a:pt x="9500545" y="224479"/>
                </a:cubicBezTo>
                <a:close/>
                <a:moveTo>
                  <a:pt x="9613746" y="224479"/>
                </a:moveTo>
                <a:cubicBezTo>
                  <a:pt x="9613746" y="231828"/>
                  <a:pt x="9613746" y="239177"/>
                  <a:pt x="9624097" y="239177"/>
                </a:cubicBezTo>
                <a:cubicBezTo>
                  <a:pt x="9624097" y="231828"/>
                  <a:pt x="9624097" y="231828"/>
                  <a:pt x="9613746" y="224479"/>
                </a:cubicBezTo>
                <a:close/>
                <a:moveTo>
                  <a:pt x="9735988" y="224479"/>
                </a:moveTo>
                <a:cubicBezTo>
                  <a:pt x="9726282" y="224479"/>
                  <a:pt x="9726282" y="224479"/>
                  <a:pt x="9726282" y="224479"/>
                </a:cubicBezTo>
                <a:cubicBezTo>
                  <a:pt x="9726282" y="228265"/>
                  <a:pt x="9726282" y="230158"/>
                  <a:pt x="9726282" y="231104"/>
                </a:cubicBezTo>
                <a:lnTo>
                  <a:pt x="9726282" y="232051"/>
                </a:lnTo>
                <a:cubicBezTo>
                  <a:pt x="9726282" y="224479"/>
                  <a:pt x="9735988" y="232051"/>
                  <a:pt x="9735988" y="224479"/>
                </a:cubicBezTo>
                <a:close/>
                <a:moveTo>
                  <a:pt x="9756101" y="224479"/>
                </a:moveTo>
                <a:cubicBezTo>
                  <a:pt x="9756101" y="224479"/>
                  <a:pt x="9756101" y="228613"/>
                  <a:pt x="9756101" y="227580"/>
                </a:cubicBezTo>
                <a:lnTo>
                  <a:pt x="9756101" y="232977"/>
                </a:lnTo>
                <a:cubicBezTo>
                  <a:pt x="9756101" y="239177"/>
                  <a:pt x="9756101" y="239177"/>
                  <a:pt x="9756101" y="239177"/>
                </a:cubicBezTo>
                <a:cubicBezTo>
                  <a:pt x="9756101" y="239177"/>
                  <a:pt x="9756101" y="239177"/>
                  <a:pt x="9766453" y="239177"/>
                </a:cubicBezTo>
                <a:cubicBezTo>
                  <a:pt x="9766453" y="231828"/>
                  <a:pt x="9756101" y="231828"/>
                  <a:pt x="9756101" y="224479"/>
                </a:cubicBezTo>
                <a:close/>
                <a:moveTo>
                  <a:pt x="10502645" y="224479"/>
                </a:moveTo>
                <a:cubicBezTo>
                  <a:pt x="10492707" y="224479"/>
                  <a:pt x="10492707" y="232051"/>
                  <a:pt x="10481349" y="232051"/>
                </a:cubicBezTo>
                <a:cubicBezTo>
                  <a:pt x="10492707" y="232051"/>
                  <a:pt x="10502645" y="232051"/>
                  <a:pt x="10502645" y="224479"/>
                </a:cubicBezTo>
                <a:close/>
                <a:moveTo>
                  <a:pt x="10552944" y="224479"/>
                </a:moveTo>
                <a:cubicBezTo>
                  <a:pt x="10552944" y="231902"/>
                  <a:pt x="10552944" y="231902"/>
                  <a:pt x="10542803" y="239326"/>
                </a:cubicBezTo>
                <a:cubicBezTo>
                  <a:pt x="10542803" y="246749"/>
                  <a:pt x="10563085" y="239326"/>
                  <a:pt x="10563085" y="246749"/>
                </a:cubicBezTo>
                <a:cubicBezTo>
                  <a:pt x="10563085" y="239326"/>
                  <a:pt x="10573226" y="239326"/>
                  <a:pt x="10573226" y="239326"/>
                </a:cubicBezTo>
                <a:cubicBezTo>
                  <a:pt x="10573226" y="231902"/>
                  <a:pt x="10563085" y="224479"/>
                  <a:pt x="10552944" y="224479"/>
                </a:cubicBezTo>
                <a:close/>
                <a:moveTo>
                  <a:pt x="10890841" y="224479"/>
                </a:moveTo>
                <a:cubicBezTo>
                  <a:pt x="10890841" y="239177"/>
                  <a:pt x="10890841" y="239177"/>
                  <a:pt x="10890841" y="239177"/>
                </a:cubicBezTo>
                <a:cubicBezTo>
                  <a:pt x="10880784" y="231828"/>
                  <a:pt x="10869291" y="239177"/>
                  <a:pt x="10859235" y="231828"/>
                </a:cubicBezTo>
                <a:cubicBezTo>
                  <a:pt x="10859235" y="239177"/>
                  <a:pt x="10859235" y="239177"/>
                  <a:pt x="10859235" y="239177"/>
                </a:cubicBezTo>
                <a:cubicBezTo>
                  <a:pt x="10839122" y="239177"/>
                  <a:pt x="10859235" y="224479"/>
                  <a:pt x="10880784" y="231828"/>
                </a:cubicBezTo>
                <a:cubicBezTo>
                  <a:pt x="10880784" y="224479"/>
                  <a:pt x="10869291" y="224479"/>
                  <a:pt x="10869291" y="224479"/>
                </a:cubicBezTo>
                <a:cubicBezTo>
                  <a:pt x="10880784" y="224479"/>
                  <a:pt x="10880784" y="224479"/>
                  <a:pt x="10890841" y="224479"/>
                </a:cubicBezTo>
                <a:close/>
                <a:moveTo>
                  <a:pt x="10921264" y="224479"/>
                </a:moveTo>
                <a:cubicBezTo>
                  <a:pt x="10910920" y="224479"/>
                  <a:pt x="10910920" y="224479"/>
                  <a:pt x="10910920" y="224479"/>
                </a:cubicBezTo>
                <a:cubicBezTo>
                  <a:pt x="10910920" y="232051"/>
                  <a:pt x="10910920" y="232051"/>
                  <a:pt x="10921264" y="232051"/>
                </a:cubicBezTo>
                <a:cubicBezTo>
                  <a:pt x="10921264" y="232051"/>
                  <a:pt x="10921264" y="232051"/>
                  <a:pt x="10921264" y="224479"/>
                </a:cubicBezTo>
                <a:close/>
                <a:moveTo>
                  <a:pt x="11227318" y="224479"/>
                </a:moveTo>
                <a:lnTo>
                  <a:pt x="11227379" y="224525"/>
                </a:lnTo>
                <a:lnTo>
                  <a:pt x="11227365" y="224488"/>
                </a:lnTo>
                <a:close/>
                <a:moveTo>
                  <a:pt x="11279037" y="224479"/>
                </a:moveTo>
                <a:cubicBezTo>
                  <a:pt x="11289381" y="224479"/>
                  <a:pt x="11289381" y="231828"/>
                  <a:pt x="11289381" y="231828"/>
                </a:cubicBezTo>
                <a:cubicBezTo>
                  <a:pt x="11289381" y="239177"/>
                  <a:pt x="11279037" y="231828"/>
                  <a:pt x="11279037" y="224479"/>
                </a:cubicBezTo>
                <a:close/>
                <a:moveTo>
                  <a:pt x="11533676" y="224479"/>
                </a:moveTo>
                <a:cubicBezTo>
                  <a:pt x="11533676" y="231902"/>
                  <a:pt x="11543716" y="231902"/>
                  <a:pt x="11543716" y="231902"/>
                </a:cubicBezTo>
                <a:cubicBezTo>
                  <a:pt x="11543716" y="239326"/>
                  <a:pt x="11543716" y="239326"/>
                  <a:pt x="11533676" y="239326"/>
                </a:cubicBezTo>
                <a:cubicBezTo>
                  <a:pt x="11533676" y="241181"/>
                  <a:pt x="11533676" y="243037"/>
                  <a:pt x="11533676" y="246749"/>
                </a:cubicBezTo>
                <a:cubicBezTo>
                  <a:pt x="11533676" y="239326"/>
                  <a:pt x="11523637" y="239326"/>
                  <a:pt x="11523637" y="231902"/>
                </a:cubicBezTo>
                <a:cubicBezTo>
                  <a:pt x="11533676" y="231902"/>
                  <a:pt x="11533676" y="231902"/>
                  <a:pt x="11533676" y="224479"/>
                </a:cubicBezTo>
                <a:close/>
                <a:moveTo>
                  <a:pt x="11615818" y="224479"/>
                </a:moveTo>
                <a:cubicBezTo>
                  <a:pt x="11615818" y="224479"/>
                  <a:pt x="11625858" y="231828"/>
                  <a:pt x="11615818" y="239177"/>
                </a:cubicBezTo>
                <a:cubicBezTo>
                  <a:pt x="11605778" y="239177"/>
                  <a:pt x="11615818" y="231828"/>
                  <a:pt x="11605778" y="231828"/>
                </a:cubicBezTo>
                <a:cubicBezTo>
                  <a:pt x="11605778" y="224479"/>
                  <a:pt x="11605778" y="224479"/>
                  <a:pt x="11615818" y="224479"/>
                </a:cubicBezTo>
                <a:close/>
                <a:moveTo>
                  <a:pt x="11707797" y="224479"/>
                </a:moveTo>
                <a:cubicBezTo>
                  <a:pt x="11717735" y="231828"/>
                  <a:pt x="11707797" y="231828"/>
                  <a:pt x="11707797" y="239177"/>
                </a:cubicBezTo>
                <a:cubicBezTo>
                  <a:pt x="11687920" y="231828"/>
                  <a:pt x="11687920" y="231828"/>
                  <a:pt x="11687920" y="231828"/>
                </a:cubicBezTo>
                <a:cubicBezTo>
                  <a:pt x="11697858" y="231828"/>
                  <a:pt x="11697858" y="231828"/>
                  <a:pt x="11707797" y="231828"/>
                </a:cubicBezTo>
                <a:cubicBezTo>
                  <a:pt x="11707797" y="231828"/>
                  <a:pt x="11707797" y="231828"/>
                  <a:pt x="11707797" y="224479"/>
                </a:cubicBezTo>
                <a:close/>
                <a:moveTo>
                  <a:pt x="11983934" y="224479"/>
                </a:moveTo>
                <a:cubicBezTo>
                  <a:pt x="11983934" y="231875"/>
                  <a:pt x="11983934" y="231875"/>
                  <a:pt x="11973895" y="231875"/>
                </a:cubicBezTo>
                <a:cubicBezTo>
                  <a:pt x="11973895" y="239270"/>
                  <a:pt x="11983934" y="231875"/>
                  <a:pt x="11983934" y="239270"/>
                </a:cubicBezTo>
                <a:cubicBezTo>
                  <a:pt x="11983934" y="246666"/>
                  <a:pt x="11983934" y="246666"/>
                  <a:pt x="11993974" y="246666"/>
                </a:cubicBezTo>
                <a:cubicBezTo>
                  <a:pt x="11993974" y="254062"/>
                  <a:pt x="11983934" y="254062"/>
                  <a:pt x="11983934" y="254062"/>
                </a:cubicBezTo>
                <a:cubicBezTo>
                  <a:pt x="11973895" y="254062"/>
                  <a:pt x="11973895" y="261457"/>
                  <a:pt x="11963856" y="269910"/>
                </a:cubicBezTo>
                <a:cubicBezTo>
                  <a:pt x="11963856" y="261457"/>
                  <a:pt x="11963856" y="261457"/>
                  <a:pt x="11963856" y="261457"/>
                </a:cubicBezTo>
                <a:cubicBezTo>
                  <a:pt x="11973895" y="261457"/>
                  <a:pt x="11973895" y="254062"/>
                  <a:pt x="11983934" y="254062"/>
                </a:cubicBezTo>
                <a:cubicBezTo>
                  <a:pt x="11983934" y="254062"/>
                  <a:pt x="11973895" y="246666"/>
                  <a:pt x="11983934" y="246666"/>
                </a:cubicBezTo>
                <a:cubicBezTo>
                  <a:pt x="11983934" y="246666"/>
                  <a:pt x="11978287" y="246666"/>
                  <a:pt x="11971228" y="243546"/>
                </a:cubicBezTo>
                <a:lnTo>
                  <a:pt x="11964160" y="239447"/>
                </a:lnTo>
                <a:lnTo>
                  <a:pt x="11963856" y="239270"/>
                </a:lnTo>
                <a:lnTo>
                  <a:pt x="11964160" y="239184"/>
                </a:lnTo>
                <a:lnTo>
                  <a:pt x="11967934" y="238115"/>
                </a:lnTo>
                <a:cubicBezTo>
                  <a:pt x="11968875" y="236035"/>
                  <a:pt x="11961346" y="231875"/>
                  <a:pt x="11953816" y="231875"/>
                </a:cubicBezTo>
                <a:cubicBezTo>
                  <a:pt x="11953816" y="231875"/>
                  <a:pt x="11965110" y="231875"/>
                  <a:pt x="11966522" y="228754"/>
                </a:cubicBezTo>
                <a:lnTo>
                  <a:pt x="11964900" y="226154"/>
                </a:lnTo>
                <a:lnTo>
                  <a:pt x="11962601" y="225519"/>
                </a:lnTo>
                <a:cubicBezTo>
                  <a:pt x="11961345" y="224941"/>
                  <a:pt x="11961346" y="224479"/>
                  <a:pt x="11963856" y="224479"/>
                </a:cubicBezTo>
                <a:lnTo>
                  <a:pt x="11964900" y="226154"/>
                </a:lnTo>
                <a:lnTo>
                  <a:pt x="11968875" y="227252"/>
                </a:lnTo>
                <a:cubicBezTo>
                  <a:pt x="11973895" y="228177"/>
                  <a:pt x="11978914" y="228177"/>
                  <a:pt x="11973895" y="224479"/>
                </a:cubicBezTo>
                <a:cubicBezTo>
                  <a:pt x="11973895" y="224479"/>
                  <a:pt x="11973895" y="224479"/>
                  <a:pt x="11983934" y="224479"/>
                </a:cubicBezTo>
                <a:close/>
                <a:moveTo>
                  <a:pt x="12004318" y="224479"/>
                </a:moveTo>
                <a:cubicBezTo>
                  <a:pt x="12004318" y="231828"/>
                  <a:pt x="11984239" y="231828"/>
                  <a:pt x="12004318" y="239177"/>
                </a:cubicBezTo>
                <a:cubicBezTo>
                  <a:pt x="11994278" y="239177"/>
                  <a:pt x="11994278" y="239177"/>
                  <a:pt x="11994278" y="239177"/>
                </a:cubicBezTo>
                <a:cubicBezTo>
                  <a:pt x="11994278" y="231828"/>
                  <a:pt x="11994278" y="224479"/>
                  <a:pt x="11994278" y="224479"/>
                </a:cubicBezTo>
                <a:cubicBezTo>
                  <a:pt x="12004318" y="224479"/>
                  <a:pt x="11994278" y="231828"/>
                  <a:pt x="12004318" y="224479"/>
                </a:cubicBezTo>
                <a:close/>
                <a:moveTo>
                  <a:pt x="12188275" y="224479"/>
                </a:moveTo>
                <a:lnTo>
                  <a:pt x="12186732" y="225627"/>
                </a:lnTo>
                <a:lnTo>
                  <a:pt x="12187909" y="226547"/>
                </a:lnTo>
                <a:lnTo>
                  <a:pt x="12188018" y="226527"/>
                </a:lnTo>
                <a:close/>
                <a:moveTo>
                  <a:pt x="6553677" y="222820"/>
                </a:moveTo>
                <a:cubicBezTo>
                  <a:pt x="6558491" y="222820"/>
                  <a:pt x="6563304" y="224618"/>
                  <a:pt x="6568116" y="224618"/>
                </a:cubicBezTo>
                <a:lnTo>
                  <a:pt x="6568116" y="231808"/>
                </a:lnTo>
                <a:lnTo>
                  <a:pt x="6568116" y="234504"/>
                </a:lnTo>
                <a:cubicBezTo>
                  <a:pt x="6568116" y="237200"/>
                  <a:pt x="6568116" y="238998"/>
                  <a:pt x="6568116" y="238998"/>
                </a:cubicBezTo>
                <a:cubicBezTo>
                  <a:pt x="6558491" y="238998"/>
                  <a:pt x="6568116" y="238998"/>
                  <a:pt x="6568116" y="231808"/>
                </a:cubicBezTo>
                <a:cubicBezTo>
                  <a:pt x="6568116" y="224618"/>
                  <a:pt x="6558491" y="224618"/>
                  <a:pt x="6558491" y="224618"/>
                </a:cubicBezTo>
                <a:cubicBezTo>
                  <a:pt x="6548864" y="224618"/>
                  <a:pt x="6548864" y="231808"/>
                  <a:pt x="6539239" y="231808"/>
                </a:cubicBezTo>
                <a:cubicBezTo>
                  <a:pt x="6544052" y="224618"/>
                  <a:pt x="6548864" y="222820"/>
                  <a:pt x="6553677" y="222820"/>
                </a:cubicBezTo>
                <a:close/>
                <a:moveTo>
                  <a:pt x="1028885" y="222634"/>
                </a:moveTo>
                <a:cubicBezTo>
                  <a:pt x="1028256" y="222405"/>
                  <a:pt x="1026997" y="222864"/>
                  <a:pt x="1024480" y="224701"/>
                </a:cubicBezTo>
                <a:cubicBezTo>
                  <a:pt x="1012975" y="232051"/>
                  <a:pt x="1044615" y="224701"/>
                  <a:pt x="1034548" y="224701"/>
                </a:cubicBezTo>
                <a:cubicBezTo>
                  <a:pt x="1026997" y="230213"/>
                  <a:pt x="1030773" y="223323"/>
                  <a:pt x="1028885" y="222634"/>
                </a:cubicBezTo>
                <a:close/>
                <a:moveTo>
                  <a:pt x="10303161" y="222634"/>
                </a:moveTo>
                <a:cubicBezTo>
                  <a:pt x="10302531" y="222405"/>
                  <a:pt x="10301273" y="222864"/>
                  <a:pt x="10298756" y="224701"/>
                </a:cubicBezTo>
                <a:cubicBezTo>
                  <a:pt x="10287251" y="232051"/>
                  <a:pt x="10318890" y="224701"/>
                  <a:pt x="10308823" y="224701"/>
                </a:cubicBezTo>
                <a:cubicBezTo>
                  <a:pt x="10301273" y="230213"/>
                  <a:pt x="10305048" y="223323"/>
                  <a:pt x="10303161" y="222634"/>
                </a:cubicBezTo>
                <a:close/>
                <a:moveTo>
                  <a:pt x="7944616" y="222468"/>
                </a:moveTo>
                <a:lnTo>
                  <a:pt x="7944702" y="224820"/>
                </a:lnTo>
                <a:lnTo>
                  <a:pt x="7945574" y="222740"/>
                </a:lnTo>
                <a:close/>
                <a:moveTo>
                  <a:pt x="4594459" y="221718"/>
                </a:moveTo>
                <a:cubicBezTo>
                  <a:pt x="4593091" y="221944"/>
                  <a:pt x="4591276" y="222847"/>
                  <a:pt x="4588843" y="224654"/>
                </a:cubicBezTo>
                <a:cubicBezTo>
                  <a:pt x="4588843" y="224654"/>
                  <a:pt x="4579125" y="224654"/>
                  <a:pt x="4579125" y="231879"/>
                </a:cubicBezTo>
                <a:cubicBezTo>
                  <a:pt x="4588843" y="231879"/>
                  <a:pt x="4588843" y="231879"/>
                  <a:pt x="4588843" y="231879"/>
                </a:cubicBezTo>
                <a:lnTo>
                  <a:pt x="4588982" y="232051"/>
                </a:lnTo>
                <a:lnTo>
                  <a:pt x="4579751" y="232051"/>
                </a:lnTo>
                <a:cubicBezTo>
                  <a:pt x="4579751" y="235614"/>
                  <a:pt x="4582185" y="235614"/>
                  <a:pt x="4584619" y="234723"/>
                </a:cubicBezTo>
                <a:lnTo>
                  <a:pt x="4589137" y="232243"/>
                </a:lnTo>
                <a:lnTo>
                  <a:pt x="4592488" y="236396"/>
                </a:lnTo>
                <a:cubicBezTo>
                  <a:pt x="4591273" y="239106"/>
                  <a:pt x="4588843" y="242719"/>
                  <a:pt x="4588843" y="246332"/>
                </a:cubicBezTo>
                <a:cubicBezTo>
                  <a:pt x="4598561" y="239106"/>
                  <a:pt x="4608292" y="246332"/>
                  <a:pt x="4608292" y="239106"/>
                </a:cubicBezTo>
                <a:cubicBezTo>
                  <a:pt x="4598561" y="239106"/>
                  <a:pt x="4598561" y="239106"/>
                  <a:pt x="4598561" y="239106"/>
                </a:cubicBezTo>
                <a:cubicBezTo>
                  <a:pt x="4598561" y="231879"/>
                  <a:pt x="4598561" y="231879"/>
                  <a:pt x="4608292" y="231879"/>
                </a:cubicBezTo>
                <a:cubicBezTo>
                  <a:pt x="4608292" y="224654"/>
                  <a:pt x="4618010" y="224654"/>
                  <a:pt x="4618010" y="224654"/>
                </a:cubicBezTo>
                <a:cubicBezTo>
                  <a:pt x="4608292" y="224654"/>
                  <a:pt x="4608292" y="224654"/>
                  <a:pt x="4608292" y="224654"/>
                </a:cubicBezTo>
                <a:cubicBezTo>
                  <a:pt x="4598561" y="224654"/>
                  <a:pt x="4608292" y="224654"/>
                  <a:pt x="4598561" y="231879"/>
                </a:cubicBezTo>
                <a:cubicBezTo>
                  <a:pt x="4598561" y="226460"/>
                  <a:pt x="4598561" y="221040"/>
                  <a:pt x="4594459" y="221718"/>
                </a:cubicBezTo>
                <a:close/>
                <a:moveTo>
                  <a:pt x="6807632" y="221697"/>
                </a:moveTo>
                <a:cubicBezTo>
                  <a:pt x="6810702" y="221921"/>
                  <a:pt x="6813771" y="222820"/>
                  <a:pt x="6816227" y="224618"/>
                </a:cubicBezTo>
                <a:cubicBezTo>
                  <a:pt x="6796582" y="224618"/>
                  <a:pt x="6796582" y="224618"/>
                  <a:pt x="6796582" y="231808"/>
                </a:cubicBezTo>
                <a:cubicBezTo>
                  <a:pt x="6789216" y="226415"/>
                  <a:pt x="6798424" y="221023"/>
                  <a:pt x="6807632" y="221697"/>
                </a:cubicBezTo>
                <a:close/>
                <a:moveTo>
                  <a:pt x="174132" y="221601"/>
                </a:moveTo>
                <a:cubicBezTo>
                  <a:pt x="171283" y="220568"/>
                  <a:pt x="165395" y="224702"/>
                  <a:pt x="165395" y="224702"/>
                </a:cubicBezTo>
                <a:cubicBezTo>
                  <a:pt x="165395" y="232051"/>
                  <a:pt x="175747" y="224702"/>
                  <a:pt x="175747" y="224702"/>
                </a:cubicBezTo>
                <a:cubicBezTo>
                  <a:pt x="175747" y="222865"/>
                  <a:pt x="175118" y="221946"/>
                  <a:pt x="174132" y="221601"/>
                </a:cubicBezTo>
                <a:close/>
                <a:moveTo>
                  <a:pt x="861869" y="221601"/>
                </a:moveTo>
                <a:cubicBezTo>
                  <a:pt x="860899" y="221946"/>
                  <a:pt x="860252" y="222864"/>
                  <a:pt x="860252" y="224702"/>
                </a:cubicBezTo>
                <a:cubicBezTo>
                  <a:pt x="860252" y="224702"/>
                  <a:pt x="860252" y="224702"/>
                  <a:pt x="870596" y="232051"/>
                </a:cubicBezTo>
                <a:cubicBezTo>
                  <a:pt x="870596" y="224702"/>
                  <a:pt x="870596" y="224702"/>
                  <a:pt x="870596" y="224702"/>
                </a:cubicBezTo>
                <a:cubicBezTo>
                  <a:pt x="870596" y="224702"/>
                  <a:pt x="864778" y="220568"/>
                  <a:pt x="861869" y="221601"/>
                </a:cubicBezTo>
                <a:close/>
                <a:moveTo>
                  <a:pt x="9448408" y="221601"/>
                </a:moveTo>
                <a:cubicBezTo>
                  <a:pt x="9445559" y="220568"/>
                  <a:pt x="9439671" y="224702"/>
                  <a:pt x="9439671" y="224702"/>
                </a:cubicBezTo>
                <a:cubicBezTo>
                  <a:pt x="9439671" y="232051"/>
                  <a:pt x="9450022" y="224702"/>
                  <a:pt x="9450022" y="224702"/>
                </a:cubicBezTo>
                <a:cubicBezTo>
                  <a:pt x="9450022" y="222865"/>
                  <a:pt x="9449394" y="221946"/>
                  <a:pt x="9448408" y="221601"/>
                </a:cubicBezTo>
                <a:close/>
                <a:moveTo>
                  <a:pt x="10136144" y="221601"/>
                </a:moveTo>
                <a:cubicBezTo>
                  <a:pt x="10135175" y="221946"/>
                  <a:pt x="10134528" y="222864"/>
                  <a:pt x="10134528" y="224702"/>
                </a:cubicBezTo>
                <a:cubicBezTo>
                  <a:pt x="10134528" y="224702"/>
                  <a:pt x="10134528" y="224702"/>
                  <a:pt x="10144872" y="232051"/>
                </a:cubicBezTo>
                <a:cubicBezTo>
                  <a:pt x="10144872" y="224702"/>
                  <a:pt x="10144872" y="224702"/>
                  <a:pt x="10144872" y="224702"/>
                </a:cubicBezTo>
                <a:cubicBezTo>
                  <a:pt x="10144872" y="224702"/>
                  <a:pt x="10139054" y="220568"/>
                  <a:pt x="10136144" y="221601"/>
                </a:cubicBezTo>
                <a:close/>
                <a:moveTo>
                  <a:pt x="2409281" y="221558"/>
                </a:moveTo>
                <a:cubicBezTo>
                  <a:pt x="2413644" y="220535"/>
                  <a:pt x="2413644" y="224627"/>
                  <a:pt x="2413644" y="224627"/>
                </a:cubicBezTo>
                <a:cubicBezTo>
                  <a:pt x="2413644" y="231902"/>
                  <a:pt x="2413644" y="231902"/>
                  <a:pt x="2403300" y="239177"/>
                </a:cubicBezTo>
                <a:cubicBezTo>
                  <a:pt x="2403300" y="231902"/>
                  <a:pt x="2413644" y="231902"/>
                  <a:pt x="2403300" y="224627"/>
                </a:cubicBezTo>
                <a:cubicBezTo>
                  <a:pt x="2405886" y="222809"/>
                  <a:pt x="2407826" y="221899"/>
                  <a:pt x="2409281" y="221558"/>
                </a:cubicBezTo>
                <a:close/>
                <a:moveTo>
                  <a:pt x="11683557" y="221558"/>
                </a:moveTo>
                <a:cubicBezTo>
                  <a:pt x="11687920" y="220535"/>
                  <a:pt x="11687920" y="224627"/>
                  <a:pt x="11687920" y="224627"/>
                </a:cubicBezTo>
                <a:cubicBezTo>
                  <a:pt x="11687920" y="231902"/>
                  <a:pt x="11687920" y="231902"/>
                  <a:pt x="11677576" y="239177"/>
                </a:cubicBezTo>
                <a:cubicBezTo>
                  <a:pt x="11677576" y="231902"/>
                  <a:pt x="11687920" y="231902"/>
                  <a:pt x="11677576" y="224627"/>
                </a:cubicBezTo>
                <a:cubicBezTo>
                  <a:pt x="11680162" y="222809"/>
                  <a:pt x="11682102" y="221899"/>
                  <a:pt x="11683557" y="221558"/>
                </a:cubicBezTo>
                <a:close/>
                <a:moveTo>
                  <a:pt x="8897883" y="220111"/>
                </a:moveTo>
                <a:lnTo>
                  <a:pt x="8905669" y="224583"/>
                </a:lnTo>
                <a:cubicBezTo>
                  <a:pt x="8910539" y="224583"/>
                  <a:pt x="8912974" y="226353"/>
                  <a:pt x="8915409" y="228123"/>
                </a:cubicBezTo>
                <a:lnTo>
                  <a:pt x="8923327" y="231001"/>
                </a:lnTo>
                <a:lnTo>
                  <a:pt x="8922473" y="231902"/>
                </a:lnTo>
                <a:lnTo>
                  <a:pt x="8916940" y="234718"/>
                </a:lnTo>
                <a:lnTo>
                  <a:pt x="8915687" y="231965"/>
                </a:lnTo>
                <a:cubicBezTo>
                  <a:pt x="8905935" y="231965"/>
                  <a:pt x="8905935" y="246253"/>
                  <a:pt x="8905935" y="253397"/>
                </a:cubicBezTo>
                <a:cubicBezTo>
                  <a:pt x="8898621" y="253397"/>
                  <a:pt x="8896793" y="249379"/>
                  <a:pt x="8891634" y="247369"/>
                </a:cubicBezTo>
                <a:lnTo>
                  <a:pt x="8885391" y="246313"/>
                </a:lnTo>
                <a:lnTo>
                  <a:pt x="8898525" y="245415"/>
                </a:lnTo>
                <a:cubicBezTo>
                  <a:pt x="8901137" y="244498"/>
                  <a:pt x="8901137" y="242665"/>
                  <a:pt x="8896262" y="238998"/>
                </a:cubicBezTo>
                <a:cubicBezTo>
                  <a:pt x="8890690" y="235331"/>
                  <a:pt x="8887904" y="233497"/>
                  <a:pt x="8886511" y="232581"/>
                </a:cubicBezTo>
                <a:lnTo>
                  <a:pt x="8885706" y="232051"/>
                </a:lnTo>
                <a:lnTo>
                  <a:pt x="8897883" y="232051"/>
                </a:lnTo>
                <a:close/>
                <a:moveTo>
                  <a:pt x="3577280" y="219190"/>
                </a:moveTo>
                <a:cubicBezTo>
                  <a:pt x="3573516" y="219190"/>
                  <a:pt x="3568496" y="221027"/>
                  <a:pt x="3568496" y="224702"/>
                </a:cubicBezTo>
                <a:cubicBezTo>
                  <a:pt x="3568496" y="224702"/>
                  <a:pt x="3578535" y="232051"/>
                  <a:pt x="3578535" y="224702"/>
                </a:cubicBezTo>
                <a:cubicBezTo>
                  <a:pt x="3583555" y="221027"/>
                  <a:pt x="3581046" y="219190"/>
                  <a:pt x="3577280" y="219190"/>
                </a:cubicBezTo>
                <a:close/>
                <a:moveTo>
                  <a:pt x="1705234" y="218301"/>
                </a:moveTo>
                <a:lnTo>
                  <a:pt x="1694265" y="221027"/>
                </a:lnTo>
                <a:cubicBezTo>
                  <a:pt x="1690067" y="222864"/>
                  <a:pt x="1687146" y="224702"/>
                  <a:pt x="1687146" y="224702"/>
                </a:cubicBezTo>
                <a:cubicBezTo>
                  <a:pt x="1698828" y="232051"/>
                  <a:pt x="1687146" y="217352"/>
                  <a:pt x="1709050" y="224702"/>
                </a:cubicBezTo>
                <a:close/>
                <a:moveTo>
                  <a:pt x="10979510" y="218301"/>
                </a:moveTo>
                <a:lnTo>
                  <a:pt x="10968540" y="221027"/>
                </a:lnTo>
                <a:cubicBezTo>
                  <a:pt x="10964342" y="222864"/>
                  <a:pt x="10961422" y="224702"/>
                  <a:pt x="10961422" y="224702"/>
                </a:cubicBezTo>
                <a:cubicBezTo>
                  <a:pt x="10973104" y="232051"/>
                  <a:pt x="10961422" y="217352"/>
                  <a:pt x="10983326" y="224702"/>
                </a:cubicBezTo>
                <a:close/>
                <a:moveTo>
                  <a:pt x="8858331" y="217935"/>
                </a:moveTo>
                <a:lnTo>
                  <a:pt x="8864008" y="218525"/>
                </a:lnTo>
                <a:cubicBezTo>
                  <a:pt x="8864619" y="218971"/>
                  <a:pt x="8864924" y="219639"/>
                  <a:pt x="8865077" y="220641"/>
                </a:cubicBezTo>
                <a:lnTo>
                  <a:pt x="8865187" y="223580"/>
                </a:lnTo>
                <a:lnTo>
                  <a:pt x="8864169" y="221094"/>
                </a:lnTo>
                <a:cubicBezTo>
                  <a:pt x="8863580" y="220178"/>
                  <a:pt x="8862696" y="219261"/>
                  <a:pt x="8861370" y="218573"/>
                </a:cubicBezTo>
                <a:close/>
                <a:moveTo>
                  <a:pt x="4916124" y="217676"/>
                </a:moveTo>
                <a:cubicBezTo>
                  <a:pt x="4895228" y="217676"/>
                  <a:pt x="4916124" y="231965"/>
                  <a:pt x="4904979" y="231965"/>
                </a:cubicBezTo>
                <a:cubicBezTo>
                  <a:pt x="4904979" y="235537"/>
                  <a:pt x="4904979" y="235537"/>
                  <a:pt x="4906372" y="234644"/>
                </a:cubicBezTo>
                <a:lnTo>
                  <a:pt x="4906858" y="234510"/>
                </a:lnTo>
                <a:lnTo>
                  <a:pt x="4908040" y="238286"/>
                </a:lnTo>
                <a:lnTo>
                  <a:pt x="4916124" y="239052"/>
                </a:lnTo>
                <a:lnTo>
                  <a:pt x="4916124" y="239109"/>
                </a:lnTo>
                <a:lnTo>
                  <a:pt x="4916733" y="239109"/>
                </a:lnTo>
                <a:lnTo>
                  <a:pt x="4917446" y="239177"/>
                </a:lnTo>
                <a:lnTo>
                  <a:pt x="4917446" y="239109"/>
                </a:lnTo>
                <a:lnTo>
                  <a:pt x="4925876" y="239109"/>
                </a:lnTo>
                <a:cubicBezTo>
                  <a:pt x="4916124" y="231965"/>
                  <a:pt x="4916124" y="224820"/>
                  <a:pt x="4916124" y="217676"/>
                </a:cubicBezTo>
                <a:close/>
                <a:moveTo>
                  <a:pt x="7618720" y="217676"/>
                </a:moveTo>
                <a:cubicBezTo>
                  <a:pt x="7608968" y="217676"/>
                  <a:pt x="7608968" y="217676"/>
                  <a:pt x="7608968" y="217676"/>
                </a:cubicBezTo>
                <a:lnTo>
                  <a:pt x="7605457" y="223677"/>
                </a:lnTo>
                <a:lnTo>
                  <a:pt x="7608968" y="224820"/>
                </a:lnTo>
                <a:cubicBezTo>
                  <a:pt x="7608968" y="217676"/>
                  <a:pt x="7628470" y="224820"/>
                  <a:pt x="7618720" y="217676"/>
                </a:cubicBezTo>
                <a:close/>
                <a:moveTo>
                  <a:pt x="7925198" y="217676"/>
                </a:moveTo>
                <a:cubicBezTo>
                  <a:pt x="7915448" y="224820"/>
                  <a:pt x="7915448" y="224820"/>
                  <a:pt x="7915448" y="224820"/>
                </a:cubicBezTo>
                <a:cubicBezTo>
                  <a:pt x="7915448" y="231965"/>
                  <a:pt x="7915448" y="239109"/>
                  <a:pt x="7925198" y="239109"/>
                </a:cubicBezTo>
                <a:cubicBezTo>
                  <a:pt x="7925198" y="242681"/>
                  <a:pt x="7925198" y="244467"/>
                  <a:pt x="7925198" y="245360"/>
                </a:cubicBezTo>
                <a:lnTo>
                  <a:pt x="7925198" y="246142"/>
                </a:lnTo>
                <a:lnTo>
                  <a:pt x="7925244" y="246135"/>
                </a:lnTo>
                <a:lnTo>
                  <a:pt x="7928855" y="236430"/>
                </a:lnTo>
                <a:cubicBezTo>
                  <a:pt x="7927636" y="233751"/>
                  <a:pt x="7925198" y="231965"/>
                  <a:pt x="7925198" y="231965"/>
                </a:cubicBezTo>
                <a:cubicBezTo>
                  <a:pt x="7925198" y="228393"/>
                  <a:pt x="7925198" y="226607"/>
                  <a:pt x="7925198" y="224820"/>
                </a:cubicBezTo>
                <a:lnTo>
                  <a:pt x="7925198" y="221918"/>
                </a:lnTo>
                <a:cubicBezTo>
                  <a:pt x="7925198" y="220802"/>
                  <a:pt x="7925198" y="219462"/>
                  <a:pt x="7925198" y="217676"/>
                </a:cubicBezTo>
                <a:close/>
                <a:moveTo>
                  <a:pt x="7934950" y="217676"/>
                </a:moveTo>
                <a:cubicBezTo>
                  <a:pt x="7937388" y="219462"/>
                  <a:pt x="7939826" y="220802"/>
                  <a:pt x="7942286" y="221806"/>
                </a:cubicBezTo>
                <a:lnTo>
                  <a:pt x="7944616" y="222468"/>
                </a:lnTo>
                <a:lnTo>
                  <a:pt x="7944550" y="220690"/>
                </a:lnTo>
                <a:cubicBezTo>
                  <a:pt x="7944093" y="217676"/>
                  <a:pt x="7942265" y="217676"/>
                  <a:pt x="7934950" y="217676"/>
                </a:cubicBezTo>
                <a:close/>
                <a:moveTo>
                  <a:pt x="8518656" y="217676"/>
                </a:moveTo>
                <a:cubicBezTo>
                  <a:pt x="8518656" y="217676"/>
                  <a:pt x="8529801" y="217676"/>
                  <a:pt x="8529801" y="224820"/>
                </a:cubicBezTo>
                <a:cubicBezTo>
                  <a:pt x="8529801" y="217676"/>
                  <a:pt x="8529801" y="224820"/>
                  <a:pt x="8539552" y="224820"/>
                </a:cubicBezTo>
                <a:cubicBezTo>
                  <a:pt x="8529801" y="217676"/>
                  <a:pt x="8529801" y="217676"/>
                  <a:pt x="8518656" y="217676"/>
                </a:cubicBezTo>
                <a:close/>
                <a:moveTo>
                  <a:pt x="8737371" y="217676"/>
                </a:moveTo>
                <a:cubicBezTo>
                  <a:pt x="8727619" y="217676"/>
                  <a:pt x="8727619" y="217676"/>
                  <a:pt x="8727619" y="217676"/>
                </a:cubicBezTo>
                <a:cubicBezTo>
                  <a:pt x="8727619" y="224820"/>
                  <a:pt x="8727619" y="224820"/>
                  <a:pt x="8737371" y="231965"/>
                </a:cubicBezTo>
                <a:close/>
                <a:moveTo>
                  <a:pt x="4977288" y="217643"/>
                </a:moveTo>
                <a:lnTo>
                  <a:pt x="4964869" y="217643"/>
                </a:lnTo>
                <a:cubicBezTo>
                  <a:pt x="4955104" y="231987"/>
                  <a:pt x="4955104" y="231987"/>
                  <a:pt x="4964869" y="246331"/>
                </a:cubicBezTo>
                <a:cubicBezTo>
                  <a:pt x="4964869" y="246331"/>
                  <a:pt x="4974626" y="231987"/>
                  <a:pt x="4964869" y="231987"/>
                </a:cubicBezTo>
                <a:close/>
                <a:moveTo>
                  <a:pt x="8786082" y="217607"/>
                </a:moveTo>
                <a:cubicBezTo>
                  <a:pt x="8786082" y="224737"/>
                  <a:pt x="8786082" y="224737"/>
                  <a:pt x="8786082" y="224737"/>
                </a:cubicBezTo>
                <a:cubicBezTo>
                  <a:pt x="8786082" y="231867"/>
                  <a:pt x="8776359" y="231867"/>
                  <a:pt x="8786082" y="238998"/>
                </a:cubicBezTo>
                <a:cubicBezTo>
                  <a:pt x="8786082" y="231867"/>
                  <a:pt x="8786082" y="238998"/>
                  <a:pt x="8795807" y="238998"/>
                </a:cubicBezTo>
                <a:cubicBezTo>
                  <a:pt x="8795807" y="231867"/>
                  <a:pt x="8786082" y="224737"/>
                  <a:pt x="8786082" y="217607"/>
                </a:cubicBezTo>
                <a:close/>
                <a:moveTo>
                  <a:pt x="5181997" y="217428"/>
                </a:moveTo>
                <a:lnTo>
                  <a:pt x="5181997" y="217676"/>
                </a:lnTo>
                <a:lnTo>
                  <a:pt x="5182204" y="217676"/>
                </a:lnTo>
                <a:lnTo>
                  <a:pt x="5182219" y="217568"/>
                </a:lnTo>
                <a:close/>
                <a:moveTo>
                  <a:pt x="5242345" y="217428"/>
                </a:moveTo>
                <a:cubicBezTo>
                  <a:pt x="5252128" y="224577"/>
                  <a:pt x="5242345" y="224577"/>
                  <a:pt x="5242345" y="224577"/>
                </a:cubicBezTo>
                <a:cubicBezTo>
                  <a:pt x="5242345" y="231726"/>
                  <a:pt x="5252128" y="224577"/>
                  <a:pt x="5252128" y="231726"/>
                </a:cubicBezTo>
                <a:cubicBezTo>
                  <a:pt x="5242345" y="238875"/>
                  <a:pt x="5242345" y="238875"/>
                  <a:pt x="5232562" y="246023"/>
                </a:cubicBezTo>
                <a:cubicBezTo>
                  <a:pt x="5232562" y="253172"/>
                  <a:pt x="5242345" y="253172"/>
                  <a:pt x="5232562" y="267470"/>
                </a:cubicBezTo>
                <a:cubicBezTo>
                  <a:pt x="5232562" y="260322"/>
                  <a:pt x="5232562" y="260322"/>
                  <a:pt x="5232562" y="260322"/>
                </a:cubicBezTo>
                <a:cubicBezTo>
                  <a:pt x="5222779" y="260322"/>
                  <a:pt x="5222779" y="253172"/>
                  <a:pt x="5212996" y="260322"/>
                </a:cubicBezTo>
                <a:cubicBezTo>
                  <a:pt x="5212996" y="260322"/>
                  <a:pt x="5212996" y="260322"/>
                  <a:pt x="5212996" y="267470"/>
                </a:cubicBezTo>
                <a:cubicBezTo>
                  <a:pt x="5212996" y="267470"/>
                  <a:pt x="5203213" y="253172"/>
                  <a:pt x="5212996" y="253172"/>
                </a:cubicBezTo>
                <a:cubicBezTo>
                  <a:pt x="5222779" y="253172"/>
                  <a:pt x="5222779" y="253172"/>
                  <a:pt x="5232562" y="253172"/>
                </a:cubicBezTo>
                <a:cubicBezTo>
                  <a:pt x="5232562" y="247811"/>
                  <a:pt x="5227059" y="246470"/>
                  <a:pt x="5224308" y="243119"/>
                </a:cubicBezTo>
                <a:lnTo>
                  <a:pt x="5223091" y="239740"/>
                </a:lnTo>
                <a:lnTo>
                  <a:pt x="5222779" y="239768"/>
                </a:lnTo>
                <a:cubicBezTo>
                  <a:pt x="5220333" y="240662"/>
                  <a:pt x="5217888" y="242449"/>
                  <a:pt x="5212996" y="246023"/>
                </a:cubicBezTo>
                <a:cubicBezTo>
                  <a:pt x="5212996" y="238875"/>
                  <a:pt x="5203213" y="238875"/>
                  <a:pt x="5212996" y="238875"/>
                </a:cubicBezTo>
                <a:cubicBezTo>
                  <a:pt x="5212996" y="238875"/>
                  <a:pt x="5222779" y="238875"/>
                  <a:pt x="5212996" y="231726"/>
                </a:cubicBezTo>
                <a:cubicBezTo>
                  <a:pt x="5222779" y="231726"/>
                  <a:pt x="5232562" y="238875"/>
                  <a:pt x="5232562" y="231726"/>
                </a:cubicBezTo>
                <a:cubicBezTo>
                  <a:pt x="5232562" y="224577"/>
                  <a:pt x="5232562" y="231726"/>
                  <a:pt x="5222779" y="231726"/>
                </a:cubicBezTo>
                <a:cubicBezTo>
                  <a:pt x="5232562" y="224577"/>
                  <a:pt x="5242345" y="224577"/>
                  <a:pt x="5242345" y="217428"/>
                </a:cubicBezTo>
                <a:close/>
                <a:moveTo>
                  <a:pt x="5371567" y="217428"/>
                </a:moveTo>
                <a:cubicBezTo>
                  <a:pt x="5381193" y="224546"/>
                  <a:pt x="5381193" y="224546"/>
                  <a:pt x="5381193" y="224546"/>
                </a:cubicBezTo>
                <a:cubicBezTo>
                  <a:pt x="5381193" y="231664"/>
                  <a:pt x="5381193" y="224546"/>
                  <a:pt x="5371567" y="224546"/>
                </a:cubicBezTo>
                <a:cubicBezTo>
                  <a:pt x="5360566" y="217428"/>
                  <a:pt x="5371567" y="217428"/>
                  <a:pt x="5371567" y="217428"/>
                </a:cubicBezTo>
                <a:close/>
                <a:moveTo>
                  <a:pt x="5400936" y="217428"/>
                </a:moveTo>
                <a:cubicBezTo>
                  <a:pt x="5410660" y="217428"/>
                  <a:pt x="5410660" y="224762"/>
                  <a:pt x="5410660" y="224762"/>
                </a:cubicBezTo>
                <a:cubicBezTo>
                  <a:pt x="5400936" y="224762"/>
                  <a:pt x="5400936" y="224762"/>
                  <a:pt x="5391212" y="224762"/>
                </a:cubicBezTo>
                <a:cubicBezTo>
                  <a:pt x="5391212" y="217428"/>
                  <a:pt x="5400936" y="224762"/>
                  <a:pt x="5400936" y="217428"/>
                </a:cubicBezTo>
                <a:close/>
                <a:moveTo>
                  <a:pt x="5439832" y="217428"/>
                </a:moveTo>
                <a:cubicBezTo>
                  <a:pt x="5449556" y="224546"/>
                  <a:pt x="5439832" y="224546"/>
                  <a:pt x="5439832" y="231664"/>
                </a:cubicBezTo>
                <a:cubicBezTo>
                  <a:pt x="5430108" y="224546"/>
                  <a:pt x="5430108" y="224546"/>
                  <a:pt x="5430108" y="217428"/>
                </a:cubicBezTo>
                <a:cubicBezTo>
                  <a:pt x="5430108" y="217428"/>
                  <a:pt x="5439832" y="224546"/>
                  <a:pt x="5439832" y="217428"/>
                </a:cubicBezTo>
                <a:close/>
                <a:moveTo>
                  <a:pt x="5480496" y="217428"/>
                </a:moveTo>
                <a:cubicBezTo>
                  <a:pt x="5490220" y="224762"/>
                  <a:pt x="5480496" y="224762"/>
                  <a:pt x="5470772" y="224762"/>
                </a:cubicBezTo>
                <a:cubicBezTo>
                  <a:pt x="5470772" y="224762"/>
                  <a:pt x="5480496" y="224762"/>
                  <a:pt x="5480496" y="217428"/>
                </a:cubicBezTo>
                <a:close/>
                <a:moveTo>
                  <a:pt x="5509668" y="217428"/>
                </a:moveTo>
                <a:cubicBezTo>
                  <a:pt x="5499944" y="224546"/>
                  <a:pt x="5499944" y="224546"/>
                  <a:pt x="5490220" y="231664"/>
                </a:cubicBezTo>
                <a:cubicBezTo>
                  <a:pt x="5490220" y="224546"/>
                  <a:pt x="5490220" y="224546"/>
                  <a:pt x="5490220" y="224546"/>
                </a:cubicBezTo>
                <a:cubicBezTo>
                  <a:pt x="5499944" y="224546"/>
                  <a:pt x="5499944" y="217428"/>
                  <a:pt x="5499944" y="217428"/>
                </a:cubicBezTo>
                <a:cubicBezTo>
                  <a:pt x="5499944" y="217428"/>
                  <a:pt x="5499944" y="217428"/>
                  <a:pt x="5509668" y="217428"/>
                </a:cubicBezTo>
                <a:close/>
                <a:moveTo>
                  <a:pt x="5876235" y="217428"/>
                </a:moveTo>
                <a:cubicBezTo>
                  <a:pt x="5876235" y="217428"/>
                  <a:pt x="5876235" y="217428"/>
                  <a:pt x="5876235" y="224762"/>
                </a:cubicBezTo>
                <a:cubicBezTo>
                  <a:pt x="5866217" y="224762"/>
                  <a:pt x="5866217" y="217428"/>
                  <a:pt x="5866217" y="217428"/>
                </a:cubicBezTo>
                <a:cubicBezTo>
                  <a:pt x="5876235" y="217428"/>
                  <a:pt x="5876235" y="217428"/>
                  <a:pt x="5876235" y="217428"/>
                </a:cubicBezTo>
                <a:close/>
                <a:moveTo>
                  <a:pt x="5905407" y="217428"/>
                </a:moveTo>
                <a:cubicBezTo>
                  <a:pt x="5905407" y="224618"/>
                  <a:pt x="5915132" y="224618"/>
                  <a:pt x="5915132" y="231808"/>
                </a:cubicBezTo>
                <a:cubicBezTo>
                  <a:pt x="5905407" y="238998"/>
                  <a:pt x="5895683" y="224618"/>
                  <a:pt x="5905407" y="217428"/>
                </a:cubicBezTo>
                <a:close/>
                <a:moveTo>
                  <a:pt x="5935758" y="217428"/>
                </a:moveTo>
                <a:cubicBezTo>
                  <a:pt x="5935758" y="224762"/>
                  <a:pt x="5935758" y="224762"/>
                  <a:pt x="5935758" y="224762"/>
                </a:cubicBezTo>
                <a:cubicBezTo>
                  <a:pt x="5935758" y="224762"/>
                  <a:pt x="5935758" y="224762"/>
                  <a:pt x="5924561" y="224762"/>
                </a:cubicBezTo>
                <a:cubicBezTo>
                  <a:pt x="5924561" y="217428"/>
                  <a:pt x="5935758" y="224762"/>
                  <a:pt x="5935758" y="217428"/>
                </a:cubicBezTo>
                <a:close/>
                <a:moveTo>
                  <a:pt x="6013747" y="217428"/>
                </a:moveTo>
                <a:cubicBezTo>
                  <a:pt x="6013747" y="217428"/>
                  <a:pt x="6024748" y="217428"/>
                  <a:pt x="6024748" y="224762"/>
                </a:cubicBezTo>
                <a:cubicBezTo>
                  <a:pt x="6024748" y="224762"/>
                  <a:pt x="6013747" y="217428"/>
                  <a:pt x="6013747" y="224762"/>
                </a:cubicBezTo>
                <a:cubicBezTo>
                  <a:pt x="6004121" y="224762"/>
                  <a:pt x="6004121" y="217428"/>
                  <a:pt x="6013747" y="217428"/>
                </a:cubicBezTo>
                <a:close/>
                <a:moveTo>
                  <a:pt x="6044491" y="217428"/>
                </a:moveTo>
                <a:cubicBezTo>
                  <a:pt x="6054215" y="224618"/>
                  <a:pt x="6044491" y="224618"/>
                  <a:pt x="6044491" y="231808"/>
                </a:cubicBezTo>
                <a:cubicBezTo>
                  <a:pt x="6044491" y="238998"/>
                  <a:pt x="6054215" y="231808"/>
                  <a:pt x="6054215" y="238998"/>
                </a:cubicBezTo>
                <a:cubicBezTo>
                  <a:pt x="6044491" y="238998"/>
                  <a:pt x="6034767" y="231808"/>
                  <a:pt x="6034767" y="231808"/>
                </a:cubicBezTo>
                <a:lnTo>
                  <a:pt x="6034767" y="235904"/>
                </a:lnTo>
                <a:cubicBezTo>
                  <a:pt x="6034767" y="238998"/>
                  <a:pt x="6034767" y="238998"/>
                  <a:pt x="6034767" y="238998"/>
                </a:cubicBezTo>
                <a:cubicBezTo>
                  <a:pt x="6034767" y="238998"/>
                  <a:pt x="6024748" y="238998"/>
                  <a:pt x="6024748" y="231664"/>
                </a:cubicBezTo>
                <a:cubicBezTo>
                  <a:pt x="6024748" y="231664"/>
                  <a:pt x="6024748" y="231664"/>
                  <a:pt x="6034767" y="231664"/>
                </a:cubicBezTo>
                <a:lnTo>
                  <a:pt x="6034767" y="231808"/>
                </a:lnTo>
                <a:cubicBezTo>
                  <a:pt x="6044491" y="224618"/>
                  <a:pt x="6044491" y="224618"/>
                  <a:pt x="6044491" y="217428"/>
                </a:cubicBezTo>
                <a:close/>
                <a:moveTo>
                  <a:pt x="6281109" y="217428"/>
                </a:moveTo>
                <a:cubicBezTo>
                  <a:pt x="6281109" y="217428"/>
                  <a:pt x="6281109" y="225436"/>
                  <a:pt x="6277007" y="229440"/>
                </a:cubicBezTo>
                <a:lnTo>
                  <a:pt x="6275162" y="230170"/>
                </a:lnTo>
                <a:lnTo>
                  <a:pt x="6275032" y="230774"/>
                </a:lnTo>
                <a:cubicBezTo>
                  <a:pt x="6273816" y="231664"/>
                  <a:pt x="6271385" y="231664"/>
                  <a:pt x="6271385" y="231664"/>
                </a:cubicBezTo>
                <a:cubicBezTo>
                  <a:pt x="6261661" y="224546"/>
                  <a:pt x="6271385" y="224546"/>
                  <a:pt x="6271385" y="224546"/>
                </a:cubicBezTo>
                <a:cubicBezTo>
                  <a:pt x="6271385" y="224546"/>
                  <a:pt x="6281109" y="224546"/>
                  <a:pt x="6281109" y="217428"/>
                </a:cubicBezTo>
                <a:close/>
                <a:moveTo>
                  <a:pt x="6302325" y="217428"/>
                </a:moveTo>
                <a:cubicBezTo>
                  <a:pt x="6311755" y="217428"/>
                  <a:pt x="6311755" y="217428"/>
                  <a:pt x="6311755" y="224762"/>
                </a:cubicBezTo>
                <a:cubicBezTo>
                  <a:pt x="6302325" y="224762"/>
                  <a:pt x="6302325" y="224762"/>
                  <a:pt x="6302325" y="224762"/>
                </a:cubicBezTo>
                <a:cubicBezTo>
                  <a:pt x="6302325" y="217428"/>
                  <a:pt x="6302325" y="217428"/>
                  <a:pt x="6302325" y="217428"/>
                </a:cubicBezTo>
                <a:close/>
                <a:moveTo>
                  <a:pt x="6499753" y="217428"/>
                </a:moveTo>
                <a:cubicBezTo>
                  <a:pt x="6499753" y="217428"/>
                  <a:pt x="6509772" y="217428"/>
                  <a:pt x="6509772" y="224762"/>
                </a:cubicBezTo>
                <a:cubicBezTo>
                  <a:pt x="6499753" y="224762"/>
                  <a:pt x="6499753" y="224762"/>
                  <a:pt x="6499753" y="217428"/>
                </a:cubicBezTo>
                <a:close/>
                <a:moveTo>
                  <a:pt x="6835871" y="217428"/>
                </a:moveTo>
                <a:cubicBezTo>
                  <a:pt x="6845693" y="224618"/>
                  <a:pt x="6835871" y="231808"/>
                  <a:pt x="6835871" y="231808"/>
                </a:cubicBezTo>
                <a:cubicBezTo>
                  <a:pt x="6826049" y="238998"/>
                  <a:pt x="6826049" y="231808"/>
                  <a:pt x="6826049" y="231808"/>
                </a:cubicBezTo>
                <a:cubicBezTo>
                  <a:pt x="6826049" y="228213"/>
                  <a:pt x="6823593" y="226415"/>
                  <a:pt x="6821138" y="226415"/>
                </a:cubicBezTo>
                <a:lnTo>
                  <a:pt x="6819060" y="227245"/>
                </a:lnTo>
                <a:lnTo>
                  <a:pt x="6816227" y="231808"/>
                </a:lnTo>
                <a:cubicBezTo>
                  <a:pt x="6816227" y="230010"/>
                  <a:pt x="6816841" y="228662"/>
                  <a:pt x="6817761" y="227763"/>
                </a:cubicBezTo>
                <a:lnTo>
                  <a:pt x="6819060" y="227245"/>
                </a:lnTo>
                <a:lnTo>
                  <a:pt x="6822366" y="221921"/>
                </a:lnTo>
                <a:cubicBezTo>
                  <a:pt x="6826049" y="219225"/>
                  <a:pt x="6830960" y="217428"/>
                  <a:pt x="6835871" y="217428"/>
                </a:cubicBezTo>
                <a:close/>
                <a:moveTo>
                  <a:pt x="4391115" y="217427"/>
                </a:moveTo>
                <a:cubicBezTo>
                  <a:pt x="4391115" y="217427"/>
                  <a:pt x="4381094" y="217427"/>
                  <a:pt x="4381094" y="224761"/>
                </a:cubicBezTo>
                <a:cubicBezTo>
                  <a:pt x="4391115" y="224761"/>
                  <a:pt x="4391115" y="224761"/>
                  <a:pt x="4391115" y="224761"/>
                </a:cubicBezTo>
                <a:cubicBezTo>
                  <a:pt x="4391115" y="217427"/>
                  <a:pt x="4391115" y="217427"/>
                  <a:pt x="4391115" y="217427"/>
                </a:cubicBezTo>
                <a:close/>
                <a:moveTo>
                  <a:pt x="4559667" y="217427"/>
                </a:moveTo>
                <a:cubicBezTo>
                  <a:pt x="4559667" y="224761"/>
                  <a:pt x="4549656" y="217427"/>
                  <a:pt x="4549656" y="224761"/>
                </a:cubicBezTo>
                <a:cubicBezTo>
                  <a:pt x="4559667" y="224761"/>
                  <a:pt x="4559667" y="224761"/>
                  <a:pt x="4559667" y="224761"/>
                </a:cubicBezTo>
                <a:cubicBezTo>
                  <a:pt x="4559667" y="217427"/>
                  <a:pt x="4559667" y="217427"/>
                  <a:pt x="4559667" y="217427"/>
                </a:cubicBezTo>
                <a:close/>
                <a:moveTo>
                  <a:pt x="4639227" y="217427"/>
                </a:moveTo>
                <a:cubicBezTo>
                  <a:pt x="4639227" y="224761"/>
                  <a:pt x="4639227" y="224761"/>
                  <a:pt x="4639227" y="224761"/>
                </a:cubicBezTo>
                <a:cubicBezTo>
                  <a:pt x="4648664" y="224761"/>
                  <a:pt x="4648664" y="224761"/>
                  <a:pt x="4648664" y="224761"/>
                </a:cubicBezTo>
                <a:cubicBezTo>
                  <a:pt x="4648664" y="224761"/>
                  <a:pt x="4648664" y="217427"/>
                  <a:pt x="4639227" y="217427"/>
                </a:cubicBezTo>
                <a:close/>
                <a:moveTo>
                  <a:pt x="4747673" y="217427"/>
                </a:moveTo>
                <a:cubicBezTo>
                  <a:pt x="4737943" y="217427"/>
                  <a:pt x="4737943" y="217427"/>
                  <a:pt x="4728225" y="217427"/>
                </a:cubicBezTo>
                <a:cubicBezTo>
                  <a:pt x="4728225" y="224761"/>
                  <a:pt x="4737943" y="224761"/>
                  <a:pt x="4737943" y="224761"/>
                </a:cubicBezTo>
                <a:cubicBezTo>
                  <a:pt x="4737943" y="217427"/>
                  <a:pt x="4747673" y="217427"/>
                  <a:pt x="4747673" y="217427"/>
                </a:cubicBezTo>
                <a:close/>
                <a:moveTo>
                  <a:pt x="4777129" y="217427"/>
                </a:moveTo>
                <a:cubicBezTo>
                  <a:pt x="4767109" y="217427"/>
                  <a:pt x="4767109" y="217427"/>
                  <a:pt x="4767109" y="217427"/>
                </a:cubicBezTo>
                <a:cubicBezTo>
                  <a:pt x="4777129" y="217427"/>
                  <a:pt x="4767109" y="217427"/>
                  <a:pt x="4767109" y="224761"/>
                </a:cubicBezTo>
                <a:cubicBezTo>
                  <a:pt x="4777129" y="224761"/>
                  <a:pt x="4777129" y="217427"/>
                  <a:pt x="4777129" y="217427"/>
                </a:cubicBezTo>
                <a:close/>
                <a:moveTo>
                  <a:pt x="4856391" y="217427"/>
                </a:moveTo>
                <a:cubicBezTo>
                  <a:pt x="4866116" y="224761"/>
                  <a:pt x="4846668" y="217427"/>
                  <a:pt x="4846668" y="224761"/>
                </a:cubicBezTo>
                <a:cubicBezTo>
                  <a:pt x="4856391" y="224761"/>
                  <a:pt x="4866116" y="217427"/>
                  <a:pt x="4856391" y="217427"/>
                </a:cubicBezTo>
                <a:close/>
                <a:moveTo>
                  <a:pt x="4865824" y="217427"/>
                </a:moveTo>
                <a:cubicBezTo>
                  <a:pt x="4865824" y="217427"/>
                  <a:pt x="4865824" y="224545"/>
                  <a:pt x="4856096" y="224545"/>
                </a:cubicBezTo>
                <a:cubicBezTo>
                  <a:pt x="4856096" y="224545"/>
                  <a:pt x="4856096" y="226325"/>
                  <a:pt x="4857312" y="228104"/>
                </a:cubicBezTo>
                <a:lnTo>
                  <a:pt x="4865727" y="231623"/>
                </a:lnTo>
                <a:lnTo>
                  <a:pt x="4865727" y="231828"/>
                </a:lnTo>
                <a:cubicBezTo>
                  <a:pt x="4868161" y="233665"/>
                  <a:pt x="4869987" y="234125"/>
                  <a:pt x="4871203" y="233780"/>
                </a:cubicBezTo>
                <a:lnTo>
                  <a:pt x="4872549" y="231664"/>
                </a:lnTo>
                <a:lnTo>
                  <a:pt x="4875544" y="231664"/>
                </a:lnTo>
                <a:cubicBezTo>
                  <a:pt x="4875544" y="224545"/>
                  <a:pt x="4875544" y="224545"/>
                  <a:pt x="4865824" y="217427"/>
                </a:cubicBezTo>
                <a:close/>
                <a:moveTo>
                  <a:pt x="4875544" y="217427"/>
                </a:moveTo>
                <a:cubicBezTo>
                  <a:pt x="4885271" y="224617"/>
                  <a:pt x="4885271" y="231807"/>
                  <a:pt x="4885271" y="238997"/>
                </a:cubicBezTo>
                <a:cubicBezTo>
                  <a:pt x="4894992" y="238997"/>
                  <a:pt x="4894992" y="238997"/>
                  <a:pt x="4894992" y="238997"/>
                </a:cubicBezTo>
                <a:cubicBezTo>
                  <a:pt x="4894992" y="231807"/>
                  <a:pt x="4894992" y="231807"/>
                  <a:pt x="4894992" y="224617"/>
                </a:cubicBezTo>
                <a:cubicBezTo>
                  <a:pt x="4885271" y="224617"/>
                  <a:pt x="4885271" y="224617"/>
                  <a:pt x="4885271" y="224617"/>
                </a:cubicBezTo>
                <a:cubicBezTo>
                  <a:pt x="4875544" y="217427"/>
                  <a:pt x="4875544" y="217427"/>
                  <a:pt x="4875544" y="217427"/>
                </a:cubicBezTo>
                <a:close/>
                <a:moveTo>
                  <a:pt x="5232091" y="217427"/>
                </a:moveTo>
                <a:cubicBezTo>
                  <a:pt x="5232091" y="224761"/>
                  <a:pt x="5222661" y="224761"/>
                  <a:pt x="5222661" y="224761"/>
                </a:cubicBezTo>
                <a:cubicBezTo>
                  <a:pt x="5222661" y="224761"/>
                  <a:pt x="5222661" y="224761"/>
                  <a:pt x="5222661" y="217427"/>
                </a:cubicBezTo>
                <a:cubicBezTo>
                  <a:pt x="5222661" y="217427"/>
                  <a:pt x="5222661" y="217427"/>
                  <a:pt x="5232091" y="217427"/>
                </a:cubicBezTo>
                <a:close/>
                <a:moveTo>
                  <a:pt x="7361068" y="217427"/>
                </a:moveTo>
                <a:cubicBezTo>
                  <a:pt x="7361068" y="217427"/>
                  <a:pt x="7370792" y="217427"/>
                  <a:pt x="7370792" y="224761"/>
                </a:cubicBezTo>
                <a:cubicBezTo>
                  <a:pt x="7361068" y="217427"/>
                  <a:pt x="7361068" y="217427"/>
                  <a:pt x="7361068" y="217427"/>
                </a:cubicBezTo>
                <a:close/>
                <a:moveTo>
                  <a:pt x="7469801" y="217427"/>
                </a:moveTo>
                <a:cubicBezTo>
                  <a:pt x="7469801" y="224546"/>
                  <a:pt x="7479230" y="224546"/>
                  <a:pt x="7479230" y="231664"/>
                </a:cubicBezTo>
                <a:cubicBezTo>
                  <a:pt x="7479230" y="233497"/>
                  <a:pt x="7479856" y="235331"/>
                  <a:pt x="7480796" y="236935"/>
                </a:cubicBezTo>
                <a:lnTo>
                  <a:pt x="7481943" y="238234"/>
                </a:lnTo>
                <a:lnTo>
                  <a:pt x="7489248" y="238998"/>
                </a:lnTo>
                <a:cubicBezTo>
                  <a:pt x="7489248" y="242665"/>
                  <a:pt x="7486744" y="242665"/>
                  <a:pt x="7484240" y="240831"/>
                </a:cubicBezTo>
                <a:lnTo>
                  <a:pt x="7481943" y="238234"/>
                </a:lnTo>
                <a:lnTo>
                  <a:pt x="7480482" y="238081"/>
                </a:lnTo>
                <a:cubicBezTo>
                  <a:pt x="7479230" y="237164"/>
                  <a:pt x="7479230" y="235331"/>
                  <a:pt x="7479230" y="231664"/>
                </a:cubicBezTo>
                <a:cubicBezTo>
                  <a:pt x="7469801" y="231664"/>
                  <a:pt x="7469801" y="231664"/>
                  <a:pt x="7469801" y="231664"/>
                </a:cubicBezTo>
                <a:cubicBezTo>
                  <a:pt x="7469801" y="224546"/>
                  <a:pt x="7469801" y="224546"/>
                  <a:pt x="7469801" y="217427"/>
                </a:cubicBezTo>
                <a:close/>
                <a:moveTo>
                  <a:pt x="7568514" y="217427"/>
                </a:moveTo>
                <a:cubicBezTo>
                  <a:pt x="7578239" y="217427"/>
                  <a:pt x="7578239" y="224546"/>
                  <a:pt x="7578239" y="224546"/>
                </a:cubicBezTo>
                <a:cubicBezTo>
                  <a:pt x="7568514" y="231664"/>
                  <a:pt x="7568514" y="231664"/>
                  <a:pt x="7568514" y="231664"/>
                </a:cubicBezTo>
                <a:cubicBezTo>
                  <a:pt x="7568514" y="238998"/>
                  <a:pt x="7568514" y="246332"/>
                  <a:pt x="7578239" y="246332"/>
                </a:cubicBezTo>
                <a:cubicBezTo>
                  <a:pt x="7568514" y="246332"/>
                  <a:pt x="7558790" y="238998"/>
                  <a:pt x="7558790" y="238998"/>
                </a:cubicBezTo>
                <a:cubicBezTo>
                  <a:pt x="7558790" y="231664"/>
                  <a:pt x="7558790" y="231664"/>
                  <a:pt x="7568514" y="231664"/>
                </a:cubicBezTo>
                <a:cubicBezTo>
                  <a:pt x="7558790" y="231664"/>
                  <a:pt x="7568514" y="224546"/>
                  <a:pt x="7568514" y="217427"/>
                </a:cubicBezTo>
                <a:close/>
                <a:moveTo>
                  <a:pt x="8014052" y="217427"/>
                </a:moveTo>
                <a:cubicBezTo>
                  <a:pt x="8023777" y="217427"/>
                  <a:pt x="8023777" y="231664"/>
                  <a:pt x="8014052" y="231664"/>
                </a:cubicBezTo>
                <a:cubicBezTo>
                  <a:pt x="8014052" y="224546"/>
                  <a:pt x="8004328" y="224546"/>
                  <a:pt x="8014052" y="217427"/>
                </a:cubicBezTo>
                <a:close/>
                <a:moveTo>
                  <a:pt x="8142233" y="217427"/>
                </a:moveTo>
                <a:cubicBezTo>
                  <a:pt x="8142233" y="224761"/>
                  <a:pt x="8142233" y="224761"/>
                  <a:pt x="8142233" y="224761"/>
                </a:cubicBezTo>
                <a:cubicBezTo>
                  <a:pt x="8132804" y="224761"/>
                  <a:pt x="8132804" y="224761"/>
                  <a:pt x="8132804" y="217427"/>
                </a:cubicBezTo>
                <a:cubicBezTo>
                  <a:pt x="8142233" y="217427"/>
                  <a:pt x="8142233" y="217427"/>
                  <a:pt x="8142233" y="217427"/>
                </a:cubicBezTo>
                <a:close/>
                <a:moveTo>
                  <a:pt x="8687074" y="217427"/>
                </a:moveTo>
                <a:cubicBezTo>
                  <a:pt x="8687074" y="217427"/>
                  <a:pt x="8684643" y="217427"/>
                  <a:pt x="8682212" y="218344"/>
                </a:cubicBezTo>
                <a:lnTo>
                  <a:pt x="8677468" y="224606"/>
                </a:lnTo>
                <a:lnTo>
                  <a:pt x="8677468" y="224761"/>
                </a:lnTo>
                <a:lnTo>
                  <a:pt x="8687074" y="224761"/>
                </a:lnTo>
                <a:cubicBezTo>
                  <a:pt x="8677350" y="224761"/>
                  <a:pt x="8696799" y="217427"/>
                  <a:pt x="8687074" y="217427"/>
                </a:cubicBezTo>
                <a:close/>
                <a:moveTo>
                  <a:pt x="8807005" y="217427"/>
                </a:moveTo>
                <a:cubicBezTo>
                  <a:pt x="8795807" y="217427"/>
                  <a:pt x="8795807" y="224546"/>
                  <a:pt x="8795807" y="231664"/>
                </a:cubicBezTo>
                <a:cubicBezTo>
                  <a:pt x="8807005" y="231664"/>
                  <a:pt x="8807005" y="231664"/>
                  <a:pt x="8807005" y="231664"/>
                </a:cubicBezTo>
                <a:cubicBezTo>
                  <a:pt x="8795807" y="224546"/>
                  <a:pt x="8807005" y="224546"/>
                  <a:pt x="8807005" y="217427"/>
                </a:cubicBezTo>
                <a:close/>
                <a:moveTo>
                  <a:pt x="8944909" y="217427"/>
                </a:moveTo>
                <a:cubicBezTo>
                  <a:pt x="8944909" y="224761"/>
                  <a:pt x="8934890" y="217427"/>
                  <a:pt x="8934890" y="224761"/>
                </a:cubicBezTo>
                <a:cubicBezTo>
                  <a:pt x="8944909" y="224761"/>
                  <a:pt x="8944909" y="224761"/>
                  <a:pt x="8944909" y="224761"/>
                </a:cubicBezTo>
                <a:cubicBezTo>
                  <a:pt x="8944909" y="217427"/>
                  <a:pt x="8944909" y="217427"/>
                  <a:pt x="8944909" y="217427"/>
                </a:cubicBezTo>
                <a:close/>
                <a:moveTo>
                  <a:pt x="8994708" y="217427"/>
                </a:moveTo>
                <a:cubicBezTo>
                  <a:pt x="8994708" y="217427"/>
                  <a:pt x="8994708" y="217427"/>
                  <a:pt x="8984984" y="217427"/>
                </a:cubicBezTo>
                <a:cubicBezTo>
                  <a:pt x="8984984" y="224546"/>
                  <a:pt x="8984984" y="224546"/>
                  <a:pt x="8984984" y="224546"/>
                </a:cubicBezTo>
                <a:cubicBezTo>
                  <a:pt x="8994708" y="224546"/>
                  <a:pt x="9004433" y="231664"/>
                  <a:pt x="9004433" y="231664"/>
                </a:cubicBezTo>
                <a:cubicBezTo>
                  <a:pt x="9004433" y="224546"/>
                  <a:pt x="8994708" y="224546"/>
                  <a:pt x="8994708" y="217427"/>
                </a:cubicBezTo>
                <a:close/>
                <a:moveTo>
                  <a:pt x="9132711" y="217427"/>
                </a:moveTo>
                <a:cubicBezTo>
                  <a:pt x="9122888" y="217427"/>
                  <a:pt x="9122888" y="217427"/>
                  <a:pt x="9122888" y="217427"/>
                </a:cubicBezTo>
                <a:cubicBezTo>
                  <a:pt x="9132711" y="224545"/>
                  <a:pt x="9132711" y="224545"/>
                  <a:pt x="9142533" y="231664"/>
                </a:cubicBezTo>
                <a:cubicBezTo>
                  <a:pt x="9142533" y="224545"/>
                  <a:pt x="9152355" y="231664"/>
                  <a:pt x="9152355" y="224545"/>
                </a:cubicBezTo>
                <a:cubicBezTo>
                  <a:pt x="9142533" y="224545"/>
                  <a:pt x="9142533" y="217427"/>
                  <a:pt x="9132711" y="217427"/>
                </a:cubicBezTo>
                <a:close/>
                <a:moveTo>
                  <a:pt x="9361570" y="217427"/>
                </a:moveTo>
                <a:cubicBezTo>
                  <a:pt x="9361570" y="224761"/>
                  <a:pt x="9361570" y="224761"/>
                  <a:pt x="9371000" y="224761"/>
                </a:cubicBezTo>
                <a:cubicBezTo>
                  <a:pt x="9371000" y="217427"/>
                  <a:pt x="9361570" y="217427"/>
                  <a:pt x="9361570" y="217427"/>
                </a:cubicBezTo>
                <a:close/>
                <a:moveTo>
                  <a:pt x="9390448" y="217427"/>
                </a:moveTo>
                <a:cubicBezTo>
                  <a:pt x="9390448" y="217427"/>
                  <a:pt x="9390448" y="217427"/>
                  <a:pt x="9381018" y="217427"/>
                </a:cubicBezTo>
                <a:cubicBezTo>
                  <a:pt x="9381018" y="217427"/>
                  <a:pt x="9381018" y="217427"/>
                  <a:pt x="9381018" y="224761"/>
                </a:cubicBezTo>
                <a:cubicBezTo>
                  <a:pt x="9390448" y="224761"/>
                  <a:pt x="9390448" y="217427"/>
                  <a:pt x="9390448" y="217427"/>
                </a:cubicBezTo>
                <a:close/>
                <a:moveTo>
                  <a:pt x="8262243" y="217415"/>
                </a:moveTo>
                <a:lnTo>
                  <a:pt x="8262309" y="217621"/>
                </a:lnTo>
                <a:lnTo>
                  <a:pt x="8262336" y="217602"/>
                </a:lnTo>
                <a:lnTo>
                  <a:pt x="8262353" y="217466"/>
                </a:lnTo>
                <a:close/>
                <a:moveTo>
                  <a:pt x="420382" y="217353"/>
                </a:moveTo>
                <a:cubicBezTo>
                  <a:pt x="420382" y="224479"/>
                  <a:pt x="420382" y="224479"/>
                  <a:pt x="431898" y="224479"/>
                </a:cubicBezTo>
                <a:cubicBezTo>
                  <a:pt x="431898" y="217353"/>
                  <a:pt x="420382" y="217353"/>
                  <a:pt x="420382" y="217353"/>
                </a:cubicBezTo>
                <a:close/>
                <a:moveTo>
                  <a:pt x="1248449" y="217353"/>
                </a:moveTo>
                <a:cubicBezTo>
                  <a:pt x="1238409" y="217353"/>
                  <a:pt x="1238409" y="224702"/>
                  <a:pt x="1228369" y="232051"/>
                </a:cubicBezTo>
                <a:cubicBezTo>
                  <a:pt x="1238409" y="232051"/>
                  <a:pt x="1238409" y="232051"/>
                  <a:pt x="1248449" y="232051"/>
                </a:cubicBezTo>
                <a:cubicBezTo>
                  <a:pt x="1248449" y="232051"/>
                  <a:pt x="1248449" y="224702"/>
                  <a:pt x="1248449" y="217353"/>
                </a:cubicBezTo>
                <a:close/>
                <a:moveTo>
                  <a:pt x="1288607" y="217353"/>
                </a:moveTo>
                <a:cubicBezTo>
                  <a:pt x="1278872" y="217353"/>
                  <a:pt x="1278872" y="217353"/>
                  <a:pt x="1278872" y="224479"/>
                </a:cubicBezTo>
                <a:cubicBezTo>
                  <a:pt x="1278872" y="217353"/>
                  <a:pt x="1288607" y="224479"/>
                  <a:pt x="1288607" y="217353"/>
                </a:cubicBezTo>
                <a:close/>
                <a:moveTo>
                  <a:pt x="1361013" y="217353"/>
                </a:moveTo>
                <a:cubicBezTo>
                  <a:pt x="1350872" y="217353"/>
                  <a:pt x="1340731" y="224702"/>
                  <a:pt x="1340731" y="217353"/>
                </a:cubicBezTo>
                <a:cubicBezTo>
                  <a:pt x="1330590" y="224702"/>
                  <a:pt x="1330590" y="224702"/>
                  <a:pt x="1330590" y="232051"/>
                </a:cubicBezTo>
                <a:cubicBezTo>
                  <a:pt x="1340731" y="232051"/>
                  <a:pt x="1340731" y="224702"/>
                  <a:pt x="1340731" y="232051"/>
                </a:cubicBezTo>
                <a:cubicBezTo>
                  <a:pt x="1350872" y="232051"/>
                  <a:pt x="1350872" y="224702"/>
                  <a:pt x="1361013" y="217353"/>
                </a:cubicBezTo>
                <a:close/>
                <a:moveTo>
                  <a:pt x="1381092" y="217353"/>
                </a:moveTo>
                <a:cubicBezTo>
                  <a:pt x="1371053" y="217353"/>
                  <a:pt x="1371053" y="217353"/>
                  <a:pt x="1361013" y="224479"/>
                </a:cubicBezTo>
                <a:cubicBezTo>
                  <a:pt x="1371053" y="224479"/>
                  <a:pt x="1371053" y="224479"/>
                  <a:pt x="1381092" y="224479"/>
                </a:cubicBezTo>
                <a:cubicBezTo>
                  <a:pt x="1381092" y="217353"/>
                  <a:pt x="1381092" y="217353"/>
                  <a:pt x="1381092" y="217353"/>
                </a:cubicBezTo>
                <a:close/>
                <a:moveTo>
                  <a:pt x="1657332" y="217353"/>
                </a:moveTo>
                <a:lnTo>
                  <a:pt x="1656723" y="217353"/>
                </a:lnTo>
                <a:lnTo>
                  <a:pt x="1656723" y="224479"/>
                </a:lnTo>
                <a:lnTo>
                  <a:pt x="1657332" y="224479"/>
                </a:lnTo>
                <a:close/>
                <a:moveTo>
                  <a:pt x="3056174" y="217353"/>
                </a:moveTo>
                <a:cubicBezTo>
                  <a:pt x="3056174" y="217353"/>
                  <a:pt x="3067857" y="232051"/>
                  <a:pt x="3078079" y="224702"/>
                </a:cubicBezTo>
                <a:cubicBezTo>
                  <a:pt x="3078079" y="217353"/>
                  <a:pt x="3067857" y="217353"/>
                  <a:pt x="3056174" y="217353"/>
                </a:cubicBezTo>
                <a:close/>
                <a:moveTo>
                  <a:pt x="3158396" y="217353"/>
                </a:moveTo>
                <a:cubicBezTo>
                  <a:pt x="3148356" y="217353"/>
                  <a:pt x="3138316" y="217353"/>
                  <a:pt x="3138316" y="224628"/>
                </a:cubicBezTo>
                <a:cubicBezTo>
                  <a:pt x="3148356" y="224628"/>
                  <a:pt x="3138316" y="231903"/>
                  <a:pt x="3148356" y="239177"/>
                </a:cubicBezTo>
                <a:cubicBezTo>
                  <a:pt x="3158396" y="239177"/>
                  <a:pt x="3158396" y="239177"/>
                  <a:pt x="3158396" y="239177"/>
                </a:cubicBezTo>
                <a:cubicBezTo>
                  <a:pt x="3148356" y="231903"/>
                  <a:pt x="3158396" y="224628"/>
                  <a:pt x="3158396" y="217353"/>
                </a:cubicBezTo>
                <a:close/>
                <a:moveTo>
                  <a:pt x="3281912" y="217353"/>
                </a:moveTo>
                <a:cubicBezTo>
                  <a:pt x="3272177" y="217353"/>
                  <a:pt x="3272177" y="217353"/>
                  <a:pt x="3272177" y="217353"/>
                </a:cubicBezTo>
                <a:cubicBezTo>
                  <a:pt x="3281912" y="224479"/>
                  <a:pt x="3272177" y="217353"/>
                  <a:pt x="3272177" y="224479"/>
                </a:cubicBezTo>
                <a:cubicBezTo>
                  <a:pt x="3281912" y="217353"/>
                  <a:pt x="3281912" y="217353"/>
                  <a:pt x="3281912" y="217353"/>
                </a:cubicBezTo>
                <a:close/>
                <a:moveTo>
                  <a:pt x="3618998" y="217353"/>
                </a:moveTo>
                <a:cubicBezTo>
                  <a:pt x="3618998" y="224702"/>
                  <a:pt x="3618998" y="232051"/>
                  <a:pt x="3629038" y="232051"/>
                </a:cubicBezTo>
                <a:cubicBezTo>
                  <a:pt x="3639077" y="217353"/>
                  <a:pt x="3618998" y="224702"/>
                  <a:pt x="3618998" y="217353"/>
                </a:cubicBezTo>
                <a:close/>
                <a:moveTo>
                  <a:pt x="3822831" y="217353"/>
                </a:moveTo>
                <a:cubicBezTo>
                  <a:pt x="3813096" y="217353"/>
                  <a:pt x="3813096" y="217353"/>
                  <a:pt x="3813096" y="217353"/>
                </a:cubicBezTo>
                <a:cubicBezTo>
                  <a:pt x="3813096" y="224479"/>
                  <a:pt x="3813096" y="224479"/>
                  <a:pt x="3822831" y="224479"/>
                </a:cubicBezTo>
                <a:cubicBezTo>
                  <a:pt x="3822831" y="217353"/>
                  <a:pt x="3822831" y="217353"/>
                  <a:pt x="3822831" y="217353"/>
                </a:cubicBezTo>
                <a:close/>
                <a:moveTo>
                  <a:pt x="4007193" y="217353"/>
                </a:moveTo>
                <a:cubicBezTo>
                  <a:pt x="3997155" y="217353"/>
                  <a:pt x="3997155" y="224628"/>
                  <a:pt x="3987114" y="224628"/>
                </a:cubicBezTo>
                <a:cubicBezTo>
                  <a:pt x="3997155" y="231903"/>
                  <a:pt x="3997155" y="231903"/>
                  <a:pt x="3997155" y="239177"/>
                </a:cubicBezTo>
                <a:cubicBezTo>
                  <a:pt x="3997155" y="231903"/>
                  <a:pt x="4007193" y="224628"/>
                  <a:pt x="4007193" y="217353"/>
                </a:cubicBezTo>
                <a:close/>
                <a:moveTo>
                  <a:pt x="4078991" y="217353"/>
                </a:moveTo>
                <a:cubicBezTo>
                  <a:pt x="4068647" y="217353"/>
                  <a:pt x="4068647" y="217353"/>
                  <a:pt x="4068647" y="217353"/>
                </a:cubicBezTo>
                <a:cubicBezTo>
                  <a:pt x="4068647" y="224628"/>
                  <a:pt x="4068647" y="231903"/>
                  <a:pt x="4068647" y="239177"/>
                </a:cubicBezTo>
                <a:cubicBezTo>
                  <a:pt x="4068647" y="231903"/>
                  <a:pt x="4078991" y="224628"/>
                  <a:pt x="4078991" y="217353"/>
                </a:cubicBezTo>
                <a:close/>
                <a:moveTo>
                  <a:pt x="9694657" y="217353"/>
                </a:moveTo>
                <a:cubicBezTo>
                  <a:pt x="9694657" y="224479"/>
                  <a:pt x="9694657" y="224479"/>
                  <a:pt x="9706174" y="224479"/>
                </a:cubicBezTo>
                <a:cubicBezTo>
                  <a:pt x="9706174" y="217353"/>
                  <a:pt x="9694657" y="217353"/>
                  <a:pt x="9694657" y="217353"/>
                </a:cubicBezTo>
                <a:close/>
                <a:moveTo>
                  <a:pt x="10522724" y="217353"/>
                </a:moveTo>
                <a:cubicBezTo>
                  <a:pt x="10512685" y="217353"/>
                  <a:pt x="10512685" y="224702"/>
                  <a:pt x="10502645" y="232051"/>
                </a:cubicBezTo>
                <a:cubicBezTo>
                  <a:pt x="10512685" y="232051"/>
                  <a:pt x="10512685" y="232051"/>
                  <a:pt x="10522724" y="232051"/>
                </a:cubicBezTo>
                <a:cubicBezTo>
                  <a:pt x="10522724" y="232051"/>
                  <a:pt x="10522724" y="224702"/>
                  <a:pt x="10522724" y="217353"/>
                </a:cubicBezTo>
                <a:close/>
                <a:moveTo>
                  <a:pt x="10562882" y="217353"/>
                </a:moveTo>
                <a:cubicBezTo>
                  <a:pt x="10553147" y="217353"/>
                  <a:pt x="10553147" y="217353"/>
                  <a:pt x="10553147" y="224479"/>
                </a:cubicBezTo>
                <a:cubicBezTo>
                  <a:pt x="10553147" y="217353"/>
                  <a:pt x="10562882" y="224479"/>
                  <a:pt x="10562882" y="217353"/>
                </a:cubicBezTo>
                <a:close/>
                <a:moveTo>
                  <a:pt x="10635289" y="217353"/>
                </a:moveTo>
                <a:cubicBezTo>
                  <a:pt x="10625148" y="217353"/>
                  <a:pt x="10615007" y="224702"/>
                  <a:pt x="10615007" y="217353"/>
                </a:cubicBezTo>
                <a:cubicBezTo>
                  <a:pt x="10604866" y="224702"/>
                  <a:pt x="10604866" y="224702"/>
                  <a:pt x="10604866" y="232051"/>
                </a:cubicBezTo>
                <a:cubicBezTo>
                  <a:pt x="10615007" y="232051"/>
                  <a:pt x="10615007" y="224702"/>
                  <a:pt x="10615007" y="232051"/>
                </a:cubicBezTo>
                <a:cubicBezTo>
                  <a:pt x="10625148" y="232051"/>
                  <a:pt x="10625148" y="224702"/>
                  <a:pt x="10635289" y="217353"/>
                </a:cubicBezTo>
                <a:close/>
                <a:moveTo>
                  <a:pt x="10655368" y="217353"/>
                </a:moveTo>
                <a:cubicBezTo>
                  <a:pt x="10645329" y="217353"/>
                  <a:pt x="10645329" y="217353"/>
                  <a:pt x="10635289" y="224479"/>
                </a:cubicBezTo>
                <a:cubicBezTo>
                  <a:pt x="10645329" y="224479"/>
                  <a:pt x="10645329" y="224479"/>
                  <a:pt x="10655368" y="224479"/>
                </a:cubicBezTo>
                <a:cubicBezTo>
                  <a:pt x="10655368" y="217353"/>
                  <a:pt x="10655368" y="217353"/>
                  <a:pt x="10655368" y="217353"/>
                </a:cubicBezTo>
                <a:close/>
                <a:moveTo>
                  <a:pt x="10931608" y="217353"/>
                </a:moveTo>
                <a:lnTo>
                  <a:pt x="10930999" y="217353"/>
                </a:lnTo>
                <a:lnTo>
                  <a:pt x="10930999" y="224479"/>
                </a:lnTo>
                <a:lnTo>
                  <a:pt x="10931608" y="224479"/>
                </a:lnTo>
                <a:close/>
                <a:moveTo>
                  <a:pt x="982552" y="217352"/>
                </a:moveTo>
                <a:cubicBezTo>
                  <a:pt x="972411" y="217352"/>
                  <a:pt x="962270" y="224479"/>
                  <a:pt x="952129" y="217352"/>
                </a:cubicBezTo>
                <a:cubicBezTo>
                  <a:pt x="952129" y="224479"/>
                  <a:pt x="952129" y="224479"/>
                  <a:pt x="952129" y="224479"/>
                </a:cubicBezTo>
                <a:cubicBezTo>
                  <a:pt x="972411" y="224479"/>
                  <a:pt x="972411" y="217352"/>
                  <a:pt x="982552" y="217352"/>
                </a:cubicBezTo>
                <a:close/>
                <a:moveTo>
                  <a:pt x="1709050" y="217352"/>
                </a:moveTo>
                <a:cubicBezTo>
                  <a:pt x="1709050" y="217352"/>
                  <a:pt x="1706495" y="217352"/>
                  <a:pt x="1705217" y="218271"/>
                </a:cubicBezTo>
                <a:lnTo>
                  <a:pt x="1705234" y="218301"/>
                </a:lnTo>
                <a:close/>
                <a:moveTo>
                  <a:pt x="1728826" y="217352"/>
                </a:moveTo>
                <a:cubicBezTo>
                  <a:pt x="1728826" y="217352"/>
                  <a:pt x="1728826" y="217352"/>
                  <a:pt x="1718786" y="217352"/>
                </a:cubicBezTo>
                <a:cubicBezTo>
                  <a:pt x="1718786" y="224479"/>
                  <a:pt x="1728826" y="224479"/>
                  <a:pt x="1738865" y="224479"/>
                </a:cubicBezTo>
                <a:cubicBezTo>
                  <a:pt x="1738865" y="224479"/>
                  <a:pt x="1738865" y="217352"/>
                  <a:pt x="1728826" y="217352"/>
                </a:cubicBezTo>
                <a:close/>
                <a:moveTo>
                  <a:pt x="1769312" y="217352"/>
                </a:moveTo>
                <a:cubicBezTo>
                  <a:pt x="1789416" y="217352"/>
                  <a:pt x="1800904" y="231961"/>
                  <a:pt x="1779364" y="231961"/>
                </a:cubicBezTo>
                <a:cubicBezTo>
                  <a:pt x="1779364" y="239266"/>
                  <a:pt x="1779364" y="239266"/>
                  <a:pt x="1779364" y="246570"/>
                </a:cubicBezTo>
                <a:cubicBezTo>
                  <a:pt x="1789416" y="239266"/>
                  <a:pt x="1800904" y="246570"/>
                  <a:pt x="1821007" y="239266"/>
                </a:cubicBezTo>
                <a:lnTo>
                  <a:pt x="1821007" y="239177"/>
                </a:lnTo>
                <a:cubicBezTo>
                  <a:pt x="1830742" y="239177"/>
                  <a:pt x="1830742" y="246526"/>
                  <a:pt x="1830742" y="253875"/>
                </a:cubicBezTo>
                <a:cubicBezTo>
                  <a:pt x="1830742" y="253875"/>
                  <a:pt x="1830742" y="253875"/>
                  <a:pt x="1821007" y="253875"/>
                </a:cubicBezTo>
                <a:cubicBezTo>
                  <a:pt x="1821007" y="248363"/>
                  <a:pt x="1821007" y="246985"/>
                  <a:pt x="1821007" y="243541"/>
                </a:cubicBezTo>
                <a:lnTo>
                  <a:pt x="1821007" y="239266"/>
                </a:lnTo>
                <a:cubicBezTo>
                  <a:pt x="1810955" y="246570"/>
                  <a:pt x="1800904" y="246570"/>
                  <a:pt x="1800904" y="253875"/>
                </a:cubicBezTo>
                <a:cubicBezTo>
                  <a:pt x="1795160" y="253875"/>
                  <a:pt x="1792288" y="252049"/>
                  <a:pt x="1789596" y="250223"/>
                </a:cubicBezTo>
                <a:lnTo>
                  <a:pt x="1789416" y="250116"/>
                </a:lnTo>
                <a:lnTo>
                  <a:pt x="1789416" y="250793"/>
                </a:lnTo>
                <a:cubicBezTo>
                  <a:pt x="1789416" y="253875"/>
                  <a:pt x="1789416" y="253875"/>
                  <a:pt x="1789416" y="253875"/>
                </a:cubicBezTo>
                <a:cubicBezTo>
                  <a:pt x="1779364" y="253875"/>
                  <a:pt x="1769312" y="253875"/>
                  <a:pt x="1759260" y="253875"/>
                </a:cubicBezTo>
                <a:cubicBezTo>
                  <a:pt x="1769312" y="239266"/>
                  <a:pt x="1759260" y="224657"/>
                  <a:pt x="1749209" y="224657"/>
                </a:cubicBezTo>
                <a:cubicBezTo>
                  <a:pt x="1759260" y="224657"/>
                  <a:pt x="1769312" y="217352"/>
                  <a:pt x="1769312" y="217352"/>
                </a:cubicBezTo>
                <a:close/>
                <a:moveTo>
                  <a:pt x="2015105" y="217352"/>
                </a:moveTo>
                <a:cubicBezTo>
                  <a:pt x="2015105" y="217352"/>
                  <a:pt x="2015105" y="224479"/>
                  <a:pt x="2005065" y="224479"/>
                </a:cubicBezTo>
                <a:cubicBezTo>
                  <a:pt x="2005065" y="217352"/>
                  <a:pt x="1995026" y="224479"/>
                  <a:pt x="2005065" y="217352"/>
                </a:cubicBezTo>
                <a:cubicBezTo>
                  <a:pt x="2005065" y="217352"/>
                  <a:pt x="2005065" y="217352"/>
                  <a:pt x="2015105" y="217352"/>
                </a:cubicBezTo>
                <a:close/>
                <a:moveTo>
                  <a:pt x="2199467" y="217352"/>
                </a:moveTo>
                <a:lnTo>
                  <a:pt x="2199420" y="217377"/>
                </a:lnTo>
                <a:lnTo>
                  <a:pt x="2199456" y="217384"/>
                </a:lnTo>
                <a:close/>
                <a:moveTo>
                  <a:pt x="2463893" y="217352"/>
                </a:moveTo>
                <a:cubicBezTo>
                  <a:pt x="2463893" y="224702"/>
                  <a:pt x="2473949" y="217352"/>
                  <a:pt x="2485442" y="224702"/>
                </a:cubicBezTo>
                <a:cubicBezTo>
                  <a:pt x="2485442" y="232051"/>
                  <a:pt x="2473949" y="224702"/>
                  <a:pt x="2473949" y="232051"/>
                </a:cubicBezTo>
                <a:cubicBezTo>
                  <a:pt x="2473949" y="232051"/>
                  <a:pt x="2463893" y="232051"/>
                  <a:pt x="2463893" y="224702"/>
                </a:cubicBezTo>
                <a:cubicBezTo>
                  <a:pt x="2463893" y="224702"/>
                  <a:pt x="2463893" y="224702"/>
                  <a:pt x="2453836" y="224702"/>
                </a:cubicBezTo>
                <a:cubicBezTo>
                  <a:pt x="2443780" y="224702"/>
                  <a:pt x="2453836" y="232051"/>
                  <a:pt x="2443780" y="232051"/>
                </a:cubicBezTo>
                <a:cubicBezTo>
                  <a:pt x="2433723" y="224702"/>
                  <a:pt x="2453836" y="224702"/>
                  <a:pt x="2463893" y="217352"/>
                </a:cubicBezTo>
                <a:close/>
                <a:moveTo>
                  <a:pt x="2565759" y="217352"/>
                </a:moveTo>
                <a:cubicBezTo>
                  <a:pt x="2577441" y="224702"/>
                  <a:pt x="2577441" y="224702"/>
                  <a:pt x="2587663" y="232051"/>
                </a:cubicBezTo>
                <a:cubicBezTo>
                  <a:pt x="2577441" y="232051"/>
                  <a:pt x="2577441" y="224702"/>
                  <a:pt x="2565759" y="217352"/>
                </a:cubicBezTo>
                <a:close/>
                <a:moveTo>
                  <a:pt x="3598311" y="217352"/>
                </a:moveTo>
                <a:cubicBezTo>
                  <a:pt x="3588271" y="217352"/>
                  <a:pt x="3588271" y="217352"/>
                  <a:pt x="3588271" y="217352"/>
                </a:cubicBezTo>
                <a:cubicBezTo>
                  <a:pt x="3578231" y="224479"/>
                  <a:pt x="3598311" y="224479"/>
                  <a:pt x="3598311" y="217352"/>
                </a:cubicBezTo>
                <a:close/>
                <a:moveTo>
                  <a:pt x="4099071" y="217352"/>
                </a:moveTo>
                <a:cubicBezTo>
                  <a:pt x="4089031" y="217352"/>
                  <a:pt x="4089031" y="217352"/>
                  <a:pt x="4078992" y="217352"/>
                </a:cubicBezTo>
                <a:cubicBezTo>
                  <a:pt x="4078992" y="217352"/>
                  <a:pt x="4089031" y="224701"/>
                  <a:pt x="4078992" y="232051"/>
                </a:cubicBezTo>
                <a:cubicBezTo>
                  <a:pt x="4089031" y="224701"/>
                  <a:pt x="4089031" y="232051"/>
                  <a:pt x="4099071" y="232051"/>
                </a:cubicBezTo>
                <a:cubicBezTo>
                  <a:pt x="4089031" y="224701"/>
                  <a:pt x="4099071" y="232051"/>
                  <a:pt x="4099071" y="224701"/>
                </a:cubicBezTo>
                <a:cubicBezTo>
                  <a:pt x="4099071" y="217352"/>
                  <a:pt x="4099071" y="217352"/>
                  <a:pt x="4099071" y="217352"/>
                </a:cubicBezTo>
                <a:close/>
                <a:moveTo>
                  <a:pt x="4344888" y="217352"/>
                </a:moveTo>
                <a:cubicBezTo>
                  <a:pt x="4334949" y="217352"/>
                  <a:pt x="4334949" y="217352"/>
                  <a:pt x="4323591" y="217352"/>
                </a:cubicBezTo>
                <a:cubicBezTo>
                  <a:pt x="4334949" y="217352"/>
                  <a:pt x="4334949" y="224479"/>
                  <a:pt x="4344888" y="224479"/>
                </a:cubicBezTo>
                <a:cubicBezTo>
                  <a:pt x="4344888" y="224479"/>
                  <a:pt x="4344888" y="224479"/>
                  <a:pt x="4344888" y="217352"/>
                </a:cubicBezTo>
                <a:close/>
                <a:moveTo>
                  <a:pt x="4691709" y="217352"/>
                </a:moveTo>
                <a:cubicBezTo>
                  <a:pt x="4681365" y="217352"/>
                  <a:pt x="4681365" y="217352"/>
                  <a:pt x="4681365" y="224479"/>
                </a:cubicBezTo>
                <a:lnTo>
                  <a:pt x="4688292" y="223797"/>
                </a:lnTo>
                <a:lnTo>
                  <a:pt x="4687562" y="224761"/>
                </a:lnTo>
                <a:cubicBezTo>
                  <a:pt x="4697280" y="224761"/>
                  <a:pt x="4707010" y="217427"/>
                  <a:pt x="4697280" y="217427"/>
                </a:cubicBezTo>
                <a:cubicBezTo>
                  <a:pt x="4697280" y="217427"/>
                  <a:pt x="4694850" y="217427"/>
                  <a:pt x="4692421" y="218344"/>
                </a:cubicBezTo>
                <a:lnTo>
                  <a:pt x="4691157" y="220014"/>
                </a:lnTo>
                <a:close/>
                <a:moveTo>
                  <a:pt x="10256828" y="217352"/>
                </a:moveTo>
                <a:cubicBezTo>
                  <a:pt x="10246687" y="217352"/>
                  <a:pt x="10236546" y="224479"/>
                  <a:pt x="10226405" y="217352"/>
                </a:cubicBezTo>
                <a:cubicBezTo>
                  <a:pt x="10226405" y="224479"/>
                  <a:pt x="10226405" y="224479"/>
                  <a:pt x="10226405" y="224479"/>
                </a:cubicBezTo>
                <a:cubicBezTo>
                  <a:pt x="10246687" y="224479"/>
                  <a:pt x="10246687" y="217352"/>
                  <a:pt x="10256828" y="217352"/>
                </a:cubicBezTo>
                <a:close/>
                <a:moveTo>
                  <a:pt x="10983326" y="217352"/>
                </a:moveTo>
                <a:cubicBezTo>
                  <a:pt x="10983326" y="217352"/>
                  <a:pt x="10980770" y="217352"/>
                  <a:pt x="10979493" y="218271"/>
                </a:cubicBezTo>
                <a:lnTo>
                  <a:pt x="10979510" y="218301"/>
                </a:lnTo>
                <a:close/>
                <a:moveTo>
                  <a:pt x="11003101" y="217352"/>
                </a:moveTo>
                <a:cubicBezTo>
                  <a:pt x="11003101" y="217352"/>
                  <a:pt x="11003101" y="217352"/>
                  <a:pt x="10993062" y="217352"/>
                </a:cubicBezTo>
                <a:cubicBezTo>
                  <a:pt x="10993062" y="224479"/>
                  <a:pt x="11003101" y="224479"/>
                  <a:pt x="11013141" y="224479"/>
                </a:cubicBezTo>
                <a:cubicBezTo>
                  <a:pt x="11013141" y="224479"/>
                  <a:pt x="11013141" y="217352"/>
                  <a:pt x="11003101" y="217352"/>
                </a:cubicBezTo>
                <a:close/>
                <a:moveTo>
                  <a:pt x="11043588" y="217352"/>
                </a:moveTo>
                <a:cubicBezTo>
                  <a:pt x="11063692" y="217352"/>
                  <a:pt x="11075179" y="231961"/>
                  <a:pt x="11053640" y="231961"/>
                </a:cubicBezTo>
                <a:cubicBezTo>
                  <a:pt x="11053640" y="239266"/>
                  <a:pt x="11053640" y="239266"/>
                  <a:pt x="11053640" y="246570"/>
                </a:cubicBezTo>
                <a:cubicBezTo>
                  <a:pt x="11063692" y="239266"/>
                  <a:pt x="11075179" y="246570"/>
                  <a:pt x="11095283" y="239266"/>
                </a:cubicBezTo>
                <a:lnTo>
                  <a:pt x="11095283" y="239177"/>
                </a:lnTo>
                <a:cubicBezTo>
                  <a:pt x="11105018" y="239177"/>
                  <a:pt x="11105018" y="246526"/>
                  <a:pt x="11105018" y="253875"/>
                </a:cubicBezTo>
                <a:cubicBezTo>
                  <a:pt x="11105018" y="253875"/>
                  <a:pt x="11105018" y="253875"/>
                  <a:pt x="11095283" y="253875"/>
                </a:cubicBezTo>
                <a:cubicBezTo>
                  <a:pt x="11095283" y="248363"/>
                  <a:pt x="11095283" y="246985"/>
                  <a:pt x="11095283" y="243541"/>
                </a:cubicBezTo>
                <a:lnTo>
                  <a:pt x="11095283" y="239266"/>
                </a:lnTo>
                <a:cubicBezTo>
                  <a:pt x="11085231" y="246570"/>
                  <a:pt x="11075179" y="246570"/>
                  <a:pt x="11075179" y="253875"/>
                </a:cubicBezTo>
                <a:cubicBezTo>
                  <a:pt x="11069435" y="253875"/>
                  <a:pt x="11066564" y="252049"/>
                  <a:pt x="11063871" y="250223"/>
                </a:cubicBezTo>
                <a:lnTo>
                  <a:pt x="11063692" y="250116"/>
                </a:lnTo>
                <a:lnTo>
                  <a:pt x="11063692" y="250793"/>
                </a:lnTo>
                <a:cubicBezTo>
                  <a:pt x="11063692" y="253875"/>
                  <a:pt x="11063692" y="253875"/>
                  <a:pt x="11063692" y="253875"/>
                </a:cubicBezTo>
                <a:cubicBezTo>
                  <a:pt x="11053640" y="253875"/>
                  <a:pt x="11043588" y="253875"/>
                  <a:pt x="11033536" y="253875"/>
                </a:cubicBezTo>
                <a:cubicBezTo>
                  <a:pt x="11043588" y="239266"/>
                  <a:pt x="11033536" y="224657"/>
                  <a:pt x="11023485" y="224657"/>
                </a:cubicBezTo>
                <a:cubicBezTo>
                  <a:pt x="11033536" y="224657"/>
                  <a:pt x="11043588" y="217352"/>
                  <a:pt x="11043588" y="217352"/>
                </a:cubicBezTo>
                <a:close/>
                <a:moveTo>
                  <a:pt x="11289381" y="217352"/>
                </a:moveTo>
                <a:cubicBezTo>
                  <a:pt x="11289381" y="217352"/>
                  <a:pt x="11289381" y="224479"/>
                  <a:pt x="11279341" y="224479"/>
                </a:cubicBezTo>
                <a:cubicBezTo>
                  <a:pt x="11279341" y="217352"/>
                  <a:pt x="11269302" y="224479"/>
                  <a:pt x="11279341" y="217352"/>
                </a:cubicBezTo>
                <a:cubicBezTo>
                  <a:pt x="11279341" y="217352"/>
                  <a:pt x="11279341" y="217352"/>
                  <a:pt x="11289381" y="217352"/>
                </a:cubicBezTo>
                <a:close/>
                <a:moveTo>
                  <a:pt x="11473743" y="217352"/>
                </a:moveTo>
                <a:lnTo>
                  <a:pt x="11473695" y="217377"/>
                </a:lnTo>
                <a:lnTo>
                  <a:pt x="11473732" y="217384"/>
                </a:lnTo>
                <a:close/>
                <a:moveTo>
                  <a:pt x="11738169" y="217352"/>
                </a:moveTo>
                <a:cubicBezTo>
                  <a:pt x="11738169" y="224702"/>
                  <a:pt x="11748225" y="217352"/>
                  <a:pt x="11759718" y="224702"/>
                </a:cubicBezTo>
                <a:cubicBezTo>
                  <a:pt x="11759718" y="232051"/>
                  <a:pt x="11748225" y="224702"/>
                  <a:pt x="11748225" y="232051"/>
                </a:cubicBezTo>
                <a:cubicBezTo>
                  <a:pt x="11748225" y="232051"/>
                  <a:pt x="11738169" y="232051"/>
                  <a:pt x="11738169" y="224702"/>
                </a:cubicBezTo>
                <a:cubicBezTo>
                  <a:pt x="11738169" y="224702"/>
                  <a:pt x="11738169" y="224702"/>
                  <a:pt x="11728112" y="224702"/>
                </a:cubicBezTo>
                <a:cubicBezTo>
                  <a:pt x="11718056" y="224702"/>
                  <a:pt x="11728112" y="232051"/>
                  <a:pt x="11718056" y="232051"/>
                </a:cubicBezTo>
                <a:cubicBezTo>
                  <a:pt x="11707999" y="224702"/>
                  <a:pt x="11728112" y="224702"/>
                  <a:pt x="11738169" y="217352"/>
                </a:cubicBezTo>
                <a:close/>
                <a:moveTo>
                  <a:pt x="11840035" y="217352"/>
                </a:moveTo>
                <a:cubicBezTo>
                  <a:pt x="11851717" y="224702"/>
                  <a:pt x="11851717" y="224702"/>
                  <a:pt x="11861939" y="232051"/>
                </a:cubicBezTo>
                <a:cubicBezTo>
                  <a:pt x="11851717" y="232051"/>
                  <a:pt x="11851717" y="224702"/>
                  <a:pt x="11840035" y="217352"/>
                </a:cubicBezTo>
                <a:close/>
                <a:moveTo>
                  <a:pt x="921910" y="217321"/>
                </a:moveTo>
                <a:cubicBezTo>
                  <a:pt x="910404" y="217321"/>
                  <a:pt x="910404" y="224701"/>
                  <a:pt x="921910" y="232082"/>
                </a:cubicBezTo>
                <a:cubicBezTo>
                  <a:pt x="921910" y="226547"/>
                  <a:pt x="921910" y="225163"/>
                  <a:pt x="926157" y="221703"/>
                </a:cubicBezTo>
                <a:lnTo>
                  <a:pt x="927861" y="220421"/>
                </a:lnTo>
                <a:close/>
                <a:moveTo>
                  <a:pt x="931978" y="217321"/>
                </a:moveTo>
                <a:lnTo>
                  <a:pt x="927861" y="220421"/>
                </a:lnTo>
                <a:lnTo>
                  <a:pt x="927888" y="220434"/>
                </a:lnTo>
                <a:cubicBezTo>
                  <a:pt x="929461" y="220781"/>
                  <a:pt x="930719" y="220550"/>
                  <a:pt x="931978" y="220089"/>
                </a:cubicBezTo>
                <a:lnTo>
                  <a:pt x="932840" y="219724"/>
                </a:lnTo>
                <a:close/>
                <a:moveTo>
                  <a:pt x="942046" y="217321"/>
                </a:moveTo>
                <a:cubicBezTo>
                  <a:pt x="939529" y="217321"/>
                  <a:pt x="937641" y="217782"/>
                  <a:pt x="936068" y="218359"/>
                </a:cubicBezTo>
                <a:lnTo>
                  <a:pt x="932840" y="219724"/>
                </a:lnTo>
                <a:lnTo>
                  <a:pt x="933551" y="221703"/>
                </a:lnTo>
                <a:cubicBezTo>
                  <a:pt x="936382" y="225163"/>
                  <a:pt x="942046" y="226547"/>
                  <a:pt x="942046" y="232082"/>
                </a:cubicBezTo>
                <a:cubicBezTo>
                  <a:pt x="952114" y="232082"/>
                  <a:pt x="952114" y="232082"/>
                  <a:pt x="952114" y="224701"/>
                </a:cubicBezTo>
                <a:cubicBezTo>
                  <a:pt x="942046" y="224701"/>
                  <a:pt x="942046" y="217321"/>
                  <a:pt x="942046" y="217321"/>
                </a:cubicBezTo>
                <a:close/>
                <a:moveTo>
                  <a:pt x="2107064" y="217321"/>
                </a:moveTo>
                <a:cubicBezTo>
                  <a:pt x="2096996" y="217321"/>
                  <a:pt x="2096996" y="224701"/>
                  <a:pt x="2096996" y="224701"/>
                </a:cubicBezTo>
                <a:cubicBezTo>
                  <a:pt x="2085490" y="232082"/>
                  <a:pt x="2107064" y="232082"/>
                  <a:pt x="2096996" y="232082"/>
                </a:cubicBezTo>
                <a:cubicBezTo>
                  <a:pt x="2107064" y="232082"/>
                  <a:pt x="2107064" y="224701"/>
                  <a:pt x="2107064" y="217321"/>
                </a:cubicBezTo>
                <a:close/>
                <a:moveTo>
                  <a:pt x="2821896" y="217321"/>
                </a:moveTo>
                <a:cubicBezTo>
                  <a:pt x="2811828" y="217321"/>
                  <a:pt x="2811828" y="224701"/>
                  <a:pt x="2801760" y="217321"/>
                </a:cubicBezTo>
                <a:cubicBezTo>
                  <a:pt x="2811828" y="224701"/>
                  <a:pt x="2811828" y="224701"/>
                  <a:pt x="2821896" y="224701"/>
                </a:cubicBezTo>
                <a:cubicBezTo>
                  <a:pt x="2821896" y="217321"/>
                  <a:pt x="2821896" y="217321"/>
                  <a:pt x="2821896" y="217321"/>
                </a:cubicBezTo>
                <a:close/>
                <a:moveTo>
                  <a:pt x="2831964" y="217321"/>
                </a:moveTo>
                <a:lnTo>
                  <a:pt x="2821896" y="217321"/>
                </a:lnTo>
                <a:cubicBezTo>
                  <a:pt x="2821896" y="224701"/>
                  <a:pt x="2831964" y="224701"/>
                  <a:pt x="2831964" y="224701"/>
                </a:cubicBezTo>
                <a:cubicBezTo>
                  <a:pt x="2831964" y="217321"/>
                  <a:pt x="2831964" y="217321"/>
                  <a:pt x="2831964" y="217321"/>
                </a:cubicBezTo>
                <a:close/>
                <a:moveTo>
                  <a:pt x="10196185" y="217321"/>
                </a:moveTo>
                <a:cubicBezTo>
                  <a:pt x="10184679" y="217321"/>
                  <a:pt x="10184679" y="224701"/>
                  <a:pt x="10196185" y="232082"/>
                </a:cubicBezTo>
                <a:cubicBezTo>
                  <a:pt x="10196185" y="226547"/>
                  <a:pt x="10196185" y="225163"/>
                  <a:pt x="10200433" y="221703"/>
                </a:cubicBezTo>
                <a:lnTo>
                  <a:pt x="10202136" y="220421"/>
                </a:lnTo>
                <a:close/>
                <a:moveTo>
                  <a:pt x="10206253" y="217321"/>
                </a:moveTo>
                <a:lnTo>
                  <a:pt x="10202136" y="220421"/>
                </a:lnTo>
                <a:lnTo>
                  <a:pt x="10202163" y="220434"/>
                </a:lnTo>
                <a:cubicBezTo>
                  <a:pt x="10203736" y="220781"/>
                  <a:pt x="10204995" y="220550"/>
                  <a:pt x="10206253" y="220089"/>
                </a:cubicBezTo>
                <a:lnTo>
                  <a:pt x="10207116" y="219724"/>
                </a:lnTo>
                <a:close/>
                <a:moveTo>
                  <a:pt x="10216321" y="217321"/>
                </a:moveTo>
                <a:cubicBezTo>
                  <a:pt x="10213804" y="217321"/>
                  <a:pt x="10211917" y="217782"/>
                  <a:pt x="10210344" y="218359"/>
                </a:cubicBezTo>
                <a:lnTo>
                  <a:pt x="10207116" y="219724"/>
                </a:lnTo>
                <a:lnTo>
                  <a:pt x="10207827" y="221703"/>
                </a:lnTo>
                <a:cubicBezTo>
                  <a:pt x="10210658" y="225163"/>
                  <a:pt x="10216321" y="226547"/>
                  <a:pt x="10216321" y="232082"/>
                </a:cubicBezTo>
                <a:cubicBezTo>
                  <a:pt x="10226390" y="232082"/>
                  <a:pt x="10226390" y="232082"/>
                  <a:pt x="10226390" y="224701"/>
                </a:cubicBezTo>
                <a:cubicBezTo>
                  <a:pt x="10216321" y="224701"/>
                  <a:pt x="10216321" y="217321"/>
                  <a:pt x="10216321" y="217321"/>
                </a:cubicBezTo>
                <a:close/>
                <a:moveTo>
                  <a:pt x="11381340" y="217321"/>
                </a:moveTo>
                <a:cubicBezTo>
                  <a:pt x="11371272" y="217321"/>
                  <a:pt x="11371272" y="224701"/>
                  <a:pt x="11371272" y="224701"/>
                </a:cubicBezTo>
                <a:cubicBezTo>
                  <a:pt x="11359765" y="232082"/>
                  <a:pt x="11381340" y="232082"/>
                  <a:pt x="11371272" y="232082"/>
                </a:cubicBezTo>
                <a:cubicBezTo>
                  <a:pt x="11381340" y="232082"/>
                  <a:pt x="11381340" y="224701"/>
                  <a:pt x="11381340" y="217321"/>
                </a:cubicBezTo>
                <a:close/>
                <a:moveTo>
                  <a:pt x="12096172" y="217321"/>
                </a:moveTo>
                <a:cubicBezTo>
                  <a:pt x="12086104" y="217321"/>
                  <a:pt x="12086104" y="224701"/>
                  <a:pt x="12076036" y="217321"/>
                </a:cubicBezTo>
                <a:cubicBezTo>
                  <a:pt x="12086104" y="224701"/>
                  <a:pt x="12086104" y="224701"/>
                  <a:pt x="12096172" y="224701"/>
                </a:cubicBezTo>
                <a:cubicBezTo>
                  <a:pt x="12096172" y="217321"/>
                  <a:pt x="12096172" y="217321"/>
                  <a:pt x="12096172" y="217321"/>
                </a:cubicBezTo>
                <a:close/>
                <a:moveTo>
                  <a:pt x="12106240" y="217321"/>
                </a:moveTo>
                <a:lnTo>
                  <a:pt x="12096172" y="217321"/>
                </a:lnTo>
                <a:cubicBezTo>
                  <a:pt x="12096172" y="224701"/>
                  <a:pt x="12106240" y="224701"/>
                  <a:pt x="12106240" y="224701"/>
                </a:cubicBezTo>
                <a:cubicBezTo>
                  <a:pt x="12106240" y="217321"/>
                  <a:pt x="12106240" y="217321"/>
                  <a:pt x="12106240" y="217321"/>
                </a:cubicBezTo>
                <a:close/>
                <a:moveTo>
                  <a:pt x="1829818" y="217154"/>
                </a:moveTo>
                <a:lnTo>
                  <a:pt x="1821958" y="217984"/>
                </a:lnTo>
                <a:cubicBezTo>
                  <a:pt x="1820702" y="218912"/>
                  <a:pt x="1820702" y="220768"/>
                  <a:pt x="1820702" y="224479"/>
                </a:cubicBezTo>
                <a:cubicBezTo>
                  <a:pt x="1825722" y="224479"/>
                  <a:pt x="1828232" y="222623"/>
                  <a:pt x="1829487" y="219840"/>
                </a:cubicBezTo>
                <a:close/>
                <a:moveTo>
                  <a:pt x="11104093" y="217154"/>
                </a:moveTo>
                <a:lnTo>
                  <a:pt x="11096233" y="217984"/>
                </a:lnTo>
                <a:cubicBezTo>
                  <a:pt x="11094978" y="218912"/>
                  <a:pt x="11094978" y="220768"/>
                  <a:pt x="11094978" y="224479"/>
                </a:cubicBezTo>
                <a:cubicBezTo>
                  <a:pt x="11099998" y="224479"/>
                  <a:pt x="11102508" y="222623"/>
                  <a:pt x="11103763" y="219840"/>
                </a:cubicBezTo>
                <a:close/>
                <a:moveTo>
                  <a:pt x="1544917" y="217151"/>
                </a:moveTo>
                <a:lnTo>
                  <a:pt x="1544843" y="217207"/>
                </a:lnTo>
                <a:lnTo>
                  <a:pt x="1545008" y="217174"/>
                </a:lnTo>
                <a:close/>
                <a:moveTo>
                  <a:pt x="10819193" y="217151"/>
                </a:moveTo>
                <a:lnTo>
                  <a:pt x="10819119" y="217207"/>
                </a:lnTo>
                <a:lnTo>
                  <a:pt x="10819283" y="217174"/>
                </a:lnTo>
                <a:close/>
                <a:moveTo>
                  <a:pt x="11319499" y="217130"/>
                </a:moveTo>
                <a:lnTo>
                  <a:pt x="11319454" y="217175"/>
                </a:lnTo>
                <a:lnTo>
                  <a:pt x="11319493" y="217321"/>
                </a:lnTo>
                <a:lnTo>
                  <a:pt x="11319604" y="217259"/>
                </a:lnTo>
                <a:close/>
                <a:moveTo>
                  <a:pt x="5182282" y="217106"/>
                </a:moveTo>
                <a:lnTo>
                  <a:pt x="5182219" y="217568"/>
                </a:lnTo>
                <a:lnTo>
                  <a:pt x="5188592" y="221584"/>
                </a:lnTo>
                <a:cubicBezTo>
                  <a:pt x="5193750" y="224618"/>
                  <a:pt x="5195579" y="224618"/>
                  <a:pt x="5202892" y="224618"/>
                </a:cubicBezTo>
                <a:cubicBezTo>
                  <a:pt x="5202892" y="224618"/>
                  <a:pt x="5202892" y="224618"/>
                  <a:pt x="5202892" y="231808"/>
                </a:cubicBezTo>
                <a:cubicBezTo>
                  <a:pt x="5202892" y="231808"/>
                  <a:pt x="5202892" y="231808"/>
                  <a:pt x="5212642" y="231808"/>
                </a:cubicBezTo>
                <a:cubicBezTo>
                  <a:pt x="5202892" y="238998"/>
                  <a:pt x="5193141" y="238998"/>
                  <a:pt x="5181997" y="238998"/>
                </a:cubicBezTo>
                <a:lnTo>
                  <a:pt x="5181997" y="217676"/>
                </a:lnTo>
                <a:lnTo>
                  <a:pt x="5181294" y="217676"/>
                </a:lnTo>
                <a:close/>
                <a:moveTo>
                  <a:pt x="2045138" y="217024"/>
                </a:moveTo>
                <a:lnTo>
                  <a:pt x="2045166" y="217130"/>
                </a:lnTo>
                <a:lnTo>
                  <a:pt x="2045223" y="217130"/>
                </a:lnTo>
                <a:lnTo>
                  <a:pt x="2045178" y="217175"/>
                </a:lnTo>
                <a:lnTo>
                  <a:pt x="2045217" y="217321"/>
                </a:lnTo>
                <a:lnTo>
                  <a:pt x="2045328" y="217259"/>
                </a:lnTo>
                <a:lnTo>
                  <a:pt x="2045224" y="217130"/>
                </a:lnTo>
                <a:close/>
                <a:moveTo>
                  <a:pt x="11319414" y="217024"/>
                </a:moveTo>
                <a:lnTo>
                  <a:pt x="11319442" y="217130"/>
                </a:lnTo>
                <a:lnTo>
                  <a:pt x="11319499" y="217130"/>
                </a:lnTo>
                <a:close/>
                <a:moveTo>
                  <a:pt x="2638121" y="216992"/>
                </a:moveTo>
                <a:lnTo>
                  <a:pt x="2637800" y="217315"/>
                </a:lnTo>
                <a:lnTo>
                  <a:pt x="2638165" y="217056"/>
                </a:lnTo>
                <a:close/>
                <a:moveTo>
                  <a:pt x="11912397" y="216992"/>
                </a:moveTo>
                <a:lnTo>
                  <a:pt x="11912076" y="217315"/>
                </a:lnTo>
                <a:lnTo>
                  <a:pt x="11912441" y="217056"/>
                </a:lnTo>
                <a:close/>
                <a:moveTo>
                  <a:pt x="1829890" y="216560"/>
                </a:moveTo>
                <a:lnTo>
                  <a:pt x="1829818" y="217154"/>
                </a:lnTo>
                <a:lnTo>
                  <a:pt x="1830742" y="217056"/>
                </a:lnTo>
                <a:close/>
                <a:moveTo>
                  <a:pt x="11104166" y="216560"/>
                </a:moveTo>
                <a:lnTo>
                  <a:pt x="11104093" y="217154"/>
                </a:lnTo>
                <a:lnTo>
                  <a:pt x="11105018" y="217056"/>
                </a:lnTo>
                <a:close/>
                <a:moveTo>
                  <a:pt x="8929586" y="215152"/>
                </a:moveTo>
                <a:cubicBezTo>
                  <a:pt x="8926050" y="216025"/>
                  <a:pt x="8927819" y="224761"/>
                  <a:pt x="8934890" y="224761"/>
                </a:cubicBezTo>
                <a:cubicBezTo>
                  <a:pt x="8934890" y="217514"/>
                  <a:pt x="8934890" y="217514"/>
                  <a:pt x="8934890" y="217514"/>
                </a:cubicBezTo>
                <a:cubicBezTo>
                  <a:pt x="8932533" y="215443"/>
                  <a:pt x="8930765" y="214861"/>
                  <a:pt x="8929586" y="215152"/>
                </a:cubicBezTo>
                <a:close/>
                <a:moveTo>
                  <a:pt x="2382782" y="214651"/>
                </a:moveTo>
                <a:lnTo>
                  <a:pt x="2378520" y="216283"/>
                </a:lnTo>
                <a:cubicBezTo>
                  <a:pt x="2376744" y="216860"/>
                  <a:pt x="2374587" y="217321"/>
                  <a:pt x="2371710" y="217321"/>
                </a:cubicBezTo>
                <a:cubicBezTo>
                  <a:pt x="2377464" y="217321"/>
                  <a:pt x="2380340" y="217321"/>
                  <a:pt x="2381779" y="216399"/>
                </a:cubicBezTo>
                <a:close/>
                <a:moveTo>
                  <a:pt x="11657058" y="214651"/>
                </a:moveTo>
                <a:lnTo>
                  <a:pt x="11652796" y="216283"/>
                </a:lnTo>
                <a:cubicBezTo>
                  <a:pt x="11651020" y="216860"/>
                  <a:pt x="11648863" y="217321"/>
                  <a:pt x="11645986" y="217321"/>
                </a:cubicBezTo>
                <a:cubicBezTo>
                  <a:pt x="11651739" y="217321"/>
                  <a:pt x="11654616" y="217321"/>
                  <a:pt x="11656054" y="216399"/>
                </a:cubicBezTo>
                <a:close/>
                <a:moveTo>
                  <a:pt x="6194633" y="214232"/>
                </a:moveTo>
                <a:cubicBezTo>
                  <a:pt x="6187319" y="213084"/>
                  <a:pt x="6180005" y="217676"/>
                  <a:pt x="6172691" y="217676"/>
                </a:cubicBezTo>
                <a:cubicBezTo>
                  <a:pt x="6182443" y="217676"/>
                  <a:pt x="6182443" y="224820"/>
                  <a:pt x="6182443" y="224820"/>
                </a:cubicBezTo>
                <a:cubicBezTo>
                  <a:pt x="6192195" y="224820"/>
                  <a:pt x="6192195" y="224820"/>
                  <a:pt x="6201946" y="217676"/>
                </a:cubicBezTo>
                <a:cubicBezTo>
                  <a:pt x="6199508" y="215635"/>
                  <a:pt x="6197070" y="214615"/>
                  <a:pt x="6194633" y="214232"/>
                </a:cubicBezTo>
                <a:close/>
                <a:moveTo>
                  <a:pt x="4547603" y="214029"/>
                </a:moveTo>
                <a:cubicBezTo>
                  <a:pt x="4544310" y="212996"/>
                  <a:pt x="4536779" y="217130"/>
                  <a:pt x="4529250" y="217130"/>
                </a:cubicBezTo>
                <a:lnTo>
                  <a:pt x="4529250" y="217465"/>
                </a:lnTo>
                <a:lnTo>
                  <a:pt x="4529022" y="217427"/>
                </a:lnTo>
                <a:lnTo>
                  <a:pt x="4529250" y="217577"/>
                </a:lnTo>
                <a:lnTo>
                  <a:pt x="4529250" y="223560"/>
                </a:lnTo>
                <a:cubicBezTo>
                  <a:pt x="4529250" y="224479"/>
                  <a:pt x="4529250" y="224479"/>
                  <a:pt x="4529250" y="224479"/>
                </a:cubicBezTo>
                <a:lnTo>
                  <a:pt x="4536742" y="222485"/>
                </a:lnTo>
                <a:lnTo>
                  <a:pt x="4540217" y="224761"/>
                </a:lnTo>
                <a:lnTo>
                  <a:pt x="4537950" y="222163"/>
                </a:lnTo>
                <a:lnTo>
                  <a:pt x="4543054" y="220804"/>
                </a:lnTo>
                <a:cubicBezTo>
                  <a:pt x="4546819" y="218967"/>
                  <a:pt x="4549329" y="217130"/>
                  <a:pt x="4549329" y="217130"/>
                </a:cubicBezTo>
                <a:cubicBezTo>
                  <a:pt x="4549329" y="215292"/>
                  <a:pt x="4548701" y="214374"/>
                  <a:pt x="4547603" y="214029"/>
                </a:cubicBezTo>
                <a:close/>
                <a:moveTo>
                  <a:pt x="6742456" y="214019"/>
                </a:moveTo>
                <a:cubicBezTo>
                  <a:pt x="6747027" y="212855"/>
                  <a:pt x="6748855" y="217514"/>
                  <a:pt x="6756168" y="217514"/>
                </a:cubicBezTo>
                <a:cubicBezTo>
                  <a:pt x="6756168" y="217514"/>
                  <a:pt x="6756168" y="224761"/>
                  <a:pt x="6767312" y="224761"/>
                </a:cubicBezTo>
                <a:cubicBezTo>
                  <a:pt x="6767312" y="231664"/>
                  <a:pt x="6767312" y="231664"/>
                  <a:pt x="6767312" y="231664"/>
                </a:cubicBezTo>
                <a:cubicBezTo>
                  <a:pt x="6756114" y="231664"/>
                  <a:pt x="6756114" y="224761"/>
                  <a:pt x="6767312" y="224761"/>
                </a:cubicBezTo>
                <a:cubicBezTo>
                  <a:pt x="6756168" y="224761"/>
                  <a:pt x="6746417" y="217514"/>
                  <a:pt x="6736666" y="217514"/>
                </a:cubicBezTo>
                <a:cubicBezTo>
                  <a:pt x="6739104" y="215443"/>
                  <a:pt x="6740932" y="214408"/>
                  <a:pt x="6742456" y="214019"/>
                </a:cubicBezTo>
                <a:close/>
                <a:moveTo>
                  <a:pt x="3116495" y="213924"/>
                </a:moveTo>
                <a:cubicBezTo>
                  <a:pt x="3113167" y="212880"/>
                  <a:pt x="3105561" y="217056"/>
                  <a:pt x="3097956" y="217056"/>
                </a:cubicBezTo>
                <a:cubicBezTo>
                  <a:pt x="3097956" y="217056"/>
                  <a:pt x="3097956" y="217056"/>
                  <a:pt x="3097956" y="224479"/>
                </a:cubicBezTo>
                <a:cubicBezTo>
                  <a:pt x="3108097" y="224479"/>
                  <a:pt x="3108097" y="217056"/>
                  <a:pt x="3118238" y="217056"/>
                </a:cubicBezTo>
                <a:cubicBezTo>
                  <a:pt x="3118238" y="215200"/>
                  <a:pt x="3117604" y="214272"/>
                  <a:pt x="3116495" y="213924"/>
                </a:cubicBezTo>
                <a:close/>
                <a:moveTo>
                  <a:pt x="4980878" y="213504"/>
                </a:moveTo>
                <a:lnTo>
                  <a:pt x="4977288" y="217643"/>
                </a:lnTo>
                <a:lnTo>
                  <a:pt x="4984390" y="217643"/>
                </a:lnTo>
                <a:close/>
                <a:moveTo>
                  <a:pt x="2957102" y="211920"/>
                </a:moveTo>
                <a:lnTo>
                  <a:pt x="2956084" y="212857"/>
                </a:lnTo>
                <a:cubicBezTo>
                  <a:pt x="2955171" y="214040"/>
                  <a:pt x="2954562" y="215459"/>
                  <a:pt x="2954562" y="217352"/>
                </a:cubicBezTo>
                <a:close/>
                <a:moveTo>
                  <a:pt x="262747" y="211674"/>
                </a:moveTo>
                <a:cubicBezTo>
                  <a:pt x="260362" y="211674"/>
                  <a:pt x="257893" y="213567"/>
                  <a:pt x="257893" y="217353"/>
                </a:cubicBezTo>
                <a:cubicBezTo>
                  <a:pt x="267675" y="217353"/>
                  <a:pt x="257893" y="217353"/>
                  <a:pt x="267675" y="217353"/>
                </a:cubicBezTo>
                <a:cubicBezTo>
                  <a:pt x="267675" y="213567"/>
                  <a:pt x="265206" y="211674"/>
                  <a:pt x="262747" y="211674"/>
                </a:cubicBezTo>
                <a:close/>
                <a:moveTo>
                  <a:pt x="9537023" y="211674"/>
                </a:moveTo>
                <a:cubicBezTo>
                  <a:pt x="9534638" y="211674"/>
                  <a:pt x="9532169" y="213567"/>
                  <a:pt x="9532169" y="217353"/>
                </a:cubicBezTo>
                <a:cubicBezTo>
                  <a:pt x="9541951" y="217353"/>
                  <a:pt x="9532169" y="217353"/>
                  <a:pt x="9541951" y="217353"/>
                </a:cubicBezTo>
                <a:cubicBezTo>
                  <a:pt x="9541951" y="213567"/>
                  <a:pt x="9539482" y="211674"/>
                  <a:pt x="9537023" y="211674"/>
                </a:cubicBezTo>
                <a:close/>
                <a:moveTo>
                  <a:pt x="6528299" y="211302"/>
                </a:moveTo>
                <a:cubicBezTo>
                  <a:pt x="6527084" y="211302"/>
                  <a:pt x="6524652" y="213372"/>
                  <a:pt x="6519790" y="217514"/>
                </a:cubicBezTo>
                <a:lnTo>
                  <a:pt x="6529514" y="217514"/>
                </a:lnTo>
                <a:cubicBezTo>
                  <a:pt x="6529514" y="213372"/>
                  <a:pt x="6529514" y="211302"/>
                  <a:pt x="6528299" y="211302"/>
                </a:cubicBezTo>
                <a:close/>
                <a:moveTo>
                  <a:pt x="1265303" y="211169"/>
                </a:moveTo>
                <a:cubicBezTo>
                  <a:pt x="1258636" y="212648"/>
                  <a:pt x="1250008" y="224479"/>
                  <a:pt x="1268832" y="224479"/>
                </a:cubicBezTo>
                <a:cubicBezTo>
                  <a:pt x="1272597" y="213121"/>
                  <a:pt x="1269302" y="210282"/>
                  <a:pt x="1265303" y="211169"/>
                </a:cubicBezTo>
                <a:close/>
                <a:moveTo>
                  <a:pt x="10539578" y="211169"/>
                </a:moveTo>
                <a:cubicBezTo>
                  <a:pt x="10532911" y="212648"/>
                  <a:pt x="10524284" y="224479"/>
                  <a:pt x="10543107" y="224479"/>
                </a:cubicBezTo>
                <a:cubicBezTo>
                  <a:pt x="10546872" y="213121"/>
                  <a:pt x="10543578" y="210282"/>
                  <a:pt x="10539578" y="211169"/>
                </a:cubicBezTo>
                <a:close/>
                <a:moveTo>
                  <a:pt x="2274678" y="210896"/>
                </a:moveTo>
                <a:lnTo>
                  <a:pt x="2278086" y="213054"/>
                </a:lnTo>
                <a:cubicBezTo>
                  <a:pt x="2279030" y="214092"/>
                  <a:pt x="2279660" y="215476"/>
                  <a:pt x="2279660" y="217321"/>
                </a:cubicBezTo>
                <a:cubicBezTo>
                  <a:pt x="2279660" y="213631"/>
                  <a:pt x="2279030" y="211786"/>
                  <a:pt x="2277929" y="210979"/>
                </a:cubicBezTo>
                <a:close/>
                <a:moveTo>
                  <a:pt x="11548954" y="210896"/>
                </a:moveTo>
                <a:lnTo>
                  <a:pt x="11552362" y="213054"/>
                </a:lnTo>
                <a:cubicBezTo>
                  <a:pt x="11553306" y="214092"/>
                  <a:pt x="11553935" y="215476"/>
                  <a:pt x="11553935" y="217321"/>
                </a:cubicBezTo>
                <a:cubicBezTo>
                  <a:pt x="11553935" y="213631"/>
                  <a:pt x="11553306" y="211786"/>
                  <a:pt x="11552205" y="210979"/>
                </a:cubicBezTo>
                <a:close/>
                <a:moveTo>
                  <a:pt x="7973801" y="210674"/>
                </a:moveTo>
                <a:lnTo>
                  <a:pt x="7968988" y="212743"/>
                </a:lnTo>
                <a:lnTo>
                  <a:pt x="7970474" y="212573"/>
                </a:lnTo>
                <a:close/>
                <a:moveTo>
                  <a:pt x="0" y="210465"/>
                </a:moveTo>
                <a:lnTo>
                  <a:pt x="0" y="224479"/>
                </a:lnTo>
                <a:lnTo>
                  <a:pt x="11481" y="224479"/>
                </a:lnTo>
                <a:cubicBezTo>
                  <a:pt x="6482" y="220768"/>
                  <a:pt x="3982" y="215201"/>
                  <a:pt x="217" y="210561"/>
                </a:cubicBezTo>
                <a:close/>
                <a:moveTo>
                  <a:pt x="2269592" y="209941"/>
                </a:moveTo>
                <a:lnTo>
                  <a:pt x="2269592" y="211606"/>
                </a:lnTo>
                <a:lnTo>
                  <a:pt x="2273367" y="210863"/>
                </a:lnTo>
                <a:lnTo>
                  <a:pt x="2274678" y="210896"/>
                </a:lnTo>
                <a:lnTo>
                  <a:pt x="2274626" y="210863"/>
                </a:lnTo>
                <a:cubicBezTo>
                  <a:pt x="2272108" y="209941"/>
                  <a:pt x="2269592" y="209941"/>
                  <a:pt x="2269592" y="209941"/>
                </a:cubicBezTo>
                <a:close/>
                <a:moveTo>
                  <a:pt x="11543867" y="209941"/>
                </a:moveTo>
                <a:lnTo>
                  <a:pt x="11543867" y="211606"/>
                </a:lnTo>
                <a:lnTo>
                  <a:pt x="11547643" y="210863"/>
                </a:lnTo>
                <a:lnTo>
                  <a:pt x="11548954" y="210896"/>
                </a:lnTo>
                <a:lnTo>
                  <a:pt x="11548901" y="210863"/>
                </a:lnTo>
                <a:cubicBezTo>
                  <a:pt x="11546384" y="209941"/>
                  <a:pt x="11543867" y="209941"/>
                  <a:pt x="11543867" y="209941"/>
                </a:cubicBezTo>
                <a:close/>
                <a:moveTo>
                  <a:pt x="2259652" y="209927"/>
                </a:moveTo>
                <a:lnTo>
                  <a:pt x="2259524" y="209941"/>
                </a:lnTo>
                <a:lnTo>
                  <a:pt x="2259636" y="209974"/>
                </a:lnTo>
                <a:close/>
                <a:moveTo>
                  <a:pt x="11533928" y="209927"/>
                </a:moveTo>
                <a:lnTo>
                  <a:pt x="11533799" y="209941"/>
                </a:lnTo>
                <a:lnTo>
                  <a:pt x="11533911" y="209974"/>
                </a:lnTo>
                <a:close/>
                <a:moveTo>
                  <a:pt x="563934" y="209781"/>
                </a:moveTo>
                <a:cubicBezTo>
                  <a:pt x="553590" y="209781"/>
                  <a:pt x="553590" y="209781"/>
                  <a:pt x="553590" y="209781"/>
                </a:cubicBezTo>
                <a:cubicBezTo>
                  <a:pt x="553590" y="217353"/>
                  <a:pt x="563934" y="217353"/>
                  <a:pt x="563934" y="209781"/>
                </a:cubicBezTo>
                <a:close/>
                <a:moveTo>
                  <a:pt x="840174" y="209781"/>
                </a:moveTo>
                <a:cubicBezTo>
                  <a:pt x="840174" y="217352"/>
                  <a:pt x="849909" y="217352"/>
                  <a:pt x="849909" y="217352"/>
                </a:cubicBezTo>
                <a:cubicBezTo>
                  <a:pt x="849909" y="209781"/>
                  <a:pt x="849909" y="209781"/>
                  <a:pt x="840174" y="209781"/>
                </a:cubicBezTo>
                <a:close/>
                <a:moveTo>
                  <a:pt x="1084774" y="209781"/>
                </a:moveTo>
                <a:cubicBezTo>
                  <a:pt x="1084774" y="217353"/>
                  <a:pt x="1084774" y="217353"/>
                  <a:pt x="1094509" y="217353"/>
                </a:cubicBezTo>
                <a:cubicBezTo>
                  <a:pt x="1094509" y="209781"/>
                  <a:pt x="1094509" y="209781"/>
                  <a:pt x="1084774" y="209781"/>
                </a:cubicBezTo>
                <a:close/>
                <a:moveTo>
                  <a:pt x="1116414" y="209781"/>
                </a:moveTo>
                <a:cubicBezTo>
                  <a:pt x="1104853" y="209781"/>
                  <a:pt x="1104853" y="209781"/>
                  <a:pt x="1104853" y="209781"/>
                </a:cubicBezTo>
                <a:cubicBezTo>
                  <a:pt x="1104853" y="211618"/>
                  <a:pt x="1104853" y="213455"/>
                  <a:pt x="1104853" y="215063"/>
                </a:cubicBezTo>
                <a:lnTo>
                  <a:pt x="1104853" y="217130"/>
                </a:lnTo>
                <a:cubicBezTo>
                  <a:pt x="1116414" y="217130"/>
                  <a:pt x="1104853" y="209781"/>
                  <a:pt x="1116414" y="209781"/>
                </a:cubicBezTo>
                <a:close/>
                <a:moveTo>
                  <a:pt x="1442851" y="209781"/>
                </a:moveTo>
                <a:cubicBezTo>
                  <a:pt x="1432811" y="217353"/>
                  <a:pt x="1442851" y="217353"/>
                  <a:pt x="1452891" y="217353"/>
                </a:cubicBezTo>
                <a:cubicBezTo>
                  <a:pt x="1442851" y="209781"/>
                  <a:pt x="1442851" y="209781"/>
                  <a:pt x="1442851" y="209781"/>
                </a:cubicBezTo>
                <a:close/>
                <a:moveTo>
                  <a:pt x="1584926" y="209781"/>
                </a:moveTo>
                <a:cubicBezTo>
                  <a:pt x="1584926" y="217352"/>
                  <a:pt x="1575190" y="217352"/>
                  <a:pt x="1575190" y="217352"/>
                </a:cubicBezTo>
                <a:cubicBezTo>
                  <a:pt x="1575190" y="209781"/>
                  <a:pt x="1575190" y="209781"/>
                  <a:pt x="1575190" y="209781"/>
                </a:cubicBezTo>
                <a:cubicBezTo>
                  <a:pt x="1584926" y="209781"/>
                  <a:pt x="1584926" y="209781"/>
                  <a:pt x="1584926" y="209781"/>
                </a:cubicBezTo>
                <a:close/>
                <a:moveTo>
                  <a:pt x="1719090" y="209781"/>
                </a:moveTo>
                <a:cubicBezTo>
                  <a:pt x="1729130" y="209781"/>
                  <a:pt x="1719090" y="209781"/>
                  <a:pt x="1709051" y="209781"/>
                </a:cubicBezTo>
                <a:cubicBezTo>
                  <a:pt x="1709051" y="217353"/>
                  <a:pt x="1719090" y="209781"/>
                  <a:pt x="1719090" y="209781"/>
                </a:cubicBezTo>
                <a:close/>
                <a:moveTo>
                  <a:pt x="1912884" y="209781"/>
                </a:moveTo>
                <a:cubicBezTo>
                  <a:pt x="1912884" y="217353"/>
                  <a:pt x="1923228" y="217353"/>
                  <a:pt x="1923228" y="217353"/>
                </a:cubicBezTo>
                <a:cubicBezTo>
                  <a:pt x="1923228" y="209781"/>
                  <a:pt x="1923228" y="209781"/>
                  <a:pt x="1912884" y="209781"/>
                </a:cubicBezTo>
                <a:close/>
                <a:moveTo>
                  <a:pt x="1983465" y="209781"/>
                </a:moveTo>
                <a:cubicBezTo>
                  <a:pt x="1995026" y="209781"/>
                  <a:pt x="1995026" y="217130"/>
                  <a:pt x="1995026" y="217130"/>
                </a:cubicBezTo>
                <a:cubicBezTo>
                  <a:pt x="1995026" y="224479"/>
                  <a:pt x="1983465" y="217130"/>
                  <a:pt x="1983465" y="217130"/>
                </a:cubicBezTo>
                <a:cubicBezTo>
                  <a:pt x="1983465" y="209781"/>
                  <a:pt x="1983465" y="209781"/>
                  <a:pt x="1983465" y="209781"/>
                </a:cubicBezTo>
                <a:close/>
                <a:moveTo>
                  <a:pt x="2097246" y="209781"/>
                </a:moveTo>
                <a:cubicBezTo>
                  <a:pt x="2097246" y="217353"/>
                  <a:pt x="2097246" y="217353"/>
                  <a:pt x="2097246" y="217353"/>
                </a:cubicBezTo>
                <a:cubicBezTo>
                  <a:pt x="2106982" y="217353"/>
                  <a:pt x="2106982" y="209781"/>
                  <a:pt x="2097246" y="209781"/>
                </a:cubicBezTo>
                <a:close/>
                <a:moveTo>
                  <a:pt x="2106981" y="209781"/>
                </a:moveTo>
                <a:cubicBezTo>
                  <a:pt x="2106981" y="217204"/>
                  <a:pt x="2117021" y="217204"/>
                  <a:pt x="2117021" y="224628"/>
                </a:cubicBezTo>
                <a:lnTo>
                  <a:pt x="2117326" y="224547"/>
                </a:lnTo>
                <a:lnTo>
                  <a:pt x="2117326" y="228843"/>
                </a:lnTo>
                <a:cubicBezTo>
                  <a:pt x="2117326" y="232287"/>
                  <a:pt x="2117326" y="233665"/>
                  <a:pt x="2117326" y="239177"/>
                </a:cubicBezTo>
                <a:cubicBezTo>
                  <a:pt x="2127061" y="231828"/>
                  <a:pt x="2127061" y="231828"/>
                  <a:pt x="2127061" y="231828"/>
                </a:cubicBezTo>
                <a:cubicBezTo>
                  <a:pt x="2127061" y="231828"/>
                  <a:pt x="2127061" y="227694"/>
                  <a:pt x="2122954" y="225627"/>
                </a:cubicBezTo>
                <a:lnTo>
                  <a:pt x="2117472" y="224509"/>
                </a:lnTo>
                <a:lnTo>
                  <a:pt x="2121413" y="223468"/>
                </a:lnTo>
                <a:cubicBezTo>
                  <a:pt x="2123296" y="221380"/>
                  <a:pt x="2119531" y="217204"/>
                  <a:pt x="2127060" y="217204"/>
                </a:cubicBezTo>
                <a:cubicBezTo>
                  <a:pt x="2127060" y="224628"/>
                  <a:pt x="2137100" y="224628"/>
                  <a:pt x="2137100" y="232051"/>
                </a:cubicBezTo>
                <a:cubicBezTo>
                  <a:pt x="2147139" y="232051"/>
                  <a:pt x="2137100" y="217204"/>
                  <a:pt x="2147139" y="217204"/>
                </a:cubicBezTo>
                <a:cubicBezTo>
                  <a:pt x="2137100" y="209781"/>
                  <a:pt x="2127060" y="217204"/>
                  <a:pt x="2106981" y="209781"/>
                </a:cubicBezTo>
                <a:close/>
                <a:moveTo>
                  <a:pt x="3322679" y="209781"/>
                </a:moveTo>
                <a:cubicBezTo>
                  <a:pt x="3322679" y="217130"/>
                  <a:pt x="3322679" y="224479"/>
                  <a:pt x="3332414" y="224479"/>
                </a:cubicBezTo>
                <a:cubicBezTo>
                  <a:pt x="3322679" y="224479"/>
                  <a:pt x="3332414" y="217130"/>
                  <a:pt x="3322679" y="209781"/>
                </a:cubicBezTo>
                <a:close/>
                <a:moveTo>
                  <a:pt x="3792713" y="209781"/>
                </a:moveTo>
                <a:cubicBezTo>
                  <a:pt x="3782672" y="209781"/>
                  <a:pt x="3782672" y="209781"/>
                  <a:pt x="3782672" y="209781"/>
                </a:cubicBezTo>
                <a:cubicBezTo>
                  <a:pt x="3792713" y="217353"/>
                  <a:pt x="3802752" y="217353"/>
                  <a:pt x="3792713" y="209781"/>
                </a:cubicBezTo>
                <a:close/>
                <a:moveTo>
                  <a:pt x="4487267" y="209781"/>
                </a:moveTo>
                <a:cubicBezTo>
                  <a:pt x="4477227" y="209781"/>
                  <a:pt x="4477227" y="209781"/>
                  <a:pt x="4467188" y="217130"/>
                </a:cubicBezTo>
                <a:cubicBezTo>
                  <a:pt x="4477227" y="217130"/>
                  <a:pt x="4477227" y="224479"/>
                  <a:pt x="4487267" y="224479"/>
                </a:cubicBezTo>
                <a:cubicBezTo>
                  <a:pt x="4487267" y="217130"/>
                  <a:pt x="4487267" y="217130"/>
                  <a:pt x="4487267" y="209781"/>
                </a:cubicBezTo>
                <a:close/>
                <a:moveTo>
                  <a:pt x="9838210" y="209781"/>
                </a:moveTo>
                <a:cubicBezTo>
                  <a:pt x="9827866" y="209781"/>
                  <a:pt x="9827866" y="209781"/>
                  <a:pt x="9827866" y="209781"/>
                </a:cubicBezTo>
                <a:cubicBezTo>
                  <a:pt x="9827866" y="217353"/>
                  <a:pt x="9838210" y="217353"/>
                  <a:pt x="9838210" y="209781"/>
                </a:cubicBezTo>
                <a:close/>
                <a:moveTo>
                  <a:pt x="10114449" y="209781"/>
                </a:moveTo>
                <a:cubicBezTo>
                  <a:pt x="10114449" y="217352"/>
                  <a:pt x="10124185" y="217352"/>
                  <a:pt x="10124185" y="217352"/>
                </a:cubicBezTo>
                <a:cubicBezTo>
                  <a:pt x="10124185" y="209781"/>
                  <a:pt x="10124185" y="209781"/>
                  <a:pt x="10114449" y="209781"/>
                </a:cubicBezTo>
                <a:close/>
                <a:moveTo>
                  <a:pt x="10359049" y="209781"/>
                </a:moveTo>
                <a:cubicBezTo>
                  <a:pt x="10359049" y="217353"/>
                  <a:pt x="10359049" y="217353"/>
                  <a:pt x="10368785" y="217353"/>
                </a:cubicBezTo>
                <a:cubicBezTo>
                  <a:pt x="10368785" y="209781"/>
                  <a:pt x="10368785" y="209781"/>
                  <a:pt x="10359049" y="209781"/>
                </a:cubicBezTo>
                <a:close/>
                <a:moveTo>
                  <a:pt x="10390689" y="209781"/>
                </a:moveTo>
                <a:cubicBezTo>
                  <a:pt x="10379128" y="209781"/>
                  <a:pt x="10379128" y="209781"/>
                  <a:pt x="10379128" y="209781"/>
                </a:cubicBezTo>
                <a:cubicBezTo>
                  <a:pt x="10379128" y="211618"/>
                  <a:pt x="10379128" y="213455"/>
                  <a:pt x="10379128" y="215063"/>
                </a:cubicBezTo>
                <a:lnTo>
                  <a:pt x="10379128" y="217130"/>
                </a:lnTo>
                <a:cubicBezTo>
                  <a:pt x="10390689" y="217130"/>
                  <a:pt x="10379128" y="209781"/>
                  <a:pt x="10390689" y="209781"/>
                </a:cubicBezTo>
                <a:close/>
                <a:moveTo>
                  <a:pt x="10717127" y="209781"/>
                </a:moveTo>
                <a:cubicBezTo>
                  <a:pt x="10707087" y="217353"/>
                  <a:pt x="10717127" y="217353"/>
                  <a:pt x="10727166" y="217353"/>
                </a:cubicBezTo>
                <a:cubicBezTo>
                  <a:pt x="10717127" y="209781"/>
                  <a:pt x="10717127" y="209781"/>
                  <a:pt x="10717127" y="209781"/>
                </a:cubicBezTo>
                <a:close/>
                <a:moveTo>
                  <a:pt x="10859201" y="209781"/>
                </a:moveTo>
                <a:cubicBezTo>
                  <a:pt x="10859201" y="217352"/>
                  <a:pt x="10849466" y="217352"/>
                  <a:pt x="10849466" y="217352"/>
                </a:cubicBezTo>
                <a:cubicBezTo>
                  <a:pt x="10849466" y="209781"/>
                  <a:pt x="10849466" y="209781"/>
                  <a:pt x="10849466" y="209781"/>
                </a:cubicBezTo>
                <a:cubicBezTo>
                  <a:pt x="10859201" y="209781"/>
                  <a:pt x="10859201" y="209781"/>
                  <a:pt x="10859201" y="209781"/>
                </a:cubicBezTo>
                <a:close/>
                <a:moveTo>
                  <a:pt x="10993366" y="209781"/>
                </a:moveTo>
                <a:cubicBezTo>
                  <a:pt x="11003406" y="209781"/>
                  <a:pt x="10993366" y="209781"/>
                  <a:pt x="10983327" y="209781"/>
                </a:cubicBezTo>
                <a:cubicBezTo>
                  <a:pt x="10983327" y="217353"/>
                  <a:pt x="10993366" y="209781"/>
                  <a:pt x="10993366" y="209781"/>
                </a:cubicBezTo>
                <a:close/>
                <a:moveTo>
                  <a:pt x="11187159" y="209781"/>
                </a:moveTo>
                <a:cubicBezTo>
                  <a:pt x="11187159" y="217353"/>
                  <a:pt x="11197503" y="217353"/>
                  <a:pt x="11197503" y="217353"/>
                </a:cubicBezTo>
                <a:cubicBezTo>
                  <a:pt x="11197503" y="209781"/>
                  <a:pt x="11197503" y="209781"/>
                  <a:pt x="11187159" y="209781"/>
                </a:cubicBezTo>
                <a:close/>
                <a:moveTo>
                  <a:pt x="11257741" y="209781"/>
                </a:moveTo>
                <a:cubicBezTo>
                  <a:pt x="11269302" y="209781"/>
                  <a:pt x="11269302" y="217130"/>
                  <a:pt x="11269302" y="217130"/>
                </a:cubicBezTo>
                <a:cubicBezTo>
                  <a:pt x="11269302" y="224479"/>
                  <a:pt x="11257741" y="217130"/>
                  <a:pt x="11257741" y="217130"/>
                </a:cubicBezTo>
                <a:cubicBezTo>
                  <a:pt x="11257741" y="209781"/>
                  <a:pt x="11257741" y="209781"/>
                  <a:pt x="11257741" y="209781"/>
                </a:cubicBezTo>
                <a:close/>
                <a:moveTo>
                  <a:pt x="11371522" y="209781"/>
                </a:moveTo>
                <a:cubicBezTo>
                  <a:pt x="11371522" y="217353"/>
                  <a:pt x="11371522" y="217353"/>
                  <a:pt x="11371522" y="217353"/>
                </a:cubicBezTo>
                <a:cubicBezTo>
                  <a:pt x="11381257" y="217353"/>
                  <a:pt x="11381257" y="209781"/>
                  <a:pt x="11371522" y="209781"/>
                </a:cubicBezTo>
                <a:close/>
                <a:moveTo>
                  <a:pt x="11381257" y="209781"/>
                </a:moveTo>
                <a:cubicBezTo>
                  <a:pt x="11381257" y="217204"/>
                  <a:pt x="11391296" y="217204"/>
                  <a:pt x="11391296" y="224628"/>
                </a:cubicBezTo>
                <a:lnTo>
                  <a:pt x="11391601" y="224547"/>
                </a:lnTo>
                <a:lnTo>
                  <a:pt x="11391601" y="228843"/>
                </a:lnTo>
                <a:cubicBezTo>
                  <a:pt x="11391601" y="232287"/>
                  <a:pt x="11391601" y="233665"/>
                  <a:pt x="11391601" y="239177"/>
                </a:cubicBezTo>
                <a:cubicBezTo>
                  <a:pt x="11401337" y="231828"/>
                  <a:pt x="11401337" y="231828"/>
                  <a:pt x="11401337" y="231828"/>
                </a:cubicBezTo>
                <a:cubicBezTo>
                  <a:pt x="11401337" y="231828"/>
                  <a:pt x="11401337" y="227694"/>
                  <a:pt x="11397230" y="225627"/>
                </a:cubicBezTo>
                <a:lnTo>
                  <a:pt x="11391747" y="224509"/>
                </a:lnTo>
                <a:lnTo>
                  <a:pt x="11395689" y="223468"/>
                </a:lnTo>
                <a:cubicBezTo>
                  <a:pt x="11397571" y="221380"/>
                  <a:pt x="11393806" y="217204"/>
                  <a:pt x="11401336" y="217204"/>
                </a:cubicBezTo>
                <a:cubicBezTo>
                  <a:pt x="11401336" y="224628"/>
                  <a:pt x="11411375" y="224628"/>
                  <a:pt x="11411375" y="232051"/>
                </a:cubicBezTo>
                <a:cubicBezTo>
                  <a:pt x="11421415" y="232051"/>
                  <a:pt x="11411375" y="217204"/>
                  <a:pt x="11421415" y="217204"/>
                </a:cubicBezTo>
                <a:cubicBezTo>
                  <a:pt x="11411375" y="209781"/>
                  <a:pt x="11401336" y="217204"/>
                  <a:pt x="11381257" y="209781"/>
                </a:cubicBezTo>
                <a:close/>
                <a:moveTo>
                  <a:pt x="6955608" y="209511"/>
                </a:moveTo>
                <a:cubicBezTo>
                  <a:pt x="6955608" y="209511"/>
                  <a:pt x="6944464" y="217676"/>
                  <a:pt x="6955608" y="217676"/>
                </a:cubicBezTo>
                <a:cubicBezTo>
                  <a:pt x="6955608" y="209511"/>
                  <a:pt x="6955608" y="209511"/>
                  <a:pt x="6955608" y="209511"/>
                </a:cubicBezTo>
                <a:close/>
                <a:moveTo>
                  <a:pt x="7707877" y="209511"/>
                </a:moveTo>
                <a:cubicBezTo>
                  <a:pt x="7698126" y="209511"/>
                  <a:pt x="7707877" y="209511"/>
                  <a:pt x="7707877" y="217676"/>
                </a:cubicBezTo>
                <a:cubicBezTo>
                  <a:pt x="7707877" y="217676"/>
                  <a:pt x="7717628" y="224820"/>
                  <a:pt x="7717628" y="217676"/>
                </a:cubicBezTo>
                <a:cubicBezTo>
                  <a:pt x="7707877" y="209511"/>
                  <a:pt x="7707877" y="209511"/>
                  <a:pt x="7707877" y="209511"/>
                </a:cubicBezTo>
                <a:close/>
                <a:moveTo>
                  <a:pt x="7965598" y="209511"/>
                </a:moveTo>
                <a:lnTo>
                  <a:pt x="7965598" y="217676"/>
                </a:lnTo>
                <a:cubicBezTo>
                  <a:pt x="7965598" y="215635"/>
                  <a:pt x="7966818" y="214104"/>
                  <a:pt x="7968494" y="212956"/>
                </a:cubicBezTo>
                <a:lnTo>
                  <a:pt x="7968988" y="212743"/>
                </a:lnTo>
                <a:lnTo>
                  <a:pt x="7967122" y="212956"/>
                </a:lnTo>
                <a:cubicBezTo>
                  <a:pt x="7966208" y="212573"/>
                  <a:pt x="7965598" y="211553"/>
                  <a:pt x="7965598" y="209511"/>
                </a:cubicBezTo>
                <a:close/>
                <a:moveTo>
                  <a:pt x="7975351" y="209511"/>
                </a:moveTo>
                <a:cubicBezTo>
                  <a:pt x="7975351" y="209511"/>
                  <a:pt x="7974740" y="210022"/>
                  <a:pt x="7973826" y="210660"/>
                </a:cubicBezTo>
                <a:lnTo>
                  <a:pt x="7973801" y="210674"/>
                </a:lnTo>
                <a:lnTo>
                  <a:pt x="7974132" y="210532"/>
                </a:lnTo>
                <a:cubicBezTo>
                  <a:pt x="7977788" y="209511"/>
                  <a:pt x="7980226" y="209511"/>
                  <a:pt x="7975351" y="209511"/>
                </a:cubicBezTo>
                <a:close/>
                <a:moveTo>
                  <a:pt x="7498732" y="209410"/>
                </a:moveTo>
                <a:lnTo>
                  <a:pt x="7495946" y="209410"/>
                </a:lnTo>
                <a:lnTo>
                  <a:pt x="7498732" y="217502"/>
                </a:lnTo>
                <a:cubicBezTo>
                  <a:pt x="7498732" y="217502"/>
                  <a:pt x="7498732" y="217502"/>
                  <a:pt x="7498732" y="209410"/>
                </a:cubicBezTo>
                <a:close/>
                <a:moveTo>
                  <a:pt x="6450099" y="209377"/>
                </a:moveTo>
                <a:lnTo>
                  <a:pt x="6449916" y="209511"/>
                </a:lnTo>
                <a:lnTo>
                  <a:pt x="6451493" y="209841"/>
                </a:lnTo>
                <a:close/>
                <a:moveTo>
                  <a:pt x="8450456" y="209367"/>
                </a:moveTo>
                <a:lnTo>
                  <a:pt x="8450395" y="209367"/>
                </a:lnTo>
                <a:lnTo>
                  <a:pt x="8450395" y="209409"/>
                </a:lnTo>
                <a:close/>
                <a:moveTo>
                  <a:pt x="6866340" y="209360"/>
                </a:moveTo>
                <a:lnTo>
                  <a:pt x="6866320" y="209375"/>
                </a:lnTo>
                <a:lnTo>
                  <a:pt x="6866367" y="209397"/>
                </a:lnTo>
                <a:close/>
                <a:moveTo>
                  <a:pt x="7667472" y="209303"/>
                </a:moveTo>
                <a:lnTo>
                  <a:pt x="7667478" y="209511"/>
                </a:lnTo>
                <a:lnTo>
                  <a:pt x="7667850" y="209414"/>
                </a:lnTo>
                <a:close/>
                <a:moveTo>
                  <a:pt x="4519196" y="209231"/>
                </a:moveTo>
                <a:cubicBezTo>
                  <a:pt x="4509380" y="209231"/>
                  <a:pt x="4509380" y="209231"/>
                  <a:pt x="4509380" y="209231"/>
                </a:cubicBezTo>
                <a:cubicBezTo>
                  <a:pt x="4509380" y="217388"/>
                  <a:pt x="4509380" y="217388"/>
                  <a:pt x="4509380" y="217388"/>
                </a:cubicBezTo>
                <a:cubicBezTo>
                  <a:pt x="4509380" y="217388"/>
                  <a:pt x="4509380" y="217388"/>
                  <a:pt x="4509380" y="220399"/>
                </a:cubicBezTo>
                <a:lnTo>
                  <a:pt x="4509380" y="221515"/>
                </a:lnTo>
                <a:cubicBezTo>
                  <a:pt x="4509380" y="220845"/>
                  <a:pt x="4509380" y="222407"/>
                  <a:pt x="4509380" y="223522"/>
                </a:cubicBezTo>
                <a:lnTo>
                  <a:pt x="4509380" y="224526"/>
                </a:lnTo>
                <a:cubicBezTo>
                  <a:pt x="4519196" y="224526"/>
                  <a:pt x="4519196" y="231664"/>
                  <a:pt x="4519196" y="231664"/>
                </a:cubicBezTo>
                <a:cubicBezTo>
                  <a:pt x="4529022" y="224526"/>
                  <a:pt x="4519196" y="224526"/>
                  <a:pt x="4519196" y="217388"/>
                </a:cubicBezTo>
                <a:cubicBezTo>
                  <a:pt x="4519196" y="217388"/>
                  <a:pt x="4519196" y="217388"/>
                  <a:pt x="4519196" y="209231"/>
                </a:cubicBezTo>
                <a:close/>
                <a:moveTo>
                  <a:pt x="4639227" y="209231"/>
                </a:moveTo>
                <a:cubicBezTo>
                  <a:pt x="4639227" y="209231"/>
                  <a:pt x="4618012" y="209231"/>
                  <a:pt x="4618012" y="217427"/>
                </a:cubicBezTo>
                <a:cubicBezTo>
                  <a:pt x="4627921" y="209231"/>
                  <a:pt x="4627921" y="217427"/>
                  <a:pt x="4639227" y="217427"/>
                </a:cubicBezTo>
                <a:cubicBezTo>
                  <a:pt x="4639227" y="209231"/>
                  <a:pt x="4639227" y="209231"/>
                  <a:pt x="4639227" y="209231"/>
                </a:cubicBezTo>
                <a:close/>
                <a:moveTo>
                  <a:pt x="4796576" y="209231"/>
                </a:moveTo>
                <a:cubicBezTo>
                  <a:pt x="4786557" y="209231"/>
                  <a:pt x="4786557" y="209231"/>
                  <a:pt x="4786557" y="209231"/>
                </a:cubicBezTo>
                <a:cubicBezTo>
                  <a:pt x="4786557" y="217427"/>
                  <a:pt x="4786557" y="217427"/>
                  <a:pt x="4786557" y="217427"/>
                </a:cubicBezTo>
                <a:cubicBezTo>
                  <a:pt x="4786557" y="209231"/>
                  <a:pt x="4796576" y="209231"/>
                  <a:pt x="4796576" y="209231"/>
                </a:cubicBezTo>
                <a:close/>
                <a:moveTo>
                  <a:pt x="4945385" y="209231"/>
                </a:moveTo>
                <a:cubicBezTo>
                  <a:pt x="4945385" y="217388"/>
                  <a:pt x="4935656" y="224526"/>
                  <a:pt x="4945385" y="224526"/>
                </a:cubicBezTo>
                <a:cubicBezTo>
                  <a:pt x="4945385" y="231664"/>
                  <a:pt x="4945385" y="224526"/>
                  <a:pt x="4955104" y="224526"/>
                </a:cubicBezTo>
                <a:cubicBezTo>
                  <a:pt x="4955104" y="217388"/>
                  <a:pt x="4955104" y="217388"/>
                  <a:pt x="4945385" y="209231"/>
                </a:cubicBezTo>
                <a:close/>
                <a:moveTo>
                  <a:pt x="5519097" y="209231"/>
                </a:moveTo>
                <a:cubicBezTo>
                  <a:pt x="5519097" y="209231"/>
                  <a:pt x="5519097" y="217514"/>
                  <a:pt x="5519097" y="224761"/>
                </a:cubicBezTo>
                <a:cubicBezTo>
                  <a:pt x="5509668" y="217514"/>
                  <a:pt x="5509668" y="209231"/>
                  <a:pt x="5519097" y="209231"/>
                </a:cubicBezTo>
                <a:close/>
                <a:moveTo>
                  <a:pt x="5618106" y="209231"/>
                </a:moveTo>
                <a:cubicBezTo>
                  <a:pt x="5618106" y="217428"/>
                  <a:pt x="5618106" y="217428"/>
                  <a:pt x="5618106" y="217428"/>
                </a:cubicBezTo>
                <a:cubicBezTo>
                  <a:pt x="5618106" y="217428"/>
                  <a:pt x="5608676" y="217428"/>
                  <a:pt x="5608676" y="209231"/>
                </a:cubicBezTo>
                <a:cubicBezTo>
                  <a:pt x="5618106" y="209231"/>
                  <a:pt x="5618106" y="217428"/>
                  <a:pt x="5618106" y="209231"/>
                </a:cubicBezTo>
                <a:close/>
                <a:moveTo>
                  <a:pt x="5707685" y="209231"/>
                </a:moveTo>
                <a:cubicBezTo>
                  <a:pt x="5707685" y="217514"/>
                  <a:pt x="5697666" y="224761"/>
                  <a:pt x="5687647" y="224761"/>
                </a:cubicBezTo>
                <a:cubicBezTo>
                  <a:pt x="5697666" y="217514"/>
                  <a:pt x="5707685" y="217514"/>
                  <a:pt x="5697666" y="209231"/>
                </a:cubicBezTo>
                <a:cubicBezTo>
                  <a:pt x="5707685" y="209231"/>
                  <a:pt x="5707685" y="209231"/>
                  <a:pt x="5707685" y="209231"/>
                </a:cubicBezTo>
                <a:close/>
                <a:moveTo>
                  <a:pt x="5767208" y="209231"/>
                </a:moveTo>
                <a:cubicBezTo>
                  <a:pt x="5767208" y="217428"/>
                  <a:pt x="5767208" y="217428"/>
                  <a:pt x="5767208" y="217428"/>
                </a:cubicBezTo>
                <a:cubicBezTo>
                  <a:pt x="5757779" y="217428"/>
                  <a:pt x="5757779" y="217428"/>
                  <a:pt x="5757779" y="217428"/>
                </a:cubicBezTo>
                <a:cubicBezTo>
                  <a:pt x="5757779" y="209231"/>
                  <a:pt x="5767208" y="209231"/>
                  <a:pt x="5767208" y="209231"/>
                </a:cubicBezTo>
                <a:close/>
                <a:moveTo>
                  <a:pt x="5895389" y="209231"/>
                </a:moveTo>
                <a:cubicBezTo>
                  <a:pt x="5905113" y="217428"/>
                  <a:pt x="5895389" y="217428"/>
                  <a:pt x="5885664" y="217428"/>
                </a:cubicBezTo>
                <a:cubicBezTo>
                  <a:pt x="5885664" y="217428"/>
                  <a:pt x="5895389" y="217428"/>
                  <a:pt x="5895389" y="209231"/>
                </a:cubicBezTo>
                <a:close/>
                <a:moveTo>
                  <a:pt x="6153223" y="209231"/>
                </a:moveTo>
                <a:cubicBezTo>
                  <a:pt x="6162652" y="217514"/>
                  <a:pt x="6162652" y="217514"/>
                  <a:pt x="6162652" y="224761"/>
                </a:cubicBezTo>
                <a:cubicBezTo>
                  <a:pt x="6162652" y="224761"/>
                  <a:pt x="6153223" y="217514"/>
                  <a:pt x="6153223" y="209231"/>
                </a:cubicBezTo>
                <a:close/>
                <a:moveTo>
                  <a:pt x="6331203" y="209231"/>
                </a:moveTo>
                <a:lnTo>
                  <a:pt x="6331203" y="209511"/>
                </a:lnTo>
                <a:lnTo>
                  <a:pt x="6331504" y="209511"/>
                </a:lnTo>
                <a:lnTo>
                  <a:pt x="6331531" y="209295"/>
                </a:lnTo>
                <a:close/>
                <a:moveTo>
                  <a:pt x="6627934" y="209231"/>
                </a:moveTo>
                <a:lnTo>
                  <a:pt x="6627920" y="209386"/>
                </a:lnTo>
                <a:lnTo>
                  <a:pt x="6628159" y="209482"/>
                </a:lnTo>
                <a:close/>
                <a:moveTo>
                  <a:pt x="6717513" y="209231"/>
                </a:moveTo>
                <a:cubicBezTo>
                  <a:pt x="6727237" y="217388"/>
                  <a:pt x="6727237" y="217388"/>
                  <a:pt x="6727237" y="217388"/>
                </a:cubicBezTo>
                <a:cubicBezTo>
                  <a:pt x="6727237" y="224526"/>
                  <a:pt x="6727237" y="224526"/>
                  <a:pt x="6727237" y="231664"/>
                </a:cubicBezTo>
                <a:cubicBezTo>
                  <a:pt x="6717513" y="231664"/>
                  <a:pt x="6717513" y="224526"/>
                  <a:pt x="6707788" y="224526"/>
                </a:cubicBezTo>
                <a:cubicBezTo>
                  <a:pt x="6707788" y="224526"/>
                  <a:pt x="6707788" y="224526"/>
                  <a:pt x="6707788" y="231664"/>
                </a:cubicBezTo>
                <a:cubicBezTo>
                  <a:pt x="6698065" y="224526"/>
                  <a:pt x="6698065" y="224526"/>
                  <a:pt x="6688340" y="217388"/>
                </a:cubicBezTo>
                <a:cubicBezTo>
                  <a:pt x="6698065" y="217388"/>
                  <a:pt x="6698065" y="217388"/>
                  <a:pt x="6698065" y="209231"/>
                </a:cubicBezTo>
                <a:cubicBezTo>
                  <a:pt x="6707788" y="209231"/>
                  <a:pt x="6698065" y="217388"/>
                  <a:pt x="6698065" y="217388"/>
                </a:cubicBezTo>
                <a:cubicBezTo>
                  <a:pt x="6698065" y="224526"/>
                  <a:pt x="6707788" y="217388"/>
                  <a:pt x="6717513" y="217388"/>
                </a:cubicBezTo>
                <a:cubicBezTo>
                  <a:pt x="6717513" y="224526"/>
                  <a:pt x="6717513" y="224526"/>
                  <a:pt x="6717513" y="224526"/>
                </a:cubicBezTo>
                <a:cubicBezTo>
                  <a:pt x="6727237" y="224526"/>
                  <a:pt x="6727237" y="224526"/>
                  <a:pt x="6727237" y="217388"/>
                </a:cubicBezTo>
                <a:cubicBezTo>
                  <a:pt x="6717513" y="217388"/>
                  <a:pt x="6717513" y="217388"/>
                  <a:pt x="6717513" y="209231"/>
                </a:cubicBezTo>
                <a:close/>
                <a:moveTo>
                  <a:pt x="6767312" y="209231"/>
                </a:moveTo>
                <a:lnTo>
                  <a:pt x="6767411" y="209545"/>
                </a:lnTo>
                <a:lnTo>
                  <a:pt x="6767541" y="209511"/>
                </a:lnTo>
                <a:lnTo>
                  <a:pt x="6767391" y="209233"/>
                </a:lnTo>
                <a:close/>
                <a:moveTo>
                  <a:pt x="6825951" y="209231"/>
                </a:moveTo>
                <a:lnTo>
                  <a:pt x="6825869" y="209495"/>
                </a:lnTo>
                <a:lnTo>
                  <a:pt x="6826051" y="209511"/>
                </a:lnTo>
                <a:lnTo>
                  <a:pt x="6826051" y="209421"/>
                </a:lnTo>
                <a:close/>
                <a:moveTo>
                  <a:pt x="7064337" y="209231"/>
                </a:moveTo>
                <a:cubicBezTo>
                  <a:pt x="7074061" y="209231"/>
                  <a:pt x="7083785" y="217514"/>
                  <a:pt x="7083785" y="217514"/>
                </a:cubicBezTo>
                <a:cubicBezTo>
                  <a:pt x="7074061" y="217514"/>
                  <a:pt x="7083785" y="224761"/>
                  <a:pt x="7074061" y="224761"/>
                </a:cubicBezTo>
                <a:cubicBezTo>
                  <a:pt x="7074061" y="217514"/>
                  <a:pt x="7064337" y="217514"/>
                  <a:pt x="7064337" y="209231"/>
                </a:cubicBezTo>
                <a:close/>
                <a:moveTo>
                  <a:pt x="7133879" y="209231"/>
                </a:moveTo>
                <a:cubicBezTo>
                  <a:pt x="7133879" y="209231"/>
                  <a:pt x="7133879" y="209231"/>
                  <a:pt x="7133879" y="212689"/>
                </a:cubicBezTo>
                <a:lnTo>
                  <a:pt x="7133879" y="217427"/>
                </a:lnTo>
                <a:cubicBezTo>
                  <a:pt x="7143308" y="217427"/>
                  <a:pt x="7143308" y="217427"/>
                  <a:pt x="7143308" y="224761"/>
                </a:cubicBezTo>
                <a:cubicBezTo>
                  <a:pt x="7133879" y="224761"/>
                  <a:pt x="7133879" y="217427"/>
                  <a:pt x="7133879" y="217427"/>
                </a:cubicBezTo>
                <a:lnTo>
                  <a:pt x="7133879" y="217428"/>
                </a:lnTo>
                <a:cubicBezTo>
                  <a:pt x="7122682" y="209231"/>
                  <a:pt x="7133879" y="209231"/>
                  <a:pt x="7133879" y="209231"/>
                </a:cubicBezTo>
                <a:close/>
                <a:moveTo>
                  <a:pt x="7262060" y="209231"/>
                </a:moveTo>
                <a:cubicBezTo>
                  <a:pt x="7262060" y="209231"/>
                  <a:pt x="7271784" y="217428"/>
                  <a:pt x="7262060" y="217428"/>
                </a:cubicBezTo>
                <a:cubicBezTo>
                  <a:pt x="7252335" y="217428"/>
                  <a:pt x="7252335" y="209231"/>
                  <a:pt x="7252335" y="209231"/>
                </a:cubicBezTo>
                <a:cubicBezTo>
                  <a:pt x="7262060" y="209231"/>
                  <a:pt x="7262060" y="209231"/>
                  <a:pt x="7262060" y="209231"/>
                </a:cubicBezTo>
                <a:close/>
                <a:moveTo>
                  <a:pt x="7310679" y="209231"/>
                </a:moveTo>
                <a:lnTo>
                  <a:pt x="7327984" y="227528"/>
                </a:lnTo>
                <a:lnTo>
                  <a:pt x="7330658" y="226310"/>
                </a:lnTo>
                <a:cubicBezTo>
                  <a:pt x="7331896" y="226310"/>
                  <a:pt x="7331896" y="228095"/>
                  <a:pt x="7331896" y="231664"/>
                </a:cubicBezTo>
                <a:lnTo>
                  <a:pt x="7327984" y="227528"/>
                </a:lnTo>
                <a:lnTo>
                  <a:pt x="7327719" y="227649"/>
                </a:lnTo>
                <a:cubicBezTo>
                  <a:pt x="7326326" y="228541"/>
                  <a:pt x="7324470" y="229879"/>
                  <a:pt x="7321994" y="231664"/>
                </a:cubicBezTo>
                <a:cubicBezTo>
                  <a:pt x="7321994" y="217388"/>
                  <a:pt x="7310679" y="224526"/>
                  <a:pt x="7310679" y="209231"/>
                </a:cubicBezTo>
                <a:close/>
                <a:moveTo>
                  <a:pt x="7341325" y="209231"/>
                </a:moveTo>
                <a:lnTo>
                  <a:pt x="7340581" y="209231"/>
                </a:lnTo>
                <a:lnTo>
                  <a:pt x="7340602" y="209401"/>
                </a:lnTo>
                <a:close/>
                <a:moveTo>
                  <a:pt x="7420885" y="209231"/>
                </a:moveTo>
                <a:cubicBezTo>
                  <a:pt x="7430314" y="209231"/>
                  <a:pt x="7420885" y="217428"/>
                  <a:pt x="7430314" y="217428"/>
                </a:cubicBezTo>
                <a:cubicBezTo>
                  <a:pt x="7420885" y="217428"/>
                  <a:pt x="7420885" y="217428"/>
                  <a:pt x="7420885" y="217428"/>
                </a:cubicBezTo>
                <a:cubicBezTo>
                  <a:pt x="7420885" y="217428"/>
                  <a:pt x="7420885" y="217428"/>
                  <a:pt x="7420885" y="209231"/>
                </a:cubicBezTo>
                <a:close/>
                <a:moveTo>
                  <a:pt x="7529323" y="209231"/>
                </a:moveTo>
                <a:cubicBezTo>
                  <a:pt x="7534186" y="209231"/>
                  <a:pt x="7534186" y="209231"/>
                  <a:pt x="7532970" y="210251"/>
                </a:cubicBezTo>
                <a:lnTo>
                  <a:pt x="7532768" y="210464"/>
                </a:lnTo>
                <a:lnTo>
                  <a:pt x="7536312" y="211732"/>
                </a:lnTo>
                <a:cubicBezTo>
                  <a:pt x="7539503" y="214050"/>
                  <a:pt x="7542010" y="217695"/>
                  <a:pt x="7542808" y="221429"/>
                </a:cubicBezTo>
                <a:lnTo>
                  <a:pt x="7541082" y="226127"/>
                </a:lnTo>
                <a:lnTo>
                  <a:pt x="7540262" y="229433"/>
                </a:lnTo>
                <a:cubicBezTo>
                  <a:pt x="7539655" y="230772"/>
                  <a:pt x="7539047" y="231664"/>
                  <a:pt x="7539047" y="231664"/>
                </a:cubicBezTo>
                <a:lnTo>
                  <a:pt x="7541082" y="226127"/>
                </a:lnTo>
                <a:lnTo>
                  <a:pt x="7541478" y="224526"/>
                </a:lnTo>
                <a:cubicBezTo>
                  <a:pt x="7541478" y="220957"/>
                  <a:pt x="7539047" y="217388"/>
                  <a:pt x="7529323" y="217388"/>
                </a:cubicBezTo>
                <a:cubicBezTo>
                  <a:pt x="7529323" y="215349"/>
                  <a:pt x="7529931" y="213819"/>
                  <a:pt x="7530690" y="212672"/>
                </a:cubicBezTo>
                <a:lnTo>
                  <a:pt x="7532768" y="210464"/>
                </a:lnTo>
                <a:close/>
                <a:moveTo>
                  <a:pt x="7667228" y="209231"/>
                </a:moveTo>
                <a:lnTo>
                  <a:pt x="7667386" y="209725"/>
                </a:lnTo>
                <a:lnTo>
                  <a:pt x="7667478" y="209511"/>
                </a:lnTo>
                <a:lnTo>
                  <a:pt x="7667339" y="209264"/>
                </a:lnTo>
                <a:close/>
                <a:moveTo>
                  <a:pt x="7925356" y="209231"/>
                </a:moveTo>
                <a:cubicBezTo>
                  <a:pt x="7925356" y="217427"/>
                  <a:pt x="7925356" y="217427"/>
                  <a:pt x="7934786" y="217427"/>
                </a:cubicBezTo>
                <a:cubicBezTo>
                  <a:pt x="7934786" y="217427"/>
                  <a:pt x="7934786" y="209231"/>
                  <a:pt x="7925356" y="209231"/>
                </a:cubicBezTo>
                <a:close/>
                <a:moveTo>
                  <a:pt x="8074223" y="209231"/>
                </a:moveTo>
                <a:cubicBezTo>
                  <a:pt x="8064439" y="217475"/>
                  <a:pt x="8074223" y="217475"/>
                  <a:pt x="8064439" y="224689"/>
                </a:cubicBezTo>
                <a:cubicBezTo>
                  <a:pt x="8074223" y="224689"/>
                  <a:pt x="8064439" y="231903"/>
                  <a:pt x="8064439" y="231903"/>
                </a:cubicBezTo>
                <a:cubicBezTo>
                  <a:pt x="8064439" y="246331"/>
                  <a:pt x="8074223" y="246331"/>
                  <a:pt x="8084005" y="239117"/>
                </a:cubicBezTo>
                <a:cubicBezTo>
                  <a:pt x="8084005" y="239117"/>
                  <a:pt x="8084005" y="239117"/>
                  <a:pt x="8084005" y="231903"/>
                </a:cubicBezTo>
                <a:cubicBezTo>
                  <a:pt x="8074223" y="231903"/>
                  <a:pt x="8074223" y="231903"/>
                  <a:pt x="8074223" y="231903"/>
                </a:cubicBezTo>
                <a:cubicBezTo>
                  <a:pt x="8074223" y="224689"/>
                  <a:pt x="8074223" y="224689"/>
                  <a:pt x="8074223" y="224689"/>
                </a:cubicBezTo>
                <a:cubicBezTo>
                  <a:pt x="8074223" y="217475"/>
                  <a:pt x="8074223" y="209231"/>
                  <a:pt x="8074223" y="209231"/>
                </a:cubicBezTo>
                <a:close/>
                <a:moveTo>
                  <a:pt x="8084005" y="209231"/>
                </a:moveTo>
                <a:cubicBezTo>
                  <a:pt x="8084005" y="217475"/>
                  <a:pt x="8084005" y="217475"/>
                  <a:pt x="8084005" y="217475"/>
                </a:cubicBezTo>
                <a:cubicBezTo>
                  <a:pt x="8074223" y="217475"/>
                  <a:pt x="8074223" y="224689"/>
                  <a:pt x="8074223" y="224689"/>
                </a:cubicBezTo>
                <a:cubicBezTo>
                  <a:pt x="8084005" y="224689"/>
                  <a:pt x="8084005" y="224689"/>
                  <a:pt x="8084005" y="224689"/>
                </a:cubicBezTo>
                <a:cubicBezTo>
                  <a:pt x="8084005" y="224689"/>
                  <a:pt x="8084005" y="217475"/>
                  <a:pt x="8093789" y="217475"/>
                </a:cubicBezTo>
                <a:cubicBezTo>
                  <a:pt x="8093789" y="224689"/>
                  <a:pt x="8093789" y="224689"/>
                  <a:pt x="8093789" y="224689"/>
                </a:cubicBezTo>
                <a:cubicBezTo>
                  <a:pt x="8103571" y="224689"/>
                  <a:pt x="8103571" y="224689"/>
                  <a:pt x="8103571" y="231903"/>
                </a:cubicBezTo>
                <a:cubicBezTo>
                  <a:pt x="8113355" y="217475"/>
                  <a:pt x="8093789" y="209231"/>
                  <a:pt x="8084005" y="209231"/>
                </a:cubicBezTo>
                <a:close/>
                <a:moveTo>
                  <a:pt x="8944909" y="209231"/>
                </a:moveTo>
                <a:cubicBezTo>
                  <a:pt x="8944909" y="209231"/>
                  <a:pt x="8944909" y="217427"/>
                  <a:pt x="8954338" y="217427"/>
                </a:cubicBezTo>
                <a:cubicBezTo>
                  <a:pt x="8954338" y="209231"/>
                  <a:pt x="8944909" y="209231"/>
                  <a:pt x="8944909" y="209231"/>
                </a:cubicBezTo>
                <a:close/>
                <a:moveTo>
                  <a:pt x="8995003" y="209231"/>
                </a:moveTo>
                <a:cubicBezTo>
                  <a:pt x="8995003" y="217514"/>
                  <a:pt x="9014451" y="224761"/>
                  <a:pt x="9014451" y="217514"/>
                </a:cubicBezTo>
                <a:cubicBezTo>
                  <a:pt x="9004727" y="217514"/>
                  <a:pt x="9004727" y="209231"/>
                  <a:pt x="8995003" y="209231"/>
                </a:cubicBezTo>
                <a:close/>
                <a:moveTo>
                  <a:pt x="9053347" y="209231"/>
                </a:moveTo>
                <a:cubicBezTo>
                  <a:pt x="9043917" y="217427"/>
                  <a:pt x="9043917" y="217427"/>
                  <a:pt x="9053347" y="217427"/>
                </a:cubicBezTo>
                <a:cubicBezTo>
                  <a:pt x="9053347" y="209231"/>
                  <a:pt x="9053347" y="209231"/>
                  <a:pt x="9053347" y="209231"/>
                </a:cubicBezTo>
                <a:close/>
                <a:moveTo>
                  <a:pt x="9072795" y="209231"/>
                </a:moveTo>
                <a:cubicBezTo>
                  <a:pt x="9072795" y="224761"/>
                  <a:pt x="9072795" y="224761"/>
                  <a:pt x="9083993" y="224761"/>
                </a:cubicBezTo>
                <a:cubicBezTo>
                  <a:pt x="9083993" y="224761"/>
                  <a:pt x="9083993" y="209231"/>
                  <a:pt x="9072795" y="209231"/>
                </a:cubicBezTo>
                <a:close/>
                <a:moveTo>
                  <a:pt x="9113460" y="209231"/>
                </a:moveTo>
                <a:lnTo>
                  <a:pt x="9113165" y="209231"/>
                </a:lnTo>
                <a:lnTo>
                  <a:pt x="9104950" y="209231"/>
                </a:lnTo>
                <a:cubicBezTo>
                  <a:pt x="9103735" y="209231"/>
                  <a:pt x="9103735" y="209231"/>
                  <a:pt x="9103735" y="209231"/>
                </a:cubicBezTo>
                <a:cubicBezTo>
                  <a:pt x="9103735" y="209231"/>
                  <a:pt x="9094012" y="217427"/>
                  <a:pt x="9103735" y="217427"/>
                </a:cubicBezTo>
                <a:cubicBezTo>
                  <a:pt x="9108597" y="213329"/>
                  <a:pt x="9111029" y="211280"/>
                  <a:pt x="9112244" y="210255"/>
                </a:cubicBezTo>
                <a:lnTo>
                  <a:pt x="9112767" y="209814"/>
                </a:lnTo>
                <a:lnTo>
                  <a:pt x="9109215" y="215039"/>
                </a:lnTo>
                <a:cubicBezTo>
                  <a:pt x="9108303" y="220232"/>
                  <a:pt x="9115595" y="222949"/>
                  <a:pt x="9122889" y="217514"/>
                </a:cubicBezTo>
                <a:cubicBezTo>
                  <a:pt x="9115595" y="217514"/>
                  <a:pt x="9113772" y="212854"/>
                  <a:pt x="9113316" y="210525"/>
                </a:cubicBezTo>
                <a:lnTo>
                  <a:pt x="9113191" y="209457"/>
                </a:lnTo>
                <a:close/>
                <a:moveTo>
                  <a:pt x="9568721" y="209230"/>
                </a:moveTo>
                <a:cubicBezTo>
                  <a:pt x="9568721" y="209230"/>
                  <a:pt x="9558998" y="217427"/>
                  <a:pt x="9568721" y="217427"/>
                </a:cubicBezTo>
                <a:cubicBezTo>
                  <a:pt x="9578446" y="209230"/>
                  <a:pt x="9568721" y="209230"/>
                  <a:pt x="9568721" y="209230"/>
                </a:cubicBezTo>
                <a:close/>
                <a:moveTo>
                  <a:pt x="2810995" y="208174"/>
                </a:moveTo>
                <a:lnTo>
                  <a:pt x="2810570" y="209019"/>
                </a:lnTo>
                <a:cubicBezTo>
                  <a:pt x="2809312" y="209941"/>
                  <a:pt x="2806794" y="209941"/>
                  <a:pt x="2801760" y="209941"/>
                </a:cubicBezTo>
                <a:cubicBezTo>
                  <a:pt x="2801760" y="209941"/>
                  <a:pt x="2801760" y="209941"/>
                  <a:pt x="2811828" y="209941"/>
                </a:cubicBezTo>
                <a:close/>
                <a:moveTo>
                  <a:pt x="12085270" y="208174"/>
                </a:moveTo>
                <a:lnTo>
                  <a:pt x="12084846" y="209019"/>
                </a:lnTo>
                <a:cubicBezTo>
                  <a:pt x="12083587" y="209941"/>
                  <a:pt x="12081070" y="209941"/>
                  <a:pt x="12076036" y="209941"/>
                </a:cubicBezTo>
                <a:cubicBezTo>
                  <a:pt x="12076036" y="209941"/>
                  <a:pt x="12076036" y="209941"/>
                  <a:pt x="12086104" y="209941"/>
                </a:cubicBezTo>
                <a:close/>
                <a:moveTo>
                  <a:pt x="7557538" y="207739"/>
                </a:moveTo>
                <a:cubicBezTo>
                  <a:pt x="7558791" y="207865"/>
                  <a:pt x="7558791" y="209878"/>
                  <a:pt x="7558791" y="217428"/>
                </a:cubicBezTo>
                <a:cubicBezTo>
                  <a:pt x="7558791" y="217428"/>
                  <a:pt x="7558791" y="209375"/>
                  <a:pt x="7548772" y="217428"/>
                </a:cubicBezTo>
                <a:cubicBezTo>
                  <a:pt x="7548772" y="209375"/>
                  <a:pt x="7548772" y="209375"/>
                  <a:pt x="7548772" y="209375"/>
                </a:cubicBezTo>
                <a:cubicBezTo>
                  <a:pt x="7553781" y="209375"/>
                  <a:pt x="7556285" y="207613"/>
                  <a:pt x="7557538" y="207739"/>
                </a:cubicBezTo>
                <a:close/>
                <a:moveTo>
                  <a:pt x="915506" y="206875"/>
                </a:moveTo>
                <a:cubicBezTo>
                  <a:pt x="910181" y="205838"/>
                  <a:pt x="908293" y="209983"/>
                  <a:pt x="900743" y="209983"/>
                </a:cubicBezTo>
                <a:cubicBezTo>
                  <a:pt x="910810" y="217352"/>
                  <a:pt x="900743" y="217352"/>
                  <a:pt x="900743" y="217352"/>
                </a:cubicBezTo>
                <a:cubicBezTo>
                  <a:pt x="910810" y="217352"/>
                  <a:pt x="922315" y="217352"/>
                  <a:pt x="922315" y="209983"/>
                </a:cubicBezTo>
                <a:cubicBezTo>
                  <a:pt x="919439" y="208141"/>
                  <a:pt x="917282" y="207220"/>
                  <a:pt x="915506" y="206875"/>
                </a:cubicBezTo>
                <a:close/>
                <a:moveTo>
                  <a:pt x="10189782" y="206875"/>
                </a:moveTo>
                <a:cubicBezTo>
                  <a:pt x="10184457" y="205838"/>
                  <a:pt x="10182569" y="209983"/>
                  <a:pt x="10175018" y="209983"/>
                </a:cubicBezTo>
                <a:cubicBezTo>
                  <a:pt x="10185085" y="217352"/>
                  <a:pt x="10175018" y="217352"/>
                  <a:pt x="10175018" y="217352"/>
                </a:cubicBezTo>
                <a:cubicBezTo>
                  <a:pt x="10185085" y="217352"/>
                  <a:pt x="10196591" y="217352"/>
                  <a:pt x="10196591" y="209983"/>
                </a:cubicBezTo>
                <a:cubicBezTo>
                  <a:pt x="10193715" y="208141"/>
                  <a:pt x="10191557" y="207220"/>
                  <a:pt x="10189782" y="206875"/>
                </a:cubicBezTo>
                <a:close/>
                <a:moveTo>
                  <a:pt x="105693" y="206587"/>
                </a:moveTo>
                <a:cubicBezTo>
                  <a:pt x="104616" y="206942"/>
                  <a:pt x="103951" y="207889"/>
                  <a:pt x="103951" y="209781"/>
                </a:cubicBezTo>
                <a:cubicBezTo>
                  <a:pt x="114018" y="209781"/>
                  <a:pt x="114018" y="217352"/>
                  <a:pt x="124084" y="217352"/>
                </a:cubicBezTo>
                <a:cubicBezTo>
                  <a:pt x="124084" y="209781"/>
                  <a:pt x="124084" y="209781"/>
                  <a:pt x="124084" y="209781"/>
                </a:cubicBezTo>
                <a:cubicBezTo>
                  <a:pt x="116518" y="209781"/>
                  <a:pt x="108984" y="205522"/>
                  <a:pt x="105693" y="206587"/>
                </a:cubicBezTo>
                <a:close/>
                <a:moveTo>
                  <a:pt x="9379969" y="206587"/>
                </a:moveTo>
                <a:cubicBezTo>
                  <a:pt x="9378892" y="206942"/>
                  <a:pt x="9378227" y="207889"/>
                  <a:pt x="9378227" y="209781"/>
                </a:cubicBezTo>
                <a:cubicBezTo>
                  <a:pt x="9388294" y="209781"/>
                  <a:pt x="9388294" y="217352"/>
                  <a:pt x="9398360" y="217352"/>
                </a:cubicBezTo>
                <a:cubicBezTo>
                  <a:pt x="9398360" y="209781"/>
                  <a:pt x="9398360" y="209781"/>
                  <a:pt x="9398360" y="209781"/>
                </a:cubicBezTo>
                <a:cubicBezTo>
                  <a:pt x="9390793" y="209781"/>
                  <a:pt x="9383260" y="205522"/>
                  <a:pt x="9379969" y="206587"/>
                </a:cubicBezTo>
                <a:close/>
                <a:moveTo>
                  <a:pt x="8703272" y="206528"/>
                </a:moveTo>
                <a:cubicBezTo>
                  <a:pt x="8701698" y="206732"/>
                  <a:pt x="8699598" y="207613"/>
                  <a:pt x="8696799" y="209375"/>
                </a:cubicBezTo>
                <a:cubicBezTo>
                  <a:pt x="8696799" y="209375"/>
                  <a:pt x="8707997" y="209375"/>
                  <a:pt x="8707997" y="217427"/>
                </a:cubicBezTo>
                <a:cubicBezTo>
                  <a:pt x="8707997" y="211388"/>
                  <a:pt x="8707997" y="205915"/>
                  <a:pt x="8703272" y="206528"/>
                </a:cubicBezTo>
                <a:close/>
                <a:moveTo>
                  <a:pt x="1812388" y="206502"/>
                </a:moveTo>
                <a:cubicBezTo>
                  <a:pt x="1811290" y="206849"/>
                  <a:pt x="1810663" y="207778"/>
                  <a:pt x="1810663" y="209633"/>
                </a:cubicBezTo>
                <a:cubicBezTo>
                  <a:pt x="1810663" y="209633"/>
                  <a:pt x="1816310" y="209633"/>
                  <a:pt x="1823370" y="212764"/>
                </a:cubicBezTo>
                <a:lnTo>
                  <a:pt x="1829890" y="216560"/>
                </a:lnTo>
                <a:lnTo>
                  <a:pt x="1830742" y="209633"/>
                </a:lnTo>
                <a:cubicBezTo>
                  <a:pt x="1823213" y="209633"/>
                  <a:pt x="1815683" y="205458"/>
                  <a:pt x="1812388" y="206502"/>
                </a:cubicBezTo>
                <a:close/>
                <a:moveTo>
                  <a:pt x="11086664" y="206502"/>
                </a:moveTo>
                <a:cubicBezTo>
                  <a:pt x="11085566" y="206849"/>
                  <a:pt x="11084939" y="207778"/>
                  <a:pt x="11084939" y="209633"/>
                </a:cubicBezTo>
                <a:cubicBezTo>
                  <a:pt x="11084939" y="209633"/>
                  <a:pt x="11090586" y="209633"/>
                  <a:pt x="11097645" y="212764"/>
                </a:cubicBezTo>
                <a:lnTo>
                  <a:pt x="11104166" y="216560"/>
                </a:lnTo>
                <a:lnTo>
                  <a:pt x="11105018" y="209633"/>
                </a:lnTo>
                <a:cubicBezTo>
                  <a:pt x="11097489" y="209633"/>
                  <a:pt x="11089959" y="205458"/>
                  <a:pt x="11086664" y="206502"/>
                </a:cubicBezTo>
                <a:close/>
                <a:moveTo>
                  <a:pt x="5814558" y="206402"/>
                </a:moveTo>
                <a:cubicBezTo>
                  <a:pt x="5815497" y="206733"/>
                  <a:pt x="5816123" y="207613"/>
                  <a:pt x="5816123" y="209375"/>
                </a:cubicBezTo>
                <a:cubicBezTo>
                  <a:pt x="5816123" y="217428"/>
                  <a:pt x="5806104" y="217428"/>
                  <a:pt x="5806104" y="209375"/>
                </a:cubicBezTo>
                <a:cubicBezTo>
                  <a:pt x="5806104" y="209375"/>
                  <a:pt x="5811740" y="205411"/>
                  <a:pt x="5814558" y="206402"/>
                </a:cubicBezTo>
                <a:close/>
                <a:moveTo>
                  <a:pt x="5983154" y="206402"/>
                </a:moveTo>
                <a:cubicBezTo>
                  <a:pt x="5984066" y="206733"/>
                  <a:pt x="5984673" y="207613"/>
                  <a:pt x="5984673" y="209375"/>
                </a:cubicBezTo>
                <a:cubicBezTo>
                  <a:pt x="5984673" y="217428"/>
                  <a:pt x="5974949" y="209375"/>
                  <a:pt x="5974949" y="217428"/>
                </a:cubicBezTo>
                <a:cubicBezTo>
                  <a:pt x="5965225" y="217428"/>
                  <a:pt x="5965225" y="217428"/>
                  <a:pt x="5965225" y="217428"/>
                </a:cubicBezTo>
                <a:cubicBezTo>
                  <a:pt x="5974949" y="217428"/>
                  <a:pt x="5974949" y="209375"/>
                  <a:pt x="5974949" y="209375"/>
                </a:cubicBezTo>
                <a:cubicBezTo>
                  <a:pt x="5974949" y="209375"/>
                  <a:pt x="5980419" y="205411"/>
                  <a:pt x="5983154" y="206402"/>
                </a:cubicBezTo>
                <a:close/>
                <a:moveTo>
                  <a:pt x="5857763" y="206319"/>
                </a:moveTo>
                <a:cubicBezTo>
                  <a:pt x="5860581" y="205348"/>
                  <a:pt x="5866217" y="209231"/>
                  <a:pt x="5866217" y="209231"/>
                </a:cubicBezTo>
                <a:cubicBezTo>
                  <a:pt x="5856198" y="209231"/>
                  <a:pt x="5856198" y="209231"/>
                  <a:pt x="5856198" y="209231"/>
                </a:cubicBezTo>
                <a:cubicBezTo>
                  <a:pt x="5856198" y="207505"/>
                  <a:pt x="5856824" y="206643"/>
                  <a:pt x="5857763" y="206319"/>
                </a:cubicBezTo>
                <a:close/>
                <a:moveTo>
                  <a:pt x="8851691" y="206319"/>
                </a:moveTo>
                <a:cubicBezTo>
                  <a:pt x="8850284" y="206642"/>
                  <a:pt x="8848405" y="207505"/>
                  <a:pt x="8845900" y="209231"/>
                </a:cubicBezTo>
                <a:cubicBezTo>
                  <a:pt x="8845900" y="209231"/>
                  <a:pt x="8845900" y="209231"/>
                  <a:pt x="8855919" y="209231"/>
                </a:cubicBezTo>
                <a:cubicBezTo>
                  <a:pt x="8855919" y="209231"/>
                  <a:pt x="8855919" y="205348"/>
                  <a:pt x="8851691" y="206319"/>
                </a:cubicBezTo>
                <a:close/>
                <a:moveTo>
                  <a:pt x="8986092" y="205534"/>
                </a:moveTo>
                <a:lnTo>
                  <a:pt x="8986394" y="206402"/>
                </a:lnTo>
                <a:cubicBezTo>
                  <a:pt x="8988741" y="209375"/>
                  <a:pt x="8992498" y="209375"/>
                  <a:pt x="8984984" y="209375"/>
                </a:cubicBezTo>
                <a:cubicBezTo>
                  <a:pt x="8984984" y="209375"/>
                  <a:pt x="8984984" y="209375"/>
                  <a:pt x="8984984" y="217427"/>
                </a:cubicBezTo>
                <a:cubicBezTo>
                  <a:pt x="8984984" y="209375"/>
                  <a:pt x="8995003" y="209375"/>
                  <a:pt x="8995003" y="209375"/>
                </a:cubicBezTo>
                <a:cubicBezTo>
                  <a:pt x="8989993" y="209375"/>
                  <a:pt x="8987489" y="207613"/>
                  <a:pt x="8986236" y="205851"/>
                </a:cubicBezTo>
                <a:close/>
                <a:moveTo>
                  <a:pt x="4298341" y="204102"/>
                </a:moveTo>
                <a:cubicBezTo>
                  <a:pt x="4295754" y="204102"/>
                  <a:pt x="4293168" y="205995"/>
                  <a:pt x="4293168" y="209781"/>
                </a:cubicBezTo>
                <a:cubicBezTo>
                  <a:pt x="4293168" y="217352"/>
                  <a:pt x="4293168" y="209781"/>
                  <a:pt x="4303512" y="209781"/>
                </a:cubicBezTo>
                <a:cubicBezTo>
                  <a:pt x="4303512" y="205995"/>
                  <a:pt x="4300927" y="204102"/>
                  <a:pt x="4298341" y="204102"/>
                </a:cubicBezTo>
                <a:close/>
                <a:moveTo>
                  <a:pt x="4345191" y="204102"/>
                </a:moveTo>
                <a:cubicBezTo>
                  <a:pt x="4340172" y="204102"/>
                  <a:pt x="4335152" y="205995"/>
                  <a:pt x="4335152" y="209781"/>
                </a:cubicBezTo>
                <a:cubicBezTo>
                  <a:pt x="4345191" y="209781"/>
                  <a:pt x="4355232" y="209781"/>
                  <a:pt x="4355232" y="209781"/>
                </a:cubicBezTo>
                <a:cubicBezTo>
                  <a:pt x="4355232" y="205995"/>
                  <a:pt x="4350212" y="204102"/>
                  <a:pt x="4345191" y="204102"/>
                </a:cubicBezTo>
                <a:close/>
                <a:moveTo>
                  <a:pt x="4984195" y="202762"/>
                </a:moveTo>
                <a:lnTo>
                  <a:pt x="4975847" y="203171"/>
                </a:lnTo>
                <a:cubicBezTo>
                  <a:pt x="4969748" y="204067"/>
                  <a:pt x="4964869" y="205860"/>
                  <a:pt x="4964869" y="209446"/>
                </a:cubicBezTo>
                <a:cubicBezTo>
                  <a:pt x="4972191" y="209446"/>
                  <a:pt x="4979511" y="209446"/>
                  <a:pt x="4982709" y="206421"/>
                </a:cubicBezTo>
                <a:close/>
                <a:moveTo>
                  <a:pt x="2015013" y="202561"/>
                </a:moveTo>
                <a:cubicBezTo>
                  <a:pt x="2004945" y="202561"/>
                  <a:pt x="2004945" y="202561"/>
                  <a:pt x="2004945" y="209941"/>
                </a:cubicBezTo>
                <a:cubicBezTo>
                  <a:pt x="2015013" y="209941"/>
                  <a:pt x="2015013" y="202561"/>
                  <a:pt x="2015013" y="202561"/>
                </a:cubicBezTo>
                <a:close/>
                <a:moveTo>
                  <a:pt x="2545744" y="202561"/>
                </a:moveTo>
                <a:cubicBezTo>
                  <a:pt x="2535676" y="202561"/>
                  <a:pt x="2535676" y="209941"/>
                  <a:pt x="2535676" y="209941"/>
                </a:cubicBezTo>
                <a:cubicBezTo>
                  <a:pt x="2545744" y="209941"/>
                  <a:pt x="2545744" y="209941"/>
                  <a:pt x="2545744" y="209941"/>
                </a:cubicBezTo>
                <a:cubicBezTo>
                  <a:pt x="2545744" y="208096"/>
                  <a:pt x="2545744" y="206713"/>
                  <a:pt x="2545744" y="205543"/>
                </a:cubicBezTo>
                <a:close/>
                <a:moveTo>
                  <a:pt x="2657931" y="202561"/>
                </a:moveTo>
                <a:lnTo>
                  <a:pt x="2656764" y="203096"/>
                </a:lnTo>
                <a:lnTo>
                  <a:pt x="2657931" y="209941"/>
                </a:lnTo>
                <a:cubicBezTo>
                  <a:pt x="2657931" y="209941"/>
                  <a:pt x="2657931" y="209941"/>
                  <a:pt x="2657931" y="202561"/>
                </a:cubicBezTo>
                <a:close/>
                <a:moveTo>
                  <a:pt x="11289289" y="202561"/>
                </a:moveTo>
                <a:cubicBezTo>
                  <a:pt x="11279221" y="202561"/>
                  <a:pt x="11279221" y="202561"/>
                  <a:pt x="11279221" y="209941"/>
                </a:cubicBezTo>
                <a:cubicBezTo>
                  <a:pt x="11289289" y="209941"/>
                  <a:pt x="11289289" y="202561"/>
                  <a:pt x="11289289" y="202561"/>
                </a:cubicBezTo>
                <a:close/>
                <a:moveTo>
                  <a:pt x="11820019" y="202561"/>
                </a:moveTo>
                <a:cubicBezTo>
                  <a:pt x="11809952" y="202561"/>
                  <a:pt x="11809952" y="209941"/>
                  <a:pt x="11809952" y="209941"/>
                </a:cubicBezTo>
                <a:cubicBezTo>
                  <a:pt x="11820019" y="209941"/>
                  <a:pt x="11820019" y="209941"/>
                  <a:pt x="11820019" y="209941"/>
                </a:cubicBezTo>
                <a:cubicBezTo>
                  <a:pt x="11820019" y="208096"/>
                  <a:pt x="11820019" y="206713"/>
                  <a:pt x="11820019" y="205543"/>
                </a:cubicBezTo>
                <a:close/>
                <a:moveTo>
                  <a:pt x="11932207" y="202561"/>
                </a:moveTo>
                <a:lnTo>
                  <a:pt x="11931039" y="203096"/>
                </a:lnTo>
                <a:lnTo>
                  <a:pt x="11932207" y="209941"/>
                </a:lnTo>
                <a:cubicBezTo>
                  <a:pt x="11932207" y="209941"/>
                  <a:pt x="11932207" y="209941"/>
                  <a:pt x="11932207" y="202561"/>
                </a:cubicBezTo>
                <a:close/>
                <a:moveTo>
                  <a:pt x="5331265" y="202367"/>
                </a:moveTo>
                <a:cubicBezTo>
                  <a:pt x="5321513" y="202367"/>
                  <a:pt x="5321513" y="202367"/>
                  <a:pt x="5321513" y="202367"/>
                </a:cubicBezTo>
                <a:cubicBezTo>
                  <a:pt x="5319075" y="204153"/>
                  <a:pt x="5317247" y="205493"/>
                  <a:pt x="5315876" y="206497"/>
                </a:cubicBezTo>
                <a:lnTo>
                  <a:pt x="5314072" y="207819"/>
                </a:lnTo>
                <a:lnTo>
                  <a:pt x="5314754" y="208934"/>
                </a:lnTo>
                <a:lnTo>
                  <a:pt x="5317552" y="208395"/>
                </a:lnTo>
                <a:cubicBezTo>
                  <a:pt x="5322123" y="206386"/>
                  <a:pt x="5323951" y="202367"/>
                  <a:pt x="5331265" y="202367"/>
                </a:cubicBezTo>
                <a:close/>
                <a:moveTo>
                  <a:pt x="6975112" y="202367"/>
                </a:moveTo>
                <a:cubicBezTo>
                  <a:pt x="6975112" y="209511"/>
                  <a:pt x="6975112" y="209511"/>
                  <a:pt x="6975112" y="209511"/>
                </a:cubicBezTo>
                <a:cubicBezTo>
                  <a:pt x="6975112" y="209511"/>
                  <a:pt x="6984863" y="209511"/>
                  <a:pt x="6975112" y="202367"/>
                </a:cubicBezTo>
                <a:close/>
                <a:moveTo>
                  <a:pt x="7014118" y="202367"/>
                </a:moveTo>
                <a:lnTo>
                  <a:pt x="7012196" y="202820"/>
                </a:lnTo>
                <a:lnTo>
                  <a:pt x="7014118" y="209511"/>
                </a:lnTo>
                <a:cubicBezTo>
                  <a:pt x="7014118" y="209511"/>
                  <a:pt x="7014118" y="209511"/>
                  <a:pt x="7014118" y="202367"/>
                </a:cubicBezTo>
                <a:close/>
                <a:moveTo>
                  <a:pt x="7647974" y="202367"/>
                </a:moveTo>
                <a:cubicBezTo>
                  <a:pt x="7647974" y="209511"/>
                  <a:pt x="7647974" y="209511"/>
                  <a:pt x="7647974" y="209511"/>
                </a:cubicBezTo>
                <a:cubicBezTo>
                  <a:pt x="7655288" y="209511"/>
                  <a:pt x="7662601" y="205493"/>
                  <a:pt x="7665802" y="206497"/>
                </a:cubicBezTo>
                <a:lnTo>
                  <a:pt x="7667339" y="209264"/>
                </a:lnTo>
                <a:lnTo>
                  <a:pt x="7667472" y="209303"/>
                </a:lnTo>
                <a:lnTo>
                  <a:pt x="7667325" y="203037"/>
                </a:lnTo>
                <a:lnTo>
                  <a:pt x="7667254" y="202522"/>
                </a:lnTo>
                <a:lnTo>
                  <a:pt x="7661687" y="206386"/>
                </a:lnTo>
                <a:cubicBezTo>
                  <a:pt x="7657116" y="209065"/>
                  <a:pt x="7655288" y="207725"/>
                  <a:pt x="7647974" y="202367"/>
                </a:cubicBezTo>
                <a:close/>
                <a:moveTo>
                  <a:pt x="7698126" y="202367"/>
                </a:moveTo>
                <a:cubicBezTo>
                  <a:pt x="7688373" y="202367"/>
                  <a:pt x="7688373" y="209511"/>
                  <a:pt x="7688373" y="209511"/>
                </a:cubicBezTo>
                <a:cubicBezTo>
                  <a:pt x="7688373" y="202367"/>
                  <a:pt x="7698126" y="217676"/>
                  <a:pt x="7698126" y="217676"/>
                </a:cubicBezTo>
                <a:cubicBezTo>
                  <a:pt x="7698126" y="209511"/>
                  <a:pt x="7698126" y="209511"/>
                  <a:pt x="7698126" y="202367"/>
                </a:cubicBezTo>
                <a:close/>
                <a:moveTo>
                  <a:pt x="7934950" y="202367"/>
                </a:moveTo>
                <a:cubicBezTo>
                  <a:pt x="7934950" y="202367"/>
                  <a:pt x="7934950" y="202367"/>
                  <a:pt x="7934950" y="209511"/>
                </a:cubicBezTo>
                <a:lnTo>
                  <a:pt x="7936802" y="208736"/>
                </a:lnTo>
                <a:close/>
                <a:moveTo>
                  <a:pt x="7965598" y="202367"/>
                </a:moveTo>
                <a:lnTo>
                  <a:pt x="7965598" y="209511"/>
                </a:lnTo>
                <a:cubicBezTo>
                  <a:pt x="7975351" y="209511"/>
                  <a:pt x="7975351" y="202367"/>
                  <a:pt x="7965598" y="202367"/>
                </a:cubicBezTo>
                <a:close/>
                <a:moveTo>
                  <a:pt x="7994852" y="202367"/>
                </a:moveTo>
                <a:cubicBezTo>
                  <a:pt x="7994852" y="209511"/>
                  <a:pt x="7985102" y="209511"/>
                  <a:pt x="7985102" y="209511"/>
                </a:cubicBezTo>
                <a:cubicBezTo>
                  <a:pt x="7985102" y="217676"/>
                  <a:pt x="7994852" y="209511"/>
                  <a:pt x="7994852" y="209511"/>
                </a:cubicBezTo>
                <a:cubicBezTo>
                  <a:pt x="7985102" y="217676"/>
                  <a:pt x="7985102" y="224820"/>
                  <a:pt x="7975351" y="231965"/>
                </a:cubicBezTo>
                <a:cubicBezTo>
                  <a:pt x="7975351" y="224820"/>
                  <a:pt x="7975351" y="217676"/>
                  <a:pt x="7965598" y="217676"/>
                </a:cubicBezTo>
                <a:cubicBezTo>
                  <a:pt x="7954454" y="217676"/>
                  <a:pt x="7944702" y="217676"/>
                  <a:pt x="7944702" y="209511"/>
                </a:cubicBezTo>
                <a:cubicBezTo>
                  <a:pt x="7944702" y="209511"/>
                  <a:pt x="7954454" y="202367"/>
                  <a:pt x="7944702" y="202367"/>
                </a:cubicBezTo>
                <a:cubicBezTo>
                  <a:pt x="7944702" y="202367"/>
                  <a:pt x="7944702" y="204153"/>
                  <a:pt x="7943484" y="205939"/>
                </a:cubicBezTo>
                <a:lnTo>
                  <a:pt x="7936802" y="208736"/>
                </a:lnTo>
                <a:lnTo>
                  <a:pt x="7938016" y="212913"/>
                </a:lnTo>
                <a:cubicBezTo>
                  <a:pt x="7942150" y="214556"/>
                  <a:pt x="7947217" y="215637"/>
                  <a:pt x="7946682" y="220088"/>
                </a:cubicBezTo>
                <a:lnTo>
                  <a:pt x="7945574" y="222740"/>
                </a:lnTo>
                <a:lnTo>
                  <a:pt x="7949752" y="223927"/>
                </a:lnTo>
                <a:cubicBezTo>
                  <a:pt x="7954803" y="224820"/>
                  <a:pt x="7960026" y="224820"/>
                  <a:pt x="7965598" y="224820"/>
                </a:cubicBezTo>
                <a:cubicBezTo>
                  <a:pt x="7965598" y="228392"/>
                  <a:pt x="7968036" y="231965"/>
                  <a:pt x="7971693" y="234644"/>
                </a:cubicBezTo>
                <a:lnTo>
                  <a:pt x="7981604" y="237944"/>
                </a:lnTo>
                <a:lnTo>
                  <a:pt x="7985102" y="231965"/>
                </a:lnTo>
                <a:cubicBezTo>
                  <a:pt x="7985102" y="239109"/>
                  <a:pt x="7985102" y="239109"/>
                  <a:pt x="7994852" y="239109"/>
                </a:cubicBezTo>
                <a:cubicBezTo>
                  <a:pt x="7994852" y="231965"/>
                  <a:pt x="7985102" y="231965"/>
                  <a:pt x="7985102" y="224820"/>
                </a:cubicBezTo>
                <a:cubicBezTo>
                  <a:pt x="7994852" y="224820"/>
                  <a:pt x="7994852" y="224820"/>
                  <a:pt x="7994852" y="224820"/>
                </a:cubicBezTo>
                <a:cubicBezTo>
                  <a:pt x="7994852" y="217676"/>
                  <a:pt x="7994852" y="217676"/>
                  <a:pt x="7994852" y="217676"/>
                </a:cubicBezTo>
                <a:cubicBezTo>
                  <a:pt x="7994852" y="209511"/>
                  <a:pt x="7994852" y="209511"/>
                  <a:pt x="8004605" y="209511"/>
                </a:cubicBezTo>
                <a:cubicBezTo>
                  <a:pt x="8004605" y="202367"/>
                  <a:pt x="7994852" y="202367"/>
                  <a:pt x="7994852" y="202367"/>
                </a:cubicBezTo>
                <a:close/>
                <a:moveTo>
                  <a:pt x="8499153" y="202367"/>
                </a:moveTo>
                <a:cubicBezTo>
                  <a:pt x="8499153" y="202367"/>
                  <a:pt x="8493668" y="206386"/>
                  <a:pt x="8495039" y="208395"/>
                </a:cubicBezTo>
                <a:lnTo>
                  <a:pt x="8498416" y="209312"/>
                </a:lnTo>
                <a:lnTo>
                  <a:pt x="8493008" y="210511"/>
                </a:lnTo>
                <a:cubicBezTo>
                  <a:pt x="8489969" y="212048"/>
                  <a:pt x="8488145" y="214610"/>
                  <a:pt x="8485107" y="216147"/>
                </a:cubicBezTo>
                <a:lnTo>
                  <a:pt x="8479650" y="217357"/>
                </a:lnTo>
                <a:lnTo>
                  <a:pt x="8479650" y="214343"/>
                </a:lnTo>
                <a:cubicBezTo>
                  <a:pt x="8479650" y="213084"/>
                  <a:pt x="8479650" y="211553"/>
                  <a:pt x="8479650" y="209511"/>
                </a:cubicBezTo>
                <a:cubicBezTo>
                  <a:pt x="8499153" y="209511"/>
                  <a:pt x="8489401" y="202367"/>
                  <a:pt x="8499153" y="202367"/>
                </a:cubicBezTo>
                <a:close/>
                <a:moveTo>
                  <a:pt x="8578559" y="202367"/>
                </a:moveTo>
                <a:cubicBezTo>
                  <a:pt x="8578559" y="209511"/>
                  <a:pt x="8578559" y="209511"/>
                  <a:pt x="8568807" y="209511"/>
                </a:cubicBezTo>
                <a:cubicBezTo>
                  <a:pt x="8568807" y="202367"/>
                  <a:pt x="8549304" y="209511"/>
                  <a:pt x="8549304" y="217676"/>
                </a:cubicBezTo>
                <a:cubicBezTo>
                  <a:pt x="8559056" y="217676"/>
                  <a:pt x="8568807" y="217676"/>
                  <a:pt x="8568807" y="217676"/>
                </a:cubicBezTo>
                <a:cubicBezTo>
                  <a:pt x="8568807" y="202367"/>
                  <a:pt x="8578559" y="224820"/>
                  <a:pt x="8578559" y="224820"/>
                </a:cubicBezTo>
                <a:cubicBezTo>
                  <a:pt x="8578559" y="224820"/>
                  <a:pt x="8578559" y="224820"/>
                  <a:pt x="8578559" y="231965"/>
                </a:cubicBezTo>
                <a:cubicBezTo>
                  <a:pt x="8588310" y="231965"/>
                  <a:pt x="8588310" y="239109"/>
                  <a:pt x="8588310" y="231965"/>
                </a:cubicBezTo>
                <a:cubicBezTo>
                  <a:pt x="8598062" y="231965"/>
                  <a:pt x="8598062" y="231965"/>
                  <a:pt x="8598062" y="231965"/>
                </a:cubicBezTo>
                <a:cubicBezTo>
                  <a:pt x="8598062" y="224820"/>
                  <a:pt x="8588310" y="224820"/>
                  <a:pt x="8588310" y="217676"/>
                </a:cubicBezTo>
                <a:cubicBezTo>
                  <a:pt x="8598062" y="217676"/>
                  <a:pt x="8598062" y="224820"/>
                  <a:pt x="8598062" y="224820"/>
                </a:cubicBezTo>
                <a:cubicBezTo>
                  <a:pt x="8598062" y="209511"/>
                  <a:pt x="8598062" y="202367"/>
                  <a:pt x="8578559" y="202367"/>
                </a:cubicBezTo>
                <a:close/>
                <a:moveTo>
                  <a:pt x="5133334" y="202347"/>
                </a:moveTo>
                <a:lnTo>
                  <a:pt x="5133285" y="202367"/>
                </a:lnTo>
                <a:lnTo>
                  <a:pt x="5133378" y="202367"/>
                </a:lnTo>
                <a:lnTo>
                  <a:pt x="5133378" y="202355"/>
                </a:lnTo>
                <a:close/>
                <a:moveTo>
                  <a:pt x="5350547" y="202329"/>
                </a:moveTo>
                <a:cubicBezTo>
                  <a:pt x="5350547" y="202329"/>
                  <a:pt x="5350547" y="202329"/>
                  <a:pt x="5350547" y="209231"/>
                </a:cubicBezTo>
                <a:cubicBezTo>
                  <a:pt x="5341118" y="209231"/>
                  <a:pt x="5350547" y="202329"/>
                  <a:pt x="5350547" y="202329"/>
                </a:cubicBezTo>
                <a:close/>
                <a:moveTo>
                  <a:pt x="5381193" y="202329"/>
                </a:moveTo>
                <a:cubicBezTo>
                  <a:pt x="5391212" y="202329"/>
                  <a:pt x="5381193" y="209375"/>
                  <a:pt x="5391212" y="209375"/>
                </a:cubicBezTo>
                <a:cubicBezTo>
                  <a:pt x="5381193" y="217428"/>
                  <a:pt x="5381193" y="209375"/>
                  <a:pt x="5381193" y="202329"/>
                </a:cubicBezTo>
                <a:close/>
                <a:moveTo>
                  <a:pt x="5519097" y="202329"/>
                </a:moveTo>
                <a:cubicBezTo>
                  <a:pt x="5519097" y="209231"/>
                  <a:pt x="5509668" y="209231"/>
                  <a:pt x="5509668" y="209231"/>
                </a:cubicBezTo>
                <a:cubicBezTo>
                  <a:pt x="5509668" y="202329"/>
                  <a:pt x="5509668" y="209231"/>
                  <a:pt x="5519097" y="202329"/>
                </a:cubicBezTo>
                <a:close/>
                <a:moveTo>
                  <a:pt x="5637554" y="202329"/>
                </a:moveTo>
                <a:cubicBezTo>
                  <a:pt x="5647573" y="202329"/>
                  <a:pt x="5647573" y="217428"/>
                  <a:pt x="5637554" y="217428"/>
                </a:cubicBezTo>
                <a:cubicBezTo>
                  <a:pt x="5647573" y="209375"/>
                  <a:pt x="5637554" y="209375"/>
                  <a:pt x="5637554" y="202329"/>
                </a:cubicBezTo>
                <a:close/>
                <a:moveTo>
                  <a:pt x="5796675" y="202329"/>
                </a:moveTo>
                <a:cubicBezTo>
                  <a:pt x="5806104" y="202329"/>
                  <a:pt x="5806104" y="209231"/>
                  <a:pt x="5796675" y="209231"/>
                </a:cubicBezTo>
                <a:cubicBezTo>
                  <a:pt x="5796675" y="202329"/>
                  <a:pt x="5796675" y="202329"/>
                  <a:pt x="5796675" y="202329"/>
                </a:cubicBezTo>
                <a:close/>
                <a:moveTo>
                  <a:pt x="5984673" y="202329"/>
                </a:moveTo>
                <a:cubicBezTo>
                  <a:pt x="5984673" y="202329"/>
                  <a:pt x="5974654" y="209231"/>
                  <a:pt x="5974654" y="202329"/>
                </a:cubicBezTo>
                <a:cubicBezTo>
                  <a:pt x="5974654" y="202329"/>
                  <a:pt x="5974654" y="202329"/>
                  <a:pt x="5984673" y="202329"/>
                </a:cubicBezTo>
                <a:close/>
                <a:moveTo>
                  <a:pt x="6143499" y="202329"/>
                </a:moveTo>
                <a:lnTo>
                  <a:pt x="6143486" y="202331"/>
                </a:lnTo>
                <a:lnTo>
                  <a:pt x="6143437" y="202367"/>
                </a:lnTo>
                <a:lnTo>
                  <a:pt x="6143501" y="202367"/>
                </a:lnTo>
                <a:close/>
                <a:moveTo>
                  <a:pt x="6252232" y="202329"/>
                </a:moveTo>
                <a:cubicBezTo>
                  <a:pt x="6252232" y="209231"/>
                  <a:pt x="6252232" y="209231"/>
                  <a:pt x="6252232" y="209231"/>
                </a:cubicBezTo>
                <a:cubicBezTo>
                  <a:pt x="6242213" y="209231"/>
                  <a:pt x="6252232" y="202329"/>
                  <a:pt x="6252232" y="202329"/>
                </a:cubicBezTo>
                <a:close/>
                <a:moveTo>
                  <a:pt x="6291010" y="202329"/>
                </a:moveTo>
                <a:cubicBezTo>
                  <a:pt x="6302325" y="209375"/>
                  <a:pt x="6302325" y="209375"/>
                  <a:pt x="6302325" y="209375"/>
                </a:cubicBezTo>
                <a:cubicBezTo>
                  <a:pt x="6302325" y="217428"/>
                  <a:pt x="6291010" y="209375"/>
                  <a:pt x="6291010" y="217428"/>
                </a:cubicBezTo>
                <a:cubicBezTo>
                  <a:pt x="6281109" y="209375"/>
                  <a:pt x="6291010" y="209375"/>
                  <a:pt x="6291010" y="209375"/>
                </a:cubicBezTo>
                <a:cubicBezTo>
                  <a:pt x="6291010" y="202329"/>
                  <a:pt x="6291010" y="202329"/>
                  <a:pt x="6291010" y="202329"/>
                </a:cubicBezTo>
                <a:close/>
                <a:moveTo>
                  <a:pt x="6420782" y="202329"/>
                </a:moveTo>
                <a:cubicBezTo>
                  <a:pt x="6430211" y="202329"/>
                  <a:pt x="6430211" y="209375"/>
                  <a:pt x="6430211" y="217428"/>
                </a:cubicBezTo>
                <a:cubicBezTo>
                  <a:pt x="6420782" y="209375"/>
                  <a:pt x="6420782" y="209375"/>
                  <a:pt x="6420782" y="202329"/>
                </a:cubicBezTo>
                <a:close/>
                <a:moveTo>
                  <a:pt x="6479126" y="202329"/>
                </a:moveTo>
                <a:cubicBezTo>
                  <a:pt x="6479126" y="202329"/>
                  <a:pt x="6479126" y="202329"/>
                  <a:pt x="6490324" y="209231"/>
                </a:cubicBezTo>
                <a:cubicBezTo>
                  <a:pt x="6490324" y="202329"/>
                  <a:pt x="6490324" y="202329"/>
                  <a:pt x="6479126" y="202329"/>
                </a:cubicBezTo>
                <a:close/>
                <a:moveTo>
                  <a:pt x="6697770" y="202329"/>
                </a:moveTo>
                <a:cubicBezTo>
                  <a:pt x="6697770" y="209375"/>
                  <a:pt x="6697770" y="209375"/>
                  <a:pt x="6697770" y="209375"/>
                </a:cubicBezTo>
                <a:cubicBezTo>
                  <a:pt x="6688046" y="217428"/>
                  <a:pt x="6688046" y="217428"/>
                  <a:pt x="6688046" y="217428"/>
                </a:cubicBezTo>
                <a:cubicBezTo>
                  <a:pt x="6678322" y="209375"/>
                  <a:pt x="6678322" y="209375"/>
                  <a:pt x="6678322" y="202329"/>
                </a:cubicBezTo>
                <a:cubicBezTo>
                  <a:pt x="6697770" y="202329"/>
                  <a:pt x="6697770" y="202329"/>
                  <a:pt x="6697770" y="202329"/>
                </a:cubicBezTo>
                <a:close/>
                <a:moveTo>
                  <a:pt x="7321878" y="202329"/>
                </a:moveTo>
                <a:cubicBezTo>
                  <a:pt x="7310876" y="209231"/>
                  <a:pt x="7301250" y="202329"/>
                  <a:pt x="7301250" y="202329"/>
                </a:cubicBezTo>
                <a:cubicBezTo>
                  <a:pt x="7310876" y="202329"/>
                  <a:pt x="7321878" y="202329"/>
                  <a:pt x="7321878" y="202329"/>
                </a:cubicBezTo>
                <a:close/>
                <a:moveTo>
                  <a:pt x="7498732" y="202329"/>
                </a:moveTo>
                <a:cubicBezTo>
                  <a:pt x="7509876" y="209410"/>
                  <a:pt x="7509876" y="217502"/>
                  <a:pt x="7509876" y="224583"/>
                </a:cubicBezTo>
                <a:cubicBezTo>
                  <a:pt x="7509876" y="224583"/>
                  <a:pt x="7498732" y="217502"/>
                  <a:pt x="7488980" y="217502"/>
                </a:cubicBezTo>
                <a:cubicBezTo>
                  <a:pt x="7498732" y="224583"/>
                  <a:pt x="7498732" y="224583"/>
                  <a:pt x="7498732" y="224583"/>
                </a:cubicBezTo>
                <a:cubicBezTo>
                  <a:pt x="7498732" y="231664"/>
                  <a:pt x="7488980" y="217502"/>
                  <a:pt x="7479230" y="224583"/>
                </a:cubicBezTo>
                <a:cubicBezTo>
                  <a:pt x="7479230" y="217502"/>
                  <a:pt x="7479230" y="217502"/>
                  <a:pt x="7479230" y="209410"/>
                </a:cubicBezTo>
                <a:lnTo>
                  <a:pt x="7495946" y="209410"/>
                </a:lnTo>
                <a:lnTo>
                  <a:pt x="7495074" y="206881"/>
                </a:lnTo>
                <a:cubicBezTo>
                  <a:pt x="7493856" y="204099"/>
                  <a:pt x="7493856" y="202329"/>
                  <a:pt x="7498732" y="202329"/>
                </a:cubicBezTo>
                <a:close/>
                <a:moveTo>
                  <a:pt x="8221794" y="202329"/>
                </a:moveTo>
                <a:cubicBezTo>
                  <a:pt x="8231609" y="209481"/>
                  <a:pt x="8231609" y="217655"/>
                  <a:pt x="8231609" y="217655"/>
                </a:cubicBezTo>
                <a:cubicBezTo>
                  <a:pt x="8231609" y="217655"/>
                  <a:pt x="8231609" y="217655"/>
                  <a:pt x="8231609" y="224807"/>
                </a:cubicBezTo>
                <a:cubicBezTo>
                  <a:pt x="8231609" y="231959"/>
                  <a:pt x="8231609" y="224807"/>
                  <a:pt x="8242827" y="224807"/>
                </a:cubicBezTo>
                <a:cubicBezTo>
                  <a:pt x="8231609" y="231959"/>
                  <a:pt x="8242827" y="239111"/>
                  <a:pt x="8231609" y="246263"/>
                </a:cubicBezTo>
                <a:cubicBezTo>
                  <a:pt x="8231609" y="246263"/>
                  <a:pt x="8231609" y="246710"/>
                  <a:pt x="8231784" y="247381"/>
                </a:cubicBezTo>
                <a:lnTo>
                  <a:pt x="8232563" y="248941"/>
                </a:lnTo>
                <a:lnTo>
                  <a:pt x="8234589" y="249840"/>
                </a:lnTo>
                <a:lnTo>
                  <a:pt x="8236047" y="252080"/>
                </a:lnTo>
                <a:lnTo>
                  <a:pt x="8236342" y="252298"/>
                </a:lnTo>
                <a:cubicBezTo>
                  <a:pt x="8237919" y="252969"/>
                  <a:pt x="8240022" y="253416"/>
                  <a:pt x="8242827" y="253416"/>
                </a:cubicBezTo>
                <a:cubicBezTo>
                  <a:pt x="8250189" y="253416"/>
                  <a:pt x="8246508" y="249393"/>
                  <a:pt x="8248348" y="250398"/>
                </a:cubicBezTo>
                <a:cubicBezTo>
                  <a:pt x="8248962" y="250734"/>
                  <a:pt x="8250189" y="251628"/>
                  <a:pt x="8252642" y="253416"/>
                </a:cubicBezTo>
                <a:cubicBezTo>
                  <a:pt x="8262458" y="260568"/>
                  <a:pt x="8242827" y="253416"/>
                  <a:pt x="8252642" y="260568"/>
                </a:cubicBezTo>
                <a:cubicBezTo>
                  <a:pt x="8242827" y="260568"/>
                  <a:pt x="8242827" y="253416"/>
                  <a:pt x="8231609" y="253416"/>
                </a:cubicBezTo>
                <a:cubicBezTo>
                  <a:pt x="8234413" y="253416"/>
                  <a:pt x="8235816" y="252969"/>
                  <a:pt x="8236188" y="252298"/>
                </a:cubicBezTo>
                <a:lnTo>
                  <a:pt x="8236047" y="252080"/>
                </a:lnTo>
                <a:lnTo>
                  <a:pt x="8233011" y="249840"/>
                </a:lnTo>
                <a:lnTo>
                  <a:pt x="8232563" y="248941"/>
                </a:lnTo>
                <a:lnTo>
                  <a:pt x="8229046" y="247381"/>
                </a:lnTo>
                <a:cubicBezTo>
                  <a:pt x="8226789" y="246710"/>
                  <a:pt x="8224247" y="246263"/>
                  <a:pt x="8221794" y="246263"/>
                </a:cubicBezTo>
                <a:cubicBezTo>
                  <a:pt x="8231609" y="239111"/>
                  <a:pt x="8231609" y="239111"/>
                  <a:pt x="8231609" y="239111"/>
                </a:cubicBezTo>
                <a:cubicBezTo>
                  <a:pt x="8231609" y="231959"/>
                  <a:pt x="8221794" y="217655"/>
                  <a:pt x="8221794" y="202329"/>
                </a:cubicBezTo>
                <a:close/>
                <a:moveTo>
                  <a:pt x="9083993" y="202329"/>
                </a:moveTo>
                <a:lnTo>
                  <a:pt x="9085245" y="212520"/>
                </a:lnTo>
                <a:cubicBezTo>
                  <a:pt x="9086498" y="215414"/>
                  <a:pt x="9089002" y="217427"/>
                  <a:pt x="9094012" y="217427"/>
                </a:cubicBezTo>
                <a:cubicBezTo>
                  <a:pt x="9094012" y="209375"/>
                  <a:pt x="9094012" y="209375"/>
                  <a:pt x="9094012" y="209375"/>
                </a:cubicBezTo>
                <a:cubicBezTo>
                  <a:pt x="9094012" y="209375"/>
                  <a:pt x="9094012" y="205411"/>
                  <a:pt x="9089784" y="203429"/>
                </a:cubicBezTo>
                <a:close/>
                <a:moveTo>
                  <a:pt x="4400845" y="202328"/>
                </a:moveTo>
                <a:cubicBezTo>
                  <a:pt x="4400845" y="202328"/>
                  <a:pt x="4400845" y="217427"/>
                  <a:pt x="4410563" y="217427"/>
                </a:cubicBezTo>
                <a:cubicBezTo>
                  <a:pt x="4410563" y="209374"/>
                  <a:pt x="4400845" y="202328"/>
                  <a:pt x="4400845" y="202328"/>
                </a:cubicBezTo>
                <a:close/>
                <a:moveTo>
                  <a:pt x="4639227" y="202328"/>
                </a:moveTo>
                <a:cubicBezTo>
                  <a:pt x="4639227" y="209231"/>
                  <a:pt x="4648664" y="209231"/>
                  <a:pt x="4648664" y="209231"/>
                </a:cubicBezTo>
                <a:cubicBezTo>
                  <a:pt x="4648664" y="209231"/>
                  <a:pt x="4648664" y="202328"/>
                  <a:pt x="4639227" y="202328"/>
                </a:cubicBezTo>
                <a:close/>
                <a:moveTo>
                  <a:pt x="4668405" y="202328"/>
                </a:moveTo>
                <a:cubicBezTo>
                  <a:pt x="4668405" y="202328"/>
                  <a:pt x="4668405" y="206211"/>
                  <a:pt x="4672507" y="205240"/>
                </a:cubicBezTo>
                <a:lnTo>
                  <a:pt x="4673052" y="204956"/>
                </a:lnTo>
                <a:lnTo>
                  <a:pt x="4672653" y="203407"/>
                </a:lnTo>
                <a:cubicBezTo>
                  <a:pt x="4672048" y="202760"/>
                  <a:pt x="4670837" y="202328"/>
                  <a:pt x="4668405" y="202328"/>
                </a:cubicBezTo>
                <a:close/>
                <a:moveTo>
                  <a:pt x="4668405" y="202328"/>
                </a:moveTo>
                <a:cubicBezTo>
                  <a:pt x="4658673" y="202328"/>
                  <a:pt x="4658673" y="209231"/>
                  <a:pt x="4658673" y="209231"/>
                </a:cubicBezTo>
                <a:cubicBezTo>
                  <a:pt x="4658673" y="209231"/>
                  <a:pt x="4668405" y="209231"/>
                  <a:pt x="4668405" y="202328"/>
                </a:cubicBezTo>
                <a:close/>
                <a:moveTo>
                  <a:pt x="4678122" y="202328"/>
                </a:moveTo>
                <a:lnTo>
                  <a:pt x="4673052" y="204956"/>
                </a:lnTo>
                <a:lnTo>
                  <a:pt x="4673270" y="205779"/>
                </a:lnTo>
                <a:cubicBezTo>
                  <a:pt x="4673270" y="207505"/>
                  <a:pt x="4673270" y="209231"/>
                  <a:pt x="4678122" y="209231"/>
                </a:cubicBezTo>
                <a:cubicBezTo>
                  <a:pt x="4678122" y="209231"/>
                  <a:pt x="4678122" y="209231"/>
                  <a:pt x="4678122" y="202328"/>
                </a:cubicBezTo>
                <a:close/>
                <a:moveTo>
                  <a:pt x="5153710" y="202328"/>
                </a:moveTo>
                <a:lnTo>
                  <a:pt x="5153119" y="202328"/>
                </a:lnTo>
                <a:lnTo>
                  <a:pt x="5153119" y="202585"/>
                </a:lnTo>
                <a:lnTo>
                  <a:pt x="5153255" y="202760"/>
                </a:lnTo>
                <a:lnTo>
                  <a:pt x="5153710" y="202760"/>
                </a:lnTo>
                <a:close/>
                <a:moveTo>
                  <a:pt x="5271458" y="202328"/>
                </a:moveTo>
                <a:cubicBezTo>
                  <a:pt x="5271458" y="202328"/>
                  <a:pt x="5271458" y="209375"/>
                  <a:pt x="5261558" y="209375"/>
                </a:cubicBezTo>
                <a:cubicBezTo>
                  <a:pt x="5271458" y="217427"/>
                  <a:pt x="5271458" y="217427"/>
                  <a:pt x="5271458" y="217427"/>
                </a:cubicBezTo>
                <a:cubicBezTo>
                  <a:pt x="5282774" y="217427"/>
                  <a:pt x="5282774" y="209375"/>
                  <a:pt x="5282774" y="209375"/>
                </a:cubicBezTo>
                <a:cubicBezTo>
                  <a:pt x="5271458" y="209375"/>
                  <a:pt x="5271458" y="202328"/>
                  <a:pt x="5271458" y="202328"/>
                </a:cubicBezTo>
                <a:close/>
                <a:moveTo>
                  <a:pt x="8014346" y="202328"/>
                </a:moveTo>
                <a:cubicBezTo>
                  <a:pt x="8014346" y="204090"/>
                  <a:pt x="8014346" y="205915"/>
                  <a:pt x="8014346" y="207534"/>
                </a:cubicBezTo>
                <a:lnTo>
                  <a:pt x="8014346" y="209375"/>
                </a:lnTo>
                <a:cubicBezTo>
                  <a:pt x="8023775" y="209375"/>
                  <a:pt x="8023775" y="209375"/>
                  <a:pt x="8023775" y="209375"/>
                </a:cubicBezTo>
                <a:cubicBezTo>
                  <a:pt x="8014346" y="209375"/>
                  <a:pt x="8014346" y="202328"/>
                  <a:pt x="8014346" y="202328"/>
                </a:cubicBezTo>
                <a:close/>
                <a:moveTo>
                  <a:pt x="8766634" y="202328"/>
                </a:moveTo>
                <a:cubicBezTo>
                  <a:pt x="8766634" y="202328"/>
                  <a:pt x="8766634" y="202328"/>
                  <a:pt x="8766634" y="209458"/>
                </a:cubicBezTo>
                <a:cubicBezTo>
                  <a:pt x="8766634" y="205893"/>
                  <a:pt x="8766634" y="204111"/>
                  <a:pt x="8767850" y="203220"/>
                </a:cubicBezTo>
                <a:lnTo>
                  <a:pt x="8771497" y="202838"/>
                </a:lnTo>
                <a:close/>
                <a:moveTo>
                  <a:pt x="8776359" y="202328"/>
                </a:moveTo>
                <a:lnTo>
                  <a:pt x="8771497" y="202838"/>
                </a:lnTo>
                <a:lnTo>
                  <a:pt x="8775143" y="203220"/>
                </a:lnTo>
                <a:cubicBezTo>
                  <a:pt x="8776359" y="204111"/>
                  <a:pt x="8776359" y="205893"/>
                  <a:pt x="8776359" y="209458"/>
                </a:cubicBezTo>
                <a:cubicBezTo>
                  <a:pt x="8766634" y="209458"/>
                  <a:pt x="8776359" y="217607"/>
                  <a:pt x="8766634" y="217607"/>
                </a:cubicBezTo>
                <a:lnTo>
                  <a:pt x="8756911" y="217607"/>
                </a:lnTo>
                <a:cubicBezTo>
                  <a:pt x="8756911" y="217607"/>
                  <a:pt x="8766634" y="217607"/>
                  <a:pt x="8766634" y="209458"/>
                </a:cubicBezTo>
                <a:cubicBezTo>
                  <a:pt x="8756911" y="209458"/>
                  <a:pt x="8756911" y="217607"/>
                  <a:pt x="8747186" y="209458"/>
                </a:cubicBezTo>
                <a:cubicBezTo>
                  <a:pt x="8747186" y="217607"/>
                  <a:pt x="8747186" y="217607"/>
                  <a:pt x="8756911" y="224737"/>
                </a:cubicBezTo>
                <a:cubicBezTo>
                  <a:pt x="8756911" y="224737"/>
                  <a:pt x="8756911" y="224737"/>
                  <a:pt x="8747186" y="224737"/>
                </a:cubicBezTo>
                <a:cubicBezTo>
                  <a:pt x="8737462" y="231867"/>
                  <a:pt x="8747186" y="231867"/>
                  <a:pt x="8747186" y="238998"/>
                </a:cubicBezTo>
                <a:cubicBezTo>
                  <a:pt x="8756911" y="231867"/>
                  <a:pt x="8756911" y="231867"/>
                  <a:pt x="8766634" y="231867"/>
                </a:cubicBezTo>
                <a:cubicBezTo>
                  <a:pt x="8766634" y="231867"/>
                  <a:pt x="8776359" y="217607"/>
                  <a:pt x="8786082" y="224737"/>
                </a:cubicBezTo>
                <a:lnTo>
                  <a:pt x="8784872" y="217607"/>
                </a:lnTo>
                <a:lnTo>
                  <a:pt x="8784563" y="215793"/>
                </a:lnTo>
                <a:cubicBezTo>
                  <a:pt x="8781828" y="209013"/>
                  <a:pt x="8776359" y="207676"/>
                  <a:pt x="8776359" y="202328"/>
                </a:cubicBezTo>
                <a:close/>
                <a:moveTo>
                  <a:pt x="8984984" y="202328"/>
                </a:moveTo>
                <a:cubicBezTo>
                  <a:pt x="8984984" y="202328"/>
                  <a:pt x="8984984" y="202769"/>
                  <a:pt x="8985140" y="203429"/>
                </a:cubicBezTo>
                <a:lnTo>
                  <a:pt x="8986092" y="205534"/>
                </a:lnTo>
                <a:close/>
                <a:moveTo>
                  <a:pt x="9024469" y="202328"/>
                </a:moveTo>
                <a:cubicBezTo>
                  <a:pt x="9014450" y="202328"/>
                  <a:pt x="9014450" y="202328"/>
                  <a:pt x="9004433" y="202328"/>
                </a:cubicBezTo>
                <a:cubicBezTo>
                  <a:pt x="9004433" y="209231"/>
                  <a:pt x="9014450" y="202328"/>
                  <a:pt x="9014450" y="209231"/>
                </a:cubicBezTo>
                <a:cubicBezTo>
                  <a:pt x="9024469" y="209231"/>
                  <a:pt x="9024469" y="209231"/>
                  <a:pt x="9024469" y="209231"/>
                </a:cubicBezTo>
                <a:cubicBezTo>
                  <a:pt x="9024469" y="202328"/>
                  <a:pt x="9024469" y="209231"/>
                  <a:pt x="9024469" y="202328"/>
                </a:cubicBezTo>
                <a:close/>
                <a:moveTo>
                  <a:pt x="9053642" y="202328"/>
                </a:moveTo>
                <a:cubicBezTo>
                  <a:pt x="9043917" y="209231"/>
                  <a:pt x="9053642" y="209231"/>
                  <a:pt x="9063365" y="209231"/>
                </a:cubicBezTo>
                <a:cubicBezTo>
                  <a:pt x="9058504" y="209231"/>
                  <a:pt x="9058504" y="207505"/>
                  <a:pt x="9059718" y="205779"/>
                </a:cubicBezTo>
                <a:lnTo>
                  <a:pt x="9060373" y="205098"/>
                </a:lnTo>
                <a:lnTo>
                  <a:pt x="9058504" y="204917"/>
                </a:lnTo>
                <a:cubicBezTo>
                  <a:pt x="9056073" y="204054"/>
                  <a:pt x="9053642" y="202328"/>
                  <a:pt x="9053642" y="202328"/>
                </a:cubicBezTo>
                <a:close/>
                <a:moveTo>
                  <a:pt x="9063365" y="202328"/>
                </a:moveTo>
                <a:cubicBezTo>
                  <a:pt x="9063365" y="202328"/>
                  <a:pt x="9062758" y="202760"/>
                  <a:pt x="9061998" y="203407"/>
                </a:cubicBezTo>
                <a:lnTo>
                  <a:pt x="9060373" y="205098"/>
                </a:lnTo>
                <a:lnTo>
                  <a:pt x="9061846" y="205240"/>
                </a:lnTo>
                <a:cubicBezTo>
                  <a:pt x="9062758" y="204917"/>
                  <a:pt x="9063365" y="204054"/>
                  <a:pt x="9063365" y="202328"/>
                </a:cubicBezTo>
                <a:close/>
                <a:moveTo>
                  <a:pt x="9212468" y="202328"/>
                </a:moveTo>
                <a:cubicBezTo>
                  <a:pt x="9202450" y="202328"/>
                  <a:pt x="9202450" y="202328"/>
                  <a:pt x="9202450" y="202328"/>
                </a:cubicBezTo>
                <a:cubicBezTo>
                  <a:pt x="9202450" y="202328"/>
                  <a:pt x="9202450" y="202328"/>
                  <a:pt x="9202450" y="209231"/>
                </a:cubicBezTo>
                <a:cubicBezTo>
                  <a:pt x="9202450" y="209231"/>
                  <a:pt x="9212468" y="209231"/>
                  <a:pt x="9212468" y="202328"/>
                </a:cubicBezTo>
                <a:close/>
                <a:moveTo>
                  <a:pt x="4984390" y="202274"/>
                </a:moveTo>
                <a:lnTo>
                  <a:pt x="4984195" y="202762"/>
                </a:lnTo>
                <a:lnTo>
                  <a:pt x="4984234" y="202760"/>
                </a:lnTo>
                <a:close/>
                <a:moveTo>
                  <a:pt x="31586" y="202210"/>
                </a:moveTo>
                <a:cubicBezTo>
                  <a:pt x="31586" y="202210"/>
                  <a:pt x="21826" y="202210"/>
                  <a:pt x="21826" y="209781"/>
                </a:cubicBezTo>
                <a:cubicBezTo>
                  <a:pt x="31586" y="209781"/>
                  <a:pt x="31586" y="209781"/>
                  <a:pt x="31586" y="202210"/>
                </a:cubicBezTo>
                <a:close/>
                <a:moveTo>
                  <a:pt x="1196933" y="202210"/>
                </a:moveTo>
                <a:cubicBezTo>
                  <a:pt x="1186792" y="209633"/>
                  <a:pt x="1176651" y="209633"/>
                  <a:pt x="1176651" y="209633"/>
                </a:cubicBezTo>
                <a:cubicBezTo>
                  <a:pt x="1181721" y="209633"/>
                  <a:pt x="1186792" y="213344"/>
                  <a:pt x="1191862" y="216128"/>
                </a:cubicBezTo>
                <a:lnTo>
                  <a:pt x="1195874" y="217657"/>
                </a:lnTo>
                <a:lnTo>
                  <a:pt x="1187698" y="220568"/>
                </a:lnTo>
                <a:cubicBezTo>
                  <a:pt x="1177715" y="221946"/>
                  <a:pt x="1166307" y="219190"/>
                  <a:pt x="1166307" y="224702"/>
                </a:cubicBezTo>
                <a:cubicBezTo>
                  <a:pt x="1173912" y="230214"/>
                  <a:pt x="1181518" y="227458"/>
                  <a:pt x="1189124" y="222635"/>
                </a:cubicBezTo>
                <a:lnTo>
                  <a:pt x="1196144" y="217760"/>
                </a:lnTo>
                <a:lnTo>
                  <a:pt x="1199468" y="219027"/>
                </a:lnTo>
                <a:cubicBezTo>
                  <a:pt x="1202003" y="219375"/>
                  <a:pt x="1204538" y="218911"/>
                  <a:pt x="1207074" y="217056"/>
                </a:cubicBezTo>
                <a:cubicBezTo>
                  <a:pt x="1196933" y="217056"/>
                  <a:pt x="1196933" y="209633"/>
                  <a:pt x="1196933" y="202210"/>
                </a:cubicBezTo>
                <a:close/>
                <a:moveTo>
                  <a:pt x="1238714" y="202210"/>
                </a:moveTo>
                <a:cubicBezTo>
                  <a:pt x="1228370" y="209781"/>
                  <a:pt x="1228370" y="209781"/>
                  <a:pt x="1228370" y="217352"/>
                </a:cubicBezTo>
                <a:cubicBezTo>
                  <a:pt x="1238714" y="217352"/>
                  <a:pt x="1238714" y="202210"/>
                  <a:pt x="1238714" y="202210"/>
                </a:cubicBezTo>
                <a:close/>
                <a:moveTo>
                  <a:pt x="1422468" y="202210"/>
                </a:moveTo>
                <a:cubicBezTo>
                  <a:pt x="1412732" y="209781"/>
                  <a:pt x="1412732" y="209781"/>
                  <a:pt x="1412732" y="209781"/>
                </a:cubicBezTo>
                <a:cubicBezTo>
                  <a:pt x="1422468" y="217352"/>
                  <a:pt x="1422468" y="202210"/>
                  <a:pt x="1422468" y="202210"/>
                </a:cubicBezTo>
                <a:close/>
                <a:moveTo>
                  <a:pt x="1636644" y="202210"/>
                </a:moveTo>
                <a:cubicBezTo>
                  <a:pt x="1626605" y="209781"/>
                  <a:pt x="1626605" y="202210"/>
                  <a:pt x="1616565" y="202210"/>
                </a:cubicBezTo>
                <a:cubicBezTo>
                  <a:pt x="1616565" y="202210"/>
                  <a:pt x="1626605" y="209781"/>
                  <a:pt x="1626605" y="217352"/>
                </a:cubicBezTo>
                <a:cubicBezTo>
                  <a:pt x="1626605" y="209781"/>
                  <a:pt x="1636644" y="209781"/>
                  <a:pt x="1636644" y="202210"/>
                </a:cubicBezTo>
                <a:close/>
                <a:moveTo>
                  <a:pt x="1677006" y="202210"/>
                </a:moveTo>
                <a:cubicBezTo>
                  <a:pt x="1666864" y="202210"/>
                  <a:pt x="1666864" y="202210"/>
                  <a:pt x="1656723" y="202210"/>
                </a:cubicBezTo>
                <a:cubicBezTo>
                  <a:pt x="1666864" y="209633"/>
                  <a:pt x="1666864" y="224479"/>
                  <a:pt x="1687146" y="224479"/>
                </a:cubicBezTo>
                <a:cubicBezTo>
                  <a:pt x="1687146" y="217056"/>
                  <a:pt x="1666864" y="209633"/>
                  <a:pt x="1677006" y="202210"/>
                </a:cubicBezTo>
                <a:close/>
                <a:moveTo>
                  <a:pt x="1861165" y="202210"/>
                </a:moveTo>
                <a:cubicBezTo>
                  <a:pt x="1861165" y="209781"/>
                  <a:pt x="1851126" y="209781"/>
                  <a:pt x="1841086" y="217352"/>
                </a:cubicBezTo>
                <a:cubicBezTo>
                  <a:pt x="1851126" y="217352"/>
                  <a:pt x="1851126" y="209781"/>
                  <a:pt x="1861165" y="209781"/>
                </a:cubicBezTo>
                <a:cubicBezTo>
                  <a:pt x="1861165" y="202210"/>
                  <a:pt x="1861165" y="202210"/>
                  <a:pt x="1861165" y="202210"/>
                </a:cubicBezTo>
                <a:close/>
                <a:moveTo>
                  <a:pt x="2055262" y="202210"/>
                </a:moveTo>
                <a:cubicBezTo>
                  <a:pt x="2045527" y="202210"/>
                  <a:pt x="2045527" y="202210"/>
                  <a:pt x="2045527" y="202210"/>
                </a:cubicBezTo>
                <a:cubicBezTo>
                  <a:pt x="2045527" y="202210"/>
                  <a:pt x="2045527" y="209781"/>
                  <a:pt x="2055262" y="209781"/>
                </a:cubicBezTo>
                <a:cubicBezTo>
                  <a:pt x="2055262" y="202210"/>
                  <a:pt x="2055262" y="202210"/>
                  <a:pt x="2055262" y="202210"/>
                </a:cubicBezTo>
                <a:close/>
                <a:moveTo>
                  <a:pt x="2964298" y="202210"/>
                </a:moveTo>
                <a:cubicBezTo>
                  <a:pt x="2964298" y="202210"/>
                  <a:pt x="2961864" y="204102"/>
                  <a:pt x="2959430" y="206942"/>
                </a:cubicBezTo>
                <a:lnTo>
                  <a:pt x="2957102" y="211920"/>
                </a:lnTo>
                <a:lnTo>
                  <a:pt x="2959430" y="209781"/>
                </a:lnTo>
                <a:cubicBezTo>
                  <a:pt x="2961864" y="207889"/>
                  <a:pt x="2964298" y="205996"/>
                  <a:pt x="2964298" y="202210"/>
                </a:cubicBezTo>
                <a:close/>
                <a:moveTo>
                  <a:pt x="2996242" y="202210"/>
                </a:moveTo>
                <a:cubicBezTo>
                  <a:pt x="2986202" y="202210"/>
                  <a:pt x="2986202" y="202210"/>
                  <a:pt x="2986202" y="202210"/>
                </a:cubicBezTo>
                <a:cubicBezTo>
                  <a:pt x="2986202" y="209781"/>
                  <a:pt x="2986202" y="209781"/>
                  <a:pt x="2986202" y="217352"/>
                </a:cubicBezTo>
                <a:cubicBezTo>
                  <a:pt x="2996242" y="217352"/>
                  <a:pt x="2996242" y="217352"/>
                  <a:pt x="3006282" y="217352"/>
                </a:cubicBezTo>
                <a:cubicBezTo>
                  <a:pt x="2986202" y="217352"/>
                  <a:pt x="2996242" y="209781"/>
                  <a:pt x="2996242" y="202210"/>
                </a:cubicBezTo>
                <a:close/>
                <a:moveTo>
                  <a:pt x="3006078" y="202210"/>
                </a:moveTo>
                <a:cubicBezTo>
                  <a:pt x="3006078" y="202210"/>
                  <a:pt x="3006078" y="202210"/>
                  <a:pt x="2995938" y="209603"/>
                </a:cubicBezTo>
                <a:cubicBezTo>
                  <a:pt x="3006078" y="216996"/>
                  <a:pt x="3006078" y="216996"/>
                  <a:pt x="3016220" y="224390"/>
                </a:cubicBezTo>
                <a:cubicBezTo>
                  <a:pt x="3006078" y="224390"/>
                  <a:pt x="3006078" y="231783"/>
                  <a:pt x="2995938" y="231783"/>
                </a:cubicBezTo>
                <a:cubicBezTo>
                  <a:pt x="3006078" y="239177"/>
                  <a:pt x="3016220" y="231783"/>
                  <a:pt x="3026360" y="224390"/>
                </a:cubicBezTo>
                <a:cubicBezTo>
                  <a:pt x="3026360" y="216996"/>
                  <a:pt x="3016220" y="224390"/>
                  <a:pt x="3016220" y="216996"/>
                </a:cubicBezTo>
                <a:cubicBezTo>
                  <a:pt x="3026360" y="209603"/>
                  <a:pt x="3016220" y="202210"/>
                  <a:pt x="3006078" y="202210"/>
                </a:cubicBezTo>
                <a:close/>
                <a:moveTo>
                  <a:pt x="3108097" y="202210"/>
                </a:moveTo>
                <a:cubicBezTo>
                  <a:pt x="3097956" y="209633"/>
                  <a:pt x="3097956" y="209633"/>
                  <a:pt x="3087815" y="217056"/>
                </a:cubicBezTo>
                <a:cubicBezTo>
                  <a:pt x="3087815" y="224479"/>
                  <a:pt x="3087815" y="209633"/>
                  <a:pt x="3097956" y="217056"/>
                </a:cubicBezTo>
                <a:cubicBezTo>
                  <a:pt x="3097956" y="209633"/>
                  <a:pt x="3108097" y="209633"/>
                  <a:pt x="3108097" y="202210"/>
                </a:cubicBezTo>
                <a:close/>
                <a:moveTo>
                  <a:pt x="3169901" y="202210"/>
                </a:moveTo>
                <a:cubicBezTo>
                  <a:pt x="3158396" y="209781"/>
                  <a:pt x="3179968" y="217352"/>
                  <a:pt x="3190036" y="209781"/>
                </a:cubicBezTo>
                <a:cubicBezTo>
                  <a:pt x="3179968" y="209781"/>
                  <a:pt x="3169901" y="209781"/>
                  <a:pt x="3169901" y="202210"/>
                </a:cubicBezTo>
                <a:close/>
                <a:moveTo>
                  <a:pt x="3230194" y="202210"/>
                </a:moveTo>
                <a:cubicBezTo>
                  <a:pt x="3220458" y="202210"/>
                  <a:pt x="3220458" y="209781"/>
                  <a:pt x="3230194" y="209781"/>
                </a:cubicBezTo>
                <a:cubicBezTo>
                  <a:pt x="3230194" y="202210"/>
                  <a:pt x="3230194" y="202210"/>
                  <a:pt x="3230194" y="202210"/>
                </a:cubicBezTo>
                <a:close/>
                <a:moveTo>
                  <a:pt x="3946900" y="202210"/>
                </a:moveTo>
                <a:cubicBezTo>
                  <a:pt x="3935396" y="202210"/>
                  <a:pt x="3935396" y="202210"/>
                  <a:pt x="3935396" y="202210"/>
                </a:cubicBezTo>
                <a:cubicBezTo>
                  <a:pt x="3935396" y="209633"/>
                  <a:pt x="3946900" y="224479"/>
                  <a:pt x="3956968" y="217056"/>
                </a:cubicBezTo>
                <a:cubicBezTo>
                  <a:pt x="3967035" y="209633"/>
                  <a:pt x="3956968" y="209633"/>
                  <a:pt x="3946900" y="202210"/>
                </a:cubicBezTo>
                <a:close/>
                <a:moveTo>
                  <a:pt x="4068649" y="202210"/>
                </a:moveTo>
                <a:cubicBezTo>
                  <a:pt x="4058608" y="202210"/>
                  <a:pt x="4048569" y="209781"/>
                  <a:pt x="4048569" y="217352"/>
                </a:cubicBezTo>
                <a:cubicBezTo>
                  <a:pt x="4058608" y="217352"/>
                  <a:pt x="4068649" y="209781"/>
                  <a:pt x="4068649" y="202210"/>
                </a:cubicBezTo>
                <a:close/>
                <a:moveTo>
                  <a:pt x="9255640" y="202210"/>
                </a:moveTo>
                <a:cubicBezTo>
                  <a:pt x="9245602" y="209633"/>
                  <a:pt x="9255640" y="209633"/>
                  <a:pt x="9265691" y="217056"/>
                </a:cubicBezTo>
                <a:cubicBezTo>
                  <a:pt x="9255640" y="217056"/>
                  <a:pt x="9255640" y="217056"/>
                  <a:pt x="9255640" y="224479"/>
                </a:cubicBezTo>
                <a:cubicBezTo>
                  <a:pt x="9265691" y="224479"/>
                  <a:pt x="9275758" y="224479"/>
                  <a:pt x="9285757" y="224479"/>
                </a:cubicBezTo>
                <a:cubicBezTo>
                  <a:pt x="9275758" y="217056"/>
                  <a:pt x="9275758" y="202210"/>
                  <a:pt x="9255640" y="202210"/>
                </a:cubicBezTo>
                <a:close/>
                <a:moveTo>
                  <a:pt x="9305862" y="202210"/>
                </a:moveTo>
                <a:cubicBezTo>
                  <a:pt x="9305862" y="202210"/>
                  <a:pt x="9296102" y="202210"/>
                  <a:pt x="9296102" y="209781"/>
                </a:cubicBezTo>
                <a:cubicBezTo>
                  <a:pt x="9305862" y="209781"/>
                  <a:pt x="9305862" y="209781"/>
                  <a:pt x="9305862" y="202210"/>
                </a:cubicBezTo>
                <a:close/>
                <a:moveTo>
                  <a:pt x="10471208" y="202210"/>
                </a:moveTo>
                <a:cubicBezTo>
                  <a:pt x="10461067" y="209633"/>
                  <a:pt x="10450926" y="209633"/>
                  <a:pt x="10450926" y="209633"/>
                </a:cubicBezTo>
                <a:cubicBezTo>
                  <a:pt x="10455997" y="209633"/>
                  <a:pt x="10461067" y="213344"/>
                  <a:pt x="10466138" y="216128"/>
                </a:cubicBezTo>
                <a:lnTo>
                  <a:pt x="10470150" y="217657"/>
                </a:lnTo>
                <a:lnTo>
                  <a:pt x="10461974" y="220568"/>
                </a:lnTo>
                <a:cubicBezTo>
                  <a:pt x="10451991" y="221946"/>
                  <a:pt x="10440582" y="219190"/>
                  <a:pt x="10440582" y="224702"/>
                </a:cubicBezTo>
                <a:cubicBezTo>
                  <a:pt x="10448188" y="230214"/>
                  <a:pt x="10455794" y="227458"/>
                  <a:pt x="10463400" y="222635"/>
                </a:cubicBezTo>
                <a:lnTo>
                  <a:pt x="10470419" y="217760"/>
                </a:lnTo>
                <a:lnTo>
                  <a:pt x="10473744" y="219027"/>
                </a:lnTo>
                <a:cubicBezTo>
                  <a:pt x="10476279" y="219375"/>
                  <a:pt x="10478814" y="218911"/>
                  <a:pt x="10481349" y="217056"/>
                </a:cubicBezTo>
                <a:cubicBezTo>
                  <a:pt x="10471208" y="217056"/>
                  <a:pt x="10471208" y="209633"/>
                  <a:pt x="10471208" y="202210"/>
                </a:cubicBezTo>
                <a:close/>
                <a:moveTo>
                  <a:pt x="10512989" y="202210"/>
                </a:moveTo>
                <a:cubicBezTo>
                  <a:pt x="10502645" y="209781"/>
                  <a:pt x="10502645" y="209781"/>
                  <a:pt x="10502645" y="217352"/>
                </a:cubicBezTo>
                <a:cubicBezTo>
                  <a:pt x="10512989" y="217352"/>
                  <a:pt x="10512989" y="202210"/>
                  <a:pt x="10512989" y="202210"/>
                </a:cubicBezTo>
                <a:close/>
                <a:moveTo>
                  <a:pt x="10696743" y="202210"/>
                </a:moveTo>
                <a:cubicBezTo>
                  <a:pt x="10687008" y="209781"/>
                  <a:pt x="10687008" y="209781"/>
                  <a:pt x="10687008" y="209781"/>
                </a:cubicBezTo>
                <a:cubicBezTo>
                  <a:pt x="10696743" y="217352"/>
                  <a:pt x="10696743" y="202210"/>
                  <a:pt x="10696743" y="202210"/>
                </a:cubicBezTo>
                <a:close/>
                <a:moveTo>
                  <a:pt x="10910920" y="202210"/>
                </a:moveTo>
                <a:cubicBezTo>
                  <a:pt x="10900880" y="209781"/>
                  <a:pt x="10900880" y="202210"/>
                  <a:pt x="10890841" y="202210"/>
                </a:cubicBezTo>
                <a:cubicBezTo>
                  <a:pt x="10890841" y="202210"/>
                  <a:pt x="10900880" y="209781"/>
                  <a:pt x="10900880" y="217352"/>
                </a:cubicBezTo>
                <a:cubicBezTo>
                  <a:pt x="10900880" y="209781"/>
                  <a:pt x="10910920" y="209781"/>
                  <a:pt x="10910920" y="202210"/>
                </a:cubicBezTo>
                <a:close/>
                <a:moveTo>
                  <a:pt x="10951281" y="202210"/>
                </a:moveTo>
                <a:cubicBezTo>
                  <a:pt x="10941140" y="202210"/>
                  <a:pt x="10941140" y="202210"/>
                  <a:pt x="10930999" y="202210"/>
                </a:cubicBezTo>
                <a:cubicBezTo>
                  <a:pt x="10941140" y="209633"/>
                  <a:pt x="10941140" y="224479"/>
                  <a:pt x="10961422" y="224479"/>
                </a:cubicBezTo>
                <a:cubicBezTo>
                  <a:pt x="10961422" y="217056"/>
                  <a:pt x="10941140" y="209633"/>
                  <a:pt x="10951281" y="202210"/>
                </a:cubicBezTo>
                <a:close/>
                <a:moveTo>
                  <a:pt x="11135441" y="202210"/>
                </a:moveTo>
                <a:cubicBezTo>
                  <a:pt x="11135441" y="209781"/>
                  <a:pt x="11125401" y="209781"/>
                  <a:pt x="11115362" y="217352"/>
                </a:cubicBezTo>
                <a:cubicBezTo>
                  <a:pt x="11125401" y="217352"/>
                  <a:pt x="11125401" y="209781"/>
                  <a:pt x="11135441" y="209781"/>
                </a:cubicBezTo>
                <a:cubicBezTo>
                  <a:pt x="11135441" y="202210"/>
                  <a:pt x="11135441" y="202210"/>
                  <a:pt x="11135441" y="202210"/>
                </a:cubicBezTo>
                <a:close/>
                <a:moveTo>
                  <a:pt x="11329538" y="202210"/>
                </a:moveTo>
                <a:cubicBezTo>
                  <a:pt x="11319803" y="202210"/>
                  <a:pt x="11319803" y="202210"/>
                  <a:pt x="11319803" y="202210"/>
                </a:cubicBezTo>
                <a:cubicBezTo>
                  <a:pt x="11319803" y="202210"/>
                  <a:pt x="11319803" y="209781"/>
                  <a:pt x="11329538" y="209781"/>
                </a:cubicBezTo>
                <a:cubicBezTo>
                  <a:pt x="11329538" y="202210"/>
                  <a:pt x="11329538" y="202210"/>
                  <a:pt x="11329538" y="202210"/>
                </a:cubicBezTo>
                <a:close/>
                <a:moveTo>
                  <a:pt x="2403300" y="202209"/>
                </a:moveTo>
                <a:cubicBezTo>
                  <a:pt x="2411058" y="207888"/>
                  <a:pt x="2407180" y="209308"/>
                  <a:pt x="2404755" y="212856"/>
                </a:cubicBezTo>
                <a:lnTo>
                  <a:pt x="2403319" y="217294"/>
                </a:lnTo>
                <a:lnTo>
                  <a:pt x="2403353" y="217321"/>
                </a:lnTo>
                <a:lnTo>
                  <a:pt x="2407558" y="216510"/>
                </a:lnTo>
                <a:lnTo>
                  <a:pt x="2409281" y="216169"/>
                </a:lnTo>
                <a:cubicBezTo>
                  <a:pt x="2413644" y="214040"/>
                  <a:pt x="2413644" y="209781"/>
                  <a:pt x="2413644" y="209781"/>
                </a:cubicBezTo>
                <a:cubicBezTo>
                  <a:pt x="2413644" y="202209"/>
                  <a:pt x="2413644" y="202209"/>
                  <a:pt x="2403300" y="202209"/>
                </a:cubicBezTo>
                <a:close/>
                <a:moveTo>
                  <a:pt x="2577320" y="202209"/>
                </a:moveTo>
                <a:cubicBezTo>
                  <a:pt x="2577320" y="202209"/>
                  <a:pt x="2565962" y="209781"/>
                  <a:pt x="2577320" y="217352"/>
                </a:cubicBezTo>
                <a:cubicBezTo>
                  <a:pt x="2571640" y="217352"/>
                  <a:pt x="2568801" y="215459"/>
                  <a:pt x="2566139" y="214513"/>
                </a:cubicBezTo>
                <a:lnTo>
                  <a:pt x="2562451" y="214201"/>
                </a:lnTo>
                <a:lnTo>
                  <a:pt x="2559174" y="216051"/>
                </a:lnTo>
                <a:cubicBezTo>
                  <a:pt x="2557354" y="216879"/>
                  <a:pt x="2556023" y="217352"/>
                  <a:pt x="2556023" y="217352"/>
                </a:cubicBezTo>
                <a:cubicBezTo>
                  <a:pt x="2558508" y="215459"/>
                  <a:pt x="2560371" y="214513"/>
                  <a:pt x="2561946" y="214158"/>
                </a:cubicBezTo>
                <a:lnTo>
                  <a:pt x="2562451" y="214201"/>
                </a:lnTo>
                <a:lnTo>
                  <a:pt x="2565252" y="212620"/>
                </a:lnTo>
                <a:cubicBezTo>
                  <a:pt x="2569156" y="209781"/>
                  <a:pt x="2571640" y="205995"/>
                  <a:pt x="2565962" y="202209"/>
                </a:cubicBezTo>
                <a:cubicBezTo>
                  <a:pt x="2577320" y="202209"/>
                  <a:pt x="2577320" y="202209"/>
                  <a:pt x="2577320" y="202209"/>
                </a:cubicBezTo>
                <a:close/>
                <a:moveTo>
                  <a:pt x="4119150" y="202209"/>
                </a:moveTo>
                <a:cubicBezTo>
                  <a:pt x="4119150" y="202209"/>
                  <a:pt x="4099071" y="202209"/>
                  <a:pt x="4099071" y="209781"/>
                </a:cubicBezTo>
                <a:cubicBezTo>
                  <a:pt x="4109111" y="209781"/>
                  <a:pt x="4119150" y="209781"/>
                  <a:pt x="4119150" y="202209"/>
                </a:cubicBezTo>
                <a:close/>
                <a:moveTo>
                  <a:pt x="4242667" y="202209"/>
                </a:moveTo>
                <a:cubicBezTo>
                  <a:pt x="4242667" y="202209"/>
                  <a:pt x="4242667" y="202209"/>
                  <a:pt x="4231106" y="202209"/>
                </a:cubicBezTo>
                <a:cubicBezTo>
                  <a:pt x="4231106" y="202209"/>
                  <a:pt x="4231106" y="202209"/>
                  <a:pt x="4231106" y="209781"/>
                </a:cubicBezTo>
                <a:cubicBezTo>
                  <a:pt x="4242667" y="209781"/>
                  <a:pt x="4242667" y="209781"/>
                  <a:pt x="4242667" y="202209"/>
                </a:cubicBezTo>
                <a:close/>
                <a:moveTo>
                  <a:pt x="4917446" y="202209"/>
                </a:moveTo>
                <a:cubicBezTo>
                  <a:pt x="4917446" y="205995"/>
                  <a:pt x="4917446" y="207888"/>
                  <a:pt x="4918739" y="208835"/>
                </a:cubicBezTo>
                <a:lnTo>
                  <a:pt x="4925636" y="209556"/>
                </a:lnTo>
                <a:lnTo>
                  <a:pt x="4925636" y="216403"/>
                </a:lnTo>
                <a:cubicBezTo>
                  <a:pt x="4925636" y="217427"/>
                  <a:pt x="4925636" y="217427"/>
                  <a:pt x="4925636" y="217427"/>
                </a:cubicBezTo>
                <a:cubicBezTo>
                  <a:pt x="4925636" y="217427"/>
                  <a:pt x="4925636" y="217427"/>
                  <a:pt x="4935656" y="217427"/>
                </a:cubicBezTo>
                <a:cubicBezTo>
                  <a:pt x="4935656" y="213329"/>
                  <a:pt x="4935656" y="211280"/>
                  <a:pt x="4934403" y="210255"/>
                </a:cubicBezTo>
                <a:lnTo>
                  <a:pt x="4927533" y="209452"/>
                </a:lnTo>
                <a:lnTo>
                  <a:pt x="4922618" y="203156"/>
                </a:lnTo>
                <a:cubicBezTo>
                  <a:pt x="4920032" y="202209"/>
                  <a:pt x="4917446" y="202209"/>
                  <a:pt x="4917446" y="202209"/>
                </a:cubicBezTo>
                <a:close/>
                <a:moveTo>
                  <a:pt x="11677576" y="202209"/>
                </a:moveTo>
                <a:cubicBezTo>
                  <a:pt x="11685334" y="207888"/>
                  <a:pt x="11681455" y="209308"/>
                  <a:pt x="11679031" y="212856"/>
                </a:cubicBezTo>
                <a:lnTo>
                  <a:pt x="11677595" y="217294"/>
                </a:lnTo>
                <a:lnTo>
                  <a:pt x="11677629" y="217321"/>
                </a:lnTo>
                <a:lnTo>
                  <a:pt x="11681834" y="216510"/>
                </a:lnTo>
                <a:lnTo>
                  <a:pt x="11683557" y="216169"/>
                </a:lnTo>
                <a:cubicBezTo>
                  <a:pt x="11687920" y="214040"/>
                  <a:pt x="11687920" y="209781"/>
                  <a:pt x="11687920" y="209781"/>
                </a:cubicBezTo>
                <a:cubicBezTo>
                  <a:pt x="11687920" y="202209"/>
                  <a:pt x="11687920" y="202209"/>
                  <a:pt x="11677576" y="202209"/>
                </a:cubicBezTo>
                <a:close/>
                <a:moveTo>
                  <a:pt x="11851595" y="202209"/>
                </a:moveTo>
                <a:cubicBezTo>
                  <a:pt x="11851595" y="202209"/>
                  <a:pt x="11840237" y="209781"/>
                  <a:pt x="11851595" y="217352"/>
                </a:cubicBezTo>
                <a:cubicBezTo>
                  <a:pt x="11845916" y="217352"/>
                  <a:pt x="11843077" y="215459"/>
                  <a:pt x="11840415" y="214513"/>
                </a:cubicBezTo>
                <a:lnTo>
                  <a:pt x="11836727" y="214201"/>
                </a:lnTo>
                <a:lnTo>
                  <a:pt x="11833449" y="216051"/>
                </a:lnTo>
                <a:cubicBezTo>
                  <a:pt x="11831630" y="216879"/>
                  <a:pt x="11830299" y="217352"/>
                  <a:pt x="11830299" y="217352"/>
                </a:cubicBezTo>
                <a:cubicBezTo>
                  <a:pt x="11832784" y="215459"/>
                  <a:pt x="11834647" y="214513"/>
                  <a:pt x="11836222" y="214158"/>
                </a:cubicBezTo>
                <a:lnTo>
                  <a:pt x="11836727" y="214201"/>
                </a:lnTo>
                <a:lnTo>
                  <a:pt x="11839527" y="212620"/>
                </a:lnTo>
                <a:cubicBezTo>
                  <a:pt x="11843432" y="209781"/>
                  <a:pt x="11845916" y="205995"/>
                  <a:pt x="11840237" y="202209"/>
                </a:cubicBezTo>
                <a:cubicBezTo>
                  <a:pt x="11851595" y="202209"/>
                  <a:pt x="11851595" y="202209"/>
                  <a:pt x="11851595" y="202209"/>
                </a:cubicBezTo>
                <a:close/>
                <a:moveTo>
                  <a:pt x="7667207" y="202169"/>
                </a:moveTo>
                <a:lnTo>
                  <a:pt x="7667254" y="202522"/>
                </a:lnTo>
                <a:lnTo>
                  <a:pt x="7667478" y="202367"/>
                </a:lnTo>
                <a:close/>
                <a:moveTo>
                  <a:pt x="8964063" y="202112"/>
                </a:moveTo>
                <a:cubicBezTo>
                  <a:pt x="8964063" y="209231"/>
                  <a:pt x="8964063" y="209231"/>
                  <a:pt x="8964063" y="209231"/>
                </a:cubicBezTo>
                <a:cubicBezTo>
                  <a:pt x="8964063" y="209231"/>
                  <a:pt x="8964063" y="209231"/>
                  <a:pt x="8973786" y="209231"/>
                </a:cubicBezTo>
                <a:cubicBezTo>
                  <a:pt x="8973786" y="202112"/>
                  <a:pt x="8973786" y="202112"/>
                  <a:pt x="8964063" y="202112"/>
                </a:cubicBezTo>
                <a:close/>
                <a:moveTo>
                  <a:pt x="2361926" y="201897"/>
                </a:moveTo>
                <a:lnTo>
                  <a:pt x="2361642" y="202561"/>
                </a:lnTo>
                <a:lnTo>
                  <a:pt x="2361926" y="202948"/>
                </a:lnTo>
                <a:close/>
                <a:moveTo>
                  <a:pt x="11636201" y="201897"/>
                </a:moveTo>
                <a:lnTo>
                  <a:pt x="11635918" y="202561"/>
                </a:lnTo>
                <a:lnTo>
                  <a:pt x="11636201" y="202948"/>
                </a:lnTo>
                <a:close/>
                <a:moveTo>
                  <a:pt x="7914778" y="201419"/>
                </a:moveTo>
                <a:lnTo>
                  <a:pt x="7917798" y="203002"/>
                </a:lnTo>
                <a:cubicBezTo>
                  <a:pt x="7920421" y="203892"/>
                  <a:pt x="7922888" y="203892"/>
                  <a:pt x="7925356" y="202112"/>
                </a:cubicBezTo>
                <a:close/>
                <a:moveTo>
                  <a:pt x="1130532" y="200213"/>
                </a:moveTo>
                <a:cubicBezTo>
                  <a:pt x="1125826" y="201101"/>
                  <a:pt x="1123944" y="209983"/>
                  <a:pt x="1116414" y="209983"/>
                </a:cubicBezTo>
                <a:cubicBezTo>
                  <a:pt x="1126453" y="209983"/>
                  <a:pt x="1116414" y="217352"/>
                  <a:pt x="1126453" y="217352"/>
                </a:cubicBezTo>
                <a:cubicBezTo>
                  <a:pt x="1126453" y="209983"/>
                  <a:pt x="1136493" y="209983"/>
                  <a:pt x="1136493" y="202615"/>
                </a:cubicBezTo>
                <a:cubicBezTo>
                  <a:pt x="1133983" y="200509"/>
                  <a:pt x="1132100" y="199917"/>
                  <a:pt x="1130532" y="200213"/>
                </a:cubicBezTo>
                <a:close/>
                <a:moveTo>
                  <a:pt x="10404807" y="200213"/>
                </a:moveTo>
                <a:cubicBezTo>
                  <a:pt x="10400102" y="201101"/>
                  <a:pt x="10398219" y="209983"/>
                  <a:pt x="10390689" y="209983"/>
                </a:cubicBezTo>
                <a:cubicBezTo>
                  <a:pt x="10400729" y="209983"/>
                  <a:pt x="10390689" y="217352"/>
                  <a:pt x="10400729" y="217352"/>
                </a:cubicBezTo>
                <a:cubicBezTo>
                  <a:pt x="10400729" y="209983"/>
                  <a:pt x="10410769" y="209983"/>
                  <a:pt x="10410769" y="202615"/>
                </a:cubicBezTo>
                <a:cubicBezTo>
                  <a:pt x="10408259" y="200509"/>
                  <a:pt x="10406376" y="199917"/>
                  <a:pt x="10404807" y="200213"/>
                </a:cubicBezTo>
                <a:close/>
                <a:moveTo>
                  <a:pt x="8311237" y="199353"/>
                </a:moveTo>
                <a:cubicBezTo>
                  <a:pt x="8311085" y="199688"/>
                  <a:pt x="8311085" y="200581"/>
                  <a:pt x="8311085" y="202367"/>
                </a:cubicBezTo>
                <a:lnTo>
                  <a:pt x="8320837" y="202367"/>
                </a:lnTo>
                <a:cubicBezTo>
                  <a:pt x="8313522" y="202367"/>
                  <a:pt x="8311695" y="198349"/>
                  <a:pt x="8311237" y="199353"/>
                </a:cubicBezTo>
                <a:close/>
                <a:moveTo>
                  <a:pt x="5869255" y="199221"/>
                </a:moveTo>
                <a:cubicBezTo>
                  <a:pt x="5874725" y="198554"/>
                  <a:pt x="5885665" y="203892"/>
                  <a:pt x="5885665" y="209231"/>
                </a:cubicBezTo>
                <a:cubicBezTo>
                  <a:pt x="5875941" y="209231"/>
                  <a:pt x="5885665" y="209231"/>
                  <a:pt x="5875941" y="209231"/>
                </a:cubicBezTo>
                <a:cubicBezTo>
                  <a:pt x="5866217" y="209231"/>
                  <a:pt x="5866217" y="202113"/>
                  <a:pt x="5866217" y="202113"/>
                </a:cubicBezTo>
                <a:cubicBezTo>
                  <a:pt x="5866217" y="200333"/>
                  <a:pt x="5867432" y="199444"/>
                  <a:pt x="5869255" y="199221"/>
                </a:cubicBezTo>
                <a:close/>
                <a:moveTo>
                  <a:pt x="745326" y="199112"/>
                </a:moveTo>
                <a:cubicBezTo>
                  <a:pt x="742973" y="199388"/>
                  <a:pt x="740463" y="200428"/>
                  <a:pt x="737953" y="202507"/>
                </a:cubicBezTo>
                <a:cubicBezTo>
                  <a:pt x="737953" y="202507"/>
                  <a:pt x="737953" y="202507"/>
                  <a:pt x="737953" y="209781"/>
                </a:cubicBezTo>
                <a:cubicBezTo>
                  <a:pt x="747993" y="209781"/>
                  <a:pt x="747993" y="209781"/>
                  <a:pt x="758032" y="209781"/>
                </a:cubicBezTo>
                <a:cubicBezTo>
                  <a:pt x="758032" y="204325"/>
                  <a:pt x="752385" y="198284"/>
                  <a:pt x="745326" y="199112"/>
                </a:cubicBezTo>
                <a:close/>
                <a:moveTo>
                  <a:pt x="4439767" y="199112"/>
                </a:moveTo>
                <a:cubicBezTo>
                  <a:pt x="4432283" y="198284"/>
                  <a:pt x="4425812" y="204325"/>
                  <a:pt x="4425812" y="209781"/>
                </a:cubicBezTo>
                <a:cubicBezTo>
                  <a:pt x="4437318" y="209781"/>
                  <a:pt x="4447385" y="209781"/>
                  <a:pt x="4447385" y="209781"/>
                </a:cubicBezTo>
                <a:cubicBezTo>
                  <a:pt x="4457453" y="202507"/>
                  <a:pt x="4447385" y="202507"/>
                  <a:pt x="4447385" y="202507"/>
                </a:cubicBezTo>
                <a:cubicBezTo>
                  <a:pt x="4444869" y="200428"/>
                  <a:pt x="4442261" y="199388"/>
                  <a:pt x="4439767" y="199112"/>
                </a:cubicBezTo>
                <a:close/>
                <a:moveTo>
                  <a:pt x="10019602" y="199112"/>
                </a:moveTo>
                <a:cubicBezTo>
                  <a:pt x="10017249" y="199388"/>
                  <a:pt x="10014739" y="200428"/>
                  <a:pt x="10012229" y="202507"/>
                </a:cubicBezTo>
                <a:cubicBezTo>
                  <a:pt x="10012229" y="202507"/>
                  <a:pt x="10012229" y="202507"/>
                  <a:pt x="10012229" y="209781"/>
                </a:cubicBezTo>
                <a:cubicBezTo>
                  <a:pt x="10022268" y="209781"/>
                  <a:pt x="10022268" y="209781"/>
                  <a:pt x="10032308" y="209781"/>
                </a:cubicBezTo>
                <a:cubicBezTo>
                  <a:pt x="10032308" y="204325"/>
                  <a:pt x="10026661" y="198284"/>
                  <a:pt x="10019602" y="199112"/>
                </a:cubicBezTo>
                <a:close/>
                <a:moveTo>
                  <a:pt x="4933750" y="198998"/>
                </a:moveTo>
                <a:cubicBezTo>
                  <a:pt x="4932182" y="199388"/>
                  <a:pt x="4930299" y="200428"/>
                  <a:pt x="4927790" y="202507"/>
                </a:cubicBezTo>
                <a:cubicBezTo>
                  <a:pt x="4932810" y="202507"/>
                  <a:pt x="4937830" y="204325"/>
                  <a:pt x="4941594" y="205235"/>
                </a:cubicBezTo>
                <a:lnTo>
                  <a:pt x="4946012" y="203314"/>
                </a:lnTo>
                <a:lnTo>
                  <a:pt x="4946854" y="205780"/>
                </a:lnTo>
                <a:cubicBezTo>
                  <a:pt x="4948033" y="207505"/>
                  <a:pt x="4950390" y="209231"/>
                  <a:pt x="4955104" y="209231"/>
                </a:cubicBezTo>
                <a:cubicBezTo>
                  <a:pt x="4955104" y="209231"/>
                  <a:pt x="4955104" y="207505"/>
                  <a:pt x="4953926" y="205780"/>
                </a:cubicBezTo>
                <a:lnTo>
                  <a:pt x="4947003" y="202883"/>
                </a:lnTo>
                <a:lnTo>
                  <a:pt x="4947869" y="202507"/>
                </a:lnTo>
                <a:cubicBezTo>
                  <a:pt x="4940340" y="202507"/>
                  <a:pt x="4938457" y="197829"/>
                  <a:pt x="4933750" y="198998"/>
                </a:cubicBezTo>
                <a:close/>
                <a:moveTo>
                  <a:pt x="305472" y="198827"/>
                </a:moveTo>
                <a:cubicBezTo>
                  <a:pt x="303098" y="199203"/>
                  <a:pt x="300548" y="200205"/>
                  <a:pt x="298064" y="202210"/>
                </a:cubicBezTo>
                <a:cubicBezTo>
                  <a:pt x="308131" y="202210"/>
                  <a:pt x="318117" y="202210"/>
                  <a:pt x="318117" y="202210"/>
                </a:cubicBezTo>
                <a:cubicBezTo>
                  <a:pt x="318117" y="202210"/>
                  <a:pt x="312499" y="197700"/>
                  <a:pt x="305472" y="198827"/>
                </a:cubicBezTo>
                <a:close/>
                <a:moveTo>
                  <a:pt x="9579747" y="198827"/>
                </a:moveTo>
                <a:cubicBezTo>
                  <a:pt x="9577373" y="199203"/>
                  <a:pt x="9574824" y="200205"/>
                  <a:pt x="9572340" y="202210"/>
                </a:cubicBezTo>
                <a:cubicBezTo>
                  <a:pt x="9582407" y="202210"/>
                  <a:pt x="9592393" y="202210"/>
                  <a:pt x="9592393" y="202210"/>
                </a:cubicBezTo>
                <a:cubicBezTo>
                  <a:pt x="9592393" y="202210"/>
                  <a:pt x="9586775" y="197700"/>
                  <a:pt x="9579747" y="198827"/>
                </a:cubicBezTo>
                <a:close/>
                <a:moveTo>
                  <a:pt x="7906598" y="197384"/>
                </a:moveTo>
                <a:lnTo>
                  <a:pt x="7907309" y="199110"/>
                </a:lnTo>
                <a:cubicBezTo>
                  <a:pt x="7908389" y="200111"/>
                  <a:pt x="7909932" y="200778"/>
                  <a:pt x="7911782" y="201223"/>
                </a:cubicBezTo>
                <a:lnTo>
                  <a:pt x="7914778" y="201419"/>
                </a:lnTo>
                <a:lnTo>
                  <a:pt x="7909314" y="198554"/>
                </a:lnTo>
                <a:close/>
                <a:moveTo>
                  <a:pt x="6380003" y="195925"/>
                </a:moveTo>
                <a:lnTo>
                  <a:pt x="6376780" y="197009"/>
                </a:lnTo>
                <a:cubicBezTo>
                  <a:pt x="6370511" y="200581"/>
                  <a:pt x="6365635" y="205940"/>
                  <a:pt x="6360759" y="209511"/>
                </a:cubicBezTo>
                <a:cubicBezTo>
                  <a:pt x="6370511" y="209511"/>
                  <a:pt x="6370511" y="202367"/>
                  <a:pt x="6370511" y="202367"/>
                </a:cubicBezTo>
                <a:cubicBezTo>
                  <a:pt x="6370511" y="202367"/>
                  <a:pt x="6375996" y="202367"/>
                  <a:pt x="6378739" y="199353"/>
                </a:cubicBezTo>
                <a:close/>
                <a:moveTo>
                  <a:pt x="8450456" y="195348"/>
                </a:moveTo>
                <a:lnTo>
                  <a:pt x="8450456" y="199198"/>
                </a:lnTo>
                <a:cubicBezTo>
                  <a:pt x="8450456" y="202215"/>
                  <a:pt x="8450456" y="202215"/>
                  <a:pt x="8450456" y="202215"/>
                </a:cubicBezTo>
                <a:cubicBezTo>
                  <a:pt x="8440658" y="202215"/>
                  <a:pt x="8440658" y="202215"/>
                  <a:pt x="8440658" y="202215"/>
                </a:cubicBezTo>
                <a:cubicBezTo>
                  <a:pt x="8440658" y="209367"/>
                  <a:pt x="8440658" y="209367"/>
                  <a:pt x="8440658" y="209367"/>
                </a:cubicBezTo>
                <a:lnTo>
                  <a:pt x="8450395" y="209367"/>
                </a:lnTo>
                <a:lnTo>
                  <a:pt x="8450395" y="202367"/>
                </a:lnTo>
                <a:cubicBezTo>
                  <a:pt x="8460147" y="202367"/>
                  <a:pt x="8460147" y="202367"/>
                  <a:pt x="8460147" y="202367"/>
                </a:cubicBezTo>
                <a:cubicBezTo>
                  <a:pt x="8460147" y="197009"/>
                  <a:pt x="8454661" y="199688"/>
                  <a:pt x="8451918" y="198349"/>
                </a:cubicBezTo>
                <a:close/>
                <a:moveTo>
                  <a:pt x="5143198" y="195223"/>
                </a:moveTo>
                <a:cubicBezTo>
                  <a:pt x="5133446" y="195223"/>
                  <a:pt x="5133446" y="195223"/>
                  <a:pt x="5123695" y="195223"/>
                </a:cubicBezTo>
                <a:cubicBezTo>
                  <a:pt x="5123695" y="198795"/>
                  <a:pt x="5126132" y="200581"/>
                  <a:pt x="5128571" y="201474"/>
                </a:cubicBezTo>
                <a:lnTo>
                  <a:pt x="5133334" y="202347"/>
                </a:lnTo>
                <a:lnTo>
                  <a:pt x="5133377" y="202329"/>
                </a:lnTo>
                <a:lnTo>
                  <a:pt x="5133378" y="202355"/>
                </a:lnTo>
                <a:lnTo>
                  <a:pt x="5133446" y="202367"/>
                </a:lnTo>
                <a:cubicBezTo>
                  <a:pt x="5133446" y="195223"/>
                  <a:pt x="5143198" y="202367"/>
                  <a:pt x="5143198" y="202367"/>
                </a:cubicBezTo>
                <a:cubicBezTo>
                  <a:pt x="5143198" y="195223"/>
                  <a:pt x="5143198" y="195223"/>
                  <a:pt x="5143198" y="195223"/>
                </a:cubicBezTo>
                <a:close/>
                <a:moveTo>
                  <a:pt x="5371664" y="195223"/>
                </a:moveTo>
                <a:lnTo>
                  <a:pt x="5371664" y="195232"/>
                </a:lnTo>
                <a:lnTo>
                  <a:pt x="5371667" y="195227"/>
                </a:lnTo>
                <a:close/>
                <a:moveTo>
                  <a:pt x="6213091" y="195223"/>
                </a:moveTo>
                <a:cubicBezTo>
                  <a:pt x="6213091" y="202367"/>
                  <a:pt x="6213091" y="202367"/>
                  <a:pt x="6213091" y="209511"/>
                </a:cubicBezTo>
                <a:cubicBezTo>
                  <a:pt x="6213091" y="209511"/>
                  <a:pt x="6213091" y="209511"/>
                  <a:pt x="6201946" y="209511"/>
                </a:cubicBezTo>
                <a:cubicBezTo>
                  <a:pt x="6201946" y="217676"/>
                  <a:pt x="6201946" y="209511"/>
                  <a:pt x="6201946" y="217676"/>
                </a:cubicBezTo>
                <a:cubicBezTo>
                  <a:pt x="6213091" y="209511"/>
                  <a:pt x="6213091" y="217676"/>
                  <a:pt x="6213091" y="224820"/>
                </a:cubicBezTo>
                <a:cubicBezTo>
                  <a:pt x="6213091" y="219462"/>
                  <a:pt x="6213091" y="222142"/>
                  <a:pt x="6217205" y="223816"/>
                </a:cubicBezTo>
                <a:lnTo>
                  <a:pt x="6217977" y="223954"/>
                </a:lnTo>
                <a:lnTo>
                  <a:pt x="6220100" y="223577"/>
                </a:lnTo>
                <a:lnTo>
                  <a:pt x="6222843" y="221804"/>
                </a:lnTo>
                <a:lnTo>
                  <a:pt x="6222843" y="214487"/>
                </a:lnTo>
                <a:cubicBezTo>
                  <a:pt x="6222843" y="211553"/>
                  <a:pt x="6222843" y="209511"/>
                  <a:pt x="6222843" y="209511"/>
                </a:cubicBezTo>
                <a:cubicBezTo>
                  <a:pt x="6222843" y="202367"/>
                  <a:pt x="6222843" y="195223"/>
                  <a:pt x="6213091" y="195223"/>
                </a:cubicBezTo>
                <a:close/>
                <a:moveTo>
                  <a:pt x="6271601" y="195223"/>
                </a:moveTo>
                <a:cubicBezTo>
                  <a:pt x="6271601" y="202367"/>
                  <a:pt x="6271601" y="202367"/>
                  <a:pt x="6271601" y="202367"/>
                </a:cubicBezTo>
                <a:cubicBezTo>
                  <a:pt x="6281352" y="202367"/>
                  <a:pt x="6271601" y="195223"/>
                  <a:pt x="6271601" y="195223"/>
                </a:cubicBezTo>
                <a:close/>
                <a:moveTo>
                  <a:pt x="6380262" y="195223"/>
                </a:moveTo>
                <a:lnTo>
                  <a:pt x="6380003" y="195925"/>
                </a:lnTo>
                <a:lnTo>
                  <a:pt x="6380484" y="195763"/>
                </a:lnTo>
                <a:close/>
                <a:moveTo>
                  <a:pt x="7033622" y="195223"/>
                </a:moveTo>
                <a:cubicBezTo>
                  <a:pt x="7023870" y="195223"/>
                  <a:pt x="7023870" y="195223"/>
                  <a:pt x="7023870" y="195223"/>
                </a:cubicBezTo>
                <a:lnTo>
                  <a:pt x="7023870" y="202367"/>
                </a:lnTo>
                <a:cubicBezTo>
                  <a:pt x="7033622" y="202367"/>
                  <a:pt x="7033622" y="202367"/>
                  <a:pt x="7033622" y="202367"/>
                </a:cubicBezTo>
                <a:cubicBezTo>
                  <a:pt x="7033622" y="202367"/>
                  <a:pt x="7033622" y="202367"/>
                  <a:pt x="7033622" y="195223"/>
                </a:cubicBezTo>
                <a:close/>
                <a:moveTo>
                  <a:pt x="7539313" y="195223"/>
                </a:moveTo>
                <a:cubicBezTo>
                  <a:pt x="7529562" y="195223"/>
                  <a:pt x="7529562" y="195223"/>
                  <a:pt x="7529562" y="195223"/>
                </a:cubicBezTo>
                <a:cubicBezTo>
                  <a:pt x="7519810" y="195223"/>
                  <a:pt x="7529562" y="195223"/>
                  <a:pt x="7529562" y="202367"/>
                </a:cubicBezTo>
                <a:cubicBezTo>
                  <a:pt x="7529562" y="202367"/>
                  <a:pt x="7539313" y="202367"/>
                  <a:pt x="7539313" y="195223"/>
                </a:cubicBezTo>
                <a:close/>
                <a:moveTo>
                  <a:pt x="7845792" y="195223"/>
                </a:moveTo>
                <a:cubicBezTo>
                  <a:pt x="7845792" y="202367"/>
                  <a:pt x="7845792" y="202367"/>
                  <a:pt x="7845792" y="202367"/>
                </a:cubicBezTo>
                <a:cubicBezTo>
                  <a:pt x="7836042" y="202367"/>
                  <a:pt x="7845792" y="202367"/>
                  <a:pt x="7836042" y="202367"/>
                </a:cubicBezTo>
                <a:cubicBezTo>
                  <a:pt x="7836042" y="209511"/>
                  <a:pt x="7826290" y="209511"/>
                  <a:pt x="7826290" y="217676"/>
                </a:cubicBezTo>
                <a:cubicBezTo>
                  <a:pt x="7836042" y="217676"/>
                  <a:pt x="7826290" y="209511"/>
                  <a:pt x="7836042" y="209511"/>
                </a:cubicBezTo>
                <a:cubicBezTo>
                  <a:pt x="7845792" y="209511"/>
                  <a:pt x="7836042" y="217676"/>
                  <a:pt x="7845792" y="217676"/>
                </a:cubicBezTo>
                <a:cubicBezTo>
                  <a:pt x="7845792" y="209511"/>
                  <a:pt x="7845792" y="209511"/>
                  <a:pt x="7845792" y="209511"/>
                </a:cubicBezTo>
                <a:cubicBezTo>
                  <a:pt x="7845792" y="217676"/>
                  <a:pt x="7845792" y="217676"/>
                  <a:pt x="7855544" y="217676"/>
                </a:cubicBezTo>
                <a:cubicBezTo>
                  <a:pt x="7855544" y="217676"/>
                  <a:pt x="7855544" y="224820"/>
                  <a:pt x="7865296" y="224820"/>
                </a:cubicBezTo>
                <a:cubicBezTo>
                  <a:pt x="7865296" y="224820"/>
                  <a:pt x="7855544" y="217676"/>
                  <a:pt x="7865296" y="217676"/>
                </a:cubicBezTo>
                <a:cubicBezTo>
                  <a:pt x="7865296" y="224820"/>
                  <a:pt x="7876440" y="224820"/>
                  <a:pt x="7876440" y="231965"/>
                </a:cubicBezTo>
                <a:cubicBezTo>
                  <a:pt x="7886193" y="224820"/>
                  <a:pt x="7865296" y="224820"/>
                  <a:pt x="7876440" y="224820"/>
                </a:cubicBezTo>
                <a:cubicBezTo>
                  <a:pt x="7876440" y="217676"/>
                  <a:pt x="7865296" y="217676"/>
                  <a:pt x="7865296" y="209511"/>
                </a:cubicBezTo>
                <a:cubicBezTo>
                  <a:pt x="7865296" y="209511"/>
                  <a:pt x="7865296" y="209511"/>
                  <a:pt x="7855544" y="209511"/>
                </a:cubicBezTo>
                <a:cubicBezTo>
                  <a:pt x="7855544" y="202367"/>
                  <a:pt x="7845792" y="202367"/>
                  <a:pt x="7845792" y="195223"/>
                </a:cubicBezTo>
                <a:close/>
                <a:moveTo>
                  <a:pt x="7965598" y="195223"/>
                </a:moveTo>
                <a:lnTo>
                  <a:pt x="7965598" y="202367"/>
                </a:lnTo>
                <a:cubicBezTo>
                  <a:pt x="7975351" y="202367"/>
                  <a:pt x="7975351" y="202367"/>
                  <a:pt x="7975351" y="202367"/>
                </a:cubicBezTo>
                <a:cubicBezTo>
                  <a:pt x="7975351" y="202367"/>
                  <a:pt x="7975351" y="195223"/>
                  <a:pt x="7965598" y="195223"/>
                </a:cubicBezTo>
                <a:close/>
                <a:moveTo>
                  <a:pt x="8123018" y="195223"/>
                </a:moveTo>
                <a:cubicBezTo>
                  <a:pt x="8113267" y="195223"/>
                  <a:pt x="8113267" y="195223"/>
                  <a:pt x="8113267" y="195223"/>
                </a:cubicBezTo>
                <a:cubicBezTo>
                  <a:pt x="8113267" y="195223"/>
                  <a:pt x="8123018" y="195223"/>
                  <a:pt x="8113267" y="202367"/>
                </a:cubicBezTo>
                <a:cubicBezTo>
                  <a:pt x="8113267" y="202367"/>
                  <a:pt x="8103515" y="202367"/>
                  <a:pt x="8103515" y="195223"/>
                </a:cubicBezTo>
                <a:cubicBezTo>
                  <a:pt x="8103515" y="200581"/>
                  <a:pt x="8103515" y="205940"/>
                  <a:pt x="8107629" y="214742"/>
                </a:cubicBezTo>
                <a:lnTo>
                  <a:pt x="8112953" y="224260"/>
                </a:lnTo>
                <a:lnTo>
                  <a:pt x="8113267" y="223800"/>
                </a:lnTo>
                <a:lnTo>
                  <a:pt x="8113267" y="214487"/>
                </a:lnTo>
                <a:cubicBezTo>
                  <a:pt x="8113267" y="211553"/>
                  <a:pt x="8113267" y="209511"/>
                  <a:pt x="8113267" y="209511"/>
                </a:cubicBezTo>
                <a:cubicBezTo>
                  <a:pt x="8123018" y="209511"/>
                  <a:pt x="8132770" y="209511"/>
                  <a:pt x="8132770" y="202367"/>
                </a:cubicBezTo>
                <a:cubicBezTo>
                  <a:pt x="8132770" y="195223"/>
                  <a:pt x="8123018" y="195223"/>
                  <a:pt x="8123018" y="195223"/>
                </a:cubicBezTo>
                <a:close/>
                <a:moveTo>
                  <a:pt x="8281830" y="195223"/>
                </a:moveTo>
                <a:lnTo>
                  <a:pt x="8279403" y="196646"/>
                </a:lnTo>
                <a:lnTo>
                  <a:pt x="8280154" y="197121"/>
                </a:lnTo>
                <a:cubicBezTo>
                  <a:pt x="8281221" y="197456"/>
                  <a:pt x="8281830" y="197009"/>
                  <a:pt x="8281830" y="195223"/>
                </a:cubicBezTo>
                <a:close/>
                <a:moveTo>
                  <a:pt x="8311085" y="195223"/>
                </a:moveTo>
                <a:cubicBezTo>
                  <a:pt x="8320837" y="202367"/>
                  <a:pt x="8320837" y="202367"/>
                  <a:pt x="8320837" y="202367"/>
                </a:cubicBezTo>
                <a:cubicBezTo>
                  <a:pt x="8320837" y="195223"/>
                  <a:pt x="8320837" y="195223"/>
                  <a:pt x="8311085" y="195223"/>
                </a:cubicBezTo>
                <a:close/>
                <a:moveTo>
                  <a:pt x="5292203" y="195210"/>
                </a:moveTo>
                <a:cubicBezTo>
                  <a:pt x="5292203" y="195210"/>
                  <a:pt x="5292203" y="202329"/>
                  <a:pt x="5282773" y="195210"/>
                </a:cubicBezTo>
                <a:lnTo>
                  <a:pt x="5282773" y="197880"/>
                </a:lnTo>
                <a:cubicBezTo>
                  <a:pt x="5282773" y="200549"/>
                  <a:pt x="5282773" y="202329"/>
                  <a:pt x="5282773" y="202329"/>
                </a:cubicBezTo>
                <a:cubicBezTo>
                  <a:pt x="5292203" y="202329"/>
                  <a:pt x="5292203" y="202329"/>
                  <a:pt x="5292203" y="195210"/>
                </a:cubicBezTo>
                <a:close/>
                <a:moveTo>
                  <a:pt x="8717768" y="195173"/>
                </a:moveTo>
                <a:cubicBezTo>
                  <a:pt x="8707982" y="195173"/>
                  <a:pt x="8707982" y="195173"/>
                  <a:pt x="8696799" y="195173"/>
                </a:cubicBezTo>
                <a:cubicBezTo>
                  <a:pt x="8707982" y="202254"/>
                  <a:pt x="8707982" y="209335"/>
                  <a:pt x="8717768" y="217427"/>
                </a:cubicBezTo>
                <a:cubicBezTo>
                  <a:pt x="8717768" y="213381"/>
                  <a:pt x="8720213" y="209588"/>
                  <a:pt x="8723884" y="205921"/>
                </a:cubicBezTo>
                <a:lnTo>
                  <a:pt x="8728132" y="202526"/>
                </a:lnTo>
                <a:lnTo>
                  <a:pt x="8727553" y="202254"/>
                </a:lnTo>
                <a:cubicBezTo>
                  <a:pt x="8717768" y="202254"/>
                  <a:pt x="8717768" y="202254"/>
                  <a:pt x="8717768" y="202254"/>
                </a:cubicBezTo>
                <a:cubicBezTo>
                  <a:pt x="8717768" y="195173"/>
                  <a:pt x="8717768" y="195173"/>
                  <a:pt x="8717768" y="195173"/>
                </a:cubicBezTo>
                <a:close/>
                <a:moveTo>
                  <a:pt x="8430860" y="195063"/>
                </a:moveTo>
                <a:cubicBezTo>
                  <a:pt x="8430860" y="202215"/>
                  <a:pt x="8419663" y="202215"/>
                  <a:pt x="8419663" y="202215"/>
                </a:cubicBezTo>
                <a:cubicBezTo>
                  <a:pt x="8409866" y="202215"/>
                  <a:pt x="8419663" y="202215"/>
                  <a:pt x="8419663" y="195063"/>
                </a:cubicBezTo>
                <a:cubicBezTo>
                  <a:pt x="8400068" y="195063"/>
                  <a:pt x="8409866" y="217541"/>
                  <a:pt x="8419663" y="217541"/>
                </a:cubicBezTo>
                <a:cubicBezTo>
                  <a:pt x="8419663" y="217541"/>
                  <a:pt x="8419663" y="209367"/>
                  <a:pt x="8430860" y="209367"/>
                </a:cubicBezTo>
                <a:cubicBezTo>
                  <a:pt x="8430860" y="209367"/>
                  <a:pt x="8440658" y="202215"/>
                  <a:pt x="8430860" y="195063"/>
                </a:cubicBezTo>
                <a:close/>
                <a:moveTo>
                  <a:pt x="8450395" y="195054"/>
                </a:moveTo>
                <a:lnTo>
                  <a:pt x="8450395" y="195223"/>
                </a:lnTo>
                <a:lnTo>
                  <a:pt x="8450456" y="195348"/>
                </a:lnTo>
                <a:lnTo>
                  <a:pt x="8450456" y="195063"/>
                </a:lnTo>
                <a:close/>
                <a:moveTo>
                  <a:pt x="4391115" y="194995"/>
                </a:moveTo>
                <a:cubicBezTo>
                  <a:pt x="4381094" y="202329"/>
                  <a:pt x="4381094" y="202329"/>
                  <a:pt x="4381094" y="202329"/>
                </a:cubicBezTo>
                <a:cubicBezTo>
                  <a:pt x="4391115" y="202329"/>
                  <a:pt x="4391115" y="202329"/>
                  <a:pt x="4391115" y="202329"/>
                </a:cubicBezTo>
                <a:cubicBezTo>
                  <a:pt x="4391115" y="194995"/>
                  <a:pt x="4391115" y="194995"/>
                  <a:pt x="4391115" y="194995"/>
                </a:cubicBezTo>
                <a:close/>
                <a:moveTo>
                  <a:pt x="4509574" y="194995"/>
                </a:moveTo>
                <a:cubicBezTo>
                  <a:pt x="4499554" y="202329"/>
                  <a:pt x="4499554" y="202329"/>
                  <a:pt x="4499554" y="202329"/>
                </a:cubicBezTo>
                <a:cubicBezTo>
                  <a:pt x="4509574" y="202329"/>
                  <a:pt x="4509574" y="202329"/>
                  <a:pt x="4509574" y="194995"/>
                </a:cubicBezTo>
                <a:close/>
                <a:moveTo>
                  <a:pt x="4559667" y="194995"/>
                </a:moveTo>
                <a:cubicBezTo>
                  <a:pt x="4559667" y="194995"/>
                  <a:pt x="4559667" y="194995"/>
                  <a:pt x="4549947" y="194995"/>
                </a:cubicBezTo>
                <a:cubicBezTo>
                  <a:pt x="4540219" y="202113"/>
                  <a:pt x="4540219" y="202113"/>
                  <a:pt x="4540219" y="202113"/>
                </a:cubicBezTo>
                <a:cubicBezTo>
                  <a:pt x="4549947" y="209231"/>
                  <a:pt x="4549947" y="194995"/>
                  <a:pt x="4559667" y="202113"/>
                </a:cubicBezTo>
                <a:cubicBezTo>
                  <a:pt x="4549947" y="194995"/>
                  <a:pt x="4559667" y="194995"/>
                  <a:pt x="4559667" y="194995"/>
                </a:cubicBezTo>
                <a:close/>
                <a:moveTo>
                  <a:pt x="4697280" y="194995"/>
                </a:moveTo>
                <a:cubicBezTo>
                  <a:pt x="4697280" y="202113"/>
                  <a:pt x="4687562" y="209231"/>
                  <a:pt x="4697280" y="209231"/>
                </a:cubicBezTo>
                <a:cubicBezTo>
                  <a:pt x="4697280" y="202113"/>
                  <a:pt x="4707010" y="209231"/>
                  <a:pt x="4707010" y="202113"/>
                </a:cubicBezTo>
                <a:cubicBezTo>
                  <a:pt x="4697280" y="202113"/>
                  <a:pt x="4707010" y="194995"/>
                  <a:pt x="4697280" y="194995"/>
                </a:cubicBezTo>
                <a:close/>
                <a:moveTo>
                  <a:pt x="4817200" y="194995"/>
                </a:moveTo>
                <a:cubicBezTo>
                  <a:pt x="4806199" y="194995"/>
                  <a:pt x="4806199" y="194995"/>
                  <a:pt x="4806199" y="194995"/>
                </a:cubicBezTo>
                <a:cubicBezTo>
                  <a:pt x="4796576" y="202329"/>
                  <a:pt x="4806199" y="202329"/>
                  <a:pt x="4806199" y="202329"/>
                </a:cubicBezTo>
                <a:cubicBezTo>
                  <a:pt x="4806199" y="194995"/>
                  <a:pt x="4817200" y="194995"/>
                  <a:pt x="4817200" y="194995"/>
                </a:cubicBezTo>
                <a:close/>
                <a:moveTo>
                  <a:pt x="4846375" y="194995"/>
                </a:moveTo>
                <a:lnTo>
                  <a:pt x="4848845" y="201643"/>
                </a:lnTo>
                <a:lnTo>
                  <a:pt x="4845648" y="202507"/>
                </a:lnTo>
                <a:cubicBezTo>
                  <a:pt x="4845648" y="202507"/>
                  <a:pt x="4845648" y="204325"/>
                  <a:pt x="4846903" y="206144"/>
                </a:cubicBezTo>
                <a:lnTo>
                  <a:pt x="4848417" y="206771"/>
                </a:lnTo>
                <a:lnTo>
                  <a:pt x="4846375" y="209270"/>
                </a:lnTo>
                <a:cubicBezTo>
                  <a:pt x="4846375" y="209270"/>
                  <a:pt x="4846375" y="202132"/>
                  <a:pt x="4836648" y="209270"/>
                </a:cubicBezTo>
                <a:cubicBezTo>
                  <a:pt x="4846375" y="209270"/>
                  <a:pt x="4846375" y="217427"/>
                  <a:pt x="4846375" y="217427"/>
                </a:cubicBezTo>
                <a:cubicBezTo>
                  <a:pt x="4851235" y="213349"/>
                  <a:pt x="4851235" y="211310"/>
                  <a:pt x="4851235" y="210290"/>
                </a:cubicBezTo>
                <a:lnTo>
                  <a:pt x="4855005" y="209499"/>
                </a:lnTo>
                <a:lnTo>
                  <a:pt x="4855687" y="209781"/>
                </a:lnTo>
                <a:lnTo>
                  <a:pt x="4856089" y="209272"/>
                </a:lnTo>
                <a:lnTo>
                  <a:pt x="4856096" y="209270"/>
                </a:lnTo>
                <a:lnTo>
                  <a:pt x="4856096" y="209263"/>
                </a:lnTo>
                <a:lnTo>
                  <a:pt x="4860707" y="203416"/>
                </a:lnTo>
                <a:cubicBezTo>
                  <a:pt x="4863217" y="202507"/>
                  <a:pt x="4865727" y="202507"/>
                  <a:pt x="4865727" y="202507"/>
                </a:cubicBezTo>
                <a:cubicBezTo>
                  <a:pt x="4863218" y="200428"/>
                  <a:pt x="4861335" y="199388"/>
                  <a:pt x="4859767" y="198998"/>
                </a:cubicBezTo>
                <a:cubicBezTo>
                  <a:pt x="4857413" y="198414"/>
                  <a:pt x="4855766" y="199291"/>
                  <a:pt x="4853766" y="200314"/>
                </a:cubicBezTo>
                <a:lnTo>
                  <a:pt x="4853659" y="200343"/>
                </a:lnTo>
                <a:lnTo>
                  <a:pt x="4851235" y="198564"/>
                </a:lnTo>
                <a:cubicBezTo>
                  <a:pt x="4851235" y="196779"/>
                  <a:pt x="4851235" y="194995"/>
                  <a:pt x="4846375" y="194995"/>
                </a:cubicBezTo>
                <a:close/>
                <a:moveTo>
                  <a:pt x="4955104" y="194995"/>
                </a:moveTo>
                <a:cubicBezTo>
                  <a:pt x="4955104" y="202329"/>
                  <a:pt x="4955104" y="202329"/>
                  <a:pt x="4955104" y="202329"/>
                </a:cubicBezTo>
                <a:cubicBezTo>
                  <a:pt x="4965124" y="202329"/>
                  <a:pt x="4965124" y="202329"/>
                  <a:pt x="4965124" y="202329"/>
                </a:cubicBezTo>
                <a:cubicBezTo>
                  <a:pt x="4965124" y="202329"/>
                  <a:pt x="4965124" y="194995"/>
                  <a:pt x="4955104" y="194995"/>
                </a:cubicBezTo>
                <a:close/>
                <a:moveTo>
                  <a:pt x="5063840" y="194995"/>
                </a:moveTo>
                <a:lnTo>
                  <a:pt x="5061954" y="202571"/>
                </a:lnTo>
                <a:lnTo>
                  <a:pt x="5056325" y="203435"/>
                </a:lnTo>
                <a:cubicBezTo>
                  <a:pt x="5049102" y="205426"/>
                  <a:pt x="5041887" y="209409"/>
                  <a:pt x="5034663" y="209409"/>
                </a:cubicBezTo>
                <a:cubicBezTo>
                  <a:pt x="5034663" y="217502"/>
                  <a:pt x="5044295" y="217502"/>
                  <a:pt x="5044295" y="217502"/>
                </a:cubicBezTo>
                <a:cubicBezTo>
                  <a:pt x="5034663" y="224583"/>
                  <a:pt x="5034663" y="224583"/>
                  <a:pt x="5034663" y="224583"/>
                </a:cubicBezTo>
                <a:cubicBezTo>
                  <a:pt x="5034663" y="231664"/>
                  <a:pt x="5044295" y="224583"/>
                  <a:pt x="5053917" y="224583"/>
                </a:cubicBezTo>
                <a:cubicBezTo>
                  <a:pt x="5053917" y="217502"/>
                  <a:pt x="5034663" y="209409"/>
                  <a:pt x="5053917" y="209409"/>
                </a:cubicBezTo>
                <a:cubicBezTo>
                  <a:pt x="5053917" y="217502"/>
                  <a:pt x="5053917" y="217502"/>
                  <a:pt x="5053917" y="217502"/>
                </a:cubicBezTo>
                <a:cubicBezTo>
                  <a:pt x="5053917" y="217502"/>
                  <a:pt x="5053917" y="217502"/>
                  <a:pt x="5063541" y="217502"/>
                </a:cubicBezTo>
                <a:cubicBezTo>
                  <a:pt x="5063541" y="217502"/>
                  <a:pt x="5063541" y="215479"/>
                  <a:pt x="5063541" y="212571"/>
                </a:cubicBezTo>
                <a:lnTo>
                  <a:pt x="5063541" y="206116"/>
                </a:lnTo>
                <a:lnTo>
                  <a:pt x="5066575" y="208008"/>
                </a:lnTo>
                <a:cubicBezTo>
                  <a:pt x="5068703" y="208786"/>
                  <a:pt x="5071128" y="209231"/>
                  <a:pt x="5073559" y="209231"/>
                </a:cubicBezTo>
                <a:cubicBezTo>
                  <a:pt x="5073559" y="202113"/>
                  <a:pt x="5073559" y="202113"/>
                  <a:pt x="5073559" y="202113"/>
                </a:cubicBezTo>
                <a:cubicBezTo>
                  <a:pt x="5063840" y="194995"/>
                  <a:pt x="5063840" y="194995"/>
                  <a:pt x="5063840" y="194995"/>
                </a:cubicBezTo>
                <a:close/>
                <a:moveTo>
                  <a:pt x="5361135" y="194995"/>
                </a:moveTo>
                <a:lnTo>
                  <a:pt x="5360520" y="194995"/>
                </a:lnTo>
                <a:lnTo>
                  <a:pt x="5360520" y="195223"/>
                </a:lnTo>
                <a:close/>
                <a:moveTo>
                  <a:pt x="5678218" y="194995"/>
                </a:moveTo>
                <a:cubicBezTo>
                  <a:pt x="5678218" y="202113"/>
                  <a:pt x="5687942" y="202113"/>
                  <a:pt x="5687942" y="202113"/>
                </a:cubicBezTo>
                <a:cubicBezTo>
                  <a:pt x="5697666" y="202113"/>
                  <a:pt x="5687942" y="209231"/>
                  <a:pt x="5687942" y="209231"/>
                </a:cubicBezTo>
                <a:cubicBezTo>
                  <a:pt x="5678218" y="209231"/>
                  <a:pt x="5678218" y="202113"/>
                  <a:pt x="5668494" y="209231"/>
                </a:cubicBezTo>
                <a:cubicBezTo>
                  <a:pt x="5668494" y="202113"/>
                  <a:pt x="5668494" y="202113"/>
                  <a:pt x="5668494" y="202113"/>
                </a:cubicBezTo>
                <a:cubicBezTo>
                  <a:pt x="5658770" y="194995"/>
                  <a:pt x="5668494" y="202113"/>
                  <a:pt x="5678218" y="194995"/>
                </a:cubicBezTo>
                <a:close/>
                <a:moveTo>
                  <a:pt x="5707685" y="194995"/>
                </a:moveTo>
                <a:cubicBezTo>
                  <a:pt x="5717409" y="194995"/>
                  <a:pt x="5717409" y="202180"/>
                  <a:pt x="5727133" y="202180"/>
                </a:cubicBezTo>
                <a:cubicBezTo>
                  <a:pt x="5727133" y="209365"/>
                  <a:pt x="5727133" y="209365"/>
                  <a:pt x="5727133" y="217577"/>
                </a:cubicBezTo>
                <a:cubicBezTo>
                  <a:pt x="5717409" y="209365"/>
                  <a:pt x="5717409" y="217577"/>
                  <a:pt x="5717409" y="224762"/>
                </a:cubicBezTo>
                <a:cubicBezTo>
                  <a:pt x="5717409" y="224762"/>
                  <a:pt x="5717409" y="224762"/>
                  <a:pt x="5717409" y="217577"/>
                </a:cubicBezTo>
                <a:cubicBezTo>
                  <a:pt x="5717409" y="209365"/>
                  <a:pt x="5717409" y="209365"/>
                  <a:pt x="5717409" y="209365"/>
                </a:cubicBezTo>
                <a:cubicBezTo>
                  <a:pt x="5717409" y="209365"/>
                  <a:pt x="5717409" y="209365"/>
                  <a:pt x="5717409" y="202180"/>
                </a:cubicBezTo>
                <a:cubicBezTo>
                  <a:pt x="5717409" y="202180"/>
                  <a:pt x="5717409" y="202180"/>
                  <a:pt x="5707685" y="202180"/>
                </a:cubicBezTo>
                <a:cubicBezTo>
                  <a:pt x="5707685" y="194995"/>
                  <a:pt x="5707685" y="194995"/>
                  <a:pt x="5707685" y="194995"/>
                </a:cubicBezTo>
                <a:close/>
                <a:moveTo>
                  <a:pt x="6441318" y="194995"/>
                </a:moveTo>
                <a:lnTo>
                  <a:pt x="6440230" y="194995"/>
                </a:lnTo>
                <a:lnTo>
                  <a:pt x="6440230" y="195210"/>
                </a:lnTo>
                <a:close/>
                <a:moveTo>
                  <a:pt x="6459678" y="194995"/>
                </a:moveTo>
                <a:lnTo>
                  <a:pt x="6459660" y="194995"/>
                </a:lnTo>
                <a:lnTo>
                  <a:pt x="6459661" y="195038"/>
                </a:lnTo>
                <a:close/>
                <a:moveTo>
                  <a:pt x="6519790" y="194995"/>
                </a:moveTo>
                <a:cubicBezTo>
                  <a:pt x="6529220" y="194995"/>
                  <a:pt x="6529220" y="202329"/>
                  <a:pt x="6529220" y="202329"/>
                </a:cubicBezTo>
                <a:cubicBezTo>
                  <a:pt x="6519790" y="202329"/>
                  <a:pt x="6519790" y="202329"/>
                  <a:pt x="6519790" y="194995"/>
                </a:cubicBezTo>
                <a:close/>
                <a:moveTo>
                  <a:pt x="6539239" y="194995"/>
                </a:moveTo>
                <a:lnTo>
                  <a:pt x="6539118" y="195215"/>
                </a:lnTo>
                <a:lnTo>
                  <a:pt x="6539239" y="195191"/>
                </a:lnTo>
                <a:close/>
                <a:moveTo>
                  <a:pt x="6668303" y="194995"/>
                </a:moveTo>
                <a:cubicBezTo>
                  <a:pt x="6657695" y="194995"/>
                  <a:pt x="6668303" y="202329"/>
                  <a:pt x="6657695" y="202329"/>
                </a:cubicBezTo>
                <a:cubicBezTo>
                  <a:pt x="6657695" y="202329"/>
                  <a:pt x="6657695" y="202329"/>
                  <a:pt x="6657695" y="194995"/>
                </a:cubicBezTo>
                <a:cubicBezTo>
                  <a:pt x="6668303" y="194995"/>
                  <a:pt x="6668303" y="194995"/>
                  <a:pt x="6668303" y="194995"/>
                </a:cubicBezTo>
                <a:close/>
                <a:moveTo>
                  <a:pt x="6895787" y="194995"/>
                </a:moveTo>
                <a:lnTo>
                  <a:pt x="6895773" y="195357"/>
                </a:lnTo>
                <a:lnTo>
                  <a:pt x="6895787" y="195385"/>
                </a:lnTo>
                <a:close/>
                <a:moveTo>
                  <a:pt x="7153327" y="194995"/>
                </a:moveTo>
                <a:cubicBezTo>
                  <a:pt x="7153327" y="198554"/>
                  <a:pt x="7153327" y="200333"/>
                  <a:pt x="7153327" y="202113"/>
                </a:cubicBezTo>
                <a:cubicBezTo>
                  <a:pt x="7153327" y="203892"/>
                  <a:pt x="7153327" y="205672"/>
                  <a:pt x="7153327" y="209231"/>
                </a:cubicBezTo>
                <a:cubicBezTo>
                  <a:pt x="7143603" y="202113"/>
                  <a:pt x="7133879" y="202113"/>
                  <a:pt x="7133879" y="202113"/>
                </a:cubicBezTo>
                <a:cubicBezTo>
                  <a:pt x="7143603" y="202113"/>
                  <a:pt x="7143603" y="202113"/>
                  <a:pt x="7153327" y="202113"/>
                </a:cubicBezTo>
                <a:cubicBezTo>
                  <a:pt x="7153327" y="202113"/>
                  <a:pt x="7143603" y="194995"/>
                  <a:pt x="7153327" y="194995"/>
                </a:cubicBezTo>
                <a:close/>
                <a:moveTo>
                  <a:pt x="7271784" y="194995"/>
                </a:moveTo>
                <a:lnTo>
                  <a:pt x="7271784" y="195208"/>
                </a:lnTo>
                <a:lnTo>
                  <a:pt x="7271810" y="195021"/>
                </a:lnTo>
                <a:close/>
                <a:moveTo>
                  <a:pt x="7341521" y="194995"/>
                </a:moveTo>
                <a:lnTo>
                  <a:pt x="7341495" y="195008"/>
                </a:lnTo>
                <a:lnTo>
                  <a:pt x="7341495" y="195023"/>
                </a:lnTo>
                <a:close/>
                <a:moveTo>
                  <a:pt x="7360773" y="194995"/>
                </a:moveTo>
                <a:cubicBezTo>
                  <a:pt x="7360773" y="194995"/>
                  <a:pt x="7360773" y="202329"/>
                  <a:pt x="7370792" y="202329"/>
                </a:cubicBezTo>
                <a:cubicBezTo>
                  <a:pt x="7360773" y="202329"/>
                  <a:pt x="7360773" y="202329"/>
                  <a:pt x="7360773" y="194995"/>
                </a:cubicBezTo>
                <a:close/>
                <a:moveTo>
                  <a:pt x="7450058" y="194995"/>
                </a:moveTo>
                <a:cubicBezTo>
                  <a:pt x="7450058" y="202113"/>
                  <a:pt x="7459781" y="202113"/>
                  <a:pt x="7459781" y="209231"/>
                </a:cubicBezTo>
                <a:cubicBezTo>
                  <a:pt x="7459781" y="224761"/>
                  <a:pt x="7459781" y="224761"/>
                  <a:pt x="7459781" y="224761"/>
                </a:cubicBezTo>
                <a:cubicBezTo>
                  <a:pt x="7450058" y="224761"/>
                  <a:pt x="7450058" y="217514"/>
                  <a:pt x="7440334" y="217514"/>
                </a:cubicBezTo>
                <a:cubicBezTo>
                  <a:pt x="7440334" y="209231"/>
                  <a:pt x="7440334" y="217514"/>
                  <a:pt x="7440334" y="209231"/>
                </a:cubicBezTo>
                <a:cubicBezTo>
                  <a:pt x="7450058" y="209231"/>
                  <a:pt x="7450058" y="217514"/>
                  <a:pt x="7450058" y="217514"/>
                </a:cubicBezTo>
                <a:cubicBezTo>
                  <a:pt x="7459781" y="217514"/>
                  <a:pt x="7459781" y="217514"/>
                  <a:pt x="7459781" y="209231"/>
                </a:cubicBezTo>
                <a:cubicBezTo>
                  <a:pt x="7450058" y="209231"/>
                  <a:pt x="7450058" y="202113"/>
                  <a:pt x="7440334" y="194995"/>
                </a:cubicBezTo>
                <a:cubicBezTo>
                  <a:pt x="7450058" y="194995"/>
                  <a:pt x="7450058" y="194995"/>
                  <a:pt x="7450058" y="194995"/>
                </a:cubicBezTo>
                <a:close/>
                <a:moveTo>
                  <a:pt x="7549066" y="194995"/>
                </a:moveTo>
                <a:cubicBezTo>
                  <a:pt x="7549066" y="194995"/>
                  <a:pt x="7539341" y="194995"/>
                  <a:pt x="7549066" y="202329"/>
                </a:cubicBezTo>
                <a:cubicBezTo>
                  <a:pt x="7558790" y="202329"/>
                  <a:pt x="7558790" y="194995"/>
                  <a:pt x="7549066" y="194995"/>
                </a:cubicBezTo>
                <a:close/>
                <a:moveTo>
                  <a:pt x="7638350" y="194995"/>
                </a:moveTo>
                <a:cubicBezTo>
                  <a:pt x="7638350" y="202329"/>
                  <a:pt x="7638350" y="202329"/>
                  <a:pt x="7638350" y="202329"/>
                </a:cubicBezTo>
                <a:cubicBezTo>
                  <a:pt x="7647779" y="202329"/>
                  <a:pt x="7647779" y="202329"/>
                  <a:pt x="7647779" y="202329"/>
                </a:cubicBezTo>
                <a:cubicBezTo>
                  <a:pt x="7638350" y="202329"/>
                  <a:pt x="7638350" y="194995"/>
                  <a:pt x="7638350" y="194995"/>
                </a:cubicBezTo>
                <a:close/>
                <a:moveTo>
                  <a:pt x="7746788" y="194995"/>
                </a:moveTo>
                <a:cubicBezTo>
                  <a:pt x="7736768" y="194995"/>
                  <a:pt x="7736768" y="194995"/>
                  <a:pt x="7736768" y="194995"/>
                </a:cubicBezTo>
                <a:cubicBezTo>
                  <a:pt x="7736768" y="194995"/>
                  <a:pt x="7736768" y="202329"/>
                  <a:pt x="7746788" y="194995"/>
                </a:cubicBezTo>
                <a:close/>
                <a:moveTo>
                  <a:pt x="7876298" y="194995"/>
                </a:moveTo>
                <a:cubicBezTo>
                  <a:pt x="7876298" y="202132"/>
                  <a:pt x="7865244" y="202132"/>
                  <a:pt x="7876298" y="209270"/>
                </a:cubicBezTo>
                <a:cubicBezTo>
                  <a:pt x="7885972" y="209270"/>
                  <a:pt x="7895645" y="209270"/>
                  <a:pt x="7895645" y="217427"/>
                </a:cubicBezTo>
                <a:cubicBezTo>
                  <a:pt x="7895645" y="209270"/>
                  <a:pt x="7895645" y="202132"/>
                  <a:pt x="7905319" y="202132"/>
                </a:cubicBezTo>
                <a:cubicBezTo>
                  <a:pt x="7895645" y="202132"/>
                  <a:pt x="7885972" y="202132"/>
                  <a:pt x="7885972" y="202132"/>
                </a:cubicBezTo>
                <a:lnTo>
                  <a:pt x="7882834" y="202904"/>
                </a:lnTo>
                <a:lnTo>
                  <a:pt x="7883364" y="203977"/>
                </a:lnTo>
                <a:lnTo>
                  <a:pt x="7884612" y="205144"/>
                </a:lnTo>
                <a:cubicBezTo>
                  <a:pt x="7885368" y="206147"/>
                  <a:pt x="7885972" y="207486"/>
                  <a:pt x="7885972" y="209270"/>
                </a:cubicBezTo>
                <a:lnTo>
                  <a:pt x="7883364" y="203977"/>
                </a:lnTo>
                <a:lnTo>
                  <a:pt x="7882344" y="203025"/>
                </a:lnTo>
                <a:lnTo>
                  <a:pt x="7882834" y="202904"/>
                </a:lnTo>
                <a:lnTo>
                  <a:pt x="7881134" y="199456"/>
                </a:lnTo>
                <a:cubicBezTo>
                  <a:pt x="7881134" y="196779"/>
                  <a:pt x="7881134" y="194995"/>
                  <a:pt x="7876298" y="194995"/>
                </a:cubicBezTo>
                <a:close/>
                <a:moveTo>
                  <a:pt x="7984879" y="194995"/>
                </a:moveTo>
                <a:cubicBezTo>
                  <a:pt x="7984879" y="194995"/>
                  <a:pt x="7975450" y="209231"/>
                  <a:pt x="7984879" y="202113"/>
                </a:cubicBezTo>
                <a:cubicBezTo>
                  <a:pt x="7984879" y="202113"/>
                  <a:pt x="7984879" y="202113"/>
                  <a:pt x="7984879" y="194995"/>
                </a:cubicBezTo>
                <a:close/>
                <a:moveTo>
                  <a:pt x="8291334" y="194995"/>
                </a:moveTo>
                <a:cubicBezTo>
                  <a:pt x="8291334" y="202132"/>
                  <a:pt x="8291334" y="202132"/>
                  <a:pt x="8291334" y="202132"/>
                </a:cubicBezTo>
                <a:cubicBezTo>
                  <a:pt x="8291334" y="202132"/>
                  <a:pt x="8291334" y="209270"/>
                  <a:pt x="8291334" y="217427"/>
                </a:cubicBezTo>
                <a:cubicBezTo>
                  <a:pt x="8301059" y="209270"/>
                  <a:pt x="8301059" y="217427"/>
                  <a:pt x="8310784" y="217427"/>
                </a:cubicBezTo>
                <a:cubicBezTo>
                  <a:pt x="8310784" y="209270"/>
                  <a:pt x="8301059" y="202132"/>
                  <a:pt x="8291334" y="194995"/>
                </a:cubicBezTo>
                <a:close/>
                <a:moveTo>
                  <a:pt x="8518426" y="194995"/>
                </a:moveTo>
                <a:cubicBezTo>
                  <a:pt x="8508801" y="202113"/>
                  <a:pt x="8518426" y="209231"/>
                  <a:pt x="8529426" y="209231"/>
                </a:cubicBezTo>
                <a:cubicBezTo>
                  <a:pt x="8529426" y="209231"/>
                  <a:pt x="8529426" y="209231"/>
                  <a:pt x="8529426" y="202113"/>
                </a:cubicBezTo>
                <a:cubicBezTo>
                  <a:pt x="8518426" y="202113"/>
                  <a:pt x="8518426" y="194995"/>
                  <a:pt x="8518426" y="194995"/>
                </a:cubicBezTo>
                <a:close/>
                <a:moveTo>
                  <a:pt x="8648179" y="194995"/>
                </a:moveTo>
                <a:cubicBezTo>
                  <a:pt x="8643317" y="194995"/>
                  <a:pt x="8640885" y="194995"/>
                  <a:pt x="8638454" y="194995"/>
                </a:cubicBezTo>
                <a:lnTo>
                  <a:pt x="8638158" y="194995"/>
                </a:lnTo>
                <a:lnTo>
                  <a:pt x="8628730" y="194995"/>
                </a:lnTo>
                <a:cubicBezTo>
                  <a:pt x="8619006" y="202132"/>
                  <a:pt x="8619006" y="217427"/>
                  <a:pt x="8638454" y="217427"/>
                </a:cubicBezTo>
                <a:cubicBezTo>
                  <a:pt x="8638454" y="217427"/>
                  <a:pt x="8638454" y="217427"/>
                  <a:pt x="8638454" y="209270"/>
                </a:cubicBezTo>
                <a:cubicBezTo>
                  <a:pt x="8648179" y="209270"/>
                  <a:pt x="8648179" y="209270"/>
                  <a:pt x="8657902" y="217427"/>
                </a:cubicBezTo>
                <a:cubicBezTo>
                  <a:pt x="8648179" y="202132"/>
                  <a:pt x="8648179" y="202132"/>
                  <a:pt x="8648179" y="194995"/>
                </a:cubicBezTo>
                <a:close/>
                <a:moveTo>
                  <a:pt x="8925150" y="194995"/>
                </a:moveTo>
                <a:cubicBezTo>
                  <a:pt x="8925150" y="202112"/>
                  <a:pt x="8934890" y="202112"/>
                  <a:pt x="8934890" y="202112"/>
                </a:cubicBezTo>
                <a:cubicBezTo>
                  <a:pt x="8934890" y="194995"/>
                  <a:pt x="8925150" y="202112"/>
                  <a:pt x="8925150" y="194995"/>
                </a:cubicBezTo>
                <a:close/>
                <a:moveTo>
                  <a:pt x="8925150" y="194995"/>
                </a:moveTo>
                <a:lnTo>
                  <a:pt x="8920373" y="197641"/>
                </a:lnTo>
                <a:lnTo>
                  <a:pt x="8921040" y="197997"/>
                </a:lnTo>
                <a:cubicBezTo>
                  <a:pt x="8925150" y="198999"/>
                  <a:pt x="8925150" y="194995"/>
                  <a:pt x="8925150" y="194995"/>
                </a:cubicBezTo>
                <a:close/>
                <a:moveTo>
                  <a:pt x="9094012" y="194995"/>
                </a:moveTo>
                <a:cubicBezTo>
                  <a:pt x="9083993" y="202329"/>
                  <a:pt x="9083993" y="194995"/>
                  <a:pt x="9083993" y="194995"/>
                </a:cubicBezTo>
                <a:cubicBezTo>
                  <a:pt x="9083993" y="198662"/>
                  <a:pt x="9083993" y="200495"/>
                  <a:pt x="9083993" y="201412"/>
                </a:cubicBezTo>
                <a:lnTo>
                  <a:pt x="9083993" y="202328"/>
                </a:lnTo>
                <a:lnTo>
                  <a:pt x="9083993" y="202329"/>
                </a:lnTo>
                <a:lnTo>
                  <a:pt x="9092758" y="201412"/>
                </a:lnTo>
                <a:cubicBezTo>
                  <a:pt x="9094012" y="200495"/>
                  <a:pt x="9094012" y="198662"/>
                  <a:pt x="9094012" y="194995"/>
                </a:cubicBezTo>
                <a:close/>
                <a:moveTo>
                  <a:pt x="7717516" y="194994"/>
                </a:moveTo>
                <a:cubicBezTo>
                  <a:pt x="7717516" y="194994"/>
                  <a:pt x="7707890" y="202132"/>
                  <a:pt x="7717516" y="202132"/>
                </a:cubicBezTo>
                <a:cubicBezTo>
                  <a:pt x="7727143" y="209270"/>
                  <a:pt x="7717516" y="209270"/>
                  <a:pt x="7727143" y="217427"/>
                </a:cubicBezTo>
                <a:cubicBezTo>
                  <a:pt x="7717516" y="209270"/>
                  <a:pt x="7727143" y="209270"/>
                  <a:pt x="7727143" y="209270"/>
                </a:cubicBezTo>
                <a:cubicBezTo>
                  <a:pt x="7727143" y="209270"/>
                  <a:pt x="7727143" y="202132"/>
                  <a:pt x="7717516" y="194994"/>
                </a:cubicBezTo>
                <a:close/>
                <a:moveTo>
                  <a:pt x="7736768" y="194994"/>
                </a:moveTo>
                <a:cubicBezTo>
                  <a:pt x="7727143" y="194994"/>
                  <a:pt x="7727143" y="194994"/>
                  <a:pt x="7717516" y="194994"/>
                </a:cubicBezTo>
                <a:cubicBezTo>
                  <a:pt x="7727143" y="194994"/>
                  <a:pt x="7727143" y="202132"/>
                  <a:pt x="7736768" y="194994"/>
                </a:cubicBezTo>
                <a:close/>
                <a:moveTo>
                  <a:pt x="8163251" y="194994"/>
                </a:moveTo>
                <a:cubicBezTo>
                  <a:pt x="8153429" y="194994"/>
                  <a:pt x="8153429" y="194994"/>
                  <a:pt x="8153429" y="194994"/>
                </a:cubicBezTo>
                <a:cubicBezTo>
                  <a:pt x="8163251" y="194994"/>
                  <a:pt x="8153429" y="202112"/>
                  <a:pt x="8163251" y="194994"/>
                </a:cubicBezTo>
                <a:close/>
                <a:moveTo>
                  <a:pt x="8182896" y="194994"/>
                </a:moveTo>
                <a:cubicBezTo>
                  <a:pt x="8177985" y="194994"/>
                  <a:pt x="8177985" y="194994"/>
                  <a:pt x="8177985" y="194994"/>
                </a:cubicBezTo>
                <a:lnTo>
                  <a:pt x="8176757" y="194994"/>
                </a:lnTo>
                <a:cubicBezTo>
                  <a:pt x="8177985" y="194994"/>
                  <a:pt x="8177985" y="194994"/>
                  <a:pt x="8173074" y="194994"/>
                </a:cubicBezTo>
                <a:cubicBezTo>
                  <a:pt x="8163251" y="194994"/>
                  <a:pt x="8163251" y="194994"/>
                  <a:pt x="8163251" y="194994"/>
                </a:cubicBezTo>
                <a:cubicBezTo>
                  <a:pt x="8163251" y="202112"/>
                  <a:pt x="8182896" y="209231"/>
                  <a:pt x="8182896" y="209231"/>
                </a:cubicBezTo>
                <a:cubicBezTo>
                  <a:pt x="8182896" y="202112"/>
                  <a:pt x="8182896" y="202112"/>
                  <a:pt x="8182896" y="194994"/>
                </a:cubicBezTo>
                <a:close/>
                <a:moveTo>
                  <a:pt x="8954338" y="194994"/>
                </a:moveTo>
                <a:cubicBezTo>
                  <a:pt x="8954338" y="202112"/>
                  <a:pt x="8954338" y="202112"/>
                  <a:pt x="8954338" y="202112"/>
                </a:cubicBezTo>
                <a:cubicBezTo>
                  <a:pt x="8954338" y="202112"/>
                  <a:pt x="8964063" y="202112"/>
                  <a:pt x="8964063" y="209231"/>
                </a:cubicBezTo>
                <a:cubicBezTo>
                  <a:pt x="8964063" y="202112"/>
                  <a:pt x="8954338" y="202112"/>
                  <a:pt x="8964063" y="202112"/>
                </a:cubicBezTo>
                <a:cubicBezTo>
                  <a:pt x="8954338" y="202112"/>
                  <a:pt x="8954338" y="194994"/>
                  <a:pt x="8954338" y="194994"/>
                </a:cubicBezTo>
                <a:close/>
                <a:moveTo>
                  <a:pt x="9113459" y="194994"/>
                </a:moveTo>
                <a:cubicBezTo>
                  <a:pt x="9113459" y="202328"/>
                  <a:pt x="9113459" y="202328"/>
                  <a:pt x="9113459" y="202328"/>
                </a:cubicBezTo>
                <a:cubicBezTo>
                  <a:pt x="9113459" y="194994"/>
                  <a:pt x="9122888" y="202328"/>
                  <a:pt x="9122888" y="202328"/>
                </a:cubicBezTo>
                <a:cubicBezTo>
                  <a:pt x="9122888" y="194994"/>
                  <a:pt x="9122888" y="194994"/>
                  <a:pt x="9113459" y="194994"/>
                </a:cubicBezTo>
                <a:close/>
                <a:moveTo>
                  <a:pt x="9429343" y="194994"/>
                </a:moveTo>
                <a:cubicBezTo>
                  <a:pt x="9419913" y="194994"/>
                  <a:pt x="9419913" y="202112"/>
                  <a:pt x="9419913" y="202112"/>
                </a:cubicBezTo>
                <a:cubicBezTo>
                  <a:pt x="9419913" y="202112"/>
                  <a:pt x="9429343" y="209231"/>
                  <a:pt x="9429343" y="202112"/>
                </a:cubicBezTo>
                <a:cubicBezTo>
                  <a:pt x="9419913" y="202112"/>
                  <a:pt x="9429343" y="202112"/>
                  <a:pt x="9429343" y="194994"/>
                </a:cubicBezTo>
                <a:close/>
                <a:moveTo>
                  <a:pt x="7964424" y="194215"/>
                </a:moveTo>
                <a:lnTo>
                  <a:pt x="7965376" y="194994"/>
                </a:lnTo>
                <a:lnTo>
                  <a:pt x="7965406" y="194252"/>
                </a:lnTo>
                <a:close/>
                <a:moveTo>
                  <a:pt x="452006" y="194192"/>
                </a:moveTo>
                <a:cubicBezTo>
                  <a:pt x="452006" y="202507"/>
                  <a:pt x="452006" y="202507"/>
                  <a:pt x="452006" y="209781"/>
                </a:cubicBezTo>
                <a:cubicBezTo>
                  <a:pt x="461713" y="209781"/>
                  <a:pt x="452006" y="209781"/>
                  <a:pt x="461713" y="209781"/>
                </a:cubicBezTo>
                <a:cubicBezTo>
                  <a:pt x="461713" y="202507"/>
                  <a:pt x="461713" y="194192"/>
                  <a:pt x="452006" y="194192"/>
                </a:cubicBezTo>
                <a:close/>
                <a:moveTo>
                  <a:pt x="655812" y="194192"/>
                </a:moveTo>
                <a:cubicBezTo>
                  <a:pt x="645772" y="194192"/>
                  <a:pt x="645772" y="194192"/>
                  <a:pt x="645772" y="194192"/>
                </a:cubicBezTo>
                <a:cubicBezTo>
                  <a:pt x="635732" y="194192"/>
                  <a:pt x="635732" y="194192"/>
                  <a:pt x="635732" y="202210"/>
                </a:cubicBezTo>
                <a:cubicBezTo>
                  <a:pt x="645772" y="202210"/>
                  <a:pt x="645772" y="202210"/>
                  <a:pt x="645772" y="202210"/>
                </a:cubicBezTo>
                <a:cubicBezTo>
                  <a:pt x="645772" y="194192"/>
                  <a:pt x="655812" y="194192"/>
                  <a:pt x="655812" y="194192"/>
                </a:cubicBezTo>
                <a:close/>
                <a:moveTo>
                  <a:pt x="840174" y="194192"/>
                </a:moveTo>
                <a:cubicBezTo>
                  <a:pt x="829830" y="194192"/>
                  <a:pt x="829830" y="194192"/>
                  <a:pt x="829830" y="194192"/>
                </a:cubicBezTo>
                <a:cubicBezTo>
                  <a:pt x="829830" y="202210"/>
                  <a:pt x="829830" y="202210"/>
                  <a:pt x="829830" y="202210"/>
                </a:cubicBezTo>
                <a:cubicBezTo>
                  <a:pt x="829830" y="194192"/>
                  <a:pt x="840174" y="202210"/>
                  <a:pt x="840174" y="194192"/>
                </a:cubicBezTo>
                <a:close/>
                <a:moveTo>
                  <a:pt x="910810" y="194192"/>
                </a:moveTo>
                <a:cubicBezTo>
                  <a:pt x="900743" y="194192"/>
                  <a:pt x="890675" y="202614"/>
                  <a:pt x="890675" y="202614"/>
                </a:cubicBezTo>
                <a:cubicBezTo>
                  <a:pt x="900743" y="202614"/>
                  <a:pt x="890675" y="217352"/>
                  <a:pt x="900743" y="217352"/>
                </a:cubicBezTo>
                <a:cubicBezTo>
                  <a:pt x="900743" y="209983"/>
                  <a:pt x="900743" y="209983"/>
                  <a:pt x="900743" y="209983"/>
                </a:cubicBezTo>
                <a:cubicBezTo>
                  <a:pt x="910810" y="202614"/>
                  <a:pt x="910810" y="202614"/>
                  <a:pt x="910810" y="194192"/>
                </a:cubicBezTo>
                <a:close/>
                <a:moveTo>
                  <a:pt x="1054351" y="194192"/>
                </a:moveTo>
                <a:cubicBezTo>
                  <a:pt x="1054351" y="194192"/>
                  <a:pt x="1034272" y="194192"/>
                  <a:pt x="1034272" y="202210"/>
                </a:cubicBezTo>
                <a:cubicBezTo>
                  <a:pt x="1044311" y="202210"/>
                  <a:pt x="1044311" y="202210"/>
                  <a:pt x="1054351" y="194192"/>
                </a:cubicBezTo>
                <a:close/>
                <a:moveTo>
                  <a:pt x="1207074" y="194192"/>
                </a:moveTo>
                <a:cubicBezTo>
                  <a:pt x="1186994" y="194192"/>
                  <a:pt x="1186994" y="194192"/>
                  <a:pt x="1186994" y="194192"/>
                </a:cubicBezTo>
                <a:cubicBezTo>
                  <a:pt x="1197034" y="194192"/>
                  <a:pt x="1186994" y="194192"/>
                  <a:pt x="1186994" y="202210"/>
                </a:cubicBezTo>
                <a:cubicBezTo>
                  <a:pt x="1197034" y="194192"/>
                  <a:pt x="1207074" y="202210"/>
                  <a:pt x="1207074" y="194192"/>
                </a:cubicBezTo>
                <a:close/>
                <a:moveTo>
                  <a:pt x="1278872" y="194192"/>
                </a:moveTo>
                <a:cubicBezTo>
                  <a:pt x="1278872" y="202507"/>
                  <a:pt x="1278872" y="209781"/>
                  <a:pt x="1288607" y="209781"/>
                </a:cubicBezTo>
                <a:cubicBezTo>
                  <a:pt x="1288607" y="202507"/>
                  <a:pt x="1288607" y="209781"/>
                  <a:pt x="1288607" y="202507"/>
                </a:cubicBezTo>
                <a:cubicBezTo>
                  <a:pt x="1278872" y="202507"/>
                  <a:pt x="1278872" y="194192"/>
                  <a:pt x="1278872" y="194192"/>
                </a:cubicBezTo>
                <a:close/>
                <a:moveTo>
                  <a:pt x="1361013" y="194192"/>
                </a:moveTo>
                <a:cubicBezTo>
                  <a:pt x="1350669" y="194192"/>
                  <a:pt x="1350669" y="194192"/>
                  <a:pt x="1350669" y="194192"/>
                </a:cubicBezTo>
                <a:cubicBezTo>
                  <a:pt x="1361013" y="194192"/>
                  <a:pt x="1361013" y="202210"/>
                  <a:pt x="1361013" y="194192"/>
                </a:cubicBezTo>
                <a:close/>
                <a:moveTo>
                  <a:pt x="1677411" y="194192"/>
                </a:moveTo>
                <a:cubicBezTo>
                  <a:pt x="1677411" y="202210"/>
                  <a:pt x="1677411" y="202210"/>
                  <a:pt x="1677411" y="202210"/>
                </a:cubicBezTo>
                <a:cubicBezTo>
                  <a:pt x="1698707" y="202210"/>
                  <a:pt x="1698707" y="202210"/>
                  <a:pt x="1698707" y="202210"/>
                </a:cubicBezTo>
                <a:cubicBezTo>
                  <a:pt x="1687349" y="194192"/>
                  <a:pt x="1687349" y="194192"/>
                  <a:pt x="1677411" y="194192"/>
                </a:cubicBezTo>
                <a:close/>
                <a:moveTo>
                  <a:pt x="1768984" y="194192"/>
                </a:moveTo>
                <a:cubicBezTo>
                  <a:pt x="1768984" y="202210"/>
                  <a:pt x="1758944" y="202210"/>
                  <a:pt x="1758944" y="202210"/>
                </a:cubicBezTo>
                <a:cubicBezTo>
                  <a:pt x="1768984" y="202210"/>
                  <a:pt x="1768984" y="202210"/>
                  <a:pt x="1768984" y="202210"/>
                </a:cubicBezTo>
                <a:cubicBezTo>
                  <a:pt x="1768984" y="202210"/>
                  <a:pt x="1779024" y="194192"/>
                  <a:pt x="1768984" y="194192"/>
                </a:cubicBezTo>
                <a:close/>
                <a:moveTo>
                  <a:pt x="1891588" y="194192"/>
                </a:moveTo>
                <a:cubicBezTo>
                  <a:pt x="1881548" y="194192"/>
                  <a:pt x="1881548" y="194192"/>
                  <a:pt x="1871508" y="194192"/>
                </a:cubicBezTo>
                <a:cubicBezTo>
                  <a:pt x="1871508" y="202507"/>
                  <a:pt x="1871508" y="202507"/>
                  <a:pt x="1871508" y="202507"/>
                </a:cubicBezTo>
                <a:cubicBezTo>
                  <a:pt x="1871508" y="209781"/>
                  <a:pt x="1871508" y="209781"/>
                  <a:pt x="1871508" y="209781"/>
                </a:cubicBezTo>
                <a:cubicBezTo>
                  <a:pt x="1871508" y="194192"/>
                  <a:pt x="1881548" y="194192"/>
                  <a:pt x="1891588" y="194192"/>
                </a:cubicBezTo>
                <a:close/>
                <a:moveTo>
                  <a:pt x="1903149" y="194192"/>
                </a:moveTo>
                <a:cubicBezTo>
                  <a:pt x="1891588" y="194192"/>
                  <a:pt x="1891588" y="202210"/>
                  <a:pt x="1891588" y="202210"/>
                </a:cubicBezTo>
                <a:cubicBezTo>
                  <a:pt x="1891588" y="202210"/>
                  <a:pt x="1903149" y="202210"/>
                  <a:pt x="1903149" y="194192"/>
                </a:cubicBezTo>
                <a:close/>
                <a:moveTo>
                  <a:pt x="2097043" y="194192"/>
                </a:moveTo>
                <a:cubicBezTo>
                  <a:pt x="2097043" y="194192"/>
                  <a:pt x="2085685" y="194192"/>
                  <a:pt x="2085685" y="202210"/>
                </a:cubicBezTo>
                <a:cubicBezTo>
                  <a:pt x="2097043" y="194192"/>
                  <a:pt x="2085685" y="202210"/>
                  <a:pt x="2097043" y="202210"/>
                </a:cubicBezTo>
                <a:cubicBezTo>
                  <a:pt x="2106982" y="194192"/>
                  <a:pt x="2097043" y="194192"/>
                  <a:pt x="2097043" y="194192"/>
                </a:cubicBezTo>
                <a:close/>
                <a:moveTo>
                  <a:pt x="2351582" y="194192"/>
                </a:moveTo>
                <a:cubicBezTo>
                  <a:pt x="2351582" y="194192"/>
                  <a:pt x="2341542" y="194192"/>
                  <a:pt x="2331502" y="202209"/>
                </a:cubicBezTo>
                <a:cubicBezTo>
                  <a:pt x="2341542" y="202209"/>
                  <a:pt x="2351582" y="202209"/>
                  <a:pt x="2351582" y="194192"/>
                </a:cubicBezTo>
                <a:close/>
                <a:moveTo>
                  <a:pt x="2627821" y="194192"/>
                </a:moveTo>
                <a:cubicBezTo>
                  <a:pt x="2638165" y="194192"/>
                  <a:pt x="2638165" y="202506"/>
                  <a:pt x="2638165" y="209781"/>
                </a:cubicBezTo>
                <a:cubicBezTo>
                  <a:pt x="2638165" y="209781"/>
                  <a:pt x="2627821" y="202506"/>
                  <a:pt x="2627821" y="194192"/>
                </a:cubicBezTo>
                <a:close/>
                <a:moveTo>
                  <a:pt x="2689884" y="194192"/>
                </a:moveTo>
                <a:cubicBezTo>
                  <a:pt x="2689884" y="202210"/>
                  <a:pt x="2689884" y="202210"/>
                  <a:pt x="2689884" y="202210"/>
                </a:cubicBezTo>
                <a:cubicBezTo>
                  <a:pt x="2699620" y="194192"/>
                  <a:pt x="2689884" y="194192"/>
                  <a:pt x="2689884" y="194192"/>
                </a:cubicBezTo>
                <a:close/>
                <a:moveTo>
                  <a:pt x="2903757" y="194192"/>
                </a:moveTo>
                <a:cubicBezTo>
                  <a:pt x="2903757" y="202507"/>
                  <a:pt x="2893717" y="202507"/>
                  <a:pt x="2893717" y="202507"/>
                </a:cubicBezTo>
                <a:cubicBezTo>
                  <a:pt x="2903757" y="202507"/>
                  <a:pt x="2903757" y="209781"/>
                  <a:pt x="2913796" y="209781"/>
                </a:cubicBezTo>
                <a:cubicBezTo>
                  <a:pt x="2913796" y="202507"/>
                  <a:pt x="2913796" y="202507"/>
                  <a:pt x="2903757" y="194192"/>
                </a:cubicBezTo>
                <a:close/>
                <a:moveTo>
                  <a:pt x="3342758" y="194192"/>
                </a:moveTo>
                <a:cubicBezTo>
                  <a:pt x="3352696" y="202507"/>
                  <a:pt x="3352696" y="202507"/>
                  <a:pt x="3364054" y="209781"/>
                </a:cubicBezTo>
                <a:cubicBezTo>
                  <a:pt x="3352696" y="202507"/>
                  <a:pt x="3352696" y="194192"/>
                  <a:pt x="3342758" y="194192"/>
                </a:cubicBezTo>
                <a:close/>
                <a:moveTo>
                  <a:pt x="3844736" y="194192"/>
                </a:moveTo>
                <a:cubicBezTo>
                  <a:pt x="3844736" y="202210"/>
                  <a:pt x="3844736" y="202210"/>
                  <a:pt x="3854775" y="202210"/>
                </a:cubicBezTo>
                <a:cubicBezTo>
                  <a:pt x="3864816" y="202210"/>
                  <a:pt x="3854775" y="194192"/>
                  <a:pt x="3844736" y="194192"/>
                </a:cubicBezTo>
                <a:close/>
                <a:moveTo>
                  <a:pt x="3874854" y="194192"/>
                </a:moveTo>
                <a:cubicBezTo>
                  <a:pt x="3864814" y="194192"/>
                  <a:pt x="3864814" y="209781"/>
                  <a:pt x="3884893" y="209781"/>
                </a:cubicBezTo>
                <a:cubicBezTo>
                  <a:pt x="3884893" y="202507"/>
                  <a:pt x="3874854" y="202507"/>
                  <a:pt x="3874854" y="194192"/>
                </a:cubicBezTo>
                <a:close/>
                <a:moveTo>
                  <a:pt x="9726282" y="194192"/>
                </a:moveTo>
                <a:cubicBezTo>
                  <a:pt x="9726282" y="202507"/>
                  <a:pt x="9726282" y="202507"/>
                  <a:pt x="9726282" y="209781"/>
                </a:cubicBezTo>
                <a:cubicBezTo>
                  <a:pt x="9735989" y="209781"/>
                  <a:pt x="9726282" y="209781"/>
                  <a:pt x="9735989" y="209781"/>
                </a:cubicBezTo>
                <a:cubicBezTo>
                  <a:pt x="9735989" y="202507"/>
                  <a:pt x="9735989" y="194192"/>
                  <a:pt x="9726282" y="194192"/>
                </a:cubicBezTo>
                <a:close/>
                <a:moveTo>
                  <a:pt x="9930087" y="194192"/>
                </a:moveTo>
                <a:cubicBezTo>
                  <a:pt x="9920048" y="194192"/>
                  <a:pt x="9920048" y="194192"/>
                  <a:pt x="9920048" y="194192"/>
                </a:cubicBezTo>
                <a:cubicBezTo>
                  <a:pt x="9910008" y="194192"/>
                  <a:pt x="9910008" y="194192"/>
                  <a:pt x="9910008" y="202210"/>
                </a:cubicBezTo>
                <a:cubicBezTo>
                  <a:pt x="9920048" y="202210"/>
                  <a:pt x="9920048" y="202210"/>
                  <a:pt x="9920048" y="202210"/>
                </a:cubicBezTo>
                <a:cubicBezTo>
                  <a:pt x="9920048" y="194192"/>
                  <a:pt x="9930087" y="194192"/>
                  <a:pt x="9930087" y="194192"/>
                </a:cubicBezTo>
                <a:close/>
                <a:moveTo>
                  <a:pt x="10114450" y="194192"/>
                </a:moveTo>
                <a:cubicBezTo>
                  <a:pt x="10104106" y="194192"/>
                  <a:pt x="10104106" y="194192"/>
                  <a:pt x="10104106" y="194192"/>
                </a:cubicBezTo>
                <a:cubicBezTo>
                  <a:pt x="10104106" y="202210"/>
                  <a:pt x="10104106" y="202210"/>
                  <a:pt x="10104106" y="202210"/>
                </a:cubicBezTo>
                <a:cubicBezTo>
                  <a:pt x="10104106" y="194192"/>
                  <a:pt x="10114450" y="202210"/>
                  <a:pt x="10114450" y="194192"/>
                </a:cubicBezTo>
                <a:close/>
                <a:moveTo>
                  <a:pt x="10185085" y="194192"/>
                </a:moveTo>
                <a:cubicBezTo>
                  <a:pt x="10175018" y="194192"/>
                  <a:pt x="10164951" y="202614"/>
                  <a:pt x="10164951" y="202614"/>
                </a:cubicBezTo>
                <a:cubicBezTo>
                  <a:pt x="10175018" y="202614"/>
                  <a:pt x="10164951" y="217352"/>
                  <a:pt x="10175018" y="217352"/>
                </a:cubicBezTo>
                <a:cubicBezTo>
                  <a:pt x="10175018" y="209983"/>
                  <a:pt x="10175018" y="209983"/>
                  <a:pt x="10175018" y="209983"/>
                </a:cubicBezTo>
                <a:cubicBezTo>
                  <a:pt x="10185085" y="202614"/>
                  <a:pt x="10185085" y="202614"/>
                  <a:pt x="10185085" y="194192"/>
                </a:cubicBezTo>
                <a:close/>
                <a:moveTo>
                  <a:pt x="10328627" y="194192"/>
                </a:moveTo>
                <a:cubicBezTo>
                  <a:pt x="10328627" y="194192"/>
                  <a:pt x="10308547" y="194192"/>
                  <a:pt x="10308547" y="202210"/>
                </a:cubicBezTo>
                <a:cubicBezTo>
                  <a:pt x="10318587" y="202210"/>
                  <a:pt x="10318587" y="202210"/>
                  <a:pt x="10328627" y="194192"/>
                </a:cubicBezTo>
                <a:close/>
                <a:moveTo>
                  <a:pt x="10481349" y="194192"/>
                </a:moveTo>
                <a:cubicBezTo>
                  <a:pt x="10461270" y="194192"/>
                  <a:pt x="10461270" y="194192"/>
                  <a:pt x="10461270" y="194192"/>
                </a:cubicBezTo>
                <a:cubicBezTo>
                  <a:pt x="10471310" y="194192"/>
                  <a:pt x="10461270" y="194192"/>
                  <a:pt x="10461270" y="202210"/>
                </a:cubicBezTo>
                <a:cubicBezTo>
                  <a:pt x="10471310" y="194192"/>
                  <a:pt x="10481349" y="202210"/>
                  <a:pt x="10481349" y="194192"/>
                </a:cubicBezTo>
                <a:close/>
                <a:moveTo>
                  <a:pt x="10553147" y="194192"/>
                </a:moveTo>
                <a:cubicBezTo>
                  <a:pt x="10553147" y="202507"/>
                  <a:pt x="10553147" y="209781"/>
                  <a:pt x="10562882" y="209781"/>
                </a:cubicBezTo>
                <a:cubicBezTo>
                  <a:pt x="10562882" y="202507"/>
                  <a:pt x="10562882" y="209781"/>
                  <a:pt x="10562882" y="202507"/>
                </a:cubicBezTo>
                <a:cubicBezTo>
                  <a:pt x="10553147" y="202507"/>
                  <a:pt x="10553147" y="194192"/>
                  <a:pt x="10553147" y="194192"/>
                </a:cubicBezTo>
                <a:close/>
                <a:moveTo>
                  <a:pt x="10635289" y="194192"/>
                </a:moveTo>
                <a:cubicBezTo>
                  <a:pt x="10624945" y="194192"/>
                  <a:pt x="10624945" y="194192"/>
                  <a:pt x="10624945" y="194192"/>
                </a:cubicBezTo>
                <a:cubicBezTo>
                  <a:pt x="10635289" y="194192"/>
                  <a:pt x="10635289" y="202210"/>
                  <a:pt x="10635289" y="194192"/>
                </a:cubicBezTo>
                <a:close/>
                <a:moveTo>
                  <a:pt x="10951687" y="194192"/>
                </a:moveTo>
                <a:cubicBezTo>
                  <a:pt x="10951687" y="202210"/>
                  <a:pt x="10951687" y="202210"/>
                  <a:pt x="10951687" y="202210"/>
                </a:cubicBezTo>
                <a:cubicBezTo>
                  <a:pt x="10972983" y="202210"/>
                  <a:pt x="10972983" y="202210"/>
                  <a:pt x="10972983" y="202210"/>
                </a:cubicBezTo>
                <a:cubicBezTo>
                  <a:pt x="10961625" y="194192"/>
                  <a:pt x="10961625" y="194192"/>
                  <a:pt x="10951687" y="194192"/>
                </a:cubicBezTo>
                <a:close/>
                <a:moveTo>
                  <a:pt x="11043259" y="194192"/>
                </a:moveTo>
                <a:cubicBezTo>
                  <a:pt x="11043259" y="202210"/>
                  <a:pt x="11033220" y="202210"/>
                  <a:pt x="11033220" y="202210"/>
                </a:cubicBezTo>
                <a:cubicBezTo>
                  <a:pt x="11043259" y="202210"/>
                  <a:pt x="11043259" y="202210"/>
                  <a:pt x="11043259" y="202210"/>
                </a:cubicBezTo>
                <a:cubicBezTo>
                  <a:pt x="11043259" y="202210"/>
                  <a:pt x="11053299" y="194192"/>
                  <a:pt x="11043259" y="194192"/>
                </a:cubicBezTo>
                <a:close/>
                <a:moveTo>
                  <a:pt x="11165864" y="194192"/>
                </a:moveTo>
                <a:cubicBezTo>
                  <a:pt x="11155824" y="194192"/>
                  <a:pt x="11155824" y="194192"/>
                  <a:pt x="11145784" y="194192"/>
                </a:cubicBezTo>
                <a:cubicBezTo>
                  <a:pt x="11145784" y="202507"/>
                  <a:pt x="11145784" y="202507"/>
                  <a:pt x="11145784" y="202507"/>
                </a:cubicBezTo>
                <a:cubicBezTo>
                  <a:pt x="11145784" y="209781"/>
                  <a:pt x="11145784" y="209781"/>
                  <a:pt x="11145784" y="209781"/>
                </a:cubicBezTo>
                <a:cubicBezTo>
                  <a:pt x="11145784" y="194192"/>
                  <a:pt x="11155824" y="194192"/>
                  <a:pt x="11165864" y="194192"/>
                </a:cubicBezTo>
                <a:close/>
                <a:moveTo>
                  <a:pt x="11177425" y="194192"/>
                </a:moveTo>
                <a:cubicBezTo>
                  <a:pt x="11165864" y="194192"/>
                  <a:pt x="11165864" y="202210"/>
                  <a:pt x="11165864" y="202210"/>
                </a:cubicBezTo>
                <a:cubicBezTo>
                  <a:pt x="11165864" y="202210"/>
                  <a:pt x="11177425" y="202210"/>
                  <a:pt x="11177425" y="194192"/>
                </a:cubicBezTo>
                <a:close/>
                <a:moveTo>
                  <a:pt x="11371319" y="194192"/>
                </a:moveTo>
                <a:cubicBezTo>
                  <a:pt x="11371319" y="194192"/>
                  <a:pt x="11359961" y="194192"/>
                  <a:pt x="11359961" y="202210"/>
                </a:cubicBezTo>
                <a:cubicBezTo>
                  <a:pt x="11371319" y="194192"/>
                  <a:pt x="11359961" y="202210"/>
                  <a:pt x="11371319" y="202210"/>
                </a:cubicBezTo>
                <a:cubicBezTo>
                  <a:pt x="11381257" y="194192"/>
                  <a:pt x="11371319" y="194192"/>
                  <a:pt x="11371319" y="194192"/>
                </a:cubicBezTo>
                <a:close/>
                <a:moveTo>
                  <a:pt x="11625858" y="194192"/>
                </a:moveTo>
                <a:cubicBezTo>
                  <a:pt x="11625858" y="194192"/>
                  <a:pt x="11615818" y="194192"/>
                  <a:pt x="11605778" y="202209"/>
                </a:cubicBezTo>
                <a:cubicBezTo>
                  <a:pt x="11615818" y="202209"/>
                  <a:pt x="11625858" y="202209"/>
                  <a:pt x="11625858" y="194192"/>
                </a:cubicBezTo>
                <a:close/>
                <a:moveTo>
                  <a:pt x="11902097" y="194192"/>
                </a:moveTo>
                <a:cubicBezTo>
                  <a:pt x="11912441" y="194192"/>
                  <a:pt x="11912441" y="202506"/>
                  <a:pt x="11912441" y="209781"/>
                </a:cubicBezTo>
                <a:cubicBezTo>
                  <a:pt x="11912441" y="209781"/>
                  <a:pt x="11902097" y="202506"/>
                  <a:pt x="11902097" y="194192"/>
                </a:cubicBezTo>
                <a:close/>
                <a:moveTo>
                  <a:pt x="11964160" y="194192"/>
                </a:moveTo>
                <a:cubicBezTo>
                  <a:pt x="11964160" y="202210"/>
                  <a:pt x="11964160" y="202210"/>
                  <a:pt x="11964160" y="202210"/>
                </a:cubicBezTo>
                <a:cubicBezTo>
                  <a:pt x="11973895" y="194192"/>
                  <a:pt x="11964160" y="194192"/>
                  <a:pt x="11964160" y="194192"/>
                </a:cubicBezTo>
                <a:close/>
                <a:moveTo>
                  <a:pt x="12178032" y="194192"/>
                </a:moveTo>
                <a:cubicBezTo>
                  <a:pt x="12178032" y="202507"/>
                  <a:pt x="12167993" y="202507"/>
                  <a:pt x="12167993" y="202507"/>
                </a:cubicBezTo>
                <a:cubicBezTo>
                  <a:pt x="12178032" y="202507"/>
                  <a:pt x="12178032" y="209781"/>
                  <a:pt x="12188072" y="209781"/>
                </a:cubicBezTo>
                <a:cubicBezTo>
                  <a:pt x="12188072" y="202507"/>
                  <a:pt x="12188072" y="202507"/>
                  <a:pt x="12178032" y="194192"/>
                </a:cubicBezTo>
                <a:close/>
                <a:moveTo>
                  <a:pt x="1646795" y="194159"/>
                </a:moveTo>
                <a:lnTo>
                  <a:pt x="1643035" y="202429"/>
                </a:lnTo>
                <a:cubicBezTo>
                  <a:pt x="1644293" y="204406"/>
                  <a:pt x="1646810" y="206251"/>
                  <a:pt x="1646810" y="209941"/>
                </a:cubicBezTo>
                <a:cubicBezTo>
                  <a:pt x="1636742" y="209941"/>
                  <a:pt x="1646810" y="217321"/>
                  <a:pt x="1636742" y="217321"/>
                </a:cubicBezTo>
                <a:cubicBezTo>
                  <a:pt x="1626674" y="209941"/>
                  <a:pt x="1626674" y="217321"/>
                  <a:pt x="1626674" y="224701"/>
                </a:cubicBezTo>
                <a:cubicBezTo>
                  <a:pt x="1636742" y="224701"/>
                  <a:pt x="1636742" y="217321"/>
                  <a:pt x="1646810" y="217321"/>
                </a:cubicBezTo>
                <a:cubicBezTo>
                  <a:pt x="1646810" y="209941"/>
                  <a:pt x="1646810" y="209941"/>
                  <a:pt x="1656878" y="202561"/>
                </a:cubicBezTo>
                <a:cubicBezTo>
                  <a:pt x="1651844" y="202561"/>
                  <a:pt x="1649327" y="200452"/>
                  <a:pt x="1648068" y="198343"/>
                </a:cubicBezTo>
                <a:lnTo>
                  <a:pt x="1646821" y="194164"/>
                </a:lnTo>
                <a:close/>
                <a:moveTo>
                  <a:pt x="10921070" y="194159"/>
                </a:moveTo>
                <a:lnTo>
                  <a:pt x="10917310" y="202429"/>
                </a:lnTo>
                <a:cubicBezTo>
                  <a:pt x="10918569" y="204406"/>
                  <a:pt x="10921086" y="206251"/>
                  <a:pt x="10921086" y="209941"/>
                </a:cubicBezTo>
                <a:cubicBezTo>
                  <a:pt x="10911018" y="209941"/>
                  <a:pt x="10921086" y="217321"/>
                  <a:pt x="10911018" y="217321"/>
                </a:cubicBezTo>
                <a:cubicBezTo>
                  <a:pt x="10900949" y="209941"/>
                  <a:pt x="10900949" y="217321"/>
                  <a:pt x="10900949" y="224701"/>
                </a:cubicBezTo>
                <a:cubicBezTo>
                  <a:pt x="10911018" y="224701"/>
                  <a:pt x="10911018" y="217321"/>
                  <a:pt x="10921086" y="217321"/>
                </a:cubicBezTo>
                <a:cubicBezTo>
                  <a:pt x="10921086" y="209941"/>
                  <a:pt x="10921086" y="209941"/>
                  <a:pt x="10931154" y="202561"/>
                </a:cubicBezTo>
                <a:cubicBezTo>
                  <a:pt x="10926120" y="202561"/>
                  <a:pt x="10923603" y="200452"/>
                  <a:pt x="10922344" y="198343"/>
                </a:cubicBezTo>
                <a:lnTo>
                  <a:pt x="10921097" y="194164"/>
                </a:lnTo>
                <a:close/>
                <a:moveTo>
                  <a:pt x="2545744" y="194126"/>
                </a:moveTo>
                <a:cubicBezTo>
                  <a:pt x="2535676" y="194126"/>
                  <a:pt x="2535676" y="194126"/>
                  <a:pt x="2535676" y="194126"/>
                </a:cubicBezTo>
                <a:cubicBezTo>
                  <a:pt x="2535676" y="202561"/>
                  <a:pt x="2545744" y="202561"/>
                  <a:pt x="2545744" y="202561"/>
                </a:cubicBezTo>
                <a:lnTo>
                  <a:pt x="2545744" y="202429"/>
                </a:lnTo>
                <a:cubicBezTo>
                  <a:pt x="2545744" y="200452"/>
                  <a:pt x="2545744" y="198343"/>
                  <a:pt x="2545744" y="194126"/>
                </a:cubicBezTo>
                <a:close/>
                <a:moveTo>
                  <a:pt x="2821896" y="194126"/>
                </a:moveTo>
                <a:cubicBezTo>
                  <a:pt x="2821896" y="194126"/>
                  <a:pt x="2811828" y="194126"/>
                  <a:pt x="2811828" y="202561"/>
                </a:cubicBezTo>
                <a:cubicBezTo>
                  <a:pt x="2821896" y="202561"/>
                  <a:pt x="2811828" y="217321"/>
                  <a:pt x="2821896" y="209941"/>
                </a:cubicBezTo>
                <a:cubicBezTo>
                  <a:pt x="2821896" y="202561"/>
                  <a:pt x="2831964" y="194126"/>
                  <a:pt x="2821896" y="194126"/>
                </a:cubicBezTo>
                <a:close/>
                <a:moveTo>
                  <a:pt x="2842032" y="194126"/>
                </a:moveTo>
                <a:cubicBezTo>
                  <a:pt x="2831964" y="202561"/>
                  <a:pt x="2831964" y="209941"/>
                  <a:pt x="2821896" y="209941"/>
                </a:cubicBezTo>
                <a:cubicBezTo>
                  <a:pt x="2831964" y="209941"/>
                  <a:pt x="2831964" y="209941"/>
                  <a:pt x="2831964" y="209941"/>
                </a:cubicBezTo>
                <a:cubicBezTo>
                  <a:pt x="2842032" y="209941"/>
                  <a:pt x="2842032" y="209941"/>
                  <a:pt x="2842032" y="209941"/>
                </a:cubicBezTo>
                <a:cubicBezTo>
                  <a:pt x="2842032" y="217321"/>
                  <a:pt x="2842032" y="217321"/>
                  <a:pt x="2842032" y="217321"/>
                </a:cubicBezTo>
                <a:lnTo>
                  <a:pt x="2831964" y="217321"/>
                </a:lnTo>
                <a:cubicBezTo>
                  <a:pt x="2852100" y="224701"/>
                  <a:pt x="2852100" y="209941"/>
                  <a:pt x="2852100" y="202561"/>
                </a:cubicBezTo>
                <a:cubicBezTo>
                  <a:pt x="2852100" y="194126"/>
                  <a:pt x="2842032" y="194126"/>
                  <a:pt x="2842032" y="194126"/>
                </a:cubicBezTo>
                <a:close/>
                <a:moveTo>
                  <a:pt x="11820019" y="194126"/>
                </a:moveTo>
                <a:cubicBezTo>
                  <a:pt x="11809952" y="194126"/>
                  <a:pt x="11809952" y="194126"/>
                  <a:pt x="11809952" y="194126"/>
                </a:cubicBezTo>
                <a:cubicBezTo>
                  <a:pt x="11809952" y="202561"/>
                  <a:pt x="11820019" y="202561"/>
                  <a:pt x="11820019" y="202561"/>
                </a:cubicBezTo>
                <a:lnTo>
                  <a:pt x="11820019" y="202429"/>
                </a:lnTo>
                <a:cubicBezTo>
                  <a:pt x="11820019" y="200452"/>
                  <a:pt x="11820019" y="198343"/>
                  <a:pt x="11820019" y="194126"/>
                </a:cubicBezTo>
                <a:close/>
                <a:moveTo>
                  <a:pt x="12096172" y="194126"/>
                </a:moveTo>
                <a:cubicBezTo>
                  <a:pt x="12096172" y="194126"/>
                  <a:pt x="12086104" y="194126"/>
                  <a:pt x="12086104" y="202561"/>
                </a:cubicBezTo>
                <a:cubicBezTo>
                  <a:pt x="12096172" y="202561"/>
                  <a:pt x="12086104" y="217321"/>
                  <a:pt x="12096172" y="209941"/>
                </a:cubicBezTo>
                <a:cubicBezTo>
                  <a:pt x="12096172" y="202561"/>
                  <a:pt x="12106240" y="194126"/>
                  <a:pt x="12096172" y="194126"/>
                </a:cubicBezTo>
                <a:close/>
                <a:moveTo>
                  <a:pt x="12116308" y="194126"/>
                </a:moveTo>
                <a:cubicBezTo>
                  <a:pt x="12106240" y="202561"/>
                  <a:pt x="12106240" y="209941"/>
                  <a:pt x="12096172" y="209941"/>
                </a:cubicBezTo>
                <a:cubicBezTo>
                  <a:pt x="12106240" y="209941"/>
                  <a:pt x="12106240" y="209941"/>
                  <a:pt x="12106240" y="209941"/>
                </a:cubicBezTo>
                <a:cubicBezTo>
                  <a:pt x="12116308" y="209941"/>
                  <a:pt x="12116308" y="209941"/>
                  <a:pt x="12116308" y="209941"/>
                </a:cubicBezTo>
                <a:cubicBezTo>
                  <a:pt x="12116308" y="217321"/>
                  <a:pt x="12116308" y="217321"/>
                  <a:pt x="12116308" y="217321"/>
                </a:cubicBezTo>
                <a:lnTo>
                  <a:pt x="12106240" y="217321"/>
                </a:lnTo>
                <a:cubicBezTo>
                  <a:pt x="12126376" y="224701"/>
                  <a:pt x="12126376" y="209941"/>
                  <a:pt x="12126376" y="202561"/>
                </a:cubicBezTo>
                <a:cubicBezTo>
                  <a:pt x="12126376" y="194126"/>
                  <a:pt x="12116308" y="194126"/>
                  <a:pt x="12116308" y="194126"/>
                </a:cubicBezTo>
                <a:close/>
                <a:moveTo>
                  <a:pt x="7891694" y="193785"/>
                </a:moveTo>
                <a:lnTo>
                  <a:pt x="7885870" y="194995"/>
                </a:lnTo>
                <a:cubicBezTo>
                  <a:pt x="7888338" y="194995"/>
                  <a:pt x="7890190" y="194550"/>
                  <a:pt x="7891576" y="193882"/>
                </a:cubicBezTo>
                <a:close/>
                <a:moveTo>
                  <a:pt x="8386097" y="193588"/>
                </a:moveTo>
                <a:lnTo>
                  <a:pt x="8386225" y="194107"/>
                </a:lnTo>
                <a:lnTo>
                  <a:pt x="8388013" y="194575"/>
                </a:lnTo>
                <a:close/>
                <a:moveTo>
                  <a:pt x="8948052" y="193461"/>
                </a:moveTo>
                <a:lnTo>
                  <a:pt x="8944909" y="194995"/>
                </a:lnTo>
                <a:cubicBezTo>
                  <a:pt x="8944909" y="194995"/>
                  <a:pt x="8947266" y="194995"/>
                  <a:pt x="8948445" y="194132"/>
                </a:cubicBezTo>
                <a:close/>
                <a:moveTo>
                  <a:pt x="8037205" y="193215"/>
                </a:moveTo>
                <a:lnTo>
                  <a:pt x="8033794" y="195081"/>
                </a:lnTo>
                <a:lnTo>
                  <a:pt x="8038322" y="195081"/>
                </a:lnTo>
                <a:close/>
                <a:moveTo>
                  <a:pt x="9295665" y="193208"/>
                </a:moveTo>
                <a:cubicBezTo>
                  <a:pt x="9295196" y="192986"/>
                  <a:pt x="9293944" y="193430"/>
                  <a:pt x="9291440" y="195210"/>
                </a:cubicBezTo>
                <a:cubicBezTo>
                  <a:pt x="9291440" y="200549"/>
                  <a:pt x="9297075" y="193875"/>
                  <a:pt x="9295665" y="193208"/>
                </a:cubicBezTo>
                <a:close/>
                <a:moveTo>
                  <a:pt x="5020406" y="193085"/>
                </a:moveTo>
                <a:cubicBezTo>
                  <a:pt x="5018119" y="193758"/>
                  <a:pt x="5019947" y="200481"/>
                  <a:pt x="5005304" y="195102"/>
                </a:cubicBezTo>
                <a:cubicBezTo>
                  <a:pt x="5005304" y="202274"/>
                  <a:pt x="5005304" y="209446"/>
                  <a:pt x="4994154" y="209446"/>
                </a:cubicBezTo>
                <a:cubicBezTo>
                  <a:pt x="4984390" y="209446"/>
                  <a:pt x="4984390" y="202274"/>
                  <a:pt x="4994154" y="202274"/>
                </a:cubicBezTo>
                <a:lnTo>
                  <a:pt x="4984234" y="202760"/>
                </a:lnTo>
                <a:lnTo>
                  <a:pt x="4983020" y="206549"/>
                </a:lnTo>
                <a:cubicBezTo>
                  <a:pt x="4981489" y="208822"/>
                  <a:pt x="4979356" y="210263"/>
                  <a:pt x="4980274" y="212792"/>
                </a:cubicBezTo>
                <a:lnTo>
                  <a:pt x="4980878" y="213504"/>
                </a:lnTo>
                <a:lnTo>
                  <a:pt x="4984390" y="209446"/>
                </a:lnTo>
                <a:cubicBezTo>
                  <a:pt x="4994154" y="209446"/>
                  <a:pt x="4994154" y="217643"/>
                  <a:pt x="4994154" y="224815"/>
                </a:cubicBezTo>
                <a:cubicBezTo>
                  <a:pt x="5005304" y="224815"/>
                  <a:pt x="4994154" y="209446"/>
                  <a:pt x="5005304" y="209446"/>
                </a:cubicBezTo>
                <a:cubicBezTo>
                  <a:pt x="4994154" y="217643"/>
                  <a:pt x="5005304" y="217643"/>
                  <a:pt x="5005304" y="217643"/>
                </a:cubicBezTo>
                <a:cubicBezTo>
                  <a:pt x="5015069" y="217643"/>
                  <a:pt x="5015069" y="217643"/>
                  <a:pt x="5015069" y="217643"/>
                </a:cubicBezTo>
                <a:cubicBezTo>
                  <a:pt x="5005304" y="217643"/>
                  <a:pt x="5015069" y="209446"/>
                  <a:pt x="5015069" y="202274"/>
                </a:cubicBezTo>
                <a:cubicBezTo>
                  <a:pt x="5024827" y="202274"/>
                  <a:pt x="5024827" y="209446"/>
                  <a:pt x="5015069" y="209446"/>
                </a:cubicBezTo>
                <a:cubicBezTo>
                  <a:pt x="5024827" y="217643"/>
                  <a:pt x="5024827" y="217643"/>
                  <a:pt x="5034590" y="217643"/>
                </a:cubicBezTo>
                <a:cubicBezTo>
                  <a:pt x="5034590" y="217643"/>
                  <a:pt x="5034590" y="209446"/>
                  <a:pt x="5034590" y="202274"/>
                </a:cubicBezTo>
                <a:cubicBezTo>
                  <a:pt x="5034590" y="202274"/>
                  <a:pt x="5024827" y="202274"/>
                  <a:pt x="5024827" y="195102"/>
                </a:cubicBezTo>
                <a:cubicBezTo>
                  <a:pt x="5022391" y="193309"/>
                  <a:pt x="5021169" y="192861"/>
                  <a:pt x="5020406" y="193085"/>
                </a:cubicBezTo>
                <a:close/>
                <a:moveTo>
                  <a:pt x="8419746" y="192786"/>
                </a:moveTo>
                <a:lnTo>
                  <a:pt x="8419746" y="195223"/>
                </a:lnTo>
                <a:cubicBezTo>
                  <a:pt x="8422533" y="195223"/>
                  <a:pt x="8424622" y="194777"/>
                  <a:pt x="8426190" y="194107"/>
                </a:cubicBezTo>
                <a:lnTo>
                  <a:pt x="8426216" y="194087"/>
                </a:lnTo>
                <a:lnTo>
                  <a:pt x="8421880" y="193177"/>
                </a:lnTo>
                <a:close/>
                <a:moveTo>
                  <a:pt x="8806181" y="192587"/>
                </a:moveTo>
                <a:lnTo>
                  <a:pt x="8807005" y="194995"/>
                </a:lnTo>
                <a:cubicBezTo>
                  <a:pt x="8807005" y="194995"/>
                  <a:pt x="8807005" y="194550"/>
                  <a:pt x="8806830" y="193882"/>
                </a:cubicBezTo>
                <a:close/>
                <a:moveTo>
                  <a:pt x="8428311" y="192532"/>
                </a:moveTo>
                <a:lnTo>
                  <a:pt x="8426216" y="194087"/>
                </a:lnTo>
                <a:lnTo>
                  <a:pt x="8430860" y="195063"/>
                </a:lnTo>
                <a:close/>
                <a:moveTo>
                  <a:pt x="5368639" y="192209"/>
                </a:moveTo>
                <a:lnTo>
                  <a:pt x="5361135" y="194995"/>
                </a:lnTo>
                <a:lnTo>
                  <a:pt x="5371763" y="194995"/>
                </a:lnTo>
                <a:lnTo>
                  <a:pt x="5371667" y="195227"/>
                </a:lnTo>
                <a:lnTo>
                  <a:pt x="5373188" y="198237"/>
                </a:lnTo>
                <a:cubicBezTo>
                  <a:pt x="5375931" y="199242"/>
                  <a:pt x="5381416" y="195223"/>
                  <a:pt x="5381416" y="195223"/>
                </a:cubicBezTo>
                <a:cubicBezTo>
                  <a:pt x="5391168" y="195223"/>
                  <a:pt x="5391168" y="195223"/>
                  <a:pt x="5391168" y="195223"/>
                </a:cubicBezTo>
                <a:cubicBezTo>
                  <a:pt x="5383854" y="195223"/>
                  <a:pt x="5376540" y="191204"/>
                  <a:pt x="5368639" y="192209"/>
                </a:cubicBezTo>
                <a:close/>
                <a:moveTo>
                  <a:pt x="7099314" y="192209"/>
                </a:moveTo>
                <a:cubicBezTo>
                  <a:pt x="7097791" y="192544"/>
                  <a:pt x="7095962" y="193437"/>
                  <a:pt x="7093524" y="195223"/>
                </a:cubicBezTo>
                <a:cubicBezTo>
                  <a:pt x="7093524" y="202367"/>
                  <a:pt x="7093524" y="202367"/>
                  <a:pt x="7093524" y="202367"/>
                </a:cubicBezTo>
                <a:cubicBezTo>
                  <a:pt x="7103276" y="202367"/>
                  <a:pt x="7103276" y="202367"/>
                  <a:pt x="7103276" y="202367"/>
                </a:cubicBezTo>
                <a:cubicBezTo>
                  <a:pt x="7103276" y="202367"/>
                  <a:pt x="7103276" y="202367"/>
                  <a:pt x="7113028" y="195223"/>
                </a:cubicBezTo>
                <a:cubicBezTo>
                  <a:pt x="7105714" y="195223"/>
                  <a:pt x="7103885" y="191204"/>
                  <a:pt x="7099314" y="192209"/>
                </a:cubicBezTo>
                <a:close/>
                <a:moveTo>
                  <a:pt x="9055017" y="192207"/>
                </a:moveTo>
                <a:cubicBezTo>
                  <a:pt x="9053954" y="192541"/>
                  <a:pt x="9053347" y="193431"/>
                  <a:pt x="9053347" y="195210"/>
                </a:cubicBezTo>
                <a:cubicBezTo>
                  <a:pt x="9053347" y="195210"/>
                  <a:pt x="9072795" y="202328"/>
                  <a:pt x="9072795" y="195210"/>
                </a:cubicBezTo>
                <a:cubicBezTo>
                  <a:pt x="9065502" y="195210"/>
                  <a:pt x="9058209" y="191206"/>
                  <a:pt x="9055017" y="192207"/>
                </a:cubicBezTo>
                <a:close/>
                <a:moveTo>
                  <a:pt x="8427821" y="192046"/>
                </a:moveTo>
                <a:lnTo>
                  <a:pt x="8428311" y="192532"/>
                </a:lnTo>
                <a:lnTo>
                  <a:pt x="8428804" y="192167"/>
                </a:lnTo>
                <a:close/>
                <a:moveTo>
                  <a:pt x="3059598" y="190956"/>
                </a:moveTo>
                <a:cubicBezTo>
                  <a:pt x="3057544" y="191167"/>
                  <a:pt x="3056175" y="192077"/>
                  <a:pt x="3056175" y="193895"/>
                </a:cubicBezTo>
                <a:cubicBezTo>
                  <a:pt x="3067857" y="193895"/>
                  <a:pt x="3067857" y="202210"/>
                  <a:pt x="3078080" y="202210"/>
                </a:cubicBezTo>
                <a:cubicBezTo>
                  <a:pt x="3078080" y="199091"/>
                  <a:pt x="3074999" y="196120"/>
                  <a:pt x="3071149" y="194007"/>
                </a:cubicBezTo>
                <a:lnTo>
                  <a:pt x="3069334" y="193278"/>
                </a:lnTo>
                <a:lnTo>
                  <a:pt x="3069029" y="193246"/>
                </a:lnTo>
                <a:lnTo>
                  <a:pt x="3068971" y="193132"/>
                </a:lnTo>
                <a:lnTo>
                  <a:pt x="3065084" y="191571"/>
                </a:lnTo>
                <a:cubicBezTo>
                  <a:pt x="3063063" y="191032"/>
                  <a:pt x="3061138" y="190798"/>
                  <a:pt x="3059598" y="190956"/>
                </a:cubicBezTo>
                <a:close/>
                <a:moveTo>
                  <a:pt x="6401158" y="190758"/>
                </a:moveTo>
                <a:cubicBezTo>
                  <a:pt x="6399940" y="192097"/>
                  <a:pt x="6398720" y="193214"/>
                  <a:pt x="6397197" y="193995"/>
                </a:cubicBezTo>
                <a:lnTo>
                  <a:pt x="6395110" y="194438"/>
                </a:lnTo>
                <a:lnTo>
                  <a:pt x="6401158" y="195223"/>
                </a:lnTo>
                <a:cubicBezTo>
                  <a:pt x="6401158" y="195223"/>
                  <a:pt x="6401158" y="195223"/>
                  <a:pt x="6401158" y="192209"/>
                </a:cubicBezTo>
                <a:close/>
                <a:moveTo>
                  <a:pt x="7023673" y="190290"/>
                </a:moveTo>
                <a:lnTo>
                  <a:pt x="7020594" y="192488"/>
                </a:lnTo>
                <a:lnTo>
                  <a:pt x="7020564" y="192517"/>
                </a:lnTo>
                <a:lnTo>
                  <a:pt x="7023673" y="194995"/>
                </a:lnTo>
                <a:cubicBezTo>
                  <a:pt x="7023673" y="193215"/>
                  <a:pt x="7023673" y="191881"/>
                  <a:pt x="7023673" y="190879"/>
                </a:cubicBezTo>
                <a:close/>
                <a:moveTo>
                  <a:pt x="2808970" y="190146"/>
                </a:moveTo>
                <a:lnTo>
                  <a:pt x="2806794" y="190436"/>
                </a:lnTo>
                <a:cubicBezTo>
                  <a:pt x="2804278" y="190436"/>
                  <a:pt x="2801760" y="190436"/>
                  <a:pt x="2801760" y="194126"/>
                </a:cubicBezTo>
                <a:cubicBezTo>
                  <a:pt x="2801760" y="194126"/>
                  <a:pt x="2804278" y="196235"/>
                  <a:pt x="2806794" y="199266"/>
                </a:cubicBezTo>
                <a:lnTo>
                  <a:pt x="2810995" y="208174"/>
                </a:lnTo>
                <a:lnTo>
                  <a:pt x="2811671" y="206828"/>
                </a:lnTo>
                <a:cubicBezTo>
                  <a:pt x="2811828" y="205790"/>
                  <a:pt x="2811828" y="204406"/>
                  <a:pt x="2811828" y="202561"/>
                </a:cubicBezTo>
                <a:cubicBezTo>
                  <a:pt x="2806794" y="198343"/>
                  <a:pt x="2806794" y="194389"/>
                  <a:pt x="2808053" y="191490"/>
                </a:cubicBezTo>
                <a:close/>
                <a:moveTo>
                  <a:pt x="12083246" y="190146"/>
                </a:moveTo>
                <a:lnTo>
                  <a:pt x="12081070" y="190436"/>
                </a:lnTo>
                <a:cubicBezTo>
                  <a:pt x="12078553" y="190436"/>
                  <a:pt x="12076036" y="190436"/>
                  <a:pt x="12076036" y="194126"/>
                </a:cubicBezTo>
                <a:cubicBezTo>
                  <a:pt x="12076036" y="194126"/>
                  <a:pt x="12078553" y="196235"/>
                  <a:pt x="12081070" y="199266"/>
                </a:cubicBezTo>
                <a:lnTo>
                  <a:pt x="12085270" y="208174"/>
                </a:lnTo>
                <a:lnTo>
                  <a:pt x="12085947" y="206828"/>
                </a:lnTo>
                <a:cubicBezTo>
                  <a:pt x="12086104" y="205790"/>
                  <a:pt x="12086104" y="204406"/>
                  <a:pt x="12086104" y="202561"/>
                </a:cubicBezTo>
                <a:cubicBezTo>
                  <a:pt x="12081070" y="198343"/>
                  <a:pt x="12081070" y="194389"/>
                  <a:pt x="12082329" y="191490"/>
                </a:cubicBezTo>
                <a:close/>
                <a:moveTo>
                  <a:pt x="6727384" y="189316"/>
                </a:moveTo>
                <a:lnTo>
                  <a:pt x="6728415" y="192541"/>
                </a:lnTo>
                <a:cubicBezTo>
                  <a:pt x="6729594" y="195211"/>
                  <a:pt x="6731951" y="198770"/>
                  <a:pt x="6736666" y="202329"/>
                </a:cubicBezTo>
                <a:cubicBezTo>
                  <a:pt x="6731951" y="202329"/>
                  <a:pt x="6729594" y="200549"/>
                  <a:pt x="6728415" y="197880"/>
                </a:cubicBezTo>
                <a:close/>
                <a:moveTo>
                  <a:pt x="6626450" y="188913"/>
                </a:moveTo>
                <a:lnTo>
                  <a:pt x="6628232" y="195223"/>
                </a:lnTo>
                <a:cubicBezTo>
                  <a:pt x="6628232" y="191651"/>
                  <a:pt x="6628232" y="189865"/>
                  <a:pt x="6627013" y="188972"/>
                </a:cubicBezTo>
                <a:close/>
                <a:moveTo>
                  <a:pt x="7870072" y="188455"/>
                </a:moveTo>
                <a:lnTo>
                  <a:pt x="7866644" y="188766"/>
                </a:lnTo>
                <a:cubicBezTo>
                  <a:pt x="7865244" y="189656"/>
                  <a:pt x="7865244" y="191435"/>
                  <a:pt x="7865244" y="194995"/>
                </a:cubicBezTo>
                <a:cubicBezTo>
                  <a:pt x="7865244" y="193215"/>
                  <a:pt x="7865944" y="191880"/>
                  <a:pt x="7866994" y="190768"/>
                </a:cubicBezTo>
                <a:close/>
                <a:moveTo>
                  <a:pt x="4697583" y="188092"/>
                </a:moveTo>
                <a:cubicBezTo>
                  <a:pt x="4697583" y="194995"/>
                  <a:pt x="4697583" y="194995"/>
                  <a:pt x="4707010" y="194995"/>
                </a:cubicBezTo>
                <a:cubicBezTo>
                  <a:pt x="4697583" y="194995"/>
                  <a:pt x="4707010" y="188092"/>
                  <a:pt x="4697583" y="188092"/>
                </a:cubicBezTo>
                <a:close/>
                <a:moveTo>
                  <a:pt x="4856335" y="188092"/>
                </a:moveTo>
                <a:cubicBezTo>
                  <a:pt x="4846668" y="195173"/>
                  <a:pt x="4865995" y="188092"/>
                  <a:pt x="4865995" y="195173"/>
                </a:cubicBezTo>
                <a:cubicBezTo>
                  <a:pt x="4865995" y="202254"/>
                  <a:pt x="4865995" y="209335"/>
                  <a:pt x="4875665" y="217427"/>
                </a:cubicBezTo>
                <a:cubicBezTo>
                  <a:pt x="4875665" y="209335"/>
                  <a:pt x="4875665" y="202254"/>
                  <a:pt x="4894992" y="202254"/>
                </a:cubicBezTo>
                <a:cubicBezTo>
                  <a:pt x="4894992" y="195173"/>
                  <a:pt x="4885325" y="195173"/>
                  <a:pt x="4885325" y="195173"/>
                </a:cubicBezTo>
                <a:cubicBezTo>
                  <a:pt x="4885325" y="195173"/>
                  <a:pt x="4885325" y="202254"/>
                  <a:pt x="4875665" y="202254"/>
                </a:cubicBezTo>
                <a:cubicBezTo>
                  <a:pt x="4865995" y="195173"/>
                  <a:pt x="4865995" y="188092"/>
                  <a:pt x="4856335" y="188092"/>
                </a:cubicBezTo>
                <a:close/>
                <a:moveTo>
                  <a:pt x="5172275" y="188092"/>
                </a:moveTo>
                <a:lnTo>
                  <a:pt x="5169540" y="194067"/>
                </a:lnTo>
                <a:lnTo>
                  <a:pt x="5172275" y="191633"/>
                </a:lnTo>
                <a:cubicBezTo>
                  <a:pt x="5174707" y="189863"/>
                  <a:pt x="5177139" y="188092"/>
                  <a:pt x="5172275" y="188092"/>
                </a:cubicBezTo>
                <a:close/>
                <a:moveTo>
                  <a:pt x="5172568" y="188092"/>
                </a:moveTo>
                <a:cubicBezTo>
                  <a:pt x="5182193" y="188092"/>
                  <a:pt x="5182193" y="194995"/>
                  <a:pt x="5193195" y="194995"/>
                </a:cubicBezTo>
                <a:cubicBezTo>
                  <a:pt x="5193195" y="188092"/>
                  <a:pt x="5182193" y="188092"/>
                  <a:pt x="5172568" y="188092"/>
                </a:cubicBezTo>
                <a:close/>
                <a:moveTo>
                  <a:pt x="5212642" y="188092"/>
                </a:moveTo>
                <a:cubicBezTo>
                  <a:pt x="5203213" y="188092"/>
                  <a:pt x="5212642" y="194995"/>
                  <a:pt x="5212642" y="194995"/>
                </a:cubicBezTo>
                <a:cubicBezTo>
                  <a:pt x="5212642" y="188092"/>
                  <a:pt x="5212642" y="188092"/>
                  <a:pt x="5212642" y="188092"/>
                </a:cubicBezTo>
                <a:close/>
                <a:moveTo>
                  <a:pt x="5232090" y="188092"/>
                </a:moveTo>
                <a:cubicBezTo>
                  <a:pt x="5222661" y="188092"/>
                  <a:pt x="5222661" y="188092"/>
                  <a:pt x="5222661" y="188092"/>
                </a:cubicBezTo>
                <a:cubicBezTo>
                  <a:pt x="5222661" y="188092"/>
                  <a:pt x="5232090" y="194995"/>
                  <a:pt x="5232090" y="188092"/>
                </a:cubicBezTo>
                <a:close/>
                <a:moveTo>
                  <a:pt x="5292203" y="188092"/>
                </a:moveTo>
                <a:cubicBezTo>
                  <a:pt x="5282773" y="188092"/>
                  <a:pt x="5282773" y="188092"/>
                  <a:pt x="5282773" y="188092"/>
                </a:cubicBezTo>
                <a:lnTo>
                  <a:pt x="5282773" y="195210"/>
                </a:lnTo>
                <a:cubicBezTo>
                  <a:pt x="5292203" y="195210"/>
                  <a:pt x="5292203" y="188092"/>
                  <a:pt x="5292203" y="188092"/>
                </a:cubicBezTo>
                <a:close/>
                <a:moveTo>
                  <a:pt x="5548761" y="188092"/>
                </a:moveTo>
                <a:cubicBezTo>
                  <a:pt x="5559762" y="188092"/>
                  <a:pt x="5559762" y="195211"/>
                  <a:pt x="5559762" y="195211"/>
                </a:cubicBezTo>
                <a:cubicBezTo>
                  <a:pt x="5548761" y="202329"/>
                  <a:pt x="5548761" y="188092"/>
                  <a:pt x="5539135" y="188092"/>
                </a:cubicBezTo>
                <a:cubicBezTo>
                  <a:pt x="5548761" y="188092"/>
                  <a:pt x="5548761" y="188092"/>
                  <a:pt x="5548761" y="188092"/>
                </a:cubicBezTo>
                <a:close/>
                <a:moveTo>
                  <a:pt x="5736563" y="188092"/>
                </a:moveTo>
                <a:cubicBezTo>
                  <a:pt x="5747760" y="188092"/>
                  <a:pt x="5747760" y="188092"/>
                  <a:pt x="5747760" y="194995"/>
                </a:cubicBezTo>
                <a:cubicBezTo>
                  <a:pt x="5736563" y="194995"/>
                  <a:pt x="5736563" y="188092"/>
                  <a:pt x="5736563" y="188092"/>
                </a:cubicBezTo>
                <a:close/>
                <a:moveTo>
                  <a:pt x="5767208" y="188092"/>
                </a:moveTo>
                <a:cubicBezTo>
                  <a:pt x="5767208" y="194995"/>
                  <a:pt x="5767208" y="194995"/>
                  <a:pt x="5767208" y="194995"/>
                </a:cubicBezTo>
                <a:cubicBezTo>
                  <a:pt x="5757779" y="194995"/>
                  <a:pt x="5757779" y="194995"/>
                  <a:pt x="5757779" y="194995"/>
                </a:cubicBezTo>
                <a:cubicBezTo>
                  <a:pt x="5757779" y="188092"/>
                  <a:pt x="5767208" y="188092"/>
                  <a:pt x="5767208" y="188092"/>
                </a:cubicBezTo>
                <a:close/>
                <a:moveTo>
                  <a:pt x="5856394" y="188092"/>
                </a:moveTo>
                <a:cubicBezTo>
                  <a:pt x="5866217" y="188092"/>
                  <a:pt x="5846572" y="202329"/>
                  <a:pt x="5866217" y="202329"/>
                </a:cubicBezTo>
                <a:cubicBezTo>
                  <a:pt x="5856394" y="202329"/>
                  <a:pt x="5856394" y="202329"/>
                  <a:pt x="5846572" y="202329"/>
                </a:cubicBezTo>
                <a:cubicBezTo>
                  <a:pt x="5846572" y="202329"/>
                  <a:pt x="5846572" y="195211"/>
                  <a:pt x="5856394" y="195211"/>
                </a:cubicBezTo>
                <a:cubicBezTo>
                  <a:pt x="5846572" y="195211"/>
                  <a:pt x="5846572" y="195211"/>
                  <a:pt x="5856394" y="188092"/>
                </a:cubicBezTo>
                <a:cubicBezTo>
                  <a:pt x="5846572" y="188092"/>
                  <a:pt x="5846572" y="195211"/>
                  <a:pt x="5836750" y="195211"/>
                </a:cubicBezTo>
                <a:cubicBezTo>
                  <a:pt x="5836750" y="188092"/>
                  <a:pt x="5856394" y="188092"/>
                  <a:pt x="5856394" y="188092"/>
                </a:cubicBezTo>
                <a:close/>
                <a:moveTo>
                  <a:pt x="5945622" y="188092"/>
                </a:moveTo>
                <a:lnTo>
                  <a:pt x="5945580" y="188092"/>
                </a:lnTo>
                <a:lnTo>
                  <a:pt x="5945635" y="188132"/>
                </a:lnTo>
                <a:close/>
                <a:moveTo>
                  <a:pt x="6360670" y="188092"/>
                </a:moveTo>
                <a:cubicBezTo>
                  <a:pt x="6360670" y="188092"/>
                  <a:pt x="6360670" y="202329"/>
                  <a:pt x="6370688" y="195210"/>
                </a:cubicBezTo>
                <a:cubicBezTo>
                  <a:pt x="6370688" y="195210"/>
                  <a:pt x="6370688" y="188092"/>
                  <a:pt x="6360670" y="188092"/>
                </a:cubicBezTo>
                <a:close/>
                <a:moveTo>
                  <a:pt x="6579314" y="188092"/>
                </a:moveTo>
                <a:lnTo>
                  <a:pt x="6568329" y="188092"/>
                </a:lnTo>
                <a:lnTo>
                  <a:pt x="6568329" y="188124"/>
                </a:lnTo>
                <a:lnTo>
                  <a:pt x="6574590" y="189063"/>
                </a:lnTo>
                <a:cubicBezTo>
                  <a:pt x="6579314" y="190681"/>
                  <a:pt x="6579314" y="193269"/>
                  <a:pt x="6579314" y="188092"/>
                </a:cubicBezTo>
                <a:close/>
                <a:moveTo>
                  <a:pt x="7133879" y="188092"/>
                </a:moveTo>
                <a:cubicBezTo>
                  <a:pt x="7133879" y="194995"/>
                  <a:pt x="7133879" y="194995"/>
                  <a:pt x="7133879" y="194995"/>
                </a:cubicBezTo>
                <a:cubicBezTo>
                  <a:pt x="7133879" y="194995"/>
                  <a:pt x="7122564" y="188092"/>
                  <a:pt x="7122564" y="194995"/>
                </a:cubicBezTo>
                <a:cubicBezTo>
                  <a:pt x="7112663" y="188092"/>
                  <a:pt x="7122564" y="188092"/>
                  <a:pt x="7122564" y="188092"/>
                </a:cubicBezTo>
                <a:cubicBezTo>
                  <a:pt x="7133879" y="188092"/>
                  <a:pt x="7133879" y="188092"/>
                  <a:pt x="7133879" y="188092"/>
                </a:cubicBezTo>
                <a:close/>
                <a:moveTo>
                  <a:pt x="7647779" y="188092"/>
                </a:moveTo>
                <a:cubicBezTo>
                  <a:pt x="7637996" y="188092"/>
                  <a:pt x="7628214" y="195173"/>
                  <a:pt x="7628214" y="195173"/>
                </a:cubicBezTo>
                <a:cubicBezTo>
                  <a:pt x="7628214" y="202254"/>
                  <a:pt x="7628214" y="202254"/>
                  <a:pt x="7628214" y="202254"/>
                </a:cubicBezTo>
                <a:cubicBezTo>
                  <a:pt x="7628214" y="202254"/>
                  <a:pt x="7628214" y="195173"/>
                  <a:pt x="7618430" y="195173"/>
                </a:cubicBezTo>
                <a:cubicBezTo>
                  <a:pt x="7618430" y="202254"/>
                  <a:pt x="7618430" y="202254"/>
                  <a:pt x="7618430" y="202254"/>
                </a:cubicBezTo>
                <a:cubicBezTo>
                  <a:pt x="7618430" y="202254"/>
                  <a:pt x="7618430" y="209335"/>
                  <a:pt x="7608647" y="209335"/>
                </a:cubicBezTo>
                <a:cubicBezTo>
                  <a:pt x="7608647" y="195173"/>
                  <a:pt x="7608647" y="188092"/>
                  <a:pt x="7598864" y="188092"/>
                </a:cubicBezTo>
                <a:cubicBezTo>
                  <a:pt x="7598864" y="195173"/>
                  <a:pt x="7598864" y="195173"/>
                  <a:pt x="7598864" y="195173"/>
                </a:cubicBezTo>
                <a:cubicBezTo>
                  <a:pt x="7598864" y="195173"/>
                  <a:pt x="7598864" y="196944"/>
                  <a:pt x="7598864" y="197829"/>
                </a:cubicBezTo>
                <a:lnTo>
                  <a:pt x="7598864" y="198160"/>
                </a:lnTo>
                <a:lnTo>
                  <a:pt x="7598864" y="199378"/>
                </a:lnTo>
                <a:lnTo>
                  <a:pt x="7598864" y="209286"/>
                </a:lnTo>
                <a:lnTo>
                  <a:pt x="7598978" y="209359"/>
                </a:lnTo>
                <a:lnTo>
                  <a:pt x="7603755" y="210347"/>
                </a:lnTo>
                <a:cubicBezTo>
                  <a:pt x="7606201" y="211358"/>
                  <a:pt x="7608647" y="213381"/>
                  <a:pt x="7608647" y="217427"/>
                </a:cubicBezTo>
                <a:cubicBezTo>
                  <a:pt x="7618430" y="209335"/>
                  <a:pt x="7628214" y="209335"/>
                  <a:pt x="7628214" y="209335"/>
                </a:cubicBezTo>
                <a:cubicBezTo>
                  <a:pt x="7628214" y="202254"/>
                  <a:pt x="7628214" y="188092"/>
                  <a:pt x="7647779" y="195173"/>
                </a:cubicBezTo>
                <a:cubicBezTo>
                  <a:pt x="7647779" y="188092"/>
                  <a:pt x="7647779" y="188092"/>
                  <a:pt x="7647779" y="188092"/>
                </a:cubicBezTo>
                <a:close/>
                <a:moveTo>
                  <a:pt x="7796881" y="188092"/>
                </a:moveTo>
                <a:cubicBezTo>
                  <a:pt x="7796881" y="194995"/>
                  <a:pt x="7787255" y="188092"/>
                  <a:pt x="7776254" y="194995"/>
                </a:cubicBezTo>
                <a:cubicBezTo>
                  <a:pt x="7787255" y="194995"/>
                  <a:pt x="7796881" y="194995"/>
                  <a:pt x="7796881" y="188092"/>
                </a:cubicBezTo>
                <a:close/>
                <a:moveTo>
                  <a:pt x="7806899" y="188092"/>
                </a:moveTo>
                <a:lnTo>
                  <a:pt x="7806899" y="194995"/>
                </a:lnTo>
                <a:cubicBezTo>
                  <a:pt x="7796881" y="194995"/>
                  <a:pt x="7796881" y="194995"/>
                  <a:pt x="7796881" y="202329"/>
                </a:cubicBezTo>
                <a:cubicBezTo>
                  <a:pt x="7796881" y="202329"/>
                  <a:pt x="7796881" y="202329"/>
                  <a:pt x="7806899" y="202329"/>
                </a:cubicBezTo>
                <a:lnTo>
                  <a:pt x="7806899" y="209231"/>
                </a:lnTo>
                <a:cubicBezTo>
                  <a:pt x="7816328" y="209231"/>
                  <a:pt x="7816328" y="202185"/>
                  <a:pt x="7816328" y="195139"/>
                </a:cubicBezTo>
                <a:cubicBezTo>
                  <a:pt x="7816328" y="195139"/>
                  <a:pt x="7816328" y="188092"/>
                  <a:pt x="7806899" y="188092"/>
                </a:cubicBezTo>
                <a:close/>
                <a:moveTo>
                  <a:pt x="7835777" y="188092"/>
                </a:moveTo>
                <a:cubicBezTo>
                  <a:pt x="7835777" y="195210"/>
                  <a:pt x="7835777" y="195210"/>
                  <a:pt x="7826348" y="195210"/>
                </a:cubicBezTo>
                <a:cubicBezTo>
                  <a:pt x="7826348" y="195210"/>
                  <a:pt x="7826348" y="202329"/>
                  <a:pt x="7835777" y="195210"/>
                </a:cubicBezTo>
                <a:cubicBezTo>
                  <a:pt x="7835777" y="195210"/>
                  <a:pt x="7835777" y="195210"/>
                  <a:pt x="7835777" y="188092"/>
                </a:cubicBezTo>
                <a:close/>
                <a:moveTo>
                  <a:pt x="7954232" y="188092"/>
                </a:moveTo>
                <a:lnTo>
                  <a:pt x="7956280" y="192082"/>
                </a:lnTo>
                <a:cubicBezTo>
                  <a:pt x="7957629" y="193053"/>
                  <a:pt x="7959630" y="193700"/>
                  <a:pt x="7962243" y="194131"/>
                </a:cubicBezTo>
                <a:lnTo>
                  <a:pt x="7964424" y="194215"/>
                </a:lnTo>
                <a:lnTo>
                  <a:pt x="7960502" y="191004"/>
                </a:lnTo>
                <a:cubicBezTo>
                  <a:pt x="7958413" y="188092"/>
                  <a:pt x="7962592" y="188092"/>
                  <a:pt x="7954232" y="188092"/>
                </a:cubicBezTo>
                <a:close/>
                <a:moveTo>
                  <a:pt x="7954232" y="188092"/>
                </a:moveTo>
                <a:lnTo>
                  <a:pt x="7948782" y="189171"/>
                </a:lnTo>
                <a:cubicBezTo>
                  <a:pt x="7944804" y="191112"/>
                  <a:pt x="7944804" y="194995"/>
                  <a:pt x="7944804" y="194995"/>
                </a:cubicBezTo>
                <a:cubicBezTo>
                  <a:pt x="7944804" y="194995"/>
                  <a:pt x="7950109" y="194995"/>
                  <a:pt x="7952760" y="192083"/>
                </a:cubicBezTo>
                <a:close/>
                <a:moveTo>
                  <a:pt x="7975128" y="188092"/>
                </a:moveTo>
                <a:cubicBezTo>
                  <a:pt x="7967814" y="188092"/>
                  <a:pt x="7965986" y="188092"/>
                  <a:pt x="7965529" y="191004"/>
                </a:cubicBezTo>
                <a:lnTo>
                  <a:pt x="7965406" y="194252"/>
                </a:lnTo>
                <a:lnTo>
                  <a:pt x="7984879" y="194994"/>
                </a:lnTo>
                <a:cubicBezTo>
                  <a:pt x="7984879" y="188092"/>
                  <a:pt x="7975128" y="188092"/>
                  <a:pt x="7975128" y="188092"/>
                </a:cubicBezTo>
                <a:close/>
                <a:moveTo>
                  <a:pt x="8132802" y="188092"/>
                </a:moveTo>
                <a:cubicBezTo>
                  <a:pt x="8132802" y="188092"/>
                  <a:pt x="8132802" y="188092"/>
                  <a:pt x="8132802" y="194995"/>
                </a:cubicBezTo>
                <a:cubicBezTo>
                  <a:pt x="8142428" y="194995"/>
                  <a:pt x="8142428" y="188092"/>
                  <a:pt x="8142428" y="194995"/>
                </a:cubicBezTo>
                <a:cubicBezTo>
                  <a:pt x="8153430" y="194995"/>
                  <a:pt x="8153430" y="194995"/>
                  <a:pt x="8153430" y="194995"/>
                </a:cubicBezTo>
                <a:cubicBezTo>
                  <a:pt x="8142428" y="188092"/>
                  <a:pt x="8142428" y="188092"/>
                  <a:pt x="8132802" y="188092"/>
                </a:cubicBezTo>
                <a:close/>
                <a:moveTo>
                  <a:pt x="8727443" y="188092"/>
                </a:moveTo>
                <a:cubicBezTo>
                  <a:pt x="8717425" y="188092"/>
                  <a:pt x="8717425" y="188092"/>
                  <a:pt x="8717425" y="188092"/>
                </a:cubicBezTo>
                <a:cubicBezTo>
                  <a:pt x="8717425" y="194995"/>
                  <a:pt x="8717425" y="194995"/>
                  <a:pt x="8717425" y="194995"/>
                </a:cubicBezTo>
                <a:cubicBezTo>
                  <a:pt x="8717425" y="194995"/>
                  <a:pt x="8727443" y="194995"/>
                  <a:pt x="8727443" y="188092"/>
                </a:cubicBezTo>
                <a:close/>
                <a:moveTo>
                  <a:pt x="8737339" y="188092"/>
                </a:moveTo>
                <a:cubicBezTo>
                  <a:pt x="8737339" y="195173"/>
                  <a:pt x="8737339" y="188092"/>
                  <a:pt x="8727553" y="195173"/>
                </a:cubicBezTo>
                <a:cubicBezTo>
                  <a:pt x="8727553" y="195173"/>
                  <a:pt x="8727553" y="195173"/>
                  <a:pt x="8727553" y="202254"/>
                </a:cubicBezTo>
                <a:lnTo>
                  <a:pt x="8728772" y="202015"/>
                </a:lnTo>
                <a:lnTo>
                  <a:pt x="8737339" y="195173"/>
                </a:lnTo>
                <a:cubicBezTo>
                  <a:pt x="8737339" y="195173"/>
                  <a:pt x="8737339" y="199156"/>
                  <a:pt x="8733211" y="201148"/>
                </a:cubicBezTo>
                <a:lnTo>
                  <a:pt x="8728772" y="202015"/>
                </a:lnTo>
                <a:lnTo>
                  <a:pt x="8728132" y="202526"/>
                </a:lnTo>
                <a:lnTo>
                  <a:pt x="8736268" y="206347"/>
                </a:lnTo>
                <a:cubicBezTo>
                  <a:pt x="8745901" y="209335"/>
                  <a:pt x="8756911" y="209335"/>
                  <a:pt x="8756911" y="209335"/>
                </a:cubicBezTo>
                <a:cubicBezTo>
                  <a:pt x="8747125" y="202254"/>
                  <a:pt x="8747125" y="195173"/>
                  <a:pt x="8737339" y="188092"/>
                </a:cubicBezTo>
                <a:close/>
                <a:moveTo>
                  <a:pt x="8835881" y="188092"/>
                </a:moveTo>
                <a:cubicBezTo>
                  <a:pt x="8835881" y="194995"/>
                  <a:pt x="8835881" y="194995"/>
                  <a:pt x="8845900" y="194995"/>
                </a:cubicBezTo>
                <a:cubicBezTo>
                  <a:pt x="8845900" y="194995"/>
                  <a:pt x="8845900" y="188092"/>
                  <a:pt x="8835881" y="188092"/>
                </a:cubicBezTo>
                <a:close/>
                <a:moveTo>
                  <a:pt x="8944909" y="188092"/>
                </a:moveTo>
                <a:lnTo>
                  <a:pt x="8948052" y="193461"/>
                </a:lnTo>
                <a:lnTo>
                  <a:pt x="8951981" y="191544"/>
                </a:lnTo>
                <a:cubicBezTo>
                  <a:pt x="8951981" y="189818"/>
                  <a:pt x="8949624" y="188092"/>
                  <a:pt x="8944909" y="188092"/>
                </a:cubicBezTo>
                <a:close/>
                <a:moveTo>
                  <a:pt x="8973786" y="188092"/>
                </a:moveTo>
                <a:cubicBezTo>
                  <a:pt x="8964357" y="188092"/>
                  <a:pt x="8964357" y="188092"/>
                  <a:pt x="8964357" y="194995"/>
                </a:cubicBezTo>
                <a:cubicBezTo>
                  <a:pt x="8973786" y="194995"/>
                  <a:pt x="8964357" y="188092"/>
                  <a:pt x="8973786" y="188092"/>
                </a:cubicBezTo>
                <a:close/>
                <a:moveTo>
                  <a:pt x="9161980" y="188092"/>
                </a:moveTo>
                <a:cubicBezTo>
                  <a:pt x="9161980" y="195210"/>
                  <a:pt x="9152355" y="195210"/>
                  <a:pt x="9161980" y="202329"/>
                </a:cubicBezTo>
                <a:cubicBezTo>
                  <a:pt x="9161980" y="202329"/>
                  <a:pt x="9172982" y="202329"/>
                  <a:pt x="9172982" y="195210"/>
                </a:cubicBezTo>
                <a:cubicBezTo>
                  <a:pt x="9161980" y="195210"/>
                  <a:pt x="9161980" y="195210"/>
                  <a:pt x="9161980" y="188092"/>
                </a:cubicBezTo>
                <a:close/>
                <a:moveTo>
                  <a:pt x="9450560" y="188092"/>
                </a:moveTo>
                <a:cubicBezTo>
                  <a:pt x="9439362" y="188092"/>
                  <a:pt x="9439362" y="194994"/>
                  <a:pt x="9450560" y="194994"/>
                </a:cubicBezTo>
                <a:cubicBezTo>
                  <a:pt x="9450560" y="188092"/>
                  <a:pt x="9450560" y="188092"/>
                  <a:pt x="9450560" y="188092"/>
                </a:cubicBezTo>
                <a:close/>
                <a:moveTo>
                  <a:pt x="6054279" y="188079"/>
                </a:moveTo>
                <a:cubicBezTo>
                  <a:pt x="6044527" y="188079"/>
                  <a:pt x="6044527" y="195223"/>
                  <a:pt x="6054279" y="202367"/>
                </a:cubicBezTo>
                <a:cubicBezTo>
                  <a:pt x="6054279" y="202367"/>
                  <a:pt x="6054279" y="209511"/>
                  <a:pt x="6064030" y="209511"/>
                </a:cubicBezTo>
                <a:cubicBezTo>
                  <a:pt x="6064030" y="202367"/>
                  <a:pt x="6064030" y="202367"/>
                  <a:pt x="6073782" y="202367"/>
                </a:cubicBezTo>
                <a:cubicBezTo>
                  <a:pt x="6073782" y="202367"/>
                  <a:pt x="6064030" y="202367"/>
                  <a:pt x="6064030" y="195223"/>
                </a:cubicBezTo>
                <a:cubicBezTo>
                  <a:pt x="6054279" y="195223"/>
                  <a:pt x="6064030" y="188079"/>
                  <a:pt x="6054279" y="188079"/>
                </a:cubicBezTo>
                <a:close/>
                <a:moveTo>
                  <a:pt x="6073782" y="188079"/>
                </a:moveTo>
                <a:cubicBezTo>
                  <a:pt x="6064030" y="188079"/>
                  <a:pt x="6064030" y="188079"/>
                  <a:pt x="6064030" y="188079"/>
                </a:cubicBezTo>
                <a:cubicBezTo>
                  <a:pt x="6064030" y="195223"/>
                  <a:pt x="6064030" y="195223"/>
                  <a:pt x="6064030" y="195223"/>
                </a:cubicBezTo>
                <a:cubicBezTo>
                  <a:pt x="6064030" y="188079"/>
                  <a:pt x="6073782" y="188079"/>
                  <a:pt x="6073782" y="188079"/>
                </a:cubicBezTo>
                <a:close/>
                <a:moveTo>
                  <a:pt x="6083534" y="188079"/>
                </a:moveTo>
                <a:cubicBezTo>
                  <a:pt x="6073782" y="188079"/>
                  <a:pt x="6083534" y="195223"/>
                  <a:pt x="6073782" y="195223"/>
                </a:cubicBezTo>
                <a:cubicBezTo>
                  <a:pt x="6073782" y="195223"/>
                  <a:pt x="6073782" y="195223"/>
                  <a:pt x="6064030" y="195223"/>
                </a:cubicBezTo>
                <a:cubicBezTo>
                  <a:pt x="6073782" y="195223"/>
                  <a:pt x="6093285" y="202367"/>
                  <a:pt x="6093285" y="195223"/>
                </a:cubicBezTo>
                <a:cubicBezTo>
                  <a:pt x="6093285" y="195223"/>
                  <a:pt x="6093285" y="188079"/>
                  <a:pt x="6083534" y="188079"/>
                </a:cubicBezTo>
                <a:close/>
                <a:moveTo>
                  <a:pt x="6449916" y="188079"/>
                </a:moveTo>
                <a:cubicBezTo>
                  <a:pt x="6449916" y="188079"/>
                  <a:pt x="6449916" y="192097"/>
                  <a:pt x="6445802" y="194107"/>
                </a:cubicBezTo>
                <a:lnTo>
                  <a:pt x="6441318" y="194995"/>
                </a:lnTo>
                <a:lnTo>
                  <a:pt x="6459660" y="194995"/>
                </a:lnTo>
                <a:lnTo>
                  <a:pt x="6459516" y="191093"/>
                </a:lnTo>
                <a:cubicBezTo>
                  <a:pt x="6459059" y="188079"/>
                  <a:pt x="6457230" y="188079"/>
                  <a:pt x="6449916" y="188079"/>
                </a:cubicBezTo>
                <a:close/>
                <a:moveTo>
                  <a:pt x="7033622" y="188079"/>
                </a:moveTo>
                <a:lnTo>
                  <a:pt x="7037727" y="189081"/>
                </a:lnTo>
                <a:lnTo>
                  <a:pt x="7037801" y="188972"/>
                </a:lnTo>
                <a:cubicBezTo>
                  <a:pt x="7039194" y="188079"/>
                  <a:pt x="7039194" y="188079"/>
                  <a:pt x="7033622" y="188079"/>
                </a:cubicBezTo>
                <a:close/>
                <a:moveTo>
                  <a:pt x="7103238" y="188079"/>
                </a:moveTo>
                <a:lnTo>
                  <a:pt x="7103234" y="188079"/>
                </a:lnTo>
                <a:lnTo>
                  <a:pt x="7103234" y="188092"/>
                </a:lnTo>
                <a:close/>
                <a:moveTo>
                  <a:pt x="7281797" y="188079"/>
                </a:moveTo>
                <a:lnTo>
                  <a:pt x="7281591" y="188079"/>
                </a:lnTo>
                <a:lnTo>
                  <a:pt x="7281616" y="188148"/>
                </a:lnTo>
                <a:lnTo>
                  <a:pt x="7281802" y="188092"/>
                </a:lnTo>
                <a:close/>
                <a:moveTo>
                  <a:pt x="8113267" y="188079"/>
                </a:moveTo>
                <a:cubicBezTo>
                  <a:pt x="8103515" y="188079"/>
                  <a:pt x="8113267" y="195223"/>
                  <a:pt x="8103515" y="195223"/>
                </a:cubicBezTo>
                <a:cubicBezTo>
                  <a:pt x="8113267" y="195223"/>
                  <a:pt x="8113267" y="195223"/>
                  <a:pt x="8113267" y="188079"/>
                </a:cubicBezTo>
                <a:close/>
                <a:moveTo>
                  <a:pt x="8262327" y="188079"/>
                </a:moveTo>
                <a:cubicBezTo>
                  <a:pt x="8262327" y="188079"/>
                  <a:pt x="8272079" y="195223"/>
                  <a:pt x="8262327" y="195223"/>
                </a:cubicBezTo>
                <a:cubicBezTo>
                  <a:pt x="8262327" y="202367"/>
                  <a:pt x="8262327" y="202367"/>
                  <a:pt x="8262327" y="202367"/>
                </a:cubicBezTo>
                <a:cubicBezTo>
                  <a:pt x="8262327" y="198795"/>
                  <a:pt x="8269641" y="198795"/>
                  <a:pt x="8275736" y="198795"/>
                </a:cubicBezTo>
                <a:lnTo>
                  <a:pt x="8279403" y="196646"/>
                </a:lnTo>
                <a:lnTo>
                  <a:pt x="8275736" y="194330"/>
                </a:lnTo>
                <a:cubicBezTo>
                  <a:pt x="8272079" y="191651"/>
                  <a:pt x="8267203" y="188079"/>
                  <a:pt x="8262327" y="188079"/>
                </a:cubicBezTo>
                <a:close/>
                <a:moveTo>
                  <a:pt x="8341734" y="188079"/>
                </a:moveTo>
                <a:cubicBezTo>
                  <a:pt x="8330588" y="188079"/>
                  <a:pt x="8320837" y="195223"/>
                  <a:pt x="8320837" y="202367"/>
                </a:cubicBezTo>
                <a:lnTo>
                  <a:pt x="8330588" y="202367"/>
                </a:lnTo>
                <a:lnTo>
                  <a:pt x="8330588" y="195223"/>
                </a:lnTo>
                <a:cubicBezTo>
                  <a:pt x="8330588" y="195223"/>
                  <a:pt x="8330588" y="195223"/>
                  <a:pt x="8341734" y="195223"/>
                </a:cubicBezTo>
                <a:cubicBezTo>
                  <a:pt x="8341734" y="188079"/>
                  <a:pt x="8341734" y="188079"/>
                  <a:pt x="8341734" y="188079"/>
                </a:cubicBezTo>
                <a:close/>
                <a:moveTo>
                  <a:pt x="8380740" y="188079"/>
                </a:moveTo>
                <a:cubicBezTo>
                  <a:pt x="8380740" y="189865"/>
                  <a:pt x="8381959" y="191204"/>
                  <a:pt x="8383635" y="192321"/>
                </a:cubicBezTo>
                <a:lnTo>
                  <a:pt x="8386097" y="193588"/>
                </a:lnTo>
                <a:lnTo>
                  <a:pt x="8385616" y="191651"/>
                </a:lnTo>
                <a:cubicBezTo>
                  <a:pt x="8385616" y="189865"/>
                  <a:pt x="8385616" y="188079"/>
                  <a:pt x="8380740" y="188079"/>
                </a:cubicBezTo>
                <a:close/>
                <a:moveTo>
                  <a:pt x="7103270" y="187988"/>
                </a:moveTo>
                <a:lnTo>
                  <a:pt x="7103238" y="188079"/>
                </a:lnTo>
                <a:lnTo>
                  <a:pt x="7103276" y="188079"/>
                </a:lnTo>
                <a:close/>
                <a:moveTo>
                  <a:pt x="5054111" y="187930"/>
                </a:moveTo>
                <a:cubicBezTo>
                  <a:pt x="5054111" y="187930"/>
                  <a:pt x="5054111" y="195102"/>
                  <a:pt x="5044356" y="195102"/>
                </a:cubicBezTo>
                <a:cubicBezTo>
                  <a:pt x="5044356" y="187930"/>
                  <a:pt x="5044356" y="195102"/>
                  <a:pt x="5034590" y="195102"/>
                </a:cubicBezTo>
                <a:cubicBezTo>
                  <a:pt x="5034590" y="191516"/>
                  <a:pt x="5034590" y="189723"/>
                  <a:pt x="5034590" y="187930"/>
                </a:cubicBezTo>
                <a:cubicBezTo>
                  <a:pt x="5034590" y="195102"/>
                  <a:pt x="5024827" y="195102"/>
                  <a:pt x="5024827" y="195102"/>
                </a:cubicBezTo>
                <a:cubicBezTo>
                  <a:pt x="5034590" y="195102"/>
                  <a:pt x="5044356" y="202274"/>
                  <a:pt x="5044356" y="202274"/>
                </a:cubicBezTo>
                <a:cubicBezTo>
                  <a:pt x="5044356" y="195102"/>
                  <a:pt x="5054111" y="195102"/>
                  <a:pt x="5054111" y="195102"/>
                </a:cubicBezTo>
                <a:cubicBezTo>
                  <a:pt x="5054111" y="187930"/>
                  <a:pt x="5054111" y="187930"/>
                  <a:pt x="5054111" y="187930"/>
                </a:cubicBezTo>
                <a:close/>
                <a:moveTo>
                  <a:pt x="7172824" y="187781"/>
                </a:moveTo>
                <a:lnTo>
                  <a:pt x="7172775" y="187877"/>
                </a:lnTo>
                <a:lnTo>
                  <a:pt x="7172861" y="187886"/>
                </a:lnTo>
                <a:close/>
                <a:moveTo>
                  <a:pt x="5018679" y="186950"/>
                </a:moveTo>
                <a:lnTo>
                  <a:pt x="5018728" y="187034"/>
                </a:lnTo>
                <a:lnTo>
                  <a:pt x="5018130" y="187180"/>
                </a:lnTo>
                <a:close/>
                <a:moveTo>
                  <a:pt x="2525608" y="186746"/>
                </a:moveTo>
                <a:cubicBezTo>
                  <a:pt x="2525608" y="194126"/>
                  <a:pt x="2525608" y="209941"/>
                  <a:pt x="2515540" y="209941"/>
                </a:cubicBezTo>
                <a:cubicBezTo>
                  <a:pt x="2523091" y="215476"/>
                  <a:pt x="2530642" y="216860"/>
                  <a:pt x="2533945" y="223433"/>
                </a:cubicBezTo>
                <a:lnTo>
                  <a:pt x="2535509" y="231248"/>
                </a:lnTo>
                <a:lnTo>
                  <a:pt x="2535706" y="231264"/>
                </a:lnTo>
                <a:lnTo>
                  <a:pt x="2535833" y="227815"/>
                </a:lnTo>
                <a:cubicBezTo>
                  <a:pt x="2536305" y="224701"/>
                  <a:pt x="2538193" y="224701"/>
                  <a:pt x="2545744" y="224701"/>
                </a:cubicBezTo>
                <a:cubicBezTo>
                  <a:pt x="2545744" y="217321"/>
                  <a:pt x="2545744" y="209941"/>
                  <a:pt x="2535676" y="209941"/>
                </a:cubicBezTo>
                <a:cubicBezTo>
                  <a:pt x="2535676" y="202561"/>
                  <a:pt x="2525608" y="202561"/>
                  <a:pt x="2525608" y="202561"/>
                </a:cubicBezTo>
                <a:cubicBezTo>
                  <a:pt x="2525608" y="194126"/>
                  <a:pt x="2535676" y="194126"/>
                  <a:pt x="2535676" y="194126"/>
                </a:cubicBezTo>
                <a:cubicBezTo>
                  <a:pt x="2535676" y="186746"/>
                  <a:pt x="2535676" y="186746"/>
                  <a:pt x="2525608" y="186746"/>
                </a:cubicBezTo>
                <a:close/>
                <a:moveTo>
                  <a:pt x="2525608" y="186746"/>
                </a:moveTo>
                <a:cubicBezTo>
                  <a:pt x="2515540" y="186746"/>
                  <a:pt x="2515540" y="186746"/>
                  <a:pt x="2505472" y="186746"/>
                </a:cubicBezTo>
                <a:cubicBezTo>
                  <a:pt x="2505472" y="186746"/>
                  <a:pt x="2515540" y="202561"/>
                  <a:pt x="2505472" y="202561"/>
                </a:cubicBezTo>
                <a:cubicBezTo>
                  <a:pt x="2515540" y="202561"/>
                  <a:pt x="2515540" y="194126"/>
                  <a:pt x="2525608" y="186746"/>
                </a:cubicBezTo>
                <a:close/>
                <a:moveTo>
                  <a:pt x="2719778" y="186746"/>
                </a:moveTo>
                <a:cubicBezTo>
                  <a:pt x="2719778" y="194126"/>
                  <a:pt x="2719778" y="194126"/>
                  <a:pt x="2719778" y="202561"/>
                </a:cubicBezTo>
                <a:cubicBezTo>
                  <a:pt x="2729846" y="194126"/>
                  <a:pt x="2729846" y="194126"/>
                  <a:pt x="2729846" y="194126"/>
                </a:cubicBezTo>
                <a:cubicBezTo>
                  <a:pt x="2729846" y="194126"/>
                  <a:pt x="2729846" y="186746"/>
                  <a:pt x="2719778" y="186746"/>
                </a:cubicBezTo>
                <a:close/>
                <a:moveTo>
                  <a:pt x="2811828" y="186746"/>
                </a:moveTo>
                <a:cubicBezTo>
                  <a:pt x="2811828" y="186746"/>
                  <a:pt x="2811199" y="187207"/>
                  <a:pt x="2810412" y="188030"/>
                </a:cubicBezTo>
                <a:lnTo>
                  <a:pt x="2808970" y="190146"/>
                </a:lnTo>
                <a:lnTo>
                  <a:pt x="2810256" y="189974"/>
                </a:lnTo>
                <a:cubicBezTo>
                  <a:pt x="2811199" y="189513"/>
                  <a:pt x="2811828" y="188590"/>
                  <a:pt x="2811828" y="186746"/>
                </a:cubicBezTo>
                <a:close/>
                <a:moveTo>
                  <a:pt x="11799883" y="186746"/>
                </a:moveTo>
                <a:cubicBezTo>
                  <a:pt x="11799883" y="194126"/>
                  <a:pt x="11799883" y="209941"/>
                  <a:pt x="11789816" y="209941"/>
                </a:cubicBezTo>
                <a:cubicBezTo>
                  <a:pt x="11797367" y="215476"/>
                  <a:pt x="11804917" y="216860"/>
                  <a:pt x="11808221" y="223433"/>
                </a:cubicBezTo>
                <a:lnTo>
                  <a:pt x="11809785" y="231248"/>
                </a:lnTo>
                <a:lnTo>
                  <a:pt x="11809982" y="231264"/>
                </a:lnTo>
                <a:lnTo>
                  <a:pt x="11810109" y="227815"/>
                </a:lnTo>
                <a:cubicBezTo>
                  <a:pt x="11810581" y="224701"/>
                  <a:pt x="11812469" y="224701"/>
                  <a:pt x="11820019" y="224701"/>
                </a:cubicBezTo>
                <a:cubicBezTo>
                  <a:pt x="11820019" y="217321"/>
                  <a:pt x="11820019" y="209941"/>
                  <a:pt x="11809952" y="209941"/>
                </a:cubicBezTo>
                <a:cubicBezTo>
                  <a:pt x="11809952" y="202561"/>
                  <a:pt x="11799883" y="202561"/>
                  <a:pt x="11799883" y="202561"/>
                </a:cubicBezTo>
                <a:cubicBezTo>
                  <a:pt x="11799883" y="194126"/>
                  <a:pt x="11809952" y="194126"/>
                  <a:pt x="11809952" y="194126"/>
                </a:cubicBezTo>
                <a:cubicBezTo>
                  <a:pt x="11809952" y="186746"/>
                  <a:pt x="11809952" y="186746"/>
                  <a:pt x="11799883" y="186746"/>
                </a:cubicBezTo>
                <a:close/>
                <a:moveTo>
                  <a:pt x="11799883" y="186746"/>
                </a:moveTo>
                <a:cubicBezTo>
                  <a:pt x="11789816" y="186746"/>
                  <a:pt x="11789816" y="186746"/>
                  <a:pt x="11779748" y="186746"/>
                </a:cubicBezTo>
                <a:cubicBezTo>
                  <a:pt x="11779748" y="186746"/>
                  <a:pt x="11789816" y="202561"/>
                  <a:pt x="11779748" y="202561"/>
                </a:cubicBezTo>
                <a:cubicBezTo>
                  <a:pt x="11789816" y="202561"/>
                  <a:pt x="11789816" y="194126"/>
                  <a:pt x="11799883" y="186746"/>
                </a:cubicBezTo>
                <a:close/>
                <a:moveTo>
                  <a:pt x="11994053" y="186746"/>
                </a:moveTo>
                <a:cubicBezTo>
                  <a:pt x="11994053" y="194126"/>
                  <a:pt x="11994053" y="194126"/>
                  <a:pt x="11994053" y="202561"/>
                </a:cubicBezTo>
                <a:cubicBezTo>
                  <a:pt x="12004121" y="194126"/>
                  <a:pt x="12004121" y="194126"/>
                  <a:pt x="12004121" y="194126"/>
                </a:cubicBezTo>
                <a:cubicBezTo>
                  <a:pt x="12004121" y="194126"/>
                  <a:pt x="12004121" y="186746"/>
                  <a:pt x="11994053" y="186746"/>
                </a:cubicBezTo>
                <a:close/>
                <a:moveTo>
                  <a:pt x="12086104" y="186746"/>
                </a:moveTo>
                <a:cubicBezTo>
                  <a:pt x="12086104" y="186746"/>
                  <a:pt x="12085475" y="187207"/>
                  <a:pt x="12084688" y="188030"/>
                </a:cubicBezTo>
                <a:lnTo>
                  <a:pt x="12083246" y="190146"/>
                </a:lnTo>
                <a:lnTo>
                  <a:pt x="12084531" y="189974"/>
                </a:lnTo>
                <a:cubicBezTo>
                  <a:pt x="12085475" y="189513"/>
                  <a:pt x="12086104" y="188590"/>
                  <a:pt x="12086104" y="186746"/>
                </a:cubicBezTo>
                <a:close/>
                <a:moveTo>
                  <a:pt x="1821007" y="186732"/>
                </a:moveTo>
                <a:lnTo>
                  <a:pt x="1811125" y="186732"/>
                </a:lnTo>
                <a:lnTo>
                  <a:pt x="1813791" y="188597"/>
                </a:lnTo>
                <a:cubicBezTo>
                  <a:pt x="1815988" y="189063"/>
                  <a:pt x="1818498" y="188597"/>
                  <a:pt x="1821007" y="186732"/>
                </a:cubicBezTo>
                <a:close/>
                <a:moveTo>
                  <a:pt x="11095283" y="186732"/>
                </a:moveTo>
                <a:lnTo>
                  <a:pt x="11085401" y="186732"/>
                </a:lnTo>
                <a:lnTo>
                  <a:pt x="11088067" y="188597"/>
                </a:lnTo>
                <a:cubicBezTo>
                  <a:pt x="11090263" y="189063"/>
                  <a:pt x="11092773" y="188597"/>
                  <a:pt x="11095283" y="186732"/>
                </a:cubicBezTo>
                <a:close/>
                <a:moveTo>
                  <a:pt x="2443625" y="186713"/>
                </a:moveTo>
                <a:lnTo>
                  <a:pt x="2443625" y="186746"/>
                </a:lnTo>
                <a:lnTo>
                  <a:pt x="2443650" y="186727"/>
                </a:lnTo>
                <a:close/>
                <a:moveTo>
                  <a:pt x="11717901" y="186713"/>
                </a:moveTo>
                <a:lnTo>
                  <a:pt x="11717901" y="186746"/>
                </a:lnTo>
                <a:lnTo>
                  <a:pt x="11717926" y="186727"/>
                </a:lnTo>
                <a:close/>
                <a:moveTo>
                  <a:pt x="1811005" y="186649"/>
                </a:moveTo>
                <a:lnTo>
                  <a:pt x="1810968" y="186732"/>
                </a:lnTo>
                <a:lnTo>
                  <a:pt x="1811125" y="186732"/>
                </a:lnTo>
                <a:close/>
                <a:moveTo>
                  <a:pt x="11085281" y="186649"/>
                </a:moveTo>
                <a:lnTo>
                  <a:pt x="11085243" y="186732"/>
                </a:lnTo>
                <a:lnTo>
                  <a:pt x="11085401" y="186732"/>
                </a:lnTo>
                <a:close/>
                <a:moveTo>
                  <a:pt x="195880" y="186621"/>
                </a:moveTo>
                <a:cubicBezTo>
                  <a:pt x="195880" y="186621"/>
                  <a:pt x="185528" y="186621"/>
                  <a:pt x="185528" y="194192"/>
                </a:cubicBezTo>
                <a:cubicBezTo>
                  <a:pt x="195880" y="194192"/>
                  <a:pt x="195880" y="194192"/>
                  <a:pt x="195880" y="186621"/>
                </a:cubicBezTo>
                <a:close/>
                <a:moveTo>
                  <a:pt x="501871" y="186621"/>
                </a:moveTo>
                <a:cubicBezTo>
                  <a:pt x="501871" y="194192"/>
                  <a:pt x="501871" y="194192"/>
                  <a:pt x="512215" y="194192"/>
                </a:cubicBezTo>
                <a:cubicBezTo>
                  <a:pt x="512215" y="186621"/>
                  <a:pt x="501871" y="186621"/>
                  <a:pt x="501871" y="186621"/>
                </a:cubicBezTo>
                <a:close/>
                <a:moveTo>
                  <a:pt x="829830" y="186621"/>
                </a:moveTo>
                <a:cubicBezTo>
                  <a:pt x="818270" y="186621"/>
                  <a:pt x="818270" y="186621"/>
                  <a:pt x="818270" y="186621"/>
                </a:cubicBezTo>
                <a:cubicBezTo>
                  <a:pt x="829830" y="186621"/>
                  <a:pt x="829830" y="194192"/>
                  <a:pt x="829830" y="186621"/>
                </a:cubicBezTo>
                <a:close/>
                <a:moveTo>
                  <a:pt x="910633" y="186621"/>
                </a:moveTo>
                <a:cubicBezTo>
                  <a:pt x="900411" y="186621"/>
                  <a:pt x="910633" y="193895"/>
                  <a:pt x="922316" y="202210"/>
                </a:cubicBezTo>
                <a:cubicBezTo>
                  <a:pt x="922316" y="193895"/>
                  <a:pt x="910633" y="186621"/>
                  <a:pt x="910633" y="186621"/>
                </a:cubicBezTo>
                <a:close/>
                <a:moveTo>
                  <a:pt x="1482704" y="186621"/>
                </a:moveTo>
                <a:cubicBezTo>
                  <a:pt x="1472969" y="186621"/>
                  <a:pt x="1472969" y="186621"/>
                  <a:pt x="1472969" y="186621"/>
                </a:cubicBezTo>
                <a:cubicBezTo>
                  <a:pt x="1472969" y="186621"/>
                  <a:pt x="1472969" y="186621"/>
                  <a:pt x="1472969" y="194192"/>
                </a:cubicBezTo>
                <a:cubicBezTo>
                  <a:pt x="1482704" y="194192"/>
                  <a:pt x="1482704" y="194192"/>
                  <a:pt x="1482704" y="186621"/>
                </a:cubicBezTo>
                <a:close/>
                <a:moveTo>
                  <a:pt x="1544767" y="186621"/>
                </a:moveTo>
                <a:cubicBezTo>
                  <a:pt x="1544767" y="186621"/>
                  <a:pt x="1544767" y="186621"/>
                  <a:pt x="1544767" y="194192"/>
                </a:cubicBezTo>
                <a:cubicBezTo>
                  <a:pt x="1555111" y="194192"/>
                  <a:pt x="1555111" y="194192"/>
                  <a:pt x="1555111" y="194192"/>
                </a:cubicBezTo>
                <a:cubicBezTo>
                  <a:pt x="1555111" y="186621"/>
                  <a:pt x="1555111" y="186621"/>
                  <a:pt x="1544767" y="186621"/>
                </a:cubicBezTo>
                <a:close/>
                <a:moveTo>
                  <a:pt x="1565150" y="186621"/>
                </a:moveTo>
                <a:cubicBezTo>
                  <a:pt x="1565150" y="186621"/>
                  <a:pt x="1555111" y="193895"/>
                  <a:pt x="1555111" y="202210"/>
                </a:cubicBezTo>
                <a:cubicBezTo>
                  <a:pt x="1565150" y="202210"/>
                  <a:pt x="1565150" y="202210"/>
                  <a:pt x="1565150" y="202210"/>
                </a:cubicBezTo>
                <a:cubicBezTo>
                  <a:pt x="1575190" y="202210"/>
                  <a:pt x="1575190" y="202210"/>
                  <a:pt x="1575190" y="202210"/>
                </a:cubicBezTo>
                <a:cubicBezTo>
                  <a:pt x="1575190" y="193895"/>
                  <a:pt x="1565150" y="186621"/>
                  <a:pt x="1565150" y="186621"/>
                </a:cubicBezTo>
                <a:close/>
                <a:moveTo>
                  <a:pt x="1738865" y="186621"/>
                </a:moveTo>
                <a:cubicBezTo>
                  <a:pt x="1738865" y="193895"/>
                  <a:pt x="1738865" y="193895"/>
                  <a:pt x="1748904" y="202210"/>
                </a:cubicBezTo>
                <a:cubicBezTo>
                  <a:pt x="1748904" y="202210"/>
                  <a:pt x="1758944" y="202210"/>
                  <a:pt x="1758944" y="193895"/>
                </a:cubicBezTo>
                <a:cubicBezTo>
                  <a:pt x="1748904" y="193895"/>
                  <a:pt x="1748904" y="186621"/>
                  <a:pt x="1738865" y="186621"/>
                </a:cubicBezTo>
                <a:close/>
                <a:moveTo>
                  <a:pt x="1831047" y="186621"/>
                </a:moveTo>
                <a:cubicBezTo>
                  <a:pt x="1831047" y="193895"/>
                  <a:pt x="1821007" y="193895"/>
                  <a:pt x="1821007" y="202210"/>
                </a:cubicBezTo>
                <a:cubicBezTo>
                  <a:pt x="1831047" y="202210"/>
                  <a:pt x="1831047" y="193895"/>
                  <a:pt x="1841086" y="202210"/>
                </a:cubicBezTo>
                <a:cubicBezTo>
                  <a:pt x="1841086" y="193895"/>
                  <a:pt x="1831047" y="186621"/>
                  <a:pt x="1831047" y="186621"/>
                </a:cubicBezTo>
                <a:close/>
                <a:moveTo>
                  <a:pt x="1861166" y="186621"/>
                </a:moveTo>
                <a:cubicBezTo>
                  <a:pt x="1861166" y="186621"/>
                  <a:pt x="1851430" y="186621"/>
                  <a:pt x="1851430" y="194192"/>
                </a:cubicBezTo>
                <a:cubicBezTo>
                  <a:pt x="1861166" y="194192"/>
                  <a:pt x="1861166" y="194192"/>
                  <a:pt x="1861166" y="186621"/>
                </a:cubicBezTo>
                <a:close/>
                <a:moveTo>
                  <a:pt x="2137202" y="186621"/>
                </a:moveTo>
                <a:cubicBezTo>
                  <a:pt x="2137202" y="186621"/>
                  <a:pt x="2137202" y="193990"/>
                  <a:pt x="2117325" y="193990"/>
                </a:cubicBezTo>
                <a:cubicBezTo>
                  <a:pt x="2117325" y="202412"/>
                  <a:pt x="2117325" y="209781"/>
                  <a:pt x="2127263" y="202412"/>
                </a:cubicBezTo>
                <a:cubicBezTo>
                  <a:pt x="2117325" y="193990"/>
                  <a:pt x="2137202" y="193990"/>
                  <a:pt x="2137202" y="193990"/>
                </a:cubicBezTo>
                <a:cubicBezTo>
                  <a:pt x="2147140" y="186621"/>
                  <a:pt x="2137202" y="186621"/>
                  <a:pt x="2137202" y="186621"/>
                </a:cubicBezTo>
                <a:close/>
                <a:moveTo>
                  <a:pt x="2301079" y="186621"/>
                </a:moveTo>
                <a:cubicBezTo>
                  <a:pt x="2291344" y="186621"/>
                  <a:pt x="2291344" y="186621"/>
                  <a:pt x="2291344" y="186621"/>
                </a:cubicBezTo>
                <a:cubicBezTo>
                  <a:pt x="2301079" y="194192"/>
                  <a:pt x="2301079" y="194192"/>
                  <a:pt x="2301079" y="194192"/>
                </a:cubicBezTo>
                <a:cubicBezTo>
                  <a:pt x="2301079" y="186621"/>
                  <a:pt x="2301079" y="186621"/>
                  <a:pt x="2301079" y="186621"/>
                </a:cubicBezTo>
                <a:close/>
                <a:moveTo>
                  <a:pt x="2443458" y="186621"/>
                </a:moveTo>
                <a:cubicBezTo>
                  <a:pt x="2433419" y="186621"/>
                  <a:pt x="2433419" y="186621"/>
                  <a:pt x="2433419" y="186621"/>
                </a:cubicBezTo>
                <a:cubicBezTo>
                  <a:pt x="2423379" y="194192"/>
                  <a:pt x="2443458" y="194192"/>
                  <a:pt x="2443458" y="186621"/>
                </a:cubicBezTo>
                <a:close/>
                <a:moveTo>
                  <a:pt x="2689884" y="186621"/>
                </a:moveTo>
                <a:cubicBezTo>
                  <a:pt x="2679662" y="186621"/>
                  <a:pt x="2679662" y="186621"/>
                  <a:pt x="2679662" y="186621"/>
                </a:cubicBezTo>
                <a:cubicBezTo>
                  <a:pt x="2667979" y="186621"/>
                  <a:pt x="2679662" y="186621"/>
                  <a:pt x="2679662" y="194192"/>
                </a:cubicBezTo>
                <a:cubicBezTo>
                  <a:pt x="2679662" y="194192"/>
                  <a:pt x="2679662" y="194192"/>
                  <a:pt x="2689884" y="186621"/>
                </a:cubicBezTo>
                <a:close/>
                <a:moveTo>
                  <a:pt x="2699619" y="186621"/>
                </a:moveTo>
                <a:cubicBezTo>
                  <a:pt x="2689884" y="186621"/>
                  <a:pt x="2689884" y="186621"/>
                  <a:pt x="2689884" y="186621"/>
                </a:cubicBezTo>
                <a:cubicBezTo>
                  <a:pt x="2689884" y="194192"/>
                  <a:pt x="2699619" y="194192"/>
                  <a:pt x="2699619" y="186621"/>
                </a:cubicBezTo>
                <a:close/>
                <a:moveTo>
                  <a:pt x="2862077" y="186621"/>
                </a:moveTo>
                <a:cubicBezTo>
                  <a:pt x="2862077" y="194192"/>
                  <a:pt x="2862077" y="194192"/>
                  <a:pt x="2862077" y="194192"/>
                </a:cubicBezTo>
                <a:cubicBezTo>
                  <a:pt x="2873638" y="194192"/>
                  <a:pt x="2873638" y="194192"/>
                  <a:pt x="2873638" y="194192"/>
                </a:cubicBezTo>
                <a:cubicBezTo>
                  <a:pt x="2873638" y="186621"/>
                  <a:pt x="2862077" y="194192"/>
                  <a:pt x="2862077" y="186621"/>
                </a:cubicBezTo>
                <a:close/>
                <a:moveTo>
                  <a:pt x="3067736" y="186621"/>
                </a:moveTo>
                <a:cubicBezTo>
                  <a:pt x="3067736" y="188513"/>
                  <a:pt x="3067736" y="189933"/>
                  <a:pt x="3067897" y="190998"/>
                </a:cubicBezTo>
                <a:lnTo>
                  <a:pt x="3068971" y="193132"/>
                </a:lnTo>
                <a:lnTo>
                  <a:pt x="3069334" y="193278"/>
                </a:lnTo>
                <a:lnTo>
                  <a:pt x="3078080" y="194192"/>
                </a:lnTo>
                <a:cubicBezTo>
                  <a:pt x="3078080" y="186621"/>
                  <a:pt x="3078080" y="186621"/>
                  <a:pt x="3067736" y="186621"/>
                </a:cubicBezTo>
                <a:close/>
                <a:moveTo>
                  <a:pt x="3935396" y="186621"/>
                </a:moveTo>
                <a:cubicBezTo>
                  <a:pt x="3925254" y="186621"/>
                  <a:pt x="3915114" y="193990"/>
                  <a:pt x="3904973" y="193990"/>
                </a:cubicBezTo>
                <a:cubicBezTo>
                  <a:pt x="3904973" y="193990"/>
                  <a:pt x="3904973" y="193990"/>
                  <a:pt x="3904973" y="202412"/>
                </a:cubicBezTo>
                <a:cubicBezTo>
                  <a:pt x="3915114" y="209781"/>
                  <a:pt x="3915114" y="202412"/>
                  <a:pt x="3935396" y="202412"/>
                </a:cubicBezTo>
                <a:lnTo>
                  <a:pt x="3935396" y="202210"/>
                </a:lnTo>
                <a:lnTo>
                  <a:pt x="3935396" y="197428"/>
                </a:lnTo>
                <a:cubicBezTo>
                  <a:pt x="3935396" y="193529"/>
                  <a:pt x="3935396" y="192147"/>
                  <a:pt x="3935396" y="186621"/>
                </a:cubicBezTo>
                <a:close/>
                <a:moveTo>
                  <a:pt x="4006890" y="186621"/>
                </a:moveTo>
                <a:cubicBezTo>
                  <a:pt x="3996849" y="194038"/>
                  <a:pt x="3996849" y="194038"/>
                  <a:pt x="4006890" y="202517"/>
                </a:cubicBezTo>
                <a:cubicBezTo>
                  <a:pt x="4006890" y="202517"/>
                  <a:pt x="4016929" y="202517"/>
                  <a:pt x="4026969" y="202517"/>
                </a:cubicBezTo>
                <a:cubicBezTo>
                  <a:pt x="4026969" y="209935"/>
                  <a:pt x="4026969" y="217353"/>
                  <a:pt x="4037008" y="217353"/>
                </a:cubicBezTo>
                <a:cubicBezTo>
                  <a:pt x="4037008" y="209935"/>
                  <a:pt x="4037008" y="209935"/>
                  <a:pt x="4037008" y="202517"/>
                </a:cubicBezTo>
                <a:cubicBezTo>
                  <a:pt x="4016929" y="202517"/>
                  <a:pt x="4016929" y="194038"/>
                  <a:pt x="4006890" y="186621"/>
                </a:cubicBezTo>
                <a:close/>
                <a:moveTo>
                  <a:pt x="9193896" y="186621"/>
                </a:moveTo>
                <a:cubicBezTo>
                  <a:pt x="9203910" y="186621"/>
                  <a:pt x="9203910" y="194192"/>
                  <a:pt x="9203910" y="194192"/>
                </a:cubicBezTo>
                <a:cubicBezTo>
                  <a:pt x="9213962" y="194192"/>
                  <a:pt x="9213962" y="194192"/>
                  <a:pt x="9213962" y="194192"/>
                </a:cubicBezTo>
                <a:cubicBezTo>
                  <a:pt x="9213962" y="194192"/>
                  <a:pt x="9203910" y="186621"/>
                  <a:pt x="9193896" y="186621"/>
                </a:cubicBezTo>
                <a:close/>
                <a:moveTo>
                  <a:pt x="9470155" y="186621"/>
                </a:moveTo>
                <a:cubicBezTo>
                  <a:pt x="9470155" y="186621"/>
                  <a:pt x="9459804" y="186621"/>
                  <a:pt x="9459804" y="194192"/>
                </a:cubicBezTo>
                <a:cubicBezTo>
                  <a:pt x="9470155" y="194192"/>
                  <a:pt x="9470155" y="194192"/>
                  <a:pt x="9470155" y="186621"/>
                </a:cubicBezTo>
                <a:close/>
                <a:moveTo>
                  <a:pt x="9776147" y="186621"/>
                </a:moveTo>
                <a:cubicBezTo>
                  <a:pt x="9776147" y="194192"/>
                  <a:pt x="9776147" y="194192"/>
                  <a:pt x="9786491" y="194192"/>
                </a:cubicBezTo>
                <a:cubicBezTo>
                  <a:pt x="9786491" y="186621"/>
                  <a:pt x="9776147" y="186621"/>
                  <a:pt x="9776147" y="186621"/>
                </a:cubicBezTo>
                <a:close/>
                <a:moveTo>
                  <a:pt x="10104106" y="186621"/>
                </a:moveTo>
                <a:cubicBezTo>
                  <a:pt x="10092545" y="186621"/>
                  <a:pt x="10092545" y="186621"/>
                  <a:pt x="10092545" y="186621"/>
                </a:cubicBezTo>
                <a:cubicBezTo>
                  <a:pt x="10104106" y="186621"/>
                  <a:pt x="10104106" y="194192"/>
                  <a:pt x="10104106" y="186621"/>
                </a:cubicBezTo>
                <a:close/>
                <a:moveTo>
                  <a:pt x="10184909" y="186621"/>
                </a:moveTo>
                <a:cubicBezTo>
                  <a:pt x="10174687" y="186621"/>
                  <a:pt x="10184909" y="193895"/>
                  <a:pt x="10196591" y="202210"/>
                </a:cubicBezTo>
                <a:cubicBezTo>
                  <a:pt x="10196591" y="193895"/>
                  <a:pt x="10184909" y="186621"/>
                  <a:pt x="10184909" y="186621"/>
                </a:cubicBezTo>
                <a:close/>
                <a:moveTo>
                  <a:pt x="10756980" y="186621"/>
                </a:moveTo>
                <a:cubicBezTo>
                  <a:pt x="10747245" y="186621"/>
                  <a:pt x="10747245" y="186621"/>
                  <a:pt x="10747245" y="186621"/>
                </a:cubicBezTo>
                <a:cubicBezTo>
                  <a:pt x="10747245" y="186621"/>
                  <a:pt x="10747245" y="186621"/>
                  <a:pt x="10747245" y="194192"/>
                </a:cubicBezTo>
                <a:cubicBezTo>
                  <a:pt x="10756980" y="194192"/>
                  <a:pt x="10756980" y="194192"/>
                  <a:pt x="10756980" y="186621"/>
                </a:cubicBezTo>
                <a:close/>
                <a:moveTo>
                  <a:pt x="10819043" y="186621"/>
                </a:moveTo>
                <a:cubicBezTo>
                  <a:pt x="10819043" y="186621"/>
                  <a:pt x="10819043" y="186621"/>
                  <a:pt x="10819043" y="194192"/>
                </a:cubicBezTo>
                <a:cubicBezTo>
                  <a:pt x="10829387" y="194192"/>
                  <a:pt x="10829387" y="194192"/>
                  <a:pt x="10829387" y="194192"/>
                </a:cubicBezTo>
                <a:cubicBezTo>
                  <a:pt x="10829387" y="186621"/>
                  <a:pt x="10829387" y="186621"/>
                  <a:pt x="10819043" y="186621"/>
                </a:cubicBezTo>
                <a:close/>
                <a:moveTo>
                  <a:pt x="10839426" y="186621"/>
                </a:moveTo>
                <a:cubicBezTo>
                  <a:pt x="10839426" y="186621"/>
                  <a:pt x="10829387" y="193895"/>
                  <a:pt x="10829387" y="202210"/>
                </a:cubicBezTo>
                <a:cubicBezTo>
                  <a:pt x="10839426" y="202210"/>
                  <a:pt x="10839426" y="202210"/>
                  <a:pt x="10839426" y="202210"/>
                </a:cubicBezTo>
                <a:cubicBezTo>
                  <a:pt x="10849466" y="202210"/>
                  <a:pt x="10849466" y="202210"/>
                  <a:pt x="10849466" y="202210"/>
                </a:cubicBezTo>
                <a:cubicBezTo>
                  <a:pt x="10849466" y="193895"/>
                  <a:pt x="10839426" y="186621"/>
                  <a:pt x="10839426" y="186621"/>
                </a:cubicBezTo>
                <a:close/>
                <a:moveTo>
                  <a:pt x="11013141" y="186621"/>
                </a:moveTo>
                <a:cubicBezTo>
                  <a:pt x="11013141" y="193895"/>
                  <a:pt x="11013141" y="193895"/>
                  <a:pt x="11023180" y="202210"/>
                </a:cubicBezTo>
                <a:cubicBezTo>
                  <a:pt x="11023180" y="202210"/>
                  <a:pt x="11033220" y="202210"/>
                  <a:pt x="11033220" y="193895"/>
                </a:cubicBezTo>
                <a:cubicBezTo>
                  <a:pt x="11023180" y="193895"/>
                  <a:pt x="11023180" y="186621"/>
                  <a:pt x="11013141" y="186621"/>
                </a:cubicBezTo>
                <a:close/>
                <a:moveTo>
                  <a:pt x="11105323" y="186621"/>
                </a:moveTo>
                <a:cubicBezTo>
                  <a:pt x="11105323" y="193895"/>
                  <a:pt x="11095283" y="193895"/>
                  <a:pt x="11095283" y="202210"/>
                </a:cubicBezTo>
                <a:cubicBezTo>
                  <a:pt x="11105323" y="202210"/>
                  <a:pt x="11105323" y="193895"/>
                  <a:pt x="11115362" y="202210"/>
                </a:cubicBezTo>
                <a:cubicBezTo>
                  <a:pt x="11115362" y="193895"/>
                  <a:pt x="11105323" y="186621"/>
                  <a:pt x="11105323" y="186621"/>
                </a:cubicBezTo>
                <a:close/>
                <a:moveTo>
                  <a:pt x="11135441" y="186621"/>
                </a:moveTo>
                <a:cubicBezTo>
                  <a:pt x="11135441" y="186621"/>
                  <a:pt x="11125706" y="186621"/>
                  <a:pt x="11125706" y="194192"/>
                </a:cubicBezTo>
                <a:cubicBezTo>
                  <a:pt x="11135441" y="194192"/>
                  <a:pt x="11135441" y="194192"/>
                  <a:pt x="11135441" y="186621"/>
                </a:cubicBezTo>
                <a:close/>
                <a:moveTo>
                  <a:pt x="11411477" y="186621"/>
                </a:moveTo>
                <a:cubicBezTo>
                  <a:pt x="11411477" y="186621"/>
                  <a:pt x="11411477" y="193990"/>
                  <a:pt x="11391601" y="193990"/>
                </a:cubicBezTo>
                <a:cubicBezTo>
                  <a:pt x="11391601" y="202412"/>
                  <a:pt x="11391601" y="209781"/>
                  <a:pt x="11401539" y="202412"/>
                </a:cubicBezTo>
                <a:cubicBezTo>
                  <a:pt x="11391601" y="193990"/>
                  <a:pt x="11411477" y="193990"/>
                  <a:pt x="11411477" y="193990"/>
                </a:cubicBezTo>
                <a:cubicBezTo>
                  <a:pt x="11421415" y="186621"/>
                  <a:pt x="11411477" y="186621"/>
                  <a:pt x="11411477" y="186621"/>
                </a:cubicBezTo>
                <a:close/>
                <a:moveTo>
                  <a:pt x="11575355" y="186621"/>
                </a:moveTo>
                <a:cubicBezTo>
                  <a:pt x="11565620" y="186621"/>
                  <a:pt x="11565620" y="186621"/>
                  <a:pt x="11565620" y="186621"/>
                </a:cubicBezTo>
                <a:cubicBezTo>
                  <a:pt x="11575355" y="194192"/>
                  <a:pt x="11575355" y="194192"/>
                  <a:pt x="11575355" y="194192"/>
                </a:cubicBezTo>
                <a:cubicBezTo>
                  <a:pt x="11575355" y="186621"/>
                  <a:pt x="11575355" y="186621"/>
                  <a:pt x="11575355" y="186621"/>
                </a:cubicBezTo>
                <a:close/>
                <a:moveTo>
                  <a:pt x="11717734" y="186621"/>
                </a:moveTo>
                <a:cubicBezTo>
                  <a:pt x="11707695" y="186621"/>
                  <a:pt x="11707695" y="186621"/>
                  <a:pt x="11707695" y="186621"/>
                </a:cubicBezTo>
                <a:cubicBezTo>
                  <a:pt x="11697655" y="194192"/>
                  <a:pt x="11717734" y="194192"/>
                  <a:pt x="11717734" y="186621"/>
                </a:cubicBezTo>
                <a:close/>
                <a:moveTo>
                  <a:pt x="11964159" y="186621"/>
                </a:moveTo>
                <a:cubicBezTo>
                  <a:pt x="11953937" y="186621"/>
                  <a:pt x="11953937" y="186621"/>
                  <a:pt x="11953937" y="186621"/>
                </a:cubicBezTo>
                <a:cubicBezTo>
                  <a:pt x="11942255" y="186621"/>
                  <a:pt x="11953937" y="186621"/>
                  <a:pt x="11953937" y="194192"/>
                </a:cubicBezTo>
                <a:cubicBezTo>
                  <a:pt x="11953937" y="194192"/>
                  <a:pt x="11953937" y="194192"/>
                  <a:pt x="11964159" y="186621"/>
                </a:cubicBezTo>
                <a:close/>
                <a:moveTo>
                  <a:pt x="11973895" y="186621"/>
                </a:moveTo>
                <a:cubicBezTo>
                  <a:pt x="11964159" y="186621"/>
                  <a:pt x="11964159" y="186621"/>
                  <a:pt x="11964159" y="186621"/>
                </a:cubicBezTo>
                <a:cubicBezTo>
                  <a:pt x="11964159" y="194192"/>
                  <a:pt x="11973895" y="194192"/>
                  <a:pt x="11973895" y="186621"/>
                </a:cubicBezTo>
                <a:close/>
                <a:moveTo>
                  <a:pt x="12136352" y="186621"/>
                </a:moveTo>
                <a:cubicBezTo>
                  <a:pt x="12136352" y="194192"/>
                  <a:pt x="12136352" y="194192"/>
                  <a:pt x="12136352" y="194192"/>
                </a:cubicBezTo>
                <a:cubicBezTo>
                  <a:pt x="12147913" y="194192"/>
                  <a:pt x="12147913" y="194192"/>
                  <a:pt x="12147913" y="194192"/>
                </a:cubicBezTo>
                <a:cubicBezTo>
                  <a:pt x="12147913" y="186621"/>
                  <a:pt x="12136352" y="194192"/>
                  <a:pt x="12136352" y="186621"/>
                </a:cubicBezTo>
                <a:close/>
                <a:moveTo>
                  <a:pt x="2443458" y="186620"/>
                </a:moveTo>
                <a:lnTo>
                  <a:pt x="2443625" y="186901"/>
                </a:lnTo>
                <a:lnTo>
                  <a:pt x="2443625" y="186746"/>
                </a:lnTo>
                <a:lnTo>
                  <a:pt x="2443550" y="186671"/>
                </a:lnTo>
                <a:close/>
                <a:moveTo>
                  <a:pt x="2893718" y="186620"/>
                </a:moveTo>
                <a:cubicBezTo>
                  <a:pt x="2883678" y="186620"/>
                  <a:pt x="2873638" y="202210"/>
                  <a:pt x="2883678" y="202210"/>
                </a:cubicBezTo>
                <a:cubicBezTo>
                  <a:pt x="2883678" y="202210"/>
                  <a:pt x="2893718" y="193895"/>
                  <a:pt x="2893718" y="186620"/>
                </a:cubicBezTo>
                <a:close/>
                <a:moveTo>
                  <a:pt x="11717734" y="186620"/>
                </a:moveTo>
                <a:lnTo>
                  <a:pt x="11717901" y="186901"/>
                </a:lnTo>
                <a:lnTo>
                  <a:pt x="11717901" y="186746"/>
                </a:lnTo>
                <a:lnTo>
                  <a:pt x="11717825" y="186671"/>
                </a:lnTo>
                <a:close/>
                <a:moveTo>
                  <a:pt x="12167993" y="186620"/>
                </a:moveTo>
                <a:cubicBezTo>
                  <a:pt x="12157954" y="186620"/>
                  <a:pt x="12147914" y="202210"/>
                  <a:pt x="12157954" y="202210"/>
                </a:cubicBezTo>
                <a:cubicBezTo>
                  <a:pt x="12157954" y="202210"/>
                  <a:pt x="12167993" y="193895"/>
                  <a:pt x="12167993" y="186620"/>
                </a:cubicBezTo>
                <a:close/>
                <a:moveTo>
                  <a:pt x="1953346" y="186435"/>
                </a:moveTo>
                <a:cubicBezTo>
                  <a:pt x="1953346" y="186435"/>
                  <a:pt x="1953346" y="186435"/>
                  <a:pt x="1943307" y="186435"/>
                </a:cubicBezTo>
                <a:cubicBezTo>
                  <a:pt x="1943307" y="186435"/>
                  <a:pt x="1933268" y="186435"/>
                  <a:pt x="1923228" y="186435"/>
                </a:cubicBezTo>
                <a:cubicBezTo>
                  <a:pt x="1923228" y="193796"/>
                  <a:pt x="1933268" y="186435"/>
                  <a:pt x="1933268" y="193796"/>
                </a:cubicBezTo>
                <a:cubicBezTo>
                  <a:pt x="1933268" y="193796"/>
                  <a:pt x="1933268" y="193796"/>
                  <a:pt x="1933268" y="202210"/>
                </a:cubicBezTo>
                <a:cubicBezTo>
                  <a:pt x="1943307" y="202210"/>
                  <a:pt x="1943307" y="193796"/>
                  <a:pt x="1943307" y="193796"/>
                </a:cubicBezTo>
                <a:cubicBezTo>
                  <a:pt x="1943307" y="193796"/>
                  <a:pt x="1963386" y="193796"/>
                  <a:pt x="1953346" y="186435"/>
                </a:cubicBezTo>
                <a:close/>
                <a:moveTo>
                  <a:pt x="11227622" y="186435"/>
                </a:moveTo>
                <a:cubicBezTo>
                  <a:pt x="11227622" y="186435"/>
                  <a:pt x="11227622" y="186435"/>
                  <a:pt x="11217583" y="186435"/>
                </a:cubicBezTo>
                <a:cubicBezTo>
                  <a:pt x="11217583" y="186435"/>
                  <a:pt x="11207543" y="186435"/>
                  <a:pt x="11197504" y="186435"/>
                </a:cubicBezTo>
                <a:cubicBezTo>
                  <a:pt x="11197504" y="193796"/>
                  <a:pt x="11207543" y="186435"/>
                  <a:pt x="11207543" y="193796"/>
                </a:cubicBezTo>
                <a:cubicBezTo>
                  <a:pt x="11207543" y="193796"/>
                  <a:pt x="11207543" y="193796"/>
                  <a:pt x="11207543" y="202210"/>
                </a:cubicBezTo>
                <a:cubicBezTo>
                  <a:pt x="11217583" y="202210"/>
                  <a:pt x="11217583" y="193796"/>
                  <a:pt x="11217583" y="193796"/>
                </a:cubicBezTo>
                <a:cubicBezTo>
                  <a:pt x="11217583" y="193796"/>
                  <a:pt x="11237662" y="193796"/>
                  <a:pt x="11227622" y="186435"/>
                </a:cubicBezTo>
                <a:close/>
                <a:moveTo>
                  <a:pt x="4817297" y="186097"/>
                </a:moveTo>
                <a:cubicBezTo>
                  <a:pt x="4814682" y="186097"/>
                  <a:pt x="4811899" y="187876"/>
                  <a:pt x="4806324" y="187876"/>
                </a:cubicBezTo>
                <a:cubicBezTo>
                  <a:pt x="4806324" y="187876"/>
                  <a:pt x="4796576" y="187876"/>
                  <a:pt x="4796576" y="194995"/>
                </a:cubicBezTo>
                <a:cubicBezTo>
                  <a:pt x="4817466" y="187876"/>
                  <a:pt x="4806324" y="194995"/>
                  <a:pt x="4827220" y="194995"/>
                </a:cubicBezTo>
                <a:cubicBezTo>
                  <a:pt x="4822343" y="187876"/>
                  <a:pt x="4819909" y="186097"/>
                  <a:pt x="4817297" y="186097"/>
                </a:cubicBezTo>
                <a:close/>
                <a:moveTo>
                  <a:pt x="7909622" y="185874"/>
                </a:moveTo>
                <a:cubicBezTo>
                  <a:pt x="7904996" y="186542"/>
                  <a:pt x="7903144" y="193215"/>
                  <a:pt x="7895742" y="187876"/>
                </a:cubicBezTo>
                <a:cubicBezTo>
                  <a:pt x="7895742" y="187876"/>
                  <a:pt x="7895742" y="189656"/>
                  <a:pt x="7894508" y="191435"/>
                </a:cubicBezTo>
                <a:lnTo>
                  <a:pt x="7891694" y="193785"/>
                </a:lnTo>
                <a:lnTo>
                  <a:pt x="7892830" y="193549"/>
                </a:lnTo>
                <a:cubicBezTo>
                  <a:pt x="7895009" y="193437"/>
                  <a:pt x="7897052" y="193660"/>
                  <a:pt x="7898981" y="194105"/>
                </a:cubicBezTo>
                <a:lnTo>
                  <a:pt x="7906598" y="197384"/>
                </a:lnTo>
                <a:lnTo>
                  <a:pt x="7905612" y="194995"/>
                </a:lnTo>
                <a:cubicBezTo>
                  <a:pt x="7915484" y="187876"/>
                  <a:pt x="7915484" y="187876"/>
                  <a:pt x="7915484" y="187876"/>
                </a:cubicBezTo>
                <a:cubicBezTo>
                  <a:pt x="7913016" y="186097"/>
                  <a:pt x="7911166" y="185652"/>
                  <a:pt x="7909622" y="185874"/>
                </a:cubicBezTo>
                <a:close/>
                <a:moveTo>
                  <a:pt x="8674321" y="185086"/>
                </a:moveTo>
                <a:cubicBezTo>
                  <a:pt x="8672193" y="185306"/>
                  <a:pt x="8669762" y="186187"/>
                  <a:pt x="8667332" y="187948"/>
                </a:cubicBezTo>
                <a:cubicBezTo>
                  <a:pt x="8667332" y="187948"/>
                  <a:pt x="8677055" y="187948"/>
                  <a:pt x="8677055" y="194995"/>
                </a:cubicBezTo>
                <a:cubicBezTo>
                  <a:pt x="8684349" y="189710"/>
                  <a:pt x="8680702" y="184425"/>
                  <a:pt x="8674321" y="185086"/>
                </a:cubicBezTo>
                <a:close/>
                <a:moveTo>
                  <a:pt x="8124542" y="185065"/>
                </a:moveTo>
                <a:cubicBezTo>
                  <a:pt x="8123628" y="185400"/>
                  <a:pt x="8123018" y="186293"/>
                  <a:pt x="8123018" y="188079"/>
                </a:cubicBezTo>
                <a:cubicBezTo>
                  <a:pt x="8113267" y="188079"/>
                  <a:pt x="8123018" y="188079"/>
                  <a:pt x="8123018" y="195223"/>
                </a:cubicBezTo>
                <a:cubicBezTo>
                  <a:pt x="8132770" y="195223"/>
                  <a:pt x="8132770" y="195223"/>
                  <a:pt x="8132770" y="188079"/>
                </a:cubicBezTo>
                <a:cubicBezTo>
                  <a:pt x="8132770" y="188079"/>
                  <a:pt x="8127284" y="184060"/>
                  <a:pt x="8124542" y="185065"/>
                </a:cubicBezTo>
                <a:close/>
                <a:moveTo>
                  <a:pt x="8436681" y="185065"/>
                </a:moveTo>
                <a:cubicBezTo>
                  <a:pt x="8435158" y="185400"/>
                  <a:pt x="8433330" y="186293"/>
                  <a:pt x="8430892" y="188079"/>
                </a:cubicBezTo>
                <a:cubicBezTo>
                  <a:pt x="8430892" y="188079"/>
                  <a:pt x="8430892" y="189865"/>
                  <a:pt x="8429499" y="191651"/>
                </a:cubicBezTo>
                <a:lnTo>
                  <a:pt x="8428804" y="192167"/>
                </a:lnTo>
                <a:lnTo>
                  <a:pt x="8436998" y="193177"/>
                </a:lnTo>
                <a:lnTo>
                  <a:pt x="8450395" y="195054"/>
                </a:lnTo>
                <a:lnTo>
                  <a:pt x="8450395" y="194330"/>
                </a:lnTo>
                <a:cubicBezTo>
                  <a:pt x="8450395" y="193437"/>
                  <a:pt x="8450395" y="191651"/>
                  <a:pt x="8450395" y="188079"/>
                </a:cubicBezTo>
                <a:cubicBezTo>
                  <a:pt x="8443082" y="188079"/>
                  <a:pt x="8441253" y="184060"/>
                  <a:pt x="8436681" y="185065"/>
                </a:cubicBezTo>
                <a:close/>
                <a:moveTo>
                  <a:pt x="8797556" y="184985"/>
                </a:moveTo>
                <a:cubicBezTo>
                  <a:pt x="8796507" y="185207"/>
                  <a:pt x="8795807" y="186097"/>
                  <a:pt x="8795807" y="187876"/>
                </a:cubicBezTo>
                <a:cubicBezTo>
                  <a:pt x="8801405" y="187876"/>
                  <a:pt x="8804206" y="189656"/>
                  <a:pt x="8805605" y="191435"/>
                </a:cubicBezTo>
                <a:lnTo>
                  <a:pt x="8806181" y="192587"/>
                </a:lnTo>
                <a:lnTo>
                  <a:pt x="8805254" y="189878"/>
                </a:lnTo>
                <a:cubicBezTo>
                  <a:pt x="8803156" y="186764"/>
                  <a:pt x="8799656" y="184540"/>
                  <a:pt x="8797556" y="184985"/>
                </a:cubicBezTo>
                <a:close/>
                <a:moveTo>
                  <a:pt x="7874949" y="184365"/>
                </a:moveTo>
                <a:lnTo>
                  <a:pt x="7874690" y="184985"/>
                </a:lnTo>
                <a:cubicBezTo>
                  <a:pt x="7873640" y="186097"/>
                  <a:pt x="7872242" y="186987"/>
                  <a:pt x="7870842" y="187876"/>
                </a:cubicBezTo>
                <a:lnTo>
                  <a:pt x="7870072" y="188455"/>
                </a:lnTo>
                <a:lnTo>
                  <a:pt x="7876440" y="187876"/>
                </a:lnTo>
                <a:close/>
                <a:moveTo>
                  <a:pt x="7986278" y="184300"/>
                </a:moveTo>
                <a:lnTo>
                  <a:pt x="7986132" y="184425"/>
                </a:lnTo>
                <a:cubicBezTo>
                  <a:pt x="7984879" y="186259"/>
                  <a:pt x="7984879" y="188092"/>
                  <a:pt x="7984879" y="188092"/>
                </a:cubicBezTo>
                <a:close/>
                <a:moveTo>
                  <a:pt x="2257006" y="183631"/>
                </a:moveTo>
                <a:cubicBezTo>
                  <a:pt x="2254490" y="183978"/>
                  <a:pt x="2251972" y="184901"/>
                  <a:pt x="2249455" y="186746"/>
                </a:cubicBezTo>
                <a:cubicBezTo>
                  <a:pt x="2249455" y="186746"/>
                  <a:pt x="2259524" y="186746"/>
                  <a:pt x="2259524" y="194126"/>
                </a:cubicBezTo>
                <a:cubicBezTo>
                  <a:pt x="2269592" y="194126"/>
                  <a:pt x="2269592" y="186746"/>
                  <a:pt x="2279660" y="186746"/>
                </a:cubicBezTo>
                <a:cubicBezTo>
                  <a:pt x="2272108" y="186746"/>
                  <a:pt x="2264558" y="182594"/>
                  <a:pt x="2257006" y="183631"/>
                </a:cubicBezTo>
                <a:close/>
                <a:moveTo>
                  <a:pt x="11531282" y="183631"/>
                </a:moveTo>
                <a:cubicBezTo>
                  <a:pt x="11528765" y="183978"/>
                  <a:pt x="11526248" y="184901"/>
                  <a:pt x="11523731" y="186746"/>
                </a:cubicBezTo>
                <a:cubicBezTo>
                  <a:pt x="11523731" y="186746"/>
                  <a:pt x="11533799" y="186746"/>
                  <a:pt x="11533799" y="194126"/>
                </a:cubicBezTo>
                <a:cubicBezTo>
                  <a:pt x="11543867" y="194126"/>
                  <a:pt x="11543867" y="186746"/>
                  <a:pt x="11553935" y="186746"/>
                </a:cubicBezTo>
                <a:cubicBezTo>
                  <a:pt x="11546384" y="186746"/>
                  <a:pt x="11538833" y="182594"/>
                  <a:pt x="11531282" y="183631"/>
                </a:cubicBezTo>
                <a:close/>
                <a:moveTo>
                  <a:pt x="1510570" y="183426"/>
                </a:moveTo>
                <a:cubicBezTo>
                  <a:pt x="1509001" y="183781"/>
                  <a:pt x="1507119" y="184728"/>
                  <a:pt x="1504609" y="186621"/>
                </a:cubicBezTo>
                <a:cubicBezTo>
                  <a:pt x="1514649" y="186621"/>
                  <a:pt x="1504609" y="186621"/>
                  <a:pt x="1504609" y="194192"/>
                </a:cubicBezTo>
                <a:cubicBezTo>
                  <a:pt x="1514649" y="194192"/>
                  <a:pt x="1514649" y="186621"/>
                  <a:pt x="1524688" y="186621"/>
                </a:cubicBezTo>
                <a:cubicBezTo>
                  <a:pt x="1517159" y="186621"/>
                  <a:pt x="1515276" y="182362"/>
                  <a:pt x="1510570" y="183426"/>
                </a:cubicBezTo>
                <a:close/>
                <a:moveTo>
                  <a:pt x="1681342" y="183426"/>
                </a:moveTo>
                <a:cubicBezTo>
                  <a:pt x="1677106" y="182362"/>
                  <a:pt x="1677106" y="186621"/>
                  <a:pt x="1677106" y="186621"/>
                </a:cubicBezTo>
                <a:cubicBezTo>
                  <a:pt x="1667067" y="194192"/>
                  <a:pt x="1687146" y="186621"/>
                  <a:pt x="1687146" y="186621"/>
                </a:cubicBezTo>
                <a:cubicBezTo>
                  <a:pt x="1684636" y="184728"/>
                  <a:pt x="1682754" y="183781"/>
                  <a:pt x="1681342" y="183426"/>
                </a:cubicBezTo>
                <a:close/>
                <a:moveTo>
                  <a:pt x="10784846" y="183426"/>
                </a:moveTo>
                <a:cubicBezTo>
                  <a:pt x="10783277" y="183781"/>
                  <a:pt x="10781395" y="184728"/>
                  <a:pt x="10778885" y="186621"/>
                </a:cubicBezTo>
                <a:cubicBezTo>
                  <a:pt x="10788924" y="186621"/>
                  <a:pt x="10778885" y="186621"/>
                  <a:pt x="10778885" y="194192"/>
                </a:cubicBezTo>
                <a:cubicBezTo>
                  <a:pt x="10788924" y="194192"/>
                  <a:pt x="10788924" y="186621"/>
                  <a:pt x="10798964" y="186621"/>
                </a:cubicBezTo>
                <a:cubicBezTo>
                  <a:pt x="10791435" y="186621"/>
                  <a:pt x="10789552" y="182362"/>
                  <a:pt x="10784846" y="183426"/>
                </a:cubicBezTo>
                <a:close/>
                <a:moveTo>
                  <a:pt x="10955618" y="183426"/>
                </a:moveTo>
                <a:cubicBezTo>
                  <a:pt x="10951382" y="182362"/>
                  <a:pt x="10951382" y="186621"/>
                  <a:pt x="10951382" y="186621"/>
                </a:cubicBezTo>
                <a:cubicBezTo>
                  <a:pt x="10941343" y="194192"/>
                  <a:pt x="10961422" y="186621"/>
                  <a:pt x="10961422" y="186621"/>
                </a:cubicBezTo>
                <a:cubicBezTo>
                  <a:pt x="10958912" y="184728"/>
                  <a:pt x="10957030" y="183781"/>
                  <a:pt x="10955618" y="183426"/>
                </a:cubicBezTo>
                <a:close/>
                <a:moveTo>
                  <a:pt x="7987872" y="182950"/>
                </a:moveTo>
                <a:lnTo>
                  <a:pt x="7986444" y="183852"/>
                </a:lnTo>
                <a:lnTo>
                  <a:pt x="7986278" y="184300"/>
                </a:lnTo>
                <a:close/>
                <a:moveTo>
                  <a:pt x="6291104" y="182138"/>
                </a:moveTo>
                <a:lnTo>
                  <a:pt x="6292253" y="184479"/>
                </a:lnTo>
                <a:cubicBezTo>
                  <a:pt x="6292950" y="185382"/>
                  <a:pt x="6293994" y="186286"/>
                  <a:pt x="6295561" y="186963"/>
                </a:cubicBezTo>
                <a:lnTo>
                  <a:pt x="6301928" y="188079"/>
                </a:lnTo>
                <a:lnTo>
                  <a:pt x="6291104" y="188079"/>
                </a:lnTo>
                <a:cubicBezTo>
                  <a:pt x="6291104" y="188079"/>
                  <a:pt x="6291104" y="188079"/>
                  <a:pt x="6291104" y="185065"/>
                </a:cubicBezTo>
                <a:close/>
                <a:moveTo>
                  <a:pt x="7989716" y="181783"/>
                </a:moveTo>
                <a:lnTo>
                  <a:pt x="7989104" y="181904"/>
                </a:lnTo>
                <a:lnTo>
                  <a:pt x="7987872" y="182950"/>
                </a:lnTo>
                <a:close/>
                <a:moveTo>
                  <a:pt x="7443311" y="181778"/>
                </a:moveTo>
                <a:lnTo>
                  <a:pt x="7444941" y="182251"/>
                </a:lnTo>
                <a:lnTo>
                  <a:pt x="7444060" y="181828"/>
                </a:lnTo>
                <a:close/>
                <a:moveTo>
                  <a:pt x="6114005" y="180949"/>
                </a:moveTo>
                <a:lnTo>
                  <a:pt x="6109810" y="184573"/>
                </a:lnTo>
                <a:lnTo>
                  <a:pt x="6109304" y="186934"/>
                </a:lnTo>
                <a:cubicBezTo>
                  <a:pt x="6109826" y="187599"/>
                  <a:pt x="6111220" y="188042"/>
                  <a:pt x="6114005" y="188042"/>
                </a:cubicBezTo>
                <a:cubicBezTo>
                  <a:pt x="6114005" y="184495"/>
                  <a:pt x="6114005" y="182722"/>
                  <a:pt x="6114005" y="180949"/>
                </a:cubicBezTo>
                <a:close/>
                <a:moveTo>
                  <a:pt x="5608490" y="180935"/>
                </a:moveTo>
                <a:lnTo>
                  <a:pt x="5605783" y="182813"/>
                </a:lnTo>
                <a:lnTo>
                  <a:pt x="5606264" y="183229"/>
                </a:lnTo>
                <a:close/>
                <a:moveTo>
                  <a:pt x="6004128" y="180935"/>
                </a:moveTo>
                <a:cubicBezTo>
                  <a:pt x="5994376" y="188079"/>
                  <a:pt x="5994376" y="188079"/>
                  <a:pt x="5994376" y="188079"/>
                </a:cubicBezTo>
                <a:cubicBezTo>
                  <a:pt x="6004128" y="188079"/>
                  <a:pt x="6004128" y="188079"/>
                  <a:pt x="6004128" y="188079"/>
                </a:cubicBezTo>
                <a:cubicBezTo>
                  <a:pt x="6004128" y="180935"/>
                  <a:pt x="6004128" y="180935"/>
                  <a:pt x="6004128" y="180935"/>
                </a:cubicBezTo>
                <a:close/>
                <a:moveTo>
                  <a:pt x="6410910" y="180935"/>
                </a:moveTo>
                <a:cubicBezTo>
                  <a:pt x="6401158" y="180935"/>
                  <a:pt x="6401158" y="180935"/>
                  <a:pt x="6401158" y="188079"/>
                </a:cubicBezTo>
                <a:lnTo>
                  <a:pt x="6401158" y="190758"/>
                </a:lnTo>
                <a:cubicBezTo>
                  <a:pt x="6403596" y="188079"/>
                  <a:pt x="6406034" y="184507"/>
                  <a:pt x="6410910" y="180935"/>
                </a:cubicBezTo>
                <a:close/>
                <a:moveTo>
                  <a:pt x="7023452" y="180935"/>
                </a:moveTo>
                <a:lnTo>
                  <a:pt x="7014118" y="180935"/>
                </a:lnTo>
                <a:cubicBezTo>
                  <a:pt x="7014118" y="188079"/>
                  <a:pt x="7014118" y="195223"/>
                  <a:pt x="7004367" y="195223"/>
                </a:cubicBezTo>
                <a:cubicBezTo>
                  <a:pt x="7004367" y="202367"/>
                  <a:pt x="7004367" y="202367"/>
                  <a:pt x="7004367" y="202367"/>
                </a:cubicBezTo>
                <a:cubicBezTo>
                  <a:pt x="7011680" y="207725"/>
                  <a:pt x="7008024" y="205046"/>
                  <a:pt x="7009852" y="203372"/>
                </a:cubicBezTo>
                <a:lnTo>
                  <a:pt x="7012196" y="202820"/>
                </a:lnTo>
                <a:lnTo>
                  <a:pt x="7011680" y="201028"/>
                </a:lnTo>
                <a:lnTo>
                  <a:pt x="7020564" y="192517"/>
                </a:lnTo>
                <a:lnTo>
                  <a:pt x="7018369" y="190768"/>
                </a:lnTo>
                <a:cubicBezTo>
                  <a:pt x="7016012" y="188544"/>
                  <a:pt x="7016012" y="187209"/>
                  <a:pt x="7018369" y="184985"/>
                </a:cubicBezTo>
                <a:close/>
                <a:moveTo>
                  <a:pt x="7420900" y="180935"/>
                </a:moveTo>
                <a:cubicBezTo>
                  <a:pt x="7420900" y="180935"/>
                  <a:pt x="7420900" y="180935"/>
                  <a:pt x="7411148" y="180935"/>
                </a:cubicBezTo>
                <a:lnTo>
                  <a:pt x="7411451" y="181533"/>
                </a:lnTo>
                <a:close/>
                <a:moveTo>
                  <a:pt x="8113267" y="180935"/>
                </a:moveTo>
                <a:cubicBezTo>
                  <a:pt x="8103515" y="180935"/>
                  <a:pt x="8093763" y="188079"/>
                  <a:pt x="8093763" y="188079"/>
                </a:cubicBezTo>
                <a:cubicBezTo>
                  <a:pt x="8093763" y="195223"/>
                  <a:pt x="8093763" y="195223"/>
                  <a:pt x="8103515" y="195223"/>
                </a:cubicBezTo>
                <a:cubicBezTo>
                  <a:pt x="8093763" y="188079"/>
                  <a:pt x="8113267" y="188079"/>
                  <a:pt x="8113267" y="180935"/>
                </a:cubicBezTo>
                <a:close/>
                <a:moveTo>
                  <a:pt x="8033794" y="180931"/>
                </a:moveTo>
                <a:cubicBezTo>
                  <a:pt x="8033794" y="184468"/>
                  <a:pt x="8034406" y="187564"/>
                  <a:pt x="8035476" y="190327"/>
                </a:cubicBezTo>
                <a:lnTo>
                  <a:pt x="8037205" y="193215"/>
                </a:lnTo>
                <a:lnTo>
                  <a:pt x="8039451" y="191985"/>
                </a:lnTo>
                <a:cubicBezTo>
                  <a:pt x="8043580" y="190659"/>
                  <a:pt x="8043580" y="193312"/>
                  <a:pt x="8043580" y="188006"/>
                </a:cubicBezTo>
                <a:cubicBezTo>
                  <a:pt x="8043580" y="188006"/>
                  <a:pt x="8033794" y="188006"/>
                  <a:pt x="8033794" y="180931"/>
                </a:cubicBezTo>
                <a:close/>
                <a:moveTo>
                  <a:pt x="8053366" y="180931"/>
                </a:moveTo>
                <a:cubicBezTo>
                  <a:pt x="8043580" y="180931"/>
                  <a:pt x="8043580" y="180931"/>
                  <a:pt x="8043580" y="180931"/>
                </a:cubicBezTo>
                <a:cubicBezTo>
                  <a:pt x="8043580" y="180931"/>
                  <a:pt x="8053366" y="180931"/>
                  <a:pt x="8053366" y="188006"/>
                </a:cubicBezTo>
                <a:cubicBezTo>
                  <a:pt x="8053366" y="180931"/>
                  <a:pt x="8053366" y="180931"/>
                  <a:pt x="8053366" y="180931"/>
                </a:cubicBezTo>
                <a:close/>
                <a:moveTo>
                  <a:pt x="8164332" y="180902"/>
                </a:moveTo>
                <a:lnTo>
                  <a:pt x="8163448" y="180902"/>
                </a:lnTo>
                <a:lnTo>
                  <a:pt x="8164353" y="181069"/>
                </a:lnTo>
                <a:close/>
                <a:moveTo>
                  <a:pt x="5490268" y="180795"/>
                </a:moveTo>
                <a:lnTo>
                  <a:pt x="5490239" y="180817"/>
                </a:lnTo>
                <a:lnTo>
                  <a:pt x="5490248" y="180847"/>
                </a:lnTo>
                <a:lnTo>
                  <a:pt x="5490300" y="180820"/>
                </a:lnTo>
                <a:close/>
                <a:moveTo>
                  <a:pt x="4519002" y="180758"/>
                </a:moveTo>
                <a:cubicBezTo>
                  <a:pt x="4509574" y="180758"/>
                  <a:pt x="4509574" y="180758"/>
                  <a:pt x="4509574" y="180758"/>
                </a:cubicBezTo>
                <a:cubicBezTo>
                  <a:pt x="4509574" y="188092"/>
                  <a:pt x="4519002" y="188092"/>
                  <a:pt x="4519002" y="180758"/>
                </a:cubicBezTo>
                <a:close/>
                <a:moveTo>
                  <a:pt x="4687562" y="180758"/>
                </a:moveTo>
                <a:cubicBezTo>
                  <a:pt x="4687562" y="187948"/>
                  <a:pt x="4687562" y="187948"/>
                  <a:pt x="4668114" y="187948"/>
                </a:cubicBezTo>
                <a:cubicBezTo>
                  <a:pt x="4677832" y="195138"/>
                  <a:pt x="4677832" y="195138"/>
                  <a:pt x="4677832" y="202328"/>
                </a:cubicBezTo>
                <a:cubicBezTo>
                  <a:pt x="4677832" y="202328"/>
                  <a:pt x="4677832" y="202328"/>
                  <a:pt x="4687562" y="195138"/>
                </a:cubicBezTo>
                <a:cubicBezTo>
                  <a:pt x="4677832" y="195138"/>
                  <a:pt x="4677832" y="195138"/>
                  <a:pt x="4677832" y="195138"/>
                </a:cubicBezTo>
                <a:cubicBezTo>
                  <a:pt x="4687562" y="187948"/>
                  <a:pt x="4687562" y="187948"/>
                  <a:pt x="4687562" y="187948"/>
                </a:cubicBezTo>
                <a:cubicBezTo>
                  <a:pt x="4687562" y="180758"/>
                  <a:pt x="4687562" y="180758"/>
                  <a:pt x="4687562" y="180758"/>
                </a:cubicBezTo>
                <a:close/>
                <a:moveTo>
                  <a:pt x="4757380" y="180758"/>
                </a:moveTo>
                <a:cubicBezTo>
                  <a:pt x="4747661" y="188092"/>
                  <a:pt x="4767109" y="188092"/>
                  <a:pt x="4767109" y="188092"/>
                </a:cubicBezTo>
                <a:cubicBezTo>
                  <a:pt x="4757380" y="188092"/>
                  <a:pt x="4757380" y="180758"/>
                  <a:pt x="4757380" y="180758"/>
                </a:cubicBezTo>
                <a:close/>
                <a:moveTo>
                  <a:pt x="4965125" y="180758"/>
                </a:moveTo>
                <a:cubicBezTo>
                  <a:pt x="4965125" y="187876"/>
                  <a:pt x="4974552" y="187876"/>
                  <a:pt x="4965125" y="194995"/>
                </a:cubicBezTo>
                <a:cubicBezTo>
                  <a:pt x="4974552" y="194995"/>
                  <a:pt x="4974552" y="187876"/>
                  <a:pt x="4974552" y="187876"/>
                </a:cubicBezTo>
                <a:cubicBezTo>
                  <a:pt x="4965125" y="187876"/>
                  <a:pt x="4974552" y="180758"/>
                  <a:pt x="4965125" y="180758"/>
                </a:cubicBezTo>
                <a:close/>
                <a:moveTo>
                  <a:pt x="5143101" y="180758"/>
                </a:moveTo>
                <a:cubicBezTo>
                  <a:pt x="5143101" y="187948"/>
                  <a:pt x="5152827" y="195138"/>
                  <a:pt x="5152827" y="202328"/>
                </a:cubicBezTo>
                <a:cubicBezTo>
                  <a:pt x="5162549" y="195138"/>
                  <a:pt x="5162549" y="195138"/>
                  <a:pt x="5162549" y="187948"/>
                </a:cubicBezTo>
                <a:cubicBezTo>
                  <a:pt x="5162549" y="187948"/>
                  <a:pt x="5162549" y="187948"/>
                  <a:pt x="5152827" y="195138"/>
                </a:cubicBezTo>
                <a:cubicBezTo>
                  <a:pt x="5152827" y="187948"/>
                  <a:pt x="5152827" y="180758"/>
                  <a:pt x="5143101" y="180758"/>
                </a:cubicBezTo>
                <a:close/>
                <a:moveTo>
                  <a:pt x="5647455" y="180758"/>
                </a:moveTo>
                <a:cubicBezTo>
                  <a:pt x="5658770" y="180758"/>
                  <a:pt x="5647455" y="187877"/>
                  <a:pt x="5647455" y="194995"/>
                </a:cubicBezTo>
                <a:cubicBezTo>
                  <a:pt x="5647455" y="194995"/>
                  <a:pt x="5637554" y="194995"/>
                  <a:pt x="5637554" y="187877"/>
                </a:cubicBezTo>
                <a:cubicBezTo>
                  <a:pt x="5647455" y="187877"/>
                  <a:pt x="5647455" y="187877"/>
                  <a:pt x="5647455" y="187877"/>
                </a:cubicBezTo>
                <a:cubicBezTo>
                  <a:pt x="5647455" y="187877"/>
                  <a:pt x="5647455" y="187877"/>
                  <a:pt x="5647455" y="180758"/>
                </a:cubicBezTo>
                <a:close/>
                <a:moveTo>
                  <a:pt x="5727133" y="180758"/>
                </a:moveTo>
                <a:cubicBezTo>
                  <a:pt x="5727133" y="188092"/>
                  <a:pt x="5717409" y="188092"/>
                  <a:pt x="5717409" y="188092"/>
                </a:cubicBezTo>
                <a:cubicBezTo>
                  <a:pt x="5707685" y="188092"/>
                  <a:pt x="5717409" y="180758"/>
                  <a:pt x="5717409" y="180758"/>
                </a:cubicBezTo>
                <a:cubicBezTo>
                  <a:pt x="5717409" y="180758"/>
                  <a:pt x="5717409" y="180758"/>
                  <a:pt x="5727133" y="180758"/>
                </a:cubicBezTo>
                <a:close/>
                <a:moveTo>
                  <a:pt x="5786656" y="180758"/>
                </a:moveTo>
                <a:cubicBezTo>
                  <a:pt x="5786656" y="187877"/>
                  <a:pt x="5786656" y="187877"/>
                  <a:pt x="5786656" y="194995"/>
                </a:cubicBezTo>
                <a:cubicBezTo>
                  <a:pt x="5786656" y="187877"/>
                  <a:pt x="5777227" y="187877"/>
                  <a:pt x="5777227" y="187877"/>
                </a:cubicBezTo>
                <a:cubicBezTo>
                  <a:pt x="5777227" y="180758"/>
                  <a:pt x="5777227" y="180758"/>
                  <a:pt x="5786656" y="180758"/>
                </a:cubicBezTo>
                <a:close/>
                <a:moveTo>
                  <a:pt x="5796675" y="180758"/>
                </a:moveTo>
                <a:cubicBezTo>
                  <a:pt x="5806104" y="180758"/>
                  <a:pt x="5806104" y="180758"/>
                  <a:pt x="5806104" y="188092"/>
                </a:cubicBezTo>
                <a:cubicBezTo>
                  <a:pt x="5796675" y="188092"/>
                  <a:pt x="5796675" y="188092"/>
                  <a:pt x="5796675" y="188092"/>
                </a:cubicBezTo>
                <a:cubicBezTo>
                  <a:pt x="5796675" y="180758"/>
                  <a:pt x="5796675" y="180758"/>
                  <a:pt x="5796675" y="180758"/>
                </a:cubicBezTo>
                <a:close/>
                <a:moveTo>
                  <a:pt x="5876235" y="180758"/>
                </a:moveTo>
                <a:lnTo>
                  <a:pt x="5875941" y="180758"/>
                </a:lnTo>
                <a:lnTo>
                  <a:pt x="5875963" y="180935"/>
                </a:lnTo>
                <a:lnTo>
                  <a:pt x="5876231" y="180882"/>
                </a:lnTo>
                <a:close/>
                <a:moveTo>
                  <a:pt x="5905113" y="180758"/>
                </a:moveTo>
                <a:cubicBezTo>
                  <a:pt x="5905113" y="188092"/>
                  <a:pt x="5905113" y="188092"/>
                  <a:pt x="5915132" y="188092"/>
                </a:cubicBezTo>
                <a:cubicBezTo>
                  <a:pt x="5915132" y="180758"/>
                  <a:pt x="5915132" y="180758"/>
                  <a:pt x="5905113" y="180758"/>
                </a:cubicBezTo>
                <a:close/>
                <a:moveTo>
                  <a:pt x="6133775" y="180758"/>
                </a:moveTo>
                <a:lnTo>
                  <a:pt x="6123756" y="180758"/>
                </a:lnTo>
                <a:cubicBezTo>
                  <a:pt x="6123756" y="180758"/>
                  <a:pt x="6133775" y="188092"/>
                  <a:pt x="6133775" y="180758"/>
                </a:cubicBezTo>
                <a:close/>
                <a:moveTo>
                  <a:pt x="6192119" y="180758"/>
                </a:moveTo>
                <a:cubicBezTo>
                  <a:pt x="6192119" y="180758"/>
                  <a:pt x="6192119" y="180758"/>
                  <a:pt x="6182690" y="180758"/>
                </a:cubicBezTo>
                <a:cubicBezTo>
                  <a:pt x="6192119" y="188092"/>
                  <a:pt x="6192119" y="188092"/>
                  <a:pt x="6192119" y="188092"/>
                </a:cubicBezTo>
                <a:cubicBezTo>
                  <a:pt x="6192119" y="180758"/>
                  <a:pt x="6192119" y="180758"/>
                  <a:pt x="6192119" y="180758"/>
                </a:cubicBezTo>
                <a:close/>
                <a:moveTo>
                  <a:pt x="6232784" y="180758"/>
                </a:moveTo>
                <a:cubicBezTo>
                  <a:pt x="6223060" y="180758"/>
                  <a:pt x="6223060" y="187948"/>
                  <a:pt x="6213335" y="195138"/>
                </a:cubicBezTo>
                <a:cubicBezTo>
                  <a:pt x="6223060" y="195138"/>
                  <a:pt x="6223060" y="202328"/>
                  <a:pt x="6232784" y="202328"/>
                </a:cubicBezTo>
                <a:cubicBezTo>
                  <a:pt x="6232784" y="195138"/>
                  <a:pt x="6223060" y="195138"/>
                  <a:pt x="6223060" y="187948"/>
                </a:cubicBezTo>
                <a:cubicBezTo>
                  <a:pt x="6223060" y="187948"/>
                  <a:pt x="6232784" y="187948"/>
                  <a:pt x="6232784" y="180758"/>
                </a:cubicBezTo>
                <a:close/>
                <a:moveTo>
                  <a:pt x="6271680" y="180758"/>
                </a:moveTo>
                <a:cubicBezTo>
                  <a:pt x="6271680" y="180758"/>
                  <a:pt x="6271680" y="180758"/>
                  <a:pt x="6271680" y="188092"/>
                </a:cubicBezTo>
                <a:cubicBezTo>
                  <a:pt x="6281109" y="180758"/>
                  <a:pt x="6281109" y="180758"/>
                  <a:pt x="6271680" y="180758"/>
                </a:cubicBezTo>
                <a:close/>
                <a:moveTo>
                  <a:pt x="6430506" y="180758"/>
                </a:moveTo>
                <a:cubicBezTo>
                  <a:pt x="6430506" y="187877"/>
                  <a:pt x="6440230" y="194995"/>
                  <a:pt x="6430506" y="194995"/>
                </a:cubicBezTo>
                <a:cubicBezTo>
                  <a:pt x="6430506" y="194995"/>
                  <a:pt x="6430506" y="194995"/>
                  <a:pt x="6420782" y="194995"/>
                </a:cubicBezTo>
                <a:cubicBezTo>
                  <a:pt x="6420782" y="187877"/>
                  <a:pt x="6430506" y="187877"/>
                  <a:pt x="6430506" y="180758"/>
                </a:cubicBezTo>
                <a:close/>
                <a:moveTo>
                  <a:pt x="6835970" y="180758"/>
                </a:moveTo>
                <a:cubicBezTo>
                  <a:pt x="6845694" y="180758"/>
                  <a:pt x="6835970" y="188092"/>
                  <a:pt x="6835970" y="188092"/>
                </a:cubicBezTo>
                <a:cubicBezTo>
                  <a:pt x="6826246" y="188092"/>
                  <a:pt x="6835970" y="180758"/>
                  <a:pt x="6835970" y="180758"/>
                </a:cubicBezTo>
                <a:close/>
                <a:moveTo>
                  <a:pt x="7023673" y="180758"/>
                </a:moveTo>
                <a:lnTo>
                  <a:pt x="7023452" y="180935"/>
                </a:lnTo>
                <a:lnTo>
                  <a:pt x="7023673" y="180935"/>
                </a:lnTo>
                <a:close/>
                <a:moveTo>
                  <a:pt x="7112663" y="180758"/>
                </a:moveTo>
                <a:cubicBezTo>
                  <a:pt x="7103234" y="180758"/>
                  <a:pt x="7103234" y="180758"/>
                  <a:pt x="7103234" y="180758"/>
                </a:cubicBezTo>
                <a:cubicBezTo>
                  <a:pt x="7103234" y="184425"/>
                  <a:pt x="7103234" y="186259"/>
                  <a:pt x="7103234" y="187175"/>
                </a:cubicBezTo>
                <a:lnTo>
                  <a:pt x="7103234" y="187459"/>
                </a:lnTo>
                <a:lnTo>
                  <a:pt x="7103270" y="187988"/>
                </a:lnTo>
                <a:lnTo>
                  <a:pt x="7104707" y="183852"/>
                </a:lnTo>
                <a:cubicBezTo>
                  <a:pt x="7107359" y="180758"/>
                  <a:pt x="7112663" y="180758"/>
                  <a:pt x="7112663" y="180758"/>
                </a:cubicBezTo>
                <a:close/>
                <a:moveTo>
                  <a:pt x="7182682" y="180758"/>
                </a:moveTo>
                <a:lnTo>
                  <a:pt x="7182597" y="180758"/>
                </a:lnTo>
                <a:lnTo>
                  <a:pt x="7182597" y="180918"/>
                </a:lnTo>
                <a:lnTo>
                  <a:pt x="7182682" y="180935"/>
                </a:lnTo>
                <a:close/>
                <a:moveTo>
                  <a:pt x="7628331" y="180758"/>
                </a:moveTo>
                <a:cubicBezTo>
                  <a:pt x="7618901" y="180758"/>
                  <a:pt x="7618901" y="180758"/>
                  <a:pt x="7618901" y="187876"/>
                </a:cubicBezTo>
                <a:cubicBezTo>
                  <a:pt x="7618901" y="194995"/>
                  <a:pt x="7618901" y="194995"/>
                  <a:pt x="7618901" y="194995"/>
                </a:cubicBezTo>
                <a:cubicBezTo>
                  <a:pt x="7618901" y="187876"/>
                  <a:pt x="7628331" y="187876"/>
                  <a:pt x="7628331" y="180758"/>
                </a:cubicBezTo>
                <a:close/>
                <a:moveTo>
                  <a:pt x="7876440" y="180758"/>
                </a:moveTo>
                <a:cubicBezTo>
                  <a:pt x="7865244" y="180758"/>
                  <a:pt x="7865244" y="180758"/>
                  <a:pt x="7865244" y="180758"/>
                </a:cubicBezTo>
                <a:cubicBezTo>
                  <a:pt x="7865244" y="180758"/>
                  <a:pt x="7871542" y="180758"/>
                  <a:pt x="7874690" y="183761"/>
                </a:cubicBezTo>
                <a:lnTo>
                  <a:pt x="7874949" y="184365"/>
                </a:lnTo>
                <a:close/>
                <a:moveTo>
                  <a:pt x="7944804" y="180758"/>
                </a:moveTo>
                <a:cubicBezTo>
                  <a:pt x="7934786" y="180758"/>
                  <a:pt x="7934786" y="187876"/>
                  <a:pt x="7934786" y="194995"/>
                </a:cubicBezTo>
                <a:cubicBezTo>
                  <a:pt x="7944804" y="194995"/>
                  <a:pt x="7934786" y="180758"/>
                  <a:pt x="7944804" y="187876"/>
                </a:cubicBezTo>
                <a:cubicBezTo>
                  <a:pt x="7944804" y="180758"/>
                  <a:pt x="7944804" y="180758"/>
                  <a:pt x="7944804" y="180758"/>
                </a:cubicBezTo>
                <a:close/>
                <a:moveTo>
                  <a:pt x="7994897" y="180758"/>
                </a:moveTo>
                <a:cubicBezTo>
                  <a:pt x="7994897" y="180758"/>
                  <a:pt x="7992393" y="180758"/>
                  <a:pt x="7989889" y="181675"/>
                </a:cubicBezTo>
                <a:lnTo>
                  <a:pt x="7989716" y="181783"/>
                </a:lnTo>
                <a:close/>
                <a:moveTo>
                  <a:pt x="8004327" y="180758"/>
                </a:moveTo>
                <a:cubicBezTo>
                  <a:pt x="7994897" y="180758"/>
                  <a:pt x="7994897" y="180758"/>
                  <a:pt x="7994897" y="180758"/>
                </a:cubicBezTo>
                <a:cubicBezTo>
                  <a:pt x="7994897" y="184425"/>
                  <a:pt x="7994897" y="186259"/>
                  <a:pt x="7994897" y="187175"/>
                </a:cubicBezTo>
                <a:lnTo>
                  <a:pt x="7994897" y="187948"/>
                </a:lnTo>
                <a:lnTo>
                  <a:pt x="7994897" y="188092"/>
                </a:lnTo>
                <a:lnTo>
                  <a:pt x="7994897" y="192217"/>
                </a:lnTo>
                <a:cubicBezTo>
                  <a:pt x="7994897" y="195588"/>
                  <a:pt x="7994897" y="196936"/>
                  <a:pt x="7994897" y="202328"/>
                </a:cubicBezTo>
                <a:cubicBezTo>
                  <a:pt x="8014150" y="202328"/>
                  <a:pt x="8014150" y="202328"/>
                  <a:pt x="8014150" y="202328"/>
                </a:cubicBezTo>
                <a:cubicBezTo>
                  <a:pt x="8004524" y="195138"/>
                  <a:pt x="8004524" y="195138"/>
                  <a:pt x="8004524" y="187948"/>
                </a:cubicBezTo>
                <a:cubicBezTo>
                  <a:pt x="8014150" y="187948"/>
                  <a:pt x="8014150" y="195138"/>
                  <a:pt x="8023775" y="195138"/>
                </a:cubicBezTo>
                <a:lnTo>
                  <a:pt x="8023775" y="199235"/>
                </a:lnTo>
                <a:cubicBezTo>
                  <a:pt x="8023775" y="202329"/>
                  <a:pt x="8023775" y="202329"/>
                  <a:pt x="8023775" y="202329"/>
                </a:cubicBezTo>
                <a:cubicBezTo>
                  <a:pt x="8033794" y="194995"/>
                  <a:pt x="8033794" y="194995"/>
                  <a:pt x="8023775" y="194995"/>
                </a:cubicBezTo>
                <a:lnTo>
                  <a:pt x="8023775" y="190982"/>
                </a:lnTo>
                <a:cubicBezTo>
                  <a:pt x="8023775" y="187948"/>
                  <a:pt x="8023775" y="187948"/>
                  <a:pt x="8023775" y="187948"/>
                </a:cubicBezTo>
                <a:cubicBezTo>
                  <a:pt x="8023775" y="187948"/>
                  <a:pt x="8023775" y="187948"/>
                  <a:pt x="8014150" y="187948"/>
                </a:cubicBezTo>
                <a:cubicBezTo>
                  <a:pt x="8014150" y="193341"/>
                  <a:pt x="8008735" y="186600"/>
                  <a:pt x="8001967" y="185926"/>
                </a:cubicBezTo>
                <a:lnTo>
                  <a:pt x="8001256" y="186129"/>
                </a:lnTo>
                <a:lnTo>
                  <a:pt x="8003149" y="184425"/>
                </a:lnTo>
                <a:cubicBezTo>
                  <a:pt x="8004327" y="182592"/>
                  <a:pt x="8004327" y="180758"/>
                  <a:pt x="8004327" y="180758"/>
                </a:cubicBezTo>
                <a:close/>
                <a:moveTo>
                  <a:pt x="8192326" y="180758"/>
                </a:moveTo>
                <a:cubicBezTo>
                  <a:pt x="8192326" y="187876"/>
                  <a:pt x="8192326" y="187876"/>
                  <a:pt x="8192326" y="194995"/>
                </a:cubicBezTo>
                <a:cubicBezTo>
                  <a:pt x="8192326" y="194995"/>
                  <a:pt x="8192326" y="194995"/>
                  <a:pt x="8202050" y="194995"/>
                </a:cubicBezTo>
                <a:cubicBezTo>
                  <a:pt x="8202050" y="194995"/>
                  <a:pt x="8211774" y="194995"/>
                  <a:pt x="8211774" y="187876"/>
                </a:cubicBezTo>
                <a:cubicBezTo>
                  <a:pt x="8202050" y="187876"/>
                  <a:pt x="8202050" y="180758"/>
                  <a:pt x="8192326" y="180758"/>
                </a:cubicBezTo>
                <a:close/>
                <a:moveTo>
                  <a:pt x="8271886" y="180758"/>
                </a:moveTo>
                <a:cubicBezTo>
                  <a:pt x="8262456" y="180758"/>
                  <a:pt x="8262456" y="180758"/>
                  <a:pt x="8262456" y="188092"/>
                </a:cubicBezTo>
                <a:cubicBezTo>
                  <a:pt x="8271886" y="188092"/>
                  <a:pt x="8271886" y="180758"/>
                  <a:pt x="8271886" y="180758"/>
                </a:cubicBezTo>
                <a:close/>
                <a:moveTo>
                  <a:pt x="8498782" y="180758"/>
                </a:moveTo>
                <a:cubicBezTo>
                  <a:pt x="8498782" y="188092"/>
                  <a:pt x="8508505" y="188092"/>
                  <a:pt x="8518230" y="188092"/>
                </a:cubicBezTo>
                <a:cubicBezTo>
                  <a:pt x="8518230" y="180758"/>
                  <a:pt x="8508505" y="180758"/>
                  <a:pt x="8498782" y="180758"/>
                </a:cubicBezTo>
                <a:close/>
                <a:moveTo>
                  <a:pt x="8717425" y="180758"/>
                </a:moveTo>
                <a:cubicBezTo>
                  <a:pt x="8717425" y="180758"/>
                  <a:pt x="8707995" y="180758"/>
                  <a:pt x="8717425" y="188092"/>
                </a:cubicBezTo>
                <a:cubicBezTo>
                  <a:pt x="8717425" y="188092"/>
                  <a:pt x="8717425" y="183967"/>
                  <a:pt x="8717425" y="184998"/>
                </a:cubicBezTo>
                <a:lnTo>
                  <a:pt x="8717425" y="183852"/>
                </a:lnTo>
                <a:cubicBezTo>
                  <a:pt x="8717425" y="180758"/>
                  <a:pt x="8717425" y="180758"/>
                  <a:pt x="8717425" y="180758"/>
                </a:cubicBezTo>
                <a:close/>
                <a:moveTo>
                  <a:pt x="8776080" y="180758"/>
                </a:moveTo>
                <a:lnTo>
                  <a:pt x="8776063" y="180758"/>
                </a:lnTo>
                <a:lnTo>
                  <a:pt x="8767558" y="180758"/>
                </a:lnTo>
                <a:cubicBezTo>
                  <a:pt x="8766340" y="180758"/>
                  <a:pt x="8766340" y="180758"/>
                  <a:pt x="8766340" y="180758"/>
                </a:cubicBezTo>
                <a:cubicBezTo>
                  <a:pt x="8766340" y="187876"/>
                  <a:pt x="8776080" y="187876"/>
                  <a:pt x="8766340" y="194995"/>
                </a:cubicBezTo>
                <a:cubicBezTo>
                  <a:pt x="8785821" y="194995"/>
                  <a:pt x="8795561" y="209231"/>
                  <a:pt x="8806693" y="202112"/>
                </a:cubicBezTo>
                <a:cubicBezTo>
                  <a:pt x="8806693" y="202112"/>
                  <a:pt x="8806693" y="209231"/>
                  <a:pt x="8816433" y="209231"/>
                </a:cubicBezTo>
                <a:cubicBezTo>
                  <a:pt x="8816433" y="202112"/>
                  <a:pt x="8806693" y="202112"/>
                  <a:pt x="8806693" y="194995"/>
                </a:cubicBezTo>
                <a:cubicBezTo>
                  <a:pt x="8806693" y="194995"/>
                  <a:pt x="8806693" y="187876"/>
                  <a:pt x="8795561" y="187876"/>
                </a:cubicBezTo>
                <a:cubicBezTo>
                  <a:pt x="8795561" y="194995"/>
                  <a:pt x="8795561" y="194995"/>
                  <a:pt x="8795561" y="194995"/>
                </a:cubicBezTo>
                <a:cubicBezTo>
                  <a:pt x="8785821" y="194995"/>
                  <a:pt x="8785821" y="187876"/>
                  <a:pt x="8776080" y="187876"/>
                </a:cubicBezTo>
                <a:cubicBezTo>
                  <a:pt x="8776080" y="187876"/>
                  <a:pt x="8776080" y="187876"/>
                  <a:pt x="8776080" y="180758"/>
                </a:cubicBezTo>
                <a:close/>
                <a:moveTo>
                  <a:pt x="8884797" y="180758"/>
                </a:moveTo>
                <a:cubicBezTo>
                  <a:pt x="8884797" y="184317"/>
                  <a:pt x="8886101" y="187876"/>
                  <a:pt x="8888362" y="190991"/>
                </a:cubicBezTo>
                <a:lnTo>
                  <a:pt x="8893289" y="194994"/>
                </a:lnTo>
                <a:lnTo>
                  <a:pt x="8886368" y="194994"/>
                </a:lnTo>
                <a:cubicBezTo>
                  <a:pt x="8884993" y="194994"/>
                  <a:pt x="8884993" y="194994"/>
                  <a:pt x="8884993" y="194994"/>
                </a:cubicBezTo>
                <a:cubicBezTo>
                  <a:pt x="8875367" y="194994"/>
                  <a:pt x="8875367" y="194994"/>
                  <a:pt x="8875367" y="194994"/>
                </a:cubicBezTo>
                <a:cubicBezTo>
                  <a:pt x="8875367" y="200495"/>
                  <a:pt x="8886969" y="201870"/>
                  <a:pt x="8892771" y="199120"/>
                </a:cubicBezTo>
                <a:lnTo>
                  <a:pt x="8894943" y="196339"/>
                </a:lnTo>
                <a:lnTo>
                  <a:pt x="8897668" y="198554"/>
                </a:lnTo>
                <a:cubicBezTo>
                  <a:pt x="8903408" y="201223"/>
                  <a:pt x="8910517" y="201890"/>
                  <a:pt x="8917822" y="199054"/>
                </a:cubicBezTo>
                <a:lnTo>
                  <a:pt x="8920373" y="197641"/>
                </a:lnTo>
                <a:lnTo>
                  <a:pt x="8915409" y="194995"/>
                </a:lnTo>
                <a:cubicBezTo>
                  <a:pt x="8905669" y="194995"/>
                  <a:pt x="8895928" y="180758"/>
                  <a:pt x="8884797" y="180758"/>
                </a:cubicBezTo>
                <a:close/>
                <a:moveTo>
                  <a:pt x="9024469" y="180758"/>
                </a:moveTo>
                <a:cubicBezTo>
                  <a:pt x="9024469" y="187948"/>
                  <a:pt x="9024469" y="187948"/>
                  <a:pt x="9024469" y="187948"/>
                </a:cubicBezTo>
                <a:cubicBezTo>
                  <a:pt x="9024469" y="195138"/>
                  <a:pt x="9024469" y="195138"/>
                  <a:pt x="9024469" y="195138"/>
                </a:cubicBezTo>
                <a:cubicBezTo>
                  <a:pt x="9024469" y="202328"/>
                  <a:pt x="9024469" y="202328"/>
                  <a:pt x="9024469" y="202328"/>
                </a:cubicBezTo>
                <a:cubicBezTo>
                  <a:pt x="9024469" y="195138"/>
                  <a:pt x="9034194" y="202328"/>
                  <a:pt x="9034194" y="195138"/>
                </a:cubicBezTo>
                <a:cubicBezTo>
                  <a:pt x="9034194" y="187948"/>
                  <a:pt x="9034194" y="187948"/>
                  <a:pt x="9034194" y="187948"/>
                </a:cubicBezTo>
                <a:cubicBezTo>
                  <a:pt x="9034194" y="180758"/>
                  <a:pt x="9024469" y="180758"/>
                  <a:pt x="9024469" y="180758"/>
                </a:cubicBezTo>
                <a:close/>
                <a:moveTo>
                  <a:pt x="9034194" y="180758"/>
                </a:moveTo>
                <a:cubicBezTo>
                  <a:pt x="9034194" y="180758"/>
                  <a:pt x="9034194" y="180758"/>
                  <a:pt x="9034194" y="187948"/>
                </a:cubicBezTo>
                <a:cubicBezTo>
                  <a:pt x="9034194" y="187948"/>
                  <a:pt x="9043917" y="180758"/>
                  <a:pt x="9034194" y="180758"/>
                </a:cubicBezTo>
                <a:close/>
                <a:moveTo>
                  <a:pt x="9072795" y="180758"/>
                </a:moveTo>
                <a:cubicBezTo>
                  <a:pt x="9072795" y="188092"/>
                  <a:pt x="9072795" y="188092"/>
                  <a:pt x="9083993" y="188092"/>
                </a:cubicBezTo>
                <a:cubicBezTo>
                  <a:pt x="9083993" y="188092"/>
                  <a:pt x="9083993" y="180758"/>
                  <a:pt x="9072795" y="180758"/>
                </a:cubicBezTo>
                <a:close/>
                <a:moveTo>
                  <a:pt x="5388006" y="180618"/>
                </a:moveTo>
                <a:lnTo>
                  <a:pt x="5387406" y="180902"/>
                </a:lnTo>
                <a:lnTo>
                  <a:pt x="5383198" y="183719"/>
                </a:lnTo>
                <a:lnTo>
                  <a:pt x="5386202" y="182699"/>
                </a:lnTo>
                <a:close/>
                <a:moveTo>
                  <a:pt x="7227246" y="179950"/>
                </a:moveTo>
                <a:lnTo>
                  <a:pt x="7221589" y="180902"/>
                </a:lnTo>
                <a:cubicBezTo>
                  <a:pt x="7221589" y="180902"/>
                  <a:pt x="7224352" y="180902"/>
                  <a:pt x="7227116" y="180021"/>
                </a:cubicBezTo>
                <a:close/>
                <a:moveTo>
                  <a:pt x="2085686" y="179346"/>
                </a:moveTo>
                <a:lnTo>
                  <a:pt x="2084328" y="183138"/>
                </a:lnTo>
                <a:lnTo>
                  <a:pt x="2084423" y="183057"/>
                </a:lnTo>
                <a:cubicBezTo>
                  <a:pt x="2085686" y="181202"/>
                  <a:pt x="2085686" y="179346"/>
                  <a:pt x="2085686" y="179346"/>
                </a:cubicBezTo>
                <a:close/>
                <a:moveTo>
                  <a:pt x="11359961" y="179346"/>
                </a:moveTo>
                <a:lnTo>
                  <a:pt x="11358604" y="183138"/>
                </a:lnTo>
                <a:lnTo>
                  <a:pt x="11358699" y="183057"/>
                </a:lnTo>
                <a:cubicBezTo>
                  <a:pt x="11359961" y="181202"/>
                  <a:pt x="11359961" y="179346"/>
                  <a:pt x="11359961" y="179346"/>
                </a:cubicBezTo>
                <a:close/>
                <a:moveTo>
                  <a:pt x="5115298" y="179083"/>
                </a:moveTo>
                <a:cubicBezTo>
                  <a:pt x="5114537" y="178750"/>
                  <a:pt x="5113931" y="179194"/>
                  <a:pt x="5113931" y="180974"/>
                </a:cubicBezTo>
                <a:cubicBezTo>
                  <a:pt x="5113931" y="180974"/>
                  <a:pt x="5104205" y="188092"/>
                  <a:pt x="5113931" y="188092"/>
                </a:cubicBezTo>
                <a:cubicBezTo>
                  <a:pt x="5121227" y="188092"/>
                  <a:pt x="5117575" y="180084"/>
                  <a:pt x="5115298" y="179083"/>
                </a:cubicBezTo>
                <a:close/>
                <a:moveTo>
                  <a:pt x="451721" y="179049"/>
                </a:moveTo>
                <a:cubicBezTo>
                  <a:pt x="451721" y="186621"/>
                  <a:pt x="441654" y="186621"/>
                  <a:pt x="451721" y="186621"/>
                </a:cubicBezTo>
                <a:cubicBezTo>
                  <a:pt x="451721" y="186621"/>
                  <a:pt x="461713" y="186621"/>
                  <a:pt x="451721" y="179049"/>
                </a:cubicBezTo>
                <a:close/>
                <a:moveTo>
                  <a:pt x="492177" y="179049"/>
                </a:moveTo>
                <a:cubicBezTo>
                  <a:pt x="481826" y="179049"/>
                  <a:pt x="481826" y="179049"/>
                  <a:pt x="481826" y="179049"/>
                </a:cubicBezTo>
                <a:cubicBezTo>
                  <a:pt x="481826" y="186621"/>
                  <a:pt x="492177" y="186621"/>
                  <a:pt x="492177" y="179049"/>
                </a:cubicBezTo>
                <a:close/>
                <a:moveTo>
                  <a:pt x="1595269" y="179049"/>
                </a:moveTo>
                <a:cubicBezTo>
                  <a:pt x="1585230" y="179049"/>
                  <a:pt x="1575190" y="186621"/>
                  <a:pt x="1585230" y="186621"/>
                </a:cubicBezTo>
                <a:cubicBezTo>
                  <a:pt x="1595269" y="179049"/>
                  <a:pt x="1595269" y="179049"/>
                  <a:pt x="1595269" y="179049"/>
                </a:cubicBezTo>
                <a:close/>
                <a:moveTo>
                  <a:pt x="1891588" y="179049"/>
                </a:moveTo>
                <a:cubicBezTo>
                  <a:pt x="1881549" y="179049"/>
                  <a:pt x="1871509" y="179049"/>
                  <a:pt x="1871509" y="179049"/>
                </a:cubicBezTo>
                <a:cubicBezTo>
                  <a:pt x="1871509" y="186621"/>
                  <a:pt x="1871509" y="186621"/>
                  <a:pt x="1881549" y="186621"/>
                </a:cubicBezTo>
                <a:cubicBezTo>
                  <a:pt x="1881549" y="179049"/>
                  <a:pt x="1891588" y="186621"/>
                  <a:pt x="1891588" y="186621"/>
                </a:cubicBezTo>
                <a:cubicBezTo>
                  <a:pt x="1891588" y="179049"/>
                  <a:pt x="1891588" y="186621"/>
                  <a:pt x="1891588" y="179049"/>
                </a:cubicBezTo>
                <a:close/>
                <a:moveTo>
                  <a:pt x="2097246" y="179049"/>
                </a:moveTo>
                <a:cubicBezTo>
                  <a:pt x="2097246" y="186621"/>
                  <a:pt x="2097246" y="186621"/>
                  <a:pt x="2106982" y="186621"/>
                </a:cubicBezTo>
                <a:cubicBezTo>
                  <a:pt x="2106982" y="179049"/>
                  <a:pt x="2097246" y="179049"/>
                  <a:pt x="2097246" y="179049"/>
                </a:cubicBezTo>
                <a:close/>
                <a:moveTo>
                  <a:pt x="2279783" y="179049"/>
                </a:moveTo>
                <a:cubicBezTo>
                  <a:pt x="2279783" y="186621"/>
                  <a:pt x="2291142" y="179049"/>
                  <a:pt x="2291142" y="186621"/>
                </a:cubicBezTo>
                <a:cubicBezTo>
                  <a:pt x="2301080" y="179049"/>
                  <a:pt x="2279783" y="179049"/>
                  <a:pt x="2279783" y="179049"/>
                </a:cubicBezTo>
                <a:close/>
                <a:moveTo>
                  <a:pt x="2495177" y="179049"/>
                </a:moveTo>
                <a:cubicBezTo>
                  <a:pt x="2495177" y="186621"/>
                  <a:pt x="2505521" y="186621"/>
                  <a:pt x="2515865" y="186621"/>
                </a:cubicBezTo>
                <a:cubicBezTo>
                  <a:pt x="2515865" y="179049"/>
                  <a:pt x="2505521" y="179049"/>
                  <a:pt x="2495177" y="179049"/>
                </a:cubicBezTo>
                <a:close/>
                <a:moveTo>
                  <a:pt x="2750121" y="179049"/>
                </a:moveTo>
                <a:cubicBezTo>
                  <a:pt x="2750121" y="179049"/>
                  <a:pt x="2750121" y="179049"/>
                  <a:pt x="2739777" y="179049"/>
                </a:cubicBezTo>
                <a:cubicBezTo>
                  <a:pt x="2739777" y="186621"/>
                  <a:pt x="2739777" y="194192"/>
                  <a:pt x="2750121" y="194192"/>
                </a:cubicBezTo>
                <a:cubicBezTo>
                  <a:pt x="2750121" y="186621"/>
                  <a:pt x="2739777" y="186621"/>
                  <a:pt x="2750121" y="179049"/>
                </a:cubicBezTo>
                <a:close/>
                <a:moveTo>
                  <a:pt x="3016017" y="179049"/>
                </a:moveTo>
                <a:cubicBezTo>
                  <a:pt x="3016017" y="186621"/>
                  <a:pt x="3016017" y="186621"/>
                  <a:pt x="3026361" y="186621"/>
                </a:cubicBezTo>
                <a:cubicBezTo>
                  <a:pt x="3026361" y="179049"/>
                  <a:pt x="3026361" y="179049"/>
                  <a:pt x="3016017" y="179049"/>
                </a:cubicBezTo>
                <a:close/>
                <a:moveTo>
                  <a:pt x="4161134" y="179049"/>
                </a:moveTo>
                <a:cubicBezTo>
                  <a:pt x="4161134" y="179049"/>
                  <a:pt x="4161134" y="186620"/>
                  <a:pt x="4170869" y="186620"/>
                </a:cubicBezTo>
                <a:cubicBezTo>
                  <a:pt x="4170869" y="179049"/>
                  <a:pt x="4161134" y="179049"/>
                  <a:pt x="4161134" y="179049"/>
                </a:cubicBezTo>
                <a:close/>
                <a:moveTo>
                  <a:pt x="5019464" y="179049"/>
                </a:moveTo>
                <a:lnTo>
                  <a:pt x="5017869" y="181530"/>
                </a:lnTo>
                <a:lnTo>
                  <a:pt x="5015069" y="180758"/>
                </a:lnTo>
                <a:lnTo>
                  <a:pt x="5016637" y="183447"/>
                </a:lnTo>
                <a:lnTo>
                  <a:pt x="5015205" y="185674"/>
                </a:lnTo>
                <a:cubicBezTo>
                  <a:pt x="5014495" y="187093"/>
                  <a:pt x="5014140" y="188277"/>
                  <a:pt x="5014673" y="188631"/>
                </a:cubicBezTo>
                <a:lnTo>
                  <a:pt x="5015690" y="188204"/>
                </a:lnTo>
                <a:lnTo>
                  <a:pt x="5021168" y="190620"/>
                </a:lnTo>
                <a:cubicBezTo>
                  <a:pt x="5024828" y="189723"/>
                  <a:pt x="5029708" y="187930"/>
                  <a:pt x="5034590" y="187930"/>
                </a:cubicBezTo>
                <a:lnTo>
                  <a:pt x="5034590" y="185017"/>
                </a:lnTo>
                <a:cubicBezTo>
                  <a:pt x="5034590" y="183896"/>
                  <a:pt x="5034590" y="182551"/>
                  <a:pt x="5034590" y="180758"/>
                </a:cubicBezTo>
                <a:cubicBezTo>
                  <a:pt x="5029708" y="184344"/>
                  <a:pt x="5027268" y="184344"/>
                  <a:pt x="5024827" y="183448"/>
                </a:cubicBezTo>
                <a:lnTo>
                  <a:pt x="5023065" y="182962"/>
                </a:lnTo>
                <a:lnTo>
                  <a:pt x="5023191" y="182835"/>
                </a:lnTo>
                <a:cubicBezTo>
                  <a:pt x="5021949" y="180942"/>
                  <a:pt x="5019464" y="179049"/>
                  <a:pt x="5019464" y="179049"/>
                </a:cubicBezTo>
                <a:close/>
                <a:moveTo>
                  <a:pt x="9725997" y="179049"/>
                </a:moveTo>
                <a:cubicBezTo>
                  <a:pt x="9725997" y="186621"/>
                  <a:pt x="9715930" y="186621"/>
                  <a:pt x="9725997" y="186621"/>
                </a:cubicBezTo>
                <a:cubicBezTo>
                  <a:pt x="9725997" y="186621"/>
                  <a:pt x="9735989" y="186621"/>
                  <a:pt x="9725997" y="179049"/>
                </a:cubicBezTo>
                <a:close/>
                <a:moveTo>
                  <a:pt x="9766453" y="179049"/>
                </a:moveTo>
                <a:cubicBezTo>
                  <a:pt x="9756101" y="179049"/>
                  <a:pt x="9756101" y="179049"/>
                  <a:pt x="9756101" y="179049"/>
                </a:cubicBezTo>
                <a:lnTo>
                  <a:pt x="9760285" y="183639"/>
                </a:lnTo>
                <a:lnTo>
                  <a:pt x="9757014" y="188092"/>
                </a:lnTo>
                <a:cubicBezTo>
                  <a:pt x="9766444" y="188092"/>
                  <a:pt x="9766444" y="180758"/>
                  <a:pt x="9766444" y="180758"/>
                </a:cubicBezTo>
                <a:lnTo>
                  <a:pt x="9764562" y="181124"/>
                </a:lnTo>
                <a:close/>
                <a:moveTo>
                  <a:pt x="10869545" y="179049"/>
                </a:moveTo>
                <a:cubicBezTo>
                  <a:pt x="10859506" y="179049"/>
                  <a:pt x="10849466" y="186621"/>
                  <a:pt x="10859506" y="186621"/>
                </a:cubicBezTo>
                <a:cubicBezTo>
                  <a:pt x="10869545" y="179049"/>
                  <a:pt x="10869545" y="179049"/>
                  <a:pt x="10869545" y="179049"/>
                </a:cubicBezTo>
                <a:close/>
                <a:moveTo>
                  <a:pt x="11165864" y="179049"/>
                </a:moveTo>
                <a:cubicBezTo>
                  <a:pt x="11155825" y="179049"/>
                  <a:pt x="11145785" y="179049"/>
                  <a:pt x="11145785" y="179049"/>
                </a:cubicBezTo>
                <a:cubicBezTo>
                  <a:pt x="11145785" y="186621"/>
                  <a:pt x="11145785" y="186621"/>
                  <a:pt x="11155825" y="186621"/>
                </a:cubicBezTo>
                <a:cubicBezTo>
                  <a:pt x="11155825" y="179049"/>
                  <a:pt x="11165864" y="186621"/>
                  <a:pt x="11165864" y="186621"/>
                </a:cubicBezTo>
                <a:cubicBezTo>
                  <a:pt x="11165864" y="179049"/>
                  <a:pt x="11165864" y="186621"/>
                  <a:pt x="11165864" y="179049"/>
                </a:cubicBezTo>
                <a:close/>
                <a:moveTo>
                  <a:pt x="11371522" y="179049"/>
                </a:moveTo>
                <a:cubicBezTo>
                  <a:pt x="11371522" y="186621"/>
                  <a:pt x="11371522" y="186621"/>
                  <a:pt x="11381257" y="186621"/>
                </a:cubicBezTo>
                <a:cubicBezTo>
                  <a:pt x="11381257" y="179049"/>
                  <a:pt x="11371522" y="179049"/>
                  <a:pt x="11371522" y="179049"/>
                </a:cubicBezTo>
                <a:close/>
                <a:moveTo>
                  <a:pt x="11554059" y="179049"/>
                </a:moveTo>
                <a:cubicBezTo>
                  <a:pt x="11554059" y="186621"/>
                  <a:pt x="11565417" y="179049"/>
                  <a:pt x="11565417" y="186621"/>
                </a:cubicBezTo>
                <a:cubicBezTo>
                  <a:pt x="11575355" y="179049"/>
                  <a:pt x="11554059" y="179049"/>
                  <a:pt x="11554059" y="179049"/>
                </a:cubicBezTo>
                <a:close/>
                <a:moveTo>
                  <a:pt x="11769453" y="179049"/>
                </a:moveTo>
                <a:cubicBezTo>
                  <a:pt x="11769453" y="186621"/>
                  <a:pt x="11779797" y="186621"/>
                  <a:pt x="11790140" y="186621"/>
                </a:cubicBezTo>
                <a:cubicBezTo>
                  <a:pt x="11790140" y="179049"/>
                  <a:pt x="11779797" y="179049"/>
                  <a:pt x="11769453" y="179049"/>
                </a:cubicBezTo>
                <a:close/>
                <a:moveTo>
                  <a:pt x="12024397" y="179049"/>
                </a:moveTo>
                <a:cubicBezTo>
                  <a:pt x="12024397" y="179049"/>
                  <a:pt x="12024397" y="179049"/>
                  <a:pt x="12014053" y="179049"/>
                </a:cubicBezTo>
                <a:cubicBezTo>
                  <a:pt x="12014053" y="186621"/>
                  <a:pt x="12014053" y="194192"/>
                  <a:pt x="12024397" y="194192"/>
                </a:cubicBezTo>
                <a:cubicBezTo>
                  <a:pt x="12024397" y="186621"/>
                  <a:pt x="12014053" y="186621"/>
                  <a:pt x="12024397" y="179049"/>
                </a:cubicBezTo>
                <a:close/>
                <a:moveTo>
                  <a:pt x="8826599" y="177971"/>
                </a:moveTo>
                <a:cubicBezTo>
                  <a:pt x="8826452" y="178305"/>
                  <a:pt x="8826452" y="179194"/>
                  <a:pt x="8826452" y="180974"/>
                </a:cubicBezTo>
                <a:cubicBezTo>
                  <a:pt x="8826452" y="188092"/>
                  <a:pt x="8826452" y="195210"/>
                  <a:pt x="8826452" y="195210"/>
                </a:cubicBezTo>
                <a:cubicBezTo>
                  <a:pt x="8826452" y="198769"/>
                  <a:pt x="8826452" y="200549"/>
                  <a:pt x="8826452" y="201439"/>
                </a:cubicBezTo>
                <a:lnTo>
                  <a:pt x="8826452" y="202328"/>
                </a:lnTo>
                <a:lnTo>
                  <a:pt x="8826452" y="202329"/>
                </a:lnTo>
                <a:cubicBezTo>
                  <a:pt x="8836177" y="202329"/>
                  <a:pt x="8845900" y="202329"/>
                  <a:pt x="8845900" y="194995"/>
                </a:cubicBezTo>
                <a:cubicBezTo>
                  <a:pt x="8836177" y="202329"/>
                  <a:pt x="8836177" y="194995"/>
                  <a:pt x="8836177" y="194995"/>
                </a:cubicBezTo>
                <a:cubicBezTo>
                  <a:pt x="8833746" y="194995"/>
                  <a:pt x="8831922" y="195453"/>
                  <a:pt x="8830555" y="196141"/>
                </a:cubicBezTo>
                <a:lnTo>
                  <a:pt x="8828324" y="198088"/>
                </a:lnTo>
                <a:lnTo>
                  <a:pt x="8831167" y="191651"/>
                </a:lnTo>
                <a:cubicBezTo>
                  <a:pt x="8833525" y="188092"/>
                  <a:pt x="8835881" y="184533"/>
                  <a:pt x="8835881" y="180974"/>
                </a:cubicBezTo>
                <a:cubicBezTo>
                  <a:pt x="8828810" y="180974"/>
                  <a:pt x="8827041" y="176970"/>
                  <a:pt x="8826599" y="177971"/>
                </a:cubicBezTo>
                <a:close/>
                <a:moveTo>
                  <a:pt x="9105006" y="177971"/>
                </a:moveTo>
                <a:cubicBezTo>
                  <a:pt x="9104066" y="178305"/>
                  <a:pt x="9103441" y="179194"/>
                  <a:pt x="9103441" y="180974"/>
                </a:cubicBezTo>
                <a:cubicBezTo>
                  <a:pt x="9103441" y="180974"/>
                  <a:pt x="9113460" y="188092"/>
                  <a:pt x="9113460" y="180974"/>
                </a:cubicBezTo>
                <a:cubicBezTo>
                  <a:pt x="9113460" y="180974"/>
                  <a:pt x="9107825" y="176970"/>
                  <a:pt x="9105006" y="177971"/>
                </a:cubicBezTo>
                <a:close/>
                <a:moveTo>
                  <a:pt x="5821574" y="177929"/>
                </a:moveTo>
                <a:cubicBezTo>
                  <a:pt x="5825552" y="176939"/>
                  <a:pt x="5825552" y="180902"/>
                  <a:pt x="5825552" y="180902"/>
                </a:cubicBezTo>
                <a:cubicBezTo>
                  <a:pt x="5816123" y="180902"/>
                  <a:pt x="5825552" y="194995"/>
                  <a:pt x="5816123" y="194995"/>
                </a:cubicBezTo>
                <a:cubicBezTo>
                  <a:pt x="5816123" y="180902"/>
                  <a:pt x="5816123" y="187948"/>
                  <a:pt x="5816123" y="180902"/>
                </a:cubicBezTo>
                <a:cubicBezTo>
                  <a:pt x="5818480" y="179141"/>
                  <a:pt x="5820248" y="178260"/>
                  <a:pt x="5821574" y="177929"/>
                </a:cubicBezTo>
                <a:close/>
                <a:moveTo>
                  <a:pt x="7029508" y="177921"/>
                </a:moveTo>
                <a:cubicBezTo>
                  <a:pt x="7028136" y="178256"/>
                  <a:pt x="7026308" y="179149"/>
                  <a:pt x="7023870" y="180935"/>
                </a:cubicBezTo>
                <a:lnTo>
                  <a:pt x="7023673" y="180935"/>
                </a:lnTo>
                <a:lnTo>
                  <a:pt x="7023673" y="184874"/>
                </a:lnTo>
                <a:cubicBezTo>
                  <a:pt x="7023673" y="187877"/>
                  <a:pt x="7023673" y="187877"/>
                  <a:pt x="7023673" y="187877"/>
                </a:cubicBezTo>
                <a:cubicBezTo>
                  <a:pt x="7023673" y="187877"/>
                  <a:pt x="7023673" y="187877"/>
                  <a:pt x="7023673" y="188766"/>
                </a:cubicBezTo>
                <a:lnTo>
                  <a:pt x="7023673" y="190290"/>
                </a:lnTo>
                <a:lnTo>
                  <a:pt x="7027365" y="187653"/>
                </a:lnTo>
                <a:cubicBezTo>
                  <a:pt x="7029622" y="185790"/>
                  <a:pt x="7031793" y="183614"/>
                  <a:pt x="7033622" y="180935"/>
                </a:cubicBezTo>
                <a:cubicBezTo>
                  <a:pt x="7033622" y="180935"/>
                  <a:pt x="7033622" y="176916"/>
                  <a:pt x="7029508" y="177921"/>
                </a:cubicBezTo>
                <a:close/>
                <a:moveTo>
                  <a:pt x="6206862" y="177846"/>
                </a:moveTo>
                <a:cubicBezTo>
                  <a:pt x="6202138" y="176876"/>
                  <a:pt x="6202138" y="180758"/>
                  <a:pt x="6202138" y="180758"/>
                </a:cubicBezTo>
                <a:cubicBezTo>
                  <a:pt x="6213335" y="180758"/>
                  <a:pt x="6213335" y="180758"/>
                  <a:pt x="6213335" y="180758"/>
                </a:cubicBezTo>
                <a:cubicBezTo>
                  <a:pt x="6210536" y="179033"/>
                  <a:pt x="6208437" y="178170"/>
                  <a:pt x="6206862" y="177846"/>
                </a:cubicBezTo>
                <a:close/>
                <a:moveTo>
                  <a:pt x="7629896" y="176876"/>
                </a:moveTo>
                <a:lnTo>
                  <a:pt x="7628332" y="180758"/>
                </a:lnTo>
                <a:lnTo>
                  <a:pt x="7633340" y="180758"/>
                </a:lnTo>
                <a:cubicBezTo>
                  <a:pt x="7633340" y="180758"/>
                  <a:pt x="7633340" y="180758"/>
                  <a:pt x="7638350" y="180758"/>
                </a:cubicBezTo>
                <a:cubicBezTo>
                  <a:pt x="7638350" y="175581"/>
                  <a:pt x="7632714" y="174287"/>
                  <a:pt x="7629896" y="176876"/>
                </a:cubicBezTo>
                <a:close/>
                <a:moveTo>
                  <a:pt x="9057253" y="176548"/>
                </a:moveTo>
                <a:lnTo>
                  <a:pt x="9057103" y="177307"/>
                </a:lnTo>
                <a:cubicBezTo>
                  <a:pt x="9055852" y="179033"/>
                  <a:pt x="9053347" y="180758"/>
                  <a:pt x="9053347" y="180758"/>
                </a:cubicBezTo>
                <a:cubicBezTo>
                  <a:pt x="9063365" y="180758"/>
                  <a:pt x="9063365" y="180758"/>
                  <a:pt x="9063365" y="180758"/>
                </a:cubicBezTo>
                <a:cubicBezTo>
                  <a:pt x="9060860" y="179033"/>
                  <a:pt x="9058982" y="177738"/>
                  <a:pt x="9057573" y="176768"/>
                </a:cubicBezTo>
                <a:close/>
                <a:moveTo>
                  <a:pt x="2769610" y="176171"/>
                </a:moveTo>
                <a:cubicBezTo>
                  <a:pt x="2766359" y="175138"/>
                  <a:pt x="2759856" y="179272"/>
                  <a:pt x="2759856" y="179272"/>
                </a:cubicBezTo>
                <a:cubicBezTo>
                  <a:pt x="2759856" y="179272"/>
                  <a:pt x="2759856" y="186621"/>
                  <a:pt x="2771417" y="186621"/>
                </a:cubicBezTo>
                <a:cubicBezTo>
                  <a:pt x="2771417" y="179272"/>
                  <a:pt x="2771417" y="179272"/>
                  <a:pt x="2771417" y="179272"/>
                </a:cubicBezTo>
                <a:cubicBezTo>
                  <a:pt x="2771417" y="177434"/>
                  <a:pt x="2770694" y="176515"/>
                  <a:pt x="2769610" y="176171"/>
                </a:cubicBezTo>
                <a:close/>
                <a:moveTo>
                  <a:pt x="12043886" y="176171"/>
                </a:moveTo>
                <a:cubicBezTo>
                  <a:pt x="12040635" y="175138"/>
                  <a:pt x="12034132" y="179272"/>
                  <a:pt x="12034132" y="179272"/>
                </a:cubicBezTo>
                <a:cubicBezTo>
                  <a:pt x="12034132" y="179272"/>
                  <a:pt x="12034132" y="186621"/>
                  <a:pt x="12045693" y="186621"/>
                </a:cubicBezTo>
                <a:cubicBezTo>
                  <a:pt x="12045693" y="179272"/>
                  <a:pt x="12045693" y="179272"/>
                  <a:pt x="12045693" y="179272"/>
                </a:cubicBezTo>
                <a:cubicBezTo>
                  <a:pt x="12045693" y="177434"/>
                  <a:pt x="12044970" y="176515"/>
                  <a:pt x="12043886" y="176171"/>
                </a:cubicBezTo>
                <a:close/>
                <a:moveTo>
                  <a:pt x="4400543" y="173856"/>
                </a:moveTo>
                <a:cubicBezTo>
                  <a:pt x="4391115" y="173856"/>
                  <a:pt x="4391115" y="173856"/>
                  <a:pt x="4391115" y="173856"/>
                </a:cubicBezTo>
                <a:cubicBezTo>
                  <a:pt x="4391115" y="175635"/>
                  <a:pt x="4391115" y="177415"/>
                  <a:pt x="4391115" y="178972"/>
                </a:cubicBezTo>
                <a:lnTo>
                  <a:pt x="4391115" y="179049"/>
                </a:lnTo>
                <a:lnTo>
                  <a:pt x="4385046" y="179049"/>
                </a:lnTo>
                <a:cubicBezTo>
                  <a:pt x="4395389" y="179049"/>
                  <a:pt x="4395389" y="186620"/>
                  <a:pt x="4405733" y="186620"/>
                </a:cubicBezTo>
                <a:cubicBezTo>
                  <a:pt x="4405733" y="186620"/>
                  <a:pt x="4405733" y="186620"/>
                  <a:pt x="4405733" y="179049"/>
                </a:cubicBezTo>
                <a:lnTo>
                  <a:pt x="4396612" y="179049"/>
                </a:lnTo>
                <a:close/>
                <a:moveTo>
                  <a:pt x="4796576" y="173856"/>
                </a:moveTo>
                <a:cubicBezTo>
                  <a:pt x="4796576" y="173856"/>
                  <a:pt x="4796576" y="180758"/>
                  <a:pt x="4806005" y="180758"/>
                </a:cubicBezTo>
                <a:cubicBezTo>
                  <a:pt x="4806005" y="173856"/>
                  <a:pt x="4806005" y="173856"/>
                  <a:pt x="4796576" y="173856"/>
                </a:cubicBezTo>
                <a:close/>
                <a:moveTo>
                  <a:pt x="4817200" y="173856"/>
                </a:moveTo>
                <a:cubicBezTo>
                  <a:pt x="4817200" y="173856"/>
                  <a:pt x="4806005" y="173856"/>
                  <a:pt x="4817200" y="180758"/>
                </a:cubicBezTo>
                <a:cubicBezTo>
                  <a:pt x="4817200" y="173856"/>
                  <a:pt x="4817200" y="173856"/>
                  <a:pt x="4817200" y="173856"/>
                </a:cubicBezTo>
                <a:close/>
                <a:moveTo>
                  <a:pt x="4916208" y="173856"/>
                </a:moveTo>
                <a:cubicBezTo>
                  <a:pt x="4916208" y="180902"/>
                  <a:pt x="4926034" y="187948"/>
                  <a:pt x="4916208" y="194995"/>
                </a:cubicBezTo>
                <a:cubicBezTo>
                  <a:pt x="4926034" y="194995"/>
                  <a:pt x="4935851" y="194995"/>
                  <a:pt x="4945677" y="194995"/>
                </a:cubicBezTo>
                <a:cubicBezTo>
                  <a:pt x="4926034" y="194995"/>
                  <a:pt x="4926034" y="187948"/>
                  <a:pt x="4926034" y="180902"/>
                </a:cubicBezTo>
                <a:cubicBezTo>
                  <a:pt x="4926034" y="180902"/>
                  <a:pt x="4926034" y="173856"/>
                  <a:pt x="4916208" y="173856"/>
                </a:cubicBezTo>
                <a:close/>
                <a:moveTo>
                  <a:pt x="4955403" y="173856"/>
                </a:moveTo>
                <a:lnTo>
                  <a:pt x="4945677" y="173856"/>
                </a:lnTo>
                <a:lnTo>
                  <a:pt x="4955403" y="194995"/>
                </a:lnTo>
                <a:cubicBezTo>
                  <a:pt x="4965125" y="187948"/>
                  <a:pt x="4955403" y="180902"/>
                  <a:pt x="4955403" y="173856"/>
                </a:cubicBezTo>
                <a:close/>
                <a:moveTo>
                  <a:pt x="5181997" y="173856"/>
                </a:moveTo>
                <a:cubicBezTo>
                  <a:pt x="5181997" y="180974"/>
                  <a:pt x="5181997" y="188092"/>
                  <a:pt x="5193195" y="188092"/>
                </a:cubicBezTo>
                <a:cubicBezTo>
                  <a:pt x="5193195" y="180974"/>
                  <a:pt x="5193195" y="180974"/>
                  <a:pt x="5193195" y="180974"/>
                </a:cubicBezTo>
                <a:cubicBezTo>
                  <a:pt x="5181997" y="173856"/>
                  <a:pt x="5181997" y="173856"/>
                  <a:pt x="5181997" y="173856"/>
                </a:cubicBezTo>
                <a:close/>
                <a:moveTo>
                  <a:pt x="5271576" y="173856"/>
                </a:moveTo>
                <a:cubicBezTo>
                  <a:pt x="5282578" y="173856"/>
                  <a:pt x="5282578" y="180758"/>
                  <a:pt x="5292203" y="180758"/>
                </a:cubicBezTo>
                <a:cubicBezTo>
                  <a:pt x="5292203" y="173856"/>
                  <a:pt x="5282578" y="173856"/>
                  <a:pt x="5271576" y="173856"/>
                </a:cubicBezTo>
                <a:close/>
                <a:moveTo>
                  <a:pt x="5360566" y="173856"/>
                </a:moveTo>
                <a:cubicBezTo>
                  <a:pt x="5350548" y="173856"/>
                  <a:pt x="5350548" y="173856"/>
                  <a:pt x="5350548" y="173856"/>
                </a:cubicBezTo>
                <a:cubicBezTo>
                  <a:pt x="5350548" y="180758"/>
                  <a:pt x="5360566" y="173856"/>
                  <a:pt x="5360566" y="173856"/>
                </a:cubicBezTo>
                <a:close/>
                <a:moveTo>
                  <a:pt x="5430108" y="173856"/>
                </a:moveTo>
                <a:cubicBezTo>
                  <a:pt x="5430108" y="180974"/>
                  <a:pt x="5430108" y="188092"/>
                  <a:pt x="5440127" y="188092"/>
                </a:cubicBezTo>
                <a:cubicBezTo>
                  <a:pt x="5440127" y="180974"/>
                  <a:pt x="5440127" y="173856"/>
                  <a:pt x="5430108" y="173856"/>
                </a:cubicBezTo>
                <a:close/>
                <a:moveTo>
                  <a:pt x="5637554" y="173856"/>
                </a:moveTo>
                <a:cubicBezTo>
                  <a:pt x="5637554" y="173856"/>
                  <a:pt x="5637554" y="173856"/>
                  <a:pt x="5637554" y="180758"/>
                </a:cubicBezTo>
                <a:cubicBezTo>
                  <a:pt x="5637554" y="180758"/>
                  <a:pt x="5628125" y="180758"/>
                  <a:pt x="5637554" y="173856"/>
                </a:cubicBezTo>
                <a:close/>
                <a:moveTo>
                  <a:pt x="6370688" y="173856"/>
                </a:moveTo>
                <a:cubicBezTo>
                  <a:pt x="6360964" y="173856"/>
                  <a:pt x="6360964" y="173856"/>
                  <a:pt x="6351240" y="173856"/>
                </a:cubicBezTo>
                <a:cubicBezTo>
                  <a:pt x="6351240" y="180758"/>
                  <a:pt x="6351240" y="180758"/>
                  <a:pt x="6360964" y="180758"/>
                </a:cubicBezTo>
                <a:cubicBezTo>
                  <a:pt x="6360964" y="173856"/>
                  <a:pt x="6360964" y="173856"/>
                  <a:pt x="6370688" y="173856"/>
                </a:cubicBezTo>
                <a:close/>
                <a:moveTo>
                  <a:pt x="6380439" y="173856"/>
                </a:moveTo>
                <a:cubicBezTo>
                  <a:pt x="6380439" y="180902"/>
                  <a:pt x="6380439" y="187948"/>
                  <a:pt x="6370688" y="187948"/>
                </a:cubicBezTo>
                <a:cubicBezTo>
                  <a:pt x="6380439" y="194995"/>
                  <a:pt x="6401334" y="180902"/>
                  <a:pt x="6380439" y="173856"/>
                </a:cubicBezTo>
                <a:close/>
                <a:moveTo>
                  <a:pt x="6459678" y="173856"/>
                </a:moveTo>
                <a:cubicBezTo>
                  <a:pt x="6459678" y="180974"/>
                  <a:pt x="6459678" y="188092"/>
                  <a:pt x="6459678" y="188092"/>
                </a:cubicBezTo>
                <a:cubicBezTo>
                  <a:pt x="6469107" y="188092"/>
                  <a:pt x="6469107" y="180974"/>
                  <a:pt x="6469107" y="180974"/>
                </a:cubicBezTo>
                <a:cubicBezTo>
                  <a:pt x="6469107" y="173856"/>
                  <a:pt x="6469107" y="180974"/>
                  <a:pt x="6459678" y="173856"/>
                </a:cubicBezTo>
                <a:close/>
                <a:moveTo>
                  <a:pt x="6678322" y="173856"/>
                </a:moveTo>
                <a:cubicBezTo>
                  <a:pt x="6678322" y="175617"/>
                  <a:pt x="6678322" y="176939"/>
                  <a:pt x="6678322" y="178150"/>
                </a:cubicBezTo>
                <a:lnTo>
                  <a:pt x="6678322" y="178173"/>
                </a:lnTo>
                <a:lnTo>
                  <a:pt x="6680647" y="176135"/>
                </a:lnTo>
                <a:lnTo>
                  <a:pt x="6681862" y="174596"/>
                </a:lnTo>
                <a:close/>
                <a:moveTo>
                  <a:pt x="6736665" y="173856"/>
                </a:moveTo>
                <a:cubicBezTo>
                  <a:pt x="6736665" y="180758"/>
                  <a:pt x="6746684" y="173856"/>
                  <a:pt x="6746684" y="180758"/>
                </a:cubicBezTo>
                <a:cubicBezTo>
                  <a:pt x="6746684" y="173856"/>
                  <a:pt x="6736665" y="173856"/>
                  <a:pt x="6736665" y="173856"/>
                </a:cubicBezTo>
                <a:close/>
                <a:moveTo>
                  <a:pt x="7122682" y="173856"/>
                </a:moveTo>
                <a:cubicBezTo>
                  <a:pt x="7122682" y="180758"/>
                  <a:pt x="7112663" y="173856"/>
                  <a:pt x="7112663" y="180758"/>
                </a:cubicBezTo>
                <a:cubicBezTo>
                  <a:pt x="7122682" y="180758"/>
                  <a:pt x="7122682" y="180758"/>
                  <a:pt x="7122682" y="180758"/>
                </a:cubicBezTo>
                <a:cubicBezTo>
                  <a:pt x="7122682" y="173856"/>
                  <a:pt x="7122682" y="173856"/>
                  <a:pt x="7122682" y="173856"/>
                </a:cubicBezTo>
                <a:close/>
                <a:moveTo>
                  <a:pt x="7242317" y="173856"/>
                </a:moveTo>
                <a:cubicBezTo>
                  <a:pt x="7242317" y="180902"/>
                  <a:pt x="7242317" y="180902"/>
                  <a:pt x="7242317" y="187948"/>
                </a:cubicBezTo>
                <a:cubicBezTo>
                  <a:pt x="7242317" y="187948"/>
                  <a:pt x="7232644" y="187948"/>
                  <a:pt x="7232644" y="180902"/>
                </a:cubicBezTo>
                <a:cubicBezTo>
                  <a:pt x="7224352" y="186187"/>
                  <a:pt x="7216838" y="187508"/>
                  <a:pt x="7217681" y="190811"/>
                </a:cubicBezTo>
                <a:lnTo>
                  <a:pt x="7221589" y="194995"/>
                </a:lnTo>
                <a:lnTo>
                  <a:pt x="7221723" y="194995"/>
                </a:lnTo>
                <a:cubicBezTo>
                  <a:pt x="7211983" y="202132"/>
                  <a:pt x="7211983" y="202132"/>
                  <a:pt x="7211983" y="202132"/>
                </a:cubicBezTo>
                <a:cubicBezTo>
                  <a:pt x="7211983" y="209270"/>
                  <a:pt x="7221723" y="209270"/>
                  <a:pt x="7221723" y="209270"/>
                </a:cubicBezTo>
                <a:cubicBezTo>
                  <a:pt x="7221723" y="202132"/>
                  <a:pt x="7242595" y="209270"/>
                  <a:pt x="7232855" y="194995"/>
                </a:cubicBezTo>
                <a:cubicBezTo>
                  <a:pt x="7242595" y="202132"/>
                  <a:pt x="7252336" y="202132"/>
                  <a:pt x="7252336" y="202132"/>
                </a:cubicBezTo>
                <a:cubicBezTo>
                  <a:pt x="7232855" y="209270"/>
                  <a:pt x="7232855" y="209270"/>
                  <a:pt x="7221723" y="209270"/>
                </a:cubicBezTo>
                <a:cubicBezTo>
                  <a:pt x="7232855" y="209270"/>
                  <a:pt x="7232855" y="217427"/>
                  <a:pt x="7232855" y="217427"/>
                </a:cubicBezTo>
                <a:cubicBezTo>
                  <a:pt x="7232855" y="217427"/>
                  <a:pt x="7221723" y="209270"/>
                  <a:pt x="7221723" y="217427"/>
                </a:cubicBezTo>
                <a:cubicBezTo>
                  <a:pt x="7221723" y="209270"/>
                  <a:pt x="7221723" y="209270"/>
                  <a:pt x="7202242" y="209270"/>
                </a:cubicBezTo>
                <a:lnTo>
                  <a:pt x="7202242" y="213970"/>
                </a:lnTo>
                <a:cubicBezTo>
                  <a:pt x="7202242" y="217428"/>
                  <a:pt x="7202242" y="217428"/>
                  <a:pt x="7202242" y="217428"/>
                </a:cubicBezTo>
                <a:cubicBezTo>
                  <a:pt x="7192223" y="217428"/>
                  <a:pt x="7192223" y="217428"/>
                  <a:pt x="7192223" y="209231"/>
                </a:cubicBezTo>
                <a:cubicBezTo>
                  <a:pt x="7192223" y="209231"/>
                  <a:pt x="7192223" y="209231"/>
                  <a:pt x="7202242" y="209231"/>
                </a:cubicBezTo>
                <a:lnTo>
                  <a:pt x="7202242" y="209270"/>
                </a:lnTo>
                <a:cubicBezTo>
                  <a:pt x="7211983" y="202132"/>
                  <a:pt x="7211983" y="202132"/>
                  <a:pt x="7211983" y="194995"/>
                </a:cubicBezTo>
                <a:lnTo>
                  <a:pt x="7221588" y="194995"/>
                </a:lnTo>
                <a:lnTo>
                  <a:pt x="7215996" y="191031"/>
                </a:lnTo>
                <a:cubicBezTo>
                  <a:pt x="7211915" y="188389"/>
                  <a:pt x="7211915" y="189710"/>
                  <a:pt x="7211915" y="194995"/>
                </a:cubicBezTo>
                <a:lnTo>
                  <a:pt x="7211915" y="180902"/>
                </a:lnTo>
                <a:lnTo>
                  <a:pt x="7211915" y="173856"/>
                </a:lnTo>
                <a:cubicBezTo>
                  <a:pt x="7211915" y="173856"/>
                  <a:pt x="7211915" y="173856"/>
                  <a:pt x="7221589" y="173856"/>
                </a:cubicBezTo>
                <a:cubicBezTo>
                  <a:pt x="7211915" y="173856"/>
                  <a:pt x="7211915" y="173856"/>
                  <a:pt x="7211915" y="180902"/>
                </a:cubicBezTo>
                <a:cubicBezTo>
                  <a:pt x="7221589" y="180902"/>
                  <a:pt x="7221589" y="173856"/>
                  <a:pt x="7232644" y="173856"/>
                </a:cubicBezTo>
                <a:cubicBezTo>
                  <a:pt x="7232644" y="175617"/>
                  <a:pt x="7231953" y="176939"/>
                  <a:pt x="7230916" y="177929"/>
                </a:cubicBezTo>
                <a:lnTo>
                  <a:pt x="7227246" y="179950"/>
                </a:lnTo>
                <a:lnTo>
                  <a:pt x="7228131" y="179801"/>
                </a:lnTo>
                <a:cubicBezTo>
                  <a:pt x="7233248" y="177819"/>
                  <a:pt x="7235062" y="173856"/>
                  <a:pt x="7242317" y="173856"/>
                </a:cubicBezTo>
                <a:close/>
                <a:moveTo>
                  <a:pt x="7479524" y="173856"/>
                </a:moveTo>
                <a:cubicBezTo>
                  <a:pt x="7479524" y="173856"/>
                  <a:pt x="7479524" y="173856"/>
                  <a:pt x="7469799" y="173856"/>
                </a:cubicBezTo>
                <a:cubicBezTo>
                  <a:pt x="7469799" y="173856"/>
                  <a:pt x="7469799" y="173856"/>
                  <a:pt x="7469799" y="180902"/>
                </a:cubicBezTo>
                <a:cubicBezTo>
                  <a:pt x="7469799" y="187948"/>
                  <a:pt x="7469799" y="187948"/>
                  <a:pt x="7469799" y="187948"/>
                </a:cubicBezTo>
                <a:cubicBezTo>
                  <a:pt x="7469799" y="187948"/>
                  <a:pt x="7469799" y="194995"/>
                  <a:pt x="7479524" y="194995"/>
                </a:cubicBezTo>
                <a:cubicBezTo>
                  <a:pt x="7489248" y="187948"/>
                  <a:pt x="7479524" y="187948"/>
                  <a:pt x="7479524" y="173856"/>
                </a:cubicBezTo>
                <a:close/>
                <a:moveTo>
                  <a:pt x="7529618" y="173856"/>
                </a:moveTo>
                <a:cubicBezTo>
                  <a:pt x="7529618" y="180974"/>
                  <a:pt x="7529618" y="173856"/>
                  <a:pt x="7519893" y="173856"/>
                </a:cubicBezTo>
                <a:cubicBezTo>
                  <a:pt x="7529618" y="180974"/>
                  <a:pt x="7519893" y="180974"/>
                  <a:pt x="7519893" y="188092"/>
                </a:cubicBezTo>
                <a:cubicBezTo>
                  <a:pt x="7529618" y="188092"/>
                  <a:pt x="7529618" y="180974"/>
                  <a:pt x="7539341" y="188092"/>
                </a:cubicBezTo>
                <a:cubicBezTo>
                  <a:pt x="7539341" y="180974"/>
                  <a:pt x="7529618" y="173856"/>
                  <a:pt x="7529618" y="173856"/>
                </a:cubicBezTo>
                <a:close/>
                <a:moveTo>
                  <a:pt x="7539341" y="173856"/>
                </a:moveTo>
                <a:cubicBezTo>
                  <a:pt x="7539341" y="173856"/>
                  <a:pt x="7541699" y="175581"/>
                  <a:pt x="7544056" y="176444"/>
                </a:cubicBezTo>
                <a:lnTo>
                  <a:pt x="7546911" y="176729"/>
                </a:lnTo>
                <a:lnTo>
                  <a:pt x="7544793" y="174934"/>
                </a:lnTo>
                <a:cubicBezTo>
                  <a:pt x="7543467" y="174287"/>
                  <a:pt x="7541699" y="173856"/>
                  <a:pt x="7539341" y="173856"/>
                </a:cubicBezTo>
                <a:close/>
                <a:moveTo>
                  <a:pt x="7548770" y="173856"/>
                </a:moveTo>
                <a:cubicBezTo>
                  <a:pt x="7548770" y="175581"/>
                  <a:pt x="7548182" y="176444"/>
                  <a:pt x="7547298" y="176768"/>
                </a:cubicBezTo>
                <a:lnTo>
                  <a:pt x="7546911" y="176729"/>
                </a:lnTo>
                <a:lnTo>
                  <a:pt x="7547592" y="177307"/>
                </a:lnTo>
                <a:cubicBezTo>
                  <a:pt x="7548770" y="179033"/>
                  <a:pt x="7548770" y="180758"/>
                  <a:pt x="7548770" y="180758"/>
                </a:cubicBezTo>
                <a:cubicBezTo>
                  <a:pt x="7548770" y="180758"/>
                  <a:pt x="7548770" y="180758"/>
                  <a:pt x="7548770" y="173856"/>
                </a:cubicBezTo>
                <a:close/>
                <a:moveTo>
                  <a:pt x="7608883" y="173856"/>
                </a:moveTo>
                <a:cubicBezTo>
                  <a:pt x="7599258" y="173856"/>
                  <a:pt x="7599258" y="173856"/>
                  <a:pt x="7599258" y="173856"/>
                </a:cubicBezTo>
                <a:cubicBezTo>
                  <a:pt x="7599258" y="180974"/>
                  <a:pt x="7599258" y="180974"/>
                  <a:pt x="7588256" y="180974"/>
                </a:cubicBezTo>
                <a:cubicBezTo>
                  <a:pt x="7599258" y="180974"/>
                  <a:pt x="7599258" y="188092"/>
                  <a:pt x="7608883" y="188092"/>
                </a:cubicBezTo>
                <a:cubicBezTo>
                  <a:pt x="7608883" y="180974"/>
                  <a:pt x="7608883" y="180974"/>
                  <a:pt x="7608883" y="173856"/>
                </a:cubicBezTo>
                <a:close/>
                <a:moveTo>
                  <a:pt x="7766432" y="173856"/>
                </a:moveTo>
                <a:cubicBezTo>
                  <a:pt x="7756610" y="180974"/>
                  <a:pt x="7756610" y="180974"/>
                  <a:pt x="7756610" y="180974"/>
                </a:cubicBezTo>
                <a:cubicBezTo>
                  <a:pt x="7756610" y="180974"/>
                  <a:pt x="7756610" y="173856"/>
                  <a:pt x="7746788" y="173856"/>
                </a:cubicBezTo>
                <a:cubicBezTo>
                  <a:pt x="7746788" y="180974"/>
                  <a:pt x="7746788" y="180974"/>
                  <a:pt x="7746788" y="180974"/>
                </a:cubicBezTo>
                <a:cubicBezTo>
                  <a:pt x="7746788" y="180974"/>
                  <a:pt x="7746788" y="188092"/>
                  <a:pt x="7756610" y="188092"/>
                </a:cubicBezTo>
                <a:cubicBezTo>
                  <a:pt x="7756610" y="188092"/>
                  <a:pt x="7776254" y="180974"/>
                  <a:pt x="7766432" y="173856"/>
                </a:cubicBezTo>
                <a:close/>
                <a:moveTo>
                  <a:pt x="7806899" y="173856"/>
                </a:moveTo>
                <a:cubicBezTo>
                  <a:pt x="7806899" y="173856"/>
                  <a:pt x="7806899" y="173856"/>
                  <a:pt x="7796881" y="173856"/>
                </a:cubicBezTo>
                <a:cubicBezTo>
                  <a:pt x="7796881" y="173856"/>
                  <a:pt x="7796881" y="180758"/>
                  <a:pt x="7806899" y="180758"/>
                </a:cubicBezTo>
                <a:cubicBezTo>
                  <a:pt x="7806899" y="173856"/>
                  <a:pt x="7806899" y="173856"/>
                  <a:pt x="7806899" y="173856"/>
                </a:cubicBezTo>
                <a:close/>
                <a:moveTo>
                  <a:pt x="7845500" y="173856"/>
                </a:moveTo>
                <a:cubicBezTo>
                  <a:pt x="7835777" y="173856"/>
                  <a:pt x="7835777" y="173856"/>
                  <a:pt x="7835777" y="173856"/>
                </a:cubicBezTo>
                <a:cubicBezTo>
                  <a:pt x="7835777" y="180974"/>
                  <a:pt x="7845500" y="188092"/>
                  <a:pt x="7855226" y="188092"/>
                </a:cubicBezTo>
                <a:cubicBezTo>
                  <a:pt x="7855226" y="180974"/>
                  <a:pt x="7845500" y="180974"/>
                  <a:pt x="7845500" y="173856"/>
                </a:cubicBezTo>
                <a:close/>
                <a:moveTo>
                  <a:pt x="7905319" y="173856"/>
                </a:moveTo>
                <a:cubicBezTo>
                  <a:pt x="7895890" y="173856"/>
                  <a:pt x="7895890" y="173856"/>
                  <a:pt x="7895890" y="173856"/>
                </a:cubicBezTo>
                <a:cubicBezTo>
                  <a:pt x="7905319" y="173856"/>
                  <a:pt x="7905319" y="180758"/>
                  <a:pt x="7905319" y="173856"/>
                </a:cubicBezTo>
                <a:close/>
                <a:moveTo>
                  <a:pt x="7944804" y="173856"/>
                </a:moveTo>
                <a:cubicBezTo>
                  <a:pt x="7944804" y="173856"/>
                  <a:pt x="7944804" y="180758"/>
                  <a:pt x="7954232" y="180758"/>
                </a:cubicBezTo>
                <a:cubicBezTo>
                  <a:pt x="7944804" y="173856"/>
                  <a:pt x="7954232" y="173856"/>
                  <a:pt x="7944804" y="173856"/>
                </a:cubicBezTo>
                <a:close/>
                <a:moveTo>
                  <a:pt x="8043224" y="173856"/>
                </a:moveTo>
                <a:cubicBezTo>
                  <a:pt x="8033500" y="173856"/>
                  <a:pt x="8033500" y="173856"/>
                  <a:pt x="8033500" y="173856"/>
                </a:cubicBezTo>
                <a:cubicBezTo>
                  <a:pt x="8033500" y="173856"/>
                  <a:pt x="8033500" y="173856"/>
                  <a:pt x="8023775" y="173856"/>
                </a:cubicBezTo>
                <a:cubicBezTo>
                  <a:pt x="8023775" y="180758"/>
                  <a:pt x="8043224" y="180758"/>
                  <a:pt x="8043224" y="173856"/>
                </a:cubicBezTo>
                <a:close/>
                <a:moveTo>
                  <a:pt x="8074335" y="173856"/>
                </a:moveTo>
                <a:cubicBezTo>
                  <a:pt x="8064549" y="173856"/>
                  <a:pt x="8064549" y="173856"/>
                  <a:pt x="8053366" y="180931"/>
                </a:cubicBezTo>
                <a:cubicBezTo>
                  <a:pt x="8053366" y="180931"/>
                  <a:pt x="8064549" y="180931"/>
                  <a:pt x="8064549" y="188006"/>
                </a:cubicBezTo>
                <a:cubicBezTo>
                  <a:pt x="8053366" y="188006"/>
                  <a:pt x="8053366" y="188006"/>
                  <a:pt x="8053366" y="188006"/>
                </a:cubicBezTo>
                <a:cubicBezTo>
                  <a:pt x="8043580" y="188006"/>
                  <a:pt x="8053366" y="195081"/>
                  <a:pt x="8043580" y="195081"/>
                </a:cubicBezTo>
                <a:lnTo>
                  <a:pt x="8038322" y="195081"/>
                </a:lnTo>
                <a:lnTo>
                  <a:pt x="8039910" y="197734"/>
                </a:lnTo>
                <a:cubicBezTo>
                  <a:pt x="8043580" y="202156"/>
                  <a:pt x="8048473" y="205693"/>
                  <a:pt x="8053366" y="209231"/>
                </a:cubicBezTo>
                <a:cubicBezTo>
                  <a:pt x="8064549" y="209231"/>
                  <a:pt x="8064549" y="202156"/>
                  <a:pt x="8064549" y="202156"/>
                </a:cubicBezTo>
                <a:cubicBezTo>
                  <a:pt x="8064549" y="209231"/>
                  <a:pt x="8064549" y="209231"/>
                  <a:pt x="8064549" y="209231"/>
                </a:cubicBezTo>
                <a:lnTo>
                  <a:pt x="8074223" y="209231"/>
                </a:lnTo>
                <a:lnTo>
                  <a:pt x="8084005" y="209231"/>
                </a:lnTo>
                <a:lnTo>
                  <a:pt x="8084121" y="209231"/>
                </a:lnTo>
                <a:cubicBezTo>
                  <a:pt x="8084121" y="202156"/>
                  <a:pt x="8084121" y="202156"/>
                  <a:pt x="8093906" y="202156"/>
                </a:cubicBezTo>
                <a:cubicBezTo>
                  <a:pt x="8093906" y="202156"/>
                  <a:pt x="8093906" y="202156"/>
                  <a:pt x="8093906" y="195081"/>
                </a:cubicBezTo>
                <a:cubicBezTo>
                  <a:pt x="8084121" y="195081"/>
                  <a:pt x="8084121" y="202156"/>
                  <a:pt x="8084121" y="195081"/>
                </a:cubicBezTo>
                <a:cubicBezTo>
                  <a:pt x="8074335" y="195081"/>
                  <a:pt x="8074335" y="180931"/>
                  <a:pt x="8064549" y="180931"/>
                </a:cubicBezTo>
                <a:cubicBezTo>
                  <a:pt x="8064549" y="180931"/>
                  <a:pt x="8074335" y="180931"/>
                  <a:pt x="8074335" y="173856"/>
                </a:cubicBezTo>
                <a:close/>
                <a:moveTo>
                  <a:pt x="8182700" y="173856"/>
                </a:moveTo>
                <a:cubicBezTo>
                  <a:pt x="8182700" y="177415"/>
                  <a:pt x="8177887" y="179194"/>
                  <a:pt x="8174277" y="180974"/>
                </a:cubicBezTo>
                <a:lnTo>
                  <a:pt x="8170983" y="183507"/>
                </a:lnTo>
                <a:lnTo>
                  <a:pt x="8168310" y="181801"/>
                </a:lnTo>
                <a:lnTo>
                  <a:pt x="8164353" y="181069"/>
                </a:lnTo>
                <a:lnTo>
                  <a:pt x="8164663" y="183598"/>
                </a:lnTo>
                <a:cubicBezTo>
                  <a:pt x="8165271" y="184946"/>
                  <a:pt x="8166183" y="186070"/>
                  <a:pt x="8167550" y="186856"/>
                </a:cubicBezTo>
                <a:lnTo>
                  <a:pt x="8173059" y="188067"/>
                </a:lnTo>
                <a:lnTo>
                  <a:pt x="8173074" y="188092"/>
                </a:lnTo>
                <a:lnTo>
                  <a:pt x="8173129" y="188082"/>
                </a:lnTo>
                <a:lnTo>
                  <a:pt x="8173172" y="188092"/>
                </a:lnTo>
                <a:lnTo>
                  <a:pt x="8173166" y="188076"/>
                </a:lnTo>
                <a:lnTo>
                  <a:pt x="8179992" y="186869"/>
                </a:lnTo>
                <a:cubicBezTo>
                  <a:pt x="8186309" y="184533"/>
                  <a:pt x="8189919" y="179194"/>
                  <a:pt x="8182700" y="173856"/>
                </a:cubicBezTo>
                <a:close/>
                <a:moveTo>
                  <a:pt x="8211774" y="173856"/>
                </a:moveTo>
                <a:cubicBezTo>
                  <a:pt x="8211774" y="180758"/>
                  <a:pt x="8211774" y="180758"/>
                  <a:pt x="8221792" y="180758"/>
                </a:cubicBezTo>
                <a:cubicBezTo>
                  <a:pt x="8221792" y="173856"/>
                  <a:pt x="8221792" y="173856"/>
                  <a:pt x="8211774" y="173856"/>
                </a:cubicBezTo>
                <a:close/>
                <a:moveTo>
                  <a:pt x="8310784" y="173856"/>
                </a:moveTo>
                <a:cubicBezTo>
                  <a:pt x="8301059" y="173856"/>
                  <a:pt x="8301059" y="173856"/>
                  <a:pt x="8301059" y="173856"/>
                </a:cubicBezTo>
                <a:cubicBezTo>
                  <a:pt x="8301059" y="180974"/>
                  <a:pt x="8301059" y="188092"/>
                  <a:pt x="8291334" y="188092"/>
                </a:cubicBezTo>
                <a:cubicBezTo>
                  <a:pt x="8291334" y="188092"/>
                  <a:pt x="8291334" y="202328"/>
                  <a:pt x="8301059" y="195210"/>
                </a:cubicBezTo>
                <a:cubicBezTo>
                  <a:pt x="8310784" y="195210"/>
                  <a:pt x="8310784" y="195210"/>
                  <a:pt x="8310784" y="195210"/>
                </a:cubicBezTo>
                <a:cubicBezTo>
                  <a:pt x="8301059" y="188092"/>
                  <a:pt x="8301059" y="188092"/>
                  <a:pt x="8301059" y="188092"/>
                </a:cubicBezTo>
                <a:cubicBezTo>
                  <a:pt x="8310784" y="188092"/>
                  <a:pt x="8310784" y="188092"/>
                  <a:pt x="8310784" y="188092"/>
                </a:cubicBezTo>
                <a:cubicBezTo>
                  <a:pt x="8310784" y="188092"/>
                  <a:pt x="8310784" y="180974"/>
                  <a:pt x="8310784" y="173856"/>
                </a:cubicBezTo>
                <a:close/>
                <a:moveTo>
                  <a:pt x="8320803" y="173856"/>
                </a:moveTo>
                <a:cubicBezTo>
                  <a:pt x="8320803" y="180974"/>
                  <a:pt x="8320803" y="180974"/>
                  <a:pt x="8320803" y="180974"/>
                </a:cubicBezTo>
                <a:cubicBezTo>
                  <a:pt x="8330232" y="180974"/>
                  <a:pt x="8320803" y="188092"/>
                  <a:pt x="8330232" y="188092"/>
                </a:cubicBezTo>
                <a:cubicBezTo>
                  <a:pt x="8330232" y="180974"/>
                  <a:pt x="8330232" y="180974"/>
                  <a:pt x="8320803" y="173856"/>
                </a:cubicBezTo>
                <a:close/>
                <a:moveTo>
                  <a:pt x="8638158" y="173856"/>
                </a:moveTo>
                <a:cubicBezTo>
                  <a:pt x="8638158" y="180902"/>
                  <a:pt x="8638158" y="180902"/>
                  <a:pt x="8638158" y="187948"/>
                </a:cubicBezTo>
                <a:cubicBezTo>
                  <a:pt x="8638158" y="180902"/>
                  <a:pt x="8628435" y="180902"/>
                  <a:pt x="8628435" y="180902"/>
                </a:cubicBezTo>
                <a:cubicBezTo>
                  <a:pt x="8628435" y="187948"/>
                  <a:pt x="8638158" y="187948"/>
                  <a:pt x="8638158" y="194995"/>
                </a:cubicBezTo>
                <a:cubicBezTo>
                  <a:pt x="8647883" y="194995"/>
                  <a:pt x="8647883" y="187948"/>
                  <a:pt x="8647883" y="187948"/>
                </a:cubicBezTo>
                <a:cubicBezTo>
                  <a:pt x="8657607" y="187948"/>
                  <a:pt x="8657607" y="194995"/>
                  <a:pt x="8657607" y="194995"/>
                </a:cubicBezTo>
                <a:cubicBezTo>
                  <a:pt x="8667332" y="194995"/>
                  <a:pt x="8667332" y="194995"/>
                  <a:pt x="8677055" y="194995"/>
                </a:cubicBezTo>
                <a:cubicBezTo>
                  <a:pt x="8657607" y="187948"/>
                  <a:pt x="8657607" y="173856"/>
                  <a:pt x="8638158" y="173856"/>
                </a:cubicBezTo>
                <a:close/>
                <a:moveTo>
                  <a:pt x="8667627" y="173856"/>
                </a:moveTo>
                <a:cubicBezTo>
                  <a:pt x="8667627" y="173856"/>
                  <a:pt x="8657902" y="173856"/>
                  <a:pt x="8667627" y="180758"/>
                </a:cubicBezTo>
                <a:cubicBezTo>
                  <a:pt x="8667627" y="180758"/>
                  <a:pt x="8667627" y="180758"/>
                  <a:pt x="8677350" y="180758"/>
                </a:cubicBezTo>
                <a:cubicBezTo>
                  <a:pt x="8677350" y="173856"/>
                  <a:pt x="8677350" y="173856"/>
                  <a:pt x="8667627" y="173856"/>
                </a:cubicBezTo>
                <a:close/>
                <a:moveTo>
                  <a:pt x="8696680" y="173856"/>
                </a:moveTo>
                <a:cubicBezTo>
                  <a:pt x="8696680" y="173856"/>
                  <a:pt x="8686780" y="173856"/>
                  <a:pt x="8686780" y="180974"/>
                </a:cubicBezTo>
                <a:cubicBezTo>
                  <a:pt x="8696680" y="180974"/>
                  <a:pt x="8707995" y="188092"/>
                  <a:pt x="8707995" y="188092"/>
                </a:cubicBezTo>
                <a:cubicBezTo>
                  <a:pt x="8707995" y="180974"/>
                  <a:pt x="8696680" y="180974"/>
                  <a:pt x="8696680" y="173856"/>
                </a:cubicBezTo>
                <a:close/>
                <a:moveTo>
                  <a:pt x="8915442" y="173856"/>
                </a:moveTo>
                <a:cubicBezTo>
                  <a:pt x="8915442" y="180974"/>
                  <a:pt x="8915442" y="180974"/>
                  <a:pt x="8915442" y="180974"/>
                </a:cubicBezTo>
                <a:cubicBezTo>
                  <a:pt x="8925460" y="180974"/>
                  <a:pt x="8915442" y="188092"/>
                  <a:pt x="8925460" y="188092"/>
                </a:cubicBezTo>
                <a:cubicBezTo>
                  <a:pt x="8925460" y="180974"/>
                  <a:pt x="8925460" y="173856"/>
                  <a:pt x="8915442" y="173856"/>
                </a:cubicBezTo>
                <a:close/>
                <a:moveTo>
                  <a:pt x="8964357" y="173856"/>
                </a:moveTo>
                <a:cubicBezTo>
                  <a:pt x="8954634" y="173856"/>
                  <a:pt x="8954634" y="173856"/>
                  <a:pt x="8954634" y="173856"/>
                </a:cubicBezTo>
                <a:cubicBezTo>
                  <a:pt x="8944909" y="173856"/>
                  <a:pt x="8944909" y="180758"/>
                  <a:pt x="8954634" y="180758"/>
                </a:cubicBezTo>
                <a:cubicBezTo>
                  <a:pt x="8954634" y="173856"/>
                  <a:pt x="8964357" y="180758"/>
                  <a:pt x="8964357" y="173856"/>
                </a:cubicBezTo>
                <a:close/>
                <a:moveTo>
                  <a:pt x="9053347" y="173856"/>
                </a:moveTo>
                <a:cubicBezTo>
                  <a:pt x="9053347" y="173856"/>
                  <a:pt x="9053347" y="173856"/>
                  <a:pt x="9054598" y="174718"/>
                </a:cubicBezTo>
                <a:lnTo>
                  <a:pt x="9057253" y="176548"/>
                </a:lnTo>
                <a:lnTo>
                  <a:pt x="9057573" y="174934"/>
                </a:lnTo>
                <a:cubicBezTo>
                  <a:pt x="9057103" y="174287"/>
                  <a:pt x="9055852" y="173856"/>
                  <a:pt x="9053347" y="173856"/>
                </a:cubicBezTo>
                <a:close/>
                <a:moveTo>
                  <a:pt x="9310887" y="173855"/>
                </a:moveTo>
                <a:cubicBezTo>
                  <a:pt x="9310887" y="180974"/>
                  <a:pt x="9310887" y="188092"/>
                  <a:pt x="9320906" y="188092"/>
                </a:cubicBezTo>
                <a:cubicBezTo>
                  <a:pt x="9320906" y="180974"/>
                  <a:pt x="9320906" y="180974"/>
                  <a:pt x="9320906" y="180974"/>
                </a:cubicBezTo>
                <a:cubicBezTo>
                  <a:pt x="9310887" y="180974"/>
                  <a:pt x="9320906" y="173855"/>
                  <a:pt x="9310887" y="173855"/>
                </a:cubicBezTo>
                <a:close/>
                <a:moveTo>
                  <a:pt x="6013879" y="173790"/>
                </a:moveTo>
                <a:cubicBezTo>
                  <a:pt x="6013879" y="180935"/>
                  <a:pt x="6004128" y="173790"/>
                  <a:pt x="6004128" y="180935"/>
                </a:cubicBezTo>
                <a:cubicBezTo>
                  <a:pt x="6013879" y="180935"/>
                  <a:pt x="6013879" y="180935"/>
                  <a:pt x="6013879" y="180935"/>
                </a:cubicBezTo>
                <a:cubicBezTo>
                  <a:pt x="6013879" y="180935"/>
                  <a:pt x="6013879" y="180935"/>
                  <a:pt x="6004128" y="188079"/>
                </a:cubicBezTo>
                <a:cubicBezTo>
                  <a:pt x="6013879" y="188079"/>
                  <a:pt x="6013879" y="188079"/>
                  <a:pt x="6013879" y="188079"/>
                </a:cubicBezTo>
                <a:cubicBezTo>
                  <a:pt x="6013879" y="180935"/>
                  <a:pt x="6025024" y="180935"/>
                  <a:pt x="6013879" y="173790"/>
                </a:cubicBezTo>
                <a:close/>
                <a:moveTo>
                  <a:pt x="7093524" y="173790"/>
                </a:moveTo>
                <a:cubicBezTo>
                  <a:pt x="7083773" y="180935"/>
                  <a:pt x="7093524" y="180935"/>
                  <a:pt x="7093524" y="180935"/>
                </a:cubicBezTo>
                <a:cubicBezTo>
                  <a:pt x="7093524" y="188079"/>
                  <a:pt x="7093524" y="188079"/>
                  <a:pt x="7093524" y="188079"/>
                </a:cubicBezTo>
                <a:lnTo>
                  <a:pt x="7103234" y="188079"/>
                </a:lnTo>
                <a:lnTo>
                  <a:pt x="7103234" y="187459"/>
                </a:lnTo>
                <a:lnTo>
                  <a:pt x="7103124" y="185846"/>
                </a:lnTo>
                <a:cubicBezTo>
                  <a:pt x="7102666" y="181827"/>
                  <a:pt x="7100838" y="173790"/>
                  <a:pt x="7093524" y="173790"/>
                </a:cubicBezTo>
                <a:close/>
                <a:moveTo>
                  <a:pt x="7163179" y="173790"/>
                </a:moveTo>
                <a:cubicBezTo>
                  <a:pt x="7163179" y="175577"/>
                  <a:pt x="7163789" y="176916"/>
                  <a:pt x="7164703" y="178032"/>
                </a:cubicBezTo>
                <a:lnTo>
                  <a:pt x="7167649" y="180583"/>
                </a:lnTo>
                <a:lnTo>
                  <a:pt x="7172931" y="180935"/>
                </a:lnTo>
                <a:lnTo>
                  <a:pt x="7171497" y="184087"/>
                </a:lnTo>
                <a:lnTo>
                  <a:pt x="7172824" y="187781"/>
                </a:lnTo>
                <a:lnTo>
                  <a:pt x="7174310" y="184874"/>
                </a:lnTo>
                <a:cubicBezTo>
                  <a:pt x="7177073" y="183873"/>
                  <a:pt x="7182597" y="187877"/>
                  <a:pt x="7182597" y="187877"/>
                </a:cubicBezTo>
                <a:cubicBezTo>
                  <a:pt x="7182597" y="187877"/>
                  <a:pt x="7182597" y="187877"/>
                  <a:pt x="7182597" y="184874"/>
                </a:cubicBezTo>
                <a:lnTo>
                  <a:pt x="7182597" y="180918"/>
                </a:lnTo>
                <a:lnTo>
                  <a:pt x="7176892" y="179818"/>
                </a:lnTo>
                <a:cubicBezTo>
                  <a:pt x="7172321" y="177809"/>
                  <a:pt x="7170493" y="173790"/>
                  <a:pt x="7163179" y="173790"/>
                </a:cubicBezTo>
                <a:close/>
                <a:moveTo>
                  <a:pt x="7489161" y="173790"/>
                </a:moveTo>
                <a:cubicBezTo>
                  <a:pt x="7489161" y="180935"/>
                  <a:pt x="7498913" y="180935"/>
                  <a:pt x="7498913" y="180935"/>
                </a:cubicBezTo>
                <a:cubicBezTo>
                  <a:pt x="7498913" y="180935"/>
                  <a:pt x="7498913" y="173790"/>
                  <a:pt x="7489161" y="173790"/>
                </a:cubicBezTo>
                <a:close/>
                <a:moveTo>
                  <a:pt x="7657726" y="173790"/>
                </a:moveTo>
                <a:cubicBezTo>
                  <a:pt x="7657726" y="173790"/>
                  <a:pt x="7647974" y="180935"/>
                  <a:pt x="7638222" y="173790"/>
                </a:cubicBezTo>
                <a:cubicBezTo>
                  <a:pt x="7647974" y="180935"/>
                  <a:pt x="7647974" y="195223"/>
                  <a:pt x="7657726" y="195223"/>
                </a:cubicBezTo>
                <a:cubicBezTo>
                  <a:pt x="7662601" y="198795"/>
                  <a:pt x="7665040" y="200581"/>
                  <a:pt x="7666259" y="201474"/>
                </a:cubicBezTo>
                <a:lnTo>
                  <a:pt x="7667207" y="202169"/>
                </a:lnTo>
                <a:lnTo>
                  <a:pt x="7666259" y="195223"/>
                </a:lnTo>
                <a:cubicBezTo>
                  <a:pt x="7665040" y="189865"/>
                  <a:pt x="7662601" y="184507"/>
                  <a:pt x="7657726" y="180935"/>
                </a:cubicBezTo>
                <a:cubicBezTo>
                  <a:pt x="7657726" y="188079"/>
                  <a:pt x="7657726" y="188079"/>
                  <a:pt x="7657726" y="188079"/>
                </a:cubicBezTo>
                <a:cubicBezTo>
                  <a:pt x="7657726" y="180935"/>
                  <a:pt x="7647974" y="188079"/>
                  <a:pt x="7647974" y="180935"/>
                </a:cubicBezTo>
                <a:lnTo>
                  <a:pt x="7657726" y="180935"/>
                </a:lnTo>
                <a:lnTo>
                  <a:pt x="7667478" y="180935"/>
                </a:lnTo>
                <a:cubicBezTo>
                  <a:pt x="7667478" y="173790"/>
                  <a:pt x="7667478" y="173790"/>
                  <a:pt x="7657726" y="173790"/>
                </a:cubicBezTo>
                <a:close/>
                <a:moveTo>
                  <a:pt x="8400243" y="173790"/>
                </a:moveTo>
                <a:cubicBezTo>
                  <a:pt x="8390492" y="180935"/>
                  <a:pt x="8400243" y="188079"/>
                  <a:pt x="8390492" y="195223"/>
                </a:cubicBezTo>
                <a:lnTo>
                  <a:pt x="8388013" y="194575"/>
                </a:lnTo>
                <a:lnTo>
                  <a:pt x="8389272" y="195223"/>
                </a:lnTo>
                <a:cubicBezTo>
                  <a:pt x="8392930" y="197009"/>
                  <a:pt x="8395367" y="198795"/>
                  <a:pt x="8390492" y="202367"/>
                </a:cubicBezTo>
                <a:cubicBezTo>
                  <a:pt x="8380740" y="195223"/>
                  <a:pt x="8370988" y="188079"/>
                  <a:pt x="8370988" y="180935"/>
                </a:cubicBezTo>
                <a:cubicBezTo>
                  <a:pt x="8370988" y="188079"/>
                  <a:pt x="8361237" y="202367"/>
                  <a:pt x="8370988" y="202367"/>
                </a:cubicBezTo>
                <a:cubicBezTo>
                  <a:pt x="8361237" y="202367"/>
                  <a:pt x="8351485" y="202367"/>
                  <a:pt x="8341734" y="202367"/>
                </a:cubicBezTo>
                <a:cubicBezTo>
                  <a:pt x="8341734" y="202367"/>
                  <a:pt x="8341734" y="202367"/>
                  <a:pt x="8341734" y="209511"/>
                </a:cubicBezTo>
                <a:cubicBezTo>
                  <a:pt x="8341734" y="209511"/>
                  <a:pt x="8351485" y="217676"/>
                  <a:pt x="8361237" y="217676"/>
                </a:cubicBezTo>
                <a:cubicBezTo>
                  <a:pt x="8351485" y="217676"/>
                  <a:pt x="8351485" y="217676"/>
                  <a:pt x="8351485" y="217676"/>
                </a:cubicBezTo>
                <a:cubicBezTo>
                  <a:pt x="8351485" y="224820"/>
                  <a:pt x="8351485" y="224820"/>
                  <a:pt x="8351485" y="224820"/>
                </a:cubicBezTo>
                <a:cubicBezTo>
                  <a:pt x="8351485" y="231965"/>
                  <a:pt x="8351485" y="231965"/>
                  <a:pt x="8351485" y="231965"/>
                </a:cubicBezTo>
                <a:cubicBezTo>
                  <a:pt x="8351485" y="224820"/>
                  <a:pt x="8351485" y="224820"/>
                  <a:pt x="8341734" y="217676"/>
                </a:cubicBezTo>
                <a:cubicBezTo>
                  <a:pt x="8341734" y="217676"/>
                  <a:pt x="8341734" y="224820"/>
                  <a:pt x="8330588" y="224820"/>
                </a:cubicBezTo>
                <a:cubicBezTo>
                  <a:pt x="8330588" y="219462"/>
                  <a:pt x="8330588" y="213530"/>
                  <a:pt x="8330588" y="204871"/>
                </a:cubicBezTo>
                <a:lnTo>
                  <a:pt x="8330588" y="202367"/>
                </a:lnTo>
                <a:cubicBezTo>
                  <a:pt x="8320837" y="209511"/>
                  <a:pt x="8320837" y="217676"/>
                  <a:pt x="8320837" y="217676"/>
                </a:cubicBezTo>
                <a:cubicBezTo>
                  <a:pt x="8320837" y="224820"/>
                  <a:pt x="8311085" y="224820"/>
                  <a:pt x="8311085" y="224820"/>
                </a:cubicBezTo>
                <a:cubicBezTo>
                  <a:pt x="8318399" y="224820"/>
                  <a:pt x="8320227" y="224820"/>
                  <a:pt x="8324798" y="227834"/>
                </a:cubicBezTo>
                <a:lnTo>
                  <a:pt x="8330426" y="231849"/>
                </a:lnTo>
                <a:lnTo>
                  <a:pt x="8335804" y="230990"/>
                </a:lnTo>
                <a:cubicBezTo>
                  <a:pt x="8335803" y="230100"/>
                  <a:pt x="8335803" y="228321"/>
                  <a:pt x="8341376" y="224761"/>
                </a:cubicBezTo>
                <a:cubicBezTo>
                  <a:pt x="8341376" y="231880"/>
                  <a:pt x="8341376" y="231880"/>
                  <a:pt x="8341376" y="231880"/>
                </a:cubicBezTo>
                <a:cubicBezTo>
                  <a:pt x="8351127" y="238998"/>
                  <a:pt x="8351127" y="231880"/>
                  <a:pt x="8360877" y="231880"/>
                </a:cubicBezTo>
                <a:cubicBezTo>
                  <a:pt x="8360877" y="238998"/>
                  <a:pt x="8360877" y="238998"/>
                  <a:pt x="8360877" y="238998"/>
                </a:cubicBezTo>
                <a:cubicBezTo>
                  <a:pt x="8370675" y="231846"/>
                  <a:pt x="8360877" y="224693"/>
                  <a:pt x="8370675" y="217541"/>
                </a:cubicBezTo>
                <a:cubicBezTo>
                  <a:pt x="8370675" y="224693"/>
                  <a:pt x="8380473" y="217541"/>
                  <a:pt x="8380473" y="217541"/>
                </a:cubicBezTo>
                <a:cubicBezTo>
                  <a:pt x="8380473" y="209367"/>
                  <a:pt x="8370675" y="209367"/>
                  <a:pt x="8380473" y="202215"/>
                </a:cubicBezTo>
                <a:cubicBezTo>
                  <a:pt x="8390270" y="209367"/>
                  <a:pt x="8390270" y="202215"/>
                  <a:pt x="8400068" y="209367"/>
                </a:cubicBezTo>
                <a:cubicBezTo>
                  <a:pt x="8409866" y="202215"/>
                  <a:pt x="8400068" y="202215"/>
                  <a:pt x="8400068" y="195063"/>
                </a:cubicBezTo>
                <a:cubicBezTo>
                  <a:pt x="8409866" y="195063"/>
                  <a:pt x="8409866" y="195063"/>
                  <a:pt x="8409866" y="195063"/>
                </a:cubicBezTo>
                <a:cubicBezTo>
                  <a:pt x="8409866" y="187911"/>
                  <a:pt x="8400068" y="187911"/>
                  <a:pt x="8400068" y="180758"/>
                </a:cubicBezTo>
                <a:cubicBezTo>
                  <a:pt x="8409866" y="180758"/>
                  <a:pt x="8409866" y="187911"/>
                  <a:pt x="8409866" y="195063"/>
                </a:cubicBezTo>
                <a:cubicBezTo>
                  <a:pt x="8412315" y="193275"/>
                  <a:pt x="8414152" y="192381"/>
                  <a:pt x="8415705" y="192046"/>
                </a:cubicBezTo>
                <a:lnTo>
                  <a:pt x="8419746" y="192786"/>
                </a:lnTo>
                <a:lnTo>
                  <a:pt x="8419746" y="190981"/>
                </a:lnTo>
                <a:cubicBezTo>
                  <a:pt x="8419746" y="187632"/>
                  <a:pt x="8419746" y="186293"/>
                  <a:pt x="8419746" y="180935"/>
                </a:cubicBezTo>
                <a:cubicBezTo>
                  <a:pt x="8409995" y="180935"/>
                  <a:pt x="8400243" y="180935"/>
                  <a:pt x="8400243" y="173790"/>
                </a:cubicBezTo>
                <a:close/>
                <a:moveTo>
                  <a:pt x="5400641" y="173712"/>
                </a:moveTo>
                <a:cubicBezTo>
                  <a:pt x="5391016" y="180902"/>
                  <a:pt x="5391016" y="173712"/>
                  <a:pt x="5391016" y="173712"/>
                </a:cubicBezTo>
                <a:cubicBezTo>
                  <a:pt x="5391016" y="175509"/>
                  <a:pt x="5390414" y="177307"/>
                  <a:pt x="5389512" y="178880"/>
                </a:cubicBezTo>
                <a:lnTo>
                  <a:pt x="5388006" y="180618"/>
                </a:lnTo>
                <a:lnTo>
                  <a:pt x="5393573" y="177981"/>
                </a:lnTo>
                <a:cubicBezTo>
                  <a:pt x="5395829" y="176857"/>
                  <a:pt x="5398235" y="175509"/>
                  <a:pt x="5400641" y="173712"/>
                </a:cubicBezTo>
                <a:close/>
                <a:moveTo>
                  <a:pt x="8529389" y="173668"/>
                </a:moveTo>
                <a:cubicBezTo>
                  <a:pt x="8518230" y="173668"/>
                  <a:pt x="8518230" y="173668"/>
                  <a:pt x="8518230" y="173668"/>
                </a:cubicBezTo>
                <a:cubicBezTo>
                  <a:pt x="8518230" y="173668"/>
                  <a:pt x="8518230" y="173668"/>
                  <a:pt x="8518230" y="180791"/>
                </a:cubicBezTo>
                <a:cubicBezTo>
                  <a:pt x="8529389" y="187915"/>
                  <a:pt x="8529389" y="187915"/>
                  <a:pt x="8529389" y="187915"/>
                </a:cubicBezTo>
                <a:cubicBezTo>
                  <a:pt x="8529389" y="195039"/>
                  <a:pt x="8539154" y="202162"/>
                  <a:pt x="8539154" y="217427"/>
                </a:cubicBezTo>
                <a:cubicBezTo>
                  <a:pt x="8539154" y="209286"/>
                  <a:pt x="8548919" y="209286"/>
                  <a:pt x="8548919" y="209286"/>
                </a:cubicBezTo>
                <a:cubicBezTo>
                  <a:pt x="8539154" y="209286"/>
                  <a:pt x="8548919" y="202162"/>
                  <a:pt x="8539154" y="202162"/>
                </a:cubicBezTo>
                <a:cubicBezTo>
                  <a:pt x="8539154" y="195039"/>
                  <a:pt x="8548919" y="195039"/>
                  <a:pt x="8548919" y="195039"/>
                </a:cubicBezTo>
                <a:cubicBezTo>
                  <a:pt x="8548919" y="195039"/>
                  <a:pt x="8548919" y="187915"/>
                  <a:pt x="8558684" y="187915"/>
                </a:cubicBezTo>
                <a:cubicBezTo>
                  <a:pt x="8558684" y="187915"/>
                  <a:pt x="8558074" y="187024"/>
                  <a:pt x="8557312" y="185689"/>
                </a:cubicBezTo>
                <a:lnTo>
                  <a:pt x="8556890" y="184787"/>
                </a:lnTo>
                <a:lnTo>
                  <a:pt x="8552581" y="184353"/>
                </a:lnTo>
                <a:cubicBezTo>
                  <a:pt x="8548919" y="184353"/>
                  <a:pt x="8544037" y="184353"/>
                  <a:pt x="8539154" y="180791"/>
                </a:cubicBezTo>
                <a:cubicBezTo>
                  <a:pt x="8529389" y="180791"/>
                  <a:pt x="8529389" y="180791"/>
                  <a:pt x="8529389" y="173668"/>
                </a:cubicBezTo>
                <a:close/>
                <a:moveTo>
                  <a:pt x="8548919" y="173668"/>
                </a:moveTo>
                <a:cubicBezTo>
                  <a:pt x="8539154" y="173668"/>
                  <a:pt x="8539154" y="180791"/>
                  <a:pt x="8539154" y="180791"/>
                </a:cubicBezTo>
                <a:cubicBezTo>
                  <a:pt x="8539154" y="180791"/>
                  <a:pt x="8548919" y="180791"/>
                  <a:pt x="8548919" y="173668"/>
                </a:cubicBezTo>
                <a:close/>
                <a:moveTo>
                  <a:pt x="6143499" y="173640"/>
                </a:moveTo>
                <a:cubicBezTo>
                  <a:pt x="6143499" y="180758"/>
                  <a:pt x="6133775" y="166522"/>
                  <a:pt x="6133775" y="180758"/>
                </a:cubicBezTo>
                <a:cubicBezTo>
                  <a:pt x="6143499" y="173640"/>
                  <a:pt x="6143499" y="180758"/>
                  <a:pt x="6143499" y="180758"/>
                </a:cubicBezTo>
                <a:cubicBezTo>
                  <a:pt x="6153223" y="180758"/>
                  <a:pt x="6153223" y="180758"/>
                  <a:pt x="6153223" y="180758"/>
                </a:cubicBezTo>
                <a:cubicBezTo>
                  <a:pt x="6143499" y="180758"/>
                  <a:pt x="6153223" y="173640"/>
                  <a:pt x="6143499" y="173640"/>
                </a:cubicBezTo>
                <a:close/>
                <a:moveTo>
                  <a:pt x="8717720" y="173640"/>
                </a:moveTo>
                <a:cubicBezTo>
                  <a:pt x="8717720" y="173640"/>
                  <a:pt x="8717720" y="180758"/>
                  <a:pt x="8727443" y="180758"/>
                </a:cubicBezTo>
                <a:cubicBezTo>
                  <a:pt x="8727443" y="173640"/>
                  <a:pt x="8717720" y="173640"/>
                  <a:pt x="8717720" y="173640"/>
                </a:cubicBezTo>
                <a:close/>
                <a:moveTo>
                  <a:pt x="2162910" y="173369"/>
                </a:moveTo>
                <a:cubicBezTo>
                  <a:pt x="2154888" y="171985"/>
                  <a:pt x="2139785" y="183055"/>
                  <a:pt x="2147336" y="194126"/>
                </a:cubicBezTo>
                <a:cubicBezTo>
                  <a:pt x="2157405" y="202561"/>
                  <a:pt x="2157405" y="209941"/>
                  <a:pt x="2167473" y="209941"/>
                </a:cubicBezTo>
                <a:cubicBezTo>
                  <a:pt x="2167473" y="202561"/>
                  <a:pt x="2167473" y="202561"/>
                  <a:pt x="2167473" y="202561"/>
                </a:cubicBezTo>
                <a:cubicBezTo>
                  <a:pt x="2157405" y="202561"/>
                  <a:pt x="2157405" y="202561"/>
                  <a:pt x="2157405" y="202561"/>
                </a:cubicBezTo>
                <a:cubicBezTo>
                  <a:pt x="2157405" y="194126"/>
                  <a:pt x="2157405" y="194126"/>
                  <a:pt x="2157405" y="186746"/>
                </a:cubicBezTo>
                <a:cubicBezTo>
                  <a:pt x="2157405" y="179365"/>
                  <a:pt x="2157405" y="179365"/>
                  <a:pt x="2167473" y="179365"/>
                </a:cubicBezTo>
                <a:cubicBezTo>
                  <a:pt x="2167473" y="175675"/>
                  <a:pt x="2165585" y="173830"/>
                  <a:pt x="2162910" y="173369"/>
                </a:cubicBezTo>
                <a:close/>
                <a:moveTo>
                  <a:pt x="11437186" y="173369"/>
                </a:moveTo>
                <a:cubicBezTo>
                  <a:pt x="11429164" y="171985"/>
                  <a:pt x="11414061" y="183055"/>
                  <a:pt x="11421612" y="194126"/>
                </a:cubicBezTo>
                <a:cubicBezTo>
                  <a:pt x="11431680" y="202561"/>
                  <a:pt x="11431680" y="209941"/>
                  <a:pt x="11441748" y="209941"/>
                </a:cubicBezTo>
                <a:cubicBezTo>
                  <a:pt x="11441748" y="202561"/>
                  <a:pt x="11441748" y="202561"/>
                  <a:pt x="11441748" y="202561"/>
                </a:cubicBezTo>
                <a:cubicBezTo>
                  <a:pt x="11431680" y="202561"/>
                  <a:pt x="11431680" y="202561"/>
                  <a:pt x="11431680" y="202561"/>
                </a:cubicBezTo>
                <a:cubicBezTo>
                  <a:pt x="11431680" y="194126"/>
                  <a:pt x="11431680" y="194126"/>
                  <a:pt x="11431680" y="186746"/>
                </a:cubicBezTo>
                <a:cubicBezTo>
                  <a:pt x="11431680" y="179365"/>
                  <a:pt x="11431680" y="179365"/>
                  <a:pt x="11441748" y="179365"/>
                </a:cubicBezTo>
                <a:cubicBezTo>
                  <a:pt x="11441748" y="175675"/>
                  <a:pt x="11439861" y="173830"/>
                  <a:pt x="11437186" y="173369"/>
                </a:cubicBezTo>
                <a:close/>
                <a:moveTo>
                  <a:pt x="9157375" y="172012"/>
                </a:moveTo>
                <a:cubicBezTo>
                  <a:pt x="9156134" y="171709"/>
                  <a:pt x="9154785" y="171720"/>
                  <a:pt x="9153440" y="172155"/>
                </a:cubicBezTo>
                <a:cubicBezTo>
                  <a:pt x="9149750" y="173314"/>
                  <a:pt x="9145938" y="177490"/>
                  <a:pt x="9143380" y="186769"/>
                </a:cubicBezTo>
                <a:cubicBezTo>
                  <a:pt x="9170154" y="191640"/>
                  <a:pt x="9166166" y="174134"/>
                  <a:pt x="9157375" y="172012"/>
                </a:cubicBezTo>
                <a:close/>
                <a:moveTo>
                  <a:pt x="389915" y="171923"/>
                </a:moveTo>
                <a:cubicBezTo>
                  <a:pt x="389915" y="179049"/>
                  <a:pt x="399964" y="179049"/>
                  <a:pt x="410030" y="179049"/>
                </a:cubicBezTo>
                <a:cubicBezTo>
                  <a:pt x="410030" y="171923"/>
                  <a:pt x="399964" y="171923"/>
                  <a:pt x="389915" y="171923"/>
                </a:cubicBezTo>
                <a:close/>
                <a:moveTo>
                  <a:pt x="625997" y="171923"/>
                </a:moveTo>
                <a:cubicBezTo>
                  <a:pt x="625997" y="179049"/>
                  <a:pt x="635732" y="179049"/>
                  <a:pt x="635732" y="179049"/>
                </a:cubicBezTo>
                <a:cubicBezTo>
                  <a:pt x="635732" y="179049"/>
                  <a:pt x="635732" y="171923"/>
                  <a:pt x="625997" y="171923"/>
                </a:cubicBezTo>
                <a:close/>
                <a:moveTo>
                  <a:pt x="695969" y="171923"/>
                </a:moveTo>
                <a:cubicBezTo>
                  <a:pt x="695969" y="179049"/>
                  <a:pt x="695969" y="179049"/>
                  <a:pt x="695969" y="179049"/>
                </a:cubicBezTo>
                <a:cubicBezTo>
                  <a:pt x="706313" y="179049"/>
                  <a:pt x="706313" y="171923"/>
                  <a:pt x="695969" y="171923"/>
                </a:cubicBezTo>
                <a:close/>
                <a:moveTo>
                  <a:pt x="1023928" y="171923"/>
                </a:moveTo>
                <a:cubicBezTo>
                  <a:pt x="1012976" y="171923"/>
                  <a:pt x="1012976" y="179272"/>
                  <a:pt x="1012976" y="179272"/>
                </a:cubicBezTo>
                <a:cubicBezTo>
                  <a:pt x="1012976" y="179272"/>
                  <a:pt x="1023928" y="186621"/>
                  <a:pt x="1023928" y="179272"/>
                </a:cubicBezTo>
                <a:cubicBezTo>
                  <a:pt x="1023928" y="179272"/>
                  <a:pt x="1023928" y="179272"/>
                  <a:pt x="1023928" y="171923"/>
                </a:cubicBezTo>
                <a:close/>
                <a:moveTo>
                  <a:pt x="1534829" y="171923"/>
                </a:moveTo>
                <a:cubicBezTo>
                  <a:pt x="1534829" y="171923"/>
                  <a:pt x="1534829" y="179272"/>
                  <a:pt x="1524688" y="171923"/>
                </a:cubicBezTo>
                <a:cubicBezTo>
                  <a:pt x="1524688" y="186621"/>
                  <a:pt x="1555111" y="171923"/>
                  <a:pt x="1534829" y="171923"/>
                </a:cubicBezTo>
                <a:close/>
                <a:moveTo>
                  <a:pt x="1841086" y="171923"/>
                </a:moveTo>
                <a:cubicBezTo>
                  <a:pt x="1841086" y="179272"/>
                  <a:pt x="1841086" y="179272"/>
                  <a:pt x="1830742" y="179272"/>
                </a:cubicBezTo>
                <a:cubicBezTo>
                  <a:pt x="1841086" y="186621"/>
                  <a:pt x="1841086" y="186621"/>
                  <a:pt x="1851430" y="186621"/>
                </a:cubicBezTo>
                <a:cubicBezTo>
                  <a:pt x="1851430" y="186621"/>
                  <a:pt x="1851430" y="186621"/>
                  <a:pt x="1851430" y="179272"/>
                </a:cubicBezTo>
                <a:cubicBezTo>
                  <a:pt x="1841086" y="186621"/>
                  <a:pt x="1841086" y="179272"/>
                  <a:pt x="1841086" y="171923"/>
                </a:cubicBezTo>
                <a:close/>
                <a:moveTo>
                  <a:pt x="1943307" y="171923"/>
                </a:moveTo>
                <a:cubicBezTo>
                  <a:pt x="1933268" y="179049"/>
                  <a:pt x="1933268" y="171923"/>
                  <a:pt x="1933268" y="171923"/>
                </a:cubicBezTo>
                <a:cubicBezTo>
                  <a:pt x="1933268" y="171923"/>
                  <a:pt x="1923228" y="171923"/>
                  <a:pt x="1923228" y="179049"/>
                </a:cubicBezTo>
                <a:cubicBezTo>
                  <a:pt x="1943307" y="179049"/>
                  <a:pt x="1943307" y="179049"/>
                  <a:pt x="1943307" y="179049"/>
                </a:cubicBezTo>
                <a:cubicBezTo>
                  <a:pt x="1943307" y="171923"/>
                  <a:pt x="1943307" y="171923"/>
                  <a:pt x="1943307" y="171923"/>
                </a:cubicBezTo>
                <a:close/>
                <a:moveTo>
                  <a:pt x="2045528" y="171923"/>
                </a:moveTo>
                <a:cubicBezTo>
                  <a:pt x="2045528" y="171923"/>
                  <a:pt x="2045528" y="179049"/>
                  <a:pt x="2035184" y="171923"/>
                </a:cubicBezTo>
                <a:cubicBezTo>
                  <a:pt x="2035184" y="179049"/>
                  <a:pt x="2045528" y="179049"/>
                  <a:pt x="2045528" y="179049"/>
                </a:cubicBezTo>
                <a:cubicBezTo>
                  <a:pt x="2045528" y="179049"/>
                  <a:pt x="2045528" y="179049"/>
                  <a:pt x="2045528" y="171923"/>
                </a:cubicBezTo>
                <a:close/>
                <a:moveTo>
                  <a:pt x="2065485" y="171923"/>
                </a:moveTo>
                <a:cubicBezTo>
                  <a:pt x="2065485" y="179346"/>
                  <a:pt x="2055384" y="186769"/>
                  <a:pt x="2055384" y="186769"/>
                </a:cubicBezTo>
                <a:cubicBezTo>
                  <a:pt x="2045284" y="186769"/>
                  <a:pt x="2035184" y="186769"/>
                  <a:pt x="2035184" y="194192"/>
                </a:cubicBezTo>
                <a:cubicBezTo>
                  <a:pt x="2045284" y="186769"/>
                  <a:pt x="2065485" y="186769"/>
                  <a:pt x="2075585" y="194192"/>
                </a:cubicBezTo>
                <a:cubicBezTo>
                  <a:pt x="2075585" y="188624"/>
                  <a:pt x="2081267" y="187233"/>
                  <a:pt x="2084107" y="183753"/>
                </a:cubicBezTo>
                <a:lnTo>
                  <a:pt x="2084328" y="183138"/>
                </a:lnTo>
                <a:lnTo>
                  <a:pt x="2081424" y="185609"/>
                </a:lnTo>
                <a:cubicBezTo>
                  <a:pt x="2080004" y="186305"/>
                  <a:pt x="2078110" y="186769"/>
                  <a:pt x="2075585" y="186769"/>
                </a:cubicBezTo>
                <a:cubicBezTo>
                  <a:pt x="2075585" y="179346"/>
                  <a:pt x="2075585" y="179346"/>
                  <a:pt x="2065485" y="171923"/>
                </a:cubicBezTo>
                <a:close/>
                <a:moveTo>
                  <a:pt x="2249360" y="171923"/>
                </a:moveTo>
                <a:cubicBezTo>
                  <a:pt x="2239321" y="179272"/>
                  <a:pt x="2239321" y="179272"/>
                  <a:pt x="2229281" y="179272"/>
                </a:cubicBezTo>
                <a:cubicBezTo>
                  <a:pt x="2239321" y="179272"/>
                  <a:pt x="2239321" y="186621"/>
                  <a:pt x="2249360" y="186621"/>
                </a:cubicBezTo>
                <a:cubicBezTo>
                  <a:pt x="2249360" y="179272"/>
                  <a:pt x="2249360" y="171923"/>
                  <a:pt x="2249360" y="171923"/>
                </a:cubicBezTo>
                <a:close/>
                <a:moveTo>
                  <a:pt x="2535741" y="171923"/>
                </a:moveTo>
                <a:cubicBezTo>
                  <a:pt x="2535741" y="179272"/>
                  <a:pt x="2525803" y="179272"/>
                  <a:pt x="2515865" y="179272"/>
                </a:cubicBezTo>
                <a:cubicBezTo>
                  <a:pt x="2515865" y="186621"/>
                  <a:pt x="2515865" y="186621"/>
                  <a:pt x="2515865" y="186621"/>
                </a:cubicBezTo>
                <a:cubicBezTo>
                  <a:pt x="2525803" y="186621"/>
                  <a:pt x="2535741" y="179272"/>
                  <a:pt x="2535741" y="179272"/>
                </a:cubicBezTo>
                <a:cubicBezTo>
                  <a:pt x="2535741" y="179272"/>
                  <a:pt x="2545680" y="171923"/>
                  <a:pt x="2535741" y="171923"/>
                </a:cubicBezTo>
                <a:close/>
                <a:moveTo>
                  <a:pt x="2555719" y="171923"/>
                </a:moveTo>
                <a:cubicBezTo>
                  <a:pt x="2555719" y="179049"/>
                  <a:pt x="2545679" y="179049"/>
                  <a:pt x="2545679" y="179049"/>
                </a:cubicBezTo>
                <a:cubicBezTo>
                  <a:pt x="2555719" y="179049"/>
                  <a:pt x="2555719" y="179049"/>
                  <a:pt x="2565758" y="179049"/>
                </a:cubicBezTo>
                <a:cubicBezTo>
                  <a:pt x="2565758" y="171923"/>
                  <a:pt x="2555719" y="179049"/>
                  <a:pt x="2555719" y="171923"/>
                </a:cubicBezTo>
                <a:close/>
                <a:moveTo>
                  <a:pt x="2720002" y="171923"/>
                </a:moveTo>
                <a:cubicBezTo>
                  <a:pt x="2720002" y="171923"/>
                  <a:pt x="2720002" y="179049"/>
                  <a:pt x="2709962" y="179049"/>
                </a:cubicBezTo>
                <a:cubicBezTo>
                  <a:pt x="2720002" y="179049"/>
                  <a:pt x="2730042" y="171923"/>
                  <a:pt x="2720002" y="171923"/>
                </a:cubicBezTo>
                <a:close/>
                <a:moveTo>
                  <a:pt x="2862077" y="171923"/>
                </a:moveTo>
                <a:cubicBezTo>
                  <a:pt x="2862077" y="179049"/>
                  <a:pt x="2862077" y="179049"/>
                  <a:pt x="2862077" y="179049"/>
                </a:cubicBezTo>
                <a:cubicBezTo>
                  <a:pt x="2873759" y="179049"/>
                  <a:pt x="2873759" y="179049"/>
                  <a:pt x="2883981" y="179049"/>
                </a:cubicBezTo>
                <a:cubicBezTo>
                  <a:pt x="2883981" y="171923"/>
                  <a:pt x="2873759" y="171923"/>
                  <a:pt x="2862077" y="171923"/>
                </a:cubicBezTo>
                <a:close/>
                <a:moveTo>
                  <a:pt x="9664191" y="171923"/>
                </a:moveTo>
                <a:cubicBezTo>
                  <a:pt x="9664191" y="179049"/>
                  <a:pt x="9674240" y="179049"/>
                  <a:pt x="9684306" y="179049"/>
                </a:cubicBezTo>
                <a:cubicBezTo>
                  <a:pt x="9684306" y="171923"/>
                  <a:pt x="9674240" y="171923"/>
                  <a:pt x="9664191" y="171923"/>
                </a:cubicBezTo>
                <a:close/>
                <a:moveTo>
                  <a:pt x="9900273" y="171923"/>
                </a:moveTo>
                <a:cubicBezTo>
                  <a:pt x="9900273" y="179049"/>
                  <a:pt x="9910008" y="179049"/>
                  <a:pt x="9910008" y="179049"/>
                </a:cubicBezTo>
                <a:cubicBezTo>
                  <a:pt x="9910008" y="179049"/>
                  <a:pt x="9910008" y="171923"/>
                  <a:pt x="9900273" y="171923"/>
                </a:cubicBezTo>
                <a:close/>
                <a:moveTo>
                  <a:pt x="9970245" y="171923"/>
                </a:moveTo>
                <a:cubicBezTo>
                  <a:pt x="9970245" y="179049"/>
                  <a:pt x="9970245" y="179049"/>
                  <a:pt x="9970245" y="179049"/>
                </a:cubicBezTo>
                <a:cubicBezTo>
                  <a:pt x="9980589" y="179049"/>
                  <a:pt x="9980589" y="171923"/>
                  <a:pt x="9970245" y="171923"/>
                </a:cubicBezTo>
                <a:close/>
                <a:moveTo>
                  <a:pt x="10298204" y="171923"/>
                </a:moveTo>
                <a:cubicBezTo>
                  <a:pt x="10287251" y="171923"/>
                  <a:pt x="10287251" y="179272"/>
                  <a:pt x="10287251" y="179272"/>
                </a:cubicBezTo>
                <a:cubicBezTo>
                  <a:pt x="10287251" y="179272"/>
                  <a:pt x="10298204" y="186621"/>
                  <a:pt x="10298204" y="179272"/>
                </a:cubicBezTo>
                <a:cubicBezTo>
                  <a:pt x="10298204" y="179272"/>
                  <a:pt x="10298204" y="179272"/>
                  <a:pt x="10298204" y="171923"/>
                </a:cubicBezTo>
                <a:close/>
                <a:moveTo>
                  <a:pt x="10809105" y="171923"/>
                </a:moveTo>
                <a:cubicBezTo>
                  <a:pt x="10809105" y="171923"/>
                  <a:pt x="10809105" y="179272"/>
                  <a:pt x="10798964" y="171923"/>
                </a:cubicBezTo>
                <a:cubicBezTo>
                  <a:pt x="10798964" y="186621"/>
                  <a:pt x="10829387" y="171923"/>
                  <a:pt x="10809105" y="171923"/>
                </a:cubicBezTo>
                <a:close/>
                <a:moveTo>
                  <a:pt x="11115362" y="171923"/>
                </a:moveTo>
                <a:cubicBezTo>
                  <a:pt x="11115362" y="179272"/>
                  <a:pt x="11115362" y="179272"/>
                  <a:pt x="11105018" y="179272"/>
                </a:cubicBezTo>
                <a:cubicBezTo>
                  <a:pt x="11115362" y="186621"/>
                  <a:pt x="11115362" y="186621"/>
                  <a:pt x="11125706" y="186621"/>
                </a:cubicBezTo>
                <a:cubicBezTo>
                  <a:pt x="11125706" y="186621"/>
                  <a:pt x="11125706" y="186621"/>
                  <a:pt x="11125706" y="179272"/>
                </a:cubicBezTo>
                <a:cubicBezTo>
                  <a:pt x="11115362" y="186621"/>
                  <a:pt x="11115362" y="179272"/>
                  <a:pt x="11115362" y="171923"/>
                </a:cubicBezTo>
                <a:close/>
                <a:moveTo>
                  <a:pt x="11217583" y="171923"/>
                </a:moveTo>
                <a:cubicBezTo>
                  <a:pt x="11207543" y="179049"/>
                  <a:pt x="11207543" y="171923"/>
                  <a:pt x="11207543" y="171923"/>
                </a:cubicBezTo>
                <a:cubicBezTo>
                  <a:pt x="11207543" y="171923"/>
                  <a:pt x="11197504" y="171923"/>
                  <a:pt x="11197504" y="179049"/>
                </a:cubicBezTo>
                <a:cubicBezTo>
                  <a:pt x="11217583" y="179049"/>
                  <a:pt x="11217583" y="179049"/>
                  <a:pt x="11217583" y="179049"/>
                </a:cubicBezTo>
                <a:cubicBezTo>
                  <a:pt x="11217583" y="171923"/>
                  <a:pt x="11217583" y="171923"/>
                  <a:pt x="11217583" y="171923"/>
                </a:cubicBezTo>
                <a:close/>
                <a:moveTo>
                  <a:pt x="11319803" y="171923"/>
                </a:moveTo>
                <a:cubicBezTo>
                  <a:pt x="11319803" y="171923"/>
                  <a:pt x="11319803" y="179049"/>
                  <a:pt x="11309459" y="171923"/>
                </a:cubicBezTo>
                <a:cubicBezTo>
                  <a:pt x="11309459" y="179049"/>
                  <a:pt x="11319803" y="179049"/>
                  <a:pt x="11319803" y="179049"/>
                </a:cubicBezTo>
                <a:cubicBezTo>
                  <a:pt x="11319803" y="179049"/>
                  <a:pt x="11319803" y="179049"/>
                  <a:pt x="11319803" y="171923"/>
                </a:cubicBezTo>
                <a:close/>
                <a:moveTo>
                  <a:pt x="11339760" y="171923"/>
                </a:moveTo>
                <a:cubicBezTo>
                  <a:pt x="11339760" y="179346"/>
                  <a:pt x="11329660" y="186769"/>
                  <a:pt x="11329660" y="186769"/>
                </a:cubicBezTo>
                <a:cubicBezTo>
                  <a:pt x="11319560" y="186769"/>
                  <a:pt x="11309459" y="186769"/>
                  <a:pt x="11309459" y="194192"/>
                </a:cubicBezTo>
                <a:cubicBezTo>
                  <a:pt x="11319560" y="186769"/>
                  <a:pt x="11339760" y="186769"/>
                  <a:pt x="11349861" y="194192"/>
                </a:cubicBezTo>
                <a:cubicBezTo>
                  <a:pt x="11349861" y="188624"/>
                  <a:pt x="11355543" y="187233"/>
                  <a:pt x="11358383" y="183753"/>
                </a:cubicBezTo>
                <a:lnTo>
                  <a:pt x="11358604" y="183138"/>
                </a:lnTo>
                <a:lnTo>
                  <a:pt x="11355700" y="185609"/>
                </a:lnTo>
                <a:cubicBezTo>
                  <a:pt x="11354280" y="186305"/>
                  <a:pt x="11352386" y="186769"/>
                  <a:pt x="11349861" y="186769"/>
                </a:cubicBezTo>
                <a:cubicBezTo>
                  <a:pt x="11349861" y="179346"/>
                  <a:pt x="11349861" y="179346"/>
                  <a:pt x="11339760" y="171923"/>
                </a:cubicBezTo>
                <a:close/>
                <a:moveTo>
                  <a:pt x="11523636" y="171923"/>
                </a:moveTo>
                <a:cubicBezTo>
                  <a:pt x="11513597" y="179272"/>
                  <a:pt x="11513597" y="179272"/>
                  <a:pt x="11503557" y="179272"/>
                </a:cubicBezTo>
                <a:cubicBezTo>
                  <a:pt x="11513597" y="179272"/>
                  <a:pt x="11513597" y="186621"/>
                  <a:pt x="11523636" y="186621"/>
                </a:cubicBezTo>
                <a:cubicBezTo>
                  <a:pt x="11523636" y="179272"/>
                  <a:pt x="11523636" y="171923"/>
                  <a:pt x="11523636" y="171923"/>
                </a:cubicBezTo>
                <a:close/>
                <a:moveTo>
                  <a:pt x="11810017" y="171923"/>
                </a:moveTo>
                <a:cubicBezTo>
                  <a:pt x="11810017" y="179272"/>
                  <a:pt x="11800079" y="179272"/>
                  <a:pt x="11790140" y="179272"/>
                </a:cubicBezTo>
                <a:cubicBezTo>
                  <a:pt x="11790140" y="186621"/>
                  <a:pt x="11790140" y="186621"/>
                  <a:pt x="11790140" y="186621"/>
                </a:cubicBezTo>
                <a:cubicBezTo>
                  <a:pt x="11800079" y="186621"/>
                  <a:pt x="11810017" y="179272"/>
                  <a:pt x="11810017" y="179272"/>
                </a:cubicBezTo>
                <a:cubicBezTo>
                  <a:pt x="11810017" y="179272"/>
                  <a:pt x="11819955" y="171923"/>
                  <a:pt x="11810017" y="171923"/>
                </a:cubicBezTo>
                <a:close/>
                <a:moveTo>
                  <a:pt x="11829995" y="171923"/>
                </a:moveTo>
                <a:cubicBezTo>
                  <a:pt x="11829995" y="179049"/>
                  <a:pt x="11819955" y="179049"/>
                  <a:pt x="11819955" y="179049"/>
                </a:cubicBezTo>
                <a:cubicBezTo>
                  <a:pt x="11829995" y="179049"/>
                  <a:pt x="11829995" y="179049"/>
                  <a:pt x="11840034" y="179049"/>
                </a:cubicBezTo>
                <a:cubicBezTo>
                  <a:pt x="11840034" y="171923"/>
                  <a:pt x="11829995" y="179049"/>
                  <a:pt x="11829995" y="171923"/>
                </a:cubicBezTo>
                <a:close/>
                <a:moveTo>
                  <a:pt x="11994278" y="171923"/>
                </a:moveTo>
                <a:cubicBezTo>
                  <a:pt x="11994278" y="171923"/>
                  <a:pt x="11994278" y="179049"/>
                  <a:pt x="11984238" y="179049"/>
                </a:cubicBezTo>
                <a:cubicBezTo>
                  <a:pt x="11994278" y="179049"/>
                  <a:pt x="12004317" y="171923"/>
                  <a:pt x="11994278" y="171923"/>
                </a:cubicBezTo>
                <a:close/>
                <a:moveTo>
                  <a:pt x="12136352" y="171923"/>
                </a:moveTo>
                <a:cubicBezTo>
                  <a:pt x="12136352" y="179049"/>
                  <a:pt x="12136352" y="179049"/>
                  <a:pt x="12136352" y="179049"/>
                </a:cubicBezTo>
                <a:cubicBezTo>
                  <a:pt x="12148035" y="179049"/>
                  <a:pt x="12148035" y="179049"/>
                  <a:pt x="12158257" y="179049"/>
                </a:cubicBezTo>
                <a:cubicBezTo>
                  <a:pt x="12158257" y="171923"/>
                  <a:pt x="12148035" y="171923"/>
                  <a:pt x="12136352" y="171923"/>
                </a:cubicBezTo>
                <a:close/>
                <a:moveTo>
                  <a:pt x="5059825" y="171922"/>
                </a:moveTo>
                <a:cubicBezTo>
                  <a:pt x="5059825" y="171922"/>
                  <a:pt x="5049481" y="171922"/>
                  <a:pt x="5049481" y="179049"/>
                </a:cubicBezTo>
                <a:cubicBezTo>
                  <a:pt x="5049481" y="179049"/>
                  <a:pt x="5059825" y="179049"/>
                  <a:pt x="5059825" y="171922"/>
                </a:cubicBezTo>
                <a:close/>
                <a:moveTo>
                  <a:pt x="8357083" y="171802"/>
                </a:moveTo>
                <a:cubicBezTo>
                  <a:pt x="8355549" y="171465"/>
                  <a:pt x="8353706" y="171914"/>
                  <a:pt x="8351251" y="173712"/>
                </a:cubicBezTo>
                <a:cubicBezTo>
                  <a:pt x="8351251" y="180902"/>
                  <a:pt x="8341428" y="180902"/>
                  <a:pt x="8341428" y="180902"/>
                </a:cubicBezTo>
                <a:cubicBezTo>
                  <a:pt x="8341428" y="188092"/>
                  <a:pt x="8351251" y="188092"/>
                  <a:pt x="8351251" y="188092"/>
                </a:cubicBezTo>
                <a:cubicBezTo>
                  <a:pt x="8356162" y="188092"/>
                  <a:pt x="8356162" y="188092"/>
                  <a:pt x="8354934" y="188092"/>
                </a:cubicBezTo>
                <a:lnTo>
                  <a:pt x="8359845" y="188092"/>
                </a:lnTo>
                <a:cubicBezTo>
                  <a:pt x="8361073" y="188092"/>
                  <a:pt x="8361073" y="188092"/>
                  <a:pt x="8361073" y="188092"/>
                </a:cubicBezTo>
                <a:cubicBezTo>
                  <a:pt x="8361073" y="188092"/>
                  <a:pt x="8351251" y="188092"/>
                  <a:pt x="8351251" y="180902"/>
                </a:cubicBezTo>
                <a:cubicBezTo>
                  <a:pt x="8361073" y="180902"/>
                  <a:pt x="8361073" y="180902"/>
                  <a:pt x="8370896" y="180902"/>
                </a:cubicBezTo>
                <a:cubicBezTo>
                  <a:pt x="8363529" y="180902"/>
                  <a:pt x="8361687" y="172813"/>
                  <a:pt x="8357083" y="171802"/>
                </a:cubicBezTo>
                <a:close/>
                <a:moveTo>
                  <a:pt x="6505701" y="171638"/>
                </a:moveTo>
                <a:cubicBezTo>
                  <a:pt x="6504136" y="171416"/>
                  <a:pt x="6502257" y="171860"/>
                  <a:pt x="6499753" y="173640"/>
                </a:cubicBezTo>
                <a:cubicBezTo>
                  <a:pt x="6509771" y="173640"/>
                  <a:pt x="6509771" y="173640"/>
                  <a:pt x="6509771" y="180758"/>
                </a:cubicBezTo>
                <a:cubicBezTo>
                  <a:pt x="6519790" y="180758"/>
                  <a:pt x="6519790" y="180758"/>
                  <a:pt x="6519790" y="180758"/>
                </a:cubicBezTo>
                <a:cubicBezTo>
                  <a:pt x="6519790" y="173640"/>
                  <a:pt x="6519790" y="173640"/>
                  <a:pt x="6519790" y="173640"/>
                </a:cubicBezTo>
                <a:cubicBezTo>
                  <a:pt x="6512276" y="178979"/>
                  <a:pt x="6510398" y="172305"/>
                  <a:pt x="6505701" y="171638"/>
                </a:cubicBezTo>
                <a:close/>
                <a:moveTo>
                  <a:pt x="6771524" y="171638"/>
                </a:moveTo>
                <a:cubicBezTo>
                  <a:pt x="6770914" y="171416"/>
                  <a:pt x="6769696" y="171860"/>
                  <a:pt x="6767258" y="173640"/>
                </a:cubicBezTo>
                <a:cubicBezTo>
                  <a:pt x="6756114" y="173640"/>
                  <a:pt x="6767258" y="180758"/>
                  <a:pt x="6767258" y="187876"/>
                </a:cubicBezTo>
                <a:cubicBezTo>
                  <a:pt x="6756114" y="187876"/>
                  <a:pt x="6756114" y="187876"/>
                  <a:pt x="6756114" y="187876"/>
                </a:cubicBezTo>
                <a:cubicBezTo>
                  <a:pt x="6756114" y="194994"/>
                  <a:pt x="6756114" y="194994"/>
                  <a:pt x="6756114" y="194994"/>
                </a:cubicBezTo>
                <a:cubicBezTo>
                  <a:pt x="6767258" y="194994"/>
                  <a:pt x="6767258" y="187876"/>
                  <a:pt x="6777009" y="194994"/>
                </a:cubicBezTo>
                <a:cubicBezTo>
                  <a:pt x="6786759" y="187876"/>
                  <a:pt x="6777009" y="180758"/>
                  <a:pt x="6777009" y="173640"/>
                </a:cubicBezTo>
                <a:cubicBezTo>
                  <a:pt x="6769696" y="178978"/>
                  <a:pt x="6773352" y="172305"/>
                  <a:pt x="6771524" y="171638"/>
                </a:cubicBezTo>
                <a:close/>
                <a:moveTo>
                  <a:pt x="6320208" y="170762"/>
                </a:moveTo>
                <a:cubicBezTo>
                  <a:pt x="6317390" y="169731"/>
                  <a:pt x="6311754" y="173856"/>
                  <a:pt x="6311754" y="173856"/>
                </a:cubicBezTo>
                <a:cubicBezTo>
                  <a:pt x="6311754" y="173856"/>
                  <a:pt x="6311754" y="173856"/>
                  <a:pt x="6321773" y="173856"/>
                </a:cubicBezTo>
                <a:cubicBezTo>
                  <a:pt x="6321773" y="172022"/>
                  <a:pt x="6321147" y="171106"/>
                  <a:pt x="6320208" y="170762"/>
                </a:cubicBezTo>
                <a:close/>
                <a:moveTo>
                  <a:pt x="5172411" y="170637"/>
                </a:moveTo>
                <a:cubicBezTo>
                  <a:pt x="5171946" y="169636"/>
                  <a:pt x="5170063" y="173640"/>
                  <a:pt x="5162549" y="173640"/>
                </a:cubicBezTo>
                <a:cubicBezTo>
                  <a:pt x="5162549" y="180758"/>
                  <a:pt x="5162549" y="180758"/>
                  <a:pt x="5162549" y="180758"/>
                </a:cubicBezTo>
                <a:cubicBezTo>
                  <a:pt x="5162549" y="173640"/>
                  <a:pt x="5172568" y="173640"/>
                  <a:pt x="5172568" y="173640"/>
                </a:cubicBezTo>
                <a:cubicBezTo>
                  <a:pt x="5172568" y="171860"/>
                  <a:pt x="5172568" y="170971"/>
                  <a:pt x="5172411" y="170637"/>
                </a:cubicBezTo>
                <a:close/>
                <a:moveTo>
                  <a:pt x="1903463" y="169642"/>
                </a:moveTo>
                <a:cubicBezTo>
                  <a:pt x="1903149" y="169412"/>
                  <a:pt x="1903149" y="169872"/>
                  <a:pt x="1903149" y="171712"/>
                </a:cubicBezTo>
                <a:cubicBezTo>
                  <a:pt x="1903149" y="179074"/>
                  <a:pt x="1903149" y="179074"/>
                  <a:pt x="1913188" y="186435"/>
                </a:cubicBezTo>
                <a:cubicBezTo>
                  <a:pt x="1913188" y="186435"/>
                  <a:pt x="1913188" y="186435"/>
                  <a:pt x="1923228" y="186435"/>
                </a:cubicBezTo>
                <a:cubicBezTo>
                  <a:pt x="1923228" y="182755"/>
                  <a:pt x="1923228" y="180914"/>
                  <a:pt x="1923228" y="179074"/>
                </a:cubicBezTo>
                <a:lnTo>
                  <a:pt x="1923228" y="179049"/>
                </a:lnTo>
                <a:lnTo>
                  <a:pt x="1923228" y="176083"/>
                </a:lnTo>
                <a:cubicBezTo>
                  <a:pt x="1923228" y="174933"/>
                  <a:pt x="1923228" y="173553"/>
                  <a:pt x="1923228" y="171712"/>
                </a:cubicBezTo>
                <a:cubicBezTo>
                  <a:pt x="1908168" y="177233"/>
                  <a:pt x="1904404" y="170332"/>
                  <a:pt x="1903463" y="169642"/>
                </a:cubicBezTo>
                <a:close/>
                <a:moveTo>
                  <a:pt x="11177739" y="169642"/>
                </a:moveTo>
                <a:cubicBezTo>
                  <a:pt x="11177425" y="169412"/>
                  <a:pt x="11177425" y="169872"/>
                  <a:pt x="11177425" y="171712"/>
                </a:cubicBezTo>
                <a:cubicBezTo>
                  <a:pt x="11177425" y="179074"/>
                  <a:pt x="11177425" y="179074"/>
                  <a:pt x="11187464" y="186435"/>
                </a:cubicBezTo>
                <a:cubicBezTo>
                  <a:pt x="11187464" y="186435"/>
                  <a:pt x="11187464" y="186435"/>
                  <a:pt x="11197504" y="186435"/>
                </a:cubicBezTo>
                <a:cubicBezTo>
                  <a:pt x="11197504" y="182755"/>
                  <a:pt x="11197504" y="180914"/>
                  <a:pt x="11197504" y="179074"/>
                </a:cubicBezTo>
                <a:lnTo>
                  <a:pt x="11197504" y="179049"/>
                </a:lnTo>
                <a:lnTo>
                  <a:pt x="11197504" y="176083"/>
                </a:lnTo>
                <a:cubicBezTo>
                  <a:pt x="11197504" y="174933"/>
                  <a:pt x="11197504" y="173553"/>
                  <a:pt x="11197504" y="171712"/>
                </a:cubicBezTo>
                <a:cubicBezTo>
                  <a:pt x="11182444" y="177233"/>
                  <a:pt x="11178680" y="170332"/>
                  <a:pt x="11177739" y="169642"/>
                </a:cubicBezTo>
                <a:close/>
                <a:moveTo>
                  <a:pt x="2437647" y="168871"/>
                </a:moveTo>
                <a:cubicBezTo>
                  <a:pt x="2432928" y="167833"/>
                  <a:pt x="2431040" y="171985"/>
                  <a:pt x="2423489" y="171985"/>
                </a:cubicBezTo>
                <a:cubicBezTo>
                  <a:pt x="2433557" y="179365"/>
                  <a:pt x="2423489" y="186746"/>
                  <a:pt x="2423489" y="186746"/>
                </a:cubicBezTo>
                <a:cubicBezTo>
                  <a:pt x="2423489" y="186746"/>
                  <a:pt x="2434816" y="182594"/>
                  <a:pt x="2440479" y="183632"/>
                </a:cubicBezTo>
                <a:lnTo>
                  <a:pt x="2443550" y="186671"/>
                </a:lnTo>
                <a:lnTo>
                  <a:pt x="2443625" y="186713"/>
                </a:lnTo>
                <a:lnTo>
                  <a:pt x="2443625" y="176598"/>
                </a:lnTo>
                <a:cubicBezTo>
                  <a:pt x="2443625" y="173830"/>
                  <a:pt x="2443625" y="171985"/>
                  <a:pt x="2443625" y="171985"/>
                </a:cubicBezTo>
                <a:cubicBezTo>
                  <a:pt x="2441108" y="170140"/>
                  <a:pt x="2439220" y="169217"/>
                  <a:pt x="2437647" y="168871"/>
                </a:cubicBezTo>
                <a:close/>
                <a:moveTo>
                  <a:pt x="11711923" y="168871"/>
                </a:moveTo>
                <a:cubicBezTo>
                  <a:pt x="11707203" y="167833"/>
                  <a:pt x="11705316" y="171985"/>
                  <a:pt x="11697765" y="171985"/>
                </a:cubicBezTo>
                <a:cubicBezTo>
                  <a:pt x="11707833" y="179365"/>
                  <a:pt x="11697765" y="186746"/>
                  <a:pt x="11697765" y="186746"/>
                </a:cubicBezTo>
                <a:cubicBezTo>
                  <a:pt x="11697765" y="186746"/>
                  <a:pt x="11709091" y="182594"/>
                  <a:pt x="11714755" y="183632"/>
                </a:cubicBezTo>
                <a:lnTo>
                  <a:pt x="11717825" y="186671"/>
                </a:lnTo>
                <a:lnTo>
                  <a:pt x="11717901" y="186713"/>
                </a:lnTo>
                <a:lnTo>
                  <a:pt x="11717901" y="176598"/>
                </a:lnTo>
                <a:cubicBezTo>
                  <a:pt x="11717901" y="173830"/>
                  <a:pt x="11717901" y="171985"/>
                  <a:pt x="11717901" y="171985"/>
                </a:cubicBezTo>
                <a:cubicBezTo>
                  <a:pt x="11715384" y="170140"/>
                  <a:pt x="11713496" y="169217"/>
                  <a:pt x="11711923" y="168871"/>
                </a:cubicBezTo>
                <a:close/>
                <a:moveTo>
                  <a:pt x="1819071" y="168667"/>
                </a:moveTo>
                <a:lnTo>
                  <a:pt x="1816772" y="170646"/>
                </a:lnTo>
                <a:cubicBezTo>
                  <a:pt x="1815360" y="171345"/>
                  <a:pt x="1813478" y="171811"/>
                  <a:pt x="1810968" y="171811"/>
                </a:cubicBezTo>
                <a:cubicBezTo>
                  <a:pt x="1805948" y="175541"/>
                  <a:pt x="1805948" y="181137"/>
                  <a:pt x="1808458" y="184868"/>
                </a:cubicBezTo>
                <a:lnTo>
                  <a:pt x="1811005" y="186649"/>
                </a:lnTo>
                <a:close/>
                <a:moveTo>
                  <a:pt x="11093347" y="168667"/>
                </a:moveTo>
                <a:lnTo>
                  <a:pt x="11091048" y="170646"/>
                </a:lnTo>
                <a:cubicBezTo>
                  <a:pt x="11089636" y="171345"/>
                  <a:pt x="11087753" y="171811"/>
                  <a:pt x="11085243" y="171811"/>
                </a:cubicBezTo>
                <a:cubicBezTo>
                  <a:pt x="11080224" y="175541"/>
                  <a:pt x="11080224" y="181137"/>
                  <a:pt x="11082733" y="184868"/>
                </a:cubicBezTo>
                <a:lnTo>
                  <a:pt x="11085281" y="186649"/>
                </a:lnTo>
                <a:close/>
                <a:moveTo>
                  <a:pt x="2522272" y="168599"/>
                </a:moveTo>
                <a:cubicBezTo>
                  <a:pt x="2516093" y="167566"/>
                  <a:pt x="2502783" y="171700"/>
                  <a:pt x="2495177" y="171700"/>
                </a:cubicBezTo>
                <a:cubicBezTo>
                  <a:pt x="2495177" y="179049"/>
                  <a:pt x="2515459" y="171700"/>
                  <a:pt x="2525600" y="171700"/>
                </a:cubicBezTo>
                <a:cubicBezTo>
                  <a:pt x="2525600" y="169863"/>
                  <a:pt x="2524332" y="168944"/>
                  <a:pt x="2522272" y="168599"/>
                </a:cubicBezTo>
                <a:close/>
                <a:moveTo>
                  <a:pt x="11796548" y="168599"/>
                </a:moveTo>
                <a:cubicBezTo>
                  <a:pt x="11790369" y="167566"/>
                  <a:pt x="11777059" y="171700"/>
                  <a:pt x="11769453" y="171700"/>
                </a:cubicBezTo>
                <a:cubicBezTo>
                  <a:pt x="11769453" y="179049"/>
                  <a:pt x="11789735" y="171700"/>
                  <a:pt x="11799876" y="171700"/>
                </a:cubicBezTo>
                <a:cubicBezTo>
                  <a:pt x="11799876" y="169863"/>
                  <a:pt x="11798608" y="168944"/>
                  <a:pt x="11796548" y="168599"/>
                </a:cubicBezTo>
                <a:close/>
                <a:moveTo>
                  <a:pt x="6717596" y="167885"/>
                </a:moveTo>
                <a:lnTo>
                  <a:pt x="6718609" y="170218"/>
                </a:lnTo>
                <a:cubicBezTo>
                  <a:pt x="6719828" y="172005"/>
                  <a:pt x="6722266" y="173790"/>
                  <a:pt x="6727142" y="173790"/>
                </a:cubicBezTo>
                <a:cubicBezTo>
                  <a:pt x="6725923" y="172005"/>
                  <a:pt x="6724399" y="170665"/>
                  <a:pt x="6722666" y="169674"/>
                </a:cubicBezTo>
                <a:close/>
                <a:moveTo>
                  <a:pt x="5242107" y="166646"/>
                </a:moveTo>
                <a:cubicBezTo>
                  <a:pt x="5232355" y="166646"/>
                  <a:pt x="5232355" y="166646"/>
                  <a:pt x="5222604" y="173790"/>
                </a:cubicBezTo>
                <a:cubicBezTo>
                  <a:pt x="5225042" y="175577"/>
                  <a:pt x="5227480" y="176916"/>
                  <a:pt x="5230070" y="178032"/>
                </a:cubicBezTo>
                <a:lnTo>
                  <a:pt x="5234277" y="179489"/>
                </a:lnTo>
                <a:lnTo>
                  <a:pt x="5237993" y="176693"/>
                </a:lnTo>
                <a:cubicBezTo>
                  <a:pt x="5242107" y="173344"/>
                  <a:pt x="5242107" y="172005"/>
                  <a:pt x="5242107" y="166646"/>
                </a:cubicBezTo>
                <a:close/>
                <a:moveTo>
                  <a:pt x="5767302" y="166646"/>
                </a:moveTo>
                <a:cubicBezTo>
                  <a:pt x="5767302" y="166646"/>
                  <a:pt x="5767302" y="168432"/>
                  <a:pt x="5768521" y="169325"/>
                </a:cubicBezTo>
                <a:lnTo>
                  <a:pt x="5771344" y="169652"/>
                </a:lnTo>
                <a:lnTo>
                  <a:pt x="5771416" y="168879"/>
                </a:lnTo>
                <a:cubicBezTo>
                  <a:pt x="5770959" y="167539"/>
                  <a:pt x="5769740" y="166646"/>
                  <a:pt x="5767302" y="166646"/>
                </a:cubicBezTo>
                <a:close/>
                <a:moveTo>
                  <a:pt x="6598977" y="166646"/>
                </a:moveTo>
                <a:lnTo>
                  <a:pt x="6617313" y="181423"/>
                </a:lnTo>
                <a:lnTo>
                  <a:pt x="6618480" y="180935"/>
                </a:lnTo>
                <a:cubicBezTo>
                  <a:pt x="6608729" y="173790"/>
                  <a:pt x="6608729" y="173790"/>
                  <a:pt x="6598977" y="166646"/>
                </a:cubicBezTo>
                <a:close/>
                <a:moveTo>
                  <a:pt x="6717390" y="166646"/>
                </a:moveTo>
                <a:lnTo>
                  <a:pt x="6716420" y="167646"/>
                </a:lnTo>
                <a:lnTo>
                  <a:pt x="6716933" y="167651"/>
                </a:lnTo>
                <a:lnTo>
                  <a:pt x="6717596" y="167885"/>
                </a:lnTo>
                <a:lnTo>
                  <a:pt x="6717543" y="167763"/>
                </a:lnTo>
                <a:cubicBezTo>
                  <a:pt x="6717390" y="167093"/>
                  <a:pt x="6717390" y="166646"/>
                  <a:pt x="6717390" y="166646"/>
                </a:cubicBezTo>
                <a:close/>
                <a:moveTo>
                  <a:pt x="7143308" y="166630"/>
                </a:moveTo>
                <a:cubicBezTo>
                  <a:pt x="7133557" y="166630"/>
                  <a:pt x="7133557" y="166630"/>
                  <a:pt x="7133557" y="166630"/>
                </a:cubicBezTo>
                <a:cubicBezTo>
                  <a:pt x="7133557" y="173856"/>
                  <a:pt x="7133557" y="166630"/>
                  <a:pt x="7133557" y="173856"/>
                </a:cubicBezTo>
                <a:cubicBezTo>
                  <a:pt x="7143308" y="173856"/>
                  <a:pt x="7143308" y="173856"/>
                  <a:pt x="7143308" y="173856"/>
                </a:cubicBezTo>
                <a:cubicBezTo>
                  <a:pt x="7143308" y="166630"/>
                  <a:pt x="7143308" y="166630"/>
                  <a:pt x="7143308" y="166630"/>
                </a:cubicBezTo>
                <a:close/>
                <a:moveTo>
                  <a:pt x="8618670" y="166544"/>
                </a:moveTo>
                <a:cubicBezTo>
                  <a:pt x="8618670" y="173668"/>
                  <a:pt x="8618670" y="173668"/>
                  <a:pt x="8618670" y="173668"/>
                </a:cubicBezTo>
                <a:cubicBezTo>
                  <a:pt x="8607511" y="173668"/>
                  <a:pt x="8618670" y="173668"/>
                  <a:pt x="8618670" y="180791"/>
                </a:cubicBezTo>
                <a:cubicBezTo>
                  <a:pt x="8618670" y="180791"/>
                  <a:pt x="8618670" y="180791"/>
                  <a:pt x="8628435" y="180791"/>
                </a:cubicBezTo>
                <a:cubicBezTo>
                  <a:pt x="8618670" y="173668"/>
                  <a:pt x="8628435" y="166544"/>
                  <a:pt x="8618670" y="166544"/>
                </a:cubicBezTo>
                <a:close/>
                <a:moveTo>
                  <a:pt x="4490126" y="166522"/>
                </a:moveTo>
                <a:cubicBezTo>
                  <a:pt x="4490126" y="173640"/>
                  <a:pt x="4480117" y="173640"/>
                  <a:pt x="4480117" y="180758"/>
                </a:cubicBezTo>
                <a:cubicBezTo>
                  <a:pt x="4490126" y="180758"/>
                  <a:pt x="4490126" y="180758"/>
                  <a:pt x="4490126" y="180758"/>
                </a:cubicBezTo>
                <a:cubicBezTo>
                  <a:pt x="4490126" y="173640"/>
                  <a:pt x="4490126" y="166522"/>
                  <a:pt x="4490126" y="166522"/>
                </a:cubicBezTo>
                <a:close/>
                <a:moveTo>
                  <a:pt x="4668308" y="166522"/>
                </a:moveTo>
                <a:cubicBezTo>
                  <a:pt x="4668308" y="173856"/>
                  <a:pt x="4658675" y="173856"/>
                  <a:pt x="4668308" y="173856"/>
                </a:cubicBezTo>
                <a:cubicBezTo>
                  <a:pt x="4668308" y="173856"/>
                  <a:pt x="4677929" y="173856"/>
                  <a:pt x="4687562" y="173856"/>
                </a:cubicBezTo>
                <a:cubicBezTo>
                  <a:pt x="4677929" y="166522"/>
                  <a:pt x="4677929" y="166522"/>
                  <a:pt x="4668308" y="166522"/>
                </a:cubicBezTo>
                <a:close/>
                <a:moveTo>
                  <a:pt x="4728225" y="166522"/>
                </a:moveTo>
                <a:cubicBezTo>
                  <a:pt x="4728225" y="166522"/>
                  <a:pt x="4728225" y="173856"/>
                  <a:pt x="4737653" y="173856"/>
                </a:cubicBezTo>
                <a:cubicBezTo>
                  <a:pt x="4737653" y="173856"/>
                  <a:pt x="4737653" y="166522"/>
                  <a:pt x="4728225" y="166522"/>
                </a:cubicBezTo>
                <a:close/>
                <a:moveTo>
                  <a:pt x="4856096" y="166522"/>
                </a:moveTo>
                <a:lnTo>
                  <a:pt x="4856534" y="169632"/>
                </a:lnTo>
                <a:lnTo>
                  <a:pt x="4855383" y="171700"/>
                </a:lnTo>
                <a:lnTo>
                  <a:pt x="4856883" y="172111"/>
                </a:lnTo>
                <a:lnTo>
                  <a:pt x="4857348" y="175419"/>
                </a:lnTo>
                <a:lnTo>
                  <a:pt x="4864009" y="174068"/>
                </a:lnTo>
                <a:lnTo>
                  <a:pt x="4865422" y="174456"/>
                </a:lnTo>
                <a:cubicBezTo>
                  <a:pt x="4867932" y="175374"/>
                  <a:pt x="4870442" y="175374"/>
                  <a:pt x="4875463" y="171700"/>
                </a:cubicBezTo>
                <a:cubicBezTo>
                  <a:pt x="4871697" y="171700"/>
                  <a:pt x="4867932" y="170666"/>
                  <a:pt x="4864697" y="169762"/>
                </a:cubicBezTo>
                <a:lnTo>
                  <a:pt x="4863703" y="169610"/>
                </a:lnTo>
                <a:close/>
                <a:moveTo>
                  <a:pt x="5212937" y="166522"/>
                </a:moveTo>
                <a:cubicBezTo>
                  <a:pt x="5212937" y="173640"/>
                  <a:pt x="5203213" y="180758"/>
                  <a:pt x="5212937" y="180758"/>
                </a:cubicBezTo>
                <a:cubicBezTo>
                  <a:pt x="5212937" y="173640"/>
                  <a:pt x="5212937" y="173640"/>
                  <a:pt x="5222661" y="173640"/>
                </a:cubicBezTo>
                <a:cubicBezTo>
                  <a:pt x="5212937" y="166522"/>
                  <a:pt x="5222661" y="166522"/>
                  <a:pt x="5212937" y="166522"/>
                </a:cubicBezTo>
                <a:close/>
                <a:moveTo>
                  <a:pt x="5311651" y="166522"/>
                </a:moveTo>
                <a:cubicBezTo>
                  <a:pt x="5302026" y="166522"/>
                  <a:pt x="5292399" y="173640"/>
                  <a:pt x="5282774" y="166522"/>
                </a:cubicBezTo>
                <a:cubicBezTo>
                  <a:pt x="5282774" y="173640"/>
                  <a:pt x="5287587" y="175420"/>
                  <a:pt x="5293603" y="175420"/>
                </a:cubicBezTo>
                <a:lnTo>
                  <a:pt x="5302312" y="174602"/>
                </a:lnTo>
                <a:lnTo>
                  <a:pt x="5303401" y="183643"/>
                </a:lnTo>
                <a:cubicBezTo>
                  <a:pt x="5304579" y="186313"/>
                  <a:pt x="5306937" y="188092"/>
                  <a:pt x="5311651" y="188092"/>
                </a:cubicBezTo>
                <a:cubicBezTo>
                  <a:pt x="5311651" y="182754"/>
                  <a:pt x="5311651" y="177415"/>
                  <a:pt x="5307674" y="175079"/>
                </a:cubicBezTo>
                <a:lnTo>
                  <a:pt x="5304546" y="174377"/>
                </a:lnTo>
                <a:lnTo>
                  <a:pt x="5311651" y="173640"/>
                </a:lnTo>
                <a:cubicBezTo>
                  <a:pt x="5311651" y="166522"/>
                  <a:pt x="5311651" y="166522"/>
                  <a:pt x="5311651" y="166522"/>
                </a:cubicBezTo>
                <a:close/>
                <a:moveTo>
                  <a:pt x="5321670" y="166522"/>
                </a:moveTo>
                <a:lnTo>
                  <a:pt x="5330179" y="167439"/>
                </a:lnTo>
                <a:cubicBezTo>
                  <a:pt x="5331394" y="168355"/>
                  <a:pt x="5331394" y="170189"/>
                  <a:pt x="5331394" y="173856"/>
                </a:cubicBezTo>
                <a:cubicBezTo>
                  <a:pt x="5341118" y="173856"/>
                  <a:pt x="5341118" y="173856"/>
                  <a:pt x="5341118" y="173856"/>
                </a:cubicBezTo>
                <a:cubicBezTo>
                  <a:pt x="5341118" y="170189"/>
                  <a:pt x="5338687" y="168355"/>
                  <a:pt x="5335041" y="167439"/>
                </a:cubicBezTo>
                <a:close/>
                <a:moveTo>
                  <a:pt x="5381389" y="166522"/>
                </a:moveTo>
                <a:cubicBezTo>
                  <a:pt x="5371764" y="173712"/>
                  <a:pt x="5381389" y="180902"/>
                  <a:pt x="5371764" y="180902"/>
                </a:cubicBezTo>
                <a:cubicBezTo>
                  <a:pt x="5371764" y="180902"/>
                  <a:pt x="5371764" y="188092"/>
                  <a:pt x="5381389" y="188092"/>
                </a:cubicBezTo>
                <a:cubicBezTo>
                  <a:pt x="5381389" y="186294"/>
                  <a:pt x="5381991" y="184946"/>
                  <a:pt x="5383044" y="183823"/>
                </a:cubicBezTo>
                <a:lnTo>
                  <a:pt x="5383198" y="183719"/>
                </a:lnTo>
                <a:lnTo>
                  <a:pt x="5382894" y="183823"/>
                </a:lnTo>
                <a:cubicBezTo>
                  <a:pt x="5381991" y="183598"/>
                  <a:pt x="5381389" y="182699"/>
                  <a:pt x="5381389" y="180902"/>
                </a:cubicBezTo>
                <a:cubicBezTo>
                  <a:pt x="5381389" y="180902"/>
                  <a:pt x="5381389" y="180902"/>
                  <a:pt x="5381389" y="173712"/>
                </a:cubicBezTo>
                <a:cubicBezTo>
                  <a:pt x="5371764" y="173712"/>
                  <a:pt x="5391016" y="166522"/>
                  <a:pt x="5381389" y="166522"/>
                </a:cubicBezTo>
                <a:close/>
                <a:moveTo>
                  <a:pt x="5410660" y="166522"/>
                </a:moveTo>
                <a:lnTo>
                  <a:pt x="5400641" y="166522"/>
                </a:lnTo>
                <a:lnTo>
                  <a:pt x="5402206" y="170791"/>
                </a:lnTo>
                <a:cubicBezTo>
                  <a:pt x="5405024" y="174161"/>
                  <a:pt x="5410660" y="175509"/>
                  <a:pt x="5410660" y="180902"/>
                </a:cubicBezTo>
                <a:cubicBezTo>
                  <a:pt x="5410660" y="188092"/>
                  <a:pt x="5410660" y="180902"/>
                  <a:pt x="5420678" y="180902"/>
                </a:cubicBezTo>
                <a:cubicBezTo>
                  <a:pt x="5420678" y="173712"/>
                  <a:pt x="5410660" y="173712"/>
                  <a:pt x="5410660" y="173712"/>
                </a:cubicBezTo>
                <a:cubicBezTo>
                  <a:pt x="5410660" y="166522"/>
                  <a:pt x="5400641" y="173712"/>
                  <a:pt x="5410660" y="166522"/>
                </a:cubicBezTo>
                <a:close/>
                <a:moveTo>
                  <a:pt x="5757779" y="166522"/>
                </a:moveTo>
                <a:cubicBezTo>
                  <a:pt x="5747878" y="166522"/>
                  <a:pt x="5736563" y="166522"/>
                  <a:pt x="5736563" y="180758"/>
                </a:cubicBezTo>
                <a:cubicBezTo>
                  <a:pt x="5747878" y="173640"/>
                  <a:pt x="5757779" y="173640"/>
                  <a:pt x="5757779" y="166522"/>
                </a:cubicBezTo>
                <a:close/>
                <a:moveTo>
                  <a:pt x="6054214" y="166522"/>
                </a:moveTo>
                <a:cubicBezTo>
                  <a:pt x="6044785" y="166522"/>
                  <a:pt x="6054214" y="173856"/>
                  <a:pt x="6044785" y="173856"/>
                </a:cubicBezTo>
                <a:cubicBezTo>
                  <a:pt x="6044785" y="173856"/>
                  <a:pt x="6054214" y="173856"/>
                  <a:pt x="6054214" y="166522"/>
                </a:cubicBezTo>
                <a:close/>
                <a:moveTo>
                  <a:pt x="6093307" y="166522"/>
                </a:moveTo>
                <a:cubicBezTo>
                  <a:pt x="6083485" y="166522"/>
                  <a:pt x="6083485" y="166522"/>
                  <a:pt x="6083485" y="166522"/>
                </a:cubicBezTo>
                <a:cubicBezTo>
                  <a:pt x="6073663" y="173640"/>
                  <a:pt x="6083485" y="173640"/>
                  <a:pt x="6083485" y="180758"/>
                </a:cubicBezTo>
                <a:cubicBezTo>
                  <a:pt x="6093307" y="180758"/>
                  <a:pt x="6093307" y="180758"/>
                  <a:pt x="6093307" y="180758"/>
                </a:cubicBezTo>
                <a:cubicBezTo>
                  <a:pt x="6093307" y="173640"/>
                  <a:pt x="6103129" y="166522"/>
                  <a:pt x="6093307" y="166522"/>
                </a:cubicBezTo>
                <a:close/>
                <a:moveTo>
                  <a:pt x="6252232" y="166522"/>
                </a:moveTo>
                <a:cubicBezTo>
                  <a:pt x="6252232" y="166522"/>
                  <a:pt x="6252232" y="173856"/>
                  <a:pt x="6261661" y="173856"/>
                </a:cubicBezTo>
                <a:cubicBezTo>
                  <a:pt x="6261661" y="173856"/>
                  <a:pt x="6261661" y="166522"/>
                  <a:pt x="6252232" y="166522"/>
                </a:cubicBezTo>
                <a:close/>
                <a:moveTo>
                  <a:pt x="6449954" y="166522"/>
                </a:moveTo>
                <a:cubicBezTo>
                  <a:pt x="6449954" y="173640"/>
                  <a:pt x="6449954" y="173640"/>
                  <a:pt x="6440229" y="173640"/>
                </a:cubicBezTo>
                <a:cubicBezTo>
                  <a:pt x="6440229" y="180758"/>
                  <a:pt x="6440229" y="180758"/>
                  <a:pt x="6449954" y="180758"/>
                </a:cubicBezTo>
                <a:cubicBezTo>
                  <a:pt x="6459678" y="173640"/>
                  <a:pt x="6459678" y="173640"/>
                  <a:pt x="6459678" y="173640"/>
                </a:cubicBezTo>
                <a:cubicBezTo>
                  <a:pt x="6449954" y="173640"/>
                  <a:pt x="6449954" y="166522"/>
                  <a:pt x="6449954" y="166522"/>
                </a:cubicBezTo>
                <a:close/>
                <a:moveTo>
                  <a:pt x="6469107" y="166522"/>
                </a:moveTo>
                <a:cubicBezTo>
                  <a:pt x="6459678" y="166522"/>
                  <a:pt x="6459678" y="166522"/>
                  <a:pt x="6459678" y="166522"/>
                </a:cubicBezTo>
                <a:cubicBezTo>
                  <a:pt x="6459678" y="166522"/>
                  <a:pt x="6459678" y="173856"/>
                  <a:pt x="6469107" y="166522"/>
                </a:cubicBezTo>
                <a:close/>
                <a:moveTo>
                  <a:pt x="6915235" y="166522"/>
                </a:moveTo>
                <a:cubicBezTo>
                  <a:pt x="6905216" y="166522"/>
                  <a:pt x="6905216" y="180758"/>
                  <a:pt x="6915235" y="180758"/>
                </a:cubicBezTo>
                <a:cubicBezTo>
                  <a:pt x="6915235" y="173640"/>
                  <a:pt x="6915235" y="166522"/>
                  <a:pt x="6915235" y="166522"/>
                </a:cubicBezTo>
                <a:close/>
                <a:moveTo>
                  <a:pt x="7192223" y="166522"/>
                </a:moveTo>
                <a:cubicBezTo>
                  <a:pt x="7192223" y="166522"/>
                  <a:pt x="7202242" y="166522"/>
                  <a:pt x="7202242" y="173856"/>
                </a:cubicBezTo>
                <a:cubicBezTo>
                  <a:pt x="7192223" y="173856"/>
                  <a:pt x="7192223" y="173856"/>
                  <a:pt x="7192223" y="173856"/>
                </a:cubicBezTo>
                <a:cubicBezTo>
                  <a:pt x="7182794" y="173856"/>
                  <a:pt x="7182794" y="166522"/>
                  <a:pt x="7182794" y="166522"/>
                </a:cubicBezTo>
                <a:cubicBezTo>
                  <a:pt x="7192223" y="166522"/>
                  <a:pt x="7192223" y="166522"/>
                  <a:pt x="7192223" y="166522"/>
                </a:cubicBezTo>
                <a:close/>
                <a:moveTo>
                  <a:pt x="7618607" y="166522"/>
                </a:moveTo>
                <a:cubicBezTo>
                  <a:pt x="7618607" y="173640"/>
                  <a:pt x="7618607" y="173640"/>
                  <a:pt x="7618607" y="173640"/>
                </a:cubicBezTo>
                <a:cubicBezTo>
                  <a:pt x="7618607" y="173640"/>
                  <a:pt x="7618607" y="166522"/>
                  <a:pt x="7608883" y="166522"/>
                </a:cubicBezTo>
                <a:cubicBezTo>
                  <a:pt x="7618607" y="173640"/>
                  <a:pt x="7608883" y="180758"/>
                  <a:pt x="7618607" y="180758"/>
                </a:cubicBezTo>
                <a:lnTo>
                  <a:pt x="7628331" y="180758"/>
                </a:lnTo>
                <a:lnTo>
                  <a:pt x="7628332" y="180758"/>
                </a:lnTo>
                <a:lnTo>
                  <a:pt x="7623469" y="170971"/>
                </a:lnTo>
                <a:cubicBezTo>
                  <a:pt x="7623469" y="168301"/>
                  <a:pt x="7623469" y="166522"/>
                  <a:pt x="7618607" y="166522"/>
                </a:cubicBezTo>
                <a:close/>
                <a:moveTo>
                  <a:pt x="7925356" y="166522"/>
                </a:moveTo>
                <a:cubicBezTo>
                  <a:pt x="7925356" y="166522"/>
                  <a:pt x="7915337" y="166522"/>
                  <a:pt x="7915337" y="173856"/>
                </a:cubicBezTo>
                <a:cubicBezTo>
                  <a:pt x="7925356" y="173856"/>
                  <a:pt x="7925356" y="173856"/>
                  <a:pt x="7925356" y="166522"/>
                </a:cubicBezTo>
                <a:close/>
                <a:moveTo>
                  <a:pt x="8083888" y="166522"/>
                </a:moveTo>
                <a:cubicBezTo>
                  <a:pt x="8083888" y="166522"/>
                  <a:pt x="8073869" y="166522"/>
                  <a:pt x="8073869" y="173640"/>
                </a:cubicBezTo>
                <a:cubicBezTo>
                  <a:pt x="8083888" y="173640"/>
                  <a:pt x="8093906" y="173640"/>
                  <a:pt x="8083888" y="180758"/>
                </a:cubicBezTo>
                <a:cubicBezTo>
                  <a:pt x="8083888" y="180758"/>
                  <a:pt x="8093906" y="180758"/>
                  <a:pt x="8093906" y="173640"/>
                </a:cubicBezTo>
                <a:cubicBezTo>
                  <a:pt x="8083888" y="173640"/>
                  <a:pt x="8093906" y="166522"/>
                  <a:pt x="8083888" y="166522"/>
                </a:cubicBezTo>
                <a:close/>
                <a:moveTo>
                  <a:pt x="8122784" y="166522"/>
                </a:moveTo>
                <a:cubicBezTo>
                  <a:pt x="8122784" y="173856"/>
                  <a:pt x="8122784" y="173856"/>
                  <a:pt x="8122784" y="173856"/>
                </a:cubicBezTo>
                <a:cubicBezTo>
                  <a:pt x="8132803" y="173856"/>
                  <a:pt x="8132803" y="166522"/>
                  <a:pt x="8122784" y="166522"/>
                </a:cubicBezTo>
                <a:close/>
                <a:moveTo>
                  <a:pt x="8122784" y="166522"/>
                </a:moveTo>
                <a:cubicBezTo>
                  <a:pt x="8113355" y="166522"/>
                  <a:pt x="8113355" y="166522"/>
                  <a:pt x="8113355" y="166522"/>
                </a:cubicBezTo>
                <a:cubicBezTo>
                  <a:pt x="8122784" y="173856"/>
                  <a:pt x="8122784" y="166522"/>
                  <a:pt x="8122784" y="166522"/>
                </a:cubicBezTo>
                <a:close/>
                <a:moveTo>
                  <a:pt x="8153430" y="166522"/>
                </a:moveTo>
                <a:cubicBezTo>
                  <a:pt x="8142232" y="166522"/>
                  <a:pt x="8142232" y="173640"/>
                  <a:pt x="8142232" y="173640"/>
                </a:cubicBezTo>
                <a:cubicBezTo>
                  <a:pt x="8142232" y="180758"/>
                  <a:pt x="8142232" y="180758"/>
                  <a:pt x="8153430" y="180758"/>
                </a:cubicBezTo>
                <a:cubicBezTo>
                  <a:pt x="8153430" y="173640"/>
                  <a:pt x="8153430" y="173640"/>
                  <a:pt x="8153430" y="166522"/>
                </a:cubicBezTo>
                <a:close/>
                <a:moveTo>
                  <a:pt x="8173172" y="166522"/>
                </a:moveTo>
                <a:cubicBezTo>
                  <a:pt x="8163448" y="173712"/>
                  <a:pt x="8163448" y="166522"/>
                  <a:pt x="8173172" y="173712"/>
                </a:cubicBezTo>
                <a:cubicBezTo>
                  <a:pt x="8163448" y="173712"/>
                  <a:pt x="8163448" y="173712"/>
                  <a:pt x="8163448" y="173712"/>
                </a:cubicBezTo>
                <a:lnTo>
                  <a:pt x="8164332" y="180902"/>
                </a:lnTo>
                <a:lnTo>
                  <a:pt x="8171957" y="180902"/>
                </a:lnTo>
                <a:cubicBezTo>
                  <a:pt x="8173172" y="180902"/>
                  <a:pt x="8173172" y="180902"/>
                  <a:pt x="8173172" y="180902"/>
                </a:cubicBezTo>
                <a:cubicBezTo>
                  <a:pt x="8182896" y="173712"/>
                  <a:pt x="8182896" y="166522"/>
                  <a:pt x="8173172" y="166522"/>
                </a:cubicBezTo>
                <a:close/>
                <a:moveTo>
                  <a:pt x="8202345" y="166522"/>
                </a:moveTo>
                <a:cubicBezTo>
                  <a:pt x="8192326" y="166522"/>
                  <a:pt x="8192326" y="173856"/>
                  <a:pt x="8192326" y="173856"/>
                </a:cubicBezTo>
                <a:cubicBezTo>
                  <a:pt x="8202345" y="173856"/>
                  <a:pt x="8202345" y="173856"/>
                  <a:pt x="8202345" y="166522"/>
                </a:cubicBezTo>
                <a:close/>
                <a:moveTo>
                  <a:pt x="8211774" y="166522"/>
                </a:moveTo>
                <a:lnTo>
                  <a:pt x="8211930" y="170762"/>
                </a:lnTo>
                <a:cubicBezTo>
                  <a:pt x="8212400" y="173856"/>
                  <a:pt x="8214278" y="173856"/>
                  <a:pt x="8221792" y="173856"/>
                </a:cubicBezTo>
                <a:cubicBezTo>
                  <a:pt x="8221792" y="170189"/>
                  <a:pt x="8221792" y="168355"/>
                  <a:pt x="8220540" y="167439"/>
                </a:cubicBezTo>
                <a:close/>
                <a:moveTo>
                  <a:pt x="8211774" y="166522"/>
                </a:moveTo>
                <a:cubicBezTo>
                  <a:pt x="8211774" y="173640"/>
                  <a:pt x="8202344" y="173640"/>
                  <a:pt x="8202344" y="180758"/>
                </a:cubicBezTo>
                <a:cubicBezTo>
                  <a:pt x="8202344" y="180758"/>
                  <a:pt x="8202344" y="180758"/>
                  <a:pt x="8211774" y="180758"/>
                </a:cubicBezTo>
                <a:cubicBezTo>
                  <a:pt x="8211774" y="178089"/>
                  <a:pt x="8211774" y="176420"/>
                  <a:pt x="8211774" y="175002"/>
                </a:cubicBezTo>
                <a:lnTo>
                  <a:pt x="8211774" y="173856"/>
                </a:lnTo>
                <a:lnTo>
                  <a:pt x="8211774" y="170748"/>
                </a:lnTo>
                <a:close/>
                <a:moveTo>
                  <a:pt x="8281905" y="166522"/>
                </a:moveTo>
                <a:cubicBezTo>
                  <a:pt x="8281905" y="173856"/>
                  <a:pt x="8272181" y="166522"/>
                  <a:pt x="8272181" y="166522"/>
                </a:cubicBezTo>
                <a:cubicBezTo>
                  <a:pt x="8262456" y="166522"/>
                  <a:pt x="8262456" y="166522"/>
                  <a:pt x="8262456" y="173856"/>
                </a:cubicBezTo>
                <a:cubicBezTo>
                  <a:pt x="8262456" y="173856"/>
                  <a:pt x="8272181" y="173856"/>
                  <a:pt x="8281905" y="173856"/>
                </a:cubicBezTo>
                <a:cubicBezTo>
                  <a:pt x="8281905" y="166522"/>
                  <a:pt x="8281905" y="166522"/>
                  <a:pt x="8281905" y="166522"/>
                </a:cubicBezTo>
                <a:close/>
                <a:moveTo>
                  <a:pt x="8341547" y="166522"/>
                </a:moveTo>
                <a:cubicBezTo>
                  <a:pt x="8341547" y="173856"/>
                  <a:pt x="8341547" y="166522"/>
                  <a:pt x="8330232" y="166522"/>
                </a:cubicBezTo>
                <a:cubicBezTo>
                  <a:pt x="8330232" y="173856"/>
                  <a:pt x="8351447" y="173856"/>
                  <a:pt x="8341547" y="166522"/>
                </a:cubicBezTo>
                <a:close/>
                <a:moveTo>
                  <a:pt x="8479333" y="166522"/>
                </a:moveTo>
                <a:cubicBezTo>
                  <a:pt x="8479333" y="173640"/>
                  <a:pt x="8479333" y="173640"/>
                  <a:pt x="8489352" y="180758"/>
                </a:cubicBezTo>
                <a:cubicBezTo>
                  <a:pt x="8489352" y="173640"/>
                  <a:pt x="8479333" y="166522"/>
                  <a:pt x="8479333" y="166522"/>
                </a:cubicBezTo>
                <a:close/>
                <a:moveTo>
                  <a:pt x="8785788" y="166522"/>
                </a:moveTo>
                <a:cubicBezTo>
                  <a:pt x="8776063" y="166522"/>
                  <a:pt x="8776063" y="166522"/>
                  <a:pt x="8766340" y="166522"/>
                </a:cubicBezTo>
                <a:cubicBezTo>
                  <a:pt x="8776063" y="166522"/>
                  <a:pt x="8776063" y="180758"/>
                  <a:pt x="8776063" y="180758"/>
                </a:cubicBezTo>
                <a:cubicBezTo>
                  <a:pt x="8776063" y="173640"/>
                  <a:pt x="8785788" y="173640"/>
                  <a:pt x="8785788" y="166522"/>
                </a:cubicBezTo>
                <a:close/>
                <a:moveTo>
                  <a:pt x="8826452" y="166522"/>
                </a:moveTo>
                <a:cubicBezTo>
                  <a:pt x="8821590" y="166522"/>
                  <a:pt x="8819159" y="166522"/>
                  <a:pt x="8817943" y="166522"/>
                </a:cubicBezTo>
                <a:lnTo>
                  <a:pt x="8816729" y="166522"/>
                </a:lnTo>
                <a:lnTo>
                  <a:pt x="8812626" y="170762"/>
                </a:lnTo>
                <a:cubicBezTo>
                  <a:pt x="8811258" y="173856"/>
                  <a:pt x="8816729" y="173856"/>
                  <a:pt x="8816729" y="173856"/>
                </a:cubicBezTo>
                <a:cubicBezTo>
                  <a:pt x="8816729" y="173856"/>
                  <a:pt x="8826452" y="173856"/>
                  <a:pt x="8826452" y="166522"/>
                </a:cubicBezTo>
                <a:close/>
                <a:moveTo>
                  <a:pt x="8835881" y="166522"/>
                </a:moveTo>
                <a:cubicBezTo>
                  <a:pt x="8835881" y="166522"/>
                  <a:pt x="8835881" y="173856"/>
                  <a:pt x="8845900" y="173856"/>
                </a:cubicBezTo>
                <a:cubicBezTo>
                  <a:pt x="8845900" y="166522"/>
                  <a:pt x="8835881" y="166522"/>
                  <a:pt x="8835881" y="166522"/>
                </a:cubicBezTo>
                <a:close/>
                <a:moveTo>
                  <a:pt x="8934890" y="166522"/>
                </a:moveTo>
                <a:cubicBezTo>
                  <a:pt x="8934890" y="173856"/>
                  <a:pt x="8934890" y="166522"/>
                  <a:pt x="8944909" y="173856"/>
                </a:cubicBezTo>
                <a:cubicBezTo>
                  <a:pt x="8944909" y="166522"/>
                  <a:pt x="8934890" y="166522"/>
                  <a:pt x="8934890" y="166522"/>
                </a:cubicBezTo>
                <a:close/>
                <a:moveTo>
                  <a:pt x="9072795" y="166522"/>
                </a:moveTo>
                <a:cubicBezTo>
                  <a:pt x="9072795" y="173856"/>
                  <a:pt x="9072795" y="173856"/>
                  <a:pt x="9072795" y="173856"/>
                </a:cubicBezTo>
                <a:cubicBezTo>
                  <a:pt x="9083993" y="173856"/>
                  <a:pt x="9083993" y="166522"/>
                  <a:pt x="9072795" y="166522"/>
                </a:cubicBezTo>
                <a:close/>
                <a:moveTo>
                  <a:pt x="9172982" y="166522"/>
                </a:moveTo>
                <a:cubicBezTo>
                  <a:pt x="9162374" y="166522"/>
                  <a:pt x="9162374" y="166522"/>
                  <a:pt x="9162374" y="173856"/>
                </a:cubicBezTo>
                <a:cubicBezTo>
                  <a:pt x="9162374" y="173856"/>
                  <a:pt x="9172982" y="173856"/>
                  <a:pt x="9172982" y="166522"/>
                </a:cubicBezTo>
                <a:close/>
                <a:moveTo>
                  <a:pt x="2566671" y="166244"/>
                </a:moveTo>
                <a:cubicBezTo>
                  <a:pt x="2561347" y="166244"/>
                  <a:pt x="2556023" y="168137"/>
                  <a:pt x="2556023" y="171923"/>
                </a:cubicBezTo>
                <a:cubicBezTo>
                  <a:pt x="2565961" y="171923"/>
                  <a:pt x="2577319" y="171923"/>
                  <a:pt x="2577319" y="171923"/>
                </a:cubicBezTo>
                <a:cubicBezTo>
                  <a:pt x="2577319" y="168137"/>
                  <a:pt x="2571995" y="166244"/>
                  <a:pt x="2566671" y="166244"/>
                </a:cubicBezTo>
                <a:close/>
                <a:moveTo>
                  <a:pt x="11840947" y="166244"/>
                </a:moveTo>
                <a:cubicBezTo>
                  <a:pt x="11835623" y="166244"/>
                  <a:pt x="11830299" y="168137"/>
                  <a:pt x="11830299" y="171923"/>
                </a:cubicBezTo>
                <a:cubicBezTo>
                  <a:pt x="11840237" y="171923"/>
                  <a:pt x="11851595" y="171923"/>
                  <a:pt x="11851595" y="171923"/>
                </a:cubicBezTo>
                <a:cubicBezTo>
                  <a:pt x="11851595" y="168137"/>
                  <a:pt x="11846271" y="166244"/>
                  <a:pt x="11840947" y="166244"/>
                </a:cubicBezTo>
                <a:close/>
                <a:moveTo>
                  <a:pt x="6171179" y="164721"/>
                </a:moveTo>
                <a:cubicBezTo>
                  <a:pt x="6162431" y="166414"/>
                  <a:pt x="6160590" y="177253"/>
                  <a:pt x="6153223" y="188092"/>
                </a:cubicBezTo>
                <a:cubicBezTo>
                  <a:pt x="6163045" y="188092"/>
                  <a:pt x="6153223" y="180866"/>
                  <a:pt x="6163045" y="180866"/>
                </a:cubicBezTo>
                <a:cubicBezTo>
                  <a:pt x="6172867" y="180866"/>
                  <a:pt x="6172867" y="173640"/>
                  <a:pt x="6182690" y="166414"/>
                </a:cubicBezTo>
                <a:cubicBezTo>
                  <a:pt x="6177778" y="164608"/>
                  <a:pt x="6174095" y="164156"/>
                  <a:pt x="6171179" y="164721"/>
                </a:cubicBezTo>
                <a:close/>
                <a:moveTo>
                  <a:pt x="6186668" y="164574"/>
                </a:moveTo>
                <a:cubicBezTo>
                  <a:pt x="6182690" y="165605"/>
                  <a:pt x="6182690" y="173856"/>
                  <a:pt x="6182690" y="173856"/>
                </a:cubicBezTo>
                <a:cubicBezTo>
                  <a:pt x="6192119" y="173856"/>
                  <a:pt x="6182690" y="166522"/>
                  <a:pt x="6192119" y="166522"/>
                </a:cubicBezTo>
                <a:cubicBezTo>
                  <a:pt x="6189762" y="164688"/>
                  <a:pt x="6187994" y="164230"/>
                  <a:pt x="6186668" y="164574"/>
                </a:cubicBezTo>
                <a:close/>
                <a:moveTo>
                  <a:pt x="1738865" y="164499"/>
                </a:moveTo>
                <a:cubicBezTo>
                  <a:pt x="1728825" y="179049"/>
                  <a:pt x="1708746" y="157224"/>
                  <a:pt x="1698707" y="171774"/>
                </a:cubicBezTo>
                <a:cubicBezTo>
                  <a:pt x="1708746" y="171774"/>
                  <a:pt x="1708746" y="171774"/>
                  <a:pt x="1718786" y="179049"/>
                </a:cubicBezTo>
                <a:cubicBezTo>
                  <a:pt x="1728825" y="179049"/>
                  <a:pt x="1738865" y="171774"/>
                  <a:pt x="1738865" y="179049"/>
                </a:cubicBezTo>
                <a:cubicBezTo>
                  <a:pt x="1738865" y="171774"/>
                  <a:pt x="1738865" y="171774"/>
                  <a:pt x="1738865" y="164499"/>
                </a:cubicBezTo>
                <a:close/>
                <a:moveTo>
                  <a:pt x="11013141" y="164499"/>
                </a:moveTo>
                <a:cubicBezTo>
                  <a:pt x="11003101" y="179049"/>
                  <a:pt x="10983022" y="157224"/>
                  <a:pt x="10972982" y="171774"/>
                </a:cubicBezTo>
                <a:cubicBezTo>
                  <a:pt x="10983022" y="171774"/>
                  <a:pt x="10983022" y="171774"/>
                  <a:pt x="10993062" y="179049"/>
                </a:cubicBezTo>
                <a:cubicBezTo>
                  <a:pt x="11003101" y="179049"/>
                  <a:pt x="11013141" y="171774"/>
                  <a:pt x="11013141" y="179049"/>
                </a:cubicBezTo>
                <a:cubicBezTo>
                  <a:pt x="11013141" y="171774"/>
                  <a:pt x="11013141" y="171774"/>
                  <a:pt x="11013141" y="164499"/>
                </a:cubicBezTo>
                <a:close/>
                <a:moveTo>
                  <a:pt x="9006422" y="164447"/>
                </a:moveTo>
                <a:cubicBezTo>
                  <a:pt x="9005343" y="164111"/>
                  <a:pt x="9004727" y="164559"/>
                  <a:pt x="9004727" y="166349"/>
                </a:cubicBezTo>
                <a:cubicBezTo>
                  <a:pt x="9004727" y="166349"/>
                  <a:pt x="9014599" y="173511"/>
                  <a:pt x="9014599" y="180672"/>
                </a:cubicBezTo>
                <a:cubicBezTo>
                  <a:pt x="9004727" y="187833"/>
                  <a:pt x="8994855" y="180672"/>
                  <a:pt x="8984984" y="180672"/>
                </a:cubicBezTo>
                <a:cubicBezTo>
                  <a:pt x="8984984" y="184253"/>
                  <a:pt x="8984984" y="187833"/>
                  <a:pt x="8986218" y="190519"/>
                </a:cubicBezTo>
                <a:lnTo>
                  <a:pt x="8989316" y="192124"/>
                </a:lnTo>
                <a:lnTo>
                  <a:pt x="8979683" y="202210"/>
                </a:lnTo>
                <a:cubicBezTo>
                  <a:pt x="8989836" y="202210"/>
                  <a:pt x="8989836" y="202210"/>
                  <a:pt x="8999988" y="202210"/>
                </a:cubicBezTo>
                <a:cubicBezTo>
                  <a:pt x="9002511" y="196420"/>
                  <a:pt x="9002511" y="192537"/>
                  <a:pt x="9001086" y="190218"/>
                </a:cubicBezTo>
                <a:lnTo>
                  <a:pt x="8996671" y="188668"/>
                </a:lnTo>
                <a:lnTo>
                  <a:pt x="9004727" y="187833"/>
                </a:lnTo>
                <a:cubicBezTo>
                  <a:pt x="9004727" y="187833"/>
                  <a:pt x="9004727" y="187833"/>
                  <a:pt x="9014599" y="194995"/>
                </a:cubicBezTo>
                <a:cubicBezTo>
                  <a:pt x="9014599" y="180672"/>
                  <a:pt x="9014599" y="180672"/>
                  <a:pt x="9024469" y="173511"/>
                </a:cubicBezTo>
                <a:cubicBezTo>
                  <a:pt x="9017066" y="173511"/>
                  <a:pt x="9009663" y="165454"/>
                  <a:pt x="9006422" y="164447"/>
                </a:cubicBezTo>
                <a:close/>
                <a:moveTo>
                  <a:pt x="646076" y="164350"/>
                </a:moveTo>
                <a:cubicBezTo>
                  <a:pt x="646076" y="171923"/>
                  <a:pt x="646076" y="171923"/>
                  <a:pt x="646076" y="171923"/>
                </a:cubicBezTo>
                <a:cubicBezTo>
                  <a:pt x="655811" y="171923"/>
                  <a:pt x="655811" y="171923"/>
                  <a:pt x="655811" y="171923"/>
                </a:cubicBezTo>
                <a:cubicBezTo>
                  <a:pt x="646076" y="164350"/>
                  <a:pt x="646076" y="164350"/>
                  <a:pt x="646076" y="164350"/>
                </a:cubicBezTo>
                <a:close/>
                <a:moveTo>
                  <a:pt x="932051" y="164350"/>
                </a:moveTo>
                <a:cubicBezTo>
                  <a:pt x="932051" y="171923"/>
                  <a:pt x="932051" y="171923"/>
                  <a:pt x="942395" y="171923"/>
                </a:cubicBezTo>
                <a:cubicBezTo>
                  <a:pt x="942395" y="171923"/>
                  <a:pt x="942395" y="164350"/>
                  <a:pt x="932051" y="164350"/>
                </a:cubicBezTo>
                <a:close/>
                <a:moveTo>
                  <a:pt x="1298828" y="164350"/>
                </a:moveTo>
                <a:cubicBezTo>
                  <a:pt x="1298828" y="171700"/>
                  <a:pt x="1288606" y="171700"/>
                  <a:pt x="1288606" y="179049"/>
                </a:cubicBezTo>
                <a:cubicBezTo>
                  <a:pt x="1288606" y="179049"/>
                  <a:pt x="1310511" y="171700"/>
                  <a:pt x="1298828" y="164350"/>
                </a:cubicBezTo>
                <a:close/>
                <a:moveTo>
                  <a:pt x="1606762" y="164350"/>
                </a:moveTo>
                <a:cubicBezTo>
                  <a:pt x="1606762" y="171811"/>
                  <a:pt x="1606762" y="171811"/>
                  <a:pt x="1606762" y="179272"/>
                </a:cubicBezTo>
                <a:cubicBezTo>
                  <a:pt x="1595269" y="179272"/>
                  <a:pt x="1595269" y="186732"/>
                  <a:pt x="1595269" y="186732"/>
                </a:cubicBezTo>
                <a:cubicBezTo>
                  <a:pt x="1606762" y="186732"/>
                  <a:pt x="1606762" y="194192"/>
                  <a:pt x="1606762" y="194192"/>
                </a:cubicBezTo>
                <a:cubicBezTo>
                  <a:pt x="1616819" y="194192"/>
                  <a:pt x="1624361" y="192327"/>
                  <a:pt x="1630646" y="191395"/>
                </a:cubicBezTo>
                <a:lnTo>
                  <a:pt x="1646795" y="194159"/>
                </a:lnTo>
                <a:lnTo>
                  <a:pt x="1646810" y="194126"/>
                </a:lnTo>
                <a:lnTo>
                  <a:pt x="1646821" y="194164"/>
                </a:lnTo>
                <a:lnTo>
                  <a:pt x="1646988" y="194192"/>
                </a:lnTo>
                <a:cubicBezTo>
                  <a:pt x="1636932" y="186732"/>
                  <a:pt x="1616818" y="186732"/>
                  <a:pt x="1616818" y="171811"/>
                </a:cubicBezTo>
                <a:cubicBezTo>
                  <a:pt x="1606762" y="171811"/>
                  <a:pt x="1606762" y="164350"/>
                  <a:pt x="1606762" y="164350"/>
                </a:cubicBezTo>
                <a:close/>
                <a:moveTo>
                  <a:pt x="1821007" y="164350"/>
                </a:moveTo>
                <a:lnTo>
                  <a:pt x="1819071" y="168667"/>
                </a:lnTo>
                <a:lnTo>
                  <a:pt x="1819752" y="168081"/>
                </a:lnTo>
                <a:cubicBezTo>
                  <a:pt x="1821007" y="166216"/>
                  <a:pt x="1821007" y="164350"/>
                  <a:pt x="1821007" y="164350"/>
                </a:cubicBezTo>
                <a:close/>
                <a:moveTo>
                  <a:pt x="1851430" y="164350"/>
                </a:moveTo>
                <a:cubicBezTo>
                  <a:pt x="1841086" y="164350"/>
                  <a:pt x="1841086" y="164350"/>
                  <a:pt x="1841086" y="164350"/>
                </a:cubicBezTo>
                <a:cubicBezTo>
                  <a:pt x="1841086" y="171923"/>
                  <a:pt x="1841086" y="171923"/>
                  <a:pt x="1851430" y="171923"/>
                </a:cubicBezTo>
                <a:cubicBezTo>
                  <a:pt x="1851430" y="164350"/>
                  <a:pt x="1851430" y="164350"/>
                  <a:pt x="1851430" y="164350"/>
                </a:cubicBezTo>
                <a:close/>
                <a:moveTo>
                  <a:pt x="2137404" y="164350"/>
                </a:moveTo>
                <a:cubicBezTo>
                  <a:pt x="2117325" y="164350"/>
                  <a:pt x="2117325" y="164350"/>
                  <a:pt x="2097246" y="164350"/>
                </a:cubicBezTo>
                <a:cubicBezTo>
                  <a:pt x="2107286" y="171700"/>
                  <a:pt x="2117325" y="171700"/>
                  <a:pt x="2127365" y="179049"/>
                </a:cubicBezTo>
                <a:cubicBezTo>
                  <a:pt x="2127365" y="171700"/>
                  <a:pt x="2137404" y="171700"/>
                  <a:pt x="2137404" y="164350"/>
                </a:cubicBezTo>
                <a:close/>
                <a:moveTo>
                  <a:pt x="2189123" y="164350"/>
                </a:moveTo>
                <a:cubicBezTo>
                  <a:pt x="2177765" y="164350"/>
                  <a:pt x="2167827" y="164350"/>
                  <a:pt x="2167827" y="164350"/>
                </a:cubicBezTo>
                <a:cubicBezTo>
                  <a:pt x="2167827" y="171700"/>
                  <a:pt x="2167827" y="179049"/>
                  <a:pt x="2177765" y="179049"/>
                </a:cubicBezTo>
                <a:cubicBezTo>
                  <a:pt x="2177765" y="171700"/>
                  <a:pt x="2189123" y="171700"/>
                  <a:pt x="2189123" y="171700"/>
                </a:cubicBezTo>
                <a:cubicBezTo>
                  <a:pt x="2189123" y="171700"/>
                  <a:pt x="2189123" y="171700"/>
                  <a:pt x="2189123" y="164350"/>
                </a:cubicBezTo>
                <a:close/>
                <a:moveTo>
                  <a:pt x="2403300" y="164350"/>
                </a:moveTo>
                <a:cubicBezTo>
                  <a:pt x="2403300" y="171700"/>
                  <a:pt x="2403300" y="171700"/>
                  <a:pt x="2403300" y="179049"/>
                </a:cubicBezTo>
                <a:cubicBezTo>
                  <a:pt x="2413340" y="171700"/>
                  <a:pt x="2413340" y="171700"/>
                  <a:pt x="2413340" y="179049"/>
                </a:cubicBezTo>
                <a:cubicBezTo>
                  <a:pt x="2423379" y="171700"/>
                  <a:pt x="2423379" y="164350"/>
                  <a:pt x="2403300" y="164350"/>
                </a:cubicBezTo>
                <a:close/>
                <a:moveTo>
                  <a:pt x="2423379" y="164350"/>
                </a:moveTo>
                <a:cubicBezTo>
                  <a:pt x="2413644" y="164350"/>
                  <a:pt x="2423379" y="171923"/>
                  <a:pt x="2423379" y="171923"/>
                </a:cubicBezTo>
                <a:cubicBezTo>
                  <a:pt x="2423379" y="164350"/>
                  <a:pt x="2423379" y="164350"/>
                  <a:pt x="2423379" y="164350"/>
                </a:cubicBezTo>
                <a:close/>
                <a:moveTo>
                  <a:pt x="2463538" y="164350"/>
                </a:moveTo>
                <a:cubicBezTo>
                  <a:pt x="2463538" y="164350"/>
                  <a:pt x="2453802" y="164350"/>
                  <a:pt x="2453802" y="171923"/>
                </a:cubicBezTo>
                <a:cubicBezTo>
                  <a:pt x="2463538" y="171923"/>
                  <a:pt x="2463538" y="171923"/>
                  <a:pt x="2463538" y="171923"/>
                </a:cubicBezTo>
                <a:cubicBezTo>
                  <a:pt x="2463538" y="164350"/>
                  <a:pt x="2463538" y="164350"/>
                  <a:pt x="2463538" y="164350"/>
                </a:cubicBezTo>
                <a:close/>
                <a:moveTo>
                  <a:pt x="2904060" y="164350"/>
                </a:moveTo>
                <a:cubicBezTo>
                  <a:pt x="2904060" y="164350"/>
                  <a:pt x="2904060" y="164350"/>
                  <a:pt x="2893717" y="164350"/>
                </a:cubicBezTo>
                <a:cubicBezTo>
                  <a:pt x="2893717" y="164350"/>
                  <a:pt x="2893717" y="171923"/>
                  <a:pt x="2904060" y="171923"/>
                </a:cubicBezTo>
                <a:cubicBezTo>
                  <a:pt x="2904060" y="164350"/>
                  <a:pt x="2904060" y="164350"/>
                  <a:pt x="2904060" y="164350"/>
                </a:cubicBezTo>
                <a:close/>
                <a:moveTo>
                  <a:pt x="4273090" y="164350"/>
                </a:moveTo>
                <a:cubicBezTo>
                  <a:pt x="4263050" y="164350"/>
                  <a:pt x="4263050" y="164350"/>
                  <a:pt x="4253011" y="164350"/>
                </a:cubicBezTo>
                <a:cubicBezTo>
                  <a:pt x="4253011" y="171923"/>
                  <a:pt x="4253011" y="171923"/>
                  <a:pt x="4253011" y="171923"/>
                </a:cubicBezTo>
                <a:cubicBezTo>
                  <a:pt x="4263050" y="171923"/>
                  <a:pt x="4263050" y="171923"/>
                  <a:pt x="4273090" y="164350"/>
                </a:cubicBezTo>
                <a:close/>
                <a:moveTo>
                  <a:pt x="9920352" y="164350"/>
                </a:moveTo>
                <a:cubicBezTo>
                  <a:pt x="9920352" y="171923"/>
                  <a:pt x="9920352" y="171923"/>
                  <a:pt x="9920352" y="171923"/>
                </a:cubicBezTo>
                <a:cubicBezTo>
                  <a:pt x="9930087" y="171923"/>
                  <a:pt x="9930087" y="171923"/>
                  <a:pt x="9930087" y="171923"/>
                </a:cubicBezTo>
                <a:cubicBezTo>
                  <a:pt x="9920352" y="164350"/>
                  <a:pt x="9920352" y="164350"/>
                  <a:pt x="9920352" y="164350"/>
                </a:cubicBezTo>
                <a:close/>
                <a:moveTo>
                  <a:pt x="10206327" y="164350"/>
                </a:moveTo>
                <a:cubicBezTo>
                  <a:pt x="10206327" y="171923"/>
                  <a:pt x="10206327" y="171923"/>
                  <a:pt x="10216670" y="171923"/>
                </a:cubicBezTo>
                <a:cubicBezTo>
                  <a:pt x="10216670" y="171923"/>
                  <a:pt x="10216670" y="164350"/>
                  <a:pt x="10206327" y="164350"/>
                </a:cubicBezTo>
                <a:close/>
                <a:moveTo>
                  <a:pt x="10573104" y="164350"/>
                </a:moveTo>
                <a:cubicBezTo>
                  <a:pt x="10573104" y="171700"/>
                  <a:pt x="10562882" y="171700"/>
                  <a:pt x="10562882" y="179049"/>
                </a:cubicBezTo>
                <a:cubicBezTo>
                  <a:pt x="10562882" y="179049"/>
                  <a:pt x="10584787" y="171700"/>
                  <a:pt x="10573104" y="164350"/>
                </a:cubicBezTo>
                <a:close/>
                <a:moveTo>
                  <a:pt x="10881038" y="164350"/>
                </a:moveTo>
                <a:cubicBezTo>
                  <a:pt x="10881038" y="171811"/>
                  <a:pt x="10881038" y="171811"/>
                  <a:pt x="10881038" y="179272"/>
                </a:cubicBezTo>
                <a:cubicBezTo>
                  <a:pt x="10869545" y="179272"/>
                  <a:pt x="10869545" y="186732"/>
                  <a:pt x="10869545" y="186732"/>
                </a:cubicBezTo>
                <a:cubicBezTo>
                  <a:pt x="10881038" y="186732"/>
                  <a:pt x="10881038" y="194192"/>
                  <a:pt x="10881038" y="194192"/>
                </a:cubicBezTo>
                <a:cubicBezTo>
                  <a:pt x="10891094" y="194192"/>
                  <a:pt x="10898637" y="192327"/>
                  <a:pt x="10904922" y="191395"/>
                </a:cubicBezTo>
                <a:lnTo>
                  <a:pt x="10921070" y="194159"/>
                </a:lnTo>
                <a:lnTo>
                  <a:pt x="10921086" y="194126"/>
                </a:lnTo>
                <a:lnTo>
                  <a:pt x="10921097" y="194164"/>
                </a:lnTo>
                <a:lnTo>
                  <a:pt x="10921264" y="194192"/>
                </a:lnTo>
                <a:cubicBezTo>
                  <a:pt x="10911207" y="186732"/>
                  <a:pt x="10891094" y="186732"/>
                  <a:pt x="10891094" y="171811"/>
                </a:cubicBezTo>
                <a:cubicBezTo>
                  <a:pt x="10881038" y="171811"/>
                  <a:pt x="10881038" y="164350"/>
                  <a:pt x="10881038" y="164350"/>
                </a:cubicBezTo>
                <a:close/>
                <a:moveTo>
                  <a:pt x="11095283" y="164350"/>
                </a:moveTo>
                <a:lnTo>
                  <a:pt x="11093347" y="168667"/>
                </a:lnTo>
                <a:lnTo>
                  <a:pt x="11094028" y="168081"/>
                </a:lnTo>
                <a:cubicBezTo>
                  <a:pt x="11095283" y="166216"/>
                  <a:pt x="11095283" y="164350"/>
                  <a:pt x="11095283" y="164350"/>
                </a:cubicBezTo>
                <a:close/>
                <a:moveTo>
                  <a:pt x="11125706" y="164350"/>
                </a:moveTo>
                <a:cubicBezTo>
                  <a:pt x="11115362" y="164350"/>
                  <a:pt x="11115362" y="164350"/>
                  <a:pt x="11115362" y="164350"/>
                </a:cubicBezTo>
                <a:cubicBezTo>
                  <a:pt x="11115362" y="171923"/>
                  <a:pt x="11115362" y="171923"/>
                  <a:pt x="11125706" y="171923"/>
                </a:cubicBezTo>
                <a:cubicBezTo>
                  <a:pt x="11125706" y="164350"/>
                  <a:pt x="11125706" y="164350"/>
                  <a:pt x="11125706" y="164350"/>
                </a:cubicBezTo>
                <a:close/>
                <a:moveTo>
                  <a:pt x="11411680" y="164350"/>
                </a:moveTo>
                <a:cubicBezTo>
                  <a:pt x="11391601" y="164350"/>
                  <a:pt x="11391601" y="164350"/>
                  <a:pt x="11371522" y="164350"/>
                </a:cubicBezTo>
                <a:cubicBezTo>
                  <a:pt x="11381562" y="171700"/>
                  <a:pt x="11391601" y="171700"/>
                  <a:pt x="11401641" y="179049"/>
                </a:cubicBezTo>
                <a:cubicBezTo>
                  <a:pt x="11401641" y="171700"/>
                  <a:pt x="11411680" y="171700"/>
                  <a:pt x="11411680" y="164350"/>
                </a:cubicBezTo>
                <a:close/>
                <a:moveTo>
                  <a:pt x="11463399" y="164350"/>
                </a:moveTo>
                <a:cubicBezTo>
                  <a:pt x="11452041" y="164350"/>
                  <a:pt x="11442103" y="164350"/>
                  <a:pt x="11442103" y="164350"/>
                </a:cubicBezTo>
                <a:cubicBezTo>
                  <a:pt x="11442103" y="171700"/>
                  <a:pt x="11442103" y="179049"/>
                  <a:pt x="11452041" y="179049"/>
                </a:cubicBezTo>
                <a:cubicBezTo>
                  <a:pt x="11452041" y="171700"/>
                  <a:pt x="11463399" y="171700"/>
                  <a:pt x="11463399" y="171700"/>
                </a:cubicBezTo>
                <a:cubicBezTo>
                  <a:pt x="11463399" y="171700"/>
                  <a:pt x="11463399" y="171700"/>
                  <a:pt x="11463399" y="164350"/>
                </a:cubicBezTo>
                <a:close/>
                <a:moveTo>
                  <a:pt x="11677576" y="164350"/>
                </a:moveTo>
                <a:cubicBezTo>
                  <a:pt x="11677576" y="171700"/>
                  <a:pt x="11677576" y="171700"/>
                  <a:pt x="11677576" y="179049"/>
                </a:cubicBezTo>
                <a:cubicBezTo>
                  <a:pt x="11687616" y="171700"/>
                  <a:pt x="11687616" y="171700"/>
                  <a:pt x="11687616" y="179049"/>
                </a:cubicBezTo>
                <a:cubicBezTo>
                  <a:pt x="11697655" y="171700"/>
                  <a:pt x="11697655" y="164350"/>
                  <a:pt x="11677576" y="164350"/>
                </a:cubicBezTo>
                <a:close/>
                <a:moveTo>
                  <a:pt x="11697655" y="164350"/>
                </a:moveTo>
                <a:cubicBezTo>
                  <a:pt x="11687920" y="164350"/>
                  <a:pt x="11697655" y="171923"/>
                  <a:pt x="11697655" y="171923"/>
                </a:cubicBezTo>
                <a:cubicBezTo>
                  <a:pt x="11697655" y="164350"/>
                  <a:pt x="11697655" y="164350"/>
                  <a:pt x="11697655" y="164350"/>
                </a:cubicBezTo>
                <a:close/>
                <a:moveTo>
                  <a:pt x="11737813" y="164350"/>
                </a:moveTo>
                <a:cubicBezTo>
                  <a:pt x="11737813" y="164350"/>
                  <a:pt x="11728078" y="164350"/>
                  <a:pt x="11728078" y="171923"/>
                </a:cubicBezTo>
                <a:cubicBezTo>
                  <a:pt x="11737813" y="171923"/>
                  <a:pt x="11737813" y="171923"/>
                  <a:pt x="11737813" y="171923"/>
                </a:cubicBezTo>
                <a:cubicBezTo>
                  <a:pt x="11737813" y="164350"/>
                  <a:pt x="11737813" y="164350"/>
                  <a:pt x="11737813" y="164350"/>
                </a:cubicBezTo>
                <a:close/>
                <a:moveTo>
                  <a:pt x="12178336" y="164350"/>
                </a:moveTo>
                <a:cubicBezTo>
                  <a:pt x="12178336" y="164350"/>
                  <a:pt x="12178336" y="164350"/>
                  <a:pt x="12167993" y="164350"/>
                </a:cubicBezTo>
                <a:cubicBezTo>
                  <a:pt x="12167993" y="164350"/>
                  <a:pt x="12167993" y="171923"/>
                  <a:pt x="12178336" y="171923"/>
                </a:cubicBezTo>
                <a:cubicBezTo>
                  <a:pt x="12178336" y="164350"/>
                  <a:pt x="12178336" y="164350"/>
                  <a:pt x="12178336" y="164350"/>
                </a:cubicBezTo>
                <a:close/>
                <a:moveTo>
                  <a:pt x="5036335" y="163428"/>
                </a:moveTo>
                <a:cubicBezTo>
                  <a:pt x="5035271" y="163772"/>
                  <a:pt x="5034664" y="164688"/>
                  <a:pt x="5034664" y="166522"/>
                </a:cubicBezTo>
                <a:cubicBezTo>
                  <a:pt x="5044392" y="166522"/>
                  <a:pt x="5054112" y="173856"/>
                  <a:pt x="5054112" y="166522"/>
                </a:cubicBezTo>
                <a:cubicBezTo>
                  <a:pt x="5046825" y="166522"/>
                  <a:pt x="5039528" y="162397"/>
                  <a:pt x="5036335" y="163428"/>
                </a:cubicBezTo>
                <a:close/>
                <a:moveTo>
                  <a:pt x="7748307" y="163428"/>
                </a:moveTo>
                <a:cubicBezTo>
                  <a:pt x="7747395" y="163772"/>
                  <a:pt x="7746788" y="164688"/>
                  <a:pt x="7746788" y="166522"/>
                </a:cubicBezTo>
                <a:cubicBezTo>
                  <a:pt x="7746788" y="166522"/>
                  <a:pt x="7746788" y="166522"/>
                  <a:pt x="7756512" y="166522"/>
                </a:cubicBezTo>
                <a:cubicBezTo>
                  <a:pt x="7756512" y="166522"/>
                  <a:pt x="7751041" y="162397"/>
                  <a:pt x="7748307" y="163428"/>
                </a:cubicBezTo>
                <a:close/>
                <a:moveTo>
                  <a:pt x="6282633" y="163366"/>
                </a:moveTo>
                <a:cubicBezTo>
                  <a:pt x="6281719" y="163704"/>
                  <a:pt x="6281109" y="164608"/>
                  <a:pt x="6281109" y="166414"/>
                </a:cubicBezTo>
                <a:cubicBezTo>
                  <a:pt x="6290860" y="166414"/>
                  <a:pt x="6290860" y="166414"/>
                  <a:pt x="6290860" y="166414"/>
                </a:cubicBezTo>
                <a:cubicBezTo>
                  <a:pt x="6290860" y="166414"/>
                  <a:pt x="6285375" y="162350"/>
                  <a:pt x="6282633" y="163366"/>
                </a:cubicBezTo>
                <a:close/>
                <a:moveTo>
                  <a:pt x="6862664" y="163345"/>
                </a:moveTo>
                <a:cubicBezTo>
                  <a:pt x="6861145" y="163682"/>
                  <a:pt x="6859322" y="164581"/>
                  <a:pt x="6856890" y="166378"/>
                </a:cubicBezTo>
                <a:cubicBezTo>
                  <a:pt x="6856890" y="173568"/>
                  <a:pt x="6856890" y="173568"/>
                  <a:pt x="6856890" y="180758"/>
                </a:cubicBezTo>
                <a:cubicBezTo>
                  <a:pt x="6866614" y="180758"/>
                  <a:pt x="6876339" y="173568"/>
                  <a:pt x="6876339" y="166378"/>
                </a:cubicBezTo>
                <a:cubicBezTo>
                  <a:pt x="6869046" y="166378"/>
                  <a:pt x="6867222" y="162334"/>
                  <a:pt x="6862664" y="163345"/>
                </a:cubicBezTo>
                <a:close/>
                <a:moveTo>
                  <a:pt x="7569950" y="162754"/>
                </a:moveTo>
                <a:cubicBezTo>
                  <a:pt x="7563043" y="162963"/>
                  <a:pt x="7556137" y="171860"/>
                  <a:pt x="7568415" y="180758"/>
                </a:cubicBezTo>
                <a:cubicBezTo>
                  <a:pt x="7568415" y="173640"/>
                  <a:pt x="7568415" y="173640"/>
                  <a:pt x="7578237" y="173640"/>
                </a:cubicBezTo>
                <a:cubicBezTo>
                  <a:pt x="7578237" y="165632"/>
                  <a:pt x="7574094" y="162629"/>
                  <a:pt x="7569950" y="162754"/>
                </a:cubicBezTo>
                <a:close/>
                <a:moveTo>
                  <a:pt x="4962546" y="159844"/>
                </a:moveTo>
                <a:lnTo>
                  <a:pt x="4958092" y="160627"/>
                </a:lnTo>
                <a:cubicBezTo>
                  <a:pt x="4951729" y="162963"/>
                  <a:pt x="4948096" y="168301"/>
                  <a:pt x="4955369" y="173640"/>
                </a:cubicBezTo>
                <a:cubicBezTo>
                  <a:pt x="4965053" y="173640"/>
                  <a:pt x="4974745" y="180758"/>
                  <a:pt x="4984438" y="180758"/>
                </a:cubicBezTo>
                <a:cubicBezTo>
                  <a:pt x="4984438" y="173640"/>
                  <a:pt x="4984438" y="173640"/>
                  <a:pt x="4984438" y="173640"/>
                </a:cubicBezTo>
                <a:cubicBezTo>
                  <a:pt x="4994122" y="173640"/>
                  <a:pt x="4994122" y="180758"/>
                  <a:pt x="5005196" y="180758"/>
                </a:cubicBezTo>
                <a:cubicBezTo>
                  <a:pt x="5005196" y="173640"/>
                  <a:pt x="5005196" y="173640"/>
                  <a:pt x="4994122" y="166522"/>
                </a:cubicBezTo>
                <a:cubicBezTo>
                  <a:pt x="4994122" y="173640"/>
                  <a:pt x="4974745" y="166522"/>
                  <a:pt x="4965053" y="173640"/>
                </a:cubicBezTo>
                <a:cubicBezTo>
                  <a:pt x="4962631" y="171860"/>
                  <a:pt x="4961420" y="169636"/>
                  <a:pt x="4961118" y="167189"/>
                </a:cubicBezTo>
                <a:close/>
                <a:moveTo>
                  <a:pt x="5261610" y="159502"/>
                </a:moveTo>
                <a:lnTo>
                  <a:pt x="5234312" y="179502"/>
                </a:lnTo>
                <a:lnTo>
                  <a:pt x="5237941" y="180758"/>
                </a:lnTo>
                <a:lnTo>
                  <a:pt x="5232596" y="180758"/>
                </a:lnTo>
                <a:lnTo>
                  <a:pt x="5234312" y="179502"/>
                </a:lnTo>
                <a:lnTo>
                  <a:pt x="5234277" y="179489"/>
                </a:lnTo>
                <a:lnTo>
                  <a:pt x="5232590" y="180758"/>
                </a:lnTo>
                <a:lnTo>
                  <a:pt x="5232090" y="180758"/>
                </a:lnTo>
                <a:cubicBezTo>
                  <a:pt x="5242109" y="187948"/>
                  <a:pt x="5242109" y="195138"/>
                  <a:pt x="5232090" y="195138"/>
                </a:cubicBezTo>
                <a:cubicBezTo>
                  <a:pt x="5232090" y="195138"/>
                  <a:pt x="5232090" y="202328"/>
                  <a:pt x="5242109" y="202328"/>
                </a:cubicBezTo>
                <a:cubicBezTo>
                  <a:pt x="5242109" y="196936"/>
                  <a:pt x="5247745" y="195588"/>
                  <a:pt x="5250562" y="189184"/>
                </a:cubicBezTo>
                <a:lnTo>
                  <a:pt x="5251390" y="184731"/>
                </a:lnTo>
                <a:lnTo>
                  <a:pt x="5261610" y="188079"/>
                </a:lnTo>
                <a:cubicBezTo>
                  <a:pt x="5271362" y="195223"/>
                  <a:pt x="5271362" y="188079"/>
                  <a:pt x="5282506" y="188079"/>
                </a:cubicBezTo>
                <a:cubicBezTo>
                  <a:pt x="5271362" y="180935"/>
                  <a:pt x="5271362" y="188079"/>
                  <a:pt x="5271362" y="188079"/>
                </a:cubicBezTo>
                <a:cubicBezTo>
                  <a:pt x="5271362" y="180935"/>
                  <a:pt x="5261610" y="180935"/>
                  <a:pt x="5251859" y="173790"/>
                </a:cubicBezTo>
                <a:cubicBezTo>
                  <a:pt x="5261610" y="173790"/>
                  <a:pt x="5261610" y="166646"/>
                  <a:pt x="5261610" y="166646"/>
                </a:cubicBezTo>
                <a:cubicBezTo>
                  <a:pt x="5271362" y="166646"/>
                  <a:pt x="5271362" y="173790"/>
                  <a:pt x="5282506" y="166646"/>
                </a:cubicBezTo>
                <a:cubicBezTo>
                  <a:pt x="5282506" y="159502"/>
                  <a:pt x="5271362" y="166646"/>
                  <a:pt x="5271362" y="166646"/>
                </a:cubicBezTo>
                <a:cubicBezTo>
                  <a:pt x="5271362" y="166646"/>
                  <a:pt x="5261610" y="166646"/>
                  <a:pt x="5261610" y="159502"/>
                </a:cubicBezTo>
                <a:close/>
                <a:moveTo>
                  <a:pt x="8390492" y="159502"/>
                </a:moveTo>
                <a:cubicBezTo>
                  <a:pt x="8390492" y="166646"/>
                  <a:pt x="8390492" y="166646"/>
                  <a:pt x="8390492" y="166646"/>
                </a:cubicBezTo>
                <a:cubicBezTo>
                  <a:pt x="8419746" y="166646"/>
                  <a:pt x="8419746" y="180935"/>
                  <a:pt x="8430892" y="188079"/>
                </a:cubicBezTo>
                <a:cubicBezTo>
                  <a:pt x="8430892" y="180935"/>
                  <a:pt x="8430892" y="180935"/>
                  <a:pt x="8430892" y="173790"/>
                </a:cubicBezTo>
                <a:cubicBezTo>
                  <a:pt x="8419746" y="173790"/>
                  <a:pt x="8409995" y="166646"/>
                  <a:pt x="8390492" y="159502"/>
                </a:cubicBezTo>
                <a:close/>
                <a:moveTo>
                  <a:pt x="5559863" y="159476"/>
                </a:moveTo>
                <a:cubicBezTo>
                  <a:pt x="5559863" y="159476"/>
                  <a:pt x="5539135" y="159476"/>
                  <a:pt x="5548808" y="166666"/>
                </a:cubicBezTo>
                <a:cubicBezTo>
                  <a:pt x="5548808" y="166666"/>
                  <a:pt x="5548808" y="159476"/>
                  <a:pt x="5559863" y="159476"/>
                </a:cubicBezTo>
                <a:close/>
                <a:moveTo>
                  <a:pt x="6965328" y="159476"/>
                </a:moveTo>
                <a:cubicBezTo>
                  <a:pt x="6965328" y="160824"/>
                  <a:pt x="6965328" y="161414"/>
                  <a:pt x="6965391" y="161529"/>
                </a:cubicBezTo>
                <a:lnTo>
                  <a:pt x="6965399" y="161514"/>
                </a:lnTo>
                <a:close/>
                <a:moveTo>
                  <a:pt x="5707665" y="159456"/>
                </a:moveTo>
                <a:lnTo>
                  <a:pt x="5707399" y="159502"/>
                </a:lnTo>
                <a:lnTo>
                  <a:pt x="5707520" y="159838"/>
                </a:lnTo>
                <a:close/>
                <a:moveTo>
                  <a:pt x="8529389" y="159420"/>
                </a:moveTo>
                <a:cubicBezTo>
                  <a:pt x="8518230" y="166544"/>
                  <a:pt x="8529389" y="166544"/>
                  <a:pt x="8529389" y="173668"/>
                </a:cubicBezTo>
                <a:cubicBezTo>
                  <a:pt x="8529389" y="173668"/>
                  <a:pt x="8539154" y="180791"/>
                  <a:pt x="8539154" y="173668"/>
                </a:cubicBezTo>
                <a:cubicBezTo>
                  <a:pt x="8534272" y="173668"/>
                  <a:pt x="8531831" y="171887"/>
                  <a:pt x="8530610" y="169215"/>
                </a:cubicBezTo>
                <a:lnTo>
                  <a:pt x="8530294" y="166677"/>
                </a:lnTo>
                <a:lnTo>
                  <a:pt x="8535200" y="167553"/>
                </a:lnTo>
                <a:cubicBezTo>
                  <a:pt x="8539759" y="169272"/>
                  <a:pt x="8541582" y="172022"/>
                  <a:pt x="8548875" y="166522"/>
                </a:cubicBezTo>
                <a:cubicBezTo>
                  <a:pt x="8544013" y="166522"/>
                  <a:pt x="8541582" y="166522"/>
                  <a:pt x="8539151" y="166522"/>
                </a:cubicBezTo>
                <a:lnTo>
                  <a:pt x="8530274" y="166522"/>
                </a:lnTo>
                <a:close/>
                <a:moveTo>
                  <a:pt x="5777227" y="159404"/>
                </a:moveTo>
                <a:lnTo>
                  <a:pt x="5777227" y="159470"/>
                </a:lnTo>
                <a:lnTo>
                  <a:pt x="5777250" y="159466"/>
                </a:lnTo>
                <a:close/>
                <a:moveTo>
                  <a:pt x="7301052" y="159404"/>
                </a:moveTo>
                <a:cubicBezTo>
                  <a:pt x="7301052" y="159404"/>
                  <a:pt x="7301052" y="166522"/>
                  <a:pt x="7310679" y="166522"/>
                </a:cubicBezTo>
                <a:cubicBezTo>
                  <a:pt x="7310679" y="159404"/>
                  <a:pt x="7301052" y="159404"/>
                  <a:pt x="7301052" y="159404"/>
                </a:cubicBezTo>
                <a:close/>
                <a:moveTo>
                  <a:pt x="4648664" y="159188"/>
                </a:moveTo>
                <a:cubicBezTo>
                  <a:pt x="4648664" y="159188"/>
                  <a:pt x="4639227" y="166522"/>
                  <a:pt x="4648664" y="166522"/>
                </a:cubicBezTo>
                <a:cubicBezTo>
                  <a:pt x="4648664" y="166522"/>
                  <a:pt x="4648664" y="166522"/>
                  <a:pt x="4648664" y="159188"/>
                </a:cubicBezTo>
                <a:close/>
                <a:moveTo>
                  <a:pt x="4707301" y="159188"/>
                </a:moveTo>
                <a:cubicBezTo>
                  <a:pt x="4697583" y="159188"/>
                  <a:pt x="4697583" y="159188"/>
                  <a:pt x="4697583" y="159188"/>
                </a:cubicBezTo>
                <a:cubicBezTo>
                  <a:pt x="4707301" y="159188"/>
                  <a:pt x="4707301" y="166522"/>
                  <a:pt x="4717019" y="166522"/>
                </a:cubicBezTo>
                <a:cubicBezTo>
                  <a:pt x="4717019" y="159188"/>
                  <a:pt x="4707301" y="166522"/>
                  <a:pt x="4707301" y="159188"/>
                </a:cubicBezTo>
                <a:close/>
                <a:moveTo>
                  <a:pt x="4846475" y="159188"/>
                </a:moveTo>
                <a:cubicBezTo>
                  <a:pt x="4846475" y="166378"/>
                  <a:pt x="4836843" y="166378"/>
                  <a:pt x="4836843" y="166378"/>
                </a:cubicBezTo>
                <a:cubicBezTo>
                  <a:pt x="4836843" y="159188"/>
                  <a:pt x="4836843" y="159188"/>
                  <a:pt x="4836843" y="159188"/>
                </a:cubicBezTo>
                <a:cubicBezTo>
                  <a:pt x="4827220" y="159188"/>
                  <a:pt x="4827220" y="166378"/>
                  <a:pt x="4827220" y="166378"/>
                </a:cubicBezTo>
                <a:cubicBezTo>
                  <a:pt x="4827220" y="166378"/>
                  <a:pt x="4827220" y="173568"/>
                  <a:pt x="4827220" y="180758"/>
                </a:cubicBezTo>
                <a:cubicBezTo>
                  <a:pt x="4836843" y="180758"/>
                  <a:pt x="4846475" y="180758"/>
                  <a:pt x="4846475" y="180758"/>
                </a:cubicBezTo>
                <a:cubicBezTo>
                  <a:pt x="4846475" y="173568"/>
                  <a:pt x="4836843" y="180758"/>
                  <a:pt x="4836843" y="173568"/>
                </a:cubicBezTo>
                <a:cubicBezTo>
                  <a:pt x="4836843" y="166378"/>
                  <a:pt x="4846475" y="173568"/>
                  <a:pt x="4846475" y="166378"/>
                </a:cubicBezTo>
                <a:cubicBezTo>
                  <a:pt x="4846475" y="166378"/>
                  <a:pt x="4856096" y="159188"/>
                  <a:pt x="4846475" y="159188"/>
                </a:cubicBezTo>
                <a:close/>
                <a:moveTo>
                  <a:pt x="4925637" y="159188"/>
                </a:moveTo>
                <a:lnTo>
                  <a:pt x="4932693" y="164350"/>
                </a:lnTo>
                <a:lnTo>
                  <a:pt x="4927790" y="164350"/>
                </a:lnTo>
                <a:cubicBezTo>
                  <a:pt x="4927790" y="168025"/>
                  <a:pt x="4927790" y="171700"/>
                  <a:pt x="4929007" y="174456"/>
                </a:cubicBezTo>
                <a:lnTo>
                  <a:pt x="4935656" y="178041"/>
                </a:lnTo>
                <a:lnTo>
                  <a:pt x="4935656" y="179895"/>
                </a:lnTo>
                <a:cubicBezTo>
                  <a:pt x="4935656" y="180758"/>
                  <a:pt x="4935656" y="180758"/>
                  <a:pt x="4935656" y="180758"/>
                </a:cubicBezTo>
                <a:cubicBezTo>
                  <a:pt x="4935656" y="180758"/>
                  <a:pt x="4935656" y="180758"/>
                  <a:pt x="4945677" y="180758"/>
                </a:cubicBezTo>
                <a:cubicBezTo>
                  <a:pt x="4945677" y="177307"/>
                  <a:pt x="4945677" y="175581"/>
                  <a:pt x="4945677" y="174718"/>
                </a:cubicBezTo>
                <a:lnTo>
                  <a:pt x="4945677" y="173856"/>
                </a:lnTo>
                <a:lnTo>
                  <a:pt x="4937525" y="173856"/>
                </a:lnTo>
                <a:lnTo>
                  <a:pt x="4937525" y="171700"/>
                </a:lnTo>
                <a:lnTo>
                  <a:pt x="4937525" y="170871"/>
                </a:lnTo>
                <a:lnTo>
                  <a:pt x="4945677" y="173856"/>
                </a:lnTo>
                <a:cubicBezTo>
                  <a:pt x="4945677" y="170189"/>
                  <a:pt x="4945677" y="168355"/>
                  <a:pt x="4944427" y="167439"/>
                </a:cubicBezTo>
                <a:lnTo>
                  <a:pt x="4937525" y="166717"/>
                </a:lnTo>
                <a:lnTo>
                  <a:pt x="4937525" y="164578"/>
                </a:lnTo>
                <a:lnTo>
                  <a:pt x="4939731" y="162282"/>
                </a:lnTo>
                <a:cubicBezTo>
                  <a:pt x="4940666" y="159188"/>
                  <a:pt x="4933151" y="159188"/>
                  <a:pt x="4925637" y="159188"/>
                </a:cubicBezTo>
                <a:close/>
                <a:moveTo>
                  <a:pt x="5203213" y="159188"/>
                </a:moveTo>
                <a:cubicBezTo>
                  <a:pt x="5193194" y="159188"/>
                  <a:pt x="5193194" y="159188"/>
                  <a:pt x="5193194" y="159188"/>
                </a:cubicBezTo>
                <a:cubicBezTo>
                  <a:pt x="5193194" y="166522"/>
                  <a:pt x="5193194" y="166522"/>
                  <a:pt x="5193194" y="166522"/>
                </a:cubicBezTo>
                <a:cubicBezTo>
                  <a:pt x="5193194" y="166522"/>
                  <a:pt x="5193194" y="166522"/>
                  <a:pt x="5193194" y="173856"/>
                </a:cubicBezTo>
                <a:cubicBezTo>
                  <a:pt x="5193194" y="166522"/>
                  <a:pt x="5203213" y="166522"/>
                  <a:pt x="5203213" y="159188"/>
                </a:cubicBezTo>
                <a:close/>
                <a:moveTo>
                  <a:pt x="5282774" y="159188"/>
                </a:moveTo>
                <a:cubicBezTo>
                  <a:pt x="5282774" y="159188"/>
                  <a:pt x="5271576" y="159188"/>
                  <a:pt x="5271576" y="166522"/>
                </a:cubicBezTo>
                <a:cubicBezTo>
                  <a:pt x="5282774" y="159188"/>
                  <a:pt x="5282774" y="159188"/>
                  <a:pt x="5282774" y="159188"/>
                </a:cubicBezTo>
                <a:close/>
                <a:moveTo>
                  <a:pt x="5350548" y="159188"/>
                </a:moveTo>
                <a:cubicBezTo>
                  <a:pt x="5350548" y="166522"/>
                  <a:pt x="5350548" y="166522"/>
                  <a:pt x="5350548" y="173856"/>
                </a:cubicBezTo>
                <a:cubicBezTo>
                  <a:pt x="5360448" y="166522"/>
                  <a:pt x="5360448" y="166522"/>
                  <a:pt x="5371764" y="166522"/>
                </a:cubicBezTo>
                <a:cubicBezTo>
                  <a:pt x="5371764" y="159188"/>
                  <a:pt x="5350548" y="166522"/>
                  <a:pt x="5350548" y="159188"/>
                </a:cubicBezTo>
                <a:close/>
                <a:moveTo>
                  <a:pt x="5390917" y="159188"/>
                </a:moveTo>
                <a:cubicBezTo>
                  <a:pt x="5390917" y="166522"/>
                  <a:pt x="5381193" y="166522"/>
                  <a:pt x="5390917" y="166522"/>
                </a:cubicBezTo>
                <a:lnTo>
                  <a:pt x="5400641" y="166522"/>
                </a:lnTo>
                <a:lnTo>
                  <a:pt x="5395020" y="165376"/>
                </a:lnTo>
                <a:cubicBezTo>
                  <a:pt x="5390917" y="163313"/>
                  <a:pt x="5390917" y="159188"/>
                  <a:pt x="5390917" y="159188"/>
                </a:cubicBezTo>
                <a:close/>
                <a:moveTo>
                  <a:pt x="5459575" y="159188"/>
                </a:moveTo>
                <a:cubicBezTo>
                  <a:pt x="5449851" y="159188"/>
                  <a:pt x="5440127" y="159188"/>
                  <a:pt x="5440127" y="159188"/>
                </a:cubicBezTo>
                <a:cubicBezTo>
                  <a:pt x="5440127" y="159188"/>
                  <a:pt x="5449851" y="166522"/>
                  <a:pt x="5459575" y="159188"/>
                </a:cubicBezTo>
                <a:close/>
                <a:moveTo>
                  <a:pt x="5598658" y="159188"/>
                </a:moveTo>
                <a:cubicBezTo>
                  <a:pt x="5588934" y="159188"/>
                  <a:pt x="5588934" y="159188"/>
                  <a:pt x="5588934" y="159188"/>
                </a:cubicBezTo>
                <a:cubicBezTo>
                  <a:pt x="5588934" y="159188"/>
                  <a:pt x="5588934" y="159188"/>
                  <a:pt x="5579210" y="166522"/>
                </a:cubicBezTo>
                <a:cubicBezTo>
                  <a:pt x="5588934" y="166522"/>
                  <a:pt x="5588934" y="159188"/>
                  <a:pt x="5598658" y="159188"/>
                </a:cubicBezTo>
                <a:close/>
                <a:moveTo>
                  <a:pt x="5825796" y="159188"/>
                </a:moveTo>
                <a:cubicBezTo>
                  <a:pt x="5831324" y="159188"/>
                  <a:pt x="5831324" y="161022"/>
                  <a:pt x="5829942" y="163772"/>
                </a:cubicBezTo>
                <a:lnTo>
                  <a:pt x="5825961" y="173454"/>
                </a:lnTo>
                <a:lnTo>
                  <a:pt x="5826446" y="173434"/>
                </a:lnTo>
                <a:lnTo>
                  <a:pt x="5832338" y="169616"/>
                </a:lnTo>
                <a:cubicBezTo>
                  <a:pt x="5837456" y="166522"/>
                  <a:pt x="5839269" y="166522"/>
                  <a:pt x="5846524" y="166522"/>
                </a:cubicBezTo>
                <a:cubicBezTo>
                  <a:pt x="5851361" y="170189"/>
                  <a:pt x="5846179" y="172022"/>
                  <a:pt x="5838578" y="172939"/>
                </a:cubicBezTo>
                <a:lnTo>
                  <a:pt x="5826446" y="173434"/>
                </a:lnTo>
                <a:lnTo>
                  <a:pt x="5825796" y="173856"/>
                </a:lnTo>
                <a:lnTo>
                  <a:pt x="5825961" y="173454"/>
                </a:lnTo>
                <a:lnTo>
                  <a:pt x="5816123" y="173856"/>
                </a:lnTo>
                <a:cubicBezTo>
                  <a:pt x="5816123" y="166522"/>
                  <a:pt x="5816123" y="166522"/>
                  <a:pt x="5816123" y="166522"/>
                </a:cubicBezTo>
                <a:cubicBezTo>
                  <a:pt x="5825796" y="166522"/>
                  <a:pt x="5825796" y="166522"/>
                  <a:pt x="5825796" y="159188"/>
                </a:cubicBezTo>
                <a:close/>
                <a:moveTo>
                  <a:pt x="5935758" y="159188"/>
                </a:moveTo>
                <a:cubicBezTo>
                  <a:pt x="5924561" y="159188"/>
                  <a:pt x="5924561" y="159188"/>
                  <a:pt x="5924561" y="159188"/>
                </a:cubicBezTo>
                <a:cubicBezTo>
                  <a:pt x="5924561" y="166522"/>
                  <a:pt x="5924561" y="166522"/>
                  <a:pt x="5924561" y="166522"/>
                </a:cubicBezTo>
                <a:cubicBezTo>
                  <a:pt x="5924561" y="159188"/>
                  <a:pt x="5935758" y="166522"/>
                  <a:pt x="5935758" y="159188"/>
                </a:cubicBezTo>
                <a:close/>
                <a:moveTo>
                  <a:pt x="6024748" y="159188"/>
                </a:moveTo>
                <a:cubicBezTo>
                  <a:pt x="6013747" y="166522"/>
                  <a:pt x="6013747" y="166522"/>
                  <a:pt x="6004121" y="166522"/>
                </a:cubicBezTo>
                <a:cubicBezTo>
                  <a:pt x="6004121" y="173856"/>
                  <a:pt x="6004121" y="173856"/>
                  <a:pt x="6004121" y="173856"/>
                </a:cubicBezTo>
                <a:cubicBezTo>
                  <a:pt x="6013747" y="173856"/>
                  <a:pt x="6013747" y="173856"/>
                  <a:pt x="6013747" y="173856"/>
                </a:cubicBezTo>
                <a:cubicBezTo>
                  <a:pt x="6013747" y="173856"/>
                  <a:pt x="6024748" y="166522"/>
                  <a:pt x="6024748" y="159188"/>
                </a:cubicBezTo>
                <a:close/>
                <a:moveTo>
                  <a:pt x="6073663" y="159188"/>
                </a:moveTo>
                <a:cubicBezTo>
                  <a:pt x="6073663" y="166522"/>
                  <a:pt x="6073663" y="166522"/>
                  <a:pt x="6073663" y="166522"/>
                </a:cubicBezTo>
                <a:cubicBezTo>
                  <a:pt x="6073663" y="166522"/>
                  <a:pt x="6083681" y="159188"/>
                  <a:pt x="6073663" y="159188"/>
                </a:cubicBezTo>
                <a:close/>
                <a:moveTo>
                  <a:pt x="6162652" y="159188"/>
                </a:moveTo>
                <a:cubicBezTo>
                  <a:pt x="6153223" y="159188"/>
                  <a:pt x="6153223" y="159188"/>
                  <a:pt x="6153223" y="159188"/>
                </a:cubicBezTo>
                <a:cubicBezTo>
                  <a:pt x="6153223" y="166522"/>
                  <a:pt x="6153223" y="166522"/>
                  <a:pt x="6162652" y="166522"/>
                </a:cubicBezTo>
                <a:cubicBezTo>
                  <a:pt x="6162652" y="159188"/>
                  <a:pt x="6162652" y="159188"/>
                  <a:pt x="6162652" y="159188"/>
                </a:cubicBezTo>
                <a:close/>
                <a:moveTo>
                  <a:pt x="6213335" y="159188"/>
                </a:moveTo>
                <a:cubicBezTo>
                  <a:pt x="6202138" y="159188"/>
                  <a:pt x="6202138" y="159188"/>
                  <a:pt x="6202138" y="159188"/>
                </a:cubicBezTo>
                <a:cubicBezTo>
                  <a:pt x="6202138" y="166522"/>
                  <a:pt x="6213335" y="166522"/>
                  <a:pt x="6213335" y="159188"/>
                </a:cubicBezTo>
                <a:close/>
                <a:moveTo>
                  <a:pt x="6360670" y="159188"/>
                </a:moveTo>
                <a:cubicBezTo>
                  <a:pt x="6360670" y="166522"/>
                  <a:pt x="6360670" y="166522"/>
                  <a:pt x="6360670" y="166522"/>
                </a:cubicBezTo>
                <a:cubicBezTo>
                  <a:pt x="6370688" y="166522"/>
                  <a:pt x="6370688" y="159188"/>
                  <a:pt x="6360670" y="159188"/>
                </a:cubicBezTo>
                <a:close/>
                <a:moveTo>
                  <a:pt x="6589037" y="159188"/>
                </a:moveTo>
                <a:cubicBezTo>
                  <a:pt x="6579313" y="166378"/>
                  <a:pt x="6579313" y="173568"/>
                  <a:pt x="6579313" y="180758"/>
                </a:cubicBezTo>
                <a:cubicBezTo>
                  <a:pt x="6589037" y="180758"/>
                  <a:pt x="6589037" y="173568"/>
                  <a:pt x="6598761" y="173568"/>
                </a:cubicBezTo>
                <a:cubicBezTo>
                  <a:pt x="6598761" y="166378"/>
                  <a:pt x="6598761" y="159188"/>
                  <a:pt x="6589037" y="159188"/>
                </a:cubicBezTo>
                <a:close/>
                <a:moveTo>
                  <a:pt x="6717217" y="159188"/>
                </a:moveTo>
                <a:cubicBezTo>
                  <a:pt x="6707788" y="159188"/>
                  <a:pt x="6707788" y="159188"/>
                  <a:pt x="6707788" y="166522"/>
                </a:cubicBezTo>
                <a:cubicBezTo>
                  <a:pt x="6707788" y="166522"/>
                  <a:pt x="6717217" y="166522"/>
                  <a:pt x="6717217" y="159188"/>
                </a:cubicBezTo>
                <a:close/>
                <a:moveTo>
                  <a:pt x="6767311" y="159188"/>
                </a:moveTo>
                <a:cubicBezTo>
                  <a:pt x="6767311" y="166522"/>
                  <a:pt x="6767311" y="166522"/>
                  <a:pt x="6767311" y="166522"/>
                </a:cubicBezTo>
                <a:cubicBezTo>
                  <a:pt x="6777330" y="166522"/>
                  <a:pt x="6777330" y="159188"/>
                  <a:pt x="6767311" y="159188"/>
                </a:cubicBezTo>
                <a:close/>
                <a:moveTo>
                  <a:pt x="7054613" y="159188"/>
                </a:moveTo>
                <a:cubicBezTo>
                  <a:pt x="7064337" y="159188"/>
                  <a:pt x="7044889" y="173856"/>
                  <a:pt x="7064337" y="173856"/>
                </a:cubicBezTo>
                <a:cubicBezTo>
                  <a:pt x="7054613" y="173856"/>
                  <a:pt x="7054613" y="173856"/>
                  <a:pt x="7054613" y="173856"/>
                </a:cubicBezTo>
                <a:cubicBezTo>
                  <a:pt x="7054613" y="166522"/>
                  <a:pt x="7054613" y="166522"/>
                  <a:pt x="7054613" y="159188"/>
                </a:cubicBezTo>
                <a:close/>
                <a:moveTo>
                  <a:pt x="7420590" y="159188"/>
                </a:moveTo>
                <a:cubicBezTo>
                  <a:pt x="7420590" y="166522"/>
                  <a:pt x="7410866" y="159188"/>
                  <a:pt x="7420590" y="166522"/>
                </a:cubicBezTo>
                <a:cubicBezTo>
                  <a:pt x="7420590" y="166522"/>
                  <a:pt x="7410866" y="173856"/>
                  <a:pt x="7420590" y="173856"/>
                </a:cubicBezTo>
                <a:cubicBezTo>
                  <a:pt x="7430314" y="173856"/>
                  <a:pt x="7430314" y="173856"/>
                  <a:pt x="7430314" y="173856"/>
                </a:cubicBezTo>
                <a:cubicBezTo>
                  <a:pt x="7430314" y="166522"/>
                  <a:pt x="7430314" y="166522"/>
                  <a:pt x="7420590" y="159188"/>
                </a:cubicBezTo>
                <a:close/>
                <a:moveTo>
                  <a:pt x="7588256" y="159188"/>
                </a:moveTo>
                <a:cubicBezTo>
                  <a:pt x="7578237" y="159188"/>
                  <a:pt x="7578237" y="166522"/>
                  <a:pt x="7588256" y="166522"/>
                </a:cubicBezTo>
                <a:cubicBezTo>
                  <a:pt x="7588256" y="159188"/>
                  <a:pt x="7588256" y="159188"/>
                  <a:pt x="7588256" y="159188"/>
                </a:cubicBezTo>
                <a:close/>
                <a:moveTo>
                  <a:pt x="7707891" y="159188"/>
                </a:moveTo>
                <a:cubicBezTo>
                  <a:pt x="7707891" y="159188"/>
                  <a:pt x="7707891" y="166522"/>
                  <a:pt x="7717321" y="166522"/>
                </a:cubicBezTo>
                <a:cubicBezTo>
                  <a:pt x="7707891" y="166522"/>
                  <a:pt x="7717321" y="159188"/>
                  <a:pt x="7707891" y="159188"/>
                </a:cubicBezTo>
                <a:close/>
                <a:moveTo>
                  <a:pt x="7826052" y="159188"/>
                </a:moveTo>
                <a:cubicBezTo>
                  <a:pt x="7826052" y="159188"/>
                  <a:pt x="7826052" y="159188"/>
                  <a:pt x="7816328" y="159188"/>
                </a:cubicBezTo>
                <a:cubicBezTo>
                  <a:pt x="7816328" y="166522"/>
                  <a:pt x="7816328" y="166522"/>
                  <a:pt x="7816328" y="166522"/>
                </a:cubicBezTo>
                <a:cubicBezTo>
                  <a:pt x="7826052" y="166522"/>
                  <a:pt x="7835777" y="159188"/>
                  <a:pt x="7826052" y="159188"/>
                </a:cubicBezTo>
                <a:close/>
                <a:moveTo>
                  <a:pt x="8262456" y="159188"/>
                </a:moveTo>
                <a:cubicBezTo>
                  <a:pt x="8252438" y="159188"/>
                  <a:pt x="8252438" y="159188"/>
                  <a:pt x="8242419" y="159188"/>
                </a:cubicBezTo>
                <a:cubicBezTo>
                  <a:pt x="8242419" y="166522"/>
                  <a:pt x="8262456" y="159188"/>
                  <a:pt x="8262456" y="159188"/>
                </a:cubicBezTo>
                <a:close/>
                <a:moveTo>
                  <a:pt x="8272181" y="159188"/>
                </a:moveTo>
                <a:cubicBezTo>
                  <a:pt x="8281905" y="166522"/>
                  <a:pt x="8272181" y="166522"/>
                  <a:pt x="8281905" y="166522"/>
                </a:cubicBezTo>
                <a:cubicBezTo>
                  <a:pt x="8281905" y="166522"/>
                  <a:pt x="8281905" y="159188"/>
                  <a:pt x="8272181" y="159188"/>
                </a:cubicBezTo>
                <a:close/>
                <a:moveTo>
                  <a:pt x="8360877" y="159188"/>
                </a:moveTo>
                <a:cubicBezTo>
                  <a:pt x="8360877" y="159188"/>
                  <a:pt x="8360877" y="166522"/>
                  <a:pt x="8370896" y="166522"/>
                </a:cubicBezTo>
                <a:cubicBezTo>
                  <a:pt x="8370896" y="159188"/>
                  <a:pt x="8360877" y="159188"/>
                  <a:pt x="8360877" y="159188"/>
                </a:cubicBezTo>
                <a:close/>
                <a:moveTo>
                  <a:pt x="8638454" y="159188"/>
                </a:moveTo>
                <a:cubicBezTo>
                  <a:pt x="8628435" y="159188"/>
                  <a:pt x="8628435" y="166522"/>
                  <a:pt x="8638454" y="166522"/>
                </a:cubicBezTo>
                <a:cubicBezTo>
                  <a:pt x="8638454" y="159188"/>
                  <a:pt x="8638454" y="159188"/>
                  <a:pt x="8638454" y="159188"/>
                </a:cubicBezTo>
                <a:close/>
                <a:moveTo>
                  <a:pt x="8657902" y="159188"/>
                </a:moveTo>
                <a:cubicBezTo>
                  <a:pt x="8647883" y="159188"/>
                  <a:pt x="8647883" y="159188"/>
                  <a:pt x="8647883" y="159188"/>
                </a:cubicBezTo>
                <a:cubicBezTo>
                  <a:pt x="8647883" y="159188"/>
                  <a:pt x="8657902" y="166522"/>
                  <a:pt x="8657902" y="159188"/>
                </a:cubicBezTo>
                <a:close/>
                <a:moveTo>
                  <a:pt x="8667332" y="159188"/>
                </a:moveTo>
                <a:cubicBezTo>
                  <a:pt x="8667332" y="166522"/>
                  <a:pt x="8667332" y="166522"/>
                  <a:pt x="8667332" y="173856"/>
                </a:cubicBezTo>
                <a:cubicBezTo>
                  <a:pt x="8677350" y="166522"/>
                  <a:pt x="8667332" y="159188"/>
                  <a:pt x="8667332" y="159188"/>
                </a:cubicBezTo>
                <a:close/>
                <a:moveTo>
                  <a:pt x="8686780" y="159188"/>
                </a:moveTo>
                <a:cubicBezTo>
                  <a:pt x="8686780" y="159188"/>
                  <a:pt x="8686780" y="159188"/>
                  <a:pt x="8677350" y="159188"/>
                </a:cubicBezTo>
                <a:cubicBezTo>
                  <a:pt x="8677350" y="166522"/>
                  <a:pt x="8677350" y="166522"/>
                  <a:pt x="8677350" y="166522"/>
                </a:cubicBezTo>
                <a:cubicBezTo>
                  <a:pt x="8686780" y="166522"/>
                  <a:pt x="8686780" y="166522"/>
                  <a:pt x="8686780" y="159188"/>
                </a:cubicBezTo>
                <a:close/>
                <a:moveTo>
                  <a:pt x="8737168" y="159188"/>
                </a:moveTo>
                <a:cubicBezTo>
                  <a:pt x="8746892" y="159188"/>
                  <a:pt x="8746892" y="159188"/>
                  <a:pt x="8746892" y="166349"/>
                </a:cubicBezTo>
                <a:cubicBezTo>
                  <a:pt x="8746892" y="173511"/>
                  <a:pt x="8746892" y="180672"/>
                  <a:pt x="8737168" y="180672"/>
                </a:cubicBezTo>
                <a:cubicBezTo>
                  <a:pt x="8727443" y="180672"/>
                  <a:pt x="8727443" y="180672"/>
                  <a:pt x="8727443" y="180672"/>
                </a:cubicBezTo>
                <a:cubicBezTo>
                  <a:pt x="8737168" y="187833"/>
                  <a:pt x="8746892" y="187833"/>
                  <a:pt x="8756617" y="194995"/>
                </a:cubicBezTo>
                <a:cubicBezTo>
                  <a:pt x="8756617" y="187833"/>
                  <a:pt x="8756617" y="187833"/>
                  <a:pt x="8756617" y="180672"/>
                </a:cubicBezTo>
                <a:cubicBezTo>
                  <a:pt x="8756617" y="180672"/>
                  <a:pt x="8746892" y="180672"/>
                  <a:pt x="8746892" y="173511"/>
                </a:cubicBezTo>
                <a:cubicBezTo>
                  <a:pt x="8756617" y="166349"/>
                  <a:pt x="8756617" y="166349"/>
                  <a:pt x="8756617" y="166349"/>
                </a:cubicBezTo>
                <a:cubicBezTo>
                  <a:pt x="8766340" y="159188"/>
                  <a:pt x="8746892" y="159188"/>
                  <a:pt x="8737168" y="159188"/>
                </a:cubicBezTo>
                <a:close/>
                <a:moveTo>
                  <a:pt x="8807004" y="159188"/>
                </a:moveTo>
                <a:cubicBezTo>
                  <a:pt x="8795807" y="159188"/>
                  <a:pt x="8807004" y="173568"/>
                  <a:pt x="8795807" y="166378"/>
                </a:cubicBezTo>
                <a:cubicBezTo>
                  <a:pt x="8795807" y="173568"/>
                  <a:pt x="8795807" y="180758"/>
                  <a:pt x="8807004" y="180758"/>
                </a:cubicBezTo>
                <a:cubicBezTo>
                  <a:pt x="8795807" y="173568"/>
                  <a:pt x="8807004" y="166378"/>
                  <a:pt x="8807004" y="159188"/>
                </a:cubicBezTo>
                <a:close/>
                <a:moveTo>
                  <a:pt x="8835881" y="159188"/>
                </a:moveTo>
                <a:cubicBezTo>
                  <a:pt x="8826452" y="159188"/>
                  <a:pt x="8826452" y="166522"/>
                  <a:pt x="8826452" y="166522"/>
                </a:cubicBezTo>
                <a:cubicBezTo>
                  <a:pt x="8826452" y="173856"/>
                  <a:pt x="8835881" y="166522"/>
                  <a:pt x="8835881" y="159188"/>
                </a:cubicBezTo>
                <a:close/>
                <a:moveTo>
                  <a:pt x="8895995" y="159188"/>
                </a:moveTo>
                <a:cubicBezTo>
                  <a:pt x="8884993" y="166522"/>
                  <a:pt x="8884993" y="159188"/>
                  <a:pt x="8875367" y="159188"/>
                </a:cubicBezTo>
                <a:cubicBezTo>
                  <a:pt x="8884993" y="166522"/>
                  <a:pt x="8875367" y="166522"/>
                  <a:pt x="8875367" y="173856"/>
                </a:cubicBezTo>
                <a:cubicBezTo>
                  <a:pt x="8884993" y="173856"/>
                  <a:pt x="8884993" y="166522"/>
                  <a:pt x="8895995" y="159188"/>
                </a:cubicBezTo>
                <a:close/>
                <a:moveTo>
                  <a:pt x="1805795" y="159005"/>
                </a:moveTo>
                <a:cubicBezTo>
                  <a:pt x="1803361" y="159005"/>
                  <a:pt x="1800927" y="160787"/>
                  <a:pt x="1800927" y="164350"/>
                </a:cubicBezTo>
                <a:cubicBezTo>
                  <a:pt x="1810662" y="164350"/>
                  <a:pt x="1810662" y="164350"/>
                  <a:pt x="1810662" y="164350"/>
                </a:cubicBezTo>
                <a:cubicBezTo>
                  <a:pt x="1810662" y="160787"/>
                  <a:pt x="1808229" y="159005"/>
                  <a:pt x="1805795" y="159005"/>
                </a:cubicBezTo>
                <a:close/>
                <a:moveTo>
                  <a:pt x="11080071" y="159005"/>
                </a:moveTo>
                <a:cubicBezTo>
                  <a:pt x="11077637" y="159005"/>
                  <a:pt x="11075203" y="160787"/>
                  <a:pt x="11075203" y="164350"/>
                </a:cubicBezTo>
                <a:cubicBezTo>
                  <a:pt x="11084938" y="164350"/>
                  <a:pt x="11084938" y="164350"/>
                  <a:pt x="11084938" y="164350"/>
                </a:cubicBezTo>
                <a:cubicBezTo>
                  <a:pt x="11084938" y="160787"/>
                  <a:pt x="11082505" y="159005"/>
                  <a:pt x="11080071" y="159005"/>
                </a:cubicBezTo>
                <a:close/>
                <a:moveTo>
                  <a:pt x="4963614" y="157916"/>
                </a:moveTo>
                <a:lnTo>
                  <a:pt x="4962631" y="159404"/>
                </a:lnTo>
                <a:lnTo>
                  <a:pt x="4962546" y="159844"/>
                </a:lnTo>
                <a:lnTo>
                  <a:pt x="4965053" y="159404"/>
                </a:lnTo>
                <a:close/>
                <a:moveTo>
                  <a:pt x="5545560" y="157747"/>
                </a:moveTo>
                <a:lnTo>
                  <a:pt x="5548587" y="159502"/>
                </a:lnTo>
                <a:cubicBezTo>
                  <a:pt x="5548587" y="159502"/>
                  <a:pt x="5547978" y="159056"/>
                  <a:pt x="5547063" y="158497"/>
                </a:cubicBezTo>
                <a:close/>
                <a:moveTo>
                  <a:pt x="8326254" y="157566"/>
                </a:moveTo>
                <a:cubicBezTo>
                  <a:pt x="8324928" y="157229"/>
                  <a:pt x="8323159" y="157678"/>
                  <a:pt x="8320803" y="159476"/>
                </a:cubicBezTo>
                <a:cubicBezTo>
                  <a:pt x="8320803" y="159476"/>
                  <a:pt x="8330232" y="173856"/>
                  <a:pt x="8330232" y="166666"/>
                </a:cubicBezTo>
                <a:cubicBezTo>
                  <a:pt x="8330232" y="166666"/>
                  <a:pt x="8330232" y="158577"/>
                  <a:pt x="8326254" y="157566"/>
                </a:cubicBezTo>
                <a:close/>
                <a:moveTo>
                  <a:pt x="6969306" y="157453"/>
                </a:moveTo>
                <a:cubicBezTo>
                  <a:pt x="6967317" y="157791"/>
                  <a:pt x="6966323" y="159644"/>
                  <a:pt x="6965826" y="160740"/>
                </a:cubicBezTo>
                <a:lnTo>
                  <a:pt x="6965399" y="161514"/>
                </a:lnTo>
                <a:lnTo>
                  <a:pt x="6965476" y="163745"/>
                </a:lnTo>
                <a:cubicBezTo>
                  <a:pt x="6965918" y="167115"/>
                  <a:pt x="6967686" y="168463"/>
                  <a:pt x="6974758" y="173856"/>
                </a:cubicBezTo>
                <a:cubicBezTo>
                  <a:pt x="6974758" y="166666"/>
                  <a:pt x="6974758" y="166666"/>
                  <a:pt x="6974758" y="159476"/>
                </a:cubicBezTo>
                <a:cubicBezTo>
                  <a:pt x="6972400" y="157678"/>
                  <a:pt x="6970632" y="157229"/>
                  <a:pt x="6969306" y="157453"/>
                </a:cubicBezTo>
                <a:close/>
                <a:moveTo>
                  <a:pt x="452006" y="157224"/>
                </a:moveTo>
                <a:cubicBezTo>
                  <a:pt x="441939" y="157224"/>
                  <a:pt x="441939" y="157224"/>
                  <a:pt x="431898" y="157224"/>
                </a:cubicBezTo>
                <a:cubicBezTo>
                  <a:pt x="431898" y="164350"/>
                  <a:pt x="452006" y="164350"/>
                  <a:pt x="452006" y="157224"/>
                </a:cubicBezTo>
                <a:close/>
                <a:moveTo>
                  <a:pt x="604092" y="157224"/>
                </a:moveTo>
                <a:cubicBezTo>
                  <a:pt x="604092" y="157224"/>
                  <a:pt x="604092" y="157224"/>
                  <a:pt x="594357" y="157224"/>
                </a:cubicBezTo>
                <a:cubicBezTo>
                  <a:pt x="594357" y="164350"/>
                  <a:pt x="594357" y="164350"/>
                  <a:pt x="604092" y="164350"/>
                </a:cubicBezTo>
                <a:cubicBezTo>
                  <a:pt x="604092" y="164350"/>
                  <a:pt x="604092" y="164350"/>
                  <a:pt x="604092" y="157224"/>
                </a:cubicBezTo>
                <a:close/>
                <a:moveTo>
                  <a:pt x="798494" y="157224"/>
                </a:moveTo>
                <a:cubicBezTo>
                  <a:pt x="788455" y="164573"/>
                  <a:pt x="798494" y="171923"/>
                  <a:pt x="808534" y="171923"/>
                </a:cubicBezTo>
                <a:cubicBezTo>
                  <a:pt x="798494" y="164573"/>
                  <a:pt x="808534" y="157224"/>
                  <a:pt x="798494" y="157224"/>
                </a:cubicBezTo>
                <a:close/>
                <a:moveTo>
                  <a:pt x="1646988" y="157224"/>
                </a:moveTo>
                <a:cubicBezTo>
                  <a:pt x="1636644" y="157224"/>
                  <a:pt x="1636644" y="157224"/>
                  <a:pt x="1636644" y="164350"/>
                </a:cubicBezTo>
                <a:cubicBezTo>
                  <a:pt x="1646988" y="164350"/>
                  <a:pt x="1646988" y="164350"/>
                  <a:pt x="1646988" y="157224"/>
                </a:cubicBezTo>
                <a:close/>
                <a:moveTo>
                  <a:pt x="1738864" y="157224"/>
                </a:moveTo>
                <a:cubicBezTo>
                  <a:pt x="1729129" y="157224"/>
                  <a:pt x="1729129" y="157224"/>
                  <a:pt x="1729129" y="157224"/>
                </a:cubicBezTo>
                <a:cubicBezTo>
                  <a:pt x="1729129" y="164350"/>
                  <a:pt x="1738864" y="164350"/>
                  <a:pt x="1738864" y="157224"/>
                </a:cubicBezTo>
                <a:close/>
                <a:moveTo>
                  <a:pt x="1769288" y="157224"/>
                </a:moveTo>
                <a:cubicBezTo>
                  <a:pt x="1769288" y="164350"/>
                  <a:pt x="1779023" y="164350"/>
                  <a:pt x="1779023" y="164350"/>
                </a:cubicBezTo>
                <a:cubicBezTo>
                  <a:pt x="1779023" y="164350"/>
                  <a:pt x="1779023" y="164350"/>
                  <a:pt x="1769288" y="157224"/>
                </a:cubicBezTo>
                <a:close/>
                <a:moveTo>
                  <a:pt x="2025144" y="157224"/>
                </a:moveTo>
                <a:cubicBezTo>
                  <a:pt x="2015104" y="157224"/>
                  <a:pt x="2015104" y="164573"/>
                  <a:pt x="2015104" y="171923"/>
                </a:cubicBezTo>
                <a:cubicBezTo>
                  <a:pt x="2025144" y="171923"/>
                  <a:pt x="2035184" y="164573"/>
                  <a:pt x="2025144" y="157224"/>
                </a:cubicBezTo>
                <a:close/>
                <a:moveTo>
                  <a:pt x="2209202" y="157224"/>
                </a:moveTo>
                <a:cubicBezTo>
                  <a:pt x="2209202" y="164350"/>
                  <a:pt x="2219546" y="164350"/>
                  <a:pt x="2219546" y="164350"/>
                </a:cubicBezTo>
                <a:cubicBezTo>
                  <a:pt x="2219546" y="157224"/>
                  <a:pt x="2219546" y="157224"/>
                  <a:pt x="2209202" y="157224"/>
                </a:cubicBezTo>
                <a:close/>
                <a:moveTo>
                  <a:pt x="2279783" y="157224"/>
                </a:moveTo>
                <a:cubicBezTo>
                  <a:pt x="2269439" y="164350"/>
                  <a:pt x="2269439" y="157224"/>
                  <a:pt x="2269439" y="157224"/>
                </a:cubicBezTo>
                <a:cubicBezTo>
                  <a:pt x="2269439" y="164350"/>
                  <a:pt x="2269439" y="164350"/>
                  <a:pt x="2269439" y="164350"/>
                </a:cubicBezTo>
                <a:cubicBezTo>
                  <a:pt x="2269439" y="164350"/>
                  <a:pt x="2279783" y="164350"/>
                  <a:pt x="2279783" y="157224"/>
                </a:cubicBezTo>
                <a:close/>
                <a:moveTo>
                  <a:pt x="2535944" y="157224"/>
                </a:moveTo>
                <a:cubicBezTo>
                  <a:pt x="2545679" y="157224"/>
                  <a:pt x="2535944" y="164350"/>
                  <a:pt x="2545679" y="164350"/>
                </a:cubicBezTo>
                <a:cubicBezTo>
                  <a:pt x="2545679" y="164350"/>
                  <a:pt x="2545679" y="157224"/>
                  <a:pt x="2535944" y="157224"/>
                </a:cubicBezTo>
                <a:close/>
                <a:moveTo>
                  <a:pt x="2556023" y="157224"/>
                </a:moveTo>
                <a:cubicBezTo>
                  <a:pt x="2556023" y="171923"/>
                  <a:pt x="2556023" y="164573"/>
                  <a:pt x="2565758" y="164573"/>
                </a:cubicBezTo>
                <a:cubicBezTo>
                  <a:pt x="2565758" y="157224"/>
                  <a:pt x="2556023" y="157224"/>
                  <a:pt x="2556023" y="157224"/>
                </a:cubicBezTo>
                <a:close/>
                <a:moveTo>
                  <a:pt x="9726282" y="157224"/>
                </a:moveTo>
                <a:cubicBezTo>
                  <a:pt x="9716215" y="157224"/>
                  <a:pt x="9716215" y="157224"/>
                  <a:pt x="9706174" y="157224"/>
                </a:cubicBezTo>
                <a:cubicBezTo>
                  <a:pt x="9706174" y="164350"/>
                  <a:pt x="9726282" y="164350"/>
                  <a:pt x="9726282" y="157224"/>
                </a:cubicBezTo>
                <a:close/>
                <a:moveTo>
                  <a:pt x="9878368" y="157224"/>
                </a:moveTo>
                <a:cubicBezTo>
                  <a:pt x="9878368" y="157224"/>
                  <a:pt x="9878368" y="157224"/>
                  <a:pt x="9868633" y="157224"/>
                </a:cubicBezTo>
                <a:cubicBezTo>
                  <a:pt x="9868633" y="164350"/>
                  <a:pt x="9868633" y="164350"/>
                  <a:pt x="9878368" y="164350"/>
                </a:cubicBezTo>
                <a:cubicBezTo>
                  <a:pt x="9878368" y="164350"/>
                  <a:pt x="9878368" y="164350"/>
                  <a:pt x="9878368" y="157224"/>
                </a:cubicBezTo>
                <a:close/>
                <a:moveTo>
                  <a:pt x="10072770" y="157224"/>
                </a:moveTo>
                <a:cubicBezTo>
                  <a:pt x="10062731" y="164573"/>
                  <a:pt x="10072770" y="171923"/>
                  <a:pt x="10082810" y="171923"/>
                </a:cubicBezTo>
                <a:cubicBezTo>
                  <a:pt x="10072770" y="164573"/>
                  <a:pt x="10082810" y="157224"/>
                  <a:pt x="10072770" y="157224"/>
                </a:cubicBezTo>
                <a:close/>
                <a:moveTo>
                  <a:pt x="10921264" y="157224"/>
                </a:moveTo>
                <a:cubicBezTo>
                  <a:pt x="10910920" y="157224"/>
                  <a:pt x="10910920" y="157224"/>
                  <a:pt x="10910920" y="164350"/>
                </a:cubicBezTo>
                <a:cubicBezTo>
                  <a:pt x="10921264" y="164350"/>
                  <a:pt x="10921264" y="164350"/>
                  <a:pt x="10921264" y="157224"/>
                </a:cubicBezTo>
                <a:close/>
                <a:moveTo>
                  <a:pt x="11013140" y="157224"/>
                </a:moveTo>
                <a:cubicBezTo>
                  <a:pt x="11003405" y="157224"/>
                  <a:pt x="11003405" y="157224"/>
                  <a:pt x="11003405" y="157224"/>
                </a:cubicBezTo>
                <a:cubicBezTo>
                  <a:pt x="11003405" y="164350"/>
                  <a:pt x="11013140" y="164350"/>
                  <a:pt x="11013140" y="157224"/>
                </a:cubicBezTo>
                <a:close/>
                <a:moveTo>
                  <a:pt x="11043563" y="157224"/>
                </a:moveTo>
                <a:cubicBezTo>
                  <a:pt x="11043563" y="164350"/>
                  <a:pt x="11053299" y="164350"/>
                  <a:pt x="11053299" y="164350"/>
                </a:cubicBezTo>
                <a:cubicBezTo>
                  <a:pt x="11053299" y="164350"/>
                  <a:pt x="11053299" y="164350"/>
                  <a:pt x="11043563" y="157224"/>
                </a:cubicBezTo>
                <a:close/>
                <a:moveTo>
                  <a:pt x="11299419" y="157224"/>
                </a:moveTo>
                <a:cubicBezTo>
                  <a:pt x="11289380" y="157224"/>
                  <a:pt x="11289380" y="164573"/>
                  <a:pt x="11289380" y="171923"/>
                </a:cubicBezTo>
                <a:cubicBezTo>
                  <a:pt x="11299419" y="171923"/>
                  <a:pt x="11309459" y="164573"/>
                  <a:pt x="11299419" y="157224"/>
                </a:cubicBezTo>
                <a:close/>
                <a:moveTo>
                  <a:pt x="11483478" y="157224"/>
                </a:moveTo>
                <a:cubicBezTo>
                  <a:pt x="11483478" y="164350"/>
                  <a:pt x="11493822" y="164350"/>
                  <a:pt x="11493822" y="164350"/>
                </a:cubicBezTo>
                <a:cubicBezTo>
                  <a:pt x="11493822" y="157224"/>
                  <a:pt x="11493822" y="157224"/>
                  <a:pt x="11483478" y="157224"/>
                </a:cubicBezTo>
                <a:close/>
                <a:moveTo>
                  <a:pt x="11554059" y="157224"/>
                </a:moveTo>
                <a:cubicBezTo>
                  <a:pt x="11543715" y="164350"/>
                  <a:pt x="11543715" y="157224"/>
                  <a:pt x="11543715" y="157224"/>
                </a:cubicBezTo>
                <a:cubicBezTo>
                  <a:pt x="11543715" y="164350"/>
                  <a:pt x="11543715" y="164350"/>
                  <a:pt x="11543715" y="164350"/>
                </a:cubicBezTo>
                <a:cubicBezTo>
                  <a:pt x="11543715" y="164350"/>
                  <a:pt x="11554059" y="164350"/>
                  <a:pt x="11554059" y="157224"/>
                </a:cubicBezTo>
                <a:close/>
                <a:moveTo>
                  <a:pt x="11810220" y="157224"/>
                </a:moveTo>
                <a:cubicBezTo>
                  <a:pt x="11819955" y="157224"/>
                  <a:pt x="11810220" y="164350"/>
                  <a:pt x="11819955" y="164350"/>
                </a:cubicBezTo>
                <a:cubicBezTo>
                  <a:pt x="11819955" y="164350"/>
                  <a:pt x="11819955" y="157224"/>
                  <a:pt x="11810220" y="157224"/>
                </a:cubicBezTo>
                <a:close/>
                <a:moveTo>
                  <a:pt x="11830299" y="157224"/>
                </a:moveTo>
                <a:cubicBezTo>
                  <a:pt x="11830299" y="171923"/>
                  <a:pt x="11830299" y="164573"/>
                  <a:pt x="11840034" y="164573"/>
                </a:cubicBezTo>
                <a:cubicBezTo>
                  <a:pt x="11840034" y="157224"/>
                  <a:pt x="11830299" y="157224"/>
                  <a:pt x="11830299" y="157224"/>
                </a:cubicBezTo>
                <a:close/>
                <a:moveTo>
                  <a:pt x="4529250" y="157223"/>
                </a:moveTo>
                <a:cubicBezTo>
                  <a:pt x="4517689" y="157223"/>
                  <a:pt x="4517689" y="157223"/>
                  <a:pt x="4517689" y="157223"/>
                </a:cubicBezTo>
                <a:cubicBezTo>
                  <a:pt x="4517689" y="164350"/>
                  <a:pt x="4517689" y="164350"/>
                  <a:pt x="4517689" y="164350"/>
                </a:cubicBezTo>
                <a:cubicBezTo>
                  <a:pt x="4517689" y="164350"/>
                  <a:pt x="4529250" y="164350"/>
                  <a:pt x="4529250" y="157223"/>
                </a:cubicBezTo>
                <a:close/>
                <a:moveTo>
                  <a:pt x="4875463" y="157223"/>
                </a:moveTo>
                <a:cubicBezTo>
                  <a:pt x="4875463" y="164350"/>
                  <a:pt x="4875463" y="164350"/>
                  <a:pt x="4885807" y="164350"/>
                </a:cubicBezTo>
                <a:cubicBezTo>
                  <a:pt x="4885807" y="164350"/>
                  <a:pt x="4885807" y="157223"/>
                  <a:pt x="4875463" y="157223"/>
                </a:cubicBezTo>
                <a:close/>
                <a:moveTo>
                  <a:pt x="8216000" y="156512"/>
                </a:moveTo>
                <a:cubicBezTo>
                  <a:pt x="8213887" y="156178"/>
                  <a:pt x="8212830" y="157346"/>
                  <a:pt x="8212302" y="159265"/>
                </a:cubicBezTo>
                <a:lnTo>
                  <a:pt x="8211774" y="166522"/>
                </a:lnTo>
                <a:lnTo>
                  <a:pt x="8211930" y="165410"/>
                </a:lnTo>
                <a:cubicBezTo>
                  <a:pt x="8212400" y="163408"/>
                  <a:pt x="8214278" y="159404"/>
                  <a:pt x="8221792" y="159404"/>
                </a:cubicBezTo>
                <a:cubicBezTo>
                  <a:pt x="8219288" y="157624"/>
                  <a:pt x="8217409" y="156735"/>
                  <a:pt x="8216000" y="156512"/>
                </a:cubicBezTo>
                <a:close/>
                <a:moveTo>
                  <a:pt x="6436127" y="156468"/>
                </a:moveTo>
                <a:cubicBezTo>
                  <a:pt x="6434760" y="156694"/>
                  <a:pt x="6432936" y="157597"/>
                  <a:pt x="6430505" y="159404"/>
                </a:cubicBezTo>
                <a:cubicBezTo>
                  <a:pt x="6440229" y="159404"/>
                  <a:pt x="6430505" y="166630"/>
                  <a:pt x="6430505" y="166630"/>
                </a:cubicBezTo>
                <a:cubicBezTo>
                  <a:pt x="6430505" y="159404"/>
                  <a:pt x="6420781" y="166630"/>
                  <a:pt x="6420781" y="159404"/>
                </a:cubicBezTo>
                <a:lnTo>
                  <a:pt x="6420781" y="173856"/>
                </a:lnTo>
                <a:cubicBezTo>
                  <a:pt x="6430505" y="173856"/>
                  <a:pt x="6430505" y="173856"/>
                  <a:pt x="6430505" y="173856"/>
                </a:cubicBezTo>
                <a:cubicBezTo>
                  <a:pt x="6430505" y="173856"/>
                  <a:pt x="6430505" y="166630"/>
                  <a:pt x="6440229" y="166630"/>
                </a:cubicBezTo>
                <a:cubicBezTo>
                  <a:pt x="6440229" y="161210"/>
                  <a:pt x="6440229" y="155791"/>
                  <a:pt x="6436127" y="156468"/>
                </a:cubicBezTo>
                <a:close/>
                <a:moveTo>
                  <a:pt x="5577547" y="156443"/>
                </a:moveTo>
                <a:cubicBezTo>
                  <a:pt x="5574373" y="155431"/>
                  <a:pt x="5567118" y="159476"/>
                  <a:pt x="5559863" y="159476"/>
                </a:cubicBezTo>
                <a:cubicBezTo>
                  <a:pt x="5548808" y="166666"/>
                  <a:pt x="5548808" y="166666"/>
                  <a:pt x="5559863" y="166666"/>
                </a:cubicBezTo>
                <a:cubicBezTo>
                  <a:pt x="5559863" y="166666"/>
                  <a:pt x="5559863" y="159476"/>
                  <a:pt x="5569536" y="159476"/>
                </a:cubicBezTo>
                <a:cubicBezTo>
                  <a:pt x="5559863" y="166666"/>
                  <a:pt x="5569536" y="173856"/>
                  <a:pt x="5569536" y="173856"/>
                </a:cubicBezTo>
                <a:cubicBezTo>
                  <a:pt x="5569536" y="173856"/>
                  <a:pt x="5569536" y="173856"/>
                  <a:pt x="5579210" y="166666"/>
                </a:cubicBezTo>
                <a:cubicBezTo>
                  <a:pt x="5569536" y="166666"/>
                  <a:pt x="5569536" y="159476"/>
                  <a:pt x="5579210" y="159476"/>
                </a:cubicBezTo>
                <a:cubicBezTo>
                  <a:pt x="5579210" y="157678"/>
                  <a:pt x="5578605" y="156779"/>
                  <a:pt x="5577547" y="156443"/>
                </a:cubicBezTo>
                <a:close/>
                <a:moveTo>
                  <a:pt x="5161033" y="156401"/>
                </a:moveTo>
                <a:cubicBezTo>
                  <a:pt x="5158297" y="155400"/>
                  <a:pt x="5152827" y="159404"/>
                  <a:pt x="5152827" y="159404"/>
                </a:cubicBezTo>
                <a:cubicBezTo>
                  <a:pt x="5143109" y="166522"/>
                  <a:pt x="5152827" y="159404"/>
                  <a:pt x="5162557" y="159404"/>
                </a:cubicBezTo>
                <a:cubicBezTo>
                  <a:pt x="5162557" y="157624"/>
                  <a:pt x="5161942" y="156735"/>
                  <a:pt x="5161033" y="156401"/>
                </a:cubicBezTo>
                <a:close/>
                <a:moveTo>
                  <a:pt x="6017376" y="156276"/>
                </a:moveTo>
                <a:cubicBezTo>
                  <a:pt x="6015251" y="156600"/>
                  <a:pt x="6013936" y="157462"/>
                  <a:pt x="6013936" y="159188"/>
                </a:cubicBezTo>
                <a:lnTo>
                  <a:pt x="6024748" y="159188"/>
                </a:lnTo>
                <a:lnTo>
                  <a:pt x="6044785" y="159188"/>
                </a:lnTo>
                <a:cubicBezTo>
                  <a:pt x="6037424" y="159188"/>
                  <a:pt x="6023752" y="155305"/>
                  <a:pt x="6017376" y="156276"/>
                </a:cubicBezTo>
                <a:close/>
                <a:moveTo>
                  <a:pt x="8729009" y="156276"/>
                </a:moveTo>
                <a:cubicBezTo>
                  <a:pt x="8728070" y="156600"/>
                  <a:pt x="8727443" y="157462"/>
                  <a:pt x="8727443" y="159188"/>
                </a:cubicBezTo>
                <a:cubicBezTo>
                  <a:pt x="8732454" y="159188"/>
                  <a:pt x="8734959" y="159188"/>
                  <a:pt x="8736211" y="159188"/>
                </a:cubicBezTo>
                <a:lnTo>
                  <a:pt x="8737168" y="159188"/>
                </a:lnTo>
                <a:lnTo>
                  <a:pt x="8737462" y="159188"/>
                </a:lnTo>
                <a:cubicBezTo>
                  <a:pt x="8737462" y="159188"/>
                  <a:pt x="8731827" y="155305"/>
                  <a:pt x="8729009" y="156276"/>
                </a:cubicBezTo>
                <a:close/>
                <a:moveTo>
                  <a:pt x="1868356" y="154176"/>
                </a:moveTo>
                <a:cubicBezTo>
                  <a:pt x="1857642" y="153828"/>
                  <a:pt x="1853914" y="160787"/>
                  <a:pt x="1861368" y="171923"/>
                </a:cubicBezTo>
                <a:cubicBezTo>
                  <a:pt x="1871307" y="171923"/>
                  <a:pt x="1881245" y="164499"/>
                  <a:pt x="1881245" y="157075"/>
                </a:cubicBezTo>
                <a:cubicBezTo>
                  <a:pt x="1876276" y="155220"/>
                  <a:pt x="1871928" y="154292"/>
                  <a:pt x="1868356" y="154176"/>
                </a:cubicBezTo>
                <a:close/>
                <a:moveTo>
                  <a:pt x="11142632" y="154176"/>
                </a:moveTo>
                <a:cubicBezTo>
                  <a:pt x="11131917" y="153828"/>
                  <a:pt x="11128190" y="160787"/>
                  <a:pt x="11135644" y="171923"/>
                </a:cubicBezTo>
                <a:cubicBezTo>
                  <a:pt x="11145582" y="171923"/>
                  <a:pt x="11155521" y="164499"/>
                  <a:pt x="11155521" y="157075"/>
                </a:cubicBezTo>
                <a:cubicBezTo>
                  <a:pt x="11150551" y="155220"/>
                  <a:pt x="11146203" y="154292"/>
                  <a:pt x="11142632" y="154176"/>
                </a:cubicBezTo>
                <a:close/>
                <a:moveTo>
                  <a:pt x="8542797" y="154065"/>
                </a:moveTo>
                <a:cubicBezTo>
                  <a:pt x="8539151" y="154065"/>
                  <a:pt x="8534290" y="155845"/>
                  <a:pt x="8529426" y="159404"/>
                </a:cubicBezTo>
                <a:cubicBezTo>
                  <a:pt x="8529426" y="166522"/>
                  <a:pt x="8539151" y="159404"/>
                  <a:pt x="8548875" y="159404"/>
                </a:cubicBezTo>
                <a:cubicBezTo>
                  <a:pt x="8548875" y="155845"/>
                  <a:pt x="8546444" y="154065"/>
                  <a:pt x="8542797" y="154065"/>
                </a:cubicBezTo>
                <a:close/>
                <a:moveTo>
                  <a:pt x="7475796" y="153903"/>
                </a:moveTo>
                <a:cubicBezTo>
                  <a:pt x="7472127" y="153903"/>
                  <a:pt x="7469681" y="155694"/>
                  <a:pt x="7469681" y="159274"/>
                </a:cubicBezTo>
                <a:cubicBezTo>
                  <a:pt x="7479465" y="159274"/>
                  <a:pt x="7479465" y="166436"/>
                  <a:pt x="7479465" y="166436"/>
                </a:cubicBezTo>
                <a:cubicBezTo>
                  <a:pt x="7489248" y="159274"/>
                  <a:pt x="7489248" y="159274"/>
                  <a:pt x="7489248" y="159274"/>
                </a:cubicBezTo>
                <a:cubicBezTo>
                  <a:pt x="7484356" y="155694"/>
                  <a:pt x="7479465" y="153903"/>
                  <a:pt x="7475796" y="153903"/>
                </a:cubicBezTo>
                <a:close/>
                <a:moveTo>
                  <a:pt x="4621355" y="153820"/>
                </a:moveTo>
                <a:lnTo>
                  <a:pt x="4618012" y="159188"/>
                </a:lnTo>
                <a:cubicBezTo>
                  <a:pt x="4623027" y="159188"/>
                  <a:pt x="4625534" y="157463"/>
                  <a:pt x="4625534" y="155737"/>
                </a:cubicBezTo>
                <a:close/>
                <a:moveTo>
                  <a:pt x="2083404" y="152529"/>
                </a:moveTo>
                <a:cubicBezTo>
                  <a:pt x="2080707" y="153438"/>
                  <a:pt x="2080707" y="157076"/>
                  <a:pt x="2085741" y="164350"/>
                </a:cubicBezTo>
                <a:lnTo>
                  <a:pt x="2085741" y="153296"/>
                </a:lnTo>
                <a:close/>
                <a:moveTo>
                  <a:pt x="11357680" y="152529"/>
                </a:moveTo>
                <a:cubicBezTo>
                  <a:pt x="11354983" y="153438"/>
                  <a:pt x="11354983" y="157076"/>
                  <a:pt x="11360016" y="164350"/>
                </a:cubicBezTo>
                <a:lnTo>
                  <a:pt x="11360016" y="153297"/>
                </a:lnTo>
                <a:close/>
                <a:moveTo>
                  <a:pt x="5261610" y="152358"/>
                </a:moveTo>
                <a:cubicBezTo>
                  <a:pt x="5261610" y="159502"/>
                  <a:pt x="5261610" y="159502"/>
                  <a:pt x="5261610" y="159502"/>
                </a:cubicBezTo>
                <a:cubicBezTo>
                  <a:pt x="5261610" y="159502"/>
                  <a:pt x="5271362" y="152358"/>
                  <a:pt x="5261610" y="152358"/>
                </a:cubicBezTo>
                <a:close/>
                <a:moveTo>
                  <a:pt x="5480325" y="152358"/>
                </a:moveTo>
                <a:cubicBezTo>
                  <a:pt x="5480325" y="152358"/>
                  <a:pt x="5490077" y="159502"/>
                  <a:pt x="5490077" y="166646"/>
                </a:cubicBezTo>
                <a:cubicBezTo>
                  <a:pt x="5499829" y="166646"/>
                  <a:pt x="5499829" y="166646"/>
                  <a:pt x="5499829" y="166646"/>
                </a:cubicBezTo>
                <a:cubicBezTo>
                  <a:pt x="5499829" y="159502"/>
                  <a:pt x="5490077" y="152358"/>
                  <a:pt x="5480325" y="152358"/>
                </a:cubicBezTo>
                <a:close/>
                <a:moveTo>
                  <a:pt x="6548826" y="152358"/>
                </a:moveTo>
                <a:cubicBezTo>
                  <a:pt x="6539075" y="152358"/>
                  <a:pt x="6539075" y="152358"/>
                  <a:pt x="6539075" y="152358"/>
                </a:cubicBezTo>
                <a:cubicBezTo>
                  <a:pt x="6539075" y="159502"/>
                  <a:pt x="6539075" y="152358"/>
                  <a:pt x="6548826" y="159502"/>
                </a:cubicBezTo>
                <a:cubicBezTo>
                  <a:pt x="6539075" y="159502"/>
                  <a:pt x="6548826" y="166646"/>
                  <a:pt x="6539075" y="166646"/>
                </a:cubicBezTo>
                <a:cubicBezTo>
                  <a:pt x="6539075" y="159502"/>
                  <a:pt x="6529323" y="166646"/>
                  <a:pt x="6519571" y="166646"/>
                </a:cubicBezTo>
                <a:cubicBezTo>
                  <a:pt x="6519571" y="173790"/>
                  <a:pt x="6529323" y="173790"/>
                  <a:pt x="6529323" y="180935"/>
                </a:cubicBezTo>
                <a:cubicBezTo>
                  <a:pt x="6539075" y="173790"/>
                  <a:pt x="6539075" y="188079"/>
                  <a:pt x="6548826" y="188079"/>
                </a:cubicBezTo>
                <a:cubicBezTo>
                  <a:pt x="6558578" y="188079"/>
                  <a:pt x="6548826" y="180935"/>
                  <a:pt x="6558578" y="180935"/>
                </a:cubicBezTo>
                <a:cubicBezTo>
                  <a:pt x="6558578" y="173790"/>
                  <a:pt x="6558578" y="173790"/>
                  <a:pt x="6568329" y="173790"/>
                </a:cubicBezTo>
                <a:cubicBezTo>
                  <a:pt x="6568329" y="173790"/>
                  <a:pt x="6568329" y="180935"/>
                  <a:pt x="6579474" y="188079"/>
                </a:cubicBezTo>
                <a:cubicBezTo>
                  <a:pt x="6579474" y="180935"/>
                  <a:pt x="6568329" y="173790"/>
                  <a:pt x="6579474" y="159502"/>
                </a:cubicBezTo>
                <a:cubicBezTo>
                  <a:pt x="6568329" y="166646"/>
                  <a:pt x="6568329" y="166646"/>
                  <a:pt x="6568329" y="166646"/>
                </a:cubicBezTo>
                <a:cubicBezTo>
                  <a:pt x="6568329" y="166646"/>
                  <a:pt x="6568329" y="159502"/>
                  <a:pt x="6558578" y="159502"/>
                </a:cubicBezTo>
                <a:cubicBezTo>
                  <a:pt x="6558578" y="166646"/>
                  <a:pt x="6568329" y="166646"/>
                  <a:pt x="6558578" y="166646"/>
                </a:cubicBezTo>
                <a:cubicBezTo>
                  <a:pt x="6548826" y="166646"/>
                  <a:pt x="6548826" y="159502"/>
                  <a:pt x="6548826" y="152358"/>
                </a:cubicBezTo>
                <a:close/>
                <a:moveTo>
                  <a:pt x="7103276" y="152358"/>
                </a:moveTo>
                <a:cubicBezTo>
                  <a:pt x="7093524" y="152358"/>
                  <a:pt x="7093524" y="159502"/>
                  <a:pt x="7083773" y="159502"/>
                </a:cubicBezTo>
                <a:cubicBezTo>
                  <a:pt x="7093524" y="159502"/>
                  <a:pt x="7093524" y="159502"/>
                  <a:pt x="7093524" y="159502"/>
                </a:cubicBezTo>
                <a:cubicBezTo>
                  <a:pt x="7093524" y="159502"/>
                  <a:pt x="7103276" y="159502"/>
                  <a:pt x="7103276" y="152358"/>
                </a:cubicBezTo>
                <a:close/>
                <a:moveTo>
                  <a:pt x="4608582" y="152286"/>
                </a:moveTo>
                <a:cubicBezTo>
                  <a:pt x="4608582" y="159188"/>
                  <a:pt x="4608582" y="159188"/>
                  <a:pt x="4618012" y="159188"/>
                </a:cubicBezTo>
                <a:cubicBezTo>
                  <a:pt x="4618012" y="152286"/>
                  <a:pt x="4618012" y="152286"/>
                  <a:pt x="4608582" y="152286"/>
                </a:cubicBezTo>
                <a:close/>
                <a:moveTo>
                  <a:pt x="4618012" y="152286"/>
                </a:moveTo>
                <a:lnTo>
                  <a:pt x="4621355" y="153820"/>
                </a:lnTo>
                <a:lnTo>
                  <a:pt x="4621773" y="153149"/>
                </a:lnTo>
                <a:cubicBezTo>
                  <a:pt x="4623027" y="152286"/>
                  <a:pt x="4623027" y="152286"/>
                  <a:pt x="4618012" y="152286"/>
                </a:cubicBezTo>
                <a:close/>
                <a:moveTo>
                  <a:pt x="4757093" y="152286"/>
                </a:moveTo>
                <a:cubicBezTo>
                  <a:pt x="4747371" y="152286"/>
                  <a:pt x="4747371" y="152286"/>
                  <a:pt x="4747371" y="152286"/>
                </a:cubicBezTo>
                <a:cubicBezTo>
                  <a:pt x="4747371" y="159404"/>
                  <a:pt x="4737653" y="166522"/>
                  <a:pt x="4747371" y="166522"/>
                </a:cubicBezTo>
                <a:cubicBezTo>
                  <a:pt x="4747371" y="159404"/>
                  <a:pt x="4757093" y="166522"/>
                  <a:pt x="4757093" y="159404"/>
                </a:cubicBezTo>
                <a:cubicBezTo>
                  <a:pt x="4757093" y="152286"/>
                  <a:pt x="4757093" y="152286"/>
                  <a:pt x="4757093" y="152286"/>
                </a:cubicBezTo>
                <a:close/>
                <a:moveTo>
                  <a:pt x="5034664" y="152286"/>
                </a:moveTo>
                <a:cubicBezTo>
                  <a:pt x="5044093" y="159188"/>
                  <a:pt x="5044093" y="159188"/>
                  <a:pt x="5044093" y="159188"/>
                </a:cubicBezTo>
                <a:cubicBezTo>
                  <a:pt x="5044093" y="152286"/>
                  <a:pt x="5044093" y="152286"/>
                  <a:pt x="5034664" y="152286"/>
                </a:cubicBezTo>
                <a:close/>
                <a:moveTo>
                  <a:pt x="5094193" y="152286"/>
                </a:moveTo>
                <a:cubicBezTo>
                  <a:pt x="5083579" y="152286"/>
                  <a:pt x="5083579" y="152286"/>
                  <a:pt x="5083579" y="159188"/>
                </a:cubicBezTo>
                <a:cubicBezTo>
                  <a:pt x="5083579" y="159188"/>
                  <a:pt x="5083579" y="159188"/>
                  <a:pt x="5094193" y="152286"/>
                </a:cubicBezTo>
                <a:close/>
                <a:moveTo>
                  <a:pt x="5133672" y="152286"/>
                </a:moveTo>
                <a:cubicBezTo>
                  <a:pt x="5123661" y="152286"/>
                  <a:pt x="5123661" y="152286"/>
                  <a:pt x="5123661" y="152286"/>
                </a:cubicBezTo>
                <a:cubicBezTo>
                  <a:pt x="5123661" y="159188"/>
                  <a:pt x="5123661" y="159188"/>
                  <a:pt x="5123661" y="159188"/>
                </a:cubicBezTo>
                <a:cubicBezTo>
                  <a:pt x="5133672" y="159188"/>
                  <a:pt x="5133672" y="159188"/>
                  <a:pt x="5133672" y="152286"/>
                </a:cubicBezTo>
                <a:close/>
                <a:moveTo>
                  <a:pt x="5203213" y="152286"/>
                </a:moveTo>
                <a:cubicBezTo>
                  <a:pt x="5203213" y="159188"/>
                  <a:pt x="5203213" y="159188"/>
                  <a:pt x="5203213" y="159188"/>
                </a:cubicBezTo>
                <a:cubicBezTo>
                  <a:pt x="5212643" y="159188"/>
                  <a:pt x="5212643" y="159188"/>
                  <a:pt x="5212643" y="159188"/>
                </a:cubicBezTo>
                <a:cubicBezTo>
                  <a:pt x="5212643" y="152286"/>
                  <a:pt x="5203213" y="152286"/>
                  <a:pt x="5203213" y="152286"/>
                </a:cubicBezTo>
                <a:close/>
                <a:moveTo>
                  <a:pt x="5331099" y="152286"/>
                </a:moveTo>
                <a:cubicBezTo>
                  <a:pt x="5331099" y="157624"/>
                  <a:pt x="5325795" y="158959"/>
                  <a:pt x="5323143" y="162296"/>
                </a:cubicBezTo>
                <a:lnTo>
                  <a:pt x="5321670" y="166522"/>
                </a:lnTo>
                <a:lnTo>
                  <a:pt x="5327121" y="162296"/>
                </a:lnTo>
                <a:cubicBezTo>
                  <a:pt x="5331099" y="158959"/>
                  <a:pt x="5331099" y="157624"/>
                  <a:pt x="5331099" y="152286"/>
                </a:cubicBezTo>
                <a:close/>
                <a:moveTo>
                  <a:pt x="5341118" y="152286"/>
                </a:moveTo>
                <a:cubicBezTo>
                  <a:pt x="5341118" y="152286"/>
                  <a:pt x="5341118" y="159188"/>
                  <a:pt x="5350548" y="159188"/>
                </a:cubicBezTo>
                <a:cubicBezTo>
                  <a:pt x="5350548" y="152286"/>
                  <a:pt x="5341118" y="152286"/>
                  <a:pt x="5341118" y="152286"/>
                </a:cubicBezTo>
                <a:close/>
                <a:moveTo>
                  <a:pt x="5371764" y="152286"/>
                </a:moveTo>
                <a:cubicBezTo>
                  <a:pt x="5371764" y="152286"/>
                  <a:pt x="5371764" y="159188"/>
                  <a:pt x="5381193" y="159188"/>
                </a:cubicBezTo>
                <a:cubicBezTo>
                  <a:pt x="5381193" y="152286"/>
                  <a:pt x="5381193" y="152286"/>
                  <a:pt x="5371764" y="152286"/>
                </a:cubicBezTo>
                <a:close/>
                <a:moveTo>
                  <a:pt x="5420679" y="152286"/>
                </a:moveTo>
                <a:cubicBezTo>
                  <a:pt x="5410660" y="152286"/>
                  <a:pt x="5410660" y="152286"/>
                  <a:pt x="5410660" y="152286"/>
                </a:cubicBezTo>
                <a:cubicBezTo>
                  <a:pt x="5420679" y="152286"/>
                  <a:pt x="5420679" y="159188"/>
                  <a:pt x="5410660" y="159188"/>
                </a:cubicBezTo>
                <a:cubicBezTo>
                  <a:pt x="5420679" y="159188"/>
                  <a:pt x="5420679" y="159188"/>
                  <a:pt x="5420679" y="159188"/>
                </a:cubicBezTo>
                <a:cubicBezTo>
                  <a:pt x="5420679" y="152286"/>
                  <a:pt x="5420679" y="152286"/>
                  <a:pt x="5420679" y="152286"/>
                </a:cubicBezTo>
                <a:close/>
                <a:moveTo>
                  <a:pt x="5687844" y="152286"/>
                </a:moveTo>
                <a:cubicBezTo>
                  <a:pt x="5687844" y="159476"/>
                  <a:pt x="5697666" y="166666"/>
                  <a:pt x="5687844" y="173856"/>
                </a:cubicBezTo>
                <a:cubicBezTo>
                  <a:pt x="5687844" y="166666"/>
                  <a:pt x="5687844" y="159476"/>
                  <a:pt x="5678022" y="166666"/>
                </a:cubicBezTo>
                <a:cubicBezTo>
                  <a:pt x="5678022" y="159476"/>
                  <a:pt x="5668200" y="159476"/>
                  <a:pt x="5668200" y="152286"/>
                </a:cubicBezTo>
                <a:cubicBezTo>
                  <a:pt x="5687844" y="152286"/>
                  <a:pt x="5687844" y="152286"/>
                  <a:pt x="5687844" y="152286"/>
                </a:cubicBezTo>
                <a:close/>
                <a:moveTo>
                  <a:pt x="5856198" y="152286"/>
                </a:moveTo>
                <a:cubicBezTo>
                  <a:pt x="5856198" y="159188"/>
                  <a:pt x="5856198" y="159188"/>
                  <a:pt x="5856198" y="159188"/>
                </a:cubicBezTo>
                <a:cubicBezTo>
                  <a:pt x="5846474" y="159188"/>
                  <a:pt x="5846474" y="159188"/>
                  <a:pt x="5836750" y="152286"/>
                </a:cubicBezTo>
                <a:cubicBezTo>
                  <a:pt x="5856198" y="152286"/>
                  <a:pt x="5856198" y="152286"/>
                  <a:pt x="5856198" y="152286"/>
                </a:cubicBezTo>
                <a:close/>
                <a:moveTo>
                  <a:pt x="6004121" y="152286"/>
                </a:moveTo>
                <a:cubicBezTo>
                  <a:pt x="5994102" y="152286"/>
                  <a:pt x="5994102" y="152286"/>
                  <a:pt x="5994102" y="152286"/>
                </a:cubicBezTo>
                <a:cubicBezTo>
                  <a:pt x="5994102" y="159404"/>
                  <a:pt x="5994102" y="159404"/>
                  <a:pt x="5994102" y="159404"/>
                </a:cubicBezTo>
                <a:cubicBezTo>
                  <a:pt x="5994102" y="159404"/>
                  <a:pt x="5994102" y="159404"/>
                  <a:pt x="5994102" y="166522"/>
                </a:cubicBezTo>
                <a:cubicBezTo>
                  <a:pt x="5994102" y="159404"/>
                  <a:pt x="6004121" y="159404"/>
                  <a:pt x="6004121" y="152286"/>
                </a:cubicBezTo>
                <a:close/>
                <a:moveTo>
                  <a:pt x="6054509" y="152286"/>
                </a:moveTo>
                <a:cubicBezTo>
                  <a:pt x="6054509" y="152286"/>
                  <a:pt x="6044785" y="152286"/>
                  <a:pt x="6044785" y="159188"/>
                </a:cubicBezTo>
                <a:cubicBezTo>
                  <a:pt x="6054509" y="159188"/>
                  <a:pt x="6054509" y="159188"/>
                  <a:pt x="6064234" y="159188"/>
                </a:cubicBezTo>
                <a:cubicBezTo>
                  <a:pt x="6064234" y="152286"/>
                  <a:pt x="6054509" y="152286"/>
                  <a:pt x="6054509" y="152286"/>
                </a:cubicBezTo>
                <a:close/>
                <a:moveTo>
                  <a:pt x="6073663" y="152286"/>
                </a:moveTo>
                <a:cubicBezTo>
                  <a:pt x="6064233" y="152286"/>
                  <a:pt x="6064233" y="152286"/>
                  <a:pt x="6064233" y="152286"/>
                </a:cubicBezTo>
                <a:cubicBezTo>
                  <a:pt x="6064233" y="159188"/>
                  <a:pt x="6073663" y="152286"/>
                  <a:pt x="6073663" y="152286"/>
                </a:cubicBezTo>
                <a:close/>
                <a:moveTo>
                  <a:pt x="6093406" y="152286"/>
                </a:moveTo>
                <a:cubicBezTo>
                  <a:pt x="6083681" y="159188"/>
                  <a:pt x="6103130" y="159188"/>
                  <a:pt x="6103130" y="159188"/>
                </a:cubicBezTo>
                <a:cubicBezTo>
                  <a:pt x="6093406" y="159188"/>
                  <a:pt x="6093406" y="152286"/>
                  <a:pt x="6093406" y="152286"/>
                </a:cubicBezTo>
                <a:close/>
                <a:moveTo>
                  <a:pt x="6133775" y="152286"/>
                </a:moveTo>
                <a:cubicBezTo>
                  <a:pt x="6124051" y="159404"/>
                  <a:pt x="6124051" y="159404"/>
                  <a:pt x="6124051" y="159404"/>
                </a:cubicBezTo>
                <a:cubicBezTo>
                  <a:pt x="6114327" y="159404"/>
                  <a:pt x="6114327" y="159404"/>
                  <a:pt x="6114327" y="159404"/>
                </a:cubicBezTo>
                <a:cubicBezTo>
                  <a:pt x="6114327" y="159404"/>
                  <a:pt x="6124051" y="159404"/>
                  <a:pt x="6133775" y="166522"/>
                </a:cubicBezTo>
                <a:cubicBezTo>
                  <a:pt x="6133775" y="159404"/>
                  <a:pt x="6133775" y="152286"/>
                  <a:pt x="6133775" y="152286"/>
                </a:cubicBezTo>
                <a:close/>
                <a:moveTo>
                  <a:pt x="6391416" y="152286"/>
                </a:moveTo>
                <a:cubicBezTo>
                  <a:pt x="6391416" y="152286"/>
                  <a:pt x="6391416" y="152286"/>
                  <a:pt x="6380361" y="152286"/>
                </a:cubicBezTo>
                <a:cubicBezTo>
                  <a:pt x="6380361" y="166666"/>
                  <a:pt x="6380361" y="159476"/>
                  <a:pt x="6370688" y="159476"/>
                </a:cubicBezTo>
                <a:cubicBezTo>
                  <a:pt x="6380361" y="159476"/>
                  <a:pt x="6380361" y="166666"/>
                  <a:pt x="6380361" y="166666"/>
                </a:cubicBezTo>
                <a:cubicBezTo>
                  <a:pt x="6380361" y="166666"/>
                  <a:pt x="6380361" y="166666"/>
                  <a:pt x="6391416" y="166666"/>
                </a:cubicBezTo>
                <a:cubicBezTo>
                  <a:pt x="6391416" y="159476"/>
                  <a:pt x="6391416" y="159476"/>
                  <a:pt x="6391416" y="159476"/>
                </a:cubicBezTo>
                <a:cubicBezTo>
                  <a:pt x="6401090" y="166666"/>
                  <a:pt x="6391416" y="173856"/>
                  <a:pt x="6401090" y="173856"/>
                </a:cubicBezTo>
                <a:cubicBezTo>
                  <a:pt x="6410763" y="166666"/>
                  <a:pt x="6391416" y="159476"/>
                  <a:pt x="6391416" y="152286"/>
                </a:cubicBezTo>
                <a:close/>
                <a:moveTo>
                  <a:pt x="6449659" y="152286"/>
                </a:moveTo>
                <a:cubicBezTo>
                  <a:pt x="6449659" y="159188"/>
                  <a:pt x="6459383" y="159188"/>
                  <a:pt x="6469107" y="159188"/>
                </a:cubicBezTo>
                <a:cubicBezTo>
                  <a:pt x="6469107" y="152286"/>
                  <a:pt x="6459383" y="152286"/>
                  <a:pt x="6449659" y="152286"/>
                </a:cubicBezTo>
                <a:close/>
                <a:moveTo>
                  <a:pt x="6469107" y="152286"/>
                </a:moveTo>
                <a:cubicBezTo>
                  <a:pt x="6469107" y="159188"/>
                  <a:pt x="6479126" y="159188"/>
                  <a:pt x="6479126" y="159188"/>
                </a:cubicBezTo>
                <a:cubicBezTo>
                  <a:pt x="6479126" y="152286"/>
                  <a:pt x="6479126" y="152286"/>
                  <a:pt x="6469107" y="152286"/>
                </a:cubicBezTo>
                <a:close/>
                <a:moveTo>
                  <a:pt x="6796871" y="152286"/>
                </a:moveTo>
                <a:cubicBezTo>
                  <a:pt x="6796871" y="152286"/>
                  <a:pt x="6796871" y="159434"/>
                  <a:pt x="6787101" y="159434"/>
                </a:cubicBezTo>
                <a:cubicBezTo>
                  <a:pt x="6787101" y="159434"/>
                  <a:pt x="6787101" y="152286"/>
                  <a:pt x="6777330" y="159434"/>
                </a:cubicBezTo>
                <a:cubicBezTo>
                  <a:pt x="6787101" y="159434"/>
                  <a:pt x="6787101" y="166584"/>
                  <a:pt x="6787101" y="166584"/>
                </a:cubicBezTo>
                <a:cubicBezTo>
                  <a:pt x="6787101" y="173733"/>
                  <a:pt x="6787101" y="180881"/>
                  <a:pt x="6787101" y="188030"/>
                </a:cubicBezTo>
                <a:cubicBezTo>
                  <a:pt x="6796871" y="188030"/>
                  <a:pt x="6787101" y="195179"/>
                  <a:pt x="6796871" y="195179"/>
                </a:cubicBezTo>
                <a:cubicBezTo>
                  <a:pt x="6787101" y="180881"/>
                  <a:pt x="6796871" y="173733"/>
                  <a:pt x="6796871" y="159434"/>
                </a:cubicBezTo>
                <a:cubicBezTo>
                  <a:pt x="6796871" y="166584"/>
                  <a:pt x="6796871" y="159434"/>
                  <a:pt x="6806642" y="159434"/>
                </a:cubicBezTo>
                <a:cubicBezTo>
                  <a:pt x="6796871" y="166584"/>
                  <a:pt x="6806642" y="166584"/>
                  <a:pt x="6806642" y="166584"/>
                </a:cubicBezTo>
                <a:cubicBezTo>
                  <a:pt x="6806642" y="173733"/>
                  <a:pt x="6806642" y="180881"/>
                  <a:pt x="6796871" y="180881"/>
                </a:cubicBezTo>
                <a:cubicBezTo>
                  <a:pt x="6806642" y="188030"/>
                  <a:pt x="6816413" y="173733"/>
                  <a:pt x="6816413" y="180881"/>
                </a:cubicBezTo>
                <a:cubicBezTo>
                  <a:pt x="6806642" y="180881"/>
                  <a:pt x="6816413" y="188030"/>
                  <a:pt x="6816413" y="188030"/>
                </a:cubicBezTo>
                <a:cubicBezTo>
                  <a:pt x="6826183" y="188030"/>
                  <a:pt x="6816413" y="180881"/>
                  <a:pt x="6826183" y="180881"/>
                </a:cubicBezTo>
                <a:cubicBezTo>
                  <a:pt x="6826183" y="188030"/>
                  <a:pt x="6826183" y="188030"/>
                  <a:pt x="6826183" y="188030"/>
                </a:cubicBezTo>
                <a:cubicBezTo>
                  <a:pt x="6826183" y="188030"/>
                  <a:pt x="6816413" y="188030"/>
                  <a:pt x="6816413" y="195179"/>
                </a:cubicBezTo>
                <a:cubicBezTo>
                  <a:pt x="6826183" y="188030"/>
                  <a:pt x="6835954" y="195179"/>
                  <a:pt x="6845724" y="195179"/>
                </a:cubicBezTo>
                <a:cubicBezTo>
                  <a:pt x="6845724" y="202328"/>
                  <a:pt x="6845724" y="202328"/>
                  <a:pt x="6845724" y="202328"/>
                </a:cubicBezTo>
                <a:cubicBezTo>
                  <a:pt x="6854099" y="202328"/>
                  <a:pt x="6849912" y="198307"/>
                  <a:pt x="6852006" y="196297"/>
                </a:cubicBezTo>
                <a:lnTo>
                  <a:pt x="6856699" y="195223"/>
                </a:lnTo>
                <a:lnTo>
                  <a:pt x="6856891" y="195179"/>
                </a:lnTo>
                <a:cubicBezTo>
                  <a:pt x="6856891" y="195179"/>
                  <a:pt x="6845724" y="195179"/>
                  <a:pt x="6845724" y="188030"/>
                </a:cubicBezTo>
                <a:cubicBezTo>
                  <a:pt x="6856891" y="188030"/>
                  <a:pt x="6845724" y="180881"/>
                  <a:pt x="6845724" y="173733"/>
                </a:cubicBezTo>
                <a:cubicBezTo>
                  <a:pt x="6845724" y="173733"/>
                  <a:pt x="6835954" y="173733"/>
                  <a:pt x="6826183" y="173733"/>
                </a:cubicBezTo>
                <a:cubicBezTo>
                  <a:pt x="6826183" y="171945"/>
                  <a:pt x="6826183" y="170158"/>
                  <a:pt x="6826183" y="166584"/>
                </a:cubicBezTo>
                <a:cubicBezTo>
                  <a:pt x="6816413" y="166584"/>
                  <a:pt x="6826183" y="166584"/>
                  <a:pt x="6816413" y="166584"/>
                </a:cubicBezTo>
                <a:cubicBezTo>
                  <a:pt x="6806642" y="159434"/>
                  <a:pt x="6806642" y="152286"/>
                  <a:pt x="6796871" y="152286"/>
                </a:cubicBezTo>
                <a:close/>
                <a:moveTo>
                  <a:pt x="6845575" y="152286"/>
                </a:moveTo>
                <a:cubicBezTo>
                  <a:pt x="6835674" y="152286"/>
                  <a:pt x="6835674" y="159404"/>
                  <a:pt x="6835674" y="159404"/>
                </a:cubicBezTo>
                <a:cubicBezTo>
                  <a:pt x="6845575" y="166522"/>
                  <a:pt x="6845575" y="159404"/>
                  <a:pt x="6845575" y="159404"/>
                </a:cubicBezTo>
                <a:cubicBezTo>
                  <a:pt x="6845575" y="152286"/>
                  <a:pt x="6856890" y="152286"/>
                  <a:pt x="6845575" y="152286"/>
                </a:cubicBezTo>
                <a:close/>
                <a:moveTo>
                  <a:pt x="6944112" y="152286"/>
                </a:moveTo>
                <a:cubicBezTo>
                  <a:pt x="6934683" y="152286"/>
                  <a:pt x="6934683" y="152286"/>
                  <a:pt x="6934683" y="152286"/>
                </a:cubicBezTo>
                <a:cubicBezTo>
                  <a:pt x="6934683" y="152286"/>
                  <a:pt x="6944112" y="159188"/>
                  <a:pt x="6944112" y="152286"/>
                </a:cubicBezTo>
                <a:close/>
                <a:moveTo>
                  <a:pt x="7281801" y="152286"/>
                </a:moveTo>
                <a:cubicBezTo>
                  <a:pt x="7281801" y="152286"/>
                  <a:pt x="7291427" y="159404"/>
                  <a:pt x="7291427" y="166522"/>
                </a:cubicBezTo>
                <a:cubicBezTo>
                  <a:pt x="7301052" y="166522"/>
                  <a:pt x="7291427" y="159404"/>
                  <a:pt x="7301052" y="159404"/>
                </a:cubicBezTo>
                <a:cubicBezTo>
                  <a:pt x="7291427" y="152286"/>
                  <a:pt x="7291427" y="152286"/>
                  <a:pt x="7281801" y="152286"/>
                </a:cubicBezTo>
                <a:close/>
                <a:moveTo>
                  <a:pt x="7321875" y="152286"/>
                </a:moveTo>
                <a:cubicBezTo>
                  <a:pt x="7321875" y="155845"/>
                  <a:pt x="7321875" y="157624"/>
                  <a:pt x="7321875" y="158514"/>
                </a:cubicBezTo>
                <a:lnTo>
                  <a:pt x="7321875" y="159188"/>
                </a:lnTo>
                <a:lnTo>
                  <a:pt x="7321875" y="159404"/>
                </a:lnTo>
                <a:cubicBezTo>
                  <a:pt x="7331698" y="159404"/>
                  <a:pt x="7331698" y="159404"/>
                  <a:pt x="7331698" y="159404"/>
                </a:cubicBezTo>
                <a:cubicBezTo>
                  <a:pt x="7331698" y="166522"/>
                  <a:pt x="7331698" y="166522"/>
                  <a:pt x="7331698" y="166522"/>
                </a:cubicBezTo>
                <a:cubicBezTo>
                  <a:pt x="7351343" y="166522"/>
                  <a:pt x="7351343" y="166522"/>
                  <a:pt x="7351343" y="166522"/>
                </a:cubicBezTo>
                <a:cubicBezTo>
                  <a:pt x="7341520" y="159404"/>
                  <a:pt x="7341520" y="152286"/>
                  <a:pt x="7321875" y="152286"/>
                </a:cubicBezTo>
                <a:close/>
                <a:moveTo>
                  <a:pt x="7390239" y="152286"/>
                </a:moveTo>
                <a:cubicBezTo>
                  <a:pt x="7390239" y="159404"/>
                  <a:pt x="7390239" y="166522"/>
                  <a:pt x="7390239" y="166522"/>
                </a:cubicBezTo>
                <a:cubicBezTo>
                  <a:pt x="7399668" y="159404"/>
                  <a:pt x="7399668" y="159404"/>
                  <a:pt x="7390239" y="152286"/>
                </a:cubicBezTo>
                <a:close/>
                <a:moveTo>
                  <a:pt x="7608883" y="152286"/>
                </a:moveTo>
                <a:cubicBezTo>
                  <a:pt x="7598864" y="152286"/>
                  <a:pt x="7598864" y="152286"/>
                  <a:pt x="7598864" y="152286"/>
                </a:cubicBezTo>
                <a:cubicBezTo>
                  <a:pt x="7598864" y="152286"/>
                  <a:pt x="7598864" y="159188"/>
                  <a:pt x="7608883" y="159188"/>
                </a:cubicBezTo>
                <a:cubicBezTo>
                  <a:pt x="7608883" y="152286"/>
                  <a:pt x="7608883" y="152286"/>
                  <a:pt x="7608883" y="152286"/>
                </a:cubicBezTo>
                <a:close/>
                <a:moveTo>
                  <a:pt x="7915337" y="152286"/>
                </a:moveTo>
                <a:cubicBezTo>
                  <a:pt x="7915337" y="159188"/>
                  <a:pt x="7915337" y="159188"/>
                  <a:pt x="7915337" y="159188"/>
                </a:cubicBezTo>
                <a:cubicBezTo>
                  <a:pt x="7915337" y="159188"/>
                  <a:pt x="7915337" y="159188"/>
                  <a:pt x="7925356" y="159188"/>
                </a:cubicBezTo>
                <a:cubicBezTo>
                  <a:pt x="7925356" y="152286"/>
                  <a:pt x="7925356" y="152286"/>
                  <a:pt x="7915337" y="152286"/>
                </a:cubicBezTo>
                <a:close/>
                <a:moveTo>
                  <a:pt x="8064440" y="152286"/>
                </a:moveTo>
                <a:cubicBezTo>
                  <a:pt x="8064440" y="152286"/>
                  <a:pt x="8064440" y="159188"/>
                  <a:pt x="8053242" y="159188"/>
                </a:cubicBezTo>
                <a:cubicBezTo>
                  <a:pt x="8064440" y="159188"/>
                  <a:pt x="8064440" y="159188"/>
                  <a:pt x="8064440" y="159188"/>
                </a:cubicBezTo>
                <a:cubicBezTo>
                  <a:pt x="8064440" y="152286"/>
                  <a:pt x="8064440" y="152286"/>
                  <a:pt x="8064440" y="152286"/>
                </a:cubicBezTo>
                <a:close/>
                <a:moveTo>
                  <a:pt x="8093907" y="152286"/>
                </a:moveTo>
                <a:cubicBezTo>
                  <a:pt x="8083888" y="152286"/>
                  <a:pt x="8083888" y="159188"/>
                  <a:pt x="8083888" y="159188"/>
                </a:cubicBezTo>
                <a:cubicBezTo>
                  <a:pt x="8093907" y="159188"/>
                  <a:pt x="8093907" y="159188"/>
                  <a:pt x="8093907" y="152286"/>
                </a:cubicBezTo>
                <a:close/>
                <a:moveTo>
                  <a:pt x="8103630" y="152286"/>
                </a:moveTo>
                <a:cubicBezTo>
                  <a:pt x="8103630" y="152286"/>
                  <a:pt x="8103630" y="152286"/>
                  <a:pt x="8093906" y="159188"/>
                </a:cubicBezTo>
                <a:cubicBezTo>
                  <a:pt x="8113355" y="159188"/>
                  <a:pt x="8113355" y="152286"/>
                  <a:pt x="8103630" y="152286"/>
                </a:cubicBezTo>
                <a:close/>
                <a:moveTo>
                  <a:pt x="8320801" y="152286"/>
                </a:moveTo>
                <a:cubicBezTo>
                  <a:pt x="8311078" y="152286"/>
                  <a:pt x="8311078" y="152286"/>
                  <a:pt x="8311078" y="152286"/>
                </a:cubicBezTo>
                <a:cubicBezTo>
                  <a:pt x="8320801" y="159404"/>
                  <a:pt x="8301353" y="159404"/>
                  <a:pt x="8301353" y="159404"/>
                </a:cubicBezTo>
                <a:cubicBezTo>
                  <a:pt x="8301353" y="159404"/>
                  <a:pt x="8291629" y="159404"/>
                  <a:pt x="8291629" y="152286"/>
                </a:cubicBezTo>
                <a:cubicBezTo>
                  <a:pt x="8291629" y="152286"/>
                  <a:pt x="8291629" y="152286"/>
                  <a:pt x="8281904" y="152286"/>
                </a:cubicBezTo>
                <a:cubicBezTo>
                  <a:pt x="8291629" y="159404"/>
                  <a:pt x="8291629" y="166522"/>
                  <a:pt x="8311078" y="166522"/>
                </a:cubicBezTo>
                <a:cubicBezTo>
                  <a:pt x="8311078" y="159404"/>
                  <a:pt x="8320801" y="159404"/>
                  <a:pt x="8320801" y="152286"/>
                </a:cubicBezTo>
                <a:close/>
                <a:moveTo>
                  <a:pt x="8351153" y="152286"/>
                </a:moveTo>
                <a:cubicBezTo>
                  <a:pt x="8351153" y="152286"/>
                  <a:pt x="8341428" y="152286"/>
                  <a:pt x="8351153" y="159188"/>
                </a:cubicBezTo>
                <a:cubicBezTo>
                  <a:pt x="8360877" y="159188"/>
                  <a:pt x="8360877" y="159188"/>
                  <a:pt x="8360877" y="159188"/>
                </a:cubicBezTo>
                <a:cubicBezTo>
                  <a:pt x="8360877" y="152286"/>
                  <a:pt x="8360877" y="152286"/>
                  <a:pt x="8351153" y="152286"/>
                </a:cubicBezTo>
                <a:close/>
                <a:moveTo>
                  <a:pt x="8419811" y="152286"/>
                </a:moveTo>
                <a:cubicBezTo>
                  <a:pt x="8419811" y="159188"/>
                  <a:pt x="8419811" y="159188"/>
                  <a:pt x="8431007" y="159188"/>
                </a:cubicBezTo>
                <a:cubicBezTo>
                  <a:pt x="8431007" y="152286"/>
                  <a:pt x="8431007" y="152286"/>
                  <a:pt x="8419811" y="152286"/>
                </a:cubicBezTo>
                <a:close/>
                <a:moveTo>
                  <a:pt x="8419811" y="152286"/>
                </a:moveTo>
                <a:cubicBezTo>
                  <a:pt x="8409792" y="152286"/>
                  <a:pt x="8409792" y="152286"/>
                  <a:pt x="8409792" y="152286"/>
                </a:cubicBezTo>
                <a:cubicBezTo>
                  <a:pt x="8409792" y="159188"/>
                  <a:pt x="8419811" y="159188"/>
                  <a:pt x="8419811" y="152286"/>
                </a:cubicBezTo>
                <a:close/>
                <a:moveTo>
                  <a:pt x="8558894" y="152286"/>
                </a:moveTo>
                <a:lnTo>
                  <a:pt x="8558894" y="156401"/>
                </a:lnTo>
                <a:cubicBezTo>
                  <a:pt x="8558894" y="159404"/>
                  <a:pt x="8558894" y="159404"/>
                  <a:pt x="8558894" y="159404"/>
                </a:cubicBezTo>
                <a:cubicBezTo>
                  <a:pt x="8558894" y="166522"/>
                  <a:pt x="8558894" y="159404"/>
                  <a:pt x="8568913" y="159404"/>
                </a:cubicBezTo>
                <a:cubicBezTo>
                  <a:pt x="8558894" y="159404"/>
                  <a:pt x="8568913" y="152286"/>
                  <a:pt x="8558894" y="152286"/>
                </a:cubicBezTo>
                <a:close/>
                <a:moveTo>
                  <a:pt x="8657902" y="152286"/>
                </a:moveTo>
                <a:lnTo>
                  <a:pt x="8658049" y="153364"/>
                </a:lnTo>
                <a:cubicBezTo>
                  <a:pt x="8658492" y="155305"/>
                  <a:pt x="8660259" y="159188"/>
                  <a:pt x="8667332" y="159188"/>
                </a:cubicBezTo>
                <a:cubicBezTo>
                  <a:pt x="8660259" y="159188"/>
                  <a:pt x="8663796" y="155305"/>
                  <a:pt x="8662027" y="153364"/>
                </a:cubicBezTo>
                <a:close/>
                <a:moveTo>
                  <a:pt x="8717720" y="152286"/>
                </a:moveTo>
                <a:cubicBezTo>
                  <a:pt x="8707995" y="159404"/>
                  <a:pt x="8717720" y="166522"/>
                  <a:pt x="8707995" y="173640"/>
                </a:cubicBezTo>
                <a:cubicBezTo>
                  <a:pt x="8707995" y="173640"/>
                  <a:pt x="8707995" y="180758"/>
                  <a:pt x="8717720" y="180758"/>
                </a:cubicBezTo>
                <a:cubicBezTo>
                  <a:pt x="8717720" y="173640"/>
                  <a:pt x="8707995" y="173640"/>
                  <a:pt x="8717720" y="173640"/>
                </a:cubicBezTo>
                <a:cubicBezTo>
                  <a:pt x="8717720" y="166522"/>
                  <a:pt x="8717720" y="166522"/>
                  <a:pt x="8727443" y="166522"/>
                </a:cubicBezTo>
                <a:cubicBezTo>
                  <a:pt x="8727443" y="159404"/>
                  <a:pt x="8727443" y="159404"/>
                  <a:pt x="8717720" y="152286"/>
                </a:cubicBezTo>
                <a:close/>
                <a:moveTo>
                  <a:pt x="8785788" y="152286"/>
                </a:moveTo>
                <a:cubicBezTo>
                  <a:pt x="8785788" y="152286"/>
                  <a:pt x="8785788" y="152286"/>
                  <a:pt x="8776359" y="152286"/>
                </a:cubicBezTo>
                <a:cubicBezTo>
                  <a:pt x="8776359" y="159188"/>
                  <a:pt x="8785788" y="159188"/>
                  <a:pt x="8785788" y="152286"/>
                </a:cubicBezTo>
                <a:close/>
                <a:moveTo>
                  <a:pt x="8816729" y="152286"/>
                </a:moveTo>
                <a:cubicBezTo>
                  <a:pt x="8807004" y="152286"/>
                  <a:pt x="8807004" y="152286"/>
                  <a:pt x="8807004" y="152286"/>
                </a:cubicBezTo>
                <a:cubicBezTo>
                  <a:pt x="8807004" y="157624"/>
                  <a:pt x="8812474" y="158959"/>
                  <a:pt x="8815209" y="162296"/>
                </a:cubicBezTo>
                <a:lnTo>
                  <a:pt x="8816729" y="166522"/>
                </a:lnTo>
                <a:lnTo>
                  <a:pt x="8820830" y="162296"/>
                </a:lnTo>
                <a:cubicBezTo>
                  <a:pt x="8822198" y="158959"/>
                  <a:pt x="8816729" y="157624"/>
                  <a:pt x="8816729" y="152286"/>
                </a:cubicBezTo>
                <a:close/>
                <a:moveTo>
                  <a:pt x="8835881" y="152286"/>
                </a:moveTo>
                <a:cubicBezTo>
                  <a:pt x="8835881" y="159188"/>
                  <a:pt x="8835881" y="159188"/>
                  <a:pt x="8835881" y="159188"/>
                </a:cubicBezTo>
                <a:cubicBezTo>
                  <a:pt x="8845900" y="159188"/>
                  <a:pt x="8845900" y="152286"/>
                  <a:pt x="8835881" y="152286"/>
                </a:cubicBezTo>
                <a:close/>
                <a:moveTo>
                  <a:pt x="9034194" y="152286"/>
                </a:moveTo>
                <a:cubicBezTo>
                  <a:pt x="9034194" y="159404"/>
                  <a:pt x="9034194" y="159404"/>
                  <a:pt x="9024469" y="166522"/>
                </a:cubicBezTo>
                <a:cubicBezTo>
                  <a:pt x="9034194" y="166522"/>
                  <a:pt x="9034194" y="166522"/>
                  <a:pt x="9034194" y="166522"/>
                </a:cubicBezTo>
                <a:cubicBezTo>
                  <a:pt x="9043917" y="166522"/>
                  <a:pt x="9034194" y="159404"/>
                  <a:pt x="9034194" y="159404"/>
                </a:cubicBezTo>
                <a:cubicBezTo>
                  <a:pt x="9034194" y="152286"/>
                  <a:pt x="9034194" y="152286"/>
                  <a:pt x="9034194" y="152286"/>
                </a:cubicBezTo>
                <a:close/>
                <a:moveTo>
                  <a:pt x="7122413" y="152178"/>
                </a:moveTo>
                <a:cubicBezTo>
                  <a:pt x="7122413" y="152178"/>
                  <a:pt x="7112662" y="159404"/>
                  <a:pt x="7112662" y="166630"/>
                </a:cubicBezTo>
                <a:cubicBezTo>
                  <a:pt x="7122413" y="166630"/>
                  <a:pt x="7122413" y="173856"/>
                  <a:pt x="7122413" y="173856"/>
                </a:cubicBezTo>
                <a:cubicBezTo>
                  <a:pt x="7133557" y="166630"/>
                  <a:pt x="7122413" y="166630"/>
                  <a:pt x="7133557" y="166630"/>
                </a:cubicBezTo>
                <a:cubicBezTo>
                  <a:pt x="7122413" y="159404"/>
                  <a:pt x="7122413" y="159404"/>
                  <a:pt x="7122413" y="159404"/>
                </a:cubicBezTo>
                <a:cubicBezTo>
                  <a:pt x="7122413" y="159404"/>
                  <a:pt x="7122413" y="155791"/>
                  <a:pt x="7122413" y="153081"/>
                </a:cubicBezTo>
                <a:close/>
                <a:moveTo>
                  <a:pt x="5311651" y="152142"/>
                </a:moveTo>
                <a:cubicBezTo>
                  <a:pt x="5301927" y="159332"/>
                  <a:pt x="5292203" y="152142"/>
                  <a:pt x="5292203" y="159332"/>
                </a:cubicBezTo>
                <a:cubicBezTo>
                  <a:pt x="5301927" y="159332"/>
                  <a:pt x="5292203" y="166522"/>
                  <a:pt x="5292203" y="166522"/>
                </a:cubicBezTo>
                <a:cubicBezTo>
                  <a:pt x="5301927" y="166522"/>
                  <a:pt x="5311651" y="159332"/>
                  <a:pt x="5311651" y="159332"/>
                </a:cubicBezTo>
                <a:cubicBezTo>
                  <a:pt x="5311651" y="159332"/>
                  <a:pt x="5311651" y="157534"/>
                  <a:pt x="5311651" y="154838"/>
                </a:cubicBezTo>
                <a:close/>
                <a:moveTo>
                  <a:pt x="8014346" y="152070"/>
                </a:moveTo>
                <a:lnTo>
                  <a:pt x="8009701" y="154066"/>
                </a:lnTo>
                <a:lnTo>
                  <a:pt x="8009838" y="154103"/>
                </a:lnTo>
                <a:cubicBezTo>
                  <a:pt x="8011041" y="153988"/>
                  <a:pt x="8012523" y="153405"/>
                  <a:pt x="8014346" y="152070"/>
                </a:cubicBezTo>
                <a:close/>
                <a:moveTo>
                  <a:pt x="6693667" y="151041"/>
                </a:moveTo>
                <a:lnTo>
                  <a:pt x="6690602" y="151641"/>
                </a:lnTo>
                <a:lnTo>
                  <a:pt x="6691692" y="152142"/>
                </a:lnTo>
                <a:cubicBezTo>
                  <a:pt x="6695339" y="153904"/>
                  <a:pt x="6697770" y="155665"/>
                  <a:pt x="6697770" y="159188"/>
                </a:cubicBezTo>
                <a:cubicBezTo>
                  <a:pt x="6697770" y="159188"/>
                  <a:pt x="6697770" y="159188"/>
                  <a:pt x="6697770" y="152142"/>
                </a:cubicBezTo>
                <a:cubicBezTo>
                  <a:pt x="6695339" y="152142"/>
                  <a:pt x="6694123" y="151702"/>
                  <a:pt x="6693667" y="151041"/>
                </a:cubicBezTo>
                <a:close/>
                <a:moveTo>
                  <a:pt x="6688045" y="150466"/>
                </a:moveTo>
                <a:lnTo>
                  <a:pt x="6688045" y="152142"/>
                </a:lnTo>
                <a:lnTo>
                  <a:pt x="6690602" y="151641"/>
                </a:lnTo>
                <a:close/>
                <a:moveTo>
                  <a:pt x="7149073" y="150179"/>
                </a:moveTo>
                <a:cubicBezTo>
                  <a:pt x="7147857" y="149846"/>
                  <a:pt x="7146034" y="150290"/>
                  <a:pt x="7143603" y="152070"/>
                </a:cubicBezTo>
                <a:cubicBezTo>
                  <a:pt x="7143603" y="152070"/>
                  <a:pt x="7133879" y="159188"/>
                  <a:pt x="7143603" y="159188"/>
                </a:cubicBezTo>
                <a:cubicBezTo>
                  <a:pt x="7150896" y="159188"/>
                  <a:pt x="7152719" y="151180"/>
                  <a:pt x="7149073" y="150179"/>
                </a:cubicBezTo>
                <a:close/>
                <a:moveTo>
                  <a:pt x="8004774" y="150068"/>
                </a:moveTo>
                <a:cubicBezTo>
                  <a:pt x="8004622" y="149846"/>
                  <a:pt x="8004622" y="150290"/>
                  <a:pt x="8004622" y="152070"/>
                </a:cubicBezTo>
                <a:cubicBezTo>
                  <a:pt x="7997328" y="152070"/>
                  <a:pt x="8000975" y="156074"/>
                  <a:pt x="8007357" y="155073"/>
                </a:cubicBezTo>
                <a:lnTo>
                  <a:pt x="8009701" y="154066"/>
                </a:lnTo>
                <a:lnTo>
                  <a:pt x="8006996" y="153321"/>
                </a:lnTo>
                <a:cubicBezTo>
                  <a:pt x="8005572" y="152237"/>
                  <a:pt x="8005002" y="150402"/>
                  <a:pt x="8004774" y="150068"/>
                </a:cubicBezTo>
                <a:close/>
                <a:moveTo>
                  <a:pt x="1186995" y="149653"/>
                </a:moveTo>
                <a:cubicBezTo>
                  <a:pt x="1186995" y="149653"/>
                  <a:pt x="1186995" y="149653"/>
                  <a:pt x="1176651" y="149653"/>
                </a:cubicBezTo>
                <a:cubicBezTo>
                  <a:pt x="1176651" y="149653"/>
                  <a:pt x="1176651" y="157224"/>
                  <a:pt x="1186995" y="157224"/>
                </a:cubicBezTo>
                <a:cubicBezTo>
                  <a:pt x="1176651" y="149653"/>
                  <a:pt x="1186995" y="157224"/>
                  <a:pt x="1186995" y="149653"/>
                </a:cubicBezTo>
                <a:close/>
                <a:moveTo>
                  <a:pt x="1595269" y="149653"/>
                </a:moveTo>
                <a:cubicBezTo>
                  <a:pt x="1574987" y="157046"/>
                  <a:pt x="1564846" y="171834"/>
                  <a:pt x="1564846" y="186621"/>
                </a:cubicBezTo>
                <a:cubicBezTo>
                  <a:pt x="1574987" y="186621"/>
                  <a:pt x="1574987" y="179227"/>
                  <a:pt x="1585128" y="171834"/>
                </a:cubicBezTo>
                <a:cubicBezTo>
                  <a:pt x="1574987" y="171834"/>
                  <a:pt x="1574987" y="171834"/>
                  <a:pt x="1574987" y="171834"/>
                </a:cubicBezTo>
                <a:cubicBezTo>
                  <a:pt x="1574987" y="164439"/>
                  <a:pt x="1585128" y="157046"/>
                  <a:pt x="1595269" y="149653"/>
                </a:cubicBezTo>
                <a:close/>
                <a:moveTo>
                  <a:pt x="1646988" y="149653"/>
                </a:moveTo>
                <a:cubicBezTo>
                  <a:pt x="1656723" y="149653"/>
                  <a:pt x="1646988" y="157224"/>
                  <a:pt x="1656723" y="157224"/>
                </a:cubicBezTo>
                <a:cubicBezTo>
                  <a:pt x="1656723" y="157224"/>
                  <a:pt x="1656723" y="149653"/>
                  <a:pt x="1646988" y="149653"/>
                </a:cubicBezTo>
                <a:close/>
                <a:moveTo>
                  <a:pt x="2045527" y="149653"/>
                </a:moveTo>
                <a:cubicBezTo>
                  <a:pt x="2045527" y="157001"/>
                  <a:pt x="2055262" y="157001"/>
                  <a:pt x="2045527" y="164350"/>
                </a:cubicBezTo>
                <a:cubicBezTo>
                  <a:pt x="2055262" y="164350"/>
                  <a:pt x="2055262" y="164350"/>
                  <a:pt x="2055262" y="164350"/>
                </a:cubicBezTo>
                <a:cubicBezTo>
                  <a:pt x="2055262" y="157001"/>
                  <a:pt x="2055262" y="149653"/>
                  <a:pt x="2045527" y="149653"/>
                </a:cubicBezTo>
                <a:close/>
                <a:moveTo>
                  <a:pt x="2127061" y="149653"/>
                </a:moveTo>
                <a:cubicBezTo>
                  <a:pt x="2117021" y="149653"/>
                  <a:pt x="2106982" y="149653"/>
                  <a:pt x="2106982" y="149653"/>
                </a:cubicBezTo>
                <a:cubicBezTo>
                  <a:pt x="2106982" y="157224"/>
                  <a:pt x="2106982" y="157224"/>
                  <a:pt x="2106982" y="157224"/>
                </a:cubicBezTo>
                <a:cubicBezTo>
                  <a:pt x="2127061" y="157224"/>
                  <a:pt x="2127061" y="157224"/>
                  <a:pt x="2127061" y="157224"/>
                </a:cubicBezTo>
                <a:cubicBezTo>
                  <a:pt x="2127061" y="149653"/>
                  <a:pt x="2127061" y="149653"/>
                  <a:pt x="2127061" y="149653"/>
                </a:cubicBezTo>
                <a:close/>
                <a:moveTo>
                  <a:pt x="2219546" y="149653"/>
                </a:moveTo>
                <a:cubicBezTo>
                  <a:pt x="2219546" y="157224"/>
                  <a:pt x="2219546" y="157224"/>
                  <a:pt x="2219546" y="157224"/>
                </a:cubicBezTo>
                <a:cubicBezTo>
                  <a:pt x="2219546" y="157224"/>
                  <a:pt x="2229281" y="149653"/>
                  <a:pt x="2219546" y="149653"/>
                </a:cubicBezTo>
                <a:close/>
                <a:moveTo>
                  <a:pt x="2361925" y="149653"/>
                </a:moveTo>
                <a:cubicBezTo>
                  <a:pt x="2361925" y="149653"/>
                  <a:pt x="2361925" y="149653"/>
                  <a:pt x="2351581" y="149653"/>
                </a:cubicBezTo>
                <a:cubicBezTo>
                  <a:pt x="2351581" y="164350"/>
                  <a:pt x="2361925" y="157001"/>
                  <a:pt x="2361925" y="149653"/>
                </a:cubicBezTo>
                <a:close/>
                <a:moveTo>
                  <a:pt x="2393565" y="149653"/>
                </a:moveTo>
                <a:cubicBezTo>
                  <a:pt x="2393565" y="157001"/>
                  <a:pt x="2393565" y="157001"/>
                  <a:pt x="2393565" y="164350"/>
                </a:cubicBezTo>
                <a:lnTo>
                  <a:pt x="2403300" y="164350"/>
                </a:lnTo>
                <a:lnTo>
                  <a:pt x="2403503" y="164350"/>
                </a:lnTo>
                <a:cubicBezTo>
                  <a:pt x="2393565" y="157001"/>
                  <a:pt x="2423379" y="164350"/>
                  <a:pt x="2413441" y="157001"/>
                </a:cubicBezTo>
                <a:cubicBezTo>
                  <a:pt x="2403503" y="164350"/>
                  <a:pt x="2403503" y="149653"/>
                  <a:pt x="2393565" y="149653"/>
                </a:cubicBezTo>
                <a:close/>
                <a:moveTo>
                  <a:pt x="2607590" y="149653"/>
                </a:moveTo>
                <a:cubicBezTo>
                  <a:pt x="2617782" y="164439"/>
                  <a:pt x="2597398" y="171834"/>
                  <a:pt x="2597398" y="186621"/>
                </a:cubicBezTo>
                <a:cubicBezTo>
                  <a:pt x="2617782" y="186621"/>
                  <a:pt x="2607590" y="171834"/>
                  <a:pt x="2617782" y="171834"/>
                </a:cubicBezTo>
                <a:cubicBezTo>
                  <a:pt x="2627973" y="179227"/>
                  <a:pt x="2638165" y="171834"/>
                  <a:pt x="2638165" y="171834"/>
                </a:cubicBezTo>
                <a:cubicBezTo>
                  <a:pt x="2617782" y="171834"/>
                  <a:pt x="2617782" y="157046"/>
                  <a:pt x="2607590" y="149653"/>
                </a:cubicBezTo>
                <a:close/>
                <a:moveTo>
                  <a:pt x="8949473" y="149653"/>
                </a:moveTo>
                <a:cubicBezTo>
                  <a:pt x="8942049" y="155219"/>
                  <a:pt x="8951358" y="164963"/>
                  <a:pt x="8960661" y="163223"/>
                </a:cubicBezTo>
                <a:lnTo>
                  <a:pt x="8965042" y="160120"/>
                </a:lnTo>
                <a:lnTo>
                  <a:pt x="8969072" y="165605"/>
                </a:lnTo>
                <a:cubicBezTo>
                  <a:pt x="8971429" y="166522"/>
                  <a:pt x="8973786" y="166522"/>
                  <a:pt x="8973786" y="166522"/>
                </a:cubicBezTo>
                <a:cubicBezTo>
                  <a:pt x="8973786" y="166522"/>
                  <a:pt x="8973786" y="166522"/>
                  <a:pt x="8973786" y="159188"/>
                </a:cubicBezTo>
                <a:lnTo>
                  <a:pt x="8966358" y="159188"/>
                </a:lnTo>
                <a:lnTo>
                  <a:pt x="8969342" y="157075"/>
                </a:lnTo>
                <a:cubicBezTo>
                  <a:pt x="8969342" y="149653"/>
                  <a:pt x="8959423" y="149653"/>
                  <a:pt x="8949473" y="149653"/>
                </a:cubicBezTo>
                <a:close/>
                <a:moveTo>
                  <a:pt x="10461270" y="149653"/>
                </a:moveTo>
                <a:cubicBezTo>
                  <a:pt x="10461270" y="149653"/>
                  <a:pt x="10461270" y="149653"/>
                  <a:pt x="10450926" y="149653"/>
                </a:cubicBezTo>
                <a:cubicBezTo>
                  <a:pt x="10450926" y="149653"/>
                  <a:pt x="10450926" y="157224"/>
                  <a:pt x="10461270" y="157224"/>
                </a:cubicBezTo>
                <a:cubicBezTo>
                  <a:pt x="10450926" y="149653"/>
                  <a:pt x="10461270" y="157224"/>
                  <a:pt x="10461270" y="149653"/>
                </a:cubicBezTo>
                <a:close/>
                <a:moveTo>
                  <a:pt x="10869545" y="149653"/>
                </a:moveTo>
                <a:cubicBezTo>
                  <a:pt x="10849263" y="157046"/>
                  <a:pt x="10839122" y="171834"/>
                  <a:pt x="10839122" y="186621"/>
                </a:cubicBezTo>
                <a:cubicBezTo>
                  <a:pt x="10849263" y="186621"/>
                  <a:pt x="10849263" y="179227"/>
                  <a:pt x="10859404" y="171834"/>
                </a:cubicBezTo>
                <a:cubicBezTo>
                  <a:pt x="10849263" y="171834"/>
                  <a:pt x="10849263" y="171834"/>
                  <a:pt x="10849263" y="171834"/>
                </a:cubicBezTo>
                <a:cubicBezTo>
                  <a:pt x="10849263" y="164439"/>
                  <a:pt x="10859404" y="157046"/>
                  <a:pt x="10869545" y="149653"/>
                </a:cubicBezTo>
                <a:close/>
                <a:moveTo>
                  <a:pt x="10921264" y="149653"/>
                </a:moveTo>
                <a:cubicBezTo>
                  <a:pt x="10930999" y="149653"/>
                  <a:pt x="10921264" y="157224"/>
                  <a:pt x="10930999" y="157224"/>
                </a:cubicBezTo>
                <a:cubicBezTo>
                  <a:pt x="10930999" y="157224"/>
                  <a:pt x="10930999" y="149653"/>
                  <a:pt x="10921264" y="149653"/>
                </a:cubicBezTo>
                <a:close/>
                <a:moveTo>
                  <a:pt x="11319803" y="149653"/>
                </a:moveTo>
                <a:cubicBezTo>
                  <a:pt x="11319803" y="157001"/>
                  <a:pt x="11329538" y="157001"/>
                  <a:pt x="11319803" y="164350"/>
                </a:cubicBezTo>
                <a:cubicBezTo>
                  <a:pt x="11329538" y="164350"/>
                  <a:pt x="11329538" y="164350"/>
                  <a:pt x="11329538" y="164350"/>
                </a:cubicBezTo>
                <a:cubicBezTo>
                  <a:pt x="11329538" y="157001"/>
                  <a:pt x="11329538" y="149653"/>
                  <a:pt x="11319803" y="149653"/>
                </a:cubicBezTo>
                <a:close/>
                <a:moveTo>
                  <a:pt x="11401337" y="149653"/>
                </a:moveTo>
                <a:cubicBezTo>
                  <a:pt x="11391297" y="149653"/>
                  <a:pt x="11381257" y="149653"/>
                  <a:pt x="11381257" y="149653"/>
                </a:cubicBezTo>
                <a:cubicBezTo>
                  <a:pt x="11381257" y="157224"/>
                  <a:pt x="11381257" y="157224"/>
                  <a:pt x="11381257" y="157224"/>
                </a:cubicBezTo>
                <a:cubicBezTo>
                  <a:pt x="11401337" y="157224"/>
                  <a:pt x="11401337" y="157224"/>
                  <a:pt x="11401337" y="157224"/>
                </a:cubicBezTo>
                <a:cubicBezTo>
                  <a:pt x="11401337" y="149653"/>
                  <a:pt x="11401337" y="149653"/>
                  <a:pt x="11401337" y="149653"/>
                </a:cubicBezTo>
                <a:close/>
                <a:moveTo>
                  <a:pt x="11493821" y="149653"/>
                </a:moveTo>
                <a:cubicBezTo>
                  <a:pt x="11493821" y="157224"/>
                  <a:pt x="11493821" y="157224"/>
                  <a:pt x="11493821" y="157224"/>
                </a:cubicBezTo>
                <a:cubicBezTo>
                  <a:pt x="11493821" y="157224"/>
                  <a:pt x="11503557" y="149653"/>
                  <a:pt x="11493821" y="149653"/>
                </a:cubicBezTo>
                <a:close/>
                <a:moveTo>
                  <a:pt x="11636201" y="149653"/>
                </a:moveTo>
                <a:cubicBezTo>
                  <a:pt x="11636201" y="149653"/>
                  <a:pt x="11636201" y="149653"/>
                  <a:pt x="11625857" y="149653"/>
                </a:cubicBezTo>
                <a:cubicBezTo>
                  <a:pt x="11625857" y="164350"/>
                  <a:pt x="11636201" y="157001"/>
                  <a:pt x="11636201" y="149653"/>
                </a:cubicBezTo>
                <a:close/>
                <a:moveTo>
                  <a:pt x="11667840" y="149653"/>
                </a:moveTo>
                <a:cubicBezTo>
                  <a:pt x="11667840" y="157001"/>
                  <a:pt x="11667840" y="157001"/>
                  <a:pt x="11667840" y="164350"/>
                </a:cubicBezTo>
                <a:lnTo>
                  <a:pt x="11677576" y="164350"/>
                </a:lnTo>
                <a:lnTo>
                  <a:pt x="11677779" y="164350"/>
                </a:lnTo>
                <a:cubicBezTo>
                  <a:pt x="11667840" y="157001"/>
                  <a:pt x="11697655" y="164350"/>
                  <a:pt x="11687717" y="157001"/>
                </a:cubicBezTo>
                <a:cubicBezTo>
                  <a:pt x="11677779" y="164350"/>
                  <a:pt x="11677779" y="149653"/>
                  <a:pt x="11667840" y="149653"/>
                </a:cubicBezTo>
                <a:close/>
                <a:moveTo>
                  <a:pt x="11881866" y="149653"/>
                </a:moveTo>
                <a:cubicBezTo>
                  <a:pt x="11892057" y="164439"/>
                  <a:pt x="11871674" y="171834"/>
                  <a:pt x="11871674" y="186621"/>
                </a:cubicBezTo>
                <a:cubicBezTo>
                  <a:pt x="11892057" y="186621"/>
                  <a:pt x="11881866" y="171834"/>
                  <a:pt x="11892057" y="171834"/>
                </a:cubicBezTo>
                <a:cubicBezTo>
                  <a:pt x="11902249" y="179227"/>
                  <a:pt x="11912441" y="171834"/>
                  <a:pt x="11912441" y="171834"/>
                </a:cubicBezTo>
                <a:cubicBezTo>
                  <a:pt x="11892057" y="171834"/>
                  <a:pt x="11892057" y="157046"/>
                  <a:pt x="11881866" y="149653"/>
                </a:cubicBezTo>
                <a:close/>
                <a:moveTo>
                  <a:pt x="7448978" y="149603"/>
                </a:moveTo>
                <a:lnTo>
                  <a:pt x="7450351" y="152286"/>
                </a:lnTo>
                <a:cubicBezTo>
                  <a:pt x="7450351" y="152286"/>
                  <a:pt x="7450351" y="150506"/>
                  <a:pt x="7449099" y="149617"/>
                </a:cubicBezTo>
                <a:close/>
                <a:moveTo>
                  <a:pt x="6372192" y="149192"/>
                </a:moveTo>
                <a:cubicBezTo>
                  <a:pt x="6371290" y="149535"/>
                  <a:pt x="6370688" y="150452"/>
                  <a:pt x="6370688" y="152286"/>
                </a:cubicBezTo>
                <a:cubicBezTo>
                  <a:pt x="6370688" y="152286"/>
                  <a:pt x="6391315" y="152286"/>
                  <a:pt x="6380314" y="152286"/>
                </a:cubicBezTo>
                <a:cubicBezTo>
                  <a:pt x="6380314" y="152286"/>
                  <a:pt x="6374899" y="148160"/>
                  <a:pt x="6372192" y="149192"/>
                </a:cubicBezTo>
                <a:close/>
                <a:moveTo>
                  <a:pt x="6921008" y="149178"/>
                </a:moveTo>
                <a:cubicBezTo>
                  <a:pt x="6919489" y="149401"/>
                  <a:pt x="6917666" y="150290"/>
                  <a:pt x="6915234" y="152070"/>
                </a:cubicBezTo>
                <a:cubicBezTo>
                  <a:pt x="6924959" y="152070"/>
                  <a:pt x="6915234" y="159188"/>
                  <a:pt x="6934683" y="159188"/>
                </a:cubicBezTo>
                <a:cubicBezTo>
                  <a:pt x="6927390" y="153849"/>
                  <a:pt x="6925566" y="148511"/>
                  <a:pt x="6921008" y="149178"/>
                </a:cubicBezTo>
                <a:close/>
                <a:moveTo>
                  <a:pt x="7732961" y="149067"/>
                </a:moveTo>
                <a:cubicBezTo>
                  <a:pt x="7731594" y="149401"/>
                  <a:pt x="7729771" y="150290"/>
                  <a:pt x="7727339" y="152070"/>
                </a:cubicBezTo>
                <a:cubicBezTo>
                  <a:pt x="7737063" y="159188"/>
                  <a:pt x="7737063" y="159188"/>
                  <a:pt x="7737063" y="159188"/>
                </a:cubicBezTo>
                <a:cubicBezTo>
                  <a:pt x="7737063" y="152070"/>
                  <a:pt x="7746788" y="152070"/>
                  <a:pt x="7737063" y="152070"/>
                </a:cubicBezTo>
                <a:cubicBezTo>
                  <a:pt x="7737063" y="152070"/>
                  <a:pt x="7737063" y="148066"/>
                  <a:pt x="7732961" y="149067"/>
                </a:cubicBezTo>
                <a:close/>
                <a:moveTo>
                  <a:pt x="8590031" y="149067"/>
                </a:moveTo>
                <a:cubicBezTo>
                  <a:pt x="8588968" y="149400"/>
                  <a:pt x="8588361" y="150290"/>
                  <a:pt x="8588361" y="152070"/>
                </a:cubicBezTo>
                <a:cubicBezTo>
                  <a:pt x="8588361" y="159188"/>
                  <a:pt x="8598084" y="159188"/>
                  <a:pt x="8598084" y="159188"/>
                </a:cubicBezTo>
                <a:cubicBezTo>
                  <a:pt x="8598084" y="152070"/>
                  <a:pt x="8598084" y="152070"/>
                  <a:pt x="8598084" y="152070"/>
                </a:cubicBezTo>
                <a:cubicBezTo>
                  <a:pt x="8598084" y="152070"/>
                  <a:pt x="8607809" y="152070"/>
                  <a:pt x="8607809" y="159188"/>
                </a:cubicBezTo>
                <a:cubicBezTo>
                  <a:pt x="8607809" y="159188"/>
                  <a:pt x="8607809" y="159188"/>
                  <a:pt x="8607809" y="152070"/>
                </a:cubicBezTo>
                <a:cubicBezTo>
                  <a:pt x="8600515" y="152070"/>
                  <a:pt x="8593223" y="148066"/>
                  <a:pt x="8590031" y="149067"/>
                </a:cubicBezTo>
                <a:close/>
                <a:moveTo>
                  <a:pt x="8043520" y="147639"/>
                </a:moveTo>
                <a:lnTo>
                  <a:pt x="8043573" y="149067"/>
                </a:lnTo>
                <a:cubicBezTo>
                  <a:pt x="8044034" y="152070"/>
                  <a:pt x="8045875" y="152070"/>
                  <a:pt x="8053242" y="152070"/>
                </a:cubicBezTo>
                <a:cubicBezTo>
                  <a:pt x="8050787" y="150291"/>
                  <a:pt x="8048331" y="148956"/>
                  <a:pt x="8045875" y="148066"/>
                </a:cubicBezTo>
                <a:close/>
                <a:moveTo>
                  <a:pt x="8036516" y="147092"/>
                </a:moveTo>
                <a:lnTo>
                  <a:pt x="8031142" y="148066"/>
                </a:lnTo>
                <a:cubicBezTo>
                  <a:pt x="8028686" y="148956"/>
                  <a:pt x="8026231" y="150291"/>
                  <a:pt x="8023775" y="152070"/>
                </a:cubicBezTo>
                <a:cubicBezTo>
                  <a:pt x="8033597" y="152070"/>
                  <a:pt x="8033597" y="152070"/>
                  <a:pt x="8043420" y="159188"/>
                </a:cubicBezTo>
                <a:cubicBezTo>
                  <a:pt x="8043420" y="152070"/>
                  <a:pt x="8033597" y="152070"/>
                  <a:pt x="8033597" y="152070"/>
                </a:cubicBezTo>
                <a:cubicBezTo>
                  <a:pt x="8033597" y="152070"/>
                  <a:pt x="8033597" y="150291"/>
                  <a:pt x="8034825" y="148511"/>
                </a:cubicBezTo>
                <a:close/>
                <a:moveTo>
                  <a:pt x="2432107" y="146890"/>
                </a:moveTo>
                <a:cubicBezTo>
                  <a:pt x="2429198" y="146201"/>
                  <a:pt x="2423379" y="151712"/>
                  <a:pt x="2423379" y="157224"/>
                </a:cubicBezTo>
                <a:cubicBezTo>
                  <a:pt x="2433723" y="149875"/>
                  <a:pt x="2433723" y="149875"/>
                  <a:pt x="2433723" y="149875"/>
                </a:cubicBezTo>
                <a:cubicBezTo>
                  <a:pt x="2433723" y="148038"/>
                  <a:pt x="2433077" y="147119"/>
                  <a:pt x="2432107" y="146890"/>
                </a:cubicBezTo>
                <a:close/>
                <a:moveTo>
                  <a:pt x="11706383" y="146890"/>
                </a:moveTo>
                <a:cubicBezTo>
                  <a:pt x="11703474" y="146201"/>
                  <a:pt x="11697655" y="151712"/>
                  <a:pt x="11697655" y="157224"/>
                </a:cubicBezTo>
                <a:cubicBezTo>
                  <a:pt x="11707999" y="149875"/>
                  <a:pt x="11707999" y="149875"/>
                  <a:pt x="11707999" y="149875"/>
                </a:cubicBezTo>
                <a:cubicBezTo>
                  <a:pt x="11707999" y="148038"/>
                  <a:pt x="11707352" y="147119"/>
                  <a:pt x="11706383" y="146890"/>
                </a:cubicBezTo>
                <a:close/>
                <a:moveTo>
                  <a:pt x="5603667" y="146785"/>
                </a:moveTo>
                <a:cubicBezTo>
                  <a:pt x="5606172" y="146785"/>
                  <a:pt x="5608677" y="148619"/>
                  <a:pt x="5608677" y="152286"/>
                </a:cubicBezTo>
                <a:cubicBezTo>
                  <a:pt x="5598658" y="152286"/>
                  <a:pt x="5598658" y="152286"/>
                  <a:pt x="5598658" y="152286"/>
                </a:cubicBezTo>
                <a:cubicBezTo>
                  <a:pt x="5598658" y="148619"/>
                  <a:pt x="5601163" y="146785"/>
                  <a:pt x="5603667" y="146785"/>
                </a:cubicBezTo>
                <a:close/>
                <a:moveTo>
                  <a:pt x="8220540" y="146785"/>
                </a:moveTo>
                <a:cubicBezTo>
                  <a:pt x="8216783" y="146785"/>
                  <a:pt x="8211774" y="148619"/>
                  <a:pt x="8211774" y="152286"/>
                </a:cubicBezTo>
                <a:cubicBezTo>
                  <a:pt x="8221792" y="152286"/>
                  <a:pt x="8221792" y="152286"/>
                  <a:pt x="8221792" y="152286"/>
                </a:cubicBezTo>
                <a:cubicBezTo>
                  <a:pt x="8226802" y="148619"/>
                  <a:pt x="8224297" y="146785"/>
                  <a:pt x="8220540" y="146785"/>
                </a:cubicBezTo>
                <a:close/>
                <a:moveTo>
                  <a:pt x="7083773" y="145214"/>
                </a:moveTo>
                <a:cubicBezTo>
                  <a:pt x="7083773" y="152358"/>
                  <a:pt x="7083773" y="145214"/>
                  <a:pt x="7074021" y="152358"/>
                </a:cubicBezTo>
                <a:cubicBezTo>
                  <a:pt x="7074021" y="159502"/>
                  <a:pt x="7083773" y="166646"/>
                  <a:pt x="7074021" y="166646"/>
                </a:cubicBezTo>
                <a:cubicBezTo>
                  <a:pt x="7074021" y="173790"/>
                  <a:pt x="7083773" y="173790"/>
                  <a:pt x="7083773" y="173790"/>
                </a:cubicBezTo>
                <a:cubicBezTo>
                  <a:pt x="7093524" y="166646"/>
                  <a:pt x="7093524" y="166646"/>
                  <a:pt x="7093524" y="166646"/>
                </a:cubicBezTo>
                <a:cubicBezTo>
                  <a:pt x="7093524" y="173790"/>
                  <a:pt x="7103276" y="166646"/>
                  <a:pt x="7103276" y="166646"/>
                </a:cubicBezTo>
                <a:cubicBezTo>
                  <a:pt x="7103276" y="166646"/>
                  <a:pt x="7093524" y="166646"/>
                  <a:pt x="7083773" y="159502"/>
                </a:cubicBezTo>
                <a:cubicBezTo>
                  <a:pt x="7083773" y="152358"/>
                  <a:pt x="7093524" y="145214"/>
                  <a:pt x="7083773" y="145214"/>
                </a:cubicBezTo>
                <a:close/>
                <a:moveTo>
                  <a:pt x="5589229" y="145168"/>
                </a:moveTo>
                <a:cubicBezTo>
                  <a:pt x="5598658" y="145168"/>
                  <a:pt x="5589229" y="152286"/>
                  <a:pt x="5589229" y="152286"/>
                </a:cubicBezTo>
                <a:cubicBezTo>
                  <a:pt x="5589229" y="145168"/>
                  <a:pt x="5589229" y="145168"/>
                  <a:pt x="5589229" y="145168"/>
                </a:cubicBezTo>
                <a:close/>
                <a:moveTo>
                  <a:pt x="5242296" y="145142"/>
                </a:moveTo>
                <a:cubicBezTo>
                  <a:pt x="5232525" y="152268"/>
                  <a:pt x="5232525" y="145142"/>
                  <a:pt x="5232525" y="145142"/>
                </a:cubicBezTo>
                <a:cubicBezTo>
                  <a:pt x="5232525" y="152268"/>
                  <a:pt x="5222754" y="166522"/>
                  <a:pt x="5232525" y="159395"/>
                </a:cubicBezTo>
                <a:cubicBezTo>
                  <a:pt x="5232525" y="159395"/>
                  <a:pt x="5242296" y="159395"/>
                  <a:pt x="5242296" y="152268"/>
                </a:cubicBezTo>
                <a:cubicBezTo>
                  <a:pt x="5242296" y="152268"/>
                  <a:pt x="5242296" y="159395"/>
                  <a:pt x="5252066" y="152268"/>
                </a:cubicBezTo>
                <a:cubicBezTo>
                  <a:pt x="5252066" y="145142"/>
                  <a:pt x="5242296" y="145142"/>
                  <a:pt x="5242296" y="145142"/>
                </a:cubicBezTo>
                <a:close/>
                <a:moveTo>
                  <a:pt x="4648664" y="144952"/>
                </a:moveTo>
                <a:cubicBezTo>
                  <a:pt x="4639033" y="144952"/>
                  <a:pt x="4639033" y="144952"/>
                  <a:pt x="4628042" y="144952"/>
                </a:cubicBezTo>
                <a:cubicBezTo>
                  <a:pt x="4639033" y="152286"/>
                  <a:pt x="4648664" y="144952"/>
                  <a:pt x="4648664" y="144952"/>
                </a:cubicBezTo>
                <a:close/>
                <a:moveTo>
                  <a:pt x="4668114" y="144952"/>
                </a:moveTo>
                <a:cubicBezTo>
                  <a:pt x="4658675" y="144952"/>
                  <a:pt x="4658675" y="159188"/>
                  <a:pt x="4668114" y="159188"/>
                </a:cubicBezTo>
                <a:cubicBezTo>
                  <a:pt x="4668114" y="152070"/>
                  <a:pt x="4668114" y="144952"/>
                  <a:pt x="4668114" y="144952"/>
                </a:cubicBezTo>
                <a:close/>
                <a:moveTo>
                  <a:pt x="4856097" y="144952"/>
                </a:moveTo>
                <a:cubicBezTo>
                  <a:pt x="4846379" y="144952"/>
                  <a:pt x="4836649" y="144952"/>
                  <a:pt x="4836649" y="152286"/>
                </a:cubicBezTo>
                <a:cubicBezTo>
                  <a:pt x="4846379" y="152286"/>
                  <a:pt x="4846379" y="152286"/>
                  <a:pt x="4846379" y="152286"/>
                </a:cubicBezTo>
                <a:cubicBezTo>
                  <a:pt x="4846379" y="144952"/>
                  <a:pt x="4856097" y="144952"/>
                  <a:pt x="4856097" y="144952"/>
                </a:cubicBezTo>
                <a:close/>
                <a:moveTo>
                  <a:pt x="4994206" y="144952"/>
                </a:moveTo>
                <a:cubicBezTo>
                  <a:pt x="4994206" y="152070"/>
                  <a:pt x="4984572" y="144952"/>
                  <a:pt x="4994206" y="159188"/>
                </a:cubicBezTo>
                <a:cubicBezTo>
                  <a:pt x="4994206" y="152070"/>
                  <a:pt x="5005206" y="144952"/>
                  <a:pt x="4994206" y="144952"/>
                </a:cubicBezTo>
                <a:close/>
                <a:moveTo>
                  <a:pt x="5172568" y="144952"/>
                </a:moveTo>
                <a:cubicBezTo>
                  <a:pt x="5172568" y="152070"/>
                  <a:pt x="5162549" y="152070"/>
                  <a:pt x="5172568" y="159188"/>
                </a:cubicBezTo>
                <a:cubicBezTo>
                  <a:pt x="5172568" y="152070"/>
                  <a:pt x="5172568" y="144952"/>
                  <a:pt x="5172568" y="144952"/>
                </a:cubicBezTo>
                <a:close/>
                <a:moveTo>
                  <a:pt x="5271308" y="144952"/>
                </a:moveTo>
                <a:cubicBezTo>
                  <a:pt x="5271308" y="152070"/>
                  <a:pt x="5261558" y="144952"/>
                  <a:pt x="5261558" y="152070"/>
                </a:cubicBezTo>
                <a:cubicBezTo>
                  <a:pt x="5271308" y="144952"/>
                  <a:pt x="5282452" y="159188"/>
                  <a:pt x="5292203" y="152070"/>
                </a:cubicBezTo>
                <a:cubicBezTo>
                  <a:pt x="5282452" y="152070"/>
                  <a:pt x="5282452" y="144952"/>
                  <a:pt x="5271308" y="144952"/>
                </a:cubicBezTo>
                <a:close/>
                <a:moveTo>
                  <a:pt x="5311651" y="144952"/>
                </a:moveTo>
                <a:cubicBezTo>
                  <a:pt x="5301927" y="144952"/>
                  <a:pt x="5301927" y="144952"/>
                  <a:pt x="5301927" y="152142"/>
                </a:cubicBezTo>
                <a:cubicBezTo>
                  <a:pt x="5301927" y="152142"/>
                  <a:pt x="5301927" y="152142"/>
                  <a:pt x="5311651" y="152142"/>
                </a:cubicBezTo>
                <a:close/>
                <a:moveTo>
                  <a:pt x="5459456" y="144952"/>
                </a:moveTo>
                <a:cubicBezTo>
                  <a:pt x="5449556" y="152286"/>
                  <a:pt x="5459456" y="152286"/>
                  <a:pt x="5470772" y="152286"/>
                </a:cubicBezTo>
                <a:cubicBezTo>
                  <a:pt x="5470772" y="152286"/>
                  <a:pt x="5470772" y="144952"/>
                  <a:pt x="5459456" y="144952"/>
                </a:cubicBezTo>
                <a:close/>
                <a:moveTo>
                  <a:pt x="5499649" y="144952"/>
                </a:moveTo>
                <a:cubicBezTo>
                  <a:pt x="5490220" y="144952"/>
                  <a:pt x="5490220" y="152070"/>
                  <a:pt x="5499649" y="159188"/>
                </a:cubicBezTo>
                <a:cubicBezTo>
                  <a:pt x="5499649" y="152070"/>
                  <a:pt x="5499649" y="152070"/>
                  <a:pt x="5499649" y="144952"/>
                </a:cubicBezTo>
                <a:close/>
                <a:moveTo>
                  <a:pt x="5885664" y="144952"/>
                </a:moveTo>
                <a:cubicBezTo>
                  <a:pt x="5885664" y="150344"/>
                  <a:pt x="5891189" y="151692"/>
                  <a:pt x="5893952" y="155063"/>
                </a:cubicBezTo>
                <a:lnTo>
                  <a:pt x="5895451" y="159234"/>
                </a:lnTo>
                <a:lnTo>
                  <a:pt x="5889891" y="160334"/>
                </a:lnTo>
                <a:cubicBezTo>
                  <a:pt x="5885664" y="162397"/>
                  <a:pt x="5885664" y="166522"/>
                  <a:pt x="5885664" y="166522"/>
                </a:cubicBezTo>
                <a:cubicBezTo>
                  <a:pt x="5885664" y="166522"/>
                  <a:pt x="5885664" y="173856"/>
                  <a:pt x="5895683" y="173856"/>
                </a:cubicBezTo>
                <a:cubicBezTo>
                  <a:pt x="5895683" y="168355"/>
                  <a:pt x="5890048" y="166980"/>
                  <a:pt x="5891457" y="163543"/>
                </a:cubicBezTo>
                <a:lnTo>
                  <a:pt x="5895532" y="159344"/>
                </a:lnTo>
                <a:lnTo>
                  <a:pt x="5899784" y="160455"/>
                </a:lnTo>
                <a:cubicBezTo>
                  <a:pt x="5901625" y="162477"/>
                  <a:pt x="5897942" y="166522"/>
                  <a:pt x="5905309" y="166522"/>
                </a:cubicBezTo>
                <a:cubicBezTo>
                  <a:pt x="5915131" y="159331"/>
                  <a:pt x="5915131" y="159331"/>
                  <a:pt x="5915131" y="159331"/>
                </a:cubicBezTo>
                <a:cubicBezTo>
                  <a:pt x="5905309" y="166522"/>
                  <a:pt x="5905309" y="159331"/>
                  <a:pt x="5905309" y="159331"/>
                </a:cubicBezTo>
                <a:cubicBezTo>
                  <a:pt x="5905309" y="152142"/>
                  <a:pt x="5915131" y="152142"/>
                  <a:pt x="5905309" y="152142"/>
                </a:cubicBezTo>
                <a:cubicBezTo>
                  <a:pt x="5905309" y="152142"/>
                  <a:pt x="5895486" y="144952"/>
                  <a:pt x="5885664" y="144952"/>
                </a:cubicBezTo>
                <a:close/>
                <a:moveTo>
                  <a:pt x="5955501" y="144952"/>
                </a:moveTo>
                <a:cubicBezTo>
                  <a:pt x="5955501" y="144952"/>
                  <a:pt x="5945776" y="144952"/>
                  <a:pt x="5945776" y="152070"/>
                </a:cubicBezTo>
                <a:cubicBezTo>
                  <a:pt x="5945776" y="152070"/>
                  <a:pt x="5945776" y="159188"/>
                  <a:pt x="5955501" y="159188"/>
                </a:cubicBezTo>
                <a:cubicBezTo>
                  <a:pt x="5955501" y="159188"/>
                  <a:pt x="5955501" y="152070"/>
                  <a:pt x="5965225" y="152070"/>
                </a:cubicBezTo>
                <a:cubicBezTo>
                  <a:pt x="5955501" y="144952"/>
                  <a:pt x="5955501" y="144952"/>
                  <a:pt x="5955501" y="144952"/>
                </a:cubicBezTo>
                <a:close/>
                <a:moveTo>
                  <a:pt x="5984673" y="144952"/>
                </a:moveTo>
                <a:lnTo>
                  <a:pt x="5974949" y="144952"/>
                </a:lnTo>
                <a:cubicBezTo>
                  <a:pt x="5984673" y="144952"/>
                  <a:pt x="5965225" y="144952"/>
                  <a:pt x="5974949" y="152286"/>
                </a:cubicBezTo>
                <a:cubicBezTo>
                  <a:pt x="5974949" y="152286"/>
                  <a:pt x="5980419" y="152286"/>
                  <a:pt x="5983153" y="149192"/>
                </a:cubicBezTo>
                <a:close/>
                <a:moveTo>
                  <a:pt x="5994102" y="144952"/>
                </a:moveTo>
                <a:lnTo>
                  <a:pt x="5984673" y="144952"/>
                </a:lnTo>
                <a:lnTo>
                  <a:pt x="5986146" y="149192"/>
                </a:lnTo>
                <a:cubicBezTo>
                  <a:pt x="5988798" y="152286"/>
                  <a:pt x="5994102" y="152286"/>
                  <a:pt x="5994102" y="152286"/>
                </a:cubicBezTo>
                <a:cubicBezTo>
                  <a:pt x="5994102" y="144952"/>
                  <a:pt x="5994102" y="144952"/>
                  <a:pt x="5994102" y="144952"/>
                </a:cubicBezTo>
                <a:close/>
                <a:moveTo>
                  <a:pt x="6311754" y="144952"/>
                </a:moveTo>
                <a:cubicBezTo>
                  <a:pt x="6302129" y="152286"/>
                  <a:pt x="6291127" y="144952"/>
                  <a:pt x="6291127" y="152286"/>
                </a:cubicBezTo>
                <a:cubicBezTo>
                  <a:pt x="6291127" y="152286"/>
                  <a:pt x="6311754" y="152286"/>
                  <a:pt x="6311754" y="144952"/>
                </a:cubicBezTo>
                <a:close/>
                <a:moveTo>
                  <a:pt x="6440229" y="144952"/>
                </a:moveTo>
                <a:cubicBezTo>
                  <a:pt x="6440229" y="144952"/>
                  <a:pt x="6440229" y="144952"/>
                  <a:pt x="6430505" y="144952"/>
                </a:cubicBezTo>
                <a:cubicBezTo>
                  <a:pt x="6430505" y="152178"/>
                  <a:pt x="6430505" y="152178"/>
                  <a:pt x="6430505" y="152178"/>
                </a:cubicBezTo>
                <a:cubicBezTo>
                  <a:pt x="6430505" y="152178"/>
                  <a:pt x="6430505" y="152178"/>
                  <a:pt x="6420781" y="152178"/>
                </a:cubicBezTo>
                <a:lnTo>
                  <a:pt x="6420781" y="159404"/>
                </a:lnTo>
                <a:cubicBezTo>
                  <a:pt x="6430505" y="159404"/>
                  <a:pt x="6430505" y="152178"/>
                  <a:pt x="6440229" y="152178"/>
                </a:cubicBezTo>
                <a:cubicBezTo>
                  <a:pt x="6440229" y="144952"/>
                  <a:pt x="6440229" y="144952"/>
                  <a:pt x="6440229" y="144952"/>
                </a:cubicBezTo>
                <a:close/>
                <a:moveTo>
                  <a:pt x="6568312" y="144952"/>
                </a:moveTo>
                <a:cubicBezTo>
                  <a:pt x="6568312" y="152070"/>
                  <a:pt x="6568312" y="152070"/>
                  <a:pt x="6568312" y="152070"/>
                </a:cubicBezTo>
                <a:cubicBezTo>
                  <a:pt x="6568312" y="152070"/>
                  <a:pt x="6568312" y="159188"/>
                  <a:pt x="6579313" y="159188"/>
                </a:cubicBezTo>
                <a:cubicBezTo>
                  <a:pt x="6579313" y="152070"/>
                  <a:pt x="6568312" y="152070"/>
                  <a:pt x="6568312" y="144952"/>
                </a:cubicBezTo>
                <a:close/>
                <a:moveTo>
                  <a:pt x="6637968" y="144952"/>
                </a:moveTo>
                <a:cubicBezTo>
                  <a:pt x="6637968" y="152178"/>
                  <a:pt x="6637968" y="152178"/>
                  <a:pt x="6628227" y="152178"/>
                </a:cubicBezTo>
                <a:cubicBezTo>
                  <a:pt x="6628227" y="152178"/>
                  <a:pt x="6628227" y="152178"/>
                  <a:pt x="6628227" y="159404"/>
                </a:cubicBezTo>
                <a:cubicBezTo>
                  <a:pt x="6628227" y="159404"/>
                  <a:pt x="6628227" y="166630"/>
                  <a:pt x="6637968" y="166630"/>
                </a:cubicBezTo>
                <a:cubicBezTo>
                  <a:pt x="6637968" y="159404"/>
                  <a:pt x="6637968" y="159404"/>
                  <a:pt x="6647708" y="159404"/>
                </a:cubicBezTo>
                <a:cubicBezTo>
                  <a:pt x="6637968" y="152178"/>
                  <a:pt x="6637968" y="152178"/>
                  <a:pt x="6637968" y="152178"/>
                </a:cubicBezTo>
                <a:cubicBezTo>
                  <a:pt x="6647708" y="152178"/>
                  <a:pt x="6647708" y="159404"/>
                  <a:pt x="6647708" y="159404"/>
                </a:cubicBezTo>
                <a:cubicBezTo>
                  <a:pt x="6647708" y="164824"/>
                  <a:pt x="6647708" y="166178"/>
                  <a:pt x="6647708" y="169566"/>
                </a:cubicBezTo>
                <a:lnTo>
                  <a:pt x="6647708" y="173628"/>
                </a:lnTo>
                <a:lnTo>
                  <a:pt x="6636255" y="172398"/>
                </a:lnTo>
                <a:cubicBezTo>
                  <a:pt x="6627464" y="170027"/>
                  <a:pt x="6625613" y="164608"/>
                  <a:pt x="6618209" y="159188"/>
                </a:cubicBezTo>
                <a:cubicBezTo>
                  <a:pt x="6618209" y="166414"/>
                  <a:pt x="6618209" y="173640"/>
                  <a:pt x="6618209" y="173640"/>
                </a:cubicBezTo>
                <a:cubicBezTo>
                  <a:pt x="6628081" y="173640"/>
                  <a:pt x="6628081" y="166414"/>
                  <a:pt x="6628081" y="173640"/>
                </a:cubicBezTo>
                <a:cubicBezTo>
                  <a:pt x="6628081" y="180866"/>
                  <a:pt x="6628081" y="180866"/>
                  <a:pt x="6628081" y="180866"/>
                </a:cubicBezTo>
                <a:cubicBezTo>
                  <a:pt x="6637952" y="180866"/>
                  <a:pt x="6628081" y="180866"/>
                  <a:pt x="6637952" y="180866"/>
                </a:cubicBezTo>
                <a:cubicBezTo>
                  <a:pt x="6637952" y="188092"/>
                  <a:pt x="6637952" y="188092"/>
                  <a:pt x="6637952" y="188092"/>
                </a:cubicBezTo>
                <a:cubicBezTo>
                  <a:pt x="6647823" y="173640"/>
                  <a:pt x="6647823" y="188092"/>
                  <a:pt x="6657695" y="188092"/>
                </a:cubicBezTo>
                <a:cubicBezTo>
                  <a:pt x="6657695" y="182673"/>
                  <a:pt x="6652142" y="181318"/>
                  <a:pt x="6649366" y="177931"/>
                </a:cubicBezTo>
                <a:lnTo>
                  <a:pt x="6647901" y="173856"/>
                </a:lnTo>
                <a:lnTo>
                  <a:pt x="6668581" y="173856"/>
                </a:lnTo>
                <a:cubicBezTo>
                  <a:pt x="6678321" y="173856"/>
                  <a:pt x="6678321" y="173856"/>
                  <a:pt x="6678321" y="166630"/>
                </a:cubicBezTo>
                <a:cubicBezTo>
                  <a:pt x="6668581" y="166630"/>
                  <a:pt x="6657449" y="166630"/>
                  <a:pt x="6657449" y="166630"/>
                </a:cubicBezTo>
                <a:cubicBezTo>
                  <a:pt x="6657449" y="159404"/>
                  <a:pt x="6657449" y="159404"/>
                  <a:pt x="6668581" y="159404"/>
                </a:cubicBezTo>
                <a:cubicBezTo>
                  <a:pt x="6668581" y="159404"/>
                  <a:pt x="6668581" y="166630"/>
                  <a:pt x="6678321" y="166630"/>
                </a:cubicBezTo>
                <a:cubicBezTo>
                  <a:pt x="6678321" y="159404"/>
                  <a:pt x="6668581" y="152178"/>
                  <a:pt x="6657449" y="152178"/>
                </a:cubicBezTo>
                <a:cubicBezTo>
                  <a:pt x="6657449" y="159404"/>
                  <a:pt x="6657449" y="159404"/>
                  <a:pt x="6657449" y="159404"/>
                </a:cubicBezTo>
                <a:cubicBezTo>
                  <a:pt x="6647708" y="152178"/>
                  <a:pt x="6647708" y="144952"/>
                  <a:pt x="6637968" y="144952"/>
                </a:cubicBezTo>
                <a:close/>
                <a:moveTo>
                  <a:pt x="6717453" y="144952"/>
                </a:moveTo>
                <a:cubicBezTo>
                  <a:pt x="6707788" y="152142"/>
                  <a:pt x="6717453" y="152142"/>
                  <a:pt x="6717453" y="159332"/>
                </a:cubicBezTo>
                <a:cubicBezTo>
                  <a:pt x="6717453" y="159332"/>
                  <a:pt x="6717453" y="159332"/>
                  <a:pt x="6727118" y="159332"/>
                </a:cubicBezTo>
                <a:cubicBezTo>
                  <a:pt x="6727118" y="166522"/>
                  <a:pt x="6727118" y="166522"/>
                  <a:pt x="6727118" y="166522"/>
                </a:cubicBezTo>
                <a:cubicBezTo>
                  <a:pt x="6736783" y="166522"/>
                  <a:pt x="6746448" y="159332"/>
                  <a:pt x="6746448" y="166522"/>
                </a:cubicBezTo>
                <a:cubicBezTo>
                  <a:pt x="6746448" y="166522"/>
                  <a:pt x="6746448" y="166522"/>
                  <a:pt x="6756114" y="159332"/>
                </a:cubicBezTo>
                <a:cubicBezTo>
                  <a:pt x="6751281" y="159332"/>
                  <a:pt x="6747052" y="158883"/>
                  <a:pt x="6743277" y="158096"/>
                </a:cubicBezTo>
                <a:lnTo>
                  <a:pt x="6742586" y="157874"/>
                </a:lnTo>
                <a:lnTo>
                  <a:pt x="6745254" y="155642"/>
                </a:lnTo>
                <a:cubicBezTo>
                  <a:pt x="6746481" y="153868"/>
                  <a:pt x="6746481" y="152095"/>
                  <a:pt x="6746481" y="152095"/>
                </a:cubicBezTo>
                <a:cubicBezTo>
                  <a:pt x="6744027" y="153868"/>
                  <a:pt x="6742187" y="155198"/>
                  <a:pt x="6740806" y="156196"/>
                </a:cubicBezTo>
                <a:lnTo>
                  <a:pt x="6739748" y="156960"/>
                </a:lnTo>
                <a:lnTo>
                  <a:pt x="6733159" y="154838"/>
                </a:lnTo>
                <a:cubicBezTo>
                  <a:pt x="6727118" y="152142"/>
                  <a:pt x="6722286" y="148547"/>
                  <a:pt x="6717453" y="144952"/>
                </a:cubicBezTo>
                <a:close/>
                <a:moveTo>
                  <a:pt x="6816226" y="144952"/>
                </a:moveTo>
                <a:cubicBezTo>
                  <a:pt x="6816226" y="152070"/>
                  <a:pt x="6816226" y="152070"/>
                  <a:pt x="6816226" y="152070"/>
                </a:cubicBezTo>
                <a:cubicBezTo>
                  <a:pt x="6816226" y="152070"/>
                  <a:pt x="6816226" y="159188"/>
                  <a:pt x="6826245" y="159188"/>
                </a:cubicBezTo>
                <a:cubicBezTo>
                  <a:pt x="6826245" y="152070"/>
                  <a:pt x="6826245" y="144952"/>
                  <a:pt x="6816226" y="144952"/>
                </a:cubicBezTo>
                <a:close/>
                <a:moveTo>
                  <a:pt x="6994500" y="144952"/>
                </a:moveTo>
                <a:cubicBezTo>
                  <a:pt x="6994500" y="152142"/>
                  <a:pt x="6984776" y="152142"/>
                  <a:pt x="6984776" y="159332"/>
                </a:cubicBezTo>
                <a:cubicBezTo>
                  <a:pt x="6994500" y="159332"/>
                  <a:pt x="6994500" y="159332"/>
                  <a:pt x="6994500" y="166522"/>
                </a:cubicBezTo>
                <a:cubicBezTo>
                  <a:pt x="7004224" y="159332"/>
                  <a:pt x="7004224" y="159332"/>
                  <a:pt x="7004224" y="159332"/>
                </a:cubicBezTo>
                <a:cubicBezTo>
                  <a:pt x="7004224" y="159332"/>
                  <a:pt x="6994500" y="152142"/>
                  <a:pt x="6994500" y="144952"/>
                </a:cubicBezTo>
                <a:close/>
                <a:moveTo>
                  <a:pt x="7221689" y="144952"/>
                </a:moveTo>
                <a:cubicBezTo>
                  <a:pt x="7211670" y="144952"/>
                  <a:pt x="7211670" y="144952"/>
                  <a:pt x="7211670" y="144952"/>
                </a:cubicBezTo>
                <a:cubicBezTo>
                  <a:pt x="7211670" y="152070"/>
                  <a:pt x="7211670" y="152070"/>
                  <a:pt x="7221689" y="159188"/>
                </a:cubicBezTo>
                <a:cubicBezTo>
                  <a:pt x="7221689" y="152070"/>
                  <a:pt x="7221689" y="144952"/>
                  <a:pt x="7221689" y="144952"/>
                </a:cubicBezTo>
                <a:close/>
                <a:moveTo>
                  <a:pt x="7301249" y="144952"/>
                </a:moveTo>
                <a:cubicBezTo>
                  <a:pt x="7301249" y="152070"/>
                  <a:pt x="7301249" y="159188"/>
                  <a:pt x="7321875" y="159188"/>
                </a:cubicBezTo>
                <a:cubicBezTo>
                  <a:pt x="7310874" y="152070"/>
                  <a:pt x="7310874" y="144952"/>
                  <a:pt x="7301249" y="144952"/>
                </a:cubicBezTo>
                <a:close/>
                <a:moveTo>
                  <a:pt x="7370791" y="144952"/>
                </a:moveTo>
                <a:cubicBezTo>
                  <a:pt x="7361066" y="144952"/>
                  <a:pt x="7361066" y="152142"/>
                  <a:pt x="7351343" y="152142"/>
                </a:cubicBezTo>
                <a:cubicBezTo>
                  <a:pt x="7351343" y="159332"/>
                  <a:pt x="7351343" y="166522"/>
                  <a:pt x="7361066" y="159332"/>
                </a:cubicBezTo>
                <a:cubicBezTo>
                  <a:pt x="7361066" y="152142"/>
                  <a:pt x="7361066" y="152142"/>
                  <a:pt x="7370791" y="144952"/>
                </a:cubicBezTo>
                <a:close/>
                <a:moveTo>
                  <a:pt x="7430608" y="144952"/>
                </a:moveTo>
                <a:cubicBezTo>
                  <a:pt x="7430608" y="152286"/>
                  <a:pt x="7430608" y="152286"/>
                  <a:pt x="7420885" y="152286"/>
                </a:cubicBezTo>
                <a:cubicBezTo>
                  <a:pt x="7430608" y="152286"/>
                  <a:pt x="7430608" y="152286"/>
                  <a:pt x="7430608" y="152286"/>
                </a:cubicBezTo>
                <a:cubicBezTo>
                  <a:pt x="7440332" y="144952"/>
                  <a:pt x="7430608" y="144952"/>
                  <a:pt x="7430608" y="144952"/>
                </a:cubicBezTo>
                <a:close/>
                <a:moveTo>
                  <a:pt x="7459899" y="144952"/>
                </a:moveTo>
                <a:cubicBezTo>
                  <a:pt x="7459899" y="152113"/>
                  <a:pt x="7450116" y="159274"/>
                  <a:pt x="7459899" y="159274"/>
                </a:cubicBezTo>
                <a:cubicBezTo>
                  <a:pt x="7459899" y="159274"/>
                  <a:pt x="7450116" y="159274"/>
                  <a:pt x="7440332" y="159274"/>
                </a:cubicBezTo>
                <a:lnTo>
                  <a:pt x="7447466" y="167107"/>
                </a:lnTo>
                <a:lnTo>
                  <a:pt x="7442994" y="167874"/>
                </a:lnTo>
                <a:cubicBezTo>
                  <a:pt x="7436137" y="170218"/>
                  <a:pt x="7430652" y="175577"/>
                  <a:pt x="7430652" y="180935"/>
                </a:cubicBezTo>
                <a:lnTo>
                  <a:pt x="7443311" y="181778"/>
                </a:lnTo>
                <a:lnTo>
                  <a:pt x="7440404" y="180935"/>
                </a:lnTo>
                <a:cubicBezTo>
                  <a:pt x="7450155" y="180935"/>
                  <a:pt x="7440404" y="173790"/>
                  <a:pt x="7450155" y="173790"/>
                </a:cubicBezTo>
                <a:cubicBezTo>
                  <a:pt x="7450155" y="173790"/>
                  <a:pt x="7444670" y="169772"/>
                  <a:pt x="7446041" y="167763"/>
                </a:cubicBezTo>
                <a:lnTo>
                  <a:pt x="7447662" y="167323"/>
                </a:lnTo>
                <a:lnTo>
                  <a:pt x="7459899" y="180758"/>
                </a:lnTo>
                <a:cubicBezTo>
                  <a:pt x="7459899" y="173597"/>
                  <a:pt x="7459899" y="180758"/>
                  <a:pt x="7469681" y="173597"/>
                </a:cubicBezTo>
                <a:cubicBezTo>
                  <a:pt x="7469681" y="166436"/>
                  <a:pt x="7479465" y="173597"/>
                  <a:pt x="7479465" y="166436"/>
                </a:cubicBezTo>
                <a:cubicBezTo>
                  <a:pt x="7469681" y="166436"/>
                  <a:pt x="7469681" y="159274"/>
                  <a:pt x="7469681" y="159274"/>
                </a:cubicBezTo>
                <a:cubicBezTo>
                  <a:pt x="7459899" y="152113"/>
                  <a:pt x="7469681" y="144952"/>
                  <a:pt x="7459899" y="144952"/>
                </a:cubicBezTo>
                <a:close/>
                <a:moveTo>
                  <a:pt x="7498677" y="144952"/>
                </a:moveTo>
                <a:cubicBezTo>
                  <a:pt x="7489248" y="152286"/>
                  <a:pt x="7489248" y="152286"/>
                  <a:pt x="7489248" y="152286"/>
                </a:cubicBezTo>
                <a:cubicBezTo>
                  <a:pt x="7498677" y="152286"/>
                  <a:pt x="7498677" y="152286"/>
                  <a:pt x="7498677" y="144952"/>
                </a:cubicBezTo>
                <a:close/>
                <a:moveTo>
                  <a:pt x="7667226" y="144952"/>
                </a:moveTo>
                <a:cubicBezTo>
                  <a:pt x="7667226" y="144952"/>
                  <a:pt x="7667226" y="152286"/>
                  <a:pt x="7677246" y="152286"/>
                </a:cubicBezTo>
                <a:cubicBezTo>
                  <a:pt x="7677246" y="144952"/>
                  <a:pt x="7677246" y="144952"/>
                  <a:pt x="7667226" y="144952"/>
                </a:cubicBezTo>
                <a:close/>
                <a:moveTo>
                  <a:pt x="8043420" y="144952"/>
                </a:moveTo>
                <a:cubicBezTo>
                  <a:pt x="8040964" y="144952"/>
                  <a:pt x="8039122" y="145397"/>
                  <a:pt x="8037741" y="146064"/>
                </a:cubicBezTo>
                <a:lnTo>
                  <a:pt x="8036516" y="147092"/>
                </a:lnTo>
                <a:lnTo>
                  <a:pt x="8038509" y="146732"/>
                </a:lnTo>
                <a:lnTo>
                  <a:pt x="8043520" y="147639"/>
                </a:lnTo>
                <a:close/>
                <a:moveTo>
                  <a:pt x="8142428" y="144952"/>
                </a:moveTo>
                <a:cubicBezTo>
                  <a:pt x="8142428" y="144952"/>
                  <a:pt x="8132802" y="144952"/>
                  <a:pt x="8132802" y="152286"/>
                </a:cubicBezTo>
                <a:cubicBezTo>
                  <a:pt x="8142428" y="152286"/>
                  <a:pt x="8142428" y="152286"/>
                  <a:pt x="8153430" y="152286"/>
                </a:cubicBezTo>
                <a:cubicBezTo>
                  <a:pt x="8153430" y="152286"/>
                  <a:pt x="8142428" y="152286"/>
                  <a:pt x="8142428" y="144952"/>
                </a:cubicBezTo>
                <a:close/>
                <a:moveTo>
                  <a:pt x="8192325" y="144952"/>
                </a:moveTo>
                <a:cubicBezTo>
                  <a:pt x="8182896" y="144952"/>
                  <a:pt x="8182896" y="144952"/>
                  <a:pt x="8182896" y="144952"/>
                </a:cubicBezTo>
                <a:cubicBezTo>
                  <a:pt x="8182896" y="144952"/>
                  <a:pt x="8182896" y="144952"/>
                  <a:pt x="8182896" y="152070"/>
                </a:cubicBezTo>
                <a:cubicBezTo>
                  <a:pt x="8182896" y="159188"/>
                  <a:pt x="8192325" y="152070"/>
                  <a:pt x="8192325" y="152070"/>
                </a:cubicBezTo>
                <a:cubicBezTo>
                  <a:pt x="8192325" y="152070"/>
                  <a:pt x="8182896" y="144952"/>
                  <a:pt x="8192325" y="144952"/>
                </a:cubicBezTo>
                <a:close/>
                <a:moveTo>
                  <a:pt x="8252438" y="144952"/>
                </a:moveTo>
                <a:cubicBezTo>
                  <a:pt x="8242812" y="144952"/>
                  <a:pt x="8242812" y="144952"/>
                  <a:pt x="8231811" y="152286"/>
                </a:cubicBezTo>
                <a:cubicBezTo>
                  <a:pt x="8242812" y="144952"/>
                  <a:pt x="8242812" y="152286"/>
                  <a:pt x="8242812" y="152286"/>
                </a:cubicBezTo>
                <a:cubicBezTo>
                  <a:pt x="8242812" y="152286"/>
                  <a:pt x="8242812" y="144952"/>
                  <a:pt x="8252438" y="144952"/>
                </a:cubicBezTo>
                <a:close/>
                <a:moveTo>
                  <a:pt x="8370600" y="144952"/>
                </a:moveTo>
                <a:cubicBezTo>
                  <a:pt x="8380325" y="144952"/>
                  <a:pt x="8360877" y="152070"/>
                  <a:pt x="8380325" y="159188"/>
                </a:cubicBezTo>
                <a:cubicBezTo>
                  <a:pt x="8380325" y="152070"/>
                  <a:pt x="8380325" y="144952"/>
                  <a:pt x="8370600" y="144952"/>
                </a:cubicBezTo>
                <a:close/>
                <a:moveTo>
                  <a:pt x="8479333" y="144952"/>
                </a:moveTo>
                <a:cubicBezTo>
                  <a:pt x="8479333" y="144952"/>
                  <a:pt x="8469904" y="152286"/>
                  <a:pt x="8479333" y="152286"/>
                </a:cubicBezTo>
                <a:cubicBezTo>
                  <a:pt x="8479333" y="144952"/>
                  <a:pt x="8479333" y="144952"/>
                  <a:pt x="8479333" y="144952"/>
                </a:cubicBezTo>
                <a:close/>
                <a:moveTo>
                  <a:pt x="8549170" y="144952"/>
                </a:moveTo>
                <a:cubicBezTo>
                  <a:pt x="8539445" y="152286"/>
                  <a:pt x="8549170" y="152286"/>
                  <a:pt x="8558894" y="152286"/>
                </a:cubicBezTo>
                <a:cubicBezTo>
                  <a:pt x="8549170" y="144952"/>
                  <a:pt x="8549170" y="144952"/>
                  <a:pt x="8549170" y="144952"/>
                </a:cubicBezTo>
                <a:close/>
                <a:moveTo>
                  <a:pt x="8657902" y="144952"/>
                </a:moveTo>
                <a:cubicBezTo>
                  <a:pt x="8648179" y="144952"/>
                  <a:pt x="8648179" y="144952"/>
                  <a:pt x="8638454" y="144952"/>
                </a:cubicBezTo>
                <a:cubicBezTo>
                  <a:pt x="8648179" y="144952"/>
                  <a:pt x="8638454" y="152286"/>
                  <a:pt x="8648179" y="152286"/>
                </a:cubicBezTo>
                <a:cubicBezTo>
                  <a:pt x="8648179" y="152286"/>
                  <a:pt x="8648179" y="152286"/>
                  <a:pt x="8657902" y="144952"/>
                </a:cubicBezTo>
                <a:close/>
                <a:moveTo>
                  <a:pt x="8687074" y="144952"/>
                </a:moveTo>
                <a:cubicBezTo>
                  <a:pt x="8687074" y="144952"/>
                  <a:pt x="8687074" y="144952"/>
                  <a:pt x="8677350" y="152070"/>
                </a:cubicBezTo>
                <a:cubicBezTo>
                  <a:pt x="8687074" y="152070"/>
                  <a:pt x="8687074" y="152070"/>
                  <a:pt x="8687074" y="152070"/>
                </a:cubicBezTo>
                <a:cubicBezTo>
                  <a:pt x="8687074" y="152070"/>
                  <a:pt x="8677350" y="152070"/>
                  <a:pt x="8677350" y="159188"/>
                </a:cubicBezTo>
                <a:cubicBezTo>
                  <a:pt x="8687074" y="159188"/>
                  <a:pt x="8687074" y="159188"/>
                  <a:pt x="8696799" y="152070"/>
                </a:cubicBezTo>
                <a:cubicBezTo>
                  <a:pt x="8687074" y="152070"/>
                  <a:pt x="8687074" y="152070"/>
                  <a:pt x="8687074" y="144952"/>
                </a:cubicBezTo>
                <a:close/>
                <a:moveTo>
                  <a:pt x="8746892" y="144952"/>
                </a:moveTo>
                <a:cubicBezTo>
                  <a:pt x="8756617" y="152070"/>
                  <a:pt x="8746892" y="144952"/>
                  <a:pt x="8746892" y="152070"/>
                </a:cubicBezTo>
                <a:cubicBezTo>
                  <a:pt x="8756617" y="152070"/>
                  <a:pt x="8756617" y="159188"/>
                  <a:pt x="8756617" y="159188"/>
                </a:cubicBezTo>
                <a:cubicBezTo>
                  <a:pt x="8756617" y="152070"/>
                  <a:pt x="8766340" y="152070"/>
                  <a:pt x="8766340" y="152070"/>
                </a:cubicBezTo>
                <a:cubicBezTo>
                  <a:pt x="8756617" y="144952"/>
                  <a:pt x="8756617" y="144952"/>
                  <a:pt x="8746892" y="144952"/>
                </a:cubicBezTo>
                <a:close/>
                <a:moveTo>
                  <a:pt x="1564846" y="142526"/>
                </a:moveTo>
                <a:cubicBezTo>
                  <a:pt x="1564846" y="149875"/>
                  <a:pt x="1564846" y="149875"/>
                  <a:pt x="1564846" y="157224"/>
                </a:cubicBezTo>
                <a:cubicBezTo>
                  <a:pt x="1575190" y="157224"/>
                  <a:pt x="1575190" y="142526"/>
                  <a:pt x="1564846" y="142526"/>
                </a:cubicBezTo>
                <a:close/>
                <a:moveTo>
                  <a:pt x="1656723" y="142526"/>
                </a:moveTo>
                <a:cubicBezTo>
                  <a:pt x="1656723" y="142526"/>
                  <a:pt x="1656723" y="142526"/>
                  <a:pt x="1656723" y="149653"/>
                </a:cubicBezTo>
                <a:cubicBezTo>
                  <a:pt x="1667067" y="149653"/>
                  <a:pt x="1667067" y="149653"/>
                  <a:pt x="1667067" y="149653"/>
                </a:cubicBezTo>
                <a:cubicBezTo>
                  <a:pt x="1667067" y="142526"/>
                  <a:pt x="1656723" y="142526"/>
                  <a:pt x="1656723" y="142526"/>
                </a:cubicBezTo>
                <a:close/>
                <a:moveTo>
                  <a:pt x="1891588" y="142526"/>
                </a:moveTo>
                <a:cubicBezTo>
                  <a:pt x="1891588" y="149875"/>
                  <a:pt x="1881244" y="149875"/>
                  <a:pt x="1881244" y="149875"/>
                </a:cubicBezTo>
                <a:cubicBezTo>
                  <a:pt x="1881244" y="149875"/>
                  <a:pt x="1881244" y="157224"/>
                  <a:pt x="1891588" y="157224"/>
                </a:cubicBezTo>
                <a:cubicBezTo>
                  <a:pt x="1891588" y="149875"/>
                  <a:pt x="1891588" y="149875"/>
                  <a:pt x="1891588" y="142526"/>
                </a:cubicBezTo>
                <a:close/>
                <a:moveTo>
                  <a:pt x="1923227" y="142526"/>
                </a:moveTo>
                <a:cubicBezTo>
                  <a:pt x="1912883" y="142526"/>
                  <a:pt x="1912883" y="142526"/>
                  <a:pt x="1912883" y="142526"/>
                </a:cubicBezTo>
                <a:cubicBezTo>
                  <a:pt x="1912883" y="149653"/>
                  <a:pt x="1923227" y="149653"/>
                  <a:pt x="1923227" y="142526"/>
                </a:cubicBezTo>
                <a:close/>
                <a:moveTo>
                  <a:pt x="2085741" y="142526"/>
                </a:moveTo>
                <a:lnTo>
                  <a:pt x="2085741" y="153296"/>
                </a:lnTo>
                <a:lnTo>
                  <a:pt x="2097246" y="157076"/>
                </a:lnTo>
                <a:cubicBezTo>
                  <a:pt x="2097246" y="149801"/>
                  <a:pt x="2085741" y="142526"/>
                  <a:pt x="2085741" y="142526"/>
                </a:cubicBezTo>
                <a:close/>
                <a:moveTo>
                  <a:pt x="2199467" y="142526"/>
                </a:moveTo>
                <a:cubicBezTo>
                  <a:pt x="2199467" y="142526"/>
                  <a:pt x="2199467" y="157224"/>
                  <a:pt x="2209202" y="149875"/>
                </a:cubicBezTo>
                <a:cubicBezTo>
                  <a:pt x="2199467" y="142526"/>
                  <a:pt x="2199467" y="142526"/>
                  <a:pt x="2199467" y="142526"/>
                </a:cubicBezTo>
                <a:close/>
                <a:moveTo>
                  <a:pt x="2301080" y="142526"/>
                </a:moveTo>
                <a:cubicBezTo>
                  <a:pt x="2291142" y="149875"/>
                  <a:pt x="2291142" y="142526"/>
                  <a:pt x="2279783" y="149875"/>
                </a:cubicBezTo>
                <a:cubicBezTo>
                  <a:pt x="2279783" y="157224"/>
                  <a:pt x="2291142" y="157224"/>
                  <a:pt x="2301080" y="157224"/>
                </a:cubicBezTo>
                <a:cubicBezTo>
                  <a:pt x="2301080" y="149875"/>
                  <a:pt x="2301080" y="149875"/>
                  <a:pt x="2301080" y="142526"/>
                </a:cubicBezTo>
                <a:close/>
                <a:moveTo>
                  <a:pt x="2393565" y="142526"/>
                </a:moveTo>
                <a:lnTo>
                  <a:pt x="2393717" y="146646"/>
                </a:lnTo>
                <a:cubicBezTo>
                  <a:pt x="2394173" y="149653"/>
                  <a:pt x="2395998" y="149653"/>
                  <a:pt x="2403300" y="149653"/>
                </a:cubicBezTo>
                <a:cubicBezTo>
                  <a:pt x="2403300" y="142526"/>
                  <a:pt x="2403300" y="142526"/>
                  <a:pt x="2393565" y="142526"/>
                </a:cubicBezTo>
                <a:close/>
                <a:moveTo>
                  <a:pt x="9051484" y="142526"/>
                </a:moveTo>
                <a:cubicBezTo>
                  <a:pt x="9041474" y="142526"/>
                  <a:pt x="9041474" y="149875"/>
                  <a:pt x="9031422" y="149875"/>
                </a:cubicBezTo>
                <a:cubicBezTo>
                  <a:pt x="9041474" y="149875"/>
                  <a:pt x="9041474" y="157224"/>
                  <a:pt x="9051484" y="157224"/>
                </a:cubicBezTo>
                <a:cubicBezTo>
                  <a:pt x="9051484" y="149875"/>
                  <a:pt x="9051484" y="149875"/>
                  <a:pt x="9051484" y="142526"/>
                </a:cubicBezTo>
                <a:close/>
                <a:moveTo>
                  <a:pt x="10839122" y="142526"/>
                </a:moveTo>
                <a:cubicBezTo>
                  <a:pt x="10839122" y="149875"/>
                  <a:pt x="10839122" y="149875"/>
                  <a:pt x="10839122" y="157224"/>
                </a:cubicBezTo>
                <a:cubicBezTo>
                  <a:pt x="10849466" y="157224"/>
                  <a:pt x="10849466" y="142526"/>
                  <a:pt x="10839122" y="142526"/>
                </a:cubicBezTo>
                <a:close/>
                <a:moveTo>
                  <a:pt x="10930999" y="142526"/>
                </a:moveTo>
                <a:cubicBezTo>
                  <a:pt x="10930999" y="142526"/>
                  <a:pt x="10930999" y="142526"/>
                  <a:pt x="10930999" y="149653"/>
                </a:cubicBezTo>
                <a:cubicBezTo>
                  <a:pt x="10941343" y="149653"/>
                  <a:pt x="10941343" y="149653"/>
                  <a:pt x="10941343" y="149653"/>
                </a:cubicBezTo>
                <a:cubicBezTo>
                  <a:pt x="10941343" y="142526"/>
                  <a:pt x="10930999" y="142526"/>
                  <a:pt x="10930999" y="142526"/>
                </a:cubicBezTo>
                <a:close/>
                <a:moveTo>
                  <a:pt x="11165863" y="142526"/>
                </a:moveTo>
                <a:cubicBezTo>
                  <a:pt x="11165863" y="149875"/>
                  <a:pt x="11155519" y="149875"/>
                  <a:pt x="11155519" y="149875"/>
                </a:cubicBezTo>
                <a:cubicBezTo>
                  <a:pt x="11155519" y="149875"/>
                  <a:pt x="11155519" y="157224"/>
                  <a:pt x="11165863" y="157224"/>
                </a:cubicBezTo>
                <a:cubicBezTo>
                  <a:pt x="11165863" y="149875"/>
                  <a:pt x="11165863" y="149875"/>
                  <a:pt x="11165863" y="142526"/>
                </a:cubicBezTo>
                <a:close/>
                <a:moveTo>
                  <a:pt x="11197503" y="142526"/>
                </a:moveTo>
                <a:cubicBezTo>
                  <a:pt x="11187159" y="142526"/>
                  <a:pt x="11187159" y="142526"/>
                  <a:pt x="11187159" y="142526"/>
                </a:cubicBezTo>
                <a:cubicBezTo>
                  <a:pt x="11187159" y="149653"/>
                  <a:pt x="11197503" y="149653"/>
                  <a:pt x="11197503" y="142526"/>
                </a:cubicBezTo>
                <a:close/>
                <a:moveTo>
                  <a:pt x="11360016" y="142526"/>
                </a:moveTo>
                <a:lnTo>
                  <a:pt x="11360016" y="153297"/>
                </a:lnTo>
                <a:lnTo>
                  <a:pt x="11371522" y="157076"/>
                </a:lnTo>
                <a:cubicBezTo>
                  <a:pt x="11371522" y="149801"/>
                  <a:pt x="11360016" y="142526"/>
                  <a:pt x="11360016" y="142526"/>
                </a:cubicBezTo>
                <a:close/>
                <a:moveTo>
                  <a:pt x="11473743" y="142526"/>
                </a:moveTo>
                <a:cubicBezTo>
                  <a:pt x="11473743" y="142526"/>
                  <a:pt x="11473743" y="157224"/>
                  <a:pt x="11483478" y="149875"/>
                </a:cubicBezTo>
                <a:cubicBezTo>
                  <a:pt x="11473743" y="142526"/>
                  <a:pt x="11473743" y="142526"/>
                  <a:pt x="11473743" y="142526"/>
                </a:cubicBezTo>
                <a:close/>
                <a:moveTo>
                  <a:pt x="11575355" y="142526"/>
                </a:moveTo>
                <a:cubicBezTo>
                  <a:pt x="11565417" y="149875"/>
                  <a:pt x="11565417" y="142526"/>
                  <a:pt x="11554059" y="149875"/>
                </a:cubicBezTo>
                <a:cubicBezTo>
                  <a:pt x="11554059" y="157224"/>
                  <a:pt x="11565417" y="157224"/>
                  <a:pt x="11575355" y="157224"/>
                </a:cubicBezTo>
                <a:cubicBezTo>
                  <a:pt x="11575355" y="149875"/>
                  <a:pt x="11575355" y="149875"/>
                  <a:pt x="11575355" y="142526"/>
                </a:cubicBezTo>
                <a:close/>
                <a:moveTo>
                  <a:pt x="11667840" y="142526"/>
                </a:moveTo>
                <a:lnTo>
                  <a:pt x="11667992" y="146646"/>
                </a:lnTo>
                <a:cubicBezTo>
                  <a:pt x="11668449" y="149653"/>
                  <a:pt x="11670274" y="149653"/>
                  <a:pt x="11677576" y="149653"/>
                </a:cubicBezTo>
                <a:cubicBezTo>
                  <a:pt x="11677576" y="142526"/>
                  <a:pt x="11677576" y="142526"/>
                  <a:pt x="11667840" y="142526"/>
                </a:cubicBezTo>
                <a:close/>
                <a:moveTo>
                  <a:pt x="8686951" y="142491"/>
                </a:moveTo>
                <a:lnTo>
                  <a:pt x="8687023" y="144952"/>
                </a:lnTo>
                <a:lnTo>
                  <a:pt x="8690073" y="143271"/>
                </a:lnTo>
                <a:close/>
                <a:moveTo>
                  <a:pt x="5924735" y="142164"/>
                </a:moveTo>
                <a:cubicBezTo>
                  <a:pt x="5924560" y="142498"/>
                  <a:pt x="5924560" y="143388"/>
                  <a:pt x="5924560" y="145168"/>
                </a:cubicBezTo>
                <a:cubicBezTo>
                  <a:pt x="5924560" y="145168"/>
                  <a:pt x="5935758" y="152286"/>
                  <a:pt x="5935758" y="145168"/>
                </a:cubicBezTo>
                <a:cubicBezTo>
                  <a:pt x="5927360" y="145168"/>
                  <a:pt x="5925260" y="141164"/>
                  <a:pt x="5924735" y="142164"/>
                </a:cubicBezTo>
                <a:close/>
                <a:moveTo>
                  <a:pt x="8504573" y="142123"/>
                </a:moveTo>
                <a:cubicBezTo>
                  <a:pt x="8503165" y="142453"/>
                  <a:pt x="8501287" y="143334"/>
                  <a:pt x="8498782" y="145096"/>
                </a:cubicBezTo>
                <a:cubicBezTo>
                  <a:pt x="8498782" y="145096"/>
                  <a:pt x="8498782" y="145096"/>
                  <a:pt x="8498782" y="152142"/>
                </a:cubicBezTo>
                <a:cubicBezTo>
                  <a:pt x="8498782" y="152142"/>
                  <a:pt x="8498782" y="152142"/>
                  <a:pt x="8498782" y="159188"/>
                </a:cubicBezTo>
                <a:lnTo>
                  <a:pt x="8499076" y="159188"/>
                </a:lnTo>
                <a:lnTo>
                  <a:pt x="8495430" y="160105"/>
                </a:lnTo>
                <a:cubicBezTo>
                  <a:pt x="8496645" y="161021"/>
                  <a:pt x="8499076" y="162855"/>
                  <a:pt x="8499076" y="166522"/>
                </a:cubicBezTo>
                <a:cubicBezTo>
                  <a:pt x="8508801" y="166522"/>
                  <a:pt x="8508801" y="166522"/>
                  <a:pt x="8508801" y="166522"/>
                </a:cubicBezTo>
                <a:cubicBezTo>
                  <a:pt x="8508801" y="162855"/>
                  <a:pt x="8508801" y="161021"/>
                  <a:pt x="8507584" y="160105"/>
                </a:cubicBezTo>
                <a:lnTo>
                  <a:pt x="8499079" y="159188"/>
                </a:lnTo>
                <a:lnTo>
                  <a:pt x="8507547" y="159188"/>
                </a:lnTo>
                <a:cubicBezTo>
                  <a:pt x="8508801" y="159188"/>
                  <a:pt x="8508801" y="159188"/>
                  <a:pt x="8508801" y="159188"/>
                </a:cubicBezTo>
                <a:cubicBezTo>
                  <a:pt x="8508801" y="152142"/>
                  <a:pt x="8508801" y="152142"/>
                  <a:pt x="8508801" y="145096"/>
                </a:cubicBezTo>
                <a:cubicBezTo>
                  <a:pt x="8508801" y="145096"/>
                  <a:pt x="8508801" y="141132"/>
                  <a:pt x="8504573" y="142123"/>
                </a:cubicBezTo>
                <a:close/>
                <a:moveTo>
                  <a:pt x="5042626" y="142040"/>
                </a:moveTo>
                <a:cubicBezTo>
                  <a:pt x="5039976" y="141069"/>
                  <a:pt x="5034664" y="144952"/>
                  <a:pt x="5034664" y="144952"/>
                </a:cubicBezTo>
                <a:cubicBezTo>
                  <a:pt x="5044092" y="144952"/>
                  <a:pt x="5044092" y="144952"/>
                  <a:pt x="5044092" y="144952"/>
                </a:cubicBezTo>
                <a:cubicBezTo>
                  <a:pt x="5044092" y="143226"/>
                  <a:pt x="5043509" y="142363"/>
                  <a:pt x="5042626" y="142040"/>
                </a:cubicBezTo>
                <a:close/>
                <a:moveTo>
                  <a:pt x="6845536" y="142040"/>
                </a:moveTo>
                <a:cubicBezTo>
                  <a:pt x="6845066" y="141069"/>
                  <a:pt x="6843188" y="144952"/>
                  <a:pt x="6835674" y="144952"/>
                </a:cubicBezTo>
                <a:cubicBezTo>
                  <a:pt x="6845693" y="144952"/>
                  <a:pt x="6845693" y="144952"/>
                  <a:pt x="6845693" y="144952"/>
                </a:cubicBezTo>
                <a:cubicBezTo>
                  <a:pt x="6845693" y="143226"/>
                  <a:pt x="6845693" y="142363"/>
                  <a:pt x="6845536" y="142040"/>
                </a:cubicBezTo>
                <a:close/>
                <a:moveTo>
                  <a:pt x="7370937" y="142040"/>
                </a:moveTo>
                <a:cubicBezTo>
                  <a:pt x="7370791" y="142363"/>
                  <a:pt x="7370791" y="143226"/>
                  <a:pt x="7370791" y="144952"/>
                </a:cubicBezTo>
                <a:lnTo>
                  <a:pt x="7371794" y="142309"/>
                </a:lnTo>
                <a:close/>
                <a:moveTo>
                  <a:pt x="7232526" y="140516"/>
                </a:moveTo>
                <a:lnTo>
                  <a:pt x="7232886" y="144952"/>
                </a:lnTo>
                <a:cubicBezTo>
                  <a:pt x="7232886" y="143172"/>
                  <a:pt x="7232886" y="141838"/>
                  <a:pt x="7232712" y="140837"/>
                </a:cubicBezTo>
                <a:close/>
                <a:moveTo>
                  <a:pt x="7375505" y="139775"/>
                </a:moveTo>
                <a:cubicBezTo>
                  <a:pt x="7374326" y="139775"/>
                  <a:pt x="7373147" y="140207"/>
                  <a:pt x="7372263" y="141069"/>
                </a:cubicBezTo>
                <a:lnTo>
                  <a:pt x="7371794" y="142309"/>
                </a:lnTo>
                <a:lnTo>
                  <a:pt x="7371969" y="142363"/>
                </a:lnTo>
                <a:cubicBezTo>
                  <a:pt x="7373147" y="143226"/>
                  <a:pt x="7375505" y="144952"/>
                  <a:pt x="7380220" y="144952"/>
                </a:cubicBezTo>
                <a:cubicBezTo>
                  <a:pt x="7380220" y="141501"/>
                  <a:pt x="7377863" y="139775"/>
                  <a:pt x="7375505" y="139775"/>
                </a:cubicBezTo>
                <a:close/>
                <a:moveTo>
                  <a:pt x="2032203" y="139318"/>
                </a:moveTo>
                <a:cubicBezTo>
                  <a:pt x="2027026" y="138629"/>
                  <a:pt x="2017614" y="144141"/>
                  <a:pt x="2025144" y="149653"/>
                </a:cubicBezTo>
                <a:cubicBezTo>
                  <a:pt x="2035184" y="149653"/>
                  <a:pt x="2035184" y="142304"/>
                  <a:pt x="2035184" y="142304"/>
                </a:cubicBezTo>
                <a:cubicBezTo>
                  <a:pt x="2035184" y="140467"/>
                  <a:pt x="2033928" y="139548"/>
                  <a:pt x="2032203" y="139318"/>
                </a:cubicBezTo>
                <a:close/>
                <a:moveTo>
                  <a:pt x="11306479" y="139318"/>
                </a:moveTo>
                <a:cubicBezTo>
                  <a:pt x="11301302" y="138629"/>
                  <a:pt x="11291890" y="144141"/>
                  <a:pt x="11299419" y="149653"/>
                </a:cubicBezTo>
                <a:cubicBezTo>
                  <a:pt x="11309459" y="149653"/>
                  <a:pt x="11309459" y="142304"/>
                  <a:pt x="11309459" y="142304"/>
                </a:cubicBezTo>
                <a:cubicBezTo>
                  <a:pt x="11309459" y="140467"/>
                  <a:pt x="11308204" y="139548"/>
                  <a:pt x="11306479" y="139318"/>
                </a:cubicBezTo>
                <a:close/>
                <a:moveTo>
                  <a:pt x="2063881" y="139203"/>
                </a:moveTo>
                <a:cubicBezTo>
                  <a:pt x="2060586" y="138170"/>
                  <a:pt x="2053057" y="142304"/>
                  <a:pt x="2045527" y="142304"/>
                </a:cubicBezTo>
                <a:cubicBezTo>
                  <a:pt x="2055567" y="142304"/>
                  <a:pt x="2055567" y="149653"/>
                  <a:pt x="2055567" y="149653"/>
                </a:cubicBezTo>
                <a:cubicBezTo>
                  <a:pt x="2065606" y="149653"/>
                  <a:pt x="2065606" y="149653"/>
                  <a:pt x="2065606" y="142304"/>
                </a:cubicBezTo>
                <a:cubicBezTo>
                  <a:pt x="2065606" y="140467"/>
                  <a:pt x="2064979" y="139548"/>
                  <a:pt x="2063881" y="139203"/>
                </a:cubicBezTo>
                <a:close/>
                <a:moveTo>
                  <a:pt x="11338156" y="139203"/>
                </a:moveTo>
                <a:cubicBezTo>
                  <a:pt x="11334862" y="138170"/>
                  <a:pt x="11327333" y="142304"/>
                  <a:pt x="11319803" y="142304"/>
                </a:cubicBezTo>
                <a:cubicBezTo>
                  <a:pt x="11329843" y="142304"/>
                  <a:pt x="11329843" y="149653"/>
                  <a:pt x="11329843" y="149653"/>
                </a:cubicBezTo>
                <a:cubicBezTo>
                  <a:pt x="11339882" y="149653"/>
                  <a:pt x="11339882" y="149653"/>
                  <a:pt x="11339882" y="142304"/>
                </a:cubicBezTo>
                <a:cubicBezTo>
                  <a:pt x="11339882" y="140467"/>
                  <a:pt x="11339255" y="139548"/>
                  <a:pt x="11338156" y="139203"/>
                </a:cubicBezTo>
                <a:close/>
                <a:moveTo>
                  <a:pt x="5676233" y="138946"/>
                </a:moveTo>
                <a:cubicBezTo>
                  <a:pt x="5679125" y="139613"/>
                  <a:pt x="5682778" y="141393"/>
                  <a:pt x="5687648" y="144952"/>
                </a:cubicBezTo>
                <a:cubicBezTo>
                  <a:pt x="5677907" y="144952"/>
                  <a:pt x="5668167" y="137834"/>
                  <a:pt x="5677907" y="152070"/>
                </a:cubicBezTo>
                <a:cubicBezTo>
                  <a:pt x="5668167" y="152070"/>
                  <a:pt x="5668167" y="152070"/>
                  <a:pt x="5658426" y="144952"/>
                </a:cubicBezTo>
                <a:cubicBezTo>
                  <a:pt x="5658426" y="152070"/>
                  <a:pt x="5668167" y="152070"/>
                  <a:pt x="5668167" y="159188"/>
                </a:cubicBezTo>
                <a:lnTo>
                  <a:pt x="5668301" y="159188"/>
                </a:lnTo>
                <a:cubicBezTo>
                  <a:pt x="5663464" y="162769"/>
                  <a:pt x="5665883" y="166349"/>
                  <a:pt x="5668301" y="169930"/>
                </a:cubicBezTo>
                <a:lnTo>
                  <a:pt x="5668301" y="173511"/>
                </a:lnTo>
                <a:lnTo>
                  <a:pt x="5668301" y="180672"/>
                </a:lnTo>
                <a:cubicBezTo>
                  <a:pt x="5677974" y="187833"/>
                  <a:pt x="5677974" y="180672"/>
                  <a:pt x="5687647" y="180672"/>
                </a:cubicBezTo>
                <a:cubicBezTo>
                  <a:pt x="5687647" y="187833"/>
                  <a:pt x="5677974" y="187833"/>
                  <a:pt x="5668301" y="194995"/>
                </a:cubicBezTo>
                <a:cubicBezTo>
                  <a:pt x="5668301" y="187833"/>
                  <a:pt x="5668301" y="180672"/>
                  <a:pt x="5668301" y="180672"/>
                </a:cubicBezTo>
                <a:cubicBezTo>
                  <a:pt x="5658628" y="180672"/>
                  <a:pt x="5658628" y="180672"/>
                  <a:pt x="5658628" y="180672"/>
                </a:cubicBezTo>
                <a:cubicBezTo>
                  <a:pt x="5658628" y="180672"/>
                  <a:pt x="5647573" y="180672"/>
                  <a:pt x="5647573" y="173511"/>
                </a:cubicBezTo>
                <a:cubicBezTo>
                  <a:pt x="5658628" y="173511"/>
                  <a:pt x="5658628" y="173511"/>
                  <a:pt x="5668301" y="173511"/>
                </a:cubicBezTo>
                <a:cubicBezTo>
                  <a:pt x="5658628" y="166349"/>
                  <a:pt x="5658628" y="166349"/>
                  <a:pt x="5658628" y="159188"/>
                </a:cubicBezTo>
                <a:lnTo>
                  <a:pt x="5668167" y="159188"/>
                </a:lnTo>
                <a:cubicBezTo>
                  <a:pt x="5658426" y="152070"/>
                  <a:pt x="5658426" y="152070"/>
                  <a:pt x="5647295" y="152070"/>
                </a:cubicBezTo>
                <a:cubicBezTo>
                  <a:pt x="5637554" y="144952"/>
                  <a:pt x="5647295" y="152070"/>
                  <a:pt x="5658426" y="144952"/>
                </a:cubicBezTo>
                <a:cubicBezTo>
                  <a:pt x="5665732" y="144952"/>
                  <a:pt x="5667558" y="136944"/>
                  <a:pt x="5676233" y="138946"/>
                </a:cubicBezTo>
                <a:close/>
                <a:moveTo>
                  <a:pt x="4628042" y="138049"/>
                </a:moveTo>
                <a:cubicBezTo>
                  <a:pt x="4628042" y="144952"/>
                  <a:pt x="4628042" y="144952"/>
                  <a:pt x="4628042" y="144952"/>
                </a:cubicBezTo>
                <a:cubicBezTo>
                  <a:pt x="4639227" y="144952"/>
                  <a:pt x="4639227" y="138049"/>
                  <a:pt x="4628042" y="138049"/>
                </a:cubicBezTo>
                <a:close/>
                <a:moveTo>
                  <a:pt x="4955369" y="138049"/>
                </a:moveTo>
                <a:cubicBezTo>
                  <a:pt x="4955369" y="138049"/>
                  <a:pt x="4945676" y="138049"/>
                  <a:pt x="4945676" y="145167"/>
                </a:cubicBezTo>
                <a:cubicBezTo>
                  <a:pt x="4955369" y="145167"/>
                  <a:pt x="4955369" y="145167"/>
                  <a:pt x="4965053" y="145167"/>
                </a:cubicBezTo>
                <a:cubicBezTo>
                  <a:pt x="4965053" y="150506"/>
                  <a:pt x="4959605" y="151841"/>
                  <a:pt x="4960970" y="155177"/>
                </a:cubicBezTo>
                <a:lnTo>
                  <a:pt x="4963614" y="157916"/>
                </a:lnTo>
                <a:lnTo>
                  <a:pt x="4967783" y="151618"/>
                </a:lnTo>
                <a:cubicBezTo>
                  <a:pt x="4969904" y="149171"/>
                  <a:pt x="4972324" y="146947"/>
                  <a:pt x="4974745" y="145167"/>
                </a:cubicBezTo>
                <a:cubicBezTo>
                  <a:pt x="4965053" y="145167"/>
                  <a:pt x="4965053" y="138049"/>
                  <a:pt x="4955369" y="138049"/>
                </a:cubicBezTo>
                <a:close/>
                <a:moveTo>
                  <a:pt x="5104213" y="138049"/>
                </a:moveTo>
                <a:cubicBezTo>
                  <a:pt x="5104213" y="144952"/>
                  <a:pt x="5094193" y="144952"/>
                  <a:pt x="5104213" y="144952"/>
                </a:cubicBezTo>
                <a:cubicBezTo>
                  <a:pt x="5104213" y="138049"/>
                  <a:pt x="5104213" y="138049"/>
                  <a:pt x="5104213" y="138049"/>
                </a:cubicBezTo>
                <a:close/>
                <a:moveTo>
                  <a:pt x="5162751" y="138049"/>
                </a:moveTo>
                <a:cubicBezTo>
                  <a:pt x="5162751" y="138049"/>
                  <a:pt x="5143101" y="145167"/>
                  <a:pt x="5152924" y="152286"/>
                </a:cubicBezTo>
                <a:cubicBezTo>
                  <a:pt x="5152924" y="145167"/>
                  <a:pt x="5172568" y="138049"/>
                  <a:pt x="5162751" y="138049"/>
                </a:cubicBezTo>
                <a:close/>
                <a:moveTo>
                  <a:pt x="5331099" y="138049"/>
                </a:moveTo>
                <a:cubicBezTo>
                  <a:pt x="5321670" y="138049"/>
                  <a:pt x="5321670" y="138049"/>
                  <a:pt x="5321670" y="138049"/>
                </a:cubicBezTo>
                <a:cubicBezTo>
                  <a:pt x="5331099" y="144952"/>
                  <a:pt x="5321670" y="144952"/>
                  <a:pt x="5321670" y="144952"/>
                </a:cubicBezTo>
                <a:cubicBezTo>
                  <a:pt x="5331099" y="144952"/>
                  <a:pt x="5331099" y="144952"/>
                  <a:pt x="5331099" y="138049"/>
                </a:cubicBezTo>
                <a:close/>
                <a:moveTo>
                  <a:pt x="5400641" y="138049"/>
                </a:moveTo>
                <a:cubicBezTo>
                  <a:pt x="5390917" y="138049"/>
                  <a:pt x="5390917" y="138049"/>
                  <a:pt x="5390917" y="138049"/>
                </a:cubicBezTo>
                <a:cubicBezTo>
                  <a:pt x="5381193" y="138049"/>
                  <a:pt x="5390917" y="144952"/>
                  <a:pt x="5390917" y="144952"/>
                </a:cubicBezTo>
                <a:cubicBezTo>
                  <a:pt x="5390917" y="144952"/>
                  <a:pt x="5400641" y="144952"/>
                  <a:pt x="5400641" y="138049"/>
                </a:cubicBezTo>
                <a:close/>
                <a:moveTo>
                  <a:pt x="5569780" y="138049"/>
                </a:moveTo>
                <a:cubicBezTo>
                  <a:pt x="5559761" y="138049"/>
                  <a:pt x="5559761" y="144952"/>
                  <a:pt x="5559761" y="144952"/>
                </a:cubicBezTo>
                <a:cubicBezTo>
                  <a:pt x="5559761" y="144952"/>
                  <a:pt x="5559761" y="144952"/>
                  <a:pt x="5569780" y="144952"/>
                </a:cubicBezTo>
                <a:cubicBezTo>
                  <a:pt x="5569780" y="138049"/>
                  <a:pt x="5569780" y="138049"/>
                  <a:pt x="5569780" y="138049"/>
                </a:cubicBezTo>
                <a:close/>
                <a:moveTo>
                  <a:pt x="5777227" y="138049"/>
                </a:moveTo>
                <a:cubicBezTo>
                  <a:pt x="5767208" y="138049"/>
                  <a:pt x="5767208" y="138049"/>
                  <a:pt x="5767208" y="138049"/>
                </a:cubicBezTo>
                <a:cubicBezTo>
                  <a:pt x="5767208" y="144952"/>
                  <a:pt x="5777227" y="144952"/>
                  <a:pt x="5777227" y="138049"/>
                </a:cubicBezTo>
                <a:close/>
                <a:moveTo>
                  <a:pt x="5846474" y="138049"/>
                </a:moveTo>
                <a:cubicBezTo>
                  <a:pt x="5846474" y="145168"/>
                  <a:pt x="5836750" y="138049"/>
                  <a:pt x="5836750" y="145168"/>
                </a:cubicBezTo>
                <a:cubicBezTo>
                  <a:pt x="5836750" y="152286"/>
                  <a:pt x="5846474" y="145168"/>
                  <a:pt x="5856198" y="145168"/>
                </a:cubicBezTo>
                <a:cubicBezTo>
                  <a:pt x="5856198" y="138049"/>
                  <a:pt x="5856198" y="138049"/>
                  <a:pt x="5846474" y="138049"/>
                </a:cubicBezTo>
                <a:close/>
                <a:moveTo>
                  <a:pt x="5876235" y="138049"/>
                </a:moveTo>
                <a:cubicBezTo>
                  <a:pt x="5876235" y="138049"/>
                  <a:pt x="5876235" y="144952"/>
                  <a:pt x="5885664" y="144952"/>
                </a:cubicBezTo>
                <a:cubicBezTo>
                  <a:pt x="5885664" y="138049"/>
                  <a:pt x="5876235" y="138049"/>
                  <a:pt x="5876235" y="138049"/>
                </a:cubicBezTo>
                <a:close/>
                <a:moveTo>
                  <a:pt x="6083681" y="138049"/>
                </a:moveTo>
                <a:cubicBezTo>
                  <a:pt x="6073957" y="138049"/>
                  <a:pt x="6073957" y="138049"/>
                  <a:pt x="6064233" y="138049"/>
                </a:cubicBezTo>
                <a:cubicBezTo>
                  <a:pt x="6073957" y="138049"/>
                  <a:pt x="6073957" y="138049"/>
                  <a:pt x="6073957" y="144952"/>
                </a:cubicBezTo>
                <a:cubicBezTo>
                  <a:pt x="6083681" y="138049"/>
                  <a:pt x="6083681" y="138049"/>
                  <a:pt x="6083681" y="138049"/>
                </a:cubicBezTo>
                <a:close/>
                <a:moveTo>
                  <a:pt x="6093405" y="138049"/>
                </a:moveTo>
                <a:cubicBezTo>
                  <a:pt x="6093405" y="145168"/>
                  <a:pt x="6083681" y="145168"/>
                  <a:pt x="6083681" y="145168"/>
                </a:cubicBezTo>
                <a:cubicBezTo>
                  <a:pt x="6093405" y="152286"/>
                  <a:pt x="6103129" y="138049"/>
                  <a:pt x="6093405" y="138049"/>
                </a:cubicBezTo>
                <a:close/>
                <a:moveTo>
                  <a:pt x="6114327" y="138049"/>
                </a:moveTo>
                <a:cubicBezTo>
                  <a:pt x="6103129" y="138049"/>
                  <a:pt x="6103129" y="145168"/>
                  <a:pt x="6103129" y="145168"/>
                </a:cubicBezTo>
                <a:cubicBezTo>
                  <a:pt x="6103129" y="145168"/>
                  <a:pt x="6103129" y="152286"/>
                  <a:pt x="6114327" y="152286"/>
                </a:cubicBezTo>
                <a:cubicBezTo>
                  <a:pt x="6114327" y="145168"/>
                  <a:pt x="6114327" y="145168"/>
                  <a:pt x="6114327" y="138049"/>
                </a:cubicBezTo>
                <a:close/>
                <a:moveTo>
                  <a:pt x="6490323" y="138049"/>
                </a:moveTo>
                <a:cubicBezTo>
                  <a:pt x="6490323" y="145168"/>
                  <a:pt x="6490323" y="145168"/>
                  <a:pt x="6490323" y="145168"/>
                </a:cubicBezTo>
                <a:cubicBezTo>
                  <a:pt x="6490323" y="145168"/>
                  <a:pt x="6490323" y="145168"/>
                  <a:pt x="6490323" y="152286"/>
                </a:cubicBezTo>
                <a:cubicBezTo>
                  <a:pt x="6499752" y="152286"/>
                  <a:pt x="6499752" y="145168"/>
                  <a:pt x="6499752" y="145168"/>
                </a:cubicBezTo>
                <a:cubicBezTo>
                  <a:pt x="6490323" y="145168"/>
                  <a:pt x="6499752" y="138049"/>
                  <a:pt x="6490323" y="138049"/>
                </a:cubicBezTo>
                <a:close/>
                <a:moveTo>
                  <a:pt x="6688045" y="138049"/>
                </a:moveTo>
                <a:cubicBezTo>
                  <a:pt x="6688045" y="145096"/>
                  <a:pt x="6678321" y="145096"/>
                  <a:pt x="6678321" y="145096"/>
                </a:cubicBezTo>
                <a:cubicBezTo>
                  <a:pt x="6680752" y="146857"/>
                  <a:pt x="6683183" y="148179"/>
                  <a:pt x="6685462" y="149279"/>
                </a:cubicBezTo>
                <a:lnTo>
                  <a:pt x="6688045" y="150466"/>
                </a:lnTo>
                <a:lnTo>
                  <a:pt x="6688045" y="142453"/>
                </a:lnTo>
                <a:cubicBezTo>
                  <a:pt x="6688045" y="139811"/>
                  <a:pt x="6688045" y="138049"/>
                  <a:pt x="6688045" y="138049"/>
                </a:cubicBezTo>
                <a:close/>
                <a:moveTo>
                  <a:pt x="6736666" y="138049"/>
                </a:moveTo>
                <a:cubicBezTo>
                  <a:pt x="6726942" y="138049"/>
                  <a:pt x="6726942" y="138049"/>
                  <a:pt x="6726942" y="138049"/>
                </a:cubicBezTo>
                <a:cubicBezTo>
                  <a:pt x="6726942" y="138049"/>
                  <a:pt x="6717217" y="145168"/>
                  <a:pt x="6726942" y="145168"/>
                </a:cubicBezTo>
                <a:cubicBezTo>
                  <a:pt x="6736666" y="152286"/>
                  <a:pt x="6726942" y="138049"/>
                  <a:pt x="6736666" y="138049"/>
                </a:cubicBezTo>
                <a:close/>
                <a:moveTo>
                  <a:pt x="6826244" y="138049"/>
                </a:moveTo>
                <a:cubicBezTo>
                  <a:pt x="6826244" y="145168"/>
                  <a:pt x="6826244" y="152286"/>
                  <a:pt x="6835674" y="152286"/>
                </a:cubicBezTo>
                <a:cubicBezTo>
                  <a:pt x="6835674" y="145168"/>
                  <a:pt x="6835674" y="138049"/>
                  <a:pt x="6826244" y="138049"/>
                </a:cubicBezTo>
                <a:close/>
                <a:moveTo>
                  <a:pt x="6886062" y="138049"/>
                </a:moveTo>
                <a:cubicBezTo>
                  <a:pt x="6876338" y="145168"/>
                  <a:pt x="6886062" y="152286"/>
                  <a:pt x="6886062" y="159404"/>
                </a:cubicBezTo>
                <a:cubicBezTo>
                  <a:pt x="6886062" y="166522"/>
                  <a:pt x="6886062" y="159404"/>
                  <a:pt x="6895786" y="166522"/>
                </a:cubicBezTo>
                <a:cubicBezTo>
                  <a:pt x="6895786" y="159404"/>
                  <a:pt x="6895786" y="152286"/>
                  <a:pt x="6895786" y="152286"/>
                </a:cubicBezTo>
                <a:cubicBezTo>
                  <a:pt x="6886062" y="152286"/>
                  <a:pt x="6895786" y="145168"/>
                  <a:pt x="6895786" y="145168"/>
                </a:cubicBezTo>
                <a:cubicBezTo>
                  <a:pt x="6895786" y="138049"/>
                  <a:pt x="6895786" y="138049"/>
                  <a:pt x="6886062" y="138049"/>
                </a:cubicBezTo>
                <a:close/>
                <a:moveTo>
                  <a:pt x="6905510" y="138049"/>
                </a:moveTo>
                <a:cubicBezTo>
                  <a:pt x="6895786" y="145168"/>
                  <a:pt x="6905510" y="145168"/>
                  <a:pt x="6905510" y="152286"/>
                </a:cubicBezTo>
                <a:cubicBezTo>
                  <a:pt x="6905510" y="152286"/>
                  <a:pt x="6905510" y="152286"/>
                  <a:pt x="6915234" y="152286"/>
                </a:cubicBezTo>
                <a:cubicBezTo>
                  <a:pt x="6915234" y="145168"/>
                  <a:pt x="6915234" y="138049"/>
                  <a:pt x="6905510" y="138049"/>
                </a:cubicBezTo>
                <a:close/>
                <a:moveTo>
                  <a:pt x="6915234" y="138049"/>
                </a:moveTo>
                <a:cubicBezTo>
                  <a:pt x="6915234" y="138049"/>
                  <a:pt x="6915234" y="144952"/>
                  <a:pt x="6924664" y="144952"/>
                </a:cubicBezTo>
                <a:cubicBezTo>
                  <a:pt x="6924664" y="138049"/>
                  <a:pt x="6924664" y="138049"/>
                  <a:pt x="6915234" y="138049"/>
                </a:cubicBezTo>
                <a:close/>
                <a:moveTo>
                  <a:pt x="7242315" y="138049"/>
                </a:moveTo>
                <a:cubicBezTo>
                  <a:pt x="7242315" y="145168"/>
                  <a:pt x="7242315" y="159404"/>
                  <a:pt x="7252187" y="159404"/>
                </a:cubicBezTo>
                <a:cubicBezTo>
                  <a:pt x="7252187" y="152286"/>
                  <a:pt x="7252187" y="152286"/>
                  <a:pt x="7252187" y="152286"/>
                </a:cubicBezTo>
                <a:cubicBezTo>
                  <a:pt x="7252187" y="152286"/>
                  <a:pt x="7262058" y="152286"/>
                  <a:pt x="7262058" y="159404"/>
                </a:cubicBezTo>
                <a:cubicBezTo>
                  <a:pt x="7271930" y="152286"/>
                  <a:pt x="7262058" y="166522"/>
                  <a:pt x="7271930" y="166522"/>
                </a:cubicBezTo>
                <a:cubicBezTo>
                  <a:pt x="7271930" y="159404"/>
                  <a:pt x="7281801" y="152286"/>
                  <a:pt x="7271930" y="152286"/>
                </a:cubicBezTo>
                <a:cubicBezTo>
                  <a:pt x="7271930" y="159404"/>
                  <a:pt x="7271930" y="159404"/>
                  <a:pt x="7271930" y="159404"/>
                </a:cubicBezTo>
                <a:cubicBezTo>
                  <a:pt x="7262058" y="152286"/>
                  <a:pt x="7262058" y="145168"/>
                  <a:pt x="7262058" y="145168"/>
                </a:cubicBezTo>
                <a:cubicBezTo>
                  <a:pt x="7252187" y="145168"/>
                  <a:pt x="7252187" y="145168"/>
                  <a:pt x="7242315" y="138049"/>
                </a:cubicBezTo>
                <a:close/>
                <a:moveTo>
                  <a:pt x="7351343" y="138049"/>
                </a:moveTo>
                <a:cubicBezTo>
                  <a:pt x="7341527" y="138049"/>
                  <a:pt x="7341527" y="138049"/>
                  <a:pt x="7341527" y="138049"/>
                </a:cubicBezTo>
                <a:cubicBezTo>
                  <a:pt x="7331712" y="138049"/>
                  <a:pt x="7331712" y="145168"/>
                  <a:pt x="7331712" y="145168"/>
                </a:cubicBezTo>
                <a:cubicBezTo>
                  <a:pt x="7331712" y="138049"/>
                  <a:pt x="7321896" y="138049"/>
                  <a:pt x="7310678" y="138049"/>
                </a:cubicBezTo>
                <a:cubicBezTo>
                  <a:pt x="7321896" y="145168"/>
                  <a:pt x="7341527" y="145168"/>
                  <a:pt x="7341527" y="152286"/>
                </a:cubicBezTo>
                <a:cubicBezTo>
                  <a:pt x="7351343" y="152286"/>
                  <a:pt x="7351343" y="145168"/>
                  <a:pt x="7351343" y="138049"/>
                </a:cubicBezTo>
                <a:close/>
                <a:moveTo>
                  <a:pt x="7440332" y="138049"/>
                </a:moveTo>
                <a:cubicBezTo>
                  <a:pt x="7440332" y="138049"/>
                  <a:pt x="7440332" y="145168"/>
                  <a:pt x="7440332" y="152286"/>
                </a:cubicBezTo>
                <a:cubicBezTo>
                  <a:pt x="7442836" y="150506"/>
                  <a:pt x="7444716" y="149617"/>
                  <a:pt x="7446124" y="149283"/>
                </a:cubicBezTo>
                <a:lnTo>
                  <a:pt x="7448978" y="149603"/>
                </a:lnTo>
                <a:lnTo>
                  <a:pt x="7445342" y="142498"/>
                </a:lnTo>
                <a:cubicBezTo>
                  <a:pt x="7445342" y="139829"/>
                  <a:pt x="7445342" y="138049"/>
                  <a:pt x="7440332" y="138049"/>
                </a:cubicBezTo>
                <a:close/>
                <a:moveTo>
                  <a:pt x="7756511" y="138049"/>
                </a:moveTo>
                <a:cubicBezTo>
                  <a:pt x="7746787" y="145168"/>
                  <a:pt x="7746787" y="145168"/>
                  <a:pt x="7756511" y="152286"/>
                </a:cubicBezTo>
                <a:cubicBezTo>
                  <a:pt x="7756511" y="145168"/>
                  <a:pt x="7756511" y="145168"/>
                  <a:pt x="7766235" y="145168"/>
                </a:cubicBezTo>
                <a:cubicBezTo>
                  <a:pt x="7756511" y="145168"/>
                  <a:pt x="7756511" y="138049"/>
                  <a:pt x="7756511" y="138049"/>
                </a:cubicBezTo>
                <a:close/>
                <a:moveTo>
                  <a:pt x="8064439" y="138049"/>
                </a:moveTo>
                <a:cubicBezTo>
                  <a:pt x="8064439" y="145096"/>
                  <a:pt x="8074164" y="152142"/>
                  <a:pt x="8074164" y="159188"/>
                </a:cubicBezTo>
                <a:cubicBezTo>
                  <a:pt x="8074164" y="152142"/>
                  <a:pt x="8083888" y="159188"/>
                  <a:pt x="8083888" y="152142"/>
                </a:cubicBezTo>
                <a:cubicBezTo>
                  <a:pt x="8074164" y="152142"/>
                  <a:pt x="8074164" y="145096"/>
                  <a:pt x="8064439" y="138049"/>
                </a:cubicBezTo>
                <a:close/>
                <a:moveTo>
                  <a:pt x="8202344" y="138049"/>
                </a:moveTo>
                <a:cubicBezTo>
                  <a:pt x="8202344" y="138049"/>
                  <a:pt x="8202344" y="144952"/>
                  <a:pt x="8211774" y="144952"/>
                </a:cubicBezTo>
                <a:cubicBezTo>
                  <a:pt x="8211774" y="144952"/>
                  <a:pt x="8211774" y="138049"/>
                  <a:pt x="8202344" y="138049"/>
                </a:cubicBezTo>
                <a:close/>
                <a:moveTo>
                  <a:pt x="8262162" y="138049"/>
                </a:moveTo>
                <a:cubicBezTo>
                  <a:pt x="8262162" y="145167"/>
                  <a:pt x="8252438" y="145167"/>
                  <a:pt x="8252438" y="145167"/>
                </a:cubicBezTo>
                <a:cubicBezTo>
                  <a:pt x="8262162" y="145167"/>
                  <a:pt x="8252438" y="152286"/>
                  <a:pt x="8271886" y="152286"/>
                </a:cubicBezTo>
                <a:cubicBezTo>
                  <a:pt x="8262162" y="145167"/>
                  <a:pt x="8262162" y="145167"/>
                  <a:pt x="8262162" y="138049"/>
                </a:cubicBezTo>
                <a:close/>
                <a:moveTo>
                  <a:pt x="8281905" y="138049"/>
                </a:moveTo>
                <a:cubicBezTo>
                  <a:pt x="8271886" y="138049"/>
                  <a:pt x="8271886" y="138049"/>
                  <a:pt x="8271886" y="138049"/>
                </a:cubicBezTo>
                <a:cubicBezTo>
                  <a:pt x="8271886" y="138049"/>
                  <a:pt x="8281905" y="144952"/>
                  <a:pt x="8281905" y="138049"/>
                </a:cubicBezTo>
                <a:close/>
                <a:moveTo>
                  <a:pt x="8320801" y="138049"/>
                </a:moveTo>
                <a:cubicBezTo>
                  <a:pt x="8320801" y="145168"/>
                  <a:pt x="8330428" y="152286"/>
                  <a:pt x="8341428" y="145168"/>
                </a:cubicBezTo>
                <a:cubicBezTo>
                  <a:pt x="8330428" y="145168"/>
                  <a:pt x="8330428" y="138049"/>
                  <a:pt x="8320801" y="138049"/>
                </a:cubicBezTo>
                <a:close/>
                <a:moveTo>
                  <a:pt x="8419810" y="138049"/>
                </a:moveTo>
                <a:cubicBezTo>
                  <a:pt x="8440538" y="145168"/>
                  <a:pt x="8440538" y="159404"/>
                  <a:pt x="8459885" y="166522"/>
                </a:cubicBezTo>
                <a:cubicBezTo>
                  <a:pt x="8459885" y="152286"/>
                  <a:pt x="8440538" y="152286"/>
                  <a:pt x="8440538" y="145168"/>
                </a:cubicBezTo>
                <a:cubicBezTo>
                  <a:pt x="8430865" y="138049"/>
                  <a:pt x="8430865" y="138049"/>
                  <a:pt x="8419810" y="138049"/>
                </a:cubicBezTo>
                <a:close/>
                <a:moveTo>
                  <a:pt x="8440538" y="138049"/>
                </a:moveTo>
                <a:cubicBezTo>
                  <a:pt x="8440538" y="145168"/>
                  <a:pt x="8440538" y="145168"/>
                  <a:pt x="8440538" y="145168"/>
                </a:cubicBezTo>
                <a:cubicBezTo>
                  <a:pt x="8450212" y="145168"/>
                  <a:pt x="8450212" y="159404"/>
                  <a:pt x="8459885" y="152286"/>
                </a:cubicBezTo>
                <a:cubicBezTo>
                  <a:pt x="8450212" y="145168"/>
                  <a:pt x="8450212" y="138049"/>
                  <a:pt x="8440538" y="138049"/>
                </a:cubicBezTo>
                <a:close/>
                <a:moveTo>
                  <a:pt x="8469904" y="138049"/>
                </a:moveTo>
                <a:cubicBezTo>
                  <a:pt x="8459885" y="138049"/>
                  <a:pt x="8459885" y="138049"/>
                  <a:pt x="8459885" y="138049"/>
                </a:cubicBezTo>
                <a:cubicBezTo>
                  <a:pt x="8459885" y="144952"/>
                  <a:pt x="8469904" y="144952"/>
                  <a:pt x="8469904" y="138049"/>
                </a:cubicBezTo>
                <a:close/>
                <a:moveTo>
                  <a:pt x="8518230" y="138049"/>
                </a:moveTo>
                <a:cubicBezTo>
                  <a:pt x="8518230" y="145168"/>
                  <a:pt x="8518230" y="152286"/>
                  <a:pt x="8529426" y="152286"/>
                </a:cubicBezTo>
                <a:cubicBezTo>
                  <a:pt x="8529426" y="145168"/>
                  <a:pt x="8529426" y="145168"/>
                  <a:pt x="8529426" y="145168"/>
                </a:cubicBezTo>
                <a:cubicBezTo>
                  <a:pt x="8518230" y="138049"/>
                  <a:pt x="8518230" y="138049"/>
                  <a:pt x="8518230" y="138049"/>
                </a:cubicBezTo>
                <a:close/>
                <a:moveTo>
                  <a:pt x="8558684" y="138049"/>
                </a:moveTo>
                <a:cubicBezTo>
                  <a:pt x="8558684" y="141611"/>
                  <a:pt x="8561126" y="143392"/>
                  <a:pt x="8563567" y="144283"/>
                </a:cubicBezTo>
                <a:lnTo>
                  <a:pt x="8564544" y="144461"/>
                </a:lnTo>
                <a:close/>
                <a:moveTo>
                  <a:pt x="8667332" y="138049"/>
                </a:moveTo>
                <a:cubicBezTo>
                  <a:pt x="8657902" y="138049"/>
                  <a:pt x="8657902" y="138049"/>
                  <a:pt x="8657902" y="138049"/>
                </a:cubicBezTo>
                <a:cubicBezTo>
                  <a:pt x="8664973" y="143388"/>
                  <a:pt x="8661438" y="144723"/>
                  <a:pt x="8659228" y="148059"/>
                </a:cubicBezTo>
                <a:lnTo>
                  <a:pt x="8657902" y="152286"/>
                </a:lnTo>
                <a:lnTo>
                  <a:pt x="8663353" y="151062"/>
                </a:lnTo>
                <a:cubicBezTo>
                  <a:pt x="8667332" y="148727"/>
                  <a:pt x="8667332" y="143388"/>
                  <a:pt x="8667332" y="138049"/>
                </a:cubicBezTo>
                <a:close/>
                <a:moveTo>
                  <a:pt x="8766340" y="138049"/>
                </a:moveTo>
                <a:cubicBezTo>
                  <a:pt x="8766340" y="144952"/>
                  <a:pt x="8776359" y="144952"/>
                  <a:pt x="8776359" y="144952"/>
                </a:cubicBezTo>
                <a:cubicBezTo>
                  <a:pt x="8776359" y="138049"/>
                  <a:pt x="8776359" y="138049"/>
                  <a:pt x="8766340" y="138049"/>
                </a:cubicBezTo>
                <a:close/>
                <a:moveTo>
                  <a:pt x="7025257" y="137834"/>
                </a:moveTo>
                <a:cubicBezTo>
                  <a:pt x="7018947" y="137834"/>
                  <a:pt x="7014039" y="141393"/>
                  <a:pt x="7014039" y="152070"/>
                </a:cubicBezTo>
                <a:cubicBezTo>
                  <a:pt x="7004224" y="152070"/>
                  <a:pt x="7004224" y="152070"/>
                  <a:pt x="7004224" y="152070"/>
                </a:cubicBezTo>
                <a:cubicBezTo>
                  <a:pt x="7004224" y="159188"/>
                  <a:pt x="7004224" y="159188"/>
                  <a:pt x="7014039" y="159188"/>
                </a:cubicBezTo>
                <a:cubicBezTo>
                  <a:pt x="7014039" y="152070"/>
                  <a:pt x="7044888" y="159188"/>
                  <a:pt x="7044888" y="144952"/>
                </a:cubicBezTo>
                <a:cubicBezTo>
                  <a:pt x="7039280" y="141393"/>
                  <a:pt x="7031567" y="137834"/>
                  <a:pt x="7025257" y="137834"/>
                </a:cubicBezTo>
                <a:close/>
                <a:moveTo>
                  <a:pt x="8717425" y="137834"/>
                </a:moveTo>
                <a:cubicBezTo>
                  <a:pt x="8710171" y="137834"/>
                  <a:pt x="8702139" y="137834"/>
                  <a:pt x="8694494" y="140836"/>
                </a:cubicBezTo>
                <a:lnTo>
                  <a:pt x="8690073" y="143271"/>
                </a:lnTo>
                <a:lnTo>
                  <a:pt x="8693242" y="144062"/>
                </a:lnTo>
                <a:cubicBezTo>
                  <a:pt x="8699460" y="144952"/>
                  <a:pt x="8707061" y="144952"/>
                  <a:pt x="8717425" y="144952"/>
                </a:cubicBezTo>
                <a:cubicBezTo>
                  <a:pt x="8707752" y="144952"/>
                  <a:pt x="8717425" y="137834"/>
                  <a:pt x="8717425" y="137834"/>
                </a:cubicBezTo>
                <a:close/>
                <a:moveTo>
                  <a:pt x="2005522" y="137440"/>
                </a:moveTo>
                <a:lnTo>
                  <a:pt x="2006377" y="140237"/>
                </a:lnTo>
                <a:cubicBezTo>
                  <a:pt x="2009286" y="145060"/>
                  <a:pt x="2015104" y="147816"/>
                  <a:pt x="2015104" y="142304"/>
                </a:cubicBezTo>
                <a:cubicBezTo>
                  <a:pt x="2009932" y="142304"/>
                  <a:pt x="2007346" y="140467"/>
                  <a:pt x="2006054" y="138629"/>
                </a:cubicBezTo>
                <a:close/>
                <a:moveTo>
                  <a:pt x="11279797" y="137440"/>
                </a:moveTo>
                <a:lnTo>
                  <a:pt x="11280653" y="140237"/>
                </a:lnTo>
                <a:cubicBezTo>
                  <a:pt x="11283562" y="145060"/>
                  <a:pt x="11289380" y="147816"/>
                  <a:pt x="11289380" y="142304"/>
                </a:cubicBezTo>
                <a:cubicBezTo>
                  <a:pt x="11284208" y="142304"/>
                  <a:pt x="11281622" y="140467"/>
                  <a:pt x="11280330" y="138629"/>
                </a:cubicBezTo>
                <a:close/>
                <a:moveTo>
                  <a:pt x="7494123" y="137025"/>
                </a:moveTo>
                <a:lnTo>
                  <a:pt x="7489248" y="138049"/>
                </a:lnTo>
                <a:cubicBezTo>
                  <a:pt x="7489248" y="138049"/>
                  <a:pt x="7491605" y="138049"/>
                  <a:pt x="7493961" y="137133"/>
                </a:cubicBezTo>
                <a:close/>
                <a:moveTo>
                  <a:pt x="7495859" y="135858"/>
                </a:moveTo>
                <a:lnTo>
                  <a:pt x="7494123" y="137025"/>
                </a:lnTo>
                <a:lnTo>
                  <a:pt x="7494698" y="136903"/>
                </a:lnTo>
                <a:close/>
                <a:moveTo>
                  <a:pt x="5467851" y="135822"/>
                </a:moveTo>
                <a:lnTo>
                  <a:pt x="5465174" y="137834"/>
                </a:lnTo>
                <a:cubicBezTo>
                  <a:pt x="5462374" y="139613"/>
                  <a:pt x="5459575" y="141393"/>
                  <a:pt x="5459575" y="144952"/>
                </a:cubicBezTo>
                <a:cubicBezTo>
                  <a:pt x="5459575" y="144952"/>
                  <a:pt x="5462374" y="143172"/>
                  <a:pt x="5465174" y="140503"/>
                </a:cubicBezTo>
                <a:close/>
                <a:moveTo>
                  <a:pt x="5141004" y="135084"/>
                </a:moveTo>
                <a:lnTo>
                  <a:pt x="5139128" y="136721"/>
                </a:lnTo>
                <a:cubicBezTo>
                  <a:pt x="5137797" y="137389"/>
                  <a:pt x="5136030" y="137834"/>
                  <a:pt x="5133671" y="137834"/>
                </a:cubicBezTo>
                <a:cubicBezTo>
                  <a:pt x="5133671" y="144952"/>
                  <a:pt x="5133671" y="144952"/>
                  <a:pt x="5133671" y="144952"/>
                </a:cubicBezTo>
                <a:cubicBezTo>
                  <a:pt x="5138390" y="144952"/>
                  <a:pt x="5138390" y="143172"/>
                  <a:pt x="5138390" y="140503"/>
                </a:cubicBezTo>
                <a:close/>
                <a:moveTo>
                  <a:pt x="5814557" y="134956"/>
                </a:moveTo>
                <a:cubicBezTo>
                  <a:pt x="5811740" y="133924"/>
                  <a:pt x="5806104" y="138049"/>
                  <a:pt x="5806104" y="138049"/>
                </a:cubicBezTo>
                <a:cubicBezTo>
                  <a:pt x="5816123" y="138049"/>
                  <a:pt x="5816123" y="138049"/>
                  <a:pt x="5816123" y="138049"/>
                </a:cubicBezTo>
                <a:cubicBezTo>
                  <a:pt x="5816123" y="136216"/>
                  <a:pt x="5815497" y="135299"/>
                  <a:pt x="5814557" y="134956"/>
                </a:cubicBezTo>
                <a:close/>
                <a:moveTo>
                  <a:pt x="7284241" y="134956"/>
                </a:moveTo>
                <a:cubicBezTo>
                  <a:pt x="7277859" y="133924"/>
                  <a:pt x="7274213" y="138049"/>
                  <a:pt x="7281506" y="138049"/>
                </a:cubicBezTo>
                <a:cubicBezTo>
                  <a:pt x="7281506" y="138049"/>
                  <a:pt x="7281506" y="138049"/>
                  <a:pt x="7291231" y="138049"/>
                </a:cubicBezTo>
                <a:cubicBezTo>
                  <a:pt x="7288800" y="136216"/>
                  <a:pt x="7286368" y="135299"/>
                  <a:pt x="7284241" y="134956"/>
                </a:cubicBezTo>
                <a:close/>
                <a:moveTo>
                  <a:pt x="972209" y="134955"/>
                </a:moveTo>
                <a:cubicBezTo>
                  <a:pt x="972209" y="142526"/>
                  <a:pt x="982553" y="142526"/>
                  <a:pt x="982553" y="142526"/>
                </a:cubicBezTo>
                <a:cubicBezTo>
                  <a:pt x="982553" y="134955"/>
                  <a:pt x="972209" y="134955"/>
                  <a:pt x="972209" y="134955"/>
                </a:cubicBezTo>
                <a:close/>
                <a:moveTo>
                  <a:pt x="1983465" y="134955"/>
                </a:moveTo>
                <a:lnTo>
                  <a:pt x="1983464" y="134955"/>
                </a:lnTo>
                <a:lnTo>
                  <a:pt x="1973121" y="134955"/>
                </a:lnTo>
                <a:cubicBezTo>
                  <a:pt x="1973121" y="142526"/>
                  <a:pt x="1973121" y="142526"/>
                  <a:pt x="1973121" y="142526"/>
                </a:cubicBezTo>
                <a:cubicBezTo>
                  <a:pt x="1973121" y="142526"/>
                  <a:pt x="1973121" y="142526"/>
                  <a:pt x="1983465" y="134955"/>
                </a:cubicBezTo>
                <a:close/>
                <a:moveTo>
                  <a:pt x="2004760" y="134955"/>
                </a:moveTo>
                <a:cubicBezTo>
                  <a:pt x="2004760" y="134955"/>
                  <a:pt x="2004760" y="135414"/>
                  <a:pt x="2004922" y="136103"/>
                </a:cubicBezTo>
                <a:lnTo>
                  <a:pt x="2005522" y="137440"/>
                </a:lnTo>
                <a:close/>
                <a:moveTo>
                  <a:pt x="2291344" y="134955"/>
                </a:moveTo>
                <a:cubicBezTo>
                  <a:pt x="2279662" y="134955"/>
                  <a:pt x="2269439" y="134955"/>
                  <a:pt x="2269439" y="134955"/>
                </a:cubicBezTo>
                <a:cubicBezTo>
                  <a:pt x="2269439" y="142526"/>
                  <a:pt x="2291344" y="142526"/>
                  <a:pt x="2291344" y="134955"/>
                </a:cubicBezTo>
                <a:close/>
                <a:moveTo>
                  <a:pt x="2393565" y="134955"/>
                </a:moveTo>
                <a:cubicBezTo>
                  <a:pt x="2383221" y="134955"/>
                  <a:pt x="2383221" y="134955"/>
                  <a:pt x="2383221" y="142526"/>
                </a:cubicBezTo>
                <a:lnTo>
                  <a:pt x="2393565" y="142526"/>
                </a:lnTo>
                <a:lnTo>
                  <a:pt x="2387746" y="141343"/>
                </a:lnTo>
                <a:cubicBezTo>
                  <a:pt x="2383868" y="139214"/>
                  <a:pt x="2385807" y="134955"/>
                  <a:pt x="2393565" y="134955"/>
                </a:cubicBezTo>
                <a:close/>
                <a:moveTo>
                  <a:pt x="10246485" y="134955"/>
                </a:moveTo>
                <a:cubicBezTo>
                  <a:pt x="10246485" y="142526"/>
                  <a:pt x="10256829" y="142526"/>
                  <a:pt x="10256829" y="142526"/>
                </a:cubicBezTo>
                <a:cubicBezTo>
                  <a:pt x="10256829" y="134955"/>
                  <a:pt x="10246485" y="134955"/>
                  <a:pt x="10246485" y="134955"/>
                </a:cubicBezTo>
                <a:close/>
                <a:moveTo>
                  <a:pt x="11257741" y="134955"/>
                </a:moveTo>
                <a:lnTo>
                  <a:pt x="11257740" y="134955"/>
                </a:lnTo>
                <a:lnTo>
                  <a:pt x="11247396" y="134955"/>
                </a:lnTo>
                <a:cubicBezTo>
                  <a:pt x="11247396" y="142526"/>
                  <a:pt x="11247396" y="142526"/>
                  <a:pt x="11247396" y="142526"/>
                </a:cubicBezTo>
                <a:cubicBezTo>
                  <a:pt x="11247396" y="142526"/>
                  <a:pt x="11247396" y="142526"/>
                  <a:pt x="11257741" y="134955"/>
                </a:cubicBezTo>
                <a:close/>
                <a:moveTo>
                  <a:pt x="11279036" y="134955"/>
                </a:moveTo>
                <a:cubicBezTo>
                  <a:pt x="11279036" y="134955"/>
                  <a:pt x="11279036" y="135414"/>
                  <a:pt x="11279198" y="136103"/>
                </a:cubicBezTo>
                <a:lnTo>
                  <a:pt x="11279797" y="137440"/>
                </a:lnTo>
                <a:close/>
                <a:moveTo>
                  <a:pt x="11565620" y="134955"/>
                </a:moveTo>
                <a:cubicBezTo>
                  <a:pt x="11553937" y="134955"/>
                  <a:pt x="11543715" y="134955"/>
                  <a:pt x="11543715" y="134955"/>
                </a:cubicBezTo>
                <a:cubicBezTo>
                  <a:pt x="11543715" y="142526"/>
                  <a:pt x="11565620" y="142526"/>
                  <a:pt x="11565620" y="134955"/>
                </a:cubicBezTo>
                <a:close/>
                <a:moveTo>
                  <a:pt x="11667841" y="134955"/>
                </a:moveTo>
                <a:cubicBezTo>
                  <a:pt x="11657497" y="134955"/>
                  <a:pt x="11657497" y="134955"/>
                  <a:pt x="11657497" y="142526"/>
                </a:cubicBezTo>
                <a:lnTo>
                  <a:pt x="11667840" y="142526"/>
                </a:lnTo>
                <a:lnTo>
                  <a:pt x="11662022" y="141343"/>
                </a:lnTo>
                <a:cubicBezTo>
                  <a:pt x="11658143" y="139214"/>
                  <a:pt x="11660083" y="134955"/>
                  <a:pt x="11667841" y="134955"/>
                </a:cubicBezTo>
                <a:close/>
                <a:moveTo>
                  <a:pt x="6040559" y="134942"/>
                </a:moveTo>
                <a:cubicBezTo>
                  <a:pt x="6039150" y="135164"/>
                  <a:pt x="6037271" y="136054"/>
                  <a:pt x="6034766" y="137834"/>
                </a:cubicBezTo>
                <a:cubicBezTo>
                  <a:pt x="6044785" y="130715"/>
                  <a:pt x="6034766" y="144952"/>
                  <a:pt x="6044785" y="144952"/>
                </a:cubicBezTo>
                <a:cubicBezTo>
                  <a:pt x="6044785" y="139613"/>
                  <a:pt x="6044785" y="134275"/>
                  <a:pt x="6040559" y="134942"/>
                </a:cubicBezTo>
                <a:close/>
                <a:moveTo>
                  <a:pt x="7228162" y="134942"/>
                </a:moveTo>
                <a:cubicBezTo>
                  <a:pt x="7226588" y="135164"/>
                  <a:pt x="7224488" y="136054"/>
                  <a:pt x="7221689" y="137834"/>
                </a:cubicBezTo>
                <a:cubicBezTo>
                  <a:pt x="7227288" y="137834"/>
                  <a:pt x="7230087" y="137834"/>
                  <a:pt x="7231487" y="138724"/>
                </a:cubicBezTo>
                <a:lnTo>
                  <a:pt x="7232526" y="140516"/>
                </a:lnTo>
                <a:lnTo>
                  <a:pt x="7232296" y="137695"/>
                </a:lnTo>
                <a:cubicBezTo>
                  <a:pt x="7231706" y="135776"/>
                  <a:pt x="7230525" y="134608"/>
                  <a:pt x="7228162" y="134942"/>
                </a:cubicBezTo>
                <a:close/>
                <a:moveTo>
                  <a:pt x="8682943" y="134942"/>
                </a:moveTo>
                <a:cubicBezTo>
                  <a:pt x="8681583" y="135164"/>
                  <a:pt x="8679768" y="136054"/>
                  <a:pt x="8677350" y="137834"/>
                </a:cubicBezTo>
                <a:cubicBezTo>
                  <a:pt x="8679768" y="139613"/>
                  <a:pt x="8682187" y="140948"/>
                  <a:pt x="8684778" y="141949"/>
                </a:cubicBezTo>
                <a:lnTo>
                  <a:pt x="8686951" y="142491"/>
                </a:lnTo>
                <a:lnTo>
                  <a:pt x="8686872" y="139836"/>
                </a:lnTo>
                <a:cubicBezTo>
                  <a:pt x="8686569" y="136721"/>
                  <a:pt x="8685663" y="134497"/>
                  <a:pt x="8682943" y="134942"/>
                </a:cubicBezTo>
                <a:close/>
                <a:moveTo>
                  <a:pt x="6618352" y="134831"/>
                </a:moveTo>
                <a:cubicBezTo>
                  <a:pt x="6617896" y="133830"/>
                  <a:pt x="6616073" y="137834"/>
                  <a:pt x="6608780" y="137834"/>
                </a:cubicBezTo>
                <a:cubicBezTo>
                  <a:pt x="6608780" y="137834"/>
                  <a:pt x="6618504" y="137834"/>
                  <a:pt x="6618504" y="144952"/>
                </a:cubicBezTo>
                <a:cubicBezTo>
                  <a:pt x="6618504" y="144952"/>
                  <a:pt x="6618504" y="144952"/>
                  <a:pt x="6628228" y="144952"/>
                </a:cubicBezTo>
                <a:cubicBezTo>
                  <a:pt x="6628228" y="137834"/>
                  <a:pt x="6618504" y="137834"/>
                  <a:pt x="6618504" y="137834"/>
                </a:cubicBezTo>
                <a:cubicBezTo>
                  <a:pt x="6618504" y="136054"/>
                  <a:pt x="6618504" y="135164"/>
                  <a:pt x="6618352" y="134831"/>
                </a:cubicBezTo>
                <a:close/>
                <a:moveTo>
                  <a:pt x="8298702" y="134831"/>
                </a:moveTo>
                <a:cubicBezTo>
                  <a:pt x="8296246" y="135164"/>
                  <a:pt x="8293789" y="136054"/>
                  <a:pt x="8291334" y="137834"/>
                </a:cubicBezTo>
                <a:cubicBezTo>
                  <a:pt x="8301157" y="137834"/>
                  <a:pt x="8310980" y="137834"/>
                  <a:pt x="8301157" y="144952"/>
                </a:cubicBezTo>
                <a:cubicBezTo>
                  <a:pt x="8310980" y="144952"/>
                  <a:pt x="8310980" y="144952"/>
                  <a:pt x="8320801" y="144952"/>
                </a:cubicBezTo>
                <a:cubicBezTo>
                  <a:pt x="8310980" y="144952"/>
                  <a:pt x="8320801" y="144952"/>
                  <a:pt x="8320801" y="137834"/>
                </a:cubicBezTo>
                <a:cubicBezTo>
                  <a:pt x="8313434" y="137834"/>
                  <a:pt x="8306069" y="133830"/>
                  <a:pt x="8298702" y="134831"/>
                </a:cubicBezTo>
                <a:close/>
                <a:moveTo>
                  <a:pt x="7497358" y="134508"/>
                </a:moveTo>
                <a:lnTo>
                  <a:pt x="7495859" y="135858"/>
                </a:lnTo>
                <a:lnTo>
                  <a:pt x="7497203" y="134956"/>
                </a:lnTo>
                <a:close/>
                <a:moveTo>
                  <a:pt x="8804077" y="134015"/>
                </a:moveTo>
                <a:lnTo>
                  <a:pt x="8806120" y="135902"/>
                </a:lnTo>
                <a:cubicBezTo>
                  <a:pt x="8811277" y="139598"/>
                  <a:pt x="8816433" y="141383"/>
                  <a:pt x="8816433" y="137814"/>
                </a:cubicBezTo>
                <a:cubicBezTo>
                  <a:pt x="8814027" y="137814"/>
                  <a:pt x="8811534" y="137368"/>
                  <a:pt x="8809149" y="136571"/>
                </a:cubicBezTo>
                <a:close/>
                <a:moveTo>
                  <a:pt x="5903900" y="134003"/>
                </a:moveTo>
                <a:lnTo>
                  <a:pt x="5903608" y="134803"/>
                </a:lnTo>
                <a:cubicBezTo>
                  <a:pt x="5900901" y="137814"/>
                  <a:pt x="5895487" y="137814"/>
                  <a:pt x="5895487" y="137814"/>
                </a:cubicBezTo>
                <a:cubicBezTo>
                  <a:pt x="5905112" y="137814"/>
                  <a:pt x="5905112" y="144952"/>
                  <a:pt x="5905112" y="137814"/>
                </a:cubicBezTo>
                <a:close/>
                <a:moveTo>
                  <a:pt x="8801535" y="131667"/>
                </a:moveTo>
                <a:lnTo>
                  <a:pt x="8802510" y="133226"/>
                </a:lnTo>
                <a:lnTo>
                  <a:pt x="8804077" y="134015"/>
                </a:lnTo>
                <a:close/>
                <a:moveTo>
                  <a:pt x="1985170" y="131458"/>
                </a:moveTo>
                <a:lnTo>
                  <a:pt x="1983464" y="134955"/>
                </a:lnTo>
                <a:cubicBezTo>
                  <a:pt x="1989245" y="134955"/>
                  <a:pt x="1989245" y="134955"/>
                  <a:pt x="1987800" y="133897"/>
                </a:cubicBezTo>
                <a:close/>
                <a:moveTo>
                  <a:pt x="11259446" y="131458"/>
                </a:moveTo>
                <a:lnTo>
                  <a:pt x="11257740" y="134955"/>
                </a:lnTo>
                <a:cubicBezTo>
                  <a:pt x="11263521" y="134955"/>
                  <a:pt x="11263521" y="134955"/>
                  <a:pt x="11262076" y="133897"/>
                </a:cubicBezTo>
                <a:close/>
                <a:moveTo>
                  <a:pt x="5509580" y="130925"/>
                </a:moveTo>
                <a:cubicBezTo>
                  <a:pt x="5509580" y="138069"/>
                  <a:pt x="5509580" y="138069"/>
                  <a:pt x="5519332" y="138069"/>
                </a:cubicBezTo>
                <a:cubicBezTo>
                  <a:pt x="5519332" y="130925"/>
                  <a:pt x="5519332" y="130925"/>
                  <a:pt x="5509580" y="130925"/>
                </a:cubicBezTo>
                <a:close/>
                <a:moveTo>
                  <a:pt x="5222754" y="130888"/>
                </a:moveTo>
                <a:cubicBezTo>
                  <a:pt x="5203213" y="138015"/>
                  <a:pt x="5212984" y="145142"/>
                  <a:pt x="5222754" y="145142"/>
                </a:cubicBezTo>
                <a:cubicBezTo>
                  <a:pt x="5222754" y="145142"/>
                  <a:pt x="5222754" y="145142"/>
                  <a:pt x="5222754" y="138015"/>
                </a:cubicBezTo>
                <a:cubicBezTo>
                  <a:pt x="5222754" y="130888"/>
                  <a:pt x="5222754" y="130888"/>
                  <a:pt x="5222754" y="130888"/>
                </a:cubicBezTo>
                <a:close/>
                <a:moveTo>
                  <a:pt x="5470772" y="130716"/>
                </a:moveTo>
                <a:lnTo>
                  <a:pt x="5467851" y="135822"/>
                </a:lnTo>
                <a:lnTo>
                  <a:pt x="5469022" y="134942"/>
                </a:lnTo>
                <a:close/>
                <a:moveTo>
                  <a:pt x="4757093" y="130715"/>
                </a:moveTo>
                <a:cubicBezTo>
                  <a:pt x="4757093" y="138049"/>
                  <a:pt x="4747673" y="138049"/>
                  <a:pt x="4757093" y="138049"/>
                </a:cubicBezTo>
                <a:cubicBezTo>
                  <a:pt x="4757093" y="130715"/>
                  <a:pt x="4757093" y="130715"/>
                  <a:pt x="4757093" y="130715"/>
                </a:cubicBezTo>
                <a:close/>
                <a:moveTo>
                  <a:pt x="5083579" y="130715"/>
                </a:moveTo>
                <a:cubicBezTo>
                  <a:pt x="5083579" y="137834"/>
                  <a:pt x="5094193" y="137834"/>
                  <a:pt x="5094193" y="137834"/>
                </a:cubicBezTo>
                <a:cubicBezTo>
                  <a:pt x="5094193" y="137834"/>
                  <a:pt x="5094193" y="130715"/>
                  <a:pt x="5083579" y="130715"/>
                </a:cubicBezTo>
                <a:close/>
                <a:moveTo>
                  <a:pt x="5114223" y="130715"/>
                </a:moveTo>
                <a:cubicBezTo>
                  <a:pt x="5114223" y="130715"/>
                  <a:pt x="5114223" y="130715"/>
                  <a:pt x="5104205" y="130715"/>
                </a:cubicBezTo>
                <a:cubicBezTo>
                  <a:pt x="5104205" y="130715"/>
                  <a:pt x="5104205" y="138049"/>
                  <a:pt x="5114223" y="138049"/>
                </a:cubicBezTo>
                <a:cubicBezTo>
                  <a:pt x="5114223" y="130715"/>
                  <a:pt x="5114223" y="130715"/>
                  <a:pt x="5114223" y="130715"/>
                </a:cubicBezTo>
                <a:close/>
                <a:moveTo>
                  <a:pt x="5123952" y="130715"/>
                </a:moveTo>
                <a:cubicBezTo>
                  <a:pt x="5123952" y="130715"/>
                  <a:pt x="5114223" y="130715"/>
                  <a:pt x="5114223" y="138049"/>
                </a:cubicBezTo>
                <a:cubicBezTo>
                  <a:pt x="5123952" y="138049"/>
                  <a:pt x="5123952" y="138049"/>
                  <a:pt x="5123952" y="138049"/>
                </a:cubicBezTo>
                <a:cubicBezTo>
                  <a:pt x="5123952" y="138049"/>
                  <a:pt x="5133672" y="138049"/>
                  <a:pt x="5123952" y="130715"/>
                </a:cubicBezTo>
                <a:close/>
                <a:moveTo>
                  <a:pt x="5143101" y="130715"/>
                </a:moveTo>
                <a:lnTo>
                  <a:pt x="5141004" y="135084"/>
                </a:lnTo>
                <a:lnTo>
                  <a:pt x="5141924" y="134275"/>
                </a:lnTo>
                <a:cubicBezTo>
                  <a:pt x="5143101" y="132495"/>
                  <a:pt x="5143101" y="130715"/>
                  <a:pt x="5143101" y="130715"/>
                </a:cubicBezTo>
                <a:close/>
                <a:moveTo>
                  <a:pt x="5559761" y="130715"/>
                </a:moveTo>
                <a:cubicBezTo>
                  <a:pt x="5548564" y="130715"/>
                  <a:pt x="5548564" y="130715"/>
                  <a:pt x="5548564" y="130715"/>
                </a:cubicBezTo>
                <a:cubicBezTo>
                  <a:pt x="5548564" y="138049"/>
                  <a:pt x="5559761" y="138049"/>
                  <a:pt x="5559761" y="138049"/>
                </a:cubicBezTo>
                <a:cubicBezTo>
                  <a:pt x="5559761" y="130715"/>
                  <a:pt x="5559761" y="130715"/>
                  <a:pt x="5559761" y="130715"/>
                </a:cubicBezTo>
                <a:close/>
                <a:moveTo>
                  <a:pt x="5717114" y="130715"/>
                </a:moveTo>
                <a:cubicBezTo>
                  <a:pt x="5717114" y="138049"/>
                  <a:pt x="5717114" y="138049"/>
                  <a:pt x="5717114" y="138049"/>
                </a:cubicBezTo>
                <a:cubicBezTo>
                  <a:pt x="5727133" y="138049"/>
                  <a:pt x="5727133" y="138049"/>
                  <a:pt x="5727133" y="138049"/>
                </a:cubicBezTo>
                <a:cubicBezTo>
                  <a:pt x="5727133" y="138049"/>
                  <a:pt x="5727133" y="130715"/>
                  <a:pt x="5717114" y="130715"/>
                </a:cubicBezTo>
                <a:close/>
                <a:moveTo>
                  <a:pt x="5757778" y="130715"/>
                </a:moveTo>
                <a:cubicBezTo>
                  <a:pt x="5747759" y="130715"/>
                  <a:pt x="5747759" y="130715"/>
                  <a:pt x="5747759" y="130715"/>
                </a:cubicBezTo>
                <a:cubicBezTo>
                  <a:pt x="5757778" y="130715"/>
                  <a:pt x="5747759" y="138049"/>
                  <a:pt x="5757778" y="138049"/>
                </a:cubicBezTo>
                <a:cubicBezTo>
                  <a:pt x="5757778" y="138049"/>
                  <a:pt x="5757778" y="138049"/>
                  <a:pt x="5757778" y="130715"/>
                </a:cubicBezTo>
                <a:close/>
                <a:moveTo>
                  <a:pt x="5885664" y="130715"/>
                </a:moveTo>
                <a:cubicBezTo>
                  <a:pt x="5885664" y="138049"/>
                  <a:pt x="5885664" y="138049"/>
                  <a:pt x="5895683" y="138049"/>
                </a:cubicBezTo>
                <a:cubicBezTo>
                  <a:pt x="5895683" y="138049"/>
                  <a:pt x="5895683" y="138049"/>
                  <a:pt x="5885664" y="130715"/>
                </a:cubicBezTo>
                <a:close/>
                <a:moveTo>
                  <a:pt x="6459678" y="130715"/>
                </a:moveTo>
                <a:cubicBezTo>
                  <a:pt x="6449659" y="130715"/>
                  <a:pt x="6449659" y="130715"/>
                  <a:pt x="6449659" y="130715"/>
                </a:cubicBezTo>
                <a:cubicBezTo>
                  <a:pt x="6449659" y="138049"/>
                  <a:pt x="6459678" y="138049"/>
                  <a:pt x="6459678" y="138049"/>
                </a:cubicBezTo>
                <a:cubicBezTo>
                  <a:pt x="6459678" y="130715"/>
                  <a:pt x="6459678" y="130715"/>
                  <a:pt x="6459678" y="130715"/>
                </a:cubicBezTo>
                <a:close/>
                <a:moveTo>
                  <a:pt x="6529219" y="130715"/>
                </a:moveTo>
                <a:cubicBezTo>
                  <a:pt x="6529219" y="137834"/>
                  <a:pt x="6529219" y="137834"/>
                  <a:pt x="6529219" y="137834"/>
                </a:cubicBezTo>
                <a:cubicBezTo>
                  <a:pt x="6538943" y="137834"/>
                  <a:pt x="6538943" y="144952"/>
                  <a:pt x="6538943" y="144952"/>
                </a:cubicBezTo>
                <a:cubicBezTo>
                  <a:pt x="6548667" y="130715"/>
                  <a:pt x="6529219" y="137834"/>
                  <a:pt x="6529219" y="130715"/>
                </a:cubicBezTo>
                <a:close/>
                <a:moveTo>
                  <a:pt x="6558686" y="130715"/>
                </a:moveTo>
                <a:cubicBezTo>
                  <a:pt x="6558686" y="130715"/>
                  <a:pt x="6558686" y="137834"/>
                  <a:pt x="6558686" y="144952"/>
                </a:cubicBezTo>
                <a:cubicBezTo>
                  <a:pt x="6558686" y="144952"/>
                  <a:pt x="6568312" y="137834"/>
                  <a:pt x="6568312" y="144952"/>
                </a:cubicBezTo>
                <a:cubicBezTo>
                  <a:pt x="6568312" y="144952"/>
                  <a:pt x="6579313" y="144952"/>
                  <a:pt x="6579313" y="137834"/>
                </a:cubicBezTo>
                <a:cubicBezTo>
                  <a:pt x="6568312" y="137834"/>
                  <a:pt x="6568312" y="137834"/>
                  <a:pt x="6568312" y="137834"/>
                </a:cubicBezTo>
                <a:cubicBezTo>
                  <a:pt x="6568312" y="137834"/>
                  <a:pt x="6568312" y="130715"/>
                  <a:pt x="6558686" y="130715"/>
                </a:cubicBezTo>
                <a:close/>
                <a:moveTo>
                  <a:pt x="6786759" y="130715"/>
                </a:moveTo>
                <a:cubicBezTo>
                  <a:pt x="6796483" y="137834"/>
                  <a:pt x="6786759" y="137834"/>
                  <a:pt x="6786759" y="144952"/>
                </a:cubicBezTo>
                <a:cubicBezTo>
                  <a:pt x="6796483" y="144952"/>
                  <a:pt x="6796483" y="137834"/>
                  <a:pt x="6806207" y="137834"/>
                </a:cubicBezTo>
                <a:cubicBezTo>
                  <a:pt x="6786759" y="130715"/>
                  <a:pt x="6786759" y="130715"/>
                  <a:pt x="6786759" y="130715"/>
                </a:cubicBezTo>
                <a:lnTo>
                  <a:pt x="6790224" y="133252"/>
                </a:lnTo>
                <a:lnTo>
                  <a:pt x="6790406" y="133385"/>
                </a:lnTo>
                <a:cubicBezTo>
                  <a:pt x="6791013" y="133830"/>
                  <a:pt x="6791317" y="134052"/>
                  <a:pt x="6790862" y="133719"/>
                </a:cubicBezTo>
                <a:lnTo>
                  <a:pt x="6790224" y="133252"/>
                </a:lnTo>
                <a:lnTo>
                  <a:pt x="6788127" y="131717"/>
                </a:lnTo>
                <a:cubicBezTo>
                  <a:pt x="6787367" y="131160"/>
                  <a:pt x="6786759" y="130715"/>
                  <a:pt x="6786759" y="130715"/>
                </a:cubicBezTo>
                <a:close/>
                <a:moveTo>
                  <a:pt x="6806207" y="130715"/>
                </a:moveTo>
                <a:cubicBezTo>
                  <a:pt x="6816226" y="138049"/>
                  <a:pt x="6816226" y="138049"/>
                  <a:pt x="6816226" y="138049"/>
                </a:cubicBezTo>
                <a:cubicBezTo>
                  <a:pt x="6816226" y="130715"/>
                  <a:pt x="6816226" y="130715"/>
                  <a:pt x="6806207" y="130715"/>
                </a:cubicBezTo>
                <a:close/>
                <a:moveTo>
                  <a:pt x="6856694" y="130715"/>
                </a:moveTo>
                <a:cubicBezTo>
                  <a:pt x="6845693" y="130715"/>
                  <a:pt x="6845693" y="144952"/>
                  <a:pt x="6856694" y="144952"/>
                </a:cubicBezTo>
                <a:cubicBezTo>
                  <a:pt x="6866320" y="144952"/>
                  <a:pt x="6866320" y="137834"/>
                  <a:pt x="6866320" y="137834"/>
                </a:cubicBezTo>
                <a:cubicBezTo>
                  <a:pt x="6856694" y="137834"/>
                  <a:pt x="6856694" y="130715"/>
                  <a:pt x="6856694" y="130715"/>
                </a:cubicBezTo>
                <a:close/>
                <a:moveTo>
                  <a:pt x="6885768" y="130715"/>
                </a:moveTo>
                <a:cubicBezTo>
                  <a:pt x="6876338" y="130715"/>
                  <a:pt x="6876338" y="130715"/>
                  <a:pt x="6876338" y="130715"/>
                </a:cubicBezTo>
                <a:cubicBezTo>
                  <a:pt x="6876338" y="138049"/>
                  <a:pt x="6876338" y="138049"/>
                  <a:pt x="6876338" y="138049"/>
                </a:cubicBezTo>
                <a:cubicBezTo>
                  <a:pt x="6885768" y="130715"/>
                  <a:pt x="6885768" y="130715"/>
                  <a:pt x="6885768" y="130715"/>
                </a:cubicBezTo>
                <a:close/>
                <a:moveTo>
                  <a:pt x="6944112" y="130715"/>
                </a:moveTo>
                <a:cubicBezTo>
                  <a:pt x="6934682" y="130715"/>
                  <a:pt x="6934682" y="130715"/>
                  <a:pt x="6934682" y="130715"/>
                </a:cubicBezTo>
                <a:cubicBezTo>
                  <a:pt x="6934682" y="137834"/>
                  <a:pt x="6934682" y="137834"/>
                  <a:pt x="6934682" y="144952"/>
                </a:cubicBezTo>
                <a:cubicBezTo>
                  <a:pt x="6944112" y="144952"/>
                  <a:pt x="6944112" y="144952"/>
                  <a:pt x="6944112" y="144952"/>
                </a:cubicBezTo>
                <a:cubicBezTo>
                  <a:pt x="6944112" y="137834"/>
                  <a:pt x="6944112" y="137834"/>
                  <a:pt x="6944112" y="130715"/>
                </a:cubicBezTo>
                <a:close/>
                <a:moveTo>
                  <a:pt x="7093509" y="130715"/>
                </a:moveTo>
                <a:cubicBezTo>
                  <a:pt x="7083785" y="138049"/>
                  <a:pt x="7093509" y="138049"/>
                  <a:pt x="7093509" y="138049"/>
                </a:cubicBezTo>
                <a:cubicBezTo>
                  <a:pt x="7103233" y="138049"/>
                  <a:pt x="7093509" y="130715"/>
                  <a:pt x="7093509" y="130715"/>
                </a:cubicBezTo>
                <a:close/>
                <a:moveTo>
                  <a:pt x="7112662" y="130715"/>
                </a:moveTo>
                <a:cubicBezTo>
                  <a:pt x="7103233" y="130715"/>
                  <a:pt x="7103233" y="130715"/>
                  <a:pt x="7103233" y="130715"/>
                </a:cubicBezTo>
                <a:cubicBezTo>
                  <a:pt x="7112662" y="130715"/>
                  <a:pt x="7103233" y="137834"/>
                  <a:pt x="7103233" y="137834"/>
                </a:cubicBezTo>
                <a:cubicBezTo>
                  <a:pt x="7103233" y="137834"/>
                  <a:pt x="7103233" y="137834"/>
                  <a:pt x="7103233" y="144952"/>
                </a:cubicBezTo>
                <a:cubicBezTo>
                  <a:pt x="7112662" y="137834"/>
                  <a:pt x="7112662" y="137834"/>
                  <a:pt x="7112662" y="130715"/>
                </a:cubicBezTo>
                <a:close/>
                <a:moveTo>
                  <a:pt x="7202045" y="130715"/>
                </a:moveTo>
                <a:cubicBezTo>
                  <a:pt x="7202045" y="137834"/>
                  <a:pt x="7182793" y="137834"/>
                  <a:pt x="7192418" y="144952"/>
                </a:cubicBezTo>
                <a:cubicBezTo>
                  <a:pt x="7202045" y="144952"/>
                  <a:pt x="7202045" y="144952"/>
                  <a:pt x="7202045" y="144952"/>
                </a:cubicBezTo>
                <a:cubicBezTo>
                  <a:pt x="7192418" y="144952"/>
                  <a:pt x="7211670" y="130715"/>
                  <a:pt x="7202045" y="130715"/>
                </a:cubicBezTo>
                <a:close/>
                <a:moveTo>
                  <a:pt x="7221689" y="130715"/>
                </a:moveTo>
                <a:cubicBezTo>
                  <a:pt x="7211670" y="130715"/>
                  <a:pt x="7211670" y="138049"/>
                  <a:pt x="7211670" y="138049"/>
                </a:cubicBezTo>
                <a:cubicBezTo>
                  <a:pt x="7221689" y="138049"/>
                  <a:pt x="7211670" y="138049"/>
                  <a:pt x="7221689" y="138049"/>
                </a:cubicBezTo>
                <a:lnTo>
                  <a:pt x="7221689" y="137834"/>
                </a:lnTo>
                <a:lnTo>
                  <a:pt x="7221689" y="133810"/>
                </a:lnTo>
                <a:cubicBezTo>
                  <a:pt x="7221689" y="130715"/>
                  <a:pt x="7221689" y="130715"/>
                  <a:pt x="7221689" y="130715"/>
                </a:cubicBezTo>
                <a:close/>
                <a:moveTo>
                  <a:pt x="7399668" y="130715"/>
                </a:moveTo>
                <a:cubicBezTo>
                  <a:pt x="7390239" y="130715"/>
                  <a:pt x="7390239" y="137834"/>
                  <a:pt x="7390239" y="137834"/>
                </a:cubicBezTo>
                <a:cubicBezTo>
                  <a:pt x="7399668" y="144952"/>
                  <a:pt x="7390239" y="137834"/>
                  <a:pt x="7399668" y="130715"/>
                </a:cubicBezTo>
                <a:close/>
                <a:moveTo>
                  <a:pt x="7498677" y="130715"/>
                </a:moveTo>
                <a:lnTo>
                  <a:pt x="7497358" y="134508"/>
                </a:lnTo>
                <a:lnTo>
                  <a:pt x="7497498" y="134382"/>
                </a:lnTo>
                <a:cubicBezTo>
                  <a:pt x="7498677" y="132549"/>
                  <a:pt x="7498677" y="130715"/>
                  <a:pt x="7498677" y="130715"/>
                </a:cubicBezTo>
                <a:close/>
                <a:moveTo>
                  <a:pt x="7578237" y="130715"/>
                </a:moveTo>
                <a:cubicBezTo>
                  <a:pt x="7578237" y="130715"/>
                  <a:pt x="7578237" y="137834"/>
                  <a:pt x="7568219" y="144952"/>
                </a:cubicBezTo>
                <a:cubicBezTo>
                  <a:pt x="7578237" y="144952"/>
                  <a:pt x="7578237" y="144952"/>
                  <a:pt x="7578237" y="144952"/>
                </a:cubicBezTo>
                <a:cubicBezTo>
                  <a:pt x="7588255" y="137834"/>
                  <a:pt x="7588255" y="130715"/>
                  <a:pt x="7578237" y="130715"/>
                </a:cubicBezTo>
                <a:close/>
                <a:moveTo>
                  <a:pt x="7697872" y="130715"/>
                </a:moveTo>
                <a:cubicBezTo>
                  <a:pt x="7697872" y="138049"/>
                  <a:pt x="7697872" y="138049"/>
                  <a:pt x="7707891" y="138049"/>
                </a:cubicBezTo>
                <a:cubicBezTo>
                  <a:pt x="7707891" y="130715"/>
                  <a:pt x="7707891" y="130715"/>
                  <a:pt x="7697872" y="130715"/>
                </a:cubicBezTo>
                <a:close/>
                <a:moveTo>
                  <a:pt x="8153429" y="130715"/>
                </a:moveTo>
                <a:cubicBezTo>
                  <a:pt x="8153429" y="138049"/>
                  <a:pt x="8163448" y="138049"/>
                  <a:pt x="8163448" y="138049"/>
                </a:cubicBezTo>
                <a:cubicBezTo>
                  <a:pt x="8163448" y="138049"/>
                  <a:pt x="8163448" y="130715"/>
                  <a:pt x="8153429" y="130715"/>
                </a:cubicBezTo>
                <a:close/>
                <a:moveTo>
                  <a:pt x="8231811" y="130715"/>
                </a:moveTo>
                <a:cubicBezTo>
                  <a:pt x="8231811" y="138049"/>
                  <a:pt x="8242419" y="138049"/>
                  <a:pt x="8242419" y="138049"/>
                </a:cubicBezTo>
                <a:cubicBezTo>
                  <a:pt x="8242419" y="138049"/>
                  <a:pt x="8242419" y="130715"/>
                  <a:pt x="8231811" y="130715"/>
                </a:cubicBezTo>
                <a:close/>
                <a:moveTo>
                  <a:pt x="8597790" y="130715"/>
                </a:moveTo>
                <a:cubicBezTo>
                  <a:pt x="8597790" y="138049"/>
                  <a:pt x="8597790" y="138049"/>
                  <a:pt x="8607809" y="138049"/>
                </a:cubicBezTo>
                <a:cubicBezTo>
                  <a:pt x="8607809" y="130715"/>
                  <a:pt x="8597790" y="130715"/>
                  <a:pt x="8597790" y="130715"/>
                </a:cubicBezTo>
                <a:close/>
                <a:moveTo>
                  <a:pt x="8658492" y="130715"/>
                </a:moveTo>
                <a:lnTo>
                  <a:pt x="8657902" y="130715"/>
                </a:lnTo>
                <a:lnTo>
                  <a:pt x="8657902" y="131147"/>
                </a:lnTo>
                <a:lnTo>
                  <a:pt x="8658492" y="131147"/>
                </a:lnTo>
                <a:close/>
                <a:moveTo>
                  <a:pt x="8727443" y="130715"/>
                </a:moveTo>
                <a:cubicBezTo>
                  <a:pt x="8737462" y="137834"/>
                  <a:pt x="8727443" y="137834"/>
                  <a:pt x="8727443" y="137834"/>
                </a:cubicBezTo>
                <a:cubicBezTo>
                  <a:pt x="8737462" y="137834"/>
                  <a:pt x="8727443" y="144952"/>
                  <a:pt x="8737462" y="144952"/>
                </a:cubicBezTo>
                <a:cubicBezTo>
                  <a:pt x="8737462" y="137834"/>
                  <a:pt x="8737462" y="130715"/>
                  <a:pt x="8727443" y="130715"/>
                </a:cubicBezTo>
                <a:close/>
                <a:moveTo>
                  <a:pt x="5901439" y="130093"/>
                </a:moveTo>
                <a:lnTo>
                  <a:pt x="5901503" y="130549"/>
                </a:lnTo>
                <a:cubicBezTo>
                  <a:pt x="5902104" y="131505"/>
                  <a:pt x="5903007" y="132429"/>
                  <a:pt x="5903759" y="133560"/>
                </a:cubicBezTo>
                <a:lnTo>
                  <a:pt x="5903900" y="134003"/>
                </a:lnTo>
                <a:lnTo>
                  <a:pt x="5905112" y="130676"/>
                </a:lnTo>
                <a:close/>
                <a:moveTo>
                  <a:pt x="8733405" y="128451"/>
                </a:moveTo>
                <a:lnTo>
                  <a:pt x="8733235" y="129457"/>
                </a:lnTo>
                <a:cubicBezTo>
                  <a:pt x="8733705" y="130212"/>
                  <a:pt x="8734957" y="130715"/>
                  <a:pt x="8737462" y="130715"/>
                </a:cubicBezTo>
                <a:close/>
                <a:moveTo>
                  <a:pt x="4983011" y="127308"/>
                </a:moveTo>
                <a:cubicBezTo>
                  <a:pt x="4980191" y="126143"/>
                  <a:pt x="4974552" y="130802"/>
                  <a:pt x="4974552" y="130802"/>
                </a:cubicBezTo>
                <a:cubicBezTo>
                  <a:pt x="4974552" y="138049"/>
                  <a:pt x="4984572" y="130802"/>
                  <a:pt x="4984572" y="130802"/>
                </a:cubicBezTo>
                <a:cubicBezTo>
                  <a:pt x="4984572" y="128731"/>
                  <a:pt x="4983944" y="127696"/>
                  <a:pt x="4983011" y="127308"/>
                </a:cubicBezTo>
                <a:close/>
                <a:moveTo>
                  <a:pt x="4960877" y="127258"/>
                </a:moveTo>
                <a:cubicBezTo>
                  <a:pt x="4959364" y="127642"/>
                  <a:pt x="4957536" y="128667"/>
                  <a:pt x="4955104" y="130716"/>
                </a:cubicBezTo>
                <a:cubicBezTo>
                  <a:pt x="4974552" y="130716"/>
                  <a:pt x="4974552" y="130716"/>
                  <a:pt x="4974552" y="130716"/>
                </a:cubicBezTo>
                <a:cubicBezTo>
                  <a:pt x="4967267" y="130716"/>
                  <a:pt x="4965439" y="126105"/>
                  <a:pt x="4960877" y="127258"/>
                </a:cubicBezTo>
                <a:close/>
                <a:moveTo>
                  <a:pt x="5817596" y="127258"/>
                </a:moveTo>
                <a:cubicBezTo>
                  <a:pt x="5816712" y="127642"/>
                  <a:pt x="5816122" y="128666"/>
                  <a:pt x="5816122" y="130716"/>
                </a:cubicBezTo>
                <a:cubicBezTo>
                  <a:pt x="5816122" y="130716"/>
                  <a:pt x="5816122" y="130716"/>
                  <a:pt x="5825552" y="130716"/>
                </a:cubicBezTo>
                <a:cubicBezTo>
                  <a:pt x="5825552" y="130716"/>
                  <a:pt x="5820248" y="126105"/>
                  <a:pt x="5817596" y="127258"/>
                </a:cubicBezTo>
                <a:close/>
                <a:moveTo>
                  <a:pt x="1943002" y="126492"/>
                </a:moveTo>
                <a:cubicBezTo>
                  <a:pt x="1943002" y="134914"/>
                  <a:pt x="1932963" y="134914"/>
                  <a:pt x="1932963" y="134914"/>
                </a:cubicBezTo>
                <a:cubicBezTo>
                  <a:pt x="1943002" y="134914"/>
                  <a:pt x="1943002" y="142283"/>
                  <a:pt x="1943002" y="142283"/>
                </a:cubicBezTo>
                <a:cubicBezTo>
                  <a:pt x="1953042" y="149653"/>
                  <a:pt x="1953042" y="142283"/>
                  <a:pt x="1953042" y="134914"/>
                </a:cubicBezTo>
                <a:cubicBezTo>
                  <a:pt x="1943002" y="142283"/>
                  <a:pt x="1943002" y="126492"/>
                  <a:pt x="1943002" y="126492"/>
                </a:cubicBezTo>
                <a:close/>
                <a:moveTo>
                  <a:pt x="1995025" y="126492"/>
                </a:moveTo>
                <a:cubicBezTo>
                  <a:pt x="1983464" y="126492"/>
                  <a:pt x="1983464" y="126492"/>
                  <a:pt x="1983464" y="126492"/>
                </a:cubicBezTo>
                <a:cubicBezTo>
                  <a:pt x="1983464" y="128608"/>
                  <a:pt x="1984187" y="130193"/>
                  <a:pt x="1985090" y="131384"/>
                </a:cubicBezTo>
                <a:lnTo>
                  <a:pt x="1985170" y="131458"/>
                </a:lnTo>
                <a:lnTo>
                  <a:pt x="1985271" y="131252"/>
                </a:lnTo>
                <a:cubicBezTo>
                  <a:pt x="1988522" y="129665"/>
                  <a:pt x="1995025" y="132838"/>
                  <a:pt x="1995025" y="126492"/>
                </a:cubicBezTo>
                <a:close/>
                <a:moveTo>
                  <a:pt x="2259502" y="126492"/>
                </a:moveTo>
                <a:cubicBezTo>
                  <a:pt x="2249563" y="126492"/>
                  <a:pt x="2239625" y="126492"/>
                  <a:pt x="2249563" y="134955"/>
                </a:cubicBezTo>
                <a:cubicBezTo>
                  <a:pt x="2259502" y="134955"/>
                  <a:pt x="2269440" y="126492"/>
                  <a:pt x="2259502" y="126492"/>
                </a:cubicBezTo>
                <a:close/>
                <a:moveTo>
                  <a:pt x="11217278" y="126492"/>
                </a:moveTo>
                <a:cubicBezTo>
                  <a:pt x="11217278" y="134914"/>
                  <a:pt x="11207239" y="134914"/>
                  <a:pt x="11207239" y="134914"/>
                </a:cubicBezTo>
                <a:cubicBezTo>
                  <a:pt x="11217278" y="134914"/>
                  <a:pt x="11217278" y="142283"/>
                  <a:pt x="11217278" y="142283"/>
                </a:cubicBezTo>
                <a:cubicBezTo>
                  <a:pt x="11227318" y="149653"/>
                  <a:pt x="11227318" y="142283"/>
                  <a:pt x="11227318" y="134914"/>
                </a:cubicBezTo>
                <a:cubicBezTo>
                  <a:pt x="11217278" y="142283"/>
                  <a:pt x="11217278" y="126492"/>
                  <a:pt x="11217278" y="126492"/>
                </a:cubicBezTo>
                <a:close/>
                <a:moveTo>
                  <a:pt x="11269301" y="126492"/>
                </a:moveTo>
                <a:cubicBezTo>
                  <a:pt x="11257740" y="126492"/>
                  <a:pt x="11257740" y="126492"/>
                  <a:pt x="11257740" y="126492"/>
                </a:cubicBezTo>
                <a:cubicBezTo>
                  <a:pt x="11257740" y="128608"/>
                  <a:pt x="11258463" y="130193"/>
                  <a:pt x="11259366" y="131384"/>
                </a:cubicBezTo>
                <a:lnTo>
                  <a:pt x="11259446" y="131458"/>
                </a:lnTo>
                <a:lnTo>
                  <a:pt x="11259547" y="131252"/>
                </a:lnTo>
                <a:cubicBezTo>
                  <a:pt x="11262798" y="129665"/>
                  <a:pt x="11269301" y="132838"/>
                  <a:pt x="11269301" y="126492"/>
                </a:cubicBezTo>
                <a:close/>
                <a:moveTo>
                  <a:pt x="11533777" y="126492"/>
                </a:moveTo>
                <a:cubicBezTo>
                  <a:pt x="11523839" y="126492"/>
                  <a:pt x="11513901" y="126492"/>
                  <a:pt x="11523839" y="134955"/>
                </a:cubicBezTo>
                <a:cubicBezTo>
                  <a:pt x="11533777" y="134955"/>
                  <a:pt x="11543716" y="126492"/>
                  <a:pt x="11533777" y="126492"/>
                </a:cubicBezTo>
                <a:close/>
                <a:moveTo>
                  <a:pt x="6514781" y="124590"/>
                </a:moveTo>
                <a:cubicBezTo>
                  <a:pt x="6512276" y="124590"/>
                  <a:pt x="6509771" y="126660"/>
                  <a:pt x="6509771" y="130802"/>
                </a:cubicBezTo>
                <a:cubicBezTo>
                  <a:pt x="6519790" y="130802"/>
                  <a:pt x="6519790" y="138049"/>
                  <a:pt x="6519790" y="138049"/>
                </a:cubicBezTo>
                <a:cubicBezTo>
                  <a:pt x="6519790" y="130802"/>
                  <a:pt x="6519790" y="130802"/>
                  <a:pt x="6519790" y="130802"/>
                </a:cubicBezTo>
                <a:cubicBezTo>
                  <a:pt x="6519790" y="126660"/>
                  <a:pt x="6517285" y="124590"/>
                  <a:pt x="6514781" y="124590"/>
                </a:cubicBezTo>
                <a:close/>
                <a:moveTo>
                  <a:pt x="5538835" y="122760"/>
                </a:moveTo>
                <a:cubicBezTo>
                  <a:pt x="5538835" y="130925"/>
                  <a:pt x="5519332" y="122760"/>
                  <a:pt x="5519332" y="130925"/>
                </a:cubicBezTo>
                <a:cubicBezTo>
                  <a:pt x="5529084" y="130925"/>
                  <a:pt x="5529084" y="122760"/>
                  <a:pt x="5529084" y="130925"/>
                </a:cubicBezTo>
                <a:cubicBezTo>
                  <a:pt x="5529084" y="130925"/>
                  <a:pt x="5529084" y="138069"/>
                  <a:pt x="5519332" y="138069"/>
                </a:cubicBezTo>
                <a:cubicBezTo>
                  <a:pt x="5529084" y="145214"/>
                  <a:pt x="5538835" y="138069"/>
                  <a:pt x="5538835" y="138069"/>
                </a:cubicBezTo>
                <a:cubicBezTo>
                  <a:pt x="5538835" y="138069"/>
                  <a:pt x="5538835" y="130925"/>
                  <a:pt x="5538835" y="122760"/>
                </a:cubicBezTo>
                <a:close/>
                <a:moveTo>
                  <a:pt x="5252066" y="122743"/>
                </a:moveTo>
                <a:cubicBezTo>
                  <a:pt x="5242296" y="122743"/>
                  <a:pt x="5242296" y="130888"/>
                  <a:pt x="5242296" y="130888"/>
                </a:cubicBezTo>
                <a:cubicBezTo>
                  <a:pt x="5242296" y="130888"/>
                  <a:pt x="5252066" y="130888"/>
                  <a:pt x="5252066" y="122743"/>
                </a:cubicBezTo>
                <a:close/>
                <a:moveTo>
                  <a:pt x="4648664" y="122519"/>
                </a:moveTo>
                <a:cubicBezTo>
                  <a:pt x="4648664" y="130716"/>
                  <a:pt x="4648664" y="130716"/>
                  <a:pt x="4648664" y="130716"/>
                </a:cubicBezTo>
                <a:cubicBezTo>
                  <a:pt x="4658675" y="130716"/>
                  <a:pt x="4658675" y="130716"/>
                  <a:pt x="4658675" y="130716"/>
                </a:cubicBezTo>
                <a:cubicBezTo>
                  <a:pt x="4658675" y="122519"/>
                  <a:pt x="4658675" y="122519"/>
                  <a:pt x="4648664" y="122519"/>
                </a:cubicBezTo>
                <a:close/>
                <a:moveTo>
                  <a:pt x="4707010" y="122519"/>
                </a:moveTo>
                <a:cubicBezTo>
                  <a:pt x="4707010" y="122519"/>
                  <a:pt x="4717019" y="122519"/>
                  <a:pt x="4717019" y="130716"/>
                </a:cubicBezTo>
                <a:cubicBezTo>
                  <a:pt x="4717019" y="122519"/>
                  <a:pt x="4717019" y="122519"/>
                  <a:pt x="4707010" y="122519"/>
                </a:cubicBezTo>
                <a:close/>
                <a:moveTo>
                  <a:pt x="4707010" y="122519"/>
                </a:moveTo>
                <a:cubicBezTo>
                  <a:pt x="4707010" y="130716"/>
                  <a:pt x="4697583" y="130716"/>
                  <a:pt x="4707010" y="130716"/>
                </a:cubicBezTo>
                <a:cubicBezTo>
                  <a:pt x="4707010" y="130716"/>
                  <a:pt x="4707010" y="130716"/>
                  <a:pt x="4707010" y="122519"/>
                </a:cubicBezTo>
                <a:close/>
                <a:moveTo>
                  <a:pt x="4875545" y="122519"/>
                </a:moveTo>
                <a:cubicBezTo>
                  <a:pt x="4875545" y="130716"/>
                  <a:pt x="4875545" y="122519"/>
                  <a:pt x="4875545" y="130716"/>
                </a:cubicBezTo>
                <a:cubicBezTo>
                  <a:pt x="4875545" y="130716"/>
                  <a:pt x="4885566" y="122519"/>
                  <a:pt x="4875545" y="122519"/>
                </a:cubicBezTo>
                <a:close/>
                <a:moveTo>
                  <a:pt x="4895296" y="122519"/>
                </a:moveTo>
                <a:cubicBezTo>
                  <a:pt x="4895296" y="122519"/>
                  <a:pt x="4885566" y="130716"/>
                  <a:pt x="4895296" y="130716"/>
                </a:cubicBezTo>
                <a:cubicBezTo>
                  <a:pt x="4895296" y="130716"/>
                  <a:pt x="4895296" y="130716"/>
                  <a:pt x="4905014" y="130716"/>
                </a:cubicBezTo>
                <a:cubicBezTo>
                  <a:pt x="4905014" y="130716"/>
                  <a:pt x="4905014" y="122519"/>
                  <a:pt x="4895296" y="122519"/>
                </a:cubicBezTo>
                <a:close/>
                <a:moveTo>
                  <a:pt x="4925637" y="122519"/>
                </a:moveTo>
                <a:cubicBezTo>
                  <a:pt x="4925637" y="122519"/>
                  <a:pt x="4925637" y="130802"/>
                  <a:pt x="4916208" y="130802"/>
                </a:cubicBezTo>
                <a:cubicBezTo>
                  <a:pt x="4916208" y="138049"/>
                  <a:pt x="4916208" y="138049"/>
                  <a:pt x="4925637" y="138049"/>
                </a:cubicBezTo>
                <a:cubicBezTo>
                  <a:pt x="4925637" y="130802"/>
                  <a:pt x="4925637" y="130802"/>
                  <a:pt x="4925637" y="122519"/>
                </a:cubicBezTo>
                <a:close/>
                <a:moveTo>
                  <a:pt x="4945677" y="122519"/>
                </a:moveTo>
                <a:cubicBezTo>
                  <a:pt x="4945677" y="130802"/>
                  <a:pt x="4935656" y="130802"/>
                  <a:pt x="4945677" y="138049"/>
                </a:cubicBezTo>
                <a:cubicBezTo>
                  <a:pt x="4945677" y="130802"/>
                  <a:pt x="4945677" y="130802"/>
                  <a:pt x="4945677" y="122519"/>
                </a:cubicBezTo>
                <a:close/>
                <a:moveTo>
                  <a:pt x="5133380" y="122519"/>
                </a:moveTo>
                <a:cubicBezTo>
                  <a:pt x="5123661" y="122519"/>
                  <a:pt x="5123661" y="122519"/>
                  <a:pt x="5123661" y="122519"/>
                </a:cubicBezTo>
                <a:cubicBezTo>
                  <a:pt x="5123661" y="130716"/>
                  <a:pt x="5123661" y="130716"/>
                  <a:pt x="5133380" y="130716"/>
                </a:cubicBezTo>
                <a:cubicBezTo>
                  <a:pt x="5133380" y="130716"/>
                  <a:pt x="5143109" y="130716"/>
                  <a:pt x="5133380" y="122519"/>
                </a:cubicBezTo>
                <a:close/>
                <a:moveTo>
                  <a:pt x="5162549" y="122519"/>
                </a:moveTo>
                <a:cubicBezTo>
                  <a:pt x="5162549" y="122519"/>
                  <a:pt x="5162549" y="130716"/>
                  <a:pt x="5172568" y="130716"/>
                </a:cubicBezTo>
                <a:cubicBezTo>
                  <a:pt x="5172568" y="130716"/>
                  <a:pt x="5172568" y="122519"/>
                  <a:pt x="5162549" y="122519"/>
                </a:cubicBezTo>
                <a:close/>
                <a:moveTo>
                  <a:pt x="5282774" y="122519"/>
                </a:moveTo>
                <a:cubicBezTo>
                  <a:pt x="5282774" y="130716"/>
                  <a:pt x="5282774" y="122519"/>
                  <a:pt x="5282774" y="130716"/>
                </a:cubicBezTo>
                <a:cubicBezTo>
                  <a:pt x="5292203" y="130716"/>
                  <a:pt x="5292203" y="130716"/>
                  <a:pt x="5292203" y="130716"/>
                </a:cubicBezTo>
                <a:cubicBezTo>
                  <a:pt x="5282774" y="130716"/>
                  <a:pt x="5282774" y="122519"/>
                  <a:pt x="5282774" y="122519"/>
                </a:cubicBezTo>
                <a:close/>
                <a:moveTo>
                  <a:pt x="5420678" y="122519"/>
                </a:moveTo>
                <a:cubicBezTo>
                  <a:pt x="5420678" y="122519"/>
                  <a:pt x="5420678" y="130716"/>
                  <a:pt x="5410659" y="130716"/>
                </a:cubicBezTo>
                <a:cubicBezTo>
                  <a:pt x="5420678" y="130716"/>
                  <a:pt x="5420678" y="130716"/>
                  <a:pt x="5420678" y="130716"/>
                </a:cubicBezTo>
                <a:cubicBezTo>
                  <a:pt x="5420678" y="130716"/>
                  <a:pt x="5420678" y="130716"/>
                  <a:pt x="5420678" y="122519"/>
                </a:cubicBezTo>
                <a:close/>
                <a:moveTo>
                  <a:pt x="5589228" y="122519"/>
                </a:moveTo>
                <a:cubicBezTo>
                  <a:pt x="5579504" y="122519"/>
                  <a:pt x="5579504" y="122519"/>
                  <a:pt x="5569780" y="122519"/>
                </a:cubicBezTo>
                <a:cubicBezTo>
                  <a:pt x="5579504" y="122519"/>
                  <a:pt x="5569780" y="130802"/>
                  <a:pt x="5569780" y="130802"/>
                </a:cubicBezTo>
                <a:cubicBezTo>
                  <a:pt x="5574642" y="134426"/>
                  <a:pt x="5577073" y="134426"/>
                  <a:pt x="5579504" y="132484"/>
                </a:cubicBezTo>
                <a:lnTo>
                  <a:pt x="5579688" y="132290"/>
                </a:lnTo>
                <a:lnTo>
                  <a:pt x="5580606" y="135056"/>
                </a:lnTo>
                <a:cubicBezTo>
                  <a:pt x="5582892" y="138069"/>
                  <a:pt x="5586549" y="138069"/>
                  <a:pt x="5579235" y="138069"/>
                </a:cubicBezTo>
                <a:cubicBezTo>
                  <a:pt x="5579235" y="145214"/>
                  <a:pt x="5588986" y="138069"/>
                  <a:pt x="5588986" y="145214"/>
                </a:cubicBezTo>
                <a:cubicBezTo>
                  <a:pt x="5579235" y="145214"/>
                  <a:pt x="5579235" y="152358"/>
                  <a:pt x="5579235" y="159502"/>
                </a:cubicBezTo>
                <a:cubicBezTo>
                  <a:pt x="5579235" y="152358"/>
                  <a:pt x="5588986" y="159502"/>
                  <a:pt x="5598738" y="152358"/>
                </a:cubicBezTo>
                <a:cubicBezTo>
                  <a:pt x="5598738" y="159502"/>
                  <a:pt x="5608490" y="152358"/>
                  <a:pt x="5608490" y="159502"/>
                </a:cubicBezTo>
                <a:cubicBezTo>
                  <a:pt x="5598738" y="159502"/>
                  <a:pt x="5598738" y="166646"/>
                  <a:pt x="5588986" y="173790"/>
                </a:cubicBezTo>
                <a:cubicBezTo>
                  <a:pt x="5598738" y="173790"/>
                  <a:pt x="5598738" y="180935"/>
                  <a:pt x="5588986" y="180935"/>
                </a:cubicBezTo>
                <a:cubicBezTo>
                  <a:pt x="5596300" y="186293"/>
                  <a:pt x="5598129" y="187632"/>
                  <a:pt x="5602700" y="184953"/>
                </a:cubicBezTo>
                <a:lnTo>
                  <a:pt x="5605783" y="182813"/>
                </a:lnTo>
                <a:lnTo>
                  <a:pt x="5603614" y="180935"/>
                </a:lnTo>
                <a:cubicBezTo>
                  <a:pt x="5601176" y="179149"/>
                  <a:pt x="5598738" y="177363"/>
                  <a:pt x="5598738" y="173790"/>
                </a:cubicBezTo>
                <a:cubicBezTo>
                  <a:pt x="5608490" y="173790"/>
                  <a:pt x="5608490" y="173790"/>
                  <a:pt x="5608490" y="173790"/>
                </a:cubicBezTo>
                <a:cubicBezTo>
                  <a:pt x="5618241" y="173790"/>
                  <a:pt x="5618241" y="166646"/>
                  <a:pt x="5618241" y="159502"/>
                </a:cubicBezTo>
                <a:cubicBezTo>
                  <a:pt x="5608490" y="159502"/>
                  <a:pt x="5608490" y="152358"/>
                  <a:pt x="5608490" y="152358"/>
                </a:cubicBezTo>
                <a:cubicBezTo>
                  <a:pt x="5618241" y="152358"/>
                  <a:pt x="5608490" y="159502"/>
                  <a:pt x="5618241" y="159502"/>
                </a:cubicBezTo>
                <a:cubicBezTo>
                  <a:pt x="5618241" y="152358"/>
                  <a:pt x="5627993" y="152358"/>
                  <a:pt x="5627993" y="145214"/>
                </a:cubicBezTo>
                <a:cubicBezTo>
                  <a:pt x="5618241" y="152358"/>
                  <a:pt x="5618241" y="145214"/>
                  <a:pt x="5618241" y="145214"/>
                </a:cubicBezTo>
                <a:cubicBezTo>
                  <a:pt x="5608490" y="138069"/>
                  <a:pt x="5608490" y="145214"/>
                  <a:pt x="5608490" y="145214"/>
                </a:cubicBezTo>
                <a:cubicBezTo>
                  <a:pt x="5608490" y="145214"/>
                  <a:pt x="5598738" y="145214"/>
                  <a:pt x="5608490" y="138069"/>
                </a:cubicBezTo>
                <a:cubicBezTo>
                  <a:pt x="5608490" y="138069"/>
                  <a:pt x="5608490" y="138069"/>
                  <a:pt x="5618241" y="130925"/>
                </a:cubicBezTo>
                <a:cubicBezTo>
                  <a:pt x="5608490" y="130925"/>
                  <a:pt x="5598738" y="138069"/>
                  <a:pt x="5598738" y="130925"/>
                </a:cubicBezTo>
                <a:cubicBezTo>
                  <a:pt x="5591424" y="130925"/>
                  <a:pt x="5589596" y="134944"/>
                  <a:pt x="5585025" y="133939"/>
                </a:cubicBezTo>
                <a:lnTo>
                  <a:pt x="5580406" y="131535"/>
                </a:lnTo>
                <a:lnTo>
                  <a:pt x="5583455" y="128327"/>
                </a:lnTo>
                <a:cubicBezTo>
                  <a:pt x="5584974" y="126596"/>
                  <a:pt x="5586797" y="124590"/>
                  <a:pt x="5589228" y="122519"/>
                </a:cubicBezTo>
                <a:close/>
                <a:moveTo>
                  <a:pt x="5608676" y="122519"/>
                </a:moveTo>
                <a:cubicBezTo>
                  <a:pt x="5598658" y="130716"/>
                  <a:pt x="5598658" y="130716"/>
                  <a:pt x="5608676" y="130716"/>
                </a:cubicBezTo>
                <a:cubicBezTo>
                  <a:pt x="5608676" y="122519"/>
                  <a:pt x="5608676" y="122519"/>
                  <a:pt x="5608676" y="122519"/>
                </a:cubicBezTo>
                <a:close/>
                <a:moveTo>
                  <a:pt x="5658770" y="122519"/>
                </a:moveTo>
                <a:cubicBezTo>
                  <a:pt x="5647552" y="122519"/>
                  <a:pt x="5647552" y="122519"/>
                  <a:pt x="5647552" y="122519"/>
                </a:cubicBezTo>
                <a:cubicBezTo>
                  <a:pt x="5637736" y="130802"/>
                  <a:pt x="5627921" y="130802"/>
                  <a:pt x="5618105" y="138049"/>
                </a:cubicBezTo>
                <a:cubicBezTo>
                  <a:pt x="5627921" y="138049"/>
                  <a:pt x="5627921" y="138049"/>
                  <a:pt x="5637736" y="138049"/>
                </a:cubicBezTo>
                <a:cubicBezTo>
                  <a:pt x="5637736" y="130802"/>
                  <a:pt x="5647552" y="122519"/>
                  <a:pt x="5658770" y="122519"/>
                </a:cubicBezTo>
                <a:close/>
                <a:moveTo>
                  <a:pt x="5866216" y="122519"/>
                </a:moveTo>
                <a:cubicBezTo>
                  <a:pt x="5856197" y="122519"/>
                  <a:pt x="5856197" y="122519"/>
                  <a:pt x="5856197" y="130802"/>
                </a:cubicBezTo>
                <a:cubicBezTo>
                  <a:pt x="5856197" y="130802"/>
                  <a:pt x="5866216" y="138049"/>
                  <a:pt x="5866216" y="130802"/>
                </a:cubicBezTo>
                <a:cubicBezTo>
                  <a:pt x="5866216" y="130802"/>
                  <a:pt x="5866216" y="130802"/>
                  <a:pt x="5866216" y="122519"/>
                </a:cubicBezTo>
                <a:close/>
                <a:moveTo>
                  <a:pt x="5905112" y="122519"/>
                </a:moveTo>
                <a:cubicBezTo>
                  <a:pt x="5885860" y="130676"/>
                  <a:pt x="5885860" y="122519"/>
                  <a:pt x="5876235" y="122519"/>
                </a:cubicBezTo>
                <a:cubicBezTo>
                  <a:pt x="5876235" y="130676"/>
                  <a:pt x="5876235" y="130676"/>
                  <a:pt x="5876235" y="130676"/>
                </a:cubicBezTo>
                <a:cubicBezTo>
                  <a:pt x="5883454" y="124558"/>
                  <a:pt x="5890674" y="127617"/>
                  <a:pt x="5897893" y="129529"/>
                </a:cubicBezTo>
                <a:lnTo>
                  <a:pt x="5901439" y="130093"/>
                </a:lnTo>
                <a:lnTo>
                  <a:pt x="5901051" y="127346"/>
                </a:lnTo>
                <a:cubicBezTo>
                  <a:pt x="5901503" y="126088"/>
                  <a:pt x="5902706" y="124558"/>
                  <a:pt x="5905112" y="122519"/>
                </a:cubicBezTo>
                <a:close/>
                <a:moveTo>
                  <a:pt x="5984673" y="122519"/>
                </a:moveTo>
                <a:cubicBezTo>
                  <a:pt x="5984673" y="130716"/>
                  <a:pt x="5994397" y="130716"/>
                  <a:pt x="5994397" y="130716"/>
                </a:cubicBezTo>
                <a:cubicBezTo>
                  <a:pt x="6004121" y="130716"/>
                  <a:pt x="6004121" y="130716"/>
                  <a:pt x="6004121" y="130716"/>
                </a:cubicBezTo>
                <a:cubicBezTo>
                  <a:pt x="5994397" y="130716"/>
                  <a:pt x="5994397" y="130716"/>
                  <a:pt x="5984673" y="122519"/>
                </a:cubicBezTo>
                <a:close/>
                <a:moveTo>
                  <a:pt x="6114327" y="122519"/>
                </a:moveTo>
                <a:cubicBezTo>
                  <a:pt x="6114327" y="130716"/>
                  <a:pt x="6114327" y="130716"/>
                  <a:pt x="6123756" y="130716"/>
                </a:cubicBezTo>
                <a:cubicBezTo>
                  <a:pt x="6123756" y="130716"/>
                  <a:pt x="6123756" y="122519"/>
                  <a:pt x="6114327" y="122519"/>
                </a:cubicBezTo>
                <a:close/>
                <a:moveTo>
                  <a:pt x="6707493" y="122519"/>
                </a:moveTo>
                <a:cubicBezTo>
                  <a:pt x="6707493" y="122519"/>
                  <a:pt x="6697769" y="130716"/>
                  <a:pt x="6707493" y="130716"/>
                </a:cubicBezTo>
                <a:cubicBezTo>
                  <a:pt x="6707493" y="122519"/>
                  <a:pt x="6717217" y="130716"/>
                  <a:pt x="6717217" y="130716"/>
                </a:cubicBezTo>
                <a:cubicBezTo>
                  <a:pt x="6717217" y="122519"/>
                  <a:pt x="6717217" y="122519"/>
                  <a:pt x="6707493" y="122519"/>
                </a:cubicBezTo>
                <a:close/>
                <a:moveTo>
                  <a:pt x="6746389" y="122519"/>
                </a:moveTo>
                <a:cubicBezTo>
                  <a:pt x="6746389" y="122519"/>
                  <a:pt x="6746389" y="122519"/>
                  <a:pt x="6736665" y="122519"/>
                </a:cubicBezTo>
                <a:cubicBezTo>
                  <a:pt x="6741527" y="126617"/>
                  <a:pt x="6743959" y="128667"/>
                  <a:pt x="6745174" y="129691"/>
                </a:cubicBezTo>
                <a:lnTo>
                  <a:pt x="6745227" y="129736"/>
                </a:lnTo>
                <a:lnTo>
                  <a:pt x="6742800" y="132209"/>
                </a:lnTo>
                <a:cubicBezTo>
                  <a:pt x="6741573" y="135882"/>
                  <a:pt x="6741573" y="141456"/>
                  <a:pt x="6736665" y="145002"/>
                </a:cubicBezTo>
                <a:cubicBezTo>
                  <a:pt x="6736665" y="145002"/>
                  <a:pt x="6736665" y="145002"/>
                  <a:pt x="6746481" y="145002"/>
                </a:cubicBezTo>
                <a:cubicBezTo>
                  <a:pt x="6746481" y="145002"/>
                  <a:pt x="6746481" y="145002"/>
                  <a:pt x="6746481" y="152095"/>
                </a:cubicBezTo>
                <a:cubicBezTo>
                  <a:pt x="6756296" y="159188"/>
                  <a:pt x="6756296" y="159188"/>
                  <a:pt x="6756296" y="159188"/>
                </a:cubicBezTo>
                <a:cubicBezTo>
                  <a:pt x="6767514" y="159188"/>
                  <a:pt x="6767514" y="159188"/>
                  <a:pt x="6767514" y="152095"/>
                </a:cubicBezTo>
                <a:cubicBezTo>
                  <a:pt x="6767514" y="152095"/>
                  <a:pt x="6756296" y="152095"/>
                  <a:pt x="6756296" y="145002"/>
                </a:cubicBezTo>
                <a:cubicBezTo>
                  <a:pt x="6756296" y="145002"/>
                  <a:pt x="6756296" y="137909"/>
                  <a:pt x="6767514" y="137909"/>
                </a:cubicBezTo>
                <a:cubicBezTo>
                  <a:pt x="6767514" y="137909"/>
                  <a:pt x="6756296" y="137909"/>
                  <a:pt x="6756296" y="130816"/>
                </a:cubicBezTo>
                <a:cubicBezTo>
                  <a:pt x="6753842" y="129802"/>
                  <a:pt x="6751848" y="129153"/>
                  <a:pt x="6750219" y="128807"/>
                </a:cubicBezTo>
                <a:lnTo>
                  <a:pt x="6748131" y="128704"/>
                </a:lnTo>
                <a:lnTo>
                  <a:pt x="6750492" y="125977"/>
                </a:lnTo>
                <a:cubicBezTo>
                  <a:pt x="6751859" y="122519"/>
                  <a:pt x="6746389" y="122519"/>
                  <a:pt x="6746389" y="122519"/>
                </a:cubicBezTo>
                <a:close/>
                <a:moveTo>
                  <a:pt x="6924664" y="122519"/>
                </a:moveTo>
                <a:cubicBezTo>
                  <a:pt x="6915234" y="122519"/>
                  <a:pt x="6915234" y="122519"/>
                  <a:pt x="6915234" y="122519"/>
                </a:cubicBezTo>
                <a:cubicBezTo>
                  <a:pt x="6915234" y="130716"/>
                  <a:pt x="6915234" y="130716"/>
                  <a:pt x="6924664" y="130716"/>
                </a:cubicBezTo>
                <a:cubicBezTo>
                  <a:pt x="6924664" y="122519"/>
                  <a:pt x="6924664" y="122519"/>
                  <a:pt x="6924664" y="122519"/>
                </a:cubicBezTo>
                <a:close/>
                <a:moveTo>
                  <a:pt x="7004519" y="122519"/>
                </a:moveTo>
                <a:cubicBezTo>
                  <a:pt x="6994795" y="122519"/>
                  <a:pt x="6994795" y="122519"/>
                  <a:pt x="6994795" y="122519"/>
                </a:cubicBezTo>
                <a:cubicBezTo>
                  <a:pt x="6994795" y="130716"/>
                  <a:pt x="7004519" y="130716"/>
                  <a:pt x="7004519" y="130716"/>
                </a:cubicBezTo>
                <a:cubicBezTo>
                  <a:pt x="7004519" y="130716"/>
                  <a:pt x="7014243" y="122519"/>
                  <a:pt x="7004519" y="122519"/>
                </a:cubicBezTo>
                <a:close/>
                <a:moveTo>
                  <a:pt x="7281801" y="122519"/>
                </a:moveTo>
                <a:cubicBezTo>
                  <a:pt x="7281801" y="130716"/>
                  <a:pt x="7281801" y="130716"/>
                  <a:pt x="7291231" y="130716"/>
                </a:cubicBezTo>
                <a:cubicBezTo>
                  <a:pt x="7291231" y="122519"/>
                  <a:pt x="7281801" y="122519"/>
                  <a:pt x="7281801" y="122519"/>
                </a:cubicBezTo>
                <a:close/>
                <a:moveTo>
                  <a:pt x="7331894" y="122519"/>
                </a:moveTo>
                <a:cubicBezTo>
                  <a:pt x="7331894" y="130802"/>
                  <a:pt x="7331894" y="130802"/>
                  <a:pt x="7331894" y="138049"/>
                </a:cubicBezTo>
                <a:cubicBezTo>
                  <a:pt x="7331894" y="130802"/>
                  <a:pt x="7341324" y="130802"/>
                  <a:pt x="7341324" y="130802"/>
                </a:cubicBezTo>
                <a:cubicBezTo>
                  <a:pt x="7331894" y="122519"/>
                  <a:pt x="7331894" y="122519"/>
                  <a:pt x="7331894" y="122519"/>
                </a:cubicBezTo>
                <a:close/>
                <a:moveTo>
                  <a:pt x="7479229" y="122519"/>
                </a:moveTo>
                <a:cubicBezTo>
                  <a:pt x="7469799" y="122519"/>
                  <a:pt x="7469799" y="130716"/>
                  <a:pt x="7479229" y="130716"/>
                </a:cubicBezTo>
                <a:cubicBezTo>
                  <a:pt x="7479229" y="122519"/>
                  <a:pt x="7479229" y="130716"/>
                  <a:pt x="7479229" y="122519"/>
                </a:cubicBezTo>
                <a:close/>
                <a:moveTo>
                  <a:pt x="7558788" y="122519"/>
                </a:moveTo>
                <a:cubicBezTo>
                  <a:pt x="7558788" y="130802"/>
                  <a:pt x="7558788" y="130802"/>
                  <a:pt x="7558788" y="130802"/>
                </a:cubicBezTo>
                <a:cubicBezTo>
                  <a:pt x="7568219" y="130802"/>
                  <a:pt x="7558788" y="138049"/>
                  <a:pt x="7568219" y="130802"/>
                </a:cubicBezTo>
                <a:cubicBezTo>
                  <a:pt x="7568219" y="130802"/>
                  <a:pt x="7568219" y="122519"/>
                  <a:pt x="7558788" y="122519"/>
                </a:cubicBezTo>
                <a:close/>
                <a:moveTo>
                  <a:pt x="8400363" y="122519"/>
                </a:moveTo>
                <a:cubicBezTo>
                  <a:pt x="8390344" y="122519"/>
                  <a:pt x="8390344" y="130716"/>
                  <a:pt x="8400363" y="130716"/>
                </a:cubicBezTo>
                <a:cubicBezTo>
                  <a:pt x="8400363" y="122519"/>
                  <a:pt x="8400363" y="122519"/>
                  <a:pt x="8400363" y="122519"/>
                </a:cubicBezTo>
                <a:close/>
                <a:moveTo>
                  <a:pt x="8529426" y="122519"/>
                </a:moveTo>
                <a:cubicBezTo>
                  <a:pt x="8529426" y="122519"/>
                  <a:pt x="8529426" y="122519"/>
                  <a:pt x="8529426" y="130715"/>
                </a:cubicBezTo>
                <a:cubicBezTo>
                  <a:pt x="8539151" y="122519"/>
                  <a:pt x="8539151" y="130715"/>
                  <a:pt x="8548875" y="130715"/>
                </a:cubicBezTo>
                <a:cubicBezTo>
                  <a:pt x="8539151" y="130715"/>
                  <a:pt x="8539151" y="122519"/>
                  <a:pt x="8529426" y="122519"/>
                </a:cubicBezTo>
                <a:close/>
                <a:moveTo>
                  <a:pt x="8638454" y="122519"/>
                </a:moveTo>
                <a:cubicBezTo>
                  <a:pt x="8638454" y="122519"/>
                  <a:pt x="8638454" y="130716"/>
                  <a:pt x="8628435" y="130716"/>
                </a:cubicBezTo>
                <a:cubicBezTo>
                  <a:pt x="8638454" y="130716"/>
                  <a:pt x="8638454" y="130716"/>
                  <a:pt x="8638454" y="130716"/>
                </a:cubicBezTo>
                <a:cubicBezTo>
                  <a:pt x="8638454" y="130716"/>
                  <a:pt x="8638454" y="130716"/>
                  <a:pt x="8638454" y="122519"/>
                </a:cubicBezTo>
                <a:close/>
                <a:moveTo>
                  <a:pt x="8776359" y="122519"/>
                </a:moveTo>
                <a:cubicBezTo>
                  <a:pt x="8776359" y="122519"/>
                  <a:pt x="8766340" y="122519"/>
                  <a:pt x="8766340" y="130716"/>
                </a:cubicBezTo>
                <a:cubicBezTo>
                  <a:pt x="8776359" y="130716"/>
                  <a:pt x="8776359" y="130716"/>
                  <a:pt x="8776359" y="130716"/>
                </a:cubicBezTo>
                <a:cubicBezTo>
                  <a:pt x="8776359" y="122519"/>
                  <a:pt x="8776359" y="122519"/>
                  <a:pt x="8776359" y="122519"/>
                </a:cubicBezTo>
                <a:close/>
                <a:moveTo>
                  <a:pt x="8795807" y="122519"/>
                </a:moveTo>
                <a:cubicBezTo>
                  <a:pt x="8795807" y="124558"/>
                  <a:pt x="8797096" y="126980"/>
                  <a:pt x="8799030" y="129354"/>
                </a:cubicBezTo>
                <a:lnTo>
                  <a:pt x="8801535" y="131667"/>
                </a:lnTo>
                <a:close/>
                <a:moveTo>
                  <a:pt x="6990178" y="120985"/>
                </a:moveTo>
                <a:lnTo>
                  <a:pt x="6984776" y="122519"/>
                </a:lnTo>
                <a:cubicBezTo>
                  <a:pt x="6984776" y="122519"/>
                  <a:pt x="6987207" y="122519"/>
                  <a:pt x="6989638" y="121656"/>
                </a:cubicBezTo>
                <a:close/>
                <a:moveTo>
                  <a:pt x="5474787" y="120948"/>
                </a:moveTo>
                <a:cubicBezTo>
                  <a:pt x="5474186" y="120524"/>
                  <a:pt x="5472982" y="120901"/>
                  <a:pt x="5470576" y="122663"/>
                </a:cubicBezTo>
                <a:cubicBezTo>
                  <a:pt x="5470576" y="122663"/>
                  <a:pt x="5470576" y="122663"/>
                  <a:pt x="5459575" y="130716"/>
                </a:cubicBezTo>
                <a:lnTo>
                  <a:pt x="5470772" y="130716"/>
                </a:lnTo>
                <a:lnTo>
                  <a:pt x="5480201" y="130716"/>
                </a:lnTo>
                <a:cubicBezTo>
                  <a:pt x="5472982" y="130716"/>
                  <a:pt x="5476592" y="122222"/>
                  <a:pt x="5474787" y="120948"/>
                </a:cubicBezTo>
                <a:close/>
                <a:moveTo>
                  <a:pt x="4915265" y="120891"/>
                </a:moveTo>
                <a:lnTo>
                  <a:pt x="4914816" y="121656"/>
                </a:lnTo>
                <a:cubicBezTo>
                  <a:pt x="4913413" y="122519"/>
                  <a:pt x="4910617" y="122519"/>
                  <a:pt x="4905014" y="122519"/>
                </a:cubicBezTo>
                <a:cubicBezTo>
                  <a:pt x="4905014" y="122519"/>
                  <a:pt x="4905014" y="122519"/>
                  <a:pt x="4916208" y="122519"/>
                </a:cubicBezTo>
                <a:close/>
                <a:moveTo>
                  <a:pt x="1793816" y="120291"/>
                </a:moveTo>
                <a:cubicBezTo>
                  <a:pt x="1791344" y="120980"/>
                  <a:pt x="1789367" y="122817"/>
                  <a:pt x="1789367" y="126492"/>
                </a:cubicBezTo>
                <a:cubicBezTo>
                  <a:pt x="1813097" y="126492"/>
                  <a:pt x="1801232" y="118225"/>
                  <a:pt x="1793816" y="120291"/>
                </a:cubicBezTo>
                <a:close/>
                <a:moveTo>
                  <a:pt x="11068092" y="120291"/>
                </a:moveTo>
                <a:cubicBezTo>
                  <a:pt x="11065620" y="120980"/>
                  <a:pt x="11063643" y="122817"/>
                  <a:pt x="11063643" y="126492"/>
                </a:cubicBezTo>
                <a:cubicBezTo>
                  <a:pt x="11087373" y="126492"/>
                  <a:pt x="11075507" y="118225"/>
                  <a:pt x="11068092" y="120291"/>
                </a:cubicBezTo>
                <a:close/>
                <a:moveTo>
                  <a:pt x="6769902" y="119844"/>
                </a:moveTo>
                <a:cubicBezTo>
                  <a:pt x="6762607" y="119226"/>
                  <a:pt x="6756296" y="124736"/>
                  <a:pt x="6756296" y="130816"/>
                </a:cubicBezTo>
                <a:cubicBezTo>
                  <a:pt x="6767514" y="130816"/>
                  <a:pt x="6767514" y="122709"/>
                  <a:pt x="6777330" y="122709"/>
                </a:cubicBezTo>
                <a:cubicBezTo>
                  <a:pt x="6774876" y="120936"/>
                  <a:pt x="6772334" y="120050"/>
                  <a:pt x="6769902" y="119844"/>
                </a:cubicBezTo>
                <a:close/>
                <a:moveTo>
                  <a:pt x="7129276" y="119743"/>
                </a:moveTo>
                <a:cubicBezTo>
                  <a:pt x="7127557" y="120078"/>
                  <a:pt x="7125467" y="120970"/>
                  <a:pt x="7122681" y="122754"/>
                </a:cubicBezTo>
                <a:cubicBezTo>
                  <a:pt x="7122681" y="128872"/>
                  <a:pt x="7134434" y="130402"/>
                  <a:pt x="7140311" y="133795"/>
                </a:cubicBezTo>
                <a:lnTo>
                  <a:pt x="7143371" y="137783"/>
                </a:lnTo>
                <a:lnTo>
                  <a:pt x="7143308" y="137915"/>
                </a:lnTo>
                <a:lnTo>
                  <a:pt x="7143487" y="137934"/>
                </a:lnTo>
                <a:lnTo>
                  <a:pt x="7143576" y="138049"/>
                </a:lnTo>
                <a:lnTo>
                  <a:pt x="7143640" y="137950"/>
                </a:lnTo>
                <a:lnTo>
                  <a:pt x="7151945" y="138814"/>
                </a:lnTo>
                <a:cubicBezTo>
                  <a:pt x="7153179" y="139712"/>
                  <a:pt x="7153179" y="141508"/>
                  <a:pt x="7153179" y="145100"/>
                </a:cubicBezTo>
                <a:cubicBezTo>
                  <a:pt x="7160583" y="145100"/>
                  <a:pt x="7162433" y="149142"/>
                  <a:pt x="7167061" y="151163"/>
                </a:cubicBezTo>
                <a:lnTo>
                  <a:pt x="7172783" y="152259"/>
                </a:lnTo>
                <a:lnTo>
                  <a:pt x="7172774" y="152286"/>
                </a:lnTo>
                <a:lnTo>
                  <a:pt x="7173068" y="152286"/>
                </a:lnTo>
                <a:lnTo>
                  <a:pt x="7167447" y="156276"/>
                </a:lnTo>
                <a:cubicBezTo>
                  <a:pt x="7163344" y="159188"/>
                  <a:pt x="7163344" y="159188"/>
                  <a:pt x="7163344" y="159188"/>
                </a:cubicBezTo>
                <a:cubicBezTo>
                  <a:pt x="7163344" y="159188"/>
                  <a:pt x="7163344" y="159188"/>
                  <a:pt x="7173069" y="159188"/>
                </a:cubicBezTo>
                <a:cubicBezTo>
                  <a:pt x="7180362" y="154011"/>
                  <a:pt x="7176715" y="156600"/>
                  <a:pt x="7174436" y="155305"/>
                </a:cubicBezTo>
                <a:lnTo>
                  <a:pt x="7173069" y="152286"/>
                </a:lnTo>
                <a:lnTo>
                  <a:pt x="7192222" y="152286"/>
                </a:lnTo>
                <a:cubicBezTo>
                  <a:pt x="7192222" y="144952"/>
                  <a:pt x="7182498" y="144952"/>
                  <a:pt x="7192222" y="144952"/>
                </a:cubicBezTo>
                <a:cubicBezTo>
                  <a:pt x="7182498" y="144952"/>
                  <a:pt x="7182498" y="144952"/>
                  <a:pt x="7182498" y="144952"/>
                </a:cubicBezTo>
                <a:cubicBezTo>
                  <a:pt x="7182498" y="144952"/>
                  <a:pt x="7177028" y="144952"/>
                  <a:pt x="7174293" y="148046"/>
                </a:cubicBezTo>
                <a:lnTo>
                  <a:pt x="7172922" y="151872"/>
                </a:lnTo>
                <a:lnTo>
                  <a:pt x="7172922" y="148132"/>
                </a:lnTo>
                <a:cubicBezTo>
                  <a:pt x="7172922" y="145100"/>
                  <a:pt x="7172922" y="145100"/>
                  <a:pt x="7172922" y="145100"/>
                </a:cubicBezTo>
                <a:lnTo>
                  <a:pt x="7172922" y="144202"/>
                </a:lnTo>
                <a:cubicBezTo>
                  <a:pt x="7172922" y="143753"/>
                  <a:pt x="7172922" y="143080"/>
                  <a:pt x="7172922" y="142069"/>
                </a:cubicBezTo>
                <a:cubicBezTo>
                  <a:pt x="7172922" y="141059"/>
                  <a:pt x="7172922" y="139712"/>
                  <a:pt x="7172922" y="137915"/>
                </a:cubicBezTo>
                <a:lnTo>
                  <a:pt x="7172922" y="135221"/>
                </a:lnTo>
                <a:cubicBezTo>
                  <a:pt x="7172922" y="132527"/>
                  <a:pt x="7172922" y="130730"/>
                  <a:pt x="7172922" y="130730"/>
                </a:cubicBezTo>
                <a:cubicBezTo>
                  <a:pt x="7182793" y="130730"/>
                  <a:pt x="7172922" y="137915"/>
                  <a:pt x="7172922" y="137915"/>
                </a:cubicBezTo>
                <a:cubicBezTo>
                  <a:pt x="7182793" y="137915"/>
                  <a:pt x="7182793" y="130730"/>
                  <a:pt x="7182793" y="122519"/>
                </a:cubicBezTo>
                <a:cubicBezTo>
                  <a:pt x="7172922" y="130730"/>
                  <a:pt x="7163050" y="122519"/>
                  <a:pt x="7163050" y="130730"/>
                </a:cubicBezTo>
                <a:cubicBezTo>
                  <a:pt x="7153179" y="130730"/>
                  <a:pt x="7163050" y="122519"/>
                  <a:pt x="7153179" y="122519"/>
                </a:cubicBezTo>
                <a:cubicBezTo>
                  <a:pt x="7148244" y="122519"/>
                  <a:pt x="7148244" y="124572"/>
                  <a:pt x="7148244" y="127523"/>
                </a:cubicBezTo>
                <a:lnTo>
                  <a:pt x="7145626" y="133035"/>
                </a:lnTo>
                <a:lnTo>
                  <a:pt x="7143576" y="130784"/>
                </a:lnTo>
                <a:cubicBezTo>
                  <a:pt x="7141138" y="128872"/>
                  <a:pt x="7138700" y="126833"/>
                  <a:pt x="7143576" y="122754"/>
                </a:cubicBezTo>
                <a:cubicBezTo>
                  <a:pt x="7136263" y="122754"/>
                  <a:pt x="7134434" y="118739"/>
                  <a:pt x="7129276" y="119743"/>
                </a:cubicBezTo>
                <a:close/>
                <a:moveTo>
                  <a:pt x="5053978" y="119690"/>
                </a:moveTo>
                <a:cubicBezTo>
                  <a:pt x="5053820" y="120020"/>
                  <a:pt x="5053820" y="120901"/>
                  <a:pt x="5053820" y="122663"/>
                </a:cubicBezTo>
                <a:cubicBezTo>
                  <a:pt x="5044092" y="122663"/>
                  <a:pt x="5044092" y="122663"/>
                  <a:pt x="5053820" y="130716"/>
                </a:cubicBezTo>
                <a:cubicBezTo>
                  <a:pt x="5063541" y="122663"/>
                  <a:pt x="5063541" y="122663"/>
                  <a:pt x="5063541" y="122663"/>
                </a:cubicBezTo>
                <a:cubicBezTo>
                  <a:pt x="5056253" y="122663"/>
                  <a:pt x="5054426" y="118699"/>
                  <a:pt x="5053978" y="119690"/>
                </a:cubicBezTo>
                <a:close/>
                <a:moveTo>
                  <a:pt x="6055734" y="119690"/>
                </a:moveTo>
                <a:cubicBezTo>
                  <a:pt x="6054822" y="120020"/>
                  <a:pt x="6054214" y="120901"/>
                  <a:pt x="6054214" y="122663"/>
                </a:cubicBezTo>
                <a:cubicBezTo>
                  <a:pt x="6054214" y="130716"/>
                  <a:pt x="6063938" y="122663"/>
                  <a:pt x="6063938" y="130716"/>
                </a:cubicBezTo>
                <a:cubicBezTo>
                  <a:pt x="6073663" y="130716"/>
                  <a:pt x="6073663" y="130716"/>
                  <a:pt x="6073663" y="130716"/>
                </a:cubicBezTo>
                <a:cubicBezTo>
                  <a:pt x="6073663" y="122663"/>
                  <a:pt x="6073663" y="122663"/>
                  <a:pt x="6063938" y="122663"/>
                </a:cubicBezTo>
                <a:cubicBezTo>
                  <a:pt x="6063938" y="122663"/>
                  <a:pt x="6058469" y="118699"/>
                  <a:pt x="6055734" y="119690"/>
                </a:cubicBezTo>
                <a:close/>
                <a:moveTo>
                  <a:pt x="8178670" y="119690"/>
                </a:moveTo>
                <a:cubicBezTo>
                  <a:pt x="8177261" y="120020"/>
                  <a:pt x="8175382" y="120901"/>
                  <a:pt x="8172877" y="122663"/>
                </a:cubicBezTo>
                <a:cubicBezTo>
                  <a:pt x="8172877" y="122663"/>
                  <a:pt x="8172877" y="122663"/>
                  <a:pt x="8172877" y="130716"/>
                </a:cubicBezTo>
                <a:cubicBezTo>
                  <a:pt x="8182896" y="130716"/>
                  <a:pt x="8182896" y="122663"/>
                  <a:pt x="8182896" y="122663"/>
                </a:cubicBezTo>
                <a:cubicBezTo>
                  <a:pt x="8182896" y="122663"/>
                  <a:pt x="8182896" y="118699"/>
                  <a:pt x="8178670" y="119690"/>
                </a:cubicBezTo>
                <a:close/>
                <a:moveTo>
                  <a:pt x="1574987" y="119365"/>
                </a:moveTo>
                <a:cubicBezTo>
                  <a:pt x="1574987" y="126735"/>
                  <a:pt x="1574987" y="126735"/>
                  <a:pt x="1564846" y="126735"/>
                </a:cubicBezTo>
                <a:cubicBezTo>
                  <a:pt x="1564846" y="135157"/>
                  <a:pt x="1585128" y="126735"/>
                  <a:pt x="1585128" y="142526"/>
                </a:cubicBezTo>
                <a:cubicBezTo>
                  <a:pt x="1595269" y="142526"/>
                  <a:pt x="1595269" y="135157"/>
                  <a:pt x="1595269" y="135157"/>
                </a:cubicBezTo>
                <a:cubicBezTo>
                  <a:pt x="1585128" y="135157"/>
                  <a:pt x="1585128" y="126735"/>
                  <a:pt x="1574987" y="119365"/>
                </a:cubicBezTo>
                <a:close/>
                <a:moveTo>
                  <a:pt x="2045223" y="119365"/>
                </a:moveTo>
                <a:cubicBezTo>
                  <a:pt x="2045223" y="126640"/>
                  <a:pt x="2035184" y="119365"/>
                  <a:pt x="2035184" y="134955"/>
                </a:cubicBezTo>
                <a:cubicBezTo>
                  <a:pt x="2045223" y="134955"/>
                  <a:pt x="2045223" y="134955"/>
                  <a:pt x="2045223" y="134955"/>
                </a:cubicBezTo>
                <a:cubicBezTo>
                  <a:pt x="2045223" y="126640"/>
                  <a:pt x="2055263" y="119365"/>
                  <a:pt x="2045223" y="119365"/>
                </a:cubicBezTo>
                <a:close/>
                <a:moveTo>
                  <a:pt x="2383221" y="119365"/>
                </a:moveTo>
                <a:cubicBezTo>
                  <a:pt x="2383221" y="126640"/>
                  <a:pt x="2371660" y="126640"/>
                  <a:pt x="2371660" y="126640"/>
                </a:cubicBezTo>
                <a:cubicBezTo>
                  <a:pt x="2371660" y="134955"/>
                  <a:pt x="2383221" y="126640"/>
                  <a:pt x="2383221" y="119365"/>
                </a:cubicBezTo>
                <a:close/>
                <a:moveTo>
                  <a:pt x="10849263" y="119365"/>
                </a:moveTo>
                <a:cubicBezTo>
                  <a:pt x="10849263" y="126735"/>
                  <a:pt x="10849263" y="126735"/>
                  <a:pt x="10839122" y="126735"/>
                </a:cubicBezTo>
                <a:cubicBezTo>
                  <a:pt x="10839122" y="135157"/>
                  <a:pt x="10859404" y="126735"/>
                  <a:pt x="10859404" y="142526"/>
                </a:cubicBezTo>
                <a:cubicBezTo>
                  <a:pt x="10869545" y="142526"/>
                  <a:pt x="10869545" y="135157"/>
                  <a:pt x="10869545" y="135157"/>
                </a:cubicBezTo>
                <a:cubicBezTo>
                  <a:pt x="10859404" y="135157"/>
                  <a:pt x="10859404" y="126735"/>
                  <a:pt x="10849263" y="119365"/>
                </a:cubicBezTo>
                <a:close/>
                <a:moveTo>
                  <a:pt x="11319499" y="119365"/>
                </a:moveTo>
                <a:cubicBezTo>
                  <a:pt x="11319499" y="126640"/>
                  <a:pt x="11309459" y="119365"/>
                  <a:pt x="11309459" y="134955"/>
                </a:cubicBezTo>
                <a:cubicBezTo>
                  <a:pt x="11319499" y="134955"/>
                  <a:pt x="11319499" y="134955"/>
                  <a:pt x="11319499" y="134955"/>
                </a:cubicBezTo>
                <a:cubicBezTo>
                  <a:pt x="11319499" y="126640"/>
                  <a:pt x="11329538" y="119365"/>
                  <a:pt x="11319499" y="119365"/>
                </a:cubicBezTo>
                <a:close/>
                <a:moveTo>
                  <a:pt x="11657497" y="119365"/>
                </a:moveTo>
                <a:cubicBezTo>
                  <a:pt x="11657497" y="126640"/>
                  <a:pt x="11645936" y="126640"/>
                  <a:pt x="11645936" y="126640"/>
                </a:cubicBezTo>
                <a:cubicBezTo>
                  <a:pt x="11645936" y="134955"/>
                  <a:pt x="11657497" y="126640"/>
                  <a:pt x="11657497" y="119365"/>
                </a:cubicBezTo>
                <a:close/>
                <a:moveTo>
                  <a:pt x="5534125" y="117342"/>
                </a:moveTo>
                <a:cubicBezTo>
                  <a:pt x="5531621" y="117342"/>
                  <a:pt x="5529116" y="119068"/>
                  <a:pt x="5529116" y="122519"/>
                </a:cubicBezTo>
                <a:cubicBezTo>
                  <a:pt x="5539135" y="122519"/>
                  <a:pt x="5539135" y="122519"/>
                  <a:pt x="5539135" y="122519"/>
                </a:cubicBezTo>
                <a:cubicBezTo>
                  <a:pt x="5539135" y="119068"/>
                  <a:pt x="5536630" y="117342"/>
                  <a:pt x="5534125" y="117342"/>
                </a:cubicBezTo>
                <a:close/>
                <a:moveTo>
                  <a:pt x="7610135" y="117342"/>
                </a:moveTo>
                <a:cubicBezTo>
                  <a:pt x="7608883" y="117342"/>
                  <a:pt x="7608883" y="119068"/>
                  <a:pt x="7608883" y="122519"/>
                </a:cubicBezTo>
                <a:cubicBezTo>
                  <a:pt x="7618901" y="122519"/>
                  <a:pt x="7618901" y="122519"/>
                  <a:pt x="7618901" y="122519"/>
                </a:cubicBezTo>
                <a:cubicBezTo>
                  <a:pt x="7613891" y="119068"/>
                  <a:pt x="7611387" y="117342"/>
                  <a:pt x="7610135" y="117342"/>
                </a:cubicBezTo>
                <a:close/>
                <a:moveTo>
                  <a:pt x="4916208" y="115616"/>
                </a:moveTo>
                <a:cubicBezTo>
                  <a:pt x="4916208" y="115616"/>
                  <a:pt x="4916208" y="115616"/>
                  <a:pt x="4905014" y="115616"/>
                </a:cubicBezTo>
                <a:cubicBezTo>
                  <a:pt x="4905014" y="120793"/>
                  <a:pt x="4911318" y="118205"/>
                  <a:pt x="4914465" y="119499"/>
                </a:cubicBezTo>
                <a:lnTo>
                  <a:pt x="4915265" y="120891"/>
                </a:lnTo>
                <a:lnTo>
                  <a:pt x="4916039" y="119607"/>
                </a:lnTo>
                <a:cubicBezTo>
                  <a:pt x="4916208" y="118636"/>
                  <a:pt x="4916208" y="117342"/>
                  <a:pt x="4916208" y="115616"/>
                </a:cubicBezTo>
                <a:close/>
                <a:moveTo>
                  <a:pt x="5024945" y="115616"/>
                </a:moveTo>
                <a:cubicBezTo>
                  <a:pt x="5024945" y="122663"/>
                  <a:pt x="5024945" y="122663"/>
                  <a:pt x="5024945" y="122663"/>
                </a:cubicBezTo>
                <a:cubicBezTo>
                  <a:pt x="5015216" y="122663"/>
                  <a:pt x="5015216" y="122663"/>
                  <a:pt x="5015216" y="122663"/>
                </a:cubicBezTo>
                <a:cubicBezTo>
                  <a:pt x="5015216" y="130716"/>
                  <a:pt x="5015216" y="130716"/>
                  <a:pt x="5015216" y="130716"/>
                </a:cubicBezTo>
                <a:cubicBezTo>
                  <a:pt x="5024945" y="130716"/>
                  <a:pt x="5024945" y="130716"/>
                  <a:pt x="5034664" y="130716"/>
                </a:cubicBezTo>
                <a:cubicBezTo>
                  <a:pt x="5034664" y="130716"/>
                  <a:pt x="5034664" y="122663"/>
                  <a:pt x="5024945" y="115616"/>
                </a:cubicBezTo>
                <a:close/>
                <a:moveTo>
                  <a:pt x="5104205" y="115616"/>
                </a:moveTo>
                <a:cubicBezTo>
                  <a:pt x="5114223" y="115616"/>
                  <a:pt x="5104205" y="122519"/>
                  <a:pt x="5114223" y="122519"/>
                </a:cubicBezTo>
                <a:cubicBezTo>
                  <a:pt x="5114223" y="115616"/>
                  <a:pt x="5114223" y="115616"/>
                  <a:pt x="5104205" y="115616"/>
                </a:cubicBezTo>
                <a:close/>
                <a:moveTo>
                  <a:pt x="5203213" y="115616"/>
                </a:moveTo>
                <a:cubicBezTo>
                  <a:pt x="5193312" y="115616"/>
                  <a:pt x="5193312" y="115616"/>
                  <a:pt x="5193312" y="115616"/>
                </a:cubicBezTo>
                <a:cubicBezTo>
                  <a:pt x="5193312" y="122663"/>
                  <a:pt x="5181997" y="130716"/>
                  <a:pt x="5203213" y="130716"/>
                </a:cubicBezTo>
                <a:cubicBezTo>
                  <a:pt x="5203213" y="122663"/>
                  <a:pt x="5193312" y="122663"/>
                  <a:pt x="5203213" y="115616"/>
                </a:cubicBezTo>
                <a:close/>
                <a:moveTo>
                  <a:pt x="5222754" y="115616"/>
                </a:moveTo>
                <a:cubicBezTo>
                  <a:pt x="5222754" y="122743"/>
                  <a:pt x="5222754" y="122743"/>
                  <a:pt x="5222754" y="122743"/>
                </a:cubicBezTo>
                <a:cubicBezTo>
                  <a:pt x="5232525" y="122743"/>
                  <a:pt x="5232525" y="138015"/>
                  <a:pt x="5222754" y="138015"/>
                </a:cubicBezTo>
                <a:cubicBezTo>
                  <a:pt x="5232525" y="138015"/>
                  <a:pt x="5232525" y="138015"/>
                  <a:pt x="5232525" y="138015"/>
                </a:cubicBezTo>
                <a:cubicBezTo>
                  <a:pt x="5232525" y="138015"/>
                  <a:pt x="5242296" y="138015"/>
                  <a:pt x="5242296" y="145142"/>
                </a:cubicBezTo>
                <a:cubicBezTo>
                  <a:pt x="5252066" y="145142"/>
                  <a:pt x="5261837" y="145142"/>
                  <a:pt x="5261837" y="145142"/>
                </a:cubicBezTo>
                <a:cubicBezTo>
                  <a:pt x="5261837" y="138015"/>
                  <a:pt x="5271607" y="138015"/>
                  <a:pt x="5282774" y="138015"/>
                </a:cubicBezTo>
                <a:cubicBezTo>
                  <a:pt x="5282774" y="138015"/>
                  <a:pt x="5282774" y="138015"/>
                  <a:pt x="5282774" y="130888"/>
                </a:cubicBezTo>
                <a:cubicBezTo>
                  <a:pt x="5271607" y="130888"/>
                  <a:pt x="5271607" y="138015"/>
                  <a:pt x="5271607" y="138015"/>
                </a:cubicBezTo>
                <a:cubicBezTo>
                  <a:pt x="5271607" y="130888"/>
                  <a:pt x="5261837" y="130888"/>
                  <a:pt x="5261837" y="130888"/>
                </a:cubicBezTo>
                <a:cubicBezTo>
                  <a:pt x="5261837" y="130888"/>
                  <a:pt x="5252066" y="130888"/>
                  <a:pt x="5252066" y="138015"/>
                </a:cubicBezTo>
                <a:cubicBezTo>
                  <a:pt x="5252066" y="130888"/>
                  <a:pt x="5242296" y="138015"/>
                  <a:pt x="5242296" y="130888"/>
                </a:cubicBezTo>
                <a:cubicBezTo>
                  <a:pt x="5232525" y="130888"/>
                  <a:pt x="5232525" y="122743"/>
                  <a:pt x="5222754" y="115616"/>
                </a:cubicBezTo>
                <a:close/>
                <a:moveTo>
                  <a:pt x="5391212" y="115616"/>
                </a:moveTo>
                <a:cubicBezTo>
                  <a:pt x="5391212" y="115616"/>
                  <a:pt x="5391212" y="115616"/>
                  <a:pt x="5391212" y="122519"/>
                </a:cubicBezTo>
                <a:cubicBezTo>
                  <a:pt x="5400641" y="122519"/>
                  <a:pt x="5400641" y="122519"/>
                  <a:pt x="5400641" y="122519"/>
                </a:cubicBezTo>
                <a:cubicBezTo>
                  <a:pt x="5391212" y="115616"/>
                  <a:pt x="5400641" y="115616"/>
                  <a:pt x="5391212" y="115616"/>
                </a:cubicBezTo>
                <a:close/>
                <a:moveTo>
                  <a:pt x="5400641" y="115616"/>
                </a:moveTo>
                <a:cubicBezTo>
                  <a:pt x="5400641" y="115616"/>
                  <a:pt x="5400641" y="122519"/>
                  <a:pt x="5410660" y="122519"/>
                </a:cubicBezTo>
                <a:cubicBezTo>
                  <a:pt x="5410660" y="122519"/>
                  <a:pt x="5410660" y="115616"/>
                  <a:pt x="5400641" y="115616"/>
                </a:cubicBezTo>
                <a:close/>
                <a:moveTo>
                  <a:pt x="5430108" y="115616"/>
                </a:moveTo>
                <a:cubicBezTo>
                  <a:pt x="5420678" y="115616"/>
                  <a:pt x="5420678" y="115616"/>
                  <a:pt x="5420678" y="122519"/>
                </a:cubicBezTo>
                <a:cubicBezTo>
                  <a:pt x="5420678" y="115616"/>
                  <a:pt x="5430108" y="122519"/>
                  <a:pt x="5430108" y="122519"/>
                </a:cubicBezTo>
                <a:cubicBezTo>
                  <a:pt x="5430108" y="115616"/>
                  <a:pt x="5430108" y="115616"/>
                  <a:pt x="5430108" y="115616"/>
                </a:cubicBezTo>
                <a:close/>
                <a:moveTo>
                  <a:pt x="5628124" y="115616"/>
                </a:moveTo>
                <a:cubicBezTo>
                  <a:pt x="5628124" y="115616"/>
                  <a:pt x="5618105" y="122519"/>
                  <a:pt x="5628124" y="122519"/>
                </a:cubicBezTo>
                <a:cubicBezTo>
                  <a:pt x="5628124" y="122519"/>
                  <a:pt x="5628124" y="122519"/>
                  <a:pt x="5628124" y="115616"/>
                </a:cubicBezTo>
                <a:close/>
                <a:moveTo>
                  <a:pt x="5697647" y="115616"/>
                </a:moveTo>
                <a:cubicBezTo>
                  <a:pt x="5697647" y="122760"/>
                  <a:pt x="5697647" y="122760"/>
                  <a:pt x="5697647" y="122760"/>
                </a:cubicBezTo>
                <a:cubicBezTo>
                  <a:pt x="5678144" y="115616"/>
                  <a:pt x="5668393" y="115616"/>
                  <a:pt x="5658641" y="122760"/>
                </a:cubicBezTo>
                <a:cubicBezTo>
                  <a:pt x="5668393" y="122760"/>
                  <a:pt x="5668393" y="138069"/>
                  <a:pt x="5658641" y="138069"/>
                </a:cubicBezTo>
                <a:cubicBezTo>
                  <a:pt x="5658641" y="138069"/>
                  <a:pt x="5658641" y="130925"/>
                  <a:pt x="5647496" y="130925"/>
                </a:cubicBezTo>
                <a:cubicBezTo>
                  <a:pt x="5647496" y="138069"/>
                  <a:pt x="5647496" y="138069"/>
                  <a:pt x="5647496" y="145214"/>
                </a:cubicBezTo>
                <a:cubicBezTo>
                  <a:pt x="5647496" y="145214"/>
                  <a:pt x="5647496" y="145214"/>
                  <a:pt x="5637745" y="145214"/>
                </a:cubicBezTo>
                <a:cubicBezTo>
                  <a:pt x="5637745" y="152358"/>
                  <a:pt x="5618241" y="145214"/>
                  <a:pt x="5627993" y="159502"/>
                </a:cubicBezTo>
                <a:cubicBezTo>
                  <a:pt x="5618241" y="159502"/>
                  <a:pt x="5618241" y="159502"/>
                  <a:pt x="5618241" y="159502"/>
                </a:cubicBezTo>
                <a:cubicBezTo>
                  <a:pt x="5627993" y="159502"/>
                  <a:pt x="5627993" y="166646"/>
                  <a:pt x="5637745" y="166646"/>
                </a:cubicBezTo>
                <a:cubicBezTo>
                  <a:pt x="5637745" y="166646"/>
                  <a:pt x="5627993" y="159502"/>
                  <a:pt x="5637745" y="159502"/>
                </a:cubicBezTo>
                <a:cubicBezTo>
                  <a:pt x="5637745" y="166646"/>
                  <a:pt x="5658641" y="152358"/>
                  <a:pt x="5658641" y="166646"/>
                </a:cubicBezTo>
                <a:cubicBezTo>
                  <a:pt x="5637745" y="166646"/>
                  <a:pt x="5647496" y="166646"/>
                  <a:pt x="5647496" y="173790"/>
                </a:cubicBezTo>
                <a:cubicBezTo>
                  <a:pt x="5637745" y="173790"/>
                  <a:pt x="5637745" y="173790"/>
                  <a:pt x="5627993" y="173790"/>
                </a:cubicBezTo>
                <a:cubicBezTo>
                  <a:pt x="5627993" y="180935"/>
                  <a:pt x="5627993" y="180935"/>
                  <a:pt x="5627993" y="180935"/>
                </a:cubicBezTo>
                <a:cubicBezTo>
                  <a:pt x="5618241" y="180935"/>
                  <a:pt x="5618241" y="180935"/>
                  <a:pt x="5618241" y="180935"/>
                </a:cubicBezTo>
                <a:cubicBezTo>
                  <a:pt x="5618241" y="180935"/>
                  <a:pt x="5618241" y="180935"/>
                  <a:pt x="5608490" y="188079"/>
                </a:cubicBezTo>
                <a:cubicBezTo>
                  <a:pt x="5608490" y="186293"/>
                  <a:pt x="5607880" y="184953"/>
                  <a:pt x="5606966" y="183837"/>
                </a:cubicBezTo>
                <a:lnTo>
                  <a:pt x="5606264" y="183229"/>
                </a:lnTo>
                <a:lnTo>
                  <a:pt x="5604376" y="185177"/>
                </a:lnTo>
                <a:cubicBezTo>
                  <a:pt x="5603690" y="186851"/>
                  <a:pt x="5604719" y="188023"/>
                  <a:pt x="5605919" y="189446"/>
                </a:cubicBezTo>
                <a:lnTo>
                  <a:pt x="5606528" y="190816"/>
                </a:lnTo>
                <a:lnTo>
                  <a:pt x="5606966" y="191093"/>
                </a:lnTo>
                <a:cubicBezTo>
                  <a:pt x="5607880" y="192097"/>
                  <a:pt x="5608490" y="193437"/>
                  <a:pt x="5608490" y="195223"/>
                </a:cubicBezTo>
                <a:lnTo>
                  <a:pt x="5606528" y="190816"/>
                </a:lnTo>
                <a:lnTo>
                  <a:pt x="5603614" y="188972"/>
                </a:lnTo>
                <a:cubicBezTo>
                  <a:pt x="5601176" y="188079"/>
                  <a:pt x="5598738" y="188079"/>
                  <a:pt x="5598738" y="188079"/>
                </a:cubicBezTo>
                <a:cubicBezTo>
                  <a:pt x="5588986" y="195223"/>
                  <a:pt x="5598738" y="195223"/>
                  <a:pt x="5598738" y="195223"/>
                </a:cubicBezTo>
                <a:cubicBezTo>
                  <a:pt x="5588986" y="195223"/>
                  <a:pt x="5588986" y="195223"/>
                  <a:pt x="5588986" y="195223"/>
                </a:cubicBezTo>
                <a:cubicBezTo>
                  <a:pt x="5579235" y="195223"/>
                  <a:pt x="5579235" y="195223"/>
                  <a:pt x="5579235" y="202367"/>
                </a:cubicBezTo>
                <a:cubicBezTo>
                  <a:pt x="5579235" y="202367"/>
                  <a:pt x="5579235" y="202367"/>
                  <a:pt x="5588986" y="202367"/>
                </a:cubicBezTo>
                <a:cubicBezTo>
                  <a:pt x="5579235" y="202367"/>
                  <a:pt x="5569483" y="209511"/>
                  <a:pt x="5559732" y="202367"/>
                </a:cubicBezTo>
                <a:cubicBezTo>
                  <a:pt x="5559732" y="209511"/>
                  <a:pt x="5559732" y="209511"/>
                  <a:pt x="5559732" y="209511"/>
                </a:cubicBezTo>
                <a:cubicBezTo>
                  <a:pt x="5548587" y="209511"/>
                  <a:pt x="5548587" y="209511"/>
                  <a:pt x="5548587" y="209511"/>
                </a:cubicBezTo>
                <a:cubicBezTo>
                  <a:pt x="5548587" y="202367"/>
                  <a:pt x="5548587" y="202367"/>
                  <a:pt x="5548587" y="202367"/>
                </a:cubicBezTo>
                <a:cubicBezTo>
                  <a:pt x="5559732" y="209511"/>
                  <a:pt x="5559732" y="202367"/>
                  <a:pt x="5559732" y="202367"/>
                </a:cubicBezTo>
                <a:cubicBezTo>
                  <a:pt x="5569483" y="202367"/>
                  <a:pt x="5569483" y="202367"/>
                  <a:pt x="5569483" y="202367"/>
                </a:cubicBezTo>
                <a:cubicBezTo>
                  <a:pt x="5569483" y="202367"/>
                  <a:pt x="5569483" y="188079"/>
                  <a:pt x="5588986" y="188079"/>
                </a:cubicBezTo>
                <a:cubicBezTo>
                  <a:pt x="5588986" y="186293"/>
                  <a:pt x="5588986" y="184953"/>
                  <a:pt x="5588986" y="183837"/>
                </a:cubicBezTo>
                <a:lnTo>
                  <a:pt x="5588986" y="180935"/>
                </a:lnTo>
                <a:cubicBezTo>
                  <a:pt x="5588986" y="179149"/>
                  <a:pt x="5588986" y="177363"/>
                  <a:pt x="5588986" y="173790"/>
                </a:cubicBezTo>
                <a:cubicBezTo>
                  <a:pt x="5579235" y="173790"/>
                  <a:pt x="5579235" y="173790"/>
                  <a:pt x="5579235" y="173790"/>
                </a:cubicBezTo>
                <a:cubicBezTo>
                  <a:pt x="5579235" y="180935"/>
                  <a:pt x="5569483" y="180935"/>
                  <a:pt x="5569483" y="180935"/>
                </a:cubicBezTo>
                <a:cubicBezTo>
                  <a:pt x="5569483" y="180935"/>
                  <a:pt x="5569483" y="188079"/>
                  <a:pt x="5559732" y="188079"/>
                </a:cubicBezTo>
                <a:cubicBezTo>
                  <a:pt x="5559732" y="180935"/>
                  <a:pt x="5559732" y="180935"/>
                  <a:pt x="5559732" y="180935"/>
                </a:cubicBezTo>
                <a:cubicBezTo>
                  <a:pt x="5548587" y="180935"/>
                  <a:pt x="5548587" y="180935"/>
                  <a:pt x="5548587" y="180935"/>
                </a:cubicBezTo>
                <a:cubicBezTo>
                  <a:pt x="5538835" y="173790"/>
                  <a:pt x="5548587" y="173790"/>
                  <a:pt x="5548587" y="173790"/>
                </a:cubicBezTo>
                <a:cubicBezTo>
                  <a:pt x="5538835" y="173790"/>
                  <a:pt x="5538835" y="166646"/>
                  <a:pt x="5538835" y="166646"/>
                </a:cubicBezTo>
                <a:cubicBezTo>
                  <a:pt x="5538835" y="166646"/>
                  <a:pt x="5538835" y="173790"/>
                  <a:pt x="5529084" y="173790"/>
                </a:cubicBezTo>
                <a:cubicBezTo>
                  <a:pt x="5529084" y="173790"/>
                  <a:pt x="5529084" y="173790"/>
                  <a:pt x="5529084" y="166646"/>
                </a:cubicBezTo>
                <a:cubicBezTo>
                  <a:pt x="5529084" y="159502"/>
                  <a:pt x="5538835" y="166646"/>
                  <a:pt x="5538835" y="159502"/>
                </a:cubicBezTo>
                <a:cubicBezTo>
                  <a:pt x="5538835" y="155930"/>
                  <a:pt x="5541273" y="155930"/>
                  <a:pt x="5543711" y="156823"/>
                </a:cubicBezTo>
                <a:lnTo>
                  <a:pt x="5545560" y="157747"/>
                </a:lnTo>
                <a:lnTo>
                  <a:pt x="5541273" y="155260"/>
                </a:lnTo>
                <a:cubicBezTo>
                  <a:pt x="5533959" y="151911"/>
                  <a:pt x="5526646" y="150572"/>
                  <a:pt x="5519332" y="145214"/>
                </a:cubicBezTo>
                <a:lnTo>
                  <a:pt x="5519332" y="142535"/>
                </a:lnTo>
                <a:cubicBezTo>
                  <a:pt x="5519332" y="139855"/>
                  <a:pt x="5519332" y="138069"/>
                  <a:pt x="5519332" y="138069"/>
                </a:cubicBezTo>
                <a:cubicBezTo>
                  <a:pt x="5509580" y="145214"/>
                  <a:pt x="5499829" y="145214"/>
                  <a:pt x="5499829" y="145214"/>
                </a:cubicBezTo>
                <a:cubicBezTo>
                  <a:pt x="5509580" y="145214"/>
                  <a:pt x="5509580" y="152358"/>
                  <a:pt x="5519332" y="152358"/>
                </a:cubicBezTo>
                <a:cubicBezTo>
                  <a:pt x="5519332" y="152358"/>
                  <a:pt x="5519332" y="152358"/>
                  <a:pt x="5529084" y="152358"/>
                </a:cubicBezTo>
                <a:cubicBezTo>
                  <a:pt x="5529084" y="152358"/>
                  <a:pt x="5529084" y="152358"/>
                  <a:pt x="5529084" y="159502"/>
                </a:cubicBezTo>
                <a:cubicBezTo>
                  <a:pt x="5519332" y="159502"/>
                  <a:pt x="5519332" y="166646"/>
                  <a:pt x="5509580" y="173790"/>
                </a:cubicBezTo>
                <a:cubicBezTo>
                  <a:pt x="5509580" y="166646"/>
                  <a:pt x="5509580" y="159502"/>
                  <a:pt x="5509580" y="159502"/>
                </a:cubicBezTo>
                <a:cubicBezTo>
                  <a:pt x="5499829" y="159502"/>
                  <a:pt x="5509580" y="166646"/>
                  <a:pt x="5499829" y="166646"/>
                </a:cubicBezTo>
                <a:cubicBezTo>
                  <a:pt x="5499829" y="173790"/>
                  <a:pt x="5509580" y="173790"/>
                  <a:pt x="5509580" y="180935"/>
                </a:cubicBezTo>
                <a:cubicBezTo>
                  <a:pt x="5499829" y="188079"/>
                  <a:pt x="5499829" y="188079"/>
                  <a:pt x="5499829" y="188079"/>
                </a:cubicBezTo>
                <a:cubicBezTo>
                  <a:pt x="5499829" y="182721"/>
                  <a:pt x="5499829" y="177363"/>
                  <a:pt x="5495715" y="178032"/>
                </a:cubicBezTo>
                <a:lnTo>
                  <a:pt x="5490300" y="180820"/>
                </a:lnTo>
                <a:lnTo>
                  <a:pt x="5495672" y="184985"/>
                </a:lnTo>
                <a:cubicBezTo>
                  <a:pt x="5499649" y="188321"/>
                  <a:pt x="5499649" y="189656"/>
                  <a:pt x="5499649" y="194995"/>
                </a:cubicBezTo>
                <a:cubicBezTo>
                  <a:pt x="5509521" y="194995"/>
                  <a:pt x="5509521" y="187877"/>
                  <a:pt x="5509521" y="187877"/>
                </a:cubicBezTo>
                <a:cubicBezTo>
                  <a:pt x="5519392" y="187877"/>
                  <a:pt x="5519392" y="187877"/>
                  <a:pt x="5519392" y="194995"/>
                </a:cubicBezTo>
                <a:cubicBezTo>
                  <a:pt x="5519392" y="187877"/>
                  <a:pt x="5519392" y="180758"/>
                  <a:pt x="5519392" y="180758"/>
                </a:cubicBezTo>
                <a:cubicBezTo>
                  <a:pt x="5509521" y="180758"/>
                  <a:pt x="5529264" y="180758"/>
                  <a:pt x="5529264" y="180758"/>
                </a:cubicBezTo>
                <a:cubicBezTo>
                  <a:pt x="5521860" y="186097"/>
                  <a:pt x="5520009" y="195439"/>
                  <a:pt x="5527876" y="196774"/>
                </a:cubicBezTo>
                <a:lnTo>
                  <a:pt x="5528885" y="196614"/>
                </a:lnTo>
                <a:lnTo>
                  <a:pt x="5529110" y="196107"/>
                </a:lnTo>
                <a:cubicBezTo>
                  <a:pt x="5529264" y="195439"/>
                  <a:pt x="5529264" y="194995"/>
                  <a:pt x="5529264" y="194995"/>
                </a:cubicBezTo>
                <a:cubicBezTo>
                  <a:pt x="5529264" y="194995"/>
                  <a:pt x="5529264" y="194995"/>
                  <a:pt x="5529264" y="195884"/>
                </a:cubicBezTo>
                <a:lnTo>
                  <a:pt x="5529264" y="196555"/>
                </a:lnTo>
                <a:lnTo>
                  <a:pt x="5539135" y="194995"/>
                </a:lnTo>
                <a:lnTo>
                  <a:pt x="5539135" y="196107"/>
                </a:lnTo>
                <a:cubicBezTo>
                  <a:pt x="5539135" y="202113"/>
                  <a:pt x="5539135" y="202113"/>
                  <a:pt x="5539135" y="202113"/>
                </a:cubicBezTo>
                <a:cubicBezTo>
                  <a:pt x="5539135" y="202113"/>
                  <a:pt x="5529264" y="202113"/>
                  <a:pt x="5529264" y="209231"/>
                </a:cubicBezTo>
                <a:cubicBezTo>
                  <a:pt x="5529264" y="209231"/>
                  <a:pt x="5529264" y="202113"/>
                  <a:pt x="5519392" y="209231"/>
                </a:cubicBezTo>
                <a:cubicBezTo>
                  <a:pt x="5529264" y="202113"/>
                  <a:pt x="5529264" y="209231"/>
                  <a:pt x="5529264" y="202113"/>
                </a:cubicBezTo>
                <a:cubicBezTo>
                  <a:pt x="5529264" y="200333"/>
                  <a:pt x="5529264" y="198999"/>
                  <a:pt x="5529264" y="197998"/>
                </a:cubicBezTo>
                <a:lnTo>
                  <a:pt x="5529264" y="196555"/>
                </a:lnTo>
                <a:lnTo>
                  <a:pt x="5528885" y="196614"/>
                </a:lnTo>
                <a:lnTo>
                  <a:pt x="5528030" y="198554"/>
                </a:lnTo>
                <a:cubicBezTo>
                  <a:pt x="5526796" y="200333"/>
                  <a:pt x="5524328" y="202113"/>
                  <a:pt x="5519392" y="202113"/>
                </a:cubicBezTo>
                <a:cubicBezTo>
                  <a:pt x="5519392" y="194995"/>
                  <a:pt x="5519392" y="194995"/>
                  <a:pt x="5519392" y="194995"/>
                </a:cubicBezTo>
                <a:cubicBezTo>
                  <a:pt x="5509521" y="194995"/>
                  <a:pt x="5509521" y="202113"/>
                  <a:pt x="5509521" y="202113"/>
                </a:cubicBezTo>
                <a:cubicBezTo>
                  <a:pt x="5509521" y="194995"/>
                  <a:pt x="5499649" y="194995"/>
                  <a:pt x="5499649" y="194995"/>
                </a:cubicBezTo>
                <a:cubicBezTo>
                  <a:pt x="5490220" y="194995"/>
                  <a:pt x="5490220" y="194995"/>
                  <a:pt x="5490220" y="194995"/>
                </a:cubicBezTo>
                <a:cubicBezTo>
                  <a:pt x="5497292" y="189656"/>
                  <a:pt x="5493756" y="188321"/>
                  <a:pt x="5491546" y="184985"/>
                </a:cubicBezTo>
                <a:lnTo>
                  <a:pt x="5490248" y="180847"/>
                </a:lnTo>
                <a:lnTo>
                  <a:pt x="5490077" y="180935"/>
                </a:lnTo>
                <a:lnTo>
                  <a:pt x="5490239" y="180817"/>
                </a:lnTo>
                <a:lnTo>
                  <a:pt x="5490220" y="180758"/>
                </a:lnTo>
                <a:lnTo>
                  <a:pt x="5490268" y="180795"/>
                </a:lnTo>
                <a:lnTo>
                  <a:pt x="5495715" y="176804"/>
                </a:lnTo>
                <a:cubicBezTo>
                  <a:pt x="5499829" y="173790"/>
                  <a:pt x="5499829" y="173790"/>
                  <a:pt x="5499829" y="173790"/>
                </a:cubicBezTo>
                <a:cubicBezTo>
                  <a:pt x="5490077" y="173790"/>
                  <a:pt x="5490077" y="173790"/>
                  <a:pt x="5480325" y="180935"/>
                </a:cubicBezTo>
                <a:cubicBezTo>
                  <a:pt x="5480325" y="173790"/>
                  <a:pt x="5480325" y="173790"/>
                  <a:pt x="5480325" y="166646"/>
                </a:cubicBezTo>
                <a:cubicBezTo>
                  <a:pt x="5473012" y="172005"/>
                  <a:pt x="5471183" y="177363"/>
                  <a:pt x="5466025" y="176693"/>
                </a:cubicBezTo>
                <a:lnTo>
                  <a:pt x="5459575" y="173855"/>
                </a:lnTo>
                <a:lnTo>
                  <a:pt x="5459575" y="169616"/>
                </a:lnTo>
                <a:cubicBezTo>
                  <a:pt x="5459575" y="166522"/>
                  <a:pt x="5459575" y="166522"/>
                  <a:pt x="5459575" y="166522"/>
                </a:cubicBezTo>
                <a:cubicBezTo>
                  <a:pt x="5459575" y="166522"/>
                  <a:pt x="5453940" y="170647"/>
                  <a:pt x="5455348" y="172710"/>
                </a:cubicBezTo>
                <a:lnTo>
                  <a:pt x="5459426" y="173815"/>
                </a:lnTo>
                <a:lnTo>
                  <a:pt x="5458210" y="183614"/>
                </a:lnTo>
                <a:cubicBezTo>
                  <a:pt x="5456991" y="186293"/>
                  <a:pt x="5454553" y="188079"/>
                  <a:pt x="5449677" y="188079"/>
                </a:cubicBezTo>
                <a:cubicBezTo>
                  <a:pt x="5449677" y="195223"/>
                  <a:pt x="5449677" y="195223"/>
                  <a:pt x="5449677" y="195223"/>
                </a:cubicBezTo>
                <a:cubicBezTo>
                  <a:pt x="5449677" y="202367"/>
                  <a:pt x="5449677" y="195223"/>
                  <a:pt x="5459429" y="195223"/>
                </a:cubicBezTo>
                <a:cubicBezTo>
                  <a:pt x="5459429" y="188079"/>
                  <a:pt x="5459429" y="180935"/>
                  <a:pt x="5470574" y="180935"/>
                </a:cubicBezTo>
                <a:cubicBezTo>
                  <a:pt x="5470574" y="188079"/>
                  <a:pt x="5459429" y="195223"/>
                  <a:pt x="5459429" y="202367"/>
                </a:cubicBezTo>
                <a:cubicBezTo>
                  <a:pt x="5470574" y="209511"/>
                  <a:pt x="5459429" y="202367"/>
                  <a:pt x="5470574" y="202367"/>
                </a:cubicBezTo>
                <a:cubicBezTo>
                  <a:pt x="5459429" y="195223"/>
                  <a:pt x="5470574" y="188079"/>
                  <a:pt x="5470574" y="188079"/>
                </a:cubicBezTo>
                <a:cubicBezTo>
                  <a:pt x="5480325" y="188079"/>
                  <a:pt x="5480325" y="188079"/>
                  <a:pt x="5480325" y="188079"/>
                </a:cubicBezTo>
                <a:cubicBezTo>
                  <a:pt x="5480325" y="188079"/>
                  <a:pt x="5480325" y="195223"/>
                  <a:pt x="5470574" y="195223"/>
                </a:cubicBezTo>
                <a:cubicBezTo>
                  <a:pt x="5470574" y="202367"/>
                  <a:pt x="5480325" y="202367"/>
                  <a:pt x="5480325" y="209511"/>
                </a:cubicBezTo>
                <a:cubicBezTo>
                  <a:pt x="5470574" y="202367"/>
                  <a:pt x="5470574" y="217676"/>
                  <a:pt x="5459429" y="217676"/>
                </a:cubicBezTo>
                <a:cubicBezTo>
                  <a:pt x="5470574" y="202367"/>
                  <a:pt x="5449677" y="217676"/>
                  <a:pt x="5449677" y="209511"/>
                </a:cubicBezTo>
                <a:cubicBezTo>
                  <a:pt x="5449677" y="202367"/>
                  <a:pt x="5449677" y="209511"/>
                  <a:pt x="5439926" y="209511"/>
                </a:cubicBezTo>
                <a:cubicBezTo>
                  <a:pt x="5439926" y="202367"/>
                  <a:pt x="5439926" y="202367"/>
                  <a:pt x="5439926" y="202367"/>
                </a:cubicBezTo>
                <a:cubicBezTo>
                  <a:pt x="5449677" y="202367"/>
                  <a:pt x="5449677" y="202367"/>
                  <a:pt x="5449677" y="202367"/>
                </a:cubicBezTo>
                <a:cubicBezTo>
                  <a:pt x="5449677" y="195223"/>
                  <a:pt x="5439926" y="195223"/>
                  <a:pt x="5439926" y="195223"/>
                </a:cubicBezTo>
                <a:cubicBezTo>
                  <a:pt x="5430174" y="195223"/>
                  <a:pt x="5430174" y="202367"/>
                  <a:pt x="5430174" y="209511"/>
                </a:cubicBezTo>
                <a:cubicBezTo>
                  <a:pt x="5430174" y="202367"/>
                  <a:pt x="5420423" y="202367"/>
                  <a:pt x="5420423" y="202367"/>
                </a:cubicBezTo>
                <a:cubicBezTo>
                  <a:pt x="5430174" y="195223"/>
                  <a:pt x="5430174" y="188079"/>
                  <a:pt x="5430174" y="188079"/>
                </a:cubicBezTo>
                <a:cubicBezTo>
                  <a:pt x="5420423" y="188079"/>
                  <a:pt x="5420423" y="195223"/>
                  <a:pt x="5420423" y="195223"/>
                </a:cubicBezTo>
                <a:cubicBezTo>
                  <a:pt x="5410671" y="195223"/>
                  <a:pt x="5410671" y="195223"/>
                  <a:pt x="5410671" y="195223"/>
                </a:cubicBezTo>
                <a:cubicBezTo>
                  <a:pt x="5420423" y="202367"/>
                  <a:pt x="5410671" y="202367"/>
                  <a:pt x="5410671" y="209511"/>
                </a:cubicBezTo>
                <a:cubicBezTo>
                  <a:pt x="5410671" y="202367"/>
                  <a:pt x="5400919" y="209511"/>
                  <a:pt x="5400919" y="209511"/>
                </a:cubicBezTo>
                <a:cubicBezTo>
                  <a:pt x="5391168" y="209511"/>
                  <a:pt x="5400919" y="202367"/>
                  <a:pt x="5400919" y="195223"/>
                </a:cubicBezTo>
                <a:cubicBezTo>
                  <a:pt x="5391168" y="202367"/>
                  <a:pt x="5381416" y="202367"/>
                  <a:pt x="5371664" y="202367"/>
                </a:cubicBezTo>
                <a:cubicBezTo>
                  <a:pt x="5371664" y="202367"/>
                  <a:pt x="5371664" y="202367"/>
                  <a:pt x="5371664" y="199353"/>
                </a:cubicBezTo>
                <a:lnTo>
                  <a:pt x="5371664" y="195232"/>
                </a:lnTo>
                <a:lnTo>
                  <a:pt x="5369995" y="199235"/>
                </a:lnTo>
                <a:cubicBezTo>
                  <a:pt x="5366813" y="202329"/>
                  <a:pt x="5360448" y="202329"/>
                  <a:pt x="5360448" y="202329"/>
                </a:cubicBezTo>
                <a:cubicBezTo>
                  <a:pt x="5350547" y="202329"/>
                  <a:pt x="5360448" y="202329"/>
                  <a:pt x="5360448" y="194995"/>
                </a:cubicBezTo>
                <a:lnTo>
                  <a:pt x="5360520" y="194995"/>
                </a:lnTo>
                <a:lnTo>
                  <a:pt x="5360520" y="185400"/>
                </a:lnTo>
                <a:cubicBezTo>
                  <a:pt x="5360520" y="182721"/>
                  <a:pt x="5360520" y="180935"/>
                  <a:pt x="5360520" y="180935"/>
                </a:cubicBezTo>
                <a:cubicBezTo>
                  <a:pt x="5350768" y="188079"/>
                  <a:pt x="5350768" y="195223"/>
                  <a:pt x="5341016" y="195223"/>
                </a:cubicBezTo>
                <a:cubicBezTo>
                  <a:pt x="5341016" y="195223"/>
                  <a:pt x="5331265" y="195223"/>
                  <a:pt x="5331265" y="188079"/>
                </a:cubicBezTo>
                <a:cubicBezTo>
                  <a:pt x="5341016" y="180935"/>
                  <a:pt x="5341016" y="188079"/>
                  <a:pt x="5341016" y="180935"/>
                </a:cubicBezTo>
                <a:cubicBezTo>
                  <a:pt x="5331265" y="180935"/>
                  <a:pt x="5331265" y="180935"/>
                  <a:pt x="5321513" y="173790"/>
                </a:cubicBezTo>
                <a:cubicBezTo>
                  <a:pt x="5331265" y="180935"/>
                  <a:pt x="5321513" y="180935"/>
                  <a:pt x="5311762" y="180935"/>
                </a:cubicBezTo>
                <a:cubicBezTo>
                  <a:pt x="5321513" y="188079"/>
                  <a:pt x="5321513" y="195223"/>
                  <a:pt x="5321513" y="195223"/>
                </a:cubicBezTo>
                <a:cubicBezTo>
                  <a:pt x="5331265" y="195223"/>
                  <a:pt x="5331265" y="202367"/>
                  <a:pt x="5331265" y="202367"/>
                </a:cubicBezTo>
                <a:cubicBezTo>
                  <a:pt x="5331265" y="205939"/>
                  <a:pt x="5326389" y="211553"/>
                  <a:pt x="5323951" y="216273"/>
                </a:cubicBezTo>
                <a:lnTo>
                  <a:pt x="5331099" y="224627"/>
                </a:lnTo>
                <a:lnTo>
                  <a:pt x="5331099" y="218420"/>
                </a:lnTo>
                <a:cubicBezTo>
                  <a:pt x="5331099" y="217514"/>
                  <a:pt x="5331099" y="217514"/>
                  <a:pt x="5331099" y="217514"/>
                </a:cubicBezTo>
                <a:cubicBezTo>
                  <a:pt x="5331099" y="209231"/>
                  <a:pt x="5340823" y="209231"/>
                  <a:pt x="5340823" y="209231"/>
                </a:cubicBezTo>
                <a:cubicBezTo>
                  <a:pt x="5350548" y="217514"/>
                  <a:pt x="5340823" y="209231"/>
                  <a:pt x="5340823" y="217514"/>
                </a:cubicBezTo>
                <a:cubicBezTo>
                  <a:pt x="5340823" y="224761"/>
                  <a:pt x="5340823" y="217514"/>
                  <a:pt x="5350548" y="217514"/>
                </a:cubicBezTo>
                <a:cubicBezTo>
                  <a:pt x="5350548" y="221137"/>
                  <a:pt x="5348117" y="221137"/>
                  <a:pt x="5344470" y="221137"/>
                </a:cubicBezTo>
                <a:lnTo>
                  <a:pt x="5331193" y="224736"/>
                </a:lnTo>
                <a:lnTo>
                  <a:pt x="5331265" y="224820"/>
                </a:lnTo>
                <a:cubicBezTo>
                  <a:pt x="5331265" y="231965"/>
                  <a:pt x="5321513" y="231965"/>
                  <a:pt x="5321513" y="231965"/>
                </a:cubicBezTo>
                <a:cubicBezTo>
                  <a:pt x="5316637" y="224821"/>
                  <a:pt x="5316637" y="217421"/>
                  <a:pt x="5315419" y="210022"/>
                </a:cubicBezTo>
                <a:lnTo>
                  <a:pt x="5314754" y="208934"/>
                </a:lnTo>
                <a:lnTo>
                  <a:pt x="5311762" y="209511"/>
                </a:lnTo>
                <a:cubicBezTo>
                  <a:pt x="5311762" y="209511"/>
                  <a:pt x="5311762" y="209511"/>
                  <a:pt x="5312981" y="208618"/>
                </a:cubicBezTo>
                <a:lnTo>
                  <a:pt x="5314072" y="207819"/>
                </a:lnTo>
                <a:lnTo>
                  <a:pt x="5302010" y="188079"/>
                </a:lnTo>
                <a:cubicBezTo>
                  <a:pt x="5302010" y="195223"/>
                  <a:pt x="5311762" y="202367"/>
                  <a:pt x="5302010" y="202367"/>
                </a:cubicBezTo>
                <a:cubicBezTo>
                  <a:pt x="5302010" y="202367"/>
                  <a:pt x="5302010" y="202367"/>
                  <a:pt x="5292258" y="202367"/>
                </a:cubicBezTo>
                <a:cubicBezTo>
                  <a:pt x="5292258" y="209511"/>
                  <a:pt x="5282506" y="209511"/>
                  <a:pt x="5282506" y="217676"/>
                </a:cubicBezTo>
                <a:cubicBezTo>
                  <a:pt x="5292258" y="217676"/>
                  <a:pt x="5302010" y="209511"/>
                  <a:pt x="5302010" y="217676"/>
                </a:cubicBezTo>
                <a:cubicBezTo>
                  <a:pt x="5297134" y="217676"/>
                  <a:pt x="5292258" y="219462"/>
                  <a:pt x="5288601" y="222142"/>
                </a:cubicBezTo>
                <a:lnTo>
                  <a:pt x="5282539" y="231912"/>
                </a:lnTo>
                <a:lnTo>
                  <a:pt x="5283976" y="236018"/>
                </a:lnTo>
                <a:cubicBezTo>
                  <a:pt x="5286718" y="239456"/>
                  <a:pt x="5292203" y="240831"/>
                  <a:pt x="5292203" y="246332"/>
                </a:cubicBezTo>
                <a:cubicBezTo>
                  <a:pt x="5282452" y="246332"/>
                  <a:pt x="5282452" y="238998"/>
                  <a:pt x="5282452" y="238998"/>
                </a:cubicBezTo>
                <a:cubicBezTo>
                  <a:pt x="5282452" y="238998"/>
                  <a:pt x="5279666" y="238998"/>
                  <a:pt x="5276880" y="239915"/>
                </a:cubicBezTo>
                <a:lnTo>
                  <a:pt x="5271858" y="245699"/>
                </a:lnTo>
                <a:lnTo>
                  <a:pt x="5269648" y="244771"/>
                </a:lnTo>
                <a:lnTo>
                  <a:pt x="5266433" y="241748"/>
                </a:lnTo>
                <a:lnTo>
                  <a:pt x="5261617" y="231786"/>
                </a:lnTo>
                <a:lnTo>
                  <a:pt x="5261610" y="231965"/>
                </a:lnTo>
                <a:cubicBezTo>
                  <a:pt x="5251859" y="224820"/>
                  <a:pt x="5261610" y="224820"/>
                  <a:pt x="5261610" y="224820"/>
                </a:cubicBezTo>
                <a:cubicBezTo>
                  <a:pt x="5261610" y="217676"/>
                  <a:pt x="5261610" y="217676"/>
                  <a:pt x="5261610" y="209511"/>
                </a:cubicBezTo>
                <a:cubicBezTo>
                  <a:pt x="5251859" y="209511"/>
                  <a:pt x="5251859" y="217676"/>
                  <a:pt x="5251859" y="209511"/>
                </a:cubicBezTo>
                <a:cubicBezTo>
                  <a:pt x="5261610" y="209511"/>
                  <a:pt x="5251859" y="195223"/>
                  <a:pt x="5261610" y="188079"/>
                </a:cubicBezTo>
                <a:cubicBezTo>
                  <a:pt x="5261610" y="188079"/>
                  <a:pt x="5251859" y="188079"/>
                  <a:pt x="5251859" y="195223"/>
                </a:cubicBezTo>
                <a:cubicBezTo>
                  <a:pt x="5242107" y="195223"/>
                  <a:pt x="5242107" y="217676"/>
                  <a:pt x="5232355" y="217676"/>
                </a:cubicBezTo>
                <a:cubicBezTo>
                  <a:pt x="5232355" y="209511"/>
                  <a:pt x="5232355" y="202367"/>
                  <a:pt x="5232355" y="202367"/>
                </a:cubicBezTo>
                <a:cubicBezTo>
                  <a:pt x="5222604" y="209511"/>
                  <a:pt x="5222604" y="209511"/>
                  <a:pt x="5212852" y="209511"/>
                </a:cubicBezTo>
                <a:lnTo>
                  <a:pt x="5212852" y="202367"/>
                </a:lnTo>
                <a:cubicBezTo>
                  <a:pt x="5212852" y="202367"/>
                  <a:pt x="5203101" y="202367"/>
                  <a:pt x="5203101" y="195223"/>
                </a:cubicBezTo>
                <a:cubicBezTo>
                  <a:pt x="5193349" y="202367"/>
                  <a:pt x="5203101" y="209511"/>
                  <a:pt x="5203101" y="209511"/>
                </a:cubicBezTo>
                <a:cubicBezTo>
                  <a:pt x="5203101" y="209511"/>
                  <a:pt x="5203101" y="217676"/>
                  <a:pt x="5193349" y="217676"/>
                </a:cubicBezTo>
                <a:cubicBezTo>
                  <a:pt x="5193349" y="209511"/>
                  <a:pt x="5193349" y="209511"/>
                  <a:pt x="5193349" y="209511"/>
                </a:cubicBezTo>
                <a:lnTo>
                  <a:pt x="5186149" y="214033"/>
                </a:lnTo>
                <a:lnTo>
                  <a:pt x="5191860" y="202209"/>
                </a:lnTo>
                <a:cubicBezTo>
                  <a:pt x="5186840" y="202209"/>
                  <a:pt x="5184330" y="204065"/>
                  <a:pt x="5181820" y="205921"/>
                </a:cubicBezTo>
                <a:lnTo>
                  <a:pt x="5177586" y="207486"/>
                </a:lnTo>
                <a:lnTo>
                  <a:pt x="5181997" y="202254"/>
                </a:lnTo>
                <a:cubicBezTo>
                  <a:pt x="5172275" y="202254"/>
                  <a:pt x="5172275" y="209335"/>
                  <a:pt x="5172275" y="209335"/>
                </a:cubicBezTo>
                <a:cubicBezTo>
                  <a:pt x="5172275" y="205795"/>
                  <a:pt x="5172275" y="204024"/>
                  <a:pt x="5172275" y="202254"/>
                </a:cubicBezTo>
                <a:lnTo>
                  <a:pt x="5172275" y="200484"/>
                </a:lnTo>
                <a:lnTo>
                  <a:pt x="5172275" y="199378"/>
                </a:lnTo>
                <a:lnTo>
                  <a:pt x="5172275" y="199156"/>
                </a:lnTo>
                <a:cubicBezTo>
                  <a:pt x="5172275" y="198271"/>
                  <a:pt x="5172275" y="196944"/>
                  <a:pt x="5172275" y="195173"/>
                </a:cubicBezTo>
                <a:lnTo>
                  <a:pt x="5169540" y="194067"/>
                </a:lnTo>
                <a:lnTo>
                  <a:pt x="5162549" y="209335"/>
                </a:lnTo>
                <a:cubicBezTo>
                  <a:pt x="5162549" y="209335"/>
                  <a:pt x="5172275" y="209335"/>
                  <a:pt x="5162549" y="217427"/>
                </a:cubicBezTo>
                <a:lnTo>
                  <a:pt x="5171781" y="211927"/>
                </a:lnTo>
                <a:lnTo>
                  <a:pt x="5171781" y="213344"/>
                </a:lnTo>
                <a:cubicBezTo>
                  <a:pt x="5171781" y="213344"/>
                  <a:pt x="5171781" y="213344"/>
                  <a:pt x="5171781" y="217055"/>
                </a:cubicBezTo>
                <a:lnTo>
                  <a:pt x="5174248" y="217676"/>
                </a:lnTo>
                <a:lnTo>
                  <a:pt x="5162701" y="217676"/>
                </a:lnTo>
                <a:cubicBezTo>
                  <a:pt x="5162701" y="221248"/>
                  <a:pt x="5162701" y="223035"/>
                  <a:pt x="5162701" y="223927"/>
                </a:cubicBezTo>
                <a:lnTo>
                  <a:pt x="5162701" y="224761"/>
                </a:lnTo>
                <a:lnTo>
                  <a:pt x="5172568" y="224761"/>
                </a:lnTo>
                <a:cubicBezTo>
                  <a:pt x="5172568" y="231664"/>
                  <a:pt x="5172568" y="231664"/>
                  <a:pt x="5172568" y="231664"/>
                </a:cubicBezTo>
                <a:cubicBezTo>
                  <a:pt x="5172568" y="226487"/>
                  <a:pt x="5166933" y="229076"/>
                  <a:pt x="5164115" y="227781"/>
                </a:cubicBezTo>
                <a:lnTo>
                  <a:pt x="5162566" y="224794"/>
                </a:lnTo>
                <a:lnTo>
                  <a:pt x="5157064" y="223704"/>
                </a:lnTo>
                <a:cubicBezTo>
                  <a:pt x="5152949" y="221695"/>
                  <a:pt x="5152949" y="217676"/>
                  <a:pt x="5152949" y="217676"/>
                </a:cubicBezTo>
                <a:cubicBezTo>
                  <a:pt x="5152949" y="217676"/>
                  <a:pt x="5152949" y="209511"/>
                  <a:pt x="5162701" y="209511"/>
                </a:cubicBezTo>
                <a:cubicBezTo>
                  <a:pt x="5162701" y="209511"/>
                  <a:pt x="5160263" y="209511"/>
                  <a:pt x="5157825" y="208618"/>
                </a:cubicBezTo>
                <a:lnTo>
                  <a:pt x="5153255" y="202760"/>
                </a:lnTo>
                <a:lnTo>
                  <a:pt x="5153119" y="202760"/>
                </a:lnTo>
                <a:lnTo>
                  <a:pt x="5153119" y="202585"/>
                </a:lnTo>
                <a:lnTo>
                  <a:pt x="5152949" y="202367"/>
                </a:lnTo>
                <a:cubicBezTo>
                  <a:pt x="5143198" y="209511"/>
                  <a:pt x="5143198" y="209511"/>
                  <a:pt x="5143198" y="209511"/>
                </a:cubicBezTo>
                <a:cubicBezTo>
                  <a:pt x="5133446" y="209511"/>
                  <a:pt x="5133446" y="202367"/>
                  <a:pt x="5133446" y="202367"/>
                </a:cubicBezTo>
                <a:lnTo>
                  <a:pt x="5133378" y="202367"/>
                </a:lnTo>
                <a:lnTo>
                  <a:pt x="5133529" y="206549"/>
                </a:lnTo>
                <a:cubicBezTo>
                  <a:pt x="5133985" y="209915"/>
                  <a:pt x="5135808" y="211433"/>
                  <a:pt x="5143101" y="217502"/>
                </a:cubicBezTo>
                <a:cubicBezTo>
                  <a:pt x="5133377" y="217502"/>
                  <a:pt x="5123653" y="217502"/>
                  <a:pt x="5123653" y="224583"/>
                </a:cubicBezTo>
                <a:cubicBezTo>
                  <a:pt x="5123653" y="224583"/>
                  <a:pt x="5123653" y="224583"/>
                  <a:pt x="5113929" y="224583"/>
                </a:cubicBezTo>
                <a:cubicBezTo>
                  <a:pt x="5104205" y="231664"/>
                  <a:pt x="5104205" y="231664"/>
                  <a:pt x="5104205" y="231664"/>
                </a:cubicBezTo>
                <a:cubicBezTo>
                  <a:pt x="5104205" y="224583"/>
                  <a:pt x="5104205" y="224583"/>
                  <a:pt x="5104205" y="217502"/>
                </a:cubicBezTo>
                <a:cubicBezTo>
                  <a:pt x="5113929" y="217502"/>
                  <a:pt x="5113929" y="217502"/>
                  <a:pt x="5113929" y="217502"/>
                </a:cubicBezTo>
                <a:cubicBezTo>
                  <a:pt x="5123653" y="217502"/>
                  <a:pt x="5123653" y="217502"/>
                  <a:pt x="5123653" y="217502"/>
                </a:cubicBezTo>
                <a:cubicBezTo>
                  <a:pt x="5123653" y="217502"/>
                  <a:pt x="5123653" y="208967"/>
                  <a:pt x="5127755" y="204699"/>
                </a:cubicBezTo>
                <a:lnTo>
                  <a:pt x="5133285" y="202367"/>
                </a:lnTo>
                <a:lnTo>
                  <a:pt x="5113943" y="202367"/>
                </a:lnTo>
                <a:cubicBezTo>
                  <a:pt x="5113943" y="195223"/>
                  <a:pt x="5113943" y="195223"/>
                  <a:pt x="5113943" y="195223"/>
                </a:cubicBezTo>
                <a:cubicBezTo>
                  <a:pt x="5104191" y="195223"/>
                  <a:pt x="5094439" y="202367"/>
                  <a:pt x="5083295" y="195223"/>
                </a:cubicBezTo>
                <a:cubicBezTo>
                  <a:pt x="5083295" y="202367"/>
                  <a:pt x="5083295" y="202367"/>
                  <a:pt x="5083295" y="209511"/>
                </a:cubicBezTo>
                <a:cubicBezTo>
                  <a:pt x="5075981" y="204153"/>
                  <a:pt x="5074153" y="215444"/>
                  <a:pt x="5077809" y="221424"/>
                </a:cubicBezTo>
                <a:lnTo>
                  <a:pt x="5079799" y="223553"/>
                </a:lnTo>
                <a:lnTo>
                  <a:pt x="5076378" y="222655"/>
                </a:lnTo>
                <a:cubicBezTo>
                  <a:pt x="5069807" y="223656"/>
                  <a:pt x="5066045" y="231664"/>
                  <a:pt x="5073559" y="231664"/>
                </a:cubicBezTo>
                <a:cubicBezTo>
                  <a:pt x="5073559" y="231664"/>
                  <a:pt x="5073559" y="224546"/>
                  <a:pt x="5083579" y="231664"/>
                </a:cubicBezTo>
                <a:cubicBezTo>
                  <a:pt x="5083579" y="224546"/>
                  <a:pt x="5083579" y="224546"/>
                  <a:pt x="5083579" y="224546"/>
                </a:cubicBezTo>
                <a:lnTo>
                  <a:pt x="5083329" y="224480"/>
                </a:lnTo>
                <a:lnTo>
                  <a:pt x="5083774" y="220102"/>
                </a:lnTo>
                <a:cubicBezTo>
                  <a:pt x="5085907" y="211298"/>
                  <a:pt x="5094439" y="216656"/>
                  <a:pt x="5094439" y="209511"/>
                </a:cubicBezTo>
                <a:cubicBezTo>
                  <a:pt x="5094439" y="213594"/>
                  <a:pt x="5094439" y="215635"/>
                  <a:pt x="5094439" y="217549"/>
                </a:cubicBezTo>
                <a:lnTo>
                  <a:pt x="5094439" y="222159"/>
                </a:lnTo>
                <a:lnTo>
                  <a:pt x="5091465" y="220916"/>
                </a:lnTo>
                <a:cubicBezTo>
                  <a:pt x="5090248" y="219134"/>
                  <a:pt x="5090248" y="217352"/>
                  <a:pt x="5090248" y="217352"/>
                </a:cubicBezTo>
                <a:cubicBezTo>
                  <a:pt x="5090248" y="224479"/>
                  <a:pt x="5090248" y="224479"/>
                  <a:pt x="5090248" y="224479"/>
                </a:cubicBezTo>
                <a:lnTo>
                  <a:pt x="5094439" y="224479"/>
                </a:lnTo>
                <a:lnTo>
                  <a:pt x="5094439" y="224820"/>
                </a:lnTo>
                <a:cubicBezTo>
                  <a:pt x="5083295" y="224820"/>
                  <a:pt x="5083295" y="231965"/>
                  <a:pt x="5083295" y="239109"/>
                </a:cubicBezTo>
                <a:cubicBezTo>
                  <a:pt x="5083295" y="239109"/>
                  <a:pt x="5083295" y="239109"/>
                  <a:pt x="5094439" y="239109"/>
                </a:cubicBezTo>
                <a:cubicBezTo>
                  <a:pt x="5073543" y="246253"/>
                  <a:pt x="5063791" y="239109"/>
                  <a:pt x="5054040" y="231965"/>
                </a:cubicBezTo>
                <a:cubicBezTo>
                  <a:pt x="5044288" y="231965"/>
                  <a:pt x="5044288" y="231965"/>
                  <a:pt x="5044288" y="231965"/>
                </a:cubicBezTo>
                <a:cubicBezTo>
                  <a:pt x="5044288" y="239109"/>
                  <a:pt x="5044288" y="239109"/>
                  <a:pt x="5044288" y="239109"/>
                </a:cubicBezTo>
                <a:cubicBezTo>
                  <a:pt x="5044288" y="246253"/>
                  <a:pt x="5054040" y="246253"/>
                  <a:pt x="5054040" y="253397"/>
                </a:cubicBezTo>
                <a:cubicBezTo>
                  <a:pt x="5063791" y="246253"/>
                  <a:pt x="5054040" y="246253"/>
                  <a:pt x="5063791" y="246253"/>
                </a:cubicBezTo>
                <a:cubicBezTo>
                  <a:pt x="5063791" y="253397"/>
                  <a:pt x="5063791" y="253397"/>
                  <a:pt x="5063791" y="253397"/>
                </a:cubicBezTo>
                <a:cubicBezTo>
                  <a:pt x="5068667" y="256970"/>
                  <a:pt x="5071105" y="256970"/>
                  <a:pt x="5073543" y="256077"/>
                </a:cubicBezTo>
                <a:lnTo>
                  <a:pt x="5073950" y="255904"/>
                </a:lnTo>
                <a:lnTo>
                  <a:pt x="5074762" y="254290"/>
                </a:lnTo>
                <a:lnTo>
                  <a:pt x="5079310" y="253814"/>
                </a:lnTo>
                <a:lnTo>
                  <a:pt x="5078839" y="254118"/>
                </a:lnTo>
                <a:lnTo>
                  <a:pt x="5078594" y="254213"/>
                </a:lnTo>
                <a:lnTo>
                  <a:pt x="5077505" y="254402"/>
                </a:lnTo>
                <a:lnTo>
                  <a:pt x="5073950" y="255904"/>
                </a:lnTo>
                <a:lnTo>
                  <a:pt x="5073882" y="256040"/>
                </a:lnTo>
                <a:lnTo>
                  <a:pt x="5066310" y="258974"/>
                </a:lnTo>
                <a:lnTo>
                  <a:pt x="5044288" y="253397"/>
                </a:lnTo>
                <a:cubicBezTo>
                  <a:pt x="5044288" y="253397"/>
                  <a:pt x="5044288" y="249379"/>
                  <a:pt x="5040174" y="247369"/>
                </a:cubicBezTo>
                <a:lnTo>
                  <a:pt x="5034591" y="246264"/>
                </a:lnTo>
                <a:lnTo>
                  <a:pt x="5034663" y="246116"/>
                </a:lnTo>
                <a:cubicBezTo>
                  <a:pt x="5034663" y="246116"/>
                  <a:pt x="5034663" y="238998"/>
                  <a:pt x="5024939" y="238998"/>
                </a:cubicBezTo>
                <a:cubicBezTo>
                  <a:pt x="5024939" y="246116"/>
                  <a:pt x="5015215" y="246116"/>
                  <a:pt x="5024939" y="253234"/>
                </a:cubicBezTo>
                <a:cubicBezTo>
                  <a:pt x="5024939" y="247896"/>
                  <a:pt x="5030409" y="250565"/>
                  <a:pt x="5033145" y="249230"/>
                </a:cubicBezTo>
                <a:lnTo>
                  <a:pt x="5034537" y="246376"/>
                </a:lnTo>
                <a:lnTo>
                  <a:pt x="5034537" y="250495"/>
                </a:lnTo>
                <a:cubicBezTo>
                  <a:pt x="5034537" y="253844"/>
                  <a:pt x="5034537" y="255183"/>
                  <a:pt x="5034537" y="260542"/>
                </a:cubicBezTo>
                <a:cubicBezTo>
                  <a:pt x="5044288" y="260542"/>
                  <a:pt x="5044288" y="274830"/>
                  <a:pt x="5054040" y="260542"/>
                </a:cubicBezTo>
                <a:cubicBezTo>
                  <a:pt x="5054040" y="267686"/>
                  <a:pt x="5054040" y="274830"/>
                  <a:pt x="5054040" y="274830"/>
                </a:cubicBezTo>
                <a:cubicBezTo>
                  <a:pt x="5044288" y="267686"/>
                  <a:pt x="5034537" y="267686"/>
                  <a:pt x="5034537" y="260542"/>
                </a:cubicBezTo>
                <a:cubicBezTo>
                  <a:pt x="5034537" y="264114"/>
                  <a:pt x="5033318" y="265900"/>
                  <a:pt x="5031489" y="266681"/>
                </a:cubicBezTo>
                <a:lnTo>
                  <a:pt x="5029044" y="266722"/>
                </a:lnTo>
                <a:lnTo>
                  <a:pt x="5028143" y="258685"/>
                </a:lnTo>
                <a:cubicBezTo>
                  <a:pt x="5026885" y="255746"/>
                  <a:pt x="5024369" y="253875"/>
                  <a:pt x="5019335" y="253875"/>
                </a:cubicBezTo>
                <a:cubicBezTo>
                  <a:pt x="5007829" y="253875"/>
                  <a:pt x="5007829" y="253875"/>
                  <a:pt x="4997763" y="261358"/>
                </a:cubicBezTo>
                <a:cubicBezTo>
                  <a:pt x="5002796" y="261358"/>
                  <a:pt x="5002796" y="261358"/>
                  <a:pt x="5002796" y="262427"/>
                </a:cubicBezTo>
                <a:lnTo>
                  <a:pt x="5006950" y="268603"/>
                </a:lnTo>
                <a:lnTo>
                  <a:pt x="5005281" y="267686"/>
                </a:lnTo>
                <a:cubicBezTo>
                  <a:pt x="5005281" y="260542"/>
                  <a:pt x="4994137" y="267686"/>
                  <a:pt x="4994137" y="260542"/>
                </a:cubicBezTo>
                <a:cubicBezTo>
                  <a:pt x="5005281" y="260542"/>
                  <a:pt x="4994137" y="253397"/>
                  <a:pt x="4984386" y="253397"/>
                </a:cubicBezTo>
                <a:cubicBezTo>
                  <a:pt x="4984386" y="253397"/>
                  <a:pt x="4984386" y="260542"/>
                  <a:pt x="4994137" y="267686"/>
                </a:cubicBezTo>
                <a:lnTo>
                  <a:pt x="4984570" y="267686"/>
                </a:lnTo>
                <a:cubicBezTo>
                  <a:pt x="4984570" y="267686"/>
                  <a:pt x="4984570" y="274804"/>
                  <a:pt x="4974846" y="274804"/>
                </a:cubicBezTo>
                <a:cubicBezTo>
                  <a:pt x="4974846" y="274804"/>
                  <a:pt x="4974846" y="274804"/>
                  <a:pt x="4974846" y="267686"/>
                </a:cubicBezTo>
                <a:cubicBezTo>
                  <a:pt x="4974846" y="267686"/>
                  <a:pt x="4974846" y="267686"/>
                  <a:pt x="4965122" y="267686"/>
                </a:cubicBezTo>
                <a:cubicBezTo>
                  <a:pt x="4967553" y="265906"/>
                  <a:pt x="4969376" y="265017"/>
                  <a:pt x="4970896" y="264683"/>
                </a:cubicBezTo>
                <a:cubicBezTo>
                  <a:pt x="4973174" y="264182"/>
                  <a:pt x="4974770" y="264933"/>
                  <a:pt x="4976707" y="265809"/>
                </a:cubicBezTo>
                <a:lnTo>
                  <a:pt x="4984363" y="267637"/>
                </a:lnTo>
                <a:lnTo>
                  <a:pt x="4974634" y="246253"/>
                </a:lnTo>
                <a:cubicBezTo>
                  <a:pt x="4969758" y="249825"/>
                  <a:pt x="4967320" y="253397"/>
                  <a:pt x="4964882" y="256077"/>
                </a:cubicBezTo>
                <a:lnTo>
                  <a:pt x="4958594" y="258956"/>
                </a:lnTo>
                <a:lnTo>
                  <a:pt x="4954222" y="259451"/>
                </a:lnTo>
                <a:lnTo>
                  <a:pt x="4953816" y="259578"/>
                </a:lnTo>
                <a:lnTo>
                  <a:pt x="4950255" y="256970"/>
                </a:lnTo>
                <a:cubicBezTo>
                  <a:pt x="4950255" y="255183"/>
                  <a:pt x="4950255" y="253397"/>
                  <a:pt x="4945379" y="253397"/>
                </a:cubicBezTo>
                <a:cubicBezTo>
                  <a:pt x="4945379" y="246253"/>
                  <a:pt x="4945379" y="246253"/>
                  <a:pt x="4945379" y="246253"/>
                </a:cubicBezTo>
                <a:cubicBezTo>
                  <a:pt x="4935628" y="246253"/>
                  <a:pt x="4935628" y="246253"/>
                  <a:pt x="4935628" y="239109"/>
                </a:cubicBezTo>
                <a:cubicBezTo>
                  <a:pt x="4935628" y="246253"/>
                  <a:pt x="4935628" y="246253"/>
                  <a:pt x="4935628" y="253397"/>
                </a:cubicBezTo>
                <a:cubicBezTo>
                  <a:pt x="4935628" y="253397"/>
                  <a:pt x="4935628" y="253397"/>
                  <a:pt x="4925876" y="253397"/>
                </a:cubicBezTo>
                <a:cubicBezTo>
                  <a:pt x="4925876" y="260542"/>
                  <a:pt x="4935628" y="260542"/>
                  <a:pt x="4925876" y="267686"/>
                </a:cubicBezTo>
                <a:cubicBezTo>
                  <a:pt x="4935628" y="267686"/>
                  <a:pt x="4945379" y="274830"/>
                  <a:pt x="4935628" y="274830"/>
                </a:cubicBezTo>
                <a:cubicBezTo>
                  <a:pt x="4935628" y="274830"/>
                  <a:pt x="4925876" y="274830"/>
                  <a:pt x="4925876" y="267686"/>
                </a:cubicBezTo>
                <a:cubicBezTo>
                  <a:pt x="4925876" y="267686"/>
                  <a:pt x="4925876" y="260542"/>
                  <a:pt x="4916124" y="267686"/>
                </a:cubicBezTo>
                <a:cubicBezTo>
                  <a:pt x="4916124" y="267686"/>
                  <a:pt x="4916124" y="267686"/>
                  <a:pt x="4916124" y="274830"/>
                </a:cubicBezTo>
                <a:cubicBezTo>
                  <a:pt x="4904979" y="267686"/>
                  <a:pt x="4904979" y="267686"/>
                  <a:pt x="4895228" y="274830"/>
                </a:cubicBezTo>
                <a:cubicBezTo>
                  <a:pt x="4895228" y="260542"/>
                  <a:pt x="4916124" y="260542"/>
                  <a:pt x="4925876" y="260542"/>
                </a:cubicBezTo>
                <a:cubicBezTo>
                  <a:pt x="4916124" y="253397"/>
                  <a:pt x="4925876" y="246253"/>
                  <a:pt x="4925876" y="246253"/>
                </a:cubicBezTo>
                <a:cubicBezTo>
                  <a:pt x="4916124" y="246253"/>
                  <a:pt x="4916124" y="246253"/>
                  <a:pt x="4916124" y="246253"/>
                </a:cubicBezTo>
                <a:cubicBezTo>
                  <a:pt x="4904979" y="246253"/>
                  <a:pt x="4916124" y="253397"/>
                  <a:pt x="4916124" y="253397"/>
                </a:cubicBezTo>
                <a:cubicBezTo>
                  <a:pt x="4904979" y="253397"/>
                  <a:pt x="4904979" y="253397"/>
                  <a:pt x="4904979" y="253397"/>
                </a:cubicBezTo>
                <a:cubicBezTo>
                  <a:pt x="4904979" y="260542"/>
                  <a:pt x="4904979" y="260542"/>
                  <a:pt x="4904979" y="260542"/>
                </a:cubicBezTo>
                <a:lnTo>
                  <a:pt x="4904978" y="260542"/>
                </a:lnTo>
                <a:lnTo>
                  <a:pt x="4899219" y="256328"/>
                </a:lnTo>
                <a:cubicBezTo>
                  <a:pt x="4894992" y="253234"/>
                  <a:pt x="4894992" y="253234"/>
                  <a:pt x="4894992" y="253234"/>
                </a:cubicBezTo>
                <a:cubicBezTo>
                  <a:pt x="4894992" y="256901"/>
                  <a:pt x="4897497" y="258734"/>
                  <a:pt x="4900002" y="259651"/>
                </a:cubicBezTo>
                <a:lnTo>
                  <a:pt x="4904947" y="260556"/>
                </a:lnTo>
                <a:lnTo>
                  <a:pt x="4896295" y="264449"/>
                </a:lnTo>
                <a:cubicBezTo>
                  <a:pt x="4886695" y="266793"/>
                  <a:pt x="4875724" y="264114"/>
                  <a:pt x="4875724" y="253397"/>
                </a:cubicBezTo>
                <a:cubicBezTo>
                  <a:pt x="4865972" y="253397"/>
                  <a:pt x="4865972" y="253397"/>
                  <a:pt x="4865972" y="253397"/>
                </a:cubicBezTo>
                <a:cubicBezTo>
                  <a:pt x="4865972" y="260542"/>
                  <a:pt x="4865972" y="260542"/>
                  <a:pt x="4865972" y="260542"/>
                </a:cubicBezTo>
                <a:cubicBezTo>
                  <a:pt x="4856221" y="260542"/>
                  <a:pt x="4856221" y="260542"/>
                  <a:pt x="4856221" y="260542"/>
                </a:cubicBezTo>
                <a:cubicBezTo>
                  <a:pt x="4856221" y="253397"/>
                  <a:pt x="4865972" y="253397"/>
                  <a:pt x="4856221" y="253397"/>
                </a:cubicBezTo>
                <a:cubicBezTo>
                  <a:pt x="4856221" y="260542"/>
                  <a:pt x="4846470" y="253397"/>
                  <a:pt x="4846470" y="260542"/>
                </a:cubicBezTo>
                <a:cubicBezTo>
                  <a:pt x="4846470" y="265899"/>
                  <a:pt x="4846470" y="263221"/>
                  <a:pt x="4850584" y="264560"/>
                </a:cubicBezTo>
                <a:lnTo>
                  <a:pt x="4852104" y="265403"/>
                </a:lnTo>
                <a:lnTo>
                  <a:pt x="4850610" y="265821"/>
                </a:lnTo>
                <a:lnTo>
                  <a:pt x="4838008" y="269340"/>
                </a:lnTo>
                <a:lnTo>
                  <a:pt x="4836718" y="267686"/>
                </a:lnTo>
                <a:lnTo>
                  <a:pt x="4836459" y="269773"/>
                </a:lnTo>
                <a:lnTo>
                  <a:pt x="4835508" y="270038"/>
                </a:lnTo>
                <a:lnTo>
                  <a:pt x="4829491" y="267686"/>
                </a:lnTo>
                <a:lnTo>
                  <a:pt x="4836718" y="267686"/>
                </a:lnTo>
                <a:cubicBezTo>
                  <a:pt x="4836718" y="267686"/>
                  <a:pt x="4846470" y="267686"/>
                  <a:pt x="4846470" y="260542"/>
                </a:cubicBezTo>
                <a:cubicBezTo>
                  <a:pt x="4836718" y="260542"/>
                  <a:pt x="4836718" y="260542"/>
                  <a:pt x="4836718" y="260542"/>
                </a:cubicBezTo>
                <a:cubicBezTo>
                  <a:pt x="4836718" y="260542"/>
                  <a:pt x="4835346" y="259537"/>
                  <a:pt x="4833118" y="258658"/>
                </a:cubicBezTo>
                <a:lnTo>
                  <a:pt x="4826320" y="257779"/>
                </a:lnTo>
                <a:lnTo>
                  <a:pt x="4827777" y="251456"/>
                </a:lnTo>
                <a:lnTo>
                  <a:pt x="4814857" y="247150"/>
                </a:lnTo>
                <a:lnTo>
                  <a:pt x="4815324" y="245697"/>
                </a:lnTo>
                <a:lnTo>
                  <a:pt x="4811197" y="244892"/>
                </a:lnTo>
                <a:cubicBezTo>
                  <a:pt x="4807022" y="242556"/>
                  <a:pt x="4809113" y="237218"/>
                  <a:pt x="4817466" y="231879"/>
                </a:cubicBezTo>
                <a:cubicBezTo>
                  <a:pt x="4816074" y="230990"/>
                  <a:pt x="4815033" y="230545"/>
                  <a:pt x="4814228" y="230434"/>
                </a:cubicBezTo>
                <a:cubicBezTo>
                  <a:pt x="4811820" y="230100"/>
                  <a:pt x="4811591" y="232769"/>
                  <a:pt x="4810678" y="235439"/>
                </a:cubicBezTo>
                <a:lnTo>
                  <a:pt x="4803664" y="240020"/>
                </a:lnTo>
                <a:lnTo>
                  <a:pt x="4803664" y="232051"/>
                </a:lnTo>
                <a:cubicBezTo>
                  <a:pt x="4803664" y="232051"/>
                  <a:pt x="4803664" y="232051"/>
                  <a:pt x="4793928" y="232051"/>
                </a:cubicBezTo>
                <a:lnTo>
                  <a:pt x="4793928" y="236288"/>
                </a:lnTo>
                <a:lnTo>
                  <a:pt x="4786557" y="231664"/>
                </a:lnTo>
                <a:cubicBezTo>
                  <a:pt x="4786557" y="235331"/>
                  <a:pt x="4786557" y="237164"/>
                  <a:pt x="4787806" y="238081"/>
                </a:cubicBezTo>
                <a:lnTo>
                  <a:pt x="4793928" y="238721"/>
                </a:lnTo>
                <a:lnTo>
                  <a:pt x="4793928" y="239400"/>
                </a:lnTo>
                <a:cubicBezTo>
                  <a:pt x="4793928" y="241237"/>
                  <a:pt x="4793928" y="243074"/>
                  <a:pt x="4793928" y="246749"/>
                </a:cubicBezTo>
                <a:lnTo>
                  <a:pt x="4796576" y="246749"/>
                </a:lnTo>
                <a:lnTo>
                  <a:pt x="4796576" y="253234"/>
                </a:lnTo>
                <a:lnTo>
                  <a:pt x="4809702" y="249945"/>
                </a:lnTo>
                <a:lnTo>
                  <a:pt x="4805124" y="253301"/>
                </a:lnTo>
                <a:cubicBezTo>
                  <a:pt x="4803866" y="254223"/>
                  <a:pt x="4803866" y="254223"/>
                  <a:pt x="4803866" y="254223"/>
                </a:cubicBezTo>
                <a:lnTo>
                  <a:pt x="4808546" y="257654"/>
                </a:lnTo>
                <a:lnTo>
                  <a:pt x="4806005" y="260568"/>
                </a:lnTo>
                <a:lnTo>
                  <a:pt x="4806070" y="260543"/>
                </a:lnTo>
                <a:lnTo>
                  <a:pt x="4806070" y="260542"/>
                </a:lnTo>
                <a:lnTo>
                  <a:pt x="4806071" y="260543"/>
                </a:lnTo>
                <a:lnTo>
                  <a:pt x="4810318" y="258953"/>
                </a:lnTo>
                <a:lnTo>
                  <a:pt x="4813934" y="261603"/>
                </a:lnTo>
                <a:lnTo>
                  <a:pt x="4817214" y="261603"/>
                </a:lnTo>
                <a:lnTo>
                  <a:pt x="4817214" y="262886"/>
                </a:lnTo>
                <a:lnTo>
                  <a:pt x="4813934" y="261603"/>
                </a:lnTo>
                <a:lnTo>
                  <a:pt x="4807725" y="261603"/>
                </a:lnTo>
                <a:lnTo>
                  <a:pt x="4806071" y="260543"/>
                </a:lnTo>
                <a:lnTo>
                  <a:pt x="4806070" y="260543"/>
                </a:lnTo>
                <a:lnTo>
                  <a:pt x="4806646" y="261603"/>
                </a:lnTo>
                <a:lnTo>
                  <a:pt x="4795775" y="261603"/>
                </a:lnTo>
                <a:lnTo>
                  <a:pt x="4796319" y="260542"/>
                </a:lnTo>
                <a:cubicBezTo>
                  <a:pt x="4793880" y="258755"/>
                  <a:pt x="4792052" y="257862"/>
                  <a:pt x="4790680" y="257639"/>
                </a:cubicBezTo>
                <a:cubicBezTo>
                  <a:pt x="4788623" y="257305"/>
                  <a:pt x="4787595" y="258477"/>
                  <a:pt x="4787081" y="260402"/>
                </a:cubicBezTo>
                <a:lnTo>
                  <a:pt x="4786996" y="261603"/>
                </a:lnTo>
                <a:lnTo>
                  <a:pt x="4785380" y="261603"/>
                </a:lnTo>
                <a:lnTo>
                  <a:pt x="4785348" y="261435"/>
                </a:lnTo>
                <a:lnTo>
                  <a:pt x="4783687" y="261261"/>
                </a:lnTo>
                <a:lnTo>
                  <a:pt x="4782471" y="251456"/>
                </a:lnTo>
                <a:lnTo>
                  <a:pt x="4775355" y="247729"/>
                </a:lnTo>
                <a:lnTo>
                  <a:pt x="4780417" y="248740"/>
                </a:lnTo>
                <a:cubicBezTo>
                  <a:pt x="4784101" y="249639"/>
                  <a:pt x="4786557" y="249639"/>
                  <a:pt x="4786557" y="246044"/>
                </a:cubicBezTo>
                <a:cubicBezTo>
                  <a:pt x="4776730" y="246044"/>
                  <a:pt x="4776730" y="246044"/>
                  <a:pt x="4776730" y="246044"/>
                </a:cubicBezTo>
                <a:cubicBezTo>
                  <a:pt x="4776730" y="246044"/>
                  <a:pt x="4786557" y="246044"/>
                  <a:pt x="4786557" y="238854"/>
                </a:cubicBezTo>
                <a:cubicBezTo>
                  <a:pt x="4786557" y="238854"/>
                  <a:pt x="4786557" y="231664"/>
                  <a:pt x="4776730" y="231664"/>
                </a:cubicBezTo>
                <a:cubicBezTo>
                  <a:pt x="4776730" y="238854"/>
                  <a:pt x="4766913" y="238854"/>
                  <a:pt x="4757089" y="238854"/>
                </a:cubicBezTo>
                <a:cubicBezTo>
                  <a:pt x="4757089" y="242449"/>
                  <a:pt x="4759545" y="246044"/>
                  <a:pt x="4763228" y="248740"/>
                </a:cubicBezTo>
                <a:lnTo>
                  <a:pt x="4773662" y="252213"/>
                </a:lnTo>
                <a:lnTo>
                  <a:pt x="4773662" y="260813"/>
                </a:lnTo>
                <a:lnTo>
                  <a:pt x="4773662" y="266045"/>
                </a:lnTo>
                <a:lnTo>
                  <a:pt x="4771025" y="264672"/>
                </a:lnTo>
                <a:cubicBezTo>
                  <a:pt x="4766454" y="263667"/>
                  <a:pt x="4764625" y="267686"/>
                  <a:pt x="4757311" y="267686"/>
                </a:cubicBezTo>
                <a:cubicBezTo>
                  <a:pt x="4757311" y="267686"/>
                  <a:pt x="4757311" y="267686"/>
                  <a:pt x="4757311" y="274830"/>
                </a:cubicBezTo>
                <a:cubicBezTo>
                  <a:pt x="4767063" y="274830"/>
                  <a:pt x="4767063" y="274830"/>
                  <a:pt x="4767063" y="274830"/>
                </a:cubicBezTo>
                <a:lnTo>
                  <a:pt x="4774854" y="271568"/>
                </a:lnTo>
                <a:lnTo>
                  <a:pt x="4778696" y="276496"/>
                </a:lnTo>
                <a:lnTo>
                  <a:pt x="4781813" y="277067"/>
                </a:lnTo>
                <a:lnTo>
                  <a:pt x="4773158" y="278402"/>
                </a:lnTo>
                <a:lnTo>
                  <a:pt x="4760461" y="281264"/>
                </a:lnTo>
                <a:lnTo>
                  <a:pt x="4758639" y="279263"/>
                </a:lnTo>
                <a:lnTo>
                  <a:pt x="4756626" y="281472"/>
                </a:lnTo>
                <a:lnTo>
                  <a:pt x="4748779" y="275723"/>
                </a:lnTo>
                <a:cubicBezTo>
                  <a:pt x="4747561" y="274830"/>
                  <a:pt x="4747561" y="274830"/>
                  <a:pt x="4747561" y="274830"/>
                </a:cubicBezTo>
                <a:lnTo>
                  <a:pt x="4747561" y="272387"/>
                </a:lnTo>
                <a:lnTo>
                  <a:pt x="4748701" y="270909"/>
                </a:lnTo>
                <a:cubicBezTo>
                  <a:pt x="4751236" y="269970"/>
                  <a:pt x="4753771" y="269970"/>
                  <a:pt x="4753771" y="269970"/>
                </a:cubicBezTo>
                <a:lnTo>
                  <a:pt x="4753771" y="261386"/>
                </a:lnTo>
                <a:lnTo>
                  <a:pt x="4737196" y="265128"/>
                </a:lnTo>
                <a:lnTo>
                  <a:pt x="4736474" y="261431"/>
                </a:lnTo>
                <a:cubicBezTo>
                  <a:pt x="4735296" y="260568"/>
                  <a:pt x="4732939" y="260568"/>
                  <a:pt x="4728225" y="260568"/>
                </a:cubicBezTo>
                <a:cubicBezTo>
                  <a:pt x="4728225" y="260568"/>
                  <a:pt x="4728225" y="262293"/>
                  <a:pt x="4729404" y="264019"/>
                </a:cubicBezTo>
                <a:lnTo>
                  <a:pt x="4734026" y="265953"/>
                </a:lnTo>
                <a:lnTo>
                  <a:pt x="4723348" y="269970"/>
                </a:lnTo>
                <a:cubicBezTo>
                  <a:pt x="4733488" y="269970"/>
                  <a:pt x="4733488" y="277482"/>
                  <a:pt x="4743630" y="277482"/>
                </a:cubicBezTo>
                <a:lnTo>
                  <a:pt x="4743928" y="277095"/>
                </a:lnTo>
                <a:lnTo>
                  <a:pt x="4747561" y="281974"/>
                </a:lnTo>
                <a:cubicBezTo>
                  <a:pt x="4757311" y="289118"/>
                  <a:pt x="4747561" y="289118"/>
                  <a:pt x="4747561" y="289118"/>
                </a:cubicBezTo>
                <a:cubicBezTo>
                  <a:pt x="4757311" y="296263"/>
                  <a:pt x="4767063" y="281974"/>
                  <a:pt x="4767063" y="289118"/>
                </a:cubicBezTo>
                <a:cubicBezTo>
                  <a:pt x="4757311" y="289118"/>
                  <a:pt x="4767063" y="296263"/>
                  <a:pt x="4757311" y="296263"/>
                </a:cubicBezTo>
                <a:lnTo>
                  <a:pt x="4750100" y="296263"/>
                </a:lnTo>
                <a:lnTo>
                  <a:pt x="4748492" y="295870"/>
                </a:lnTo>
                <a:lnTo>
                  <a:pt x="4735727" y="292751"/>
                </a:lnTo>
                <a:lnTo>
                  <a:pt x="4737809" y="291798"/>
                </a:lnTo>
                <a:cubicBezTo>
                  <a:pt x="4740247" y="289118"/>
                  <a:pt x="4742685" y="285546"/>
                  <a:pt x="4747561" y="281974"/>
                </a:cubicBezTo>
                <a:lnTo>
                  <a:pt x="4738320" y="281974"/>
                </a:lnTo>
                <a:lnTo>
                  <a:pt x="4733390" y="279264"/>
                </a:lnTo>
                <a:lnTo>
                  <a:pt x="4728460" y="281974"/>
                </a:lnTo>
                <a:lnTo>
                  <a:pt x="4728057" y="281974"/>
                </a:lnTo>
                <a:lnTo>
                  <a:pt x="4728145" y="282147"/>
                </a:lnTo>
                <a:lnTo>
                  <a:pt x="4723322" y="284799"/>
                </a:lnTo>
                <a:cubicBezTo>
                  <a:pt x="4723322" y="277419"/>
                  <a:pt x="4711815" y="277419"/>
                  <a:pt x="4711815" y="261603"/>
                </a:cubicBezTo>
                <a:lnTo>
                  <a:pt x="4706413" y="267920"/>
                </a:lnTo>
                <a:lnTo>
                  <a:pt x="4698628" y="270365"/>
                </a:lnTo>
                <a:cubicBezTo>
                  <a:pt x="4697409" y="269472"/>
                  <a:pt x="4697409" y="267686"/>
                  <a:pt x="4697409" y="267686"/>
                </a:cubicBezTo>
                <a:cubicBezTo>
                  <a:pt x="4692533" y="271258"/>
                  <a:pt x="4694971" y="274830"/>
                  <a:pt x="4697409" y="278402"/>
                </a:cubicBezTo>
                <a:lnTo>
                  <a:pt x="4697409" y="279234"/>
                </a:lnTo>
                <a:lnTo>
                  <a:pt x="4696713" y="278341"/>
                </a:lnTo>
                <a:cubicBezTo>
                  <a:pt x="4694196" y="277419"/>
                  <a:pt x="4691679" y="277419"/>
                  <a:pt x="4691679" y="277419"/>
                </a:cubicBezTo>
                <a:cubicBezTo>
                  <a:pt x="4681611" y="277419"/>
                  <a:pt x="4691679" y="277419"/>
                  <a:pt x="4691679" y="284799"/>
                </a:cubicBezTo>
                <a:lnTo>
                  <a:pt x="4687364" y="283649"/>
                </a:lnTo>
                <a:lnTo>
                  <a:pt x="4687657" y="281974"/>
                </a:lnTo>
                <a:lnTo>
                  <a:pt x="4681081" y="281974"/>
                </a:lnTo>
                <a:lnTo>
                  <a:pt x="4677835" y="281109"/>
                </a:lnTo>
                <a:cubicBezTo>
                  <a:pt x="4674059" y="279264"/>
                  <a:pt x="4671542" y="277419"/>
                  <a:pt x="4671542" y="277419"/>
                </a:cubicBezTo>
                <a:cubicBezTo>
                  <a:pt x="4671542" y="281109"/>
                  <a:pt x="4670913" y="283415"/>
                  <a:pt x="4669812" y="284915"/>
                </a:cubicBezTo>
                <a:lnTo>
                  <a:pt x="4665688" y="287312"/>
                </a:lnTo>
                <a:lnTo>
                  <a:pt x="4658402" y="281974"/>
                </a:lnTo>
                <a:lnTo>
                  <a:pt x="4650764" y="276379"/>
                </a:lnTo>
                <a:lnTo>
                  <a:pt x="4651406" y="276496"/>
                </a:lnTo>
                <a:cubicBezTo>
                  <a:pt x="4656440" y="277419"/>
                  <a:pt x="4661474" y="277419"/>
                  <a:pt x="4661474" y="270038"/>
                </a:cubicBezTo>
                <a:cubicBezTo>
                  <a:pt x="4656440" y="270038"/>
                  <a:pt x="4656440" y="270038"/>
                  <a:pt x="4656440" y="268984"/>
                </a:cubicBezTo>
                <a:lnTo>
                  <a:pt x="4654657" y="266369"/>
                </a:lnTo>
                <a:lnTo>
                  <a:pt x="4658675" y="260424"/>
                </a:lnTo>
                <a:cubicBezTo>
                  <a:pt x="4658675" y="267614"/>
                  <a:pt x="4678135" y="267614"/>
                  <a:pt x="4678135" y="267614"/>
                </a:cubicBezTo>
                <a:cubicBezTo>
                  <a:pt x="4668405" y="260424"/>
                  <a:pt x="4668405" y="253234"/>
                  <a:pt x="4658675" y="253234"/>
                </a:cubicBezTo>
                <a:lnTo>
                  <a:pt x="4653513" y="264692"/>
                </a:lnTo>
                <a:lnTo>
                  <a:pt x="4651406" y="261603"/>
                </a:lnTo>
                <a:cubicBezTo>
                  <a:pt x="4651406" y="265821"/>
                  <a:pt x="4651406" y="267930"/>
                  <a:pt x="4651406" y="268984"/>
                </a:cubicBezTo>
                <a:lnTo>
                  <a:pt x="4651406" y="269367"/>
                </a:lnTo>
                <a:lnTo>
                  <a:pt x="4651119" y="270004"/>
                </a:lnTo>
                <a:lnTo>
                  <a:pt x="4642597" y="268984"/>
                </a:lnTo>
                <a:cubicBezTo>
                  <a:pt x="4641338" y="267930"/>
                  <a:pt x="4641338" y="265821"/>
                  <a:pt x="4641338" y="261603"/>
                </a:cubicBezTo>
                <a:cubicBezTo>
                  <a:pt x="4631270" y="261603"/>
                  <a:pt x="4631270" y="261603"/>
                  <a:pt x="4631270" y="270038"/>
                </a:cubicBezTo>
                <a:cubicBezTo>
                  <a:pt x="4631270" y="273728"/>
                  <a:pt x="4633787" y="273728"/>
                  <a:pt x="4636304" y="273728"/>
                </a:cubicBezTo>
                <a:lnTo>
                  <a:pt x="4637771" y="274804"/>
                </a:lnTo>
                <a:lnTo>
                  <a:pt x="4628030" y="274804"/>
                </a:lnTo>
                <a:cubicBezTo>
                  <a:pt x="4628030" y="274804"/>
                  <a:pt x="4630829" y="276529"/>
                  <a:pt x="4633628" y="277392"/>
                </a:cubicBezTo>
                <a:lnTo>
                  <a:pt x="4638334" y="275217"/>
                </a:lnTo>
                <a:lnTo>
                  <a:pt x="4641338" y="277419"/>
                </a:lnTo>
                <a:cubicBezTo>
                  <a:pt x="4641338" y="275574"/>
                  <a:pt x="4642597" y="275112"/>
                  <a:pt x="4644485" y="275228"/>
                </a:cubicBezTo>
                <a:lnTo>
                  <a:pt x="4647383" y="275759"/>
                </a:lnTo>
                <a:lnTo>
                  <a:pt x="4644361" y="277973"/>
                </a:lnTo>
                <a:lnTo>
                  <a:pt x="4641338" y="277419"/>
                </a:lnTo>
                <a:lnTo>
                  <a:pt x="4632794" y="292033"/>
                </a:lnTo>
                <a:lnTo>
                  <a:pt x="4631794" y="292258"/>
                </a:lnTo>
                <a:cubicBezTo>
                  <a:pt x="4629321" y="292467"/>
                  <a:pt x="4627754" y="291797"/>
                  <a:pt x="4627754" y="289118"/>
                </a:cubicBezTo>
                <a:cubicBezTo>
                  <a:pt x="4627754" y="289118"/>
                  <a:pt x="4618002" y="296263"/>
                  <a:pt x="4618002" y="304427"/>
                </a:cubicBezTo>
                <a:cubicBezTo>
                  <a:pt x="4627754" y="304427"/>
                  <a:pt x="4627754" y="296263"/>
                  <a:pt x="4627754" y="296263"/>
                </a:cubicBezTo>
                <a:lnTo>
                  <a:pt x="4629609" y="297708"/>
                </a:lnTo>
                <a:lnTo>
                  <a:pt x="4626573" y="303365"/>
                </a:lnTo>
                <a:cubicBezTo>
                  <a:pt x="4624798" y="305556"/>
                  <a:pt x="4622641" y="306940"/>
                  <a:pt x="4619764" y="306940"/>
                </a:cubicBezTo>
                <a:lnTo>
                  <a:pt x="4619764" y="312229"/>
                </a:lnTo>
                <a:lnTo>
                  <a:pt x="4618070" y="311473"/>
                </a:lnTo>
                <a:lnTo>
                  <a:pt x="4618070" y="312369"/>
                </a:lnTo>
                <a:lnTo>
                  <a:pt x="4615021" y="308857"/>
                </a:lnTo>
                <a:lnTo>
                  <a:pt x="4618010" y="304437"/>
                </a:lnTo>
                <a:lnTo>
                  <a:pt x="4612657" y="306133"/>
                </a:lnTo>
                <a:lnTo>
                  <a:pt x="4610955" y="304173"/>
                </a:lnTo>
                <a:lnTo>
                  <a:pt x="4609906" y="300330"/>
                </a:lnTo>
                <a:lnTo>
                  <a:pt x="4618010" y="304437"/>
                </a:lnTo>
                <a:lnTo>
                  <a:pt x="4612052" y="297833"/>
                </a:lnTo>
                <a:lnTo>
                  <a:pt x="4614730" y="295870"/>
                </a:lnTo>
                <a:cubicBezTo>
                  <a:pt x="4617247" y="295870"/>
                  <a:pt x="4619764" y="295870"/>
                  <a:pt x="4619764" y="292180"/>
                </a:cubicBezTo>
                <a:cubicBezTo>
                  <a:pt x="4609696" y="292180"/>
                  <a:pt x="4609696" y="284799"/>
                  <a:pt x="4609696" y="284799"/>
                </a:cubicBezTo>
                <a:cubicBezTo>
                  <a:pt x="4604662" y="284799"/>
                  <a:pt x="4604662" y="286644"/>
                  <a:pt x="4604662" y="288490"/>
                </a:cubicBezTo>
                <a:lnTo>
                  <a:pt x="4601807" y="290582"/>
                </a:lnTo>
                <a:lnTo>
                  <a:pt x="4598561" y="289040"/>
                </a:lnTo>
                <a:lnTo>
                  <a:pt x="4599322" y="291955"/>
                </a:lnTo>
                <a:lnTo>
                  <a:pt x="4595662" y="289272"/>
                </a:lnTo>
                <a:lnTo>
                  <a:pt x="4598380" y="289307"/>
                </a:lnTo>
                <a:cubicBezTo>
                  <a:pt x="4600365" y="288412"/>
                  <a:pt x="4601176" y="286726"/>
                  <a:pt x="4601078" y="284690"/>
                </a:cubicBezTo>
                <a:lnTo>
                  <a:pt x="4600244" y="282675"/>
                </a:lnTo>
                <a:lnTo>
                  <a:pt x="4605702" y="285832"/>
                </a:lnTo>
                <a:cubicBezTo>
                  <a:pt x="4612539" y="288582"/>
                  <a:pt x="4618010" y="287207"/>
                  <a:pt x="4618010" y="281706"/>
                </a:cubicBezTo>
                <a:lnTo>
                  <a:pt x="4613484" y="281706"/>
                </a:lnTo>
                <a:lnTo>
                  <a:pt x="4619910" y="277333"/>
                </a:lnTo>
                <a:cubicBezTo>
                  <a:pt x="4599628" y="277333"/>
                  <a:pt x="4599628" y="277333"/>
                  <a:pt x="4589487" y="269910"/>
                </a:cubicBezTo>
                <a:lnTo>
                  <a:pt x="4591020" y="271530"/>
                </a:lnTo>
                <a:lnTo>
                  <a:pt x="4589909" y="271090"/>
                </a:lnTo>
                <a:lnTo>
                  <a:pt x="4590189" y="271883"/>
                </a:lnTo>
                <a:cubicBezTo>
                  <a:pt x="4592946" y="275253"/>
                  <a:pt x="4598452" y="276601"/>
                  <a:pt x="4598452" y="281994"/>
                </a:cubicBezTo>
                <a:lnTo>
                  <a:pt x="4590364" y="285388"/>
                </a:lnTo>
                <a:lnTo>
                  <a:pt x="4589560" y="284799"/>
                </a:lnTo>
                <a:cubicBezTo>
                  <a:pt x="4579492" y="284799"/>
                  <a:pt x="4589560" y="292180"/>
                  <a:pt x="4579492" y="292180"/>
                </a:cubicBezTo>
                <a:lnTo>
                  <a:pt x="4569930" y="289564"/>
                </a:lnTo>
                <a:lnTo>
                  <a:pt x="4569395" y="289040"/>
                </a:lnTo>
                <a:lnTo>
                  <a:pt x="4569201" y="289365"/>
                </a:lnTo>
                <a:lnTo>
                  <a:pt x="4567635" y="288936"/>
                </a:lnTo>
                <a:cubicBezTo>
                  <a:pt x="4563328" y="289152"/>
                  <a:pt x="4558491" y="290277"/>
                  <a:pt x="4552592" y="291142"/>
                </a:cubicBezTo>
                <a:lnTo>
                  <a:pt x="4549820" y="291357"/>
                </a:lnTo>
                <a:lnTo>
                  <a:pt x="4553037" y="284823"/>
                </a:lnTo>
                <a:lnTo>
                  <a:pt x="4559665" y="281706"/>
                </a:lnTo>
                <a:lnTo>
                  <a:pt x="4554708" y="281706"/>
                </a:lnTo>
                <a:lnTo>
                  <a:pt x="4559499" y="277283"/>
                </a:lnTo>
                <a:cubicBezTo>
                  <a:pt x="4559499" y="277283"/>
                  <a:pt x="4559499" y="269835"/>
                  <a:pt x="4569582" y="269835"/>
                </a:cubicBezTo>
                <a:cubicBezTo>
                  <a:pt x="4579665" y="261323"/>
                  <a:pt x="4579665" y="269835"/>
                  <a:pt x="4579665" y="269835"/>
                </a:cubicBezTo>
                <a:lnTo>
                  <a:pt x="4582226" y="269835"/>
                </a:lnTo>
                <a:lnTo>
                  <a:pt x="4569095" y="274804"/>
                </a:lnTo>
                <a:cubicBezTo>
                  <a:pt x="4576439" y="274804"/>
                  <a:pt x="4578266" y="274804"/>
                  <a:pt x="4582853" y="271771"/>
                </a:cubicBezTo>
                <a:lnTo>
                  <a:pt x="4585564" y="269835"/>
                </a:lnTo>
                <a:lnTo>
                  <a:pt x="4586746" y="269835"/>
                </a:lnTo>
                <a:lnTo>
                  <a:pt x="4589909" y="271090"/>
                </a:lnTo>
                <a:lnTo>
                  <a:pt x="4589459" y="269835"/>
                </a:lnTo>
                <a:lnTo>
                  <a:pt x="4599830" y="269835"/>
                </a:lnTo>
                <a:cubicBezTo>
                  <a:pt x="4599830" y="253875"/>
                  <a:pt x="4569582" y="253875"/>
                  <a:pt x="4579665" y="261323"/>
                </a:cubicBezTo>
                <a:cubicBezTo>
                  <a:pt x="4569582" y="261323"/>
                  <a:pt x="4569582" y="261323"/>
                  <a:pt x="4569582" y="253875"/>
                </a:cubicBezTo>
                <a:cubicBezTo>
                  <a:pt x="4569582" y="253875"/>
                  <a:pt x="4559499" y="253875"/>
                  <a:pt x="4549415" y="261323"/>
                </a:cubicBezTo>
                <a:cubicBezTo>
                  <a:pt x="4559499" y="261323"/>
                  <a:pt x="4549415" y="269835"/>
                  <a:pt x="4539334" y="269835"/>
                </a:cubicBezTo>
                <a:cubicBezTo>
                  <a:pt x="4539334" y="273559"/>
                  <a:pt x="4541854" y="275421"/>
                  <a:pt x="4544374" y="277283"/>
                </a:cubicBezTo>
                <a:lnTo>
                  <a:pt x="4547368" y="281706"/>
                </a:lnTo>
                <a:lnTo>
                  <a:pt x="4542250" y="281706"/>
                </a:lnTo>
                <a:lnTo>
                  <a:pt x="4540594" y="281007"/>
                </a:lnTo>
                <a:cubicBezTo>
                  <a:pt x="4539334" y="279145"/>
                  <a:pt x="4539334" y="277283"/>
                  <a:pt x="4539334" y="277283"/>
                </a:cubicBezTo>
                <a:lnTo>
                  <a:pt x="4536340" y="281706"/>
                </a:lnTo>
                <a:lnTo>
                  <a:pt x="4529022" y="281706"/>
                </a:lnTo>
                <a:lnTo>
                  <a:pt x="4534573" y="284315"/>
                </a:lnTo>
                <a:lnTo>
                  <a:pt x="4534292" y="284731"/>
                </a:lnTo>
                <a:cubicBezTo>
                  <a:pt x="4531771" y="286593"/>
                  <a:pt x="4529250" y="288455"/>
                  <a:pt x="4529250" y="292179"/>
                </a:cubicBezTo>
                <a:lnTo>
                  <a:pt x="4539408" y="290871"/>
                </a:lnTo>
                <a:lnTo>
                  <a:pt x="4539585" y="292151"/>
                </a:lnTo>
                <a:lnTo>
                  <a:pt x="4539220" y="292180"/>
                </a:lnTo>
                <a:lnTo>
                  <a:pt x="4539602" y="292273"/>
                </a:lnTo>
                <a:lnTo>
                  <a:pt x="4540168" y="296374"/>
                </a:lnTo>
                <a:lnTo>
                  <a:pt x="4541642" y="292771"/>
                </a:lnTo>
                <a:lnTo>
                  <a:pt x="4542996" y="293102"/>
                </a:lnTo>
                <a:cubicBezTo>
                  <a:pt x="4541737" y="294025"/>
                  <a:pt x="4539220" y="295870"/>
                  <a:pt x="4539220" y="299560"/>
                </a:cubicBezTo>
                <a:cubicBezTo>
                  <a:pt x="4549288" y="299560"/>
                  <a:pt x="4549288" y="299560"/>
                  <a:pt x="4559356" y="299560"/>
                </a:cubicBezTo>
                <a:cubicBezTo>
                  <a:pt x="4559356" y="299560"/>
                  <a:pt x="4569424" y="299560"/>
                  <a:pt x="4559356" y="306940"/>
                </a:cubicBezTo>
                <a:lnTo>
                  <a:pt x="4548000" y="311582"/>
                </a:lnTo>
                <a:lnTo>
                  <a:pt x="4535726" y="312390"/>
                </a:lnTo>
                <a:lnTo>
                  <a:pt x="4533290" y="314722"/>
                </a:lnTo>
                <a:lnTo>
                  <a:pt x="4527601" y="314205"/>
                </a:lnTo>
                <a:lnTo>
                  <a:pt x="4518377" y="307475"/>
                </a:lnTo>
                <a:lnTo>
                  <a:pt x="4518259" y="306715"/>
                </a:lnTo>
                <a:lnTo>
                  <a:pt x="4527714" y="303250"/>
                </a:lnTo>
                <a:cubicBezTo>
                  <a:pt x="4529152" y="301405"/>
                  <a:pt x="4529152" y="299560"/>
                  <a:pt x="4529152" y="299560"/>
                </a:cubicBezTo>
                <a:cubicBezTo>
                  <a:pt x="4529152" y="292180"/>
                  <a:pt x="4529152" y="284799"/>
                  <a:pt x="4517645" y="284799"/>
                </a:cubicBezTo>
                <a:cubicBezTo>
                  <a:pt x="4517645" y="284799"/>
                  <a:pt x="4516229" y="283761"/>
                  <a:pt x="4514460" y="282853"/>
                </a:cubicBezTo>
                <a:lnTo>
                  <a:pt x="4509548" y="281773"/>
                </a:lnTo>
                <a:lnTo>
                  <a:pt x="4509574" y="281706"/>
                </a:lnTo>
                <a:lnTo>
                  <a:pt x="4509547" y="281773"/>
                </a:lnTo>
                <a:lnTo>
                  <a:pt x="4509150" y="281686"/>
                </a:lnTo>
                <a:lnTo>
                  <a:pt x="4507586" y="284782"/>
                </a:lnTo>
                <a:lnTo>
                  <a:pt x="4508146" y="285191"/>
                </a:lnTo>
                <a:lnTo>
                  <a:pt x="4507856" y="285901"/>
                </a:lnTo>
                <a:lnTo>
                  <a:pt x="4507904" y="285877"/>
                </a:lnTo>
                <a:lnTo>
                  <a:pt x="4508171" y="285210"/>
                </a:lnTo>
                <a:lnTo>
                  <a:pt x="4513326" y="288971"/>
                </a:lnTo>
                <a:cubicBezTo>
                  <a:pt x="4517690" y="292416"/>
                  <a:pt x="4517690" y="293794"/>
                  <a:pt x="4517690" y="299306"/>
                </a:cubicBezTo>
                <a:cubicBezTo>
                  <a:pt x="4512518" y="299306"/>
                  <a:pt x="4509932" y="297469"/>
                  <a:pt x="4508639" y="294713"/>
                </a:cubicBezTo>
                <a:lnTo>
                  <a:pt x="4507593" y="286540"/>
                </a:lnTo>
                <a:lnTo>
                  <a:pt x="4507856" y="285901"/>
                </a:lnTo>
                <a:lnTo>
                  <a:pt x="4507531" y="286059"/>
                </a:lnTo>
                <a:lnTo>
                  <a:pt x="4507346" y="284608"/>
                </a:lnTo>
                <a:lnTo>
                  <a:pt x="4507566" y="284768"/>
                </a:lnTo>
                <a:lnTo>
                  <a:pt x="4506004" y="280417"/>
                </a:lnTo>
                <a:cubicBezTo>
                  <a:pt x="4503173" y="276957"/>
                  <a:pt x="4497509" y="275573"/>
                  <a:pt x="4497509" y="270038"/>
                </a:cubicBezTo>
                <a:cubicBezTo>
                  <a:pt x="4507577" y="270038"/>
                  <a:pt x="4517645" y="270038"/>
                  <a:pt x="4517645" y="254223"/>
                </a:cubicBezTo>
                <a:cubicBezTo>
                  <a:pt x="4507577" y="261603"/>
                  <a:pt x="4507577" y="270038"/>
                  <a:pt x="4497509" y="261603"/>
                </a:cubicBezTo>
                <a:cubicBezTo>
                  <a:pt x="4497509" y="270038"/>
                  <a:pt x="4497509" y="277419"/>
                  <a:pt x="4487441" y="277419"/>
                </a:cubicBezTo>
                <a:cubicBezTo>
                  <a:pt x="4487441" y="269511"/>
                  <a:pt x="4482407" y="265557"/>
                  <a:pt x="4476114" y="263580"/>
                </a:cubicBezTo>
                <a:lnTo>
                  <a:pt x="4473154" y="263270"/>
                </a:lnTo>
                <a:lnTo>
                  <a:pt x="4470387" y="260568"/>
                </a:lnTo>
                <a:lnTo>
                  <a:pt x="4469338" y="262871"/>
                </a:lnTo>
                <a:lnTo>
                  <a:pt x="4467333" y="262661"/>
                </a:lnTo>
                <a:lnTo>
                  <a:pt x="4460660" y="260568"/>
                </a:lnTo>
                <a:lnTo>
                  <a:pt x="4460660" y="261962"/>
                </a:lnTo>
                <a:lnTo>
                  <a:pt x="4457236" y="261603"/>
                </a:lnTo>
                <a:cubicBezTo>
                  <a:pt x="4457236" y="254223"/>
                  <a:pt x="4467304" y="254223"/>
                  <a:pt x="4457236" y="246843"/>
                </a:cubicBezTo>
                <a:cubicBezTo>
                  <a:pt x="4447168" y="246843"/>
                  <a:pt x="4457236" y="254223"/>
                  <a:pt x="4447168" y="254223"/>
                </a:cubicBezTo>
                <a:cubicBezTo>
                  <a:pt x="4447168" y="254223"/>
                  <a:pt x="4457236" y="254223"/>
                  <a:pt x="4447168" y="261603"/>
                </a:cubicBezTo>
                <a:lnTo>
                  <a:pt x="4460660" y="262631"/>
                </a:lnTo>
                <a:lnTo>
                  <a:pt x="4460660" y="266796"/>
                </a:lnTo>
                <a:cubicBezTo>
                  <a:pt x="4460660" y="267686"/>
                  <a:pt x="4460660" y="267686"/>
                  <a:pt x="4460660" y="267686"/>
                </a:cubicBezTo>
                <a:cubicBezTo>
                  <a:pt x="4460660" y="271245"/>
                  <a:pt x="4463092" y="273025"/>
                  <a:pt x="4465524" y="273025"/>
                </a:cubicBezTo>
                <a:lnTo>
                  <a:pt x="4467749" y="270582"/>
                </a:lnTo>
                <a:lnTo>
                  <a:pt x="4471080" y="274651"/>
                </a:lnTo>
                <a:cubicBezTo>
                  <a:pt x="4472339" y="277419"/>
                  <a:pt x="4472339" y="281109"/>
                  <a:pt x="4467304" y="284799"/>
                </a:cubicBezTo>
                <a:lnTo>
                  <a:pt x="4470218" y="289071"/>
                </a:lnTo>
                <a:lnTo>
                  <a:pt x="4465522" y="289921"/>
                </a:lnTo>
                <a:cubicBezTo>
                  <a:pt x="4463090" y="290802"/>
                  <a:pt x="4460657" y="292563"/>
                  <a:pt x="4460657" y="296086"/>
                </a:cubicBezTo>
                <a:cubicBezTo>
                  <a:pt x="4465522" y="296086"/>
                  <a:pt x="4467955" y="296086"/>
                  <a:pt x="4469171" y="297093"/>
                </a:cubicBezTo>
                <a:lnTo>
                  <a:pt x="4470224" y="303195"/>
                </a:lnTo>
                <a:lnTo>
                  <a:pt x="4467304" y="306940"/>
                </a:lnTo>
                <a:cubicBezTo>
                  <a:pt x="4457236" y="306940"/>
                  <a:pt x="4447168" y="306940"/>
                  <a:pt x="4447168" y="299560"/>
                </a:cubicBezTo>
                <a:cubicBezTo>
                  <a:pt x="4457236" y="299560"/>
                  <a:pt x="4457236" y="299560"/>
                  <a:pt x="4457236" y="299560"/>
                </a:cubicBezTo>
                <a:cubicBezTo>
                  <a:pt x="4447168" y="292180"/>
                  <a:pt x="4447168" y="277419"/>
                  <a:pt x="4415526" y="284799"/>
                </a:cubicBezTo>
                <a:cubicBezTo>
                  <a:pt x="4415526" y="284799"/>
                  <a:pt x="4425594" y="284799"/>
                  <a:pt x="4425594" y="277419"/>
                </a:cubicBezTo>
                <a:lnTo>
                  <a:pt x="4419697" y="277419"/>
                </a:lnTo>
                <a:lnTo>
                  <a:pt x="4419494" y="274449"/>
                </a:lnTo>
                <a:cubicBezTo>
                  <a:pt x="4418997" y="272531"/>
                  <a:pt x="4418004" y="271363"/>
                  <a:pt x="4416018" y="271696"/>
                </a:cubicBezTo>
                <a:cubicBezTo>
                  <a:pt x="4414690" y="271919"/>
                  <a:pt x="4412923" y="272809"/>
                  <a:pt x="4410563" y="274588"/>
                </a:cubicBezTo>
                <a:lnTo>
                  <a:pt x="4411500" y="277419"/>
                </a:lnTo>
                <a:lnTo>
                  <a:pt x="4405458" y="277419"/>
                </a:lnTo>
                <a:cubicBezTo>
                  <a:pt x="4413010" y="288489"/>
                  <a:pt x="4409234" y="291257"/>
                  <a:pt x="4406874" y="295062"/>
                </a:cubicBezTo>
                <a:lnTo>
                  <a:pt x="4405504" y="299413"/>
                </a:lnTo>
                <a:lnTo>
                  <a:pt x="4405637" y="299480"/>
                </a:lnTo>
                <a:lnTo>
                  <a:pt x="4409863" y="297600"/>
                </a:lnTo>
                <a:cubicBezTo>
                  <a:pt x="4411751" y="298637"/>
                  <a:pt x="4407976" y="306940"/>
                  <a:pt x="4415526" y="306940"/>
                </a:cubicBezTo>
                <a:cubicBezTo>
                  <a:pt x="4415526" y="299560"/>
                  <a:pt x="4425594" y="306940"/>
                  <a:pt x="4425594" y="306940"/>
                </a:cubicBezTo>
                <a:cubicBezTo>
                  <a:pt x="4418044" y="306940"/>
                  <a:pt x="4416156" y="311092"/>
                  <a:pt x="4411436" y="313168"/>
                </a:cubicBezTo>
                <a:lnTo>
                  <a:pt x="4406601" y="314100"/>
                </a:lnTo>
                <a:lnTo>
                  <a:pt x="4414252" y="314950"/>
                </a:lnTo>
                <a:cubicBezTo>
                  <a:pt x="4415469" y="315897"/>
                  <a:pt x="4415469" y="317790"/>
                  <a:pt x="4415469" y="321576"/>
                </a:cubicBezTo>
                <a:cubicBezTo>
                  <a:pt x="4415469" y="329148"/>
                  <a:pt x="4415469" y="321576"/>
                  <a:pt x="4405734" y="321576"/>
                </a:cubicBezTo>
                <a:cubicBezTo>
                  <a:pt x="4405734" y="317790"/>
                  <a:pt x="4408167" y="315897"/>
                  <a:pt x="4409384" y="314950"/>
                </a:cubicBezTo>
                <a:lnTo>
                  <a:pt x="4406317" y="314155"/>
                </a:lnTo>
                <a:lnTo>
                  <a:pt x="4405458" y="314321"/>
                </a:lnTo>
                <a:cubicBezTo>
                  <a:pt x="4405458" y="306940"/>
                  <a:pt x="4405458" y="306940"/>
                  <a:pt x="4395390" y="306940"/>
                </a:cubicBezTo>
                <a:cubicBezTo>
                  <a:pt x="4395390" y="306940"/>
                  <a:pt x="4395390" y="306940"/>
                  <a:pt x="4385322" y="314321"/>
                </a:cubicBezTo>
                <a:cubicBezTo>
                  <a:pt x="4375254" y="306940"/>
                  <a:pt x="4375254" y="306940"/>
                  <a:pt x="4365186" y="299560"/>
                </a:cubicBezTo>
                <a:cubicBezTo>
                  <a:pt x="4365186" y="306940"/>
                  <a:pt x="4365186" y="306940"/>
                  <a:pt x="4365186" y="306940"/>
                </a:cubicBezTo>
                <a:cubicBezTo>
                  <a:pt x="4355118" y="306940"/>
                  <a:pt x="4355118" y="299560"/>
                  <a:pt x="4355118" y="299560"/>
                </a:cubicBezTo>
                <a:cubicBezTo>
                  <a:pt x="4365186" y="299560"/>
                  <a:pt x="4355118" y="292180"/>
                  <a:pt x="4365186" y="292180"/>
                </a:cubicBezTo>
                <a:cubicBezTo>
                  <a:pt x="4375254" y="306940"/>
                  <a:pt x="4385322" y="292180"/>
                  <a:pt x="4405458" y="284799"/>
                </a:cubicBezTo>
                <a:cubicBezTo>
                  <a:pt x="4395390" y="292180"/>
                  <a:pt x="4385322" y="284799"/>
                  <a:pt x="4385322" y="277419"/>
                </a:cubicBezTo>
                <a:cubicBezTo>
                  <a:pt x="4375254" y="277419"/>
                  <a:pt x="4375254" y="284799"/>
                  <a:pt x="4365186" y="284799"/>
                </a:cubicBezTo>
                <a:cubicBezTo>
                  <a:pt x="4365186" y="282954"/>
                  <a:pt x="4365186" y="281570"/>
                  <a:pt x="4365186" y="280532"/>
                </a:cubicBezTo>
                <a:lnTo>
                  <a:pt x="4365186" y="279264"/>
                </a:lnTo>
                <a:lnTo>
                  <a:pt x="4363298" y="279610"/>
                </a:lnTo>
                <a:cubicBezTo>
                  <a:pt x="4353860" y="283415"/>
                  <a:pt x="4350084" y="290334"/>
                  <a:pt x="4334982" y="284799"/>
                </a:cubicBezTo>
                <a:cubicBezTo>
                  <a:pt x="4323475" y="284799"/>
                  <a:pt x="4345050" y="292180"/>
                  <a:pt x="4334982" y="292180"/>
                </a:cubicBezTo>
                <a:cubicBezTo>
                  <a:pt x="4323475" y="292180"/>
                  <a:pt x="4323475" y="284799"/>
                  <a:pt x="4303339" y="292180"/>
                </a:cubicBezTo>
                <a:cubicBezTo>
                  <a:pt x="4313407" y="284799"/>
                  <a:pt x="4313407" y="284799"/>
                  <a:pt x="4313407" y="277419"/>
                </a:cubicBezTo>
                <a:cubicBezTo>
                  <a:pt x="4313407" y="284799"/>
                  <a:pt x="4313407" y="277419"/>
                  <a:pt x="4303339" y="277419"/>
                </a:cubicBezTo>
                <a:cubicBezTo>
                  <a:pt x="4293271" y="284799"/>
                  <a:pt x="4283203" y="284799"/>
                  <a:pt x="4283203" y="292180"/>
                </a:cubicBezTo>
                <a:cubicBezTo>
                  <a:pt x="4273135" y="284799"/>
                  <a:pt x="4283203" y="284799"/>
                  <a:pt x="4273135" y="284799"/>
                </a:cubicBezTo>
                <a:cubicBezTo>
                  <a:pt x="4273135" y="277419"/>
                  <a:pt x="4273135" y="277419"/>
                  <a:pt x="4273135" y="277419"/>
                </a:cubicBezTo>
                <a:cubicBezTo>
                  <a:pt x="4273135" y="277419"/>
                  <a:pt x="4283203" y="284799"/>
                  <a:pt x="4283203" y="277419"/>
                </a:cubicBezTo>
                <a:cubicBezTo>
                  <a:pt x="4273135" y="277419"/>
                  <a:pt x="4273135" y="277419"/>
                  <a:pt x="4273135" y="270038"/>
                </a:cubicBezTo>
                <a:cubicBezTo>
                  <a:pt x="4273135" y="270038"/>
                  <a:pt x="4273135" y="270038"/>
                  <a:pt x="4273135" y="261603"/>
                </a:cubicBezTo>
                <a:cubicBezTo>
                  <a:pt x="4263067" y="261603"/>
                  <a:pt x="4263067" y="270038"/>
                  <a:pt x="4252999" y="261603"/>
                </a:cubicBezTo>
                <a:cubicBezTo>
                  <a:pt x="4252999" y="270038"/>
                  <a:pt x="4263067" y="270038"/>
                  <a:pt x="4263067" y="277419"/>
                </a:cubicBezTo>
                <a:lnTo>
                  <a:pt x="4252999" y="277419"/>
                </a:lnTo>
                <a:lnTo>
                  <a:pt x="4252078" y="272556"/>
                </a:lnTo>
                <a:cubicBezTo>
                  <a:pt x="4247921" y="263451"/>
                  <a:pt x="4231295" y="269999"/>
                  <a:pt x="4231295" y="269999"/>
                </a:cubicBezTo>
                <a:cubicBezTo>
                  <a:pt x="4239981" y="269999"/>
                  <a:pt x="4242153" y="274208"/>
                  <a:pt x="4246971" y="276312"/>
                </a:cubicBezTo>
                <a:lnTo>
                  <a:pt x="4252835" y="277447"/>
                </a:lnTo>
                <a:lnTo>
                  <a:pt x="4246998" y="278457"/>
                </a:lnTo>
                <a:cubicBezTo>
                  <a:pt x="4242212" y="280186"/>
                  <a:pt x="4240054" y="282954"/>
                  <a:pt x="4231425" y="277419"/>
                </a:cubicBezTo>
                <a:cubicBezTo>
                  <a:pt x="4223873" y="282954"/>
                  <a:pt x="4216323" y="288489"/>
                  <a:pt x="4204524" y="290911"/>
                </a:cubicBezTo>
                <a:lnTo>
                  <a:pt x="4201221" y="291224"/>
                </a:lnTo>
                <a:lnTo>
                  <a:pt x="4201221" y="292180"/>
                </a:lnTo>
                <a:lnTo>
                  <a:pt x="4197901" y="291539"/>
                </a:lnTo>
                <a:lnTo>
                  <a:pt x="4191153" y="292180"/>
                </a:lnTo>
                <a:cubicBezTo>
                  <a:pt x="4191153" y="299560"/>
                  <a:pt x="4201221" y="292180"/>
                  <a:pt x="4201221" y="299560"/>
                </a:cubicBezTo>
                <a:cubicBezTo>
                  <a:pt x="4201221" y="299560"/>
                  <a:pt x="4191153" y="306940"/>
                  <a:pt x="4181085" y="306940"/>
                </a:cubicBezTo>
                <a:lnTo>
                  <a:pt x="4191128" y="307610"/>
                </a:lnTo>
                <a:lnTo>
                  <a:pt x="4191153" y="306940"/>
                </a:lnTo>
                <a:lnTo>
                  <a:pt x="4191153" y="307611"/>
                </a:lnTo>
                <a:lnTo>
                  <a:pt x="4194928" y="307863"/>
                </a:lnTo>
                <a:cubicBezTo>
                  <a:pt x="4198704" y="308785"/>
                  <a:pt x="4201221" y="310630"/>
                  <a:pt x="4201221" y="314321"/>
                </a:cubicBezTo>
                <a:cubicBezTo>
                  <a:pt x="4201221" y="314321"/>
                  <a:pt x="4201221" y="314321"/>
                  <a:pt x="4191153" y="314321"/>
                </a:cubicBezTo>
                <a:cubicBezTo>
                  <a:pt x="4191153" y="310630"/>
                  <a:pt x="4191153" y="308785"/>
                  <a:pt x="4191153" y="307863"/>
                </a:cubicBezTo>
                <a:lnTo>
                  <a:pt x="4191153" y="307611"/>
                </a:lnTo>
                <a:lnTo>
                  <a:pt x="4191128" y="307610"/>
                </a:lnTo>
                <a:lnTo>
                  <a:pt x="4190995" y="311207"/>
                </a:lnTo>
                <a:cubicBezTo>
                  <a:pt x="4190523" y="314321"/>
                  <a:pt x="4188636" y="314321"/>
                  <a:pt x="4181085" y="314321"/>
                </a:cubicBezTo>
                <a:lnTo>
                  <a:pt x="4161054" y="314321"/>
                </a:lnTo>
                <a:lnTo>
                  <a:pt x="4161167" y="315164"/>
                </a:lnTo>
                <a:cubicBezTo>
                  <a:pt x="4161635" y="317252"/>
                  <a:pt x="4163507" y="321427"/>
                  <a:pt x="4170990" y="321427"/>
                </a:cubicBezTo>
                <a:cubicBezTo>
                  <a:pt x="4161011" y="321427"/>
                  <a:pt x="4161011" y="321427"/>
                  <a:pt x="4161011" y="321427"/>
                </a:cubicBezTo>
                <a:cubicBezTo>
                  <a:pt x="4170990" y="328851"/>
                  <a:pt x="4180970" y="321427"/>
                  <a:pt x="4190948" y="328851"/>
                </a:cubicBezTo>
                <a:cubicBezTo>
                  <a:pt x="4180970" y="336274"/>
                  <a:pt x="4180970" y="336274"/>
                  <a:pt x="4180970" y="336274"/>
                </a:cubicBezTo>
                <a:cubicBezTo>
                  <a:pt x="4170990" y="328851"/>
                  <a:pt x="4180970" y="328851"/>
                  <a:pt x="4180970" y="328851"/>
                </a:cubicBezTo>
                <a:cubicBezTo>
                  <a:pt x="4170990" y="328851"/>
                  <a:pt x="4161011" y="328851"/>
                  <a:pt x="4161011" y="336274"/>
                </a:cubicBezTo>
                <a:cubicBezTo>
                  <a:pt x="4151033" y="336274"/>
                  <a:pt x="4151033" y="336274"/>
                  <a:pt x="4151033" y="336274"/>
                </a:cubicBezTo>
                <a:cubicBezTo>
                  <a:pt x="4151033" y="328851"/>
                  <a:pt x="4151033" y="328851"/>
                  <a:pt x="4141055" y="328851"/>
                </a:cubicBezTo>
                <a:cubicBezTo>
                  <a:pt x="4141055" y="323283"/>
                  <a:pt x="4152280" y="326067"/>
                  <a:pt x="4157893" y="321543"/>
                </a:cubicBezTo>
                <a:lnTo>
                  <a:pt x="4160949" y="314156"/>
                </a:lnTo>
                <a:lnTo>
                  <a:pt x="4160949" y="310054"/>
                </a:lnTo>
                <a:cubicBezTo>
                  <a:pt x="4160949" y="306940"/>
                  <a:pt x="4160949" y="306940"/>
                  <a:pt x="4160949" y="306940"/>
                </a:cubicBezTo>
                <a:cubicBezTo>
                  <a:pt x="4160949" y="314321"/>
                  <a:pt x="4181085" y="314321"/>
                  <a:pt x="4181085" y="306940"/>
                </a:cubicBezTo>
                <a:cubicBezTo>
                  <a:pt x="4181085" y="299560"/>
                  <a:pt x="4160949" y="299560"/>
                  <a:pt x="4171017" y="299560"/>
                </a:cubicBezTo>
                <a:cubicBezTo>
                  <a:pt x="4160949" y="299560"/>
                  <a:pt x="4160949" y="299560"/>
                  <a:pt x="4160949" y="299560"/>
                </a:cubicBezTo>
                <a:cubicBezTo>
                  <a:pt x="4150881" y="299560"/>
                  <a:pt x="4140813" y="306940"/>
                  <a:pt x="4140813" y="306940"/>
                </a:cubicBezTo>
                <a:cubicBezTo>
                  <a:pt x="4129306" y="306940"/>
                  <a:pt x="4119238" y="306940"/>
                  <a:pt x="4119238" y="306940"/>
                </a:cubicBezTo>
                <a:cubicBezTo>
                  <a:pt x="4129306" y="306940"/>
                  <a:pt x="4129306" y="299560"/>
                  <a:pt x="4140813" y="299560"/>
                </a:cubicBezTo>
                <a:cubicBezTo>
                  <a:pt x="4129306" y="292180"/>
                  <a:pt x="4119238" y="292180"/>
                  <a:pt x="4109170" y="299560"/>
                </a:cubicBezTo>
                <a:cubicBezTo>
                  <a:pt x="4119238" y="284799"/>
                  <a:pt x="4109170" y="292180"/>
                  <a:pt x="4099102" y="284799"/>
                </a:cubicBezTo>
                <a:cubicBezTo>
                  <a:pt x="4109170" y="284799"/>
                  <a:pt x="4116721" y="286644"/>
                  <a:pt x="4123193" y="289412"/>
                </a:cubicBezTo>
                <a:lnTo>
                  <a:pt x="4134079" y="295681"/>
                </a:lnTo>
                <a:lnTo>
                  <a:pt x="4133570" y="296374"/>
                </a:lnTo>
                <a:lnTo>
                  <a:pt x="4135005" y="296215"/>
                </a:lnTo>
                <a:lnTo>
                  <a:pt x="4140813" y="299560"/>
                </a:lnTo>
                <a:cubicBezTo>
                  <a:pt x="4145847" y="295870"/>
                  <a:pt x="4145847" y="294025"/>
                  <a:pt x="4144588" y="293102"/>
                </a:cubicBezTo>
                <a:lnTo>
                  <a:pt x="4142352" y="292556"/>
                </a:lnTo>
                <a:lnTo>
                  <a:pt x="4142399" y="292302"/>
                </a:lnTo>
                <a:lnTo>
                  <a:pt x="4164724" y="294025"/>
                </a:lnTo>
                <a:cubicBezTo>
                  <a:pt x="4171017" y="292180"/>
                  <a:pt x="4176051" y="288489"/>
                  <a:pt x="4181085" y="284799"/>
                </a:cubicBezTo>
                <a:cubicBezTo>
                  <a:pt x="4188636" y="284799"/>
                  <a:pt x="4190523" y="288951"/>
                  <a:pt x="4195243" y="291026"/>
                </a:cubicBezTo>
                <a:lnTo>
                  <a:pt x="4197901" y="291539"/>
                </a:lnTo>
                <a:lnTo>
                  <a:pt x="4201221" y="291224"/>
                </a:lnTo>
                <a:lnTo>
                  <a:pt x="4201221" y="287797"/>
                </a:lnTo>
                <a:cubicBezTo>
                  <a:pt x="4201221" y="286644"/>
                  <a:pt x="4201221" y="285722"/>
                  <a:pt x="4201221" y="284799"/>
                </a:cubicBezTo>
                <a:cubicBezTo>
                  <a:pt x="4191153" y="277419"/>
                  <a:pt x="4181085" y="277419"/>
                  <a:pt x="4181085" y="277419"/>
                </a:cubicBezTo>
                <a:cubicBezTo>
                  <a:pt x="4191153" y="270038"/>
                  <a:pt x="4191153" y="261603"/>
                  <a:pt x="4181085" y="261603"/>
                </a:cubicBezTo>
                <a:cubicBezTo>
                  <a:pt x="4171017" y="270038"/>
                  <a:pt x="4171017" y="270038"/>
                  <a:pt x="4160949" y="270038"/>
                </a:cubicBezTo>
                <a:cubicBezTo>
                  <a:pt x="4160949" y="277419"/>
                  <a:pt x="4160949" y="284799"/>
                  <a:pt x="4160949" y="284799"/>
                </a:cubicBezTo>
                <a:cubicBezTo>
                  <a:pt x="4150881" y="284799"/>
                  <a:pt x="4150881" y="277419"/>
                  <a:pt x="4150881" y="270038"/>
                </a:cubicBezTo>
                <a:cubicBezTo>
                  <a:pt x="4140813" y="270038"/>
                  <a:pt x="4140813" y="277419"/>
                  <a:pt x="4140813" y="277419"/>
                </a:cubicBezTo>
                <a:cubicBezTo>
                  <a:pt x="4129306" y="277419"/>
                  <a:pt x="4129306" y="277419"/>
                  <a:pt x="4119238" y="284799"/>
                </a:cubicBezTo>
                <a:cubicBezTo>
                  <a:pt x="4119238" y="277419"/>
                  <a:pt x="4109170" y="277419"/>
                  <a:pt x="4109170" y="270038"/>
                </a:cubicBezTo>
                <a:cubicBezTo>
                  <a:pt x="4099102" y="270038"/>
                  <a:pt x="4099102" y="270038"/>
                  <a:pt x="4089034" y="270038"/>
                </a:cubicBezTo>
                <a:cubicBezTo>
                  <a:pt x="4089034" y="270038"/>
                  <a:pt x="4089034" y="270038"/>
                  <a:pt x="4099102" y="261603"/>
                </a:cubicBezTo>
                <a:cubicBezTo>
                  <a:pt x="4089034" y="261603"/>
                  <a:pt x="4078966" y="254223"/>
                  <a:pt x="4078966" y="246843"/>
                </a:cubicBezTo>
                <a:cubicBezTo>
                  <a:pt x="4078966" y="246843"/>
                  <a:pt x="4068897" y="246843"/>
                  <a:pt x="4068897" y="239462"/>
                </a:cubicBezTo>
                <a:cubicBezTo>
                  <a:pt x="4058829" y="239462"/>
                  <a:pt x="4058829" y="246843"/>
                  <a:pt x="4058829" y="246843"/>
                </a:cubicBezTo>
                <a:cubicBezTo>
                  <a:pt x="4068897" y="246843"/>
                  <a:pt x="4068897" y="261603"/>
                  <a:pt x="4068897" y="270038"/>
                </a:cubicBezTo>
                <a:cubicBezTo>
                  <a:pt x="4058829" y="270038"/>
                  <a:pt x="4058829" y="270038"/>
                  <a:pt x="4048761" y="277419"/>
                </a:cubicBezTo>
                <a:cubicBezTo>
                  <a:pt x="4048761" y="284799"/>
                  <a:pt x="4048761" y="284799"/>
                  <a:pt x="4048761" y="292180"/>
                </a:cubicBezTo>
                <a:cubicBezTo>
                  <a:pt x="4048761" y="299560"/>
                  <a:pt x="4048761" y="284799"/>
                  <a:pt x="4058829" y="292180"/>
                </a:cubicBezTo>
                <a:cubicBezTo>
                  <a:pt x="4048761" y="292180"/>
                  <a:pt x="4048761" y="299560"/>
                  <a:pt x="4048761" y="299560"/>
                </a:cubicBezTo>
                <a:cubicBezTo>
                  <a:pt x="4037255" y="299560"/>
                  <a:pt x="4037255" y="299560"/>
                  <a:pt x="4037255" y="299560"/>
                </a:cubicBezTo>
                <a:cubicBezTo>
                  <a:pt x="4048761" y="292180"/>
                  <a:pt x="4027187" y="292180"/>
                  <a:pt x="4037255" y="284799"/>
                </a:cubicBezTo>
                <a:cubicBezTo>
                  <a:pt x="4017119" y="292180"/>
                  <a:pt x="4017119" y="284799"/>
                  <a:pt x="3996983" y="284799"/>
                </a:cubicBezTo>
                <a:cubicBezTo>
                  <a:pt x="3996983" y="277419"/>
                  <a:pt x="3996983" y="277419"/>
                  <a:pt x="3996983" y="270038"/>
                </a:cubicBezTo>
                <a:cubicBezTo>
                  <a:pt x="3986915" y="277419"/>
                  <a:pt x="3996983" y="284799"/>
                  <a:pt x="3986915" y="292180"/>
                </a:cubicBezTo>
                <a:cubicBezTo>
                  <a:pt x="3986915" y="299560"/>
                  <a:pt x="4007051" y="299560"/>
                  <a:pt x="4007051" y="306940"/>
                </a:cubicBezTo>
                <a:cubicBezTo>
                  <a:pt x="4007051" y="306940"/>
                  <a:pt x="4007051" y="299560"/>
                  <a:pt x="4017119" y="299560"/>
                </a:cubicBezTo>
                <a:cubicBezTo>
                  <a:pt x="4017119" y="306940"/>
                  <a:pt x="4017119" y="306940"/>
                  <a:pt x="4017119" y="306940"/>
                </a:cubicBezTo>
                <a:cubicBezTo>
                  <a:pt x="4007051" y="306940"/>
                  <a:pt x="3996983" y="314321"/>
                  <a:pt x="3996983" y="306940"/>
                </a:cubicBezTo>
                <a:cubicBezTo>
                  <a:pt x="3986915" y="306940"/>
                  <a:pt x="3986915" y="306940"/>
                  <a:pt x="3986915" y="306940"/>
                </a:cubicBezTo>
                <a:cubicBezTo>
                  <a:pt x="3976847" y="314321"/>
                  <a:pt x="3986915" y="314321"/>
                  <a:pt x="3986915" y="314321"/>
                </a:cubicBezTo>
                <a:cubicBezTo>
                  <a:pt x="3976847" y="314321"/>
                  <a:pt x="3966779" y="314321"/>
                  <a:pt x="3966779" y="306940"/>
                </a:cubicBezTo>
                <a:cubicBezTo>
                  <a:pt x="3966779" y="306940"/>
                  <a:pt x="3966779" y="299560"/>
                  <a:pt x="3956711" y="299560"/>
                </a:cubicBezTo>
                <a:cubicBezTo>
                  <a:pt x="3956711" y="306940"/>
                  <a:pt x="3956711" y="310630"/>
                  <a:pt x="3956711" y="313398"/>
                </a:cubicBezTo>
                <a:lnTo>
                  <a:pt x="3956711" y="314321"/>
                </a:lnTo>
                <a:lnTo>
                  <a:pt x="3956711" y="317204"/>
                </a:lnTo>
                <a:cubicBezTo>
                  <a:pt x="3956711" y="318472"/>
                  <a:pt x="3956711" y="319856"/>
                  <a:pt x="3956711" y="321701"/>
                </a:cubicBezTo>
                <a:cubicBezTo>
                  <a:pt x="3956711" y="321701"/>
                  <a:pt x="3935136" y="321701"/>
                  <a:pt x="3935136" y="314321"/>
                </a:cubicBezTo>
                <a:cubicBezTo>
                  <a:pt x="3946643" y="314321"/>
                  <a:pt x="3946643" y="321701"/>
                  <a:pt x="3956711" y="314321"/>
                </a:cubicBezTo>
                <a:cubicBezTo>
                  <a:pt x="3946643" y="314321"/>
                  <a:pt x="3946643" y="299560"/>
                  <a:pt x="3935136" y="299560"/>
                </a:cubicBezTo>
                <a:cubicBezTo>
                  <a:pt x="3935136" y="306940"/>
                  <a:pt x="3946643" y="306940"/>
                  <a:pt x="3935136" y="306940"/>
                </a:cubicBezTo>
                <a:cubicBezTo>
                  <a:pt x="3925068" y="299560"/>
                  <a:pt x="3925068" y="299560"/>
                  <a:pt x="3925068" y="299560"/>
                </a:cubicBezTo>
                <a:cubicBezTo>
                  <a:pt x="3935136" y="292180"/>
                  <a:pt x="3935136" y="299560"/>
                  <a:pt x="3935136" y="299560"/>
                </a:cubicBezTo>
                <a:cubicBezTo>
                  <a:pt x="3935136" y="299560"/>
                  <a:pt x="3935136" y="299560"/>
                  <a:pt x="3935136" y="292180"/>
                </a:cubicBezTo>
                <a:cubicBezTo>
                  <a:pt x="3946643" y="292180"/>
                  <a:pt x="3946643" y="284799"/>
                  <a:pt x="3946643" y="292180"/>
                </a:cubicBezTo>
                <a:cubicBezTo>
                  <a:pt x="3956711" y="284799"/>
                  <a:pt x="3956711" y="277419"/>
                  <a:pt x="3966779" y="277419"/>
                </a:cubicBezTo>
                <a:cubicBezTo>
                  <a:pt x="3976847" y="270038"/>
                  <a:pt x="3966779" y="277419"/>
                  <a:pt x="3966779" y="270038"/>
                </a:cubicBezTo>
                <a:cubicBezTo>
                  <a:pt x="3956711" y="270038"/>
                  <a:pt x="3956711" y="270038"/>
                  <a:pt x="3946643" y="270038"/>
                </a:cubicBezTo>
                <a:lnTo>
                  <a:pt x="3946643" y="284799"/>
                </a:lnTo>
                <a:cubicBezTo>
                  <a:pt x="3935136" y="277419"/>
                  <a:pt x="3935136" y="270038"/>
                  <a:pt x="3925068" y="270038"/>
                </a:cubicBezTo>
                <a:cubicBezTo>
                  <a:pt x="3935136" y="270038"/>
                  <a:pt x="3925068" y="246843"/>
                  <a:pt x="3935136" y="254223"/>
                </a:cubicBezTo>
                <a:cubicBezTo>
                  <a:pt x="3935136" y="246843"/>
                  <a:pt x="3925068" y="254223"/>
                  <a:pt x="3915000" y="254223"/>
                </a:cubicBezTo>
                <a:cubicBezTo>
                  <a:pt x="3904932" y="254223"/>
                  <a:pt x="3894864" y="239462"/>
                  <a:pt x="3884796" y="254223"/>
                </a:cubicBezTo>
                <a:cubicBezTo>
                  <a:pt x="3894864" y="254223"/>
                  <a:pt x="3904932" y="261603"/>
                  <a:pt x="3915000" y="270038"/>
                </a:cubicBezTo>
                <a:cubicBezTo>
                  <a:pt x="3904932" y="277419"/>
                  <a:pt x="3904932" y="270038"/>
                  <a:pt x="3894864" y="270038"/>
                </a:cubicBezTo>
                <a:cubicBezTo>
                  <a:pt x="3894864" y="277419"/>
                  <a:pt x="3884796" y="284799"/>
                  <a:pt x="3894864" y="284799"/>
                </a:cubicBezTo>
                <a:cubicBezTo>
                  <a:pt x="3894864" y="277419"/>
                  <a:pt x="3904932" y="284799"/>
                  <a:pt x="3915000" y="284799"/>
                </a:cubicBezTo>
                <a:cubicBezTo>
                  <a:pt x="3904932" y="277419"/>
                  <a:pt x="3925068" y="270038"/>
                  <a:pt x="3925068" y="277419"/>
                </a:cubicBezTo>
                <a:cubicBezTo>
                  <a:pt x="3915000" y="284799"/>
                  <a:pt x="3925068" y="292180"/>
                  <a:pt x="3925068" y="292180"/>
                </a:cubicBezTo>
                <a:cubicBezTo>
                  <a:pt x="3915000" y="292180"/>
                  <a:pt x="3915000" y="284799"/>
                  <a:pt x="3904932" y="284799"/>
                </a:cubicBezTo>
                <a:cubicBezTo>
                  <a:pt x="3904932" y="299560"/>
                  <a:pt x="3915000" y="299560"/>
                  <a:pt x="3925068" y="306940"/>
                </a:cubicBezTo>
                <a:cubicBezTo>
                  <a:pt x="3925068" y="314321"/>
                  <a:pt x="3925068" y="314321"/>
                  <a:pt x="3935136" y="329081"/>
                </a:cubicBezTo>
                <a:cubicBezTo>
                  <a:pt x="3904932" y="329081"/>
                  <a:pt x="3925068" y="306940"/>
                  <a:pt x="3915000" y="306940"/>
                </a:cubicBezTo>
                <a:cubicBezTo>
                  <a:pt x="3915000" y="314321"/>
                  <a:pt x="3904932" y="314321"/>
                  <a:pt x="3904932" y="314321"/>
                </a:cubicBezTo>
                <a:cubicBezTo>
                  <a:pt x="3915000" y="314321"/>
                  <a:pt x="3915000" y="314321"/>
                  <a:pt x="3915000" y="321701"/>
                </a:cubicBezTo>
                <a:cubicBezTo>
                  <a:pt x="3904932" y="321701"/>
                  <a:pt x="3904932" y="336462"/>
                  <a:pt x="3904932" y="336462"/>
                </a:cubicBezTo>
                <a:cubicBezTo>
                  <a:pt x="3894864" y="336462"/>
                  <a:pt x="3894864" y="336462"/>
                  <a:pt x="3894864" y="336462"/>
                </a:cubicBezTo>
                <a:cubicBezTo>
                  <a:pt x="3904932" y="329081"/>
                  <a:pt x="3904932" y="329081"/>
                  <a:pt x="3904932" y="321701"/>
                </a:cubicBezTo>
                <a:cubicBezTo>
                  <a:pt x="3894864" y="321701"/>
                  <a:pt x="3894864" y="321701"/>
                  <a:pt x="3894864" y="321701"/>
                </a:cubicBezTo>
                <a:cubicBezTo>
                  <a:pt x="3894864" y="314321"/>
                  <a:pt x="3894864" y="314321"/>
                  <a:pt x="3894864" y="314321"/>
                </a:cubicBezTo>
                <a:cubicBezTo>
                  <a:pt x="3894864" y="306940"/>
                  <a:pt x="3915000" y="299560"/>
                  <a:pt x="3894864" y="299560"/>
                </a:cubicBezTo>
                <a:cubicBezTo>
                  <a:pt x="3887313" y="299560"/>
                  <a:pt x="3868435" y="295408"/>
                  <a:pt x="3859468" y="299560"/>
                </a:cubicBezTo>
                <a:lnTo>
                  <a:pt x="3857847" y="302012"/>
                </a:lnTo>
                <a:lnTo>
                  <a:pt x="3860412" y="303942"/>
                </a:lnTo>
                <a:cubicBezTo>
                  <a:pt x="3864659" y="307401"/>
                  <a:pt x="3864659" y="308785"/>
                  <a:pt x="3864659" y="314321"/>
                </a:cubicBezTo>
                <a:cubicBezTo>
                  <a:pt x="3864659" y="321701"/>
                  <a:pt x="3864659" y="314321"/>
                  <a:pt x="3854591" y="314321"/>
                </a:cubicBezTo>
                <a:cubicBezTo>
                  <a:pt x="3864659" y="321701"/>
                  <a:pt x="3854591" y="321701"/>
                  <a:pt x="3854591" y="329081"/>
                </a:cubicBezTo>
                <a:cubicBezTo>
                  <a:pt x="3864659" y="329081"/>
                  <a:pt x="3864659" y="321701"/>
                  <a:pt x="3874728" y="321701"/>
                </a:cubicBezTo>
                <a:cubicBezTo>
                  <a:pt x="3874728" y="321701"/>
                  <a:pt x="3884796" y="321701"/>
                  <a:pt x="3884796" y="329081"/>
                </a:cubicBezTo>
                <a:cubicBezTo>
                  <a:pt x="3874728" y="329081"/>
                  <a:pt x="3854591" y="329081"/>
                  <a:pt x="3854591" y="329081"/>
                </a:cubicBezTo>
                <a:cubicBezTo>
                  <a:pt x="3854591" y="321701"/>
                  <a:pt x="3854591" y="321701"/>
                  <a:pt x="3854591" y="314321"/>
                </a:cubicBezTo>
                <a:cubicBezTo>
                  <a:pt x="3854591" y="314321"/>
                  <a:pt x="3844523" y="314321"/>
                  <a:pt x="3833017" y="314321"/>
                </a:cubicBezTo>
                <a:cubicBezTo>
                  <a:pt x="3833017" y="321701"/>
                  <a:pt x="3833017" y="321701"/>
                  <a:pt x="3833017" y="329081"/>
                </a:cubicBezTo>
                <a:cubicBezTo>
                  <a:pt x="3822949" y="329081"/>
                  <a:pt x="3812881" y="321701"/>
                  <a:pt x="3812881" y="321701"/>
                </a:cubicBezTo>
                <a:cubicBezTo>
                  <a:pt x="3822949" y="321701"/>
                  <a:pt x="3812881" y="306940"/>
                  <a:pt x="3822949" y="314321"/>
                </a:cubicBezTo>
                <a:cubicBezTo>
                  <a:pt x="3822949" y="314321"/>
                  <a:pt x="3822949" y="314321"/>
                  <a:pt x="3833017" y="314321"/>
                </a:cubicBezTo>
                <a:cubicBezTo>
                  <a:pt x="3833017" y="306940"/>
                  <a:pt x="3833017" y="306940"/>
                  <a:pt x="3833017" y="306940"/>
                </a:cubicBezTo>
                <a:cubicBezTo>
                  <a:pt x="3833017" y="306940"/>
                  <a:pt x="3827354" y="306940"/>
                  <a:pt x="3824522" y="303827"/>
                </a:cubicBezTo>
                <a:lnTo>
                  <a:pt x="3823537" y="301154"/>
                </a:lnTo>
                <a:lnTo>
                  <a:pt x="3812413" y="305911"/>
                </a:lnTo>
                <a:lnTo>
                  <a:pt x="3812881" y="306940"/>
                </a:lnTo>
                <a:lnTo>
                  <a:pt x="3810883" y="306565"/>
                </a:lnTo>
                <a:lnTo>
                  <a:pt x="3792746" y="314321"/>
                </a:lnTo>
                <a:cubicBezTo>
                  <a:pt x="3802814" y="306940"/>
                  <a:pt x="3792746" y="306940"/>
                  <a:pt x="3782678" y="299560"/>
                </a:cubicBezTo>
                <a:cubicBezTo>
                  <a:pt x="3797780" y="299560"/>
                  <a:pt x="3801554" y="303711"/>
                  <a:pt x="3806746" y="305787"/>
                </a:cubicBezTo>
                <a:lnTo>
                  <a:pt x="3810883" y="306565"/>
                </a:lnTo>
                <a:lnTo>
                  <a:pt x="3812413" y="305911"/>
                </a:lnTo>
                <a:lnTo>
                  <a:pt x="3802814" y="284799"/>
                </a:lnTo>
                <a:cubicBezTo>
                  <a:pt x="3792746" y="284799"/>
                  <a:pt x="3792746" y="284799"/>
                  <a:pt x="3792746" y="284799"/>
                </a:cubicBezTo>
                <a:cubicBezTo>
                  <a:pt x="3782678" y="284799"/>
                  <a:pt x="3782678" y="277419"/>
                  <a:pt x="3782678" y="270038"/>
                </a:cubicBezTo>
                <a:cubicBezTo>
                  <a:pt x="3792746" y="270038"/>
                  <a:pt x="3792746" y="277419"/>
                  <a:pt x="3792746" y="277419"/>
                </a:cubicBezTo>
                <a:cubicBezTo>
                  <a:pt x="3792746" y="270038"/>
                  <a:pt x="3802814" y="270038"/>
                  <a:pt x="3802814" y="270038"/>
                </a:cubicBezTo>
                <a:cubicBezTo>
                  <a:pt x="3792746" y="261603"/>
                  <a:pt x="3782678" y="270038"/>
                  <a:pt x="3772610" y="270038"/>
                </a:cubicBezTo>
                <a:cubicBezTo>
                  <a:pt x="3772610" y="275573"/>
                  <a:pt x="3766946" y="276957"/>
                  <a:pt x="3764114" y="280417"/>
                </a:cubicBezTo>
                <a:lnTo>
                  <a:pt x="3762611" y="284604"/>
                </a:lnTo>
                <a:lnTo>
                  <a:pt x="3768398" y="283494"/>
                </a:lnTo>
                <a:cubicBezTo>
                  <a:pt x="3772634" y="281490"/>
                  <a:pt x="3772634" y="277481"/>
                  <a:pt x="3772634" y="277481"/>
                </a:cubicBezTo>
                <a:cubicBezTo>
                  <a:pt x="3782674" y="277481"/>
                  <a:pt x="3782674" y="277481"/>
                  <a:pt x="3782674" y="284608"/>
                </a:cubicBezTo>
                <a:lnTo>
                  <a:pt x="3762610" y="284608"/>
                </a:lnTo>
                <a:lnTo>
                  <a:pt x="3762542" y="284799"/>
                </a:lnTo>
                <a:cubicBezTo>
                  <a:pt x="3752473" y="292180"/>
                  <a:pt x="3762542" y="292180"/>
                  <a:pt x="3762542" y="299560"/>
                </a:cubicBezTo>
                <a:cubicBezTo>
                  <a:pt x="3762542" y="299560"/>
                  <a:pt x="3772610" y="299560"/>
                  <a:pt x="3772610" y="306940"/>
                </a:cubicBezTo>
                <a:cubicBezTo>
                  <a:pt x="3762542" y="306940"/>
                  <a:pt x="3772610" y="314321"/>
                  <a:pt x="3762542" y="314321"/>
                </a:cubicBezTo>
                <a:cubicBezTo>
                  <a:pt x="3740966" y="314321"/>
                  <a:pt x="3752473" y="306940"/>
                  <a:pt x="3740966" y="314321"/>
                </a:cubicBezTo>
                <a:cubicBezTo>
                  <a:pt x="3740966" y="306940"/>
                  <a:pt x="3730898" y="306940"/>
                  <a:pt x="3740966" y="292180"/>
                </a:cubicBezTo>
                <a:cubicBezTo>
                  <a:pt x="3730898" y="292180"/>
                  <a:pt x="3730898" y="292180"/>
                  <a:pt x="3720830" y="292180"/>
                </a:cubicBezTo>
                <a:cubicBezTo>
                  <a:pt x="3730898" y="292180"/>
                  <a:pt x="3740966" y="292180"/>
                  <a:pt x="3740966" y="284799"/>
                </a:cubicBezTo>
                <a:cubicBezTo>
                  <a:pt x="3720830" y="292180"/>
                  <a:pt x="3710762" y="277419"/>
                  <a:pt x="3700694" y="284799"/>
                </a:cubicBezTo>
                <a:cubicBezTo>
                  <a:pt x="3710762" y="292180"/>
                  <a:pt x="3720830" y="292180"/>
                  <a:pt x="3730898" y="299560"/>
                </a:cubicBezTo>
                <a:cubicBezTo>
                  <a:pt x="3720830" y="299560"/>
                  <a:pt x="3720830" y="292180"/>
                  <a:pt x="3720830" y="299560"/>
                </a:cubicBezTo>
                <a:cubicBezTo>
                  <a:pt x="3710762" y="306940"/>
                  <a:pt x="3720830" y="306940"/>
                  <a:pt x="3720830" y="314321"/>
                </a:cubicBezTo>
                <a:cubicBezTo>
                  <a:pt x="3700694" y="314321"/>
                  <a:pt x="3700694" y="321701"/>
                  <a:pt x="3680558" y="314321"/>
                </a:cubicBezTo>
                <a:cubicBezTo>
                  <a:pt x="3670490" y="321701"/>
                  <a:pt x="3680558" y="321701"/>
                  <a:pt x="3670490" y="321701"/>
                </a:cubicBezTo>
                <a:cubicBezTo>
                  <a:pt x="3670490" y="321701"/>
                  <a:pt x="3670490" y="321701"/>
                  <a:pt x="3660422" y="321701"/>
                </a:cubicBezTo>
                <a:cubicBezTo>
                  <a:pt x="3660422" y="329081"/>
                  <a:pt x="3650354" y="321701"/>
                  <a:pt x="3650354" y="329081"/>
                </a:cubicBezTo>
                <a:cubicBezTo>
                  <a:pt x="3650354" y="336462"/>
                  <a:pt x="3650354" y="336462"/>
                  <a:pt x="3650354" y="336462"/>
                </a:cubicBezTo>
                <a:cubicBezTo>
                  <a:pt x="3650354" y="329081"/>
                  <a:pt x="3638848" y="329081"/>
                  <a:pt x="3628780" y="329081"/>
                </a:cubicBezTo>
                <a:cubicBezTo>
                  <a:pt x="3638848" y="329081"/>
                  <a:pt x="3638848" y="336462"/>
                  <a:pt x="3638848" y="336462"/>
                </a:cubicBezTo>
                <a:cubicBezTo>
                  <a:pt x="3628780" y="336462"/>
                  <a:pt x="3618712" y="336462"/>
                  <a:pt x="3618712" y="336462"/>
                </a:cubicBezTo>
                <a:cubicBezTo>
                  <a:pt x="3608644" y="329081"/>
                  <a:pt x="3598576" y="321701"/>
                  <a:pt x="3578440" y="321701"/>
                </a:cubicBezTo>
                <a:cubicBezTo>
                  <a:pt x="3578440" y="321701"/>
                  <a:pt x="3578440" y="314321"/>
                  <a:pt x="3588508" y="314321"/>
                </a:cubicBezTo>
                <a:lnTo>
                  <a:pt x="3608339" y="314321"/>
                </a:lnTo>
                <a:lnTo>
                  <a:pt x="3604290" y="318381"/>
                </a:lnTo>
                <a:cubicBezTo>
                  <a:pt x="3602836" y="321576"/>
                  <a:pt x="3608654" y="321576"/>
                  <a:pt x="3608654" y="321576"/>
                </a:cubicBezTo>
                <a:cubicBezTo>
                  <a:pt x="3608654" y="314004"/>
                  <a:pt x="3608654" y="314004"/>
                  <a:pt x="3608654" y="314004"/>
                </a:cubicBezTo>
                <a:lnTo>
                  <a:pt x="3608644" y="314015"/>
                </a:lnTo>
                <a:lnTo>
                  <a:pt x="3608644" y="292180"/>
                </a:lnTo>
                <a:cubicBezTo>
                  <a:pt x="3608644" y="292180"/>
                  <a:pt x="3608644" y="284799"/>
                  <a:pt x="3618712" y="292180"/>
                </a:cubicBezTo>
                <a:cubicBezTo>
                  <a:pt x="3616194" y="290334"/>
                  <a:pt x="3614936" y="288028"/>
                  <a:pt x="3614464" y="285475"/>
                </a:cubicBezTo>
                <a:lnTo>
                  <a:pt x="3614503" y="284799"/>
                </a:lnTo>
                <a:lnTo>
                  <a:pt x="3598576" y="284799"/>
                </a:lnTo>
                <a:lnTo>
                  <a:pt x="3597533" y="283724"/>
                </a:lnTo>
                <a:lnTo>
                  <a:pt x="3598418" y="286875"/>
                </a:lnTo>
                <a:cubicBezTo>
                  <a:pt x="3598576" y="288489"/>
                  <a:pt x="3598576" y="290334"/>
                  <a:pt x="3598576" y="292180"/>
                </a:cubicBezTo>
                <a:cubicBezTo>
                  <a:pt x="3598576" y="292180"/>
                  <a:pt x="3598576" y="292180"/>
                  <a:pt x="3598576" y="299560"/>
                </a:cubicBezTo>
                <a:cubicBezTo>
                  <a:pt x="3588508" y="299560"/>
                  <a:pt x="3588508" y="292180"/>
                  <a:pt x="3578440" y="292180"/>
                </a:cubicBezTo>
                <a:cubicBezTo>
                  <a:pt x="3578440" y="306940"/>
                  <a:pt x="3568371" y="306940"/>
                  <a:pt x="3568371" y="314321"/>
                </a:cubicBezTo>
                <a:cubicBezTo>
                  <a:pt x="3558303" y="314321"/>
                  <a:pt x="3558303" y="314321"/>
                  <a:pt x="3558303" y="314321"/>
                </a:cubicBezTo>
                <a:cubicBezTo>
                  <a:pt x="3558303" y="321701"/>
                  <a:pt x="3568371" y="321701"/>
                  <a:pt x="3558303" y="329081"/>
                </a:cubicBezTo>
                <a:cubicBezTo>
                  <a:pt x="3558303" y="321701"/>
                  <a:pt x="3558303" y="321701"/>
                  <a:pt x="3546797" y="321701"/>
                </a:cubicBezTo>
                <a:cubicBezTo>
                  <a:pt x="3546797" y="314321"/>
                  <a:pt x="3558303" y="314321"/>
                  <a:pt x="3546797" y="306940"/>
                </a:cubicBezTo>
                <a:cubicBezTo>
                  <a:pt x="3536729" y="306940"/>
                  <a:pt x="3546797" y="314321"/>
                  <a:pt x="3536729" y="314321"/>
                </a:cubicBezTo>
                <a:cubicBezTo>
                  <a:pt x="3536729" y="306940"/>
                  <a:pt x="3536729" y="306940"/>
                  <a:pt x="3526661" y="306940"/>
                </a:cubicBezTo>
                <a:cubicBezTo>
                  <a:pt x="3516593" y="314321"/>
                  <a:pt x="3526661" y="306940"/>
                  <a:pt x="3526661" y="314321"/>
                </a:cubicBezTo>
                <a:cubicBezTo>
                  <a:pt x="3526661" y="314321"/>
                  <a:pt x="3516593" y="306940"/>
                  <a:pt x="3516593" y="314321"/>
                </a:cubicBezTo>
                <a:cubicBezTo>
                  <a:pt x="3506524" y="314321"/>
                  <a:pt x="3526661" y="314321"/>
                  <a:pt x="3516593" y="321701"/>
                </a:cubicBezTo>
                <a:cubicBezTo>
                  <a:pt x="3516593" y="314321"/>
                  <a:pt x="3506524" y="321701"/>
                  <a:pt x="3506524" y="314321"/>
                </a:cubicBezTo>
                <a:cubicBezTo>
                  <a:pt x="3506524" y="306940"/>
                  <a:pt x="3516593" y="306940"/>
                  <a:pt x="3516593" y="292180"/>
                </a:cubicBezTo>
                <a:cubicBezTo>
                  <a:pt x="3516593" y="292180"/>
                  <a:pt x="3522256" y="296331"/>
                  <a:pt x="3525088" y="295293"/>
                </a:cubicBezTo>
                <a:lnTo>
                  <a:pt x="3526513" y="292473"/>
                </a:lnTo>
                <a:lnTo>
                  <a:pt x="3526513" y="296428"/>
                </a:lnTo>
                <a:cubicBezTo>
                  <a:pt x="3526513" y="299529"/>
                  <a:pt x="3526513" y="299529"/>
                  <a:pt x="3526513" y="299529"/>
                </a:cubicBezTo>
                <a:cubicBezTo>
                  <a:pt x="3536552" y="299529"/>
                  <a:pt x="3546592" y="306878"/>
                  <a:pt x="3546592" y="306878"/>
                </a:cubicBezTo>
                <a:cubicBezTo>
                  <a:pt x="3546592" y="299529"/>
                  <a:pt x="3526513" y="299529"/>
                  <a:pt x="3536552" y="292180"/>
                </a:cubicBezTo>
                <a:lnTo>
                  <a:pt x="3526817" y="292180"/>
                </a:lnTo>
                <a:lnTo>
                  <a:pt x="3526661" y="292180"/>
                </a:lnTo>
                <a:cubicBezTo>
                  <a:pt x="3516593" y="284799"/>
                  <a:pt x="3506524" y="284799"/>
                  <a:pt x="3506524" y="270038"/>
                </a:cubicBezTo>
                <a:cubicBezTo>
                  <a:pt x="3506524" y="270038"/>
                  <a:pt x="3506524" y="270038"/>
                  <a:pt x="3496456" y="270038"/>
                </a:cubicBezTo>
                <a:cubicBezTo>
                  <a:pt x="3496456" y="277419"/>
                  <a:pt x="3496456" y="277419"/>
                  <a:pt x="3496456" y="284799"/>
                </a:cubicBezTo>
                <a:cubicBezTo>
                  <a:pt x="3486388" y="277419"/>
                  <a:pt x="3496456" y="270038"/>
                  <a:pt x="3486388" y="270038"/>
                </a:cubicBezTo>
                <a:cubicBezTo>
                  <a:pt x="3486388" y="277419"/>
                  <a:pt x="3476320" y="277419"/>
                  <a:pt x="3476320" y="277419"/>
                </a:cubicBezTo>
                <a:cubicBezTo>
                  <a:pt x="3466252" y="277419"/>
                  <a:pt x="3456184" y="284799"/>
                  <a:pt x="3444678" y="284799"/>
                </a:cubicBezTo>
                <a:cubicBezTo>
                  <a:pt x="3456184" y="284799"/>
                  <a:pt x="3476320" y="292180"/>
                  <a:pt x="3476320" y="284799"/>
                </a:cubicBezTo>
                <a:cubicBezTo>
                  <a:pt x="3486388" y="284799"/>
                  <a:pt x="3496456" y="292180"/>
                  <a:pt x="3506524" y="292180"/>
                </a:cubicBezTo>
                <a:cubicBezTo>
                  <a:pt x="3506524" y="299560"/>
                  <a:pt x="3506524" y="299560"/>
                  <a:pt x="3506524" y="299560"/>
                </a:cubicBezTo>
                <a:cubicBezTo>
                  <a:pt x="3496456" y="299560"/>
                  <a:pt x="3496456" y="299560"/>
                  <a:pt x="3496456" y="306940"/>
                </a:cubicBezTo>
                <a:cubicBezTo>
                  <a:pt x="3496456" y="306940"/>
                  <a:pt x="3496456" y="306940"/>
                  <a:pt x="3486388" y="306940"/>
                </a:cubicBezTo>
                <a:cubicBezTo>
                  <a:pt x="3496456" y="314321"/>
                  <a:pt x="3496456" y="321701"/>
                  <a:pt x="3486388" y="321701"/>
                </a:cubicBezTo>
                <a:cubicBezTo>
                  <a:pt x="3486388" y="314321"/>
                  <a:pt x="3486388" y="314321"/>
                  <a:pt x="3476320" y="306940"/>
                </a:cubicBezTo>
                <a:cubicBezTo>
                  <a:pt x="3486388" y="306940"/>
                  <a:pt x="3486388" y="306940"/>
                  <a:pt x="3486388" y="306940"/>
                </a:cubicBezTo>
                <a:cubicBezTo>
                  <a:pt x="3486388" y="299560"/>
                  <a:pt x="3486388" y="292180"/>
                  <a:pt x="3476320" y="292180"/>
                </a:cubicBezTo>
                <a:cubicBezTo>
                  <a:pt x="3476320" y="299560"/>
                  <a:pt x="3476320" y="299560"/>
                  <a:pt x="3466252" y="306940"/>
                </a:cubicBezTo>
                <a:cubicBezTo>
                  <a:pt x="3466252" y="299560"/>
                  <a:pt x="3466252" y="299560"/>
                  <a:pt x="3466252" y="299560"/>
                </a:cubicBezTo>
                <a:cubicBezTo>
                  <a:pt x="3466252" y="299560"/>
                  <a:pt x="3466252" y="299560"/>
                  <a:pt x="3456184" y="299560"/>
                </a:cubicBezTo>
                <a:cubicBezTo>
                  <a:pt x="3456184" y="299560"/>
                  <a:pt x="3456184" y="306940"/>
                  <a:pt x="3444678" y="306940"/>
                </a:cubicBezTo>
                <a:cubicBezTo>
                  <a:pt x="3444678" y="306940"/>
                  <a:pt x="3444678" y="306940"/>
                  <a:pt x="3434610" y="299560"/>
                </a:cubicBezTo>
                <a:cubicBezTo>
                  <a:pt x="3444678" y="299560"/>
                  <a:pt x="3444678" y="299560"/>
                  <a:pt x="3444678" y="299560"/>
                </a:cubicBezTo>
                <a:cubicBezTo>
                  <a:pt x="3456184" y="292180"/>
                  <a:pt x="3434610" y="292180"/>
                  <a:pt x="3424542" y="292180"/>
                </a:cubicBezTo>
                <a:cubicBezTo>
                  <a:pt x="3414474" y="284799"/>
                  <a:pt x="3414474" y="292180"/>
                  <a:pt x="3424542" y="277419"/>
                </a:cubicBezTo>
                <a:cubicBezTo>
                  <a:pt x="3434610" y="277419"/>
                  <a:pt x="3444678" y="277419"/>
                  <a:pt x="3444678" y="277419"/>
                </a:cubicBezTo>
                <a:cubicBezTo>
                  <a:pt x="3437127" y="277419"/>
                  <a:pt x="3435239" y="268522"/>
                  <a:pt x="3439015" y="264075"/>
                </a:cubicBezTo>
                <a:lnTo>
                  <a:pt x="3439330" y="263937"/>
                </a:lnTo>
                <a:lnTo>
                  <a:pt x="3438700" y="264009"/>
                </a:lnTo>
                <a:cubicBezTo>
                  <a:pt x="3433980" y="263119"/>
                  <a:pt x="3432093" y="254223"/>
                  <a:pt x="3424542" y="254223"/>
                </a:cubicBezTo>
                <a:cubicBezTo>
                  <a:pt x="3434610" y="261603"/>
                  <a:pt x="3424542" y="270038"/>
                  <a:pt x="3414474" y="270038"/>
                </a:cubicBezTo>
                <a:cubicBezTo>
                  <a:pt x="3414474" y="261603"/>
                  <a:pt x="3414474" y="261603"/>
                  <a:pt x="3414474" y="261603"/>
                </a:cubicBezTo>
                <a:lnTo>
                  <a:pt x="3410757" y="255245"/>
                </a:lnTo>
                <a:lnTo>
                  <a:pt x="3404406" y="256991"/>
                </a:lnTo>
                <a:cubicBezTo>
                  <a:pt x="3401889" y="257913"/>
                  <a:pt x="3399372" y="257913"/>
                  <a:pt x="3394338" y="254223"/>
                </a:cubicBezTo>
                <a:cubicBezTo>
                  <a:pt x="3404406" y="254223"/>
                  <a:pt x="3394338" y="246843"/>
                  <a:pt x="3394338" y="246843"/>
                </a:cubicBezTo>
                <a:cubicBezTo>
                  <a:pt x="3404406" y="246843"/>
                  <a:pt x="3404406" y="246843"/>
                  <a:pt x="3404406" y="246843"/>
                </a:cubicBezTo>
                <a:cubicBezTo>
                  <a:pt x="3404406" y="246843"/>
                  <a:pt x="3404406" y="239462"/>
                  <a:pt x="3394338" y="239462"/>
                </a:cubicBezTo>
                <a:cubicBezTo>
                  <a:pt x="3394338" y="246843"/>
                  <a:pt x="3384270" y="246843"/>
                  <a:pt x="3384270" y="254223"/>
                </a:cubicBezTo>
                <a:cubicBezTo>
                  <a:pt x="3394338" y="261603"/>
                  <a:pt x="3394338" y="254223"/>
                  <a:pt x="3394338" y="261603"/>
                </a:cubicBezTo>
                <a:cubicBezTo>
                  <a:pt x="3404406" y="270038"/>
                  <a:pt x="3394338" y="270038"/>
                  <a:pt x="3394338" y="270038"/>
                </a:cubicBezTo>
                <a:cubicBezTo>
                  <a:pt x="3384270" y="270038"/>
                  <a:pt x="3384270" y="270038"/>
                  <a:pt x="3374202" y="270038"/>
                </a:cubicBezTo>
                <a:cubicBezTo>
                  <a:pt x="3381753" y="270038"/>
                  <a:pt x="3383640" y="274190"/>
                  <a:pt x="3384112" y="276266"/>
                </a:cubicBezTo>
                <a:lnTo>
                  <a:pt x="3384258" y="277333"/>
                </a:lnTo>
                <a:lnTo>
                  <a:pt x="3404416" y="277333"/>
                </a:lnTo>
                <a:cubicBezTo>
                  <a:pt x="3404416" y="277333"/>
                  <a:pt x="3404416" y="277333"/>
                  <a:pt x="3404416" y="269910"/>
                </a:cubicBezTo>
                <a:cubicBezTo>
                  <a:pt x="3414556" y="269910"/>
                  <a:pt x="3414556" y="284756"/>
                  <a:pt x="3414556" y="284756"/>
                </a:cubicBezTo>
                <a:cubicBezTo>
                  <a:pt x="3414556" y="284756"/>
                  <a:pt x="3404416" y="284756"/>
                  <a:pt x="3414556" y="292180"/>
                </a:cubicBezTo>
                <a:cubicBezTo>
                  <a:pt x="3404416" y="284756"/>
                  <a:pt x="3394274" y="292180"/>
                  <a:pt x="3394274" y="292180"/>
                </a:cubicBezTo>
                <a:cubicBezTo>
                  <a:pt x="3394274" y="286612"/>
                  <a:pt x="3399979" y="285220"/>
                  <a:pt x="3394274" y="281741"/>
                </a:cubicBezTo>
                <a:lnTo>
                  <a:pt x="3384266" y="277390"/>
                </a:lnTo>
                <a:lnTo>
                  <a:pt x="3384270" y="277419"/>
                </a:lnTo>
                <a:cubicBezTo>
                  <a:pt x="3384270" y="284799"/>
                  <a:pt x="3394338" y="284799"/>
                  <a:pt x="3384270" y="284799"/>
                </a:cubicBezTo>
                <a:cubicBezTo>
                  <a:pt x="3384270" y="284799"/>
                  <a:pt x="3374202" y="277419"/>
                  <a:pt x="3364133" y="277419"/>
                </a:cubicBezTo>
                <a:cubicBezTo>
                  <a:pt x="3352627" y="270038"/>
                  <a:pt x="3352627" y="270038"/>
                  <a:pt x="3364133" y="270038"/>
                </a:cubicBezTo>
                <a:cubicBezTo>
                  <a:pt x="3352627" y="270038"/>
                  <a:pt x="3352627" y="270038"/>
                  <a:pt x="3352627" y="270038"/>
                </a:cubicBezTo>
                <a:cubicBezTo>
                  <a:pt x="3352627" y="254223"/>
                  <a:pt x="3364133" y="246843"/>
                  <a:pt x="3374202" y="239462"/>
                </a:cubicBezTo>
                <a:cubicBezTo>
                  <a:pt x="3364133" y="239462"/>
                  <a:pt x="3352627" y="254223"/>
                  <a:pt x="3342559" y="254223"/>
                </a:cubicBezTo>
                <a:cubicBezTo>
                  <a:pt x="3342559" y="261603"/>
                  <a:pt x="3352627" y="261603"/>
                  <a:pt x="3342559" y="270038"/>
                </a:cubicBezTo>
                <a:cubicBezTo>
                  <a:pt x="3342559" y="270038"/>
                  <a:pt x="3342559" y="277419"/>
                  <a:pt x="3332491" y="277419"/>
                </a:cubicBezTo>
                <a:cubicBezTo>
                  <a:pt x="3342559" y="270038"/>
                  <a:pt x="3342559" y="254223"/>
                  <a:pt x="3332491" y="254223"/>
                </a:cubicBezTo>
                <a:cubicBezTo>
                  <a:pt x="3332491" y="254223"/>
                  <a:pt x="3332491" y="270038"/>
                  <a:pt x="3322423" y="270038"/>
                </a:cubicBezTo>
                <a:cubicBezTo>
                  <a:pt x="3322423" y="270038"/>
                  <a:pt x="3312355" y="270038"/>
                  <a:pt x="3322423" y="261603"/>
                </a:cubicBezTo>
                <a:cubicBezTo>
                  <a:pt x="3312355" y="261603"/>
                  <a:pt x="3312355" y="261603"/>
                  <a:pt x="3312355" y="261603"/>
                </a:cubicBezTo>
                <a:cubicBezTo>
                  <a:pt x="3312355" y="261603"/>
                  <a:pt x="3312355" y="261603"/>
                  <a:pt x="3312355" y="254223"/>
                </a:cubicBezTo>
                <a:cubicBezTo>
                  <a:pt x="3302287" y="261603"/>
                  <a:pt x="3302287" y="284799"/>
                  <a:pt x="3322423" y="284799"/>
                </a:cubicBezTo>
                <a:cubicBezTo>
                  <a:pt x="3322423" y="292180"/>
                  <a:pt x="3322423" y="284799"/>
                  <a:pt x="3322423" y="292180"/>
                </a:cubicBezTo>
                <a:cubicBezTo>
                  <a:pt x="3312355" y="284799"/>
                  <a:pt x="3302287" y="292180"/>
                  <a:pt x="3302287" y="284799"/>
                </a:cubicBezTo>
                <a:cubicBezTo>
                  <a:pt x="3302287" y="284799"/>
                  <a:pt x="3312355" y="284799"/>
                  <a:pt x="3302287" y="277419"/>
                </a:cubicBezTo>
                <a:cubicBezTo>
                  <a:pt x="3302287" y="277419"/>
                  <a:pt x="3290960" y="281570"/>
                  <a:pt x="3285297" y="280532"/>
                </a:cubicBezTo>
                <a:lnTo>
                  <a:pt x="3283312" y="278568"/>
                </a:lnTo>
                <a:lnTo>
                  <a:pt x="3279634" y="283877"/>
                </a:lnTo>
                <a:cubicBezTo>
                  <a:pt x="3277117" y="286183"/>
                  <a:pt x="3273970" y="288259"/>
                  <a:pt x="3270824" y="289758"/>
                </a:cubicBezTo>
                <a:lnTo>
                  <a:pt x="3265816" y="291134"/>
                </a:lnTo>
                <a:lnTo>
                  <a:pt x="3265790" y="291257"/>
                </a:lnTo>
                <a:cubicBezTo>
                  <a:pt x="3264532" y="292180"/>
                  <a:pt x="3262014" y="292180"/>
                  <a:pt x="3262014" y="292180"/>
                </a:cubicBezTo>
                <a:lnTo>
                  <a:pt x="3265816" y="291134"/>
                </a:lnTo>
                <a:lnTo>
                  <a:pt x="3266262" y="289066"/>
                </a:lnTo>
                <a:cubicBezTo>
                  <a:pt x="3265790" y="288028"/>
                  <a:pt x="3264532" y="286644"/>
                  <a:pt x="3262014" y="284799"/>
                </a:cubicBezTo>
                <a:cubicBezTo>
                  <a:pt x="3262014" y="284799"/>
                  <a:pt x="3262014" y="299560"/>
                  <a:pt x="3250508" y="292180"/>
                </a:cubicBezTo>
                <a:cubicBezTo>
                  <a:pt x="3262014" y="284799"/>
                  <a:pt x="3262014" y="277419"/>
                  <a:pt x="3272083" y="277419"/>
                </a:cubicBezTo>
                <a:cubicBezTo>
                  <a:pt x="3272083" y="261603"/>
                  <a:pt x="3262014" y="261603"/>
                  <a:pt x="3240440" y="254223"/>
                </a:cubicBezTo>
                <a:cubicBezTo>
                  <a:pt x="3240440" y="261603"/>
                  <a:pt x="3250508" y="261603"/>
                  <a:pt x="3240440" y="261603"/>
                </a:cubicBezTo>
                <a:cubicBezTo>
                  <a:pt x="3240440" y="270038"/>
                  <a:pt x="3250508" y="277419"/>
                  <a:pt x="3230372" y="277419"/>
                </a:cubicBezTo>
                <a:cubicBezTo>
                  <a:pt x="3230372" y="270038"/>
                  <a:pt x="3240440" y="270038"/>
                  <a:pt x="3240440" y="270038"/>
                </a:cubicBezTo>
                <a:cubicBezTo>
                  <a:pt x="3230372" y="270038"/>
                  <a:pt x="3220304" y="270038"/>
                  <a:pt x="3220304" y="261603"/>
                </a:cubicBezTo>
                <a:cubicBezTo>
                  <a:pt x="3230372" y="261603"/>
                  <a:pt x="3240440" y="261603"/>
                  <a:pt x="3240440" y="254223"/>
                </a:cubicBezTo>
                <a:cubicBezTo>
                  <a:pt x="3230372" y="254223"/>
                  <a:pt x="3230372" y="254223"/>
                  <a:pt x="3230372" y="246843"/>
                </a:cubicBezTo>
                <a:cubicBezTo>
                  <a:pt x="3220304" y="246843"/>
                  <a:pt x="3220304" y="254223"/>
                  <a:pt x="3210236" y="246843"/>
                </a:cubicBezTo>
                <a:lnTo>
                  <a:pt x="3210236" y="261603"/>
                </a:lnTo>
                <a:lnTo>
                  <a:pt x="3210236" y="270038"/>
                </a:lnTo>
                <a:cubicBezTo>
                  <a:pt x="3200168" y="270038"/>
                  <a:pt x="3190100" y="270038"/>
                  <a:pt x="3190100" y="261603"/>
                </a:cubicBezTo>
                <a:cubicBezTo>
                  <a:pt x="3190100" y="254223"/>
                  <a:pt x="3180032" y="254223"/>
                  <a:pt x="3180032" y="254223"/>
                </a:cubicBezTo>
                <a:cubicBezTo>
                  <a:pt x="3180032" y="254223"/>
                  <a:pt x="3180032" y="250072"/>
                  <a:pt x="3184280" y="247996"/>
                </a:cubicBezTo>
                <a:lnTo>
                  <a:pt x="3188010" y="247257"/>
                </a:lnTo>
                <a:lnTo>
                  <a:pt x="3183807" y="241307"/>
                </a:lnTo>
                <a:cubicBezTo>
                  <a:pt x="3180032" y="237617"/>
                  <a:pt x="3174998" y="235772"/>
                  <a:pt x="3169964" y="239462"/>
                </a:cubicBezTo>
                <a:cubicBezTo>
                  <a:pt x="3180032" y="239462"/>
                  <a:pt x="3180032" y="239462"/>
                  <a:pt x="3180032" y="239462"/>
                </a:cubicBezTo>
                <a:cubicBezTo>
                  <a:pt x="3169964" y="246843"/>
                  <a:pt x="3169964" y="246843"/>
                  <a:pt x="3158458" y="254223"/>
                </a:cubicBezTo>
                <a:cubicBezTo>
                  <a:pt x="3169964" y="261603"/>
                  <a:pt x="3180032" y="254223"/>
                  <a:pt x="3180032" y="270038"/>
                </a:cubicBezTo>
                <a:cubicBezTo>
                  <a:pt x="3169964" y="270038"/>
                  <a:pt x="3169964" y="270038"/>
                  <a:pt x="3169964" y="270038"/>
                </a:cubicBezTo>
                <a:cubicBezTo>
                  <a:pt x="3180032" y="277419"/>
                  <a:pt x="3180032" y="277419"/>
                  <a:pt x="3180032" y="284799"/>
                </a:cubicBezTo>
                <a:cubicBezTo>
                  <a:pt x="3169964" y="284799"/>
                  <a:pt x="3169964" y="277419"/>
                  <a:pt x="3169964" y="284799"/>
                </a:cubicBezTo>
                <a:cubicBezTo>
                  <a:pt x="3169964" y="284799"/>
                  <a:pt x="3180032" y="284799"/>
                  <a:pt x="3169964" y="292180"/>
                </a:cubicBezTo>
                <a:cubicBezTo>
                  <a:pt x="3169964" y="292180"/>
                  <a:pt x="3180032" y="292180"/>
                  <a:pt x="3180032" y="299560"/>
                </a:cubicBezTo>
                <a:cubicBezTo>
                  <a:pt x="3172480" y="294025"/>
                  <a:pt x="3158458" y="292641"/>
                  <a:pt x="3151918" y="282954"/>
                </a:cubicBezTo>
                <a:lnTo>
                  <a:pt x="3150793" y="278836"/>
                </a:lnTo>
                <a:lnTo>
                  <a:pt x="3154406" y="281507"/>
                </a:lnTo>
                <a:cubicBezTo>
                  <a:pt x="3158598" y="284608"/>
                  <a:pt x="3158598" y="284608"/>
                  <a:pt x="3158598" y="284608"/>
                </a:cubicBezTo>
                <a:cubicBezTo>
                  <a:pt x="3158598" y="277259"/>
                  <a:pt x="3169957" y="284608"/>
                  <a:pt x="3169957" y="277259"/>
                </a:cubicBezTo>
                <a:cubicBezTo>
                  <a:pt x="3158598" y="277259"/>
                  <a:pt x="3169957" y="269910"/>
                  <a:pt x="3158598" y="269910"/>
                </a:cubicBezTo>
                <a:cubicBezTo>
                  <a:pt x="3158598" y="273584"/>
                  <a:pt x="3156114" y="275422"/>
                  <a:pt x="3153630" y="276340"/>
                </a:cubicBezTo>
                <a:lnTo>
                  <a:pt x="3150280" y="276959"/>
                </a:lnTo>
                <a:lnTo>
                  <a:pt x="3148390" y="270038"/>
                </a:lnTo>
                <a:cubicBezTo>
                  <a:pt x="3148390" y="261603"/>
                  <a:pt x="3138321" y="270038"/>
                  <a:pt x="3138321" y="270038"/>
                </a:cubicBezTo>
                <a:cubicBezTo>
                  <a:pt x="3138321" y="261603"/>
                  <a:pt x="3148390" y="261603"/>
                  <a:pt x="3148390" y="254223"/>
                </a:cubicBezTo>
                <a:cubicBezTo>
                  <a:pt x="3148390" y="254223"/>
                  <a:pt x="3148390" y="239462"/>
                  <a:pt x="3128253" y="239462"/>
                </a:cubicBezTo>
                <a:cubicBezTo>
                  <a:pt x="3138321" y="246843"/>
                  <a:pt x="3138321" y="246843"/>
                  <a:pt x="3138321" y="254223"/>
                </a:cubicBezTo>
                <a:cubicBezTo>
                  <a:pt x="3128253" y="254223"/>
                  <a:pt x="3128253" y="254223"/>
                  <a:pt x="3128253" y="254223"/>
                </a:cubicBezTo>
                <a:cubicBezTo>
                  <a:pt x="3128253" y="246843"/>
                  <a:pt x="3128253" y="246843"/>
                  <a:pt x="3128253" y="239462"/>
                </a:cubicBezTo>
                <a:cubicBezTo>
                  <a:pt x="3118185" y="239462"/>
                  <a:pt x="3108117" y="246843"/>
                  <a:pt x="3108117" y="239462"/>
                </a:cubicBezTo>
                <a:cubicBezTo>
                  <a:pt x="3108117" y="232082"/>
                  <a:pt x="3098049" y="239462"/>
                  <a:pt x="3087981" y="232082"/>
                </a:cubicBezTo>
                <a:cubicBezTo>
                  <a:pt x="3087981" y="239462"/>
                  <a:pt x="3077913" y="239462"/>
                  <a:pt x="3077913" y="239462"/>
                </a:cubicBezTo>
                <a:cubicBezTo>
                  <a:pt x="3067845" y="232082"/>
                  <a:pt x="3056338" y="232082"/>
                  <a:pt x="3046270" y="217321"/>
                </a:cubicBezTo>
                <a:cubicBezTo>
                  <a:pt x="3046270" y="217321"/>
                  <a:pt x="3046270" y="217321"/>
                  <a:pt x="3036202" y="217321"/>
                </a:cubicBezTo>
                <a:cubicBezTo>
                  <a:pt x="3046270" y="217321"/>
                  <a:pt x="3046270" y="209941"/>
                  <a:pt x="3036202" y="209941"/>
                </a:cubicBezTo>
                <a:cubicBezTo>
                  <a:pt x="3026134" y="217321"/>
                  <a:pt x="3026134" y="217321"/>
                  <a:pt x="3026134" y="217321"/>
                </a:cubicBezTo>
                <a:cubicBezTo>
                  <a:pt x="3026134" y="224701"/>
                  <a:pt x="3026134" y="224701"/>
                  <a:pt x="3036202" y="224701"/>
                </a:cubicBezTo>
                <a:cubicBezTo>
                  <a:pt x="3046270" y="224701"/>
                  <a:pt x="3046270" y="232082"/>
                  <a:pt x="3036202" y="232082"/>
                </a:cubicBezTo>
                <a:cubicBezTo>
                  <a:pt x="3056338" y="232082"/>
                  <a:pt x="3056338" y="232082"/>
                  <a:pt x="3056338" y="239462"/>
                </a:cubicBezTo>
                <a:cubicBezTo>
                  <a:pt x="3056338" y="246843"/>
                  <a:pt x="3056338" y="246843"/>
                  <a:pt x="3056338" y="254223"/>
                </a:cubicBezTo>
                <a:cubicBezTo>
                  <a:pt x="3046270" y="254223"/>
                  <a:pt x="3046270" y="246843"/>
                  <a:pt x="3046270" y="239462"/>
                </a:cubicBezTo>
                <a:cubicBezTo>
                  <a:pt x="3046270" y="239462"/>
                  <a:pt x="3036202" y="246843"/>
                  <a:pt x="3036202" y="239462"/>
                </a:cubicBezTo>
                <a:cubicBezTo>
                  <a:pt x="3028651" y="233927"/>
                  <a:pt x="3015437" y="236695"/>
                  <a:pt x="3005054" y="238424"/>
                </a:cubicBezTo>
                <a:lnTo>
                  <a:pt x="2996455" y="239402"/>
                </a:lnTo>
                <a:lnTo>
                  <a:pt x="3003311" y="242392"/>
                </a:lnTo>
                <a:cubicBezTo>
                  <a:pt x="3010370" y="243770"/>
                  <a:pt x="3016017" y="241014"/>
                  <a:pt x="3016017" y="246526"/>
                </a:cubicBezTo>
                <a:cubicBezTo>
                  <a:pt x="3005978" y="239177"/>
                  <a:pt x="3016017" y="246526"/>
                  <a:pt x="3005978" y="253875"/>
                </a:cubicBezTo>
                <a:cubicBezTo>
                  <a:pt x="3000958" y="253875"/>
                  <a:pt x="2998448" y="252038"/>
                  <a:pt x="2997193" y="249282"/>
                </a:cubicBezTo>
                <a:lnTo>
                  <a:pt x="2995973" y="239457"/>
                </a:lnTo>
                <a:lnTo>
                  <a:pt x="2995930" y="239462"/>
                </a:lnTo>
                <a:cubicBezTo>
                  <a:pt x="2995930" y="246843"/>
                  <a:pt x="2985862" y="246843"/>
                  <a:pt x="2985862" y="246843"/>
                </a:cubicBezTo>
                <a:cubicBezTo>
                  <a:pt x="2985862" y="239462"/>
                  <a:pt x="2954219" y="246843"/>
                  <a:pt x="2964288" y="239462"/>
                </a:cubicBezTo>
                <a:cubicBezTo>
                  <a:pt x="2964288" y="239462"/>
                  <a:pt x="2964288" y="239462"/>
                  <a:pt x="2975794" y="239462"/>
                </a:cubicBezTo>
                <a:cubicBezTo>
                  <a:pt x="2975794" y="239462"/>
                  <a:pt x="2975794" y="232082"/>
                  <a:pt x="2975794" y="224701"/>
                </a:cubicBezTo>
                <a:cubicBezTo>
                  <a:pt x="2978311" y="226547"/>
                  <a:pt x="2980199" y="227930"/>
                  <a:pt x="2981772" y="228968"/>
                </a:cubicBezTo>
                <a:lnTo>
                  <a:pt x="2985452" y="230940"/>
                </a:lnTo>
                <a:lnTo>
                  <a:pt x="2984289" y="227700"/>
                </a:lnTo>
                <a:cubicBezTo>
                  <a:pt x="2981458" y="224240"/>
                  <a:pt x="2975794" y="222856"/>
                  <a:pt x="2975794" y="217321"/>
                </a:cubicBezTo>
                <a:cubicBezTo>
                  <a:pt x="2964288" y="224701"/>
                  <a:pt x="2964288" y="224701"/>
                  <a:pt x="2964288" y="224701"/>
                </a:cubicBezTo>
                <a:cubicBezTo>
                  <a:pt x="2954219" y="224701"/>
                  <a:pt x="2954219" y="224701"/>
                  <a:pt x="2954219" y="217321"/>
                </a:cubicBezTo>
                <a:cubicBezTo>
                  <a:pt x="2954219" y="217321"/>
                  <a:pt x="2934083" y="217321"/>
                  <a:pt x="2944151" y="209941"/>
                </a:cubicBezTo>
                <a:cubicBezTo>
                  <a:pt x="2934083" y="209941"/>
                  <a:pt x="2934083" y="217321"/>
                  <a:pt x="2934083" y="217321"/>
                </a:cubicBezTo>
                <a:cubicBezTo>
                  <a:pt x="2924015" y="209941"/>
                  <a:pt x="2934083" y="202561"/>
                  <a:pt x="2944151" y="202561"/>
                </a:cubicBezTo>
                <a:cubicBezTo>
                  <a:pt x="2934083" y="202561"/>
                  <a:pt x="2944151" y="202561"/>
                  <a:pt x="2944151" y="194126"/>
                </a:cubicBezTo>
                <a:cubicBezTo>
                  <a:pt x="2934083" y="194126"/>
                  <a:pt x="2934083" y="202561"/>
                  <a:pt x="2924015" y="202561"/>
                </a:cubicBezTo>
                <a:cubicBezTo>
                  <a:pt x="2924015" y="217321"/>
                  <a:pt x="2934083" y="217321"/>
                  <a:pt x="2944151" y="232082"/>
                </a:cubicBezTo>
                <a:cubicBezTo>
                  <a:pt x="2934083" y="232082"/>
                  <a:pt x="2944151" y="232082"/>
                  <a:pt x="2934083" y="232082"/>
                </a:cubicBezTo>
                <a:cubicBezTo>
                  <a:pt x="2924015" y="232082"/>
                  <a:pt x="2924015" y="232082"/>
                  <a:pt x="2924015" y="224701"/>
                </a:cubicBezTo>
                <a:lnTo>
                  <a:pt x="2913742" y="226527"/>
                </a:lnTo>
                <a:lnTo>
                  <a:pt x="2912732" y="234584"/>
                </a:lnTo>
                <a:cubicBezTo>
                  <a:pt x="2911464" y="237340"/>
                  <a:pt x="2908929" y="239177"/>
                  <a:pt x="2903858" y="239177"/>
                </a:cubicBezTo>
                <a:cubicBezTo>
                  <a:pt x="2903858" y="239177"/>
                  <a:pt x="2913999" y="239177"/>
                  <a:pt x="2924140" y="239177"/>
                </a:cubicBezTo>
                <a:cubicBezTo>
                  <a:pt x="2924140" y="246526"/>
                  <a:pt x="2893717" y="239177"/>
                  <a:pt x="2903858" y="246526"/>
                </a:cubicBezTo>
                <a:cubicBezTo>
                  <a:pt x="2903858" y="253875"/>
                  <a:pt x="2893717" y="239177"/>
                  <a:pt x="2893717" y="239177"/>
                </a:cubicBezTo>
                <a:cubicBezTo>
                  <a:pt x="2893717" y="231828"/>
                  <a:pt x="2893717" y="239177"/>
                  <a:pt x="2903858" y="239177"/>
                </a:cubicBezTo>
                <a:cubicBezTo>
                  <a:pt x="2903858" y="233665"/>
                  <a:pt x="2903858" y="232287"/>
                  <a:pt x="2908136" y="228843"/>
                </a:cubicBezTo>
                <a:lnTo>
                  <a:pt x="2912456" y="225627"/>
                </a:lnTo>
                <a:lnTo>
                  <a:pt x="2908913" y="222856"/>
                </a:lnTo>
                <a:lnTo>
                  <a:pt x="2904891" y="217352"/>
                </a:lnTo>
                <a:lnTo>
                  <a:pt x="2924140" y="217352"/>
                </a:lnTo>
                <a:cubicBezTo>
                  <a:pt x="2924140" y="217352"/>
                  <a:pt x="2912846" y="213093"/>
                  <a:pt x="2907198" y="214158"/>
                </a:cubicBezTo>
                <a:lnTo>
                  <a:pt x="2904537" y="216868"/>
                </a:lnTo>
                <a:lnTo>
                  <a:pt x="2904194" y="216399"/>
                </a:lnTo>
                <a:cubicBezTo>
                  <a:pt x="2901992" y="214092"/>
                  <a:pt x="2898845" y="211786"/>
                  <a:pt x="2893811" y="209941"/>
                </a:cubicBezTo>
                <a:cubicBezTo>
                  <a:pt x="2893811" y="217321"/>
                  <a:pt x="2903879" y="217321"/>
                  <a:pt x="2893811" y="217321"/>
                </a:cubicBezTo>
                <a:cubicBezTo>
                  <a:pt x="2883743" y="217321"/>
                  <a:pt x="2883743" y="217321"/>
                  <a:pt x="2883743" y="209941"/>
                </a:cubicBezTo>
                <a:cubicBezTo>
                  <a:pt x="2873675" y="209941"/>
                  <a:pt x="2883743" y="217321"/>
                  <a:pt x="2873675" y="217321"/>
                </a:cubicBezTo>
                <a:cubicBezTo>
                  <a:pt x="2873675" y="209941"/>
                  <a:pt x="2862169" y="209941"/>
                  <a:pt x="2862169" y="202561"/>
                </a:cubicBezTo>
                <a:cubicBezTo>
                  <a:pt x="2873675" y="202561"/>
                  <a:pt x="2873675" y="202561"/>
                  <a:pt x="2873675" y="202561"/>
                </a:cubicBezTo>
                <a:cubicBezTo>
                  <a:pt x="2862169" y="194126"/>
                  <a:pt x="2862169" y="202561"/>
                  <a:pt x="2852100" y="202561"/>
                </a:cubicBezTo>
                <a:cubicBezTo>
                  <a:pt x="2862169" y="209941"/>
                  <a:pt x="2852100" y="209941"/>
                  <a:pt x="2852100" y="217321"/>
                </a:cubicBezTo>
                <a:cubicBezTo>
                  <a:pt x="2873675" y="217321"/>
                  <a:pt x="2883743" y="217321"/>
                  <a:pt x="2893811" y="224701"/>
                </a:cubicBezTo>
                <a:cubicBezTo>
                  <a:pt x="2903879" y="224701"/>
                  <a:pt x="2903879" y="224701"/>
                  <a:pt x="2903879" y="224701"/>
                </a:cubicBezTo>
                <a:cubicBezTo>
                  <a:pt x="2883743" y="232082"/>
                  <a:pt x="2873675" y="224701"/>
                  <a:pt x="2862169" y="224701"/>
                </a:cubicBezTo>
                <a:cubicBezTo>
                  <a:pt x="2852100" y="224701"/>
                  <a:pt x="2852100" y="232082"/>
                  <a:pt x="2842032" y="239462"/>
                </a:cubicBezTo>
                <a:cubicBezTo>
                  <a:pt x="2842032" y="239462"/>
                  <a:pt x="2842032" y="239462"/>
                  <a:pt x="2842032" y="232082"/>
                </a:cubicBezTo>
                <a:cubicBezTo>
                  <a:pt x="2842032" y="232082"/>
                  <a:pt x="2852100" y="232082"/>
                  <a:pt x="2842032" y="224701"/>
                </a:cubicBezTo>
                <a:cubicBezTo>
                  <a:pt x="2842032" y="232082"/>
                  <a:pt x="2821896" y="239462"/>
                  <a:pt x="2831964" y="246843"/>
                </a:cubicBezTo>
                <a:lnTo>
                  <a:pt x="2812229" y="246843"/>
                </a:lnTo>
                <a:lnTo>
                  <a:pt x="2813705" y="249866"/>
                </a:lnTo>
                <a:cubicBezTo>
                  <a:pt x="2816443" y="251203"/>
                  <a:pt x="2821919" y="248530"/>
                  <a:pt x="2821919" y="253875"/>
                </a:cubicBezTo>
                <a:cubicBezTo>
                  <a:pt x="2814618" y="253875"/>
                  <a:pt x="2812792" y="253875"/>
                  <a:pt x="2812336" y="250869"/>
                </a:cubicBezTo>
                <a:lnTo>
                  <a:pt x="2812187" y="246843"/>
                </a:lnTo>
                <a:lnTo>
                  <a:pt x="2811828" y="246843"/>
                </a:lnTo>
                <a:cubicBezTo>
                  <a:pt x="2811828" y="239462"/>
                  <a:pt x="2811828" y="239462"/>
                  <a:pt x="2811828" y="232082"/>
                </a:cubicBezTo>
                <a:cubicBezTo>
                  <a:pt x="2801760" y="239462"/>
                  <a:pt x="2791692" y="224701"/>
                  <a:pt x="2791692" y="232082"/>
                </a:cubicBezTo>
                <a:cubicBezTo>
                  <a:pt x="2791692" y="232082"/>
                  <a:pt x="2781624" y="224701"/>
                  <a:pt x="2791692" y="224701"/>
                </a:cubicBezTo>
                <a:cubicBezTo>
                  <a:pt x="2801760" y="224701"/>
                  <a:pt x="2801760" y="224701"/>
                  <a:pt x="2801760" y="217321"/>
                </a:cubicBezTo>
                <a:cubicBezTo>
                  <a:pt x="2791692" y="209941"/>
                  <a:pt x="2801760" y="224701"/>
                  <a:pt x="2791692" y="217321"/>
                </a:cubicBezTo>
                <a:cubicBezTo>
                  <a:pt x="2791692" y="217321"/>
                  <a:pt x="2781624" y="209941"/>
                  <a:pt x="2791692" y="202561"/>
                </a:cubicBezTo>
                <a:cubicBezTo>
                  <a:pt x="2781624" y="202561"/>
                  <a:pt x="2771556" y="202561"/>
                  <a:pt x="2771556" y="209941"/>
                </a:cubicBezTo>
                <a:cubicBezTo>
                  <a:pt x="2791692" y="209941"/>
                  <a:pt x="2791692" y="224701"/>
                  <a:pt x="2771556" y="224701"/>
                </a:cubicBezTo>
                <a:cubicBezTo>
                  <a:pt x="2771556" y="217321"/>
                  <a:pt x="2760050" y="209941"/>
                  <a:pt x="2749982" y="209941"/>
                </a:cubicBezTo>
                <a:cubicBezTo>
                  <a:pt x="2760050" y="217321"/>
                  <a:pt x="2760050" y="217321"/>
                  <a:pt x="2749982" y="217321"/>
                </a:cubicBezTo>
                <a:cubicBezTo>
                  <a:pt x="2749982" y="232082"/>
                  <a:pt x="2760050" y="232082"/>
                  <a:pt x="2749982" y="246843"/>
                </a:cubicBezTo>
                <a:cubicBezTo>
                  <a:pt x="2760050" y="246843"/>
                  <a:pt x="2771556" y="246843"/>
                  <a:pt x="2771556" y="246843"/>
                </a:cubicBezTo>
                <a:cubicBezTo>
                  <a:pt x="2771556" y="254223"/>
                  <a:pt x="2771556" y="254223"/>
                  <a:pt x="2771556" y="254223"/>
                </a:cubicBezTo>
                <a:cubicBezTo>
                  <a:pt x="2760050" y="246843"/>
                  <a:pt x="2749982" y="246843"/>
                  <a:pt x="2739914" y="246843"/>
                </a:cubicBezTo>
                <a:cubicBezTo>
                  <a:pt x="2739914" y="254223"/>
                  <a:pt x="2739914" y="254223"/>
                  <a:pt x="2739914" y="254223"/>
                </a:cubicBezTo>
                <a:cubicBezTo>
                  <a:pt x="2739914" y="239462"/>
                  <a:pt x="2729846" y="239462"/>
                  <a:pt x="2729846" y="232082"/>
                </a:cubicBezTo>
                <a:cubicBezTo>
                  <a:pt x="2739914" y="232082"/>
                  <a:pt x="2739914" y="239462"/>
                  <a:pt x="2739914" y="239462"/>
                </a:cubicBezTo>
                <a:cubicBezTo>
                  <a:pt x="2739914" y="239462"/>
                  <a:pt x="2739914" y="232082"/>
                  <a:pt x="2749982" y="232082"/>
                </a:cubicBezTo>
                <a:cubicBezTo>
                  <a:pt x="2739914" y="217321"/>
                  <a:pt x="2729846" y="209941"/>
                  <a:pt x="2719778" y="202561"/>
                </a:cubicBezTo>
                <a:cubicBezTo>
                  <a:pt x="2709710" y="194126"/>
                  <a:pt x="2709710" y="194126"/>
                  <a:pt x="2709710" y="194126"/>
                </a:cubicBezTo>
                <a:cubicBezTo>
                  <a:pt x="2699642" y="194126"/>
                  <a:pt x="2699642" y="194126"/>
                  <a:pt x="2699642" y="202561"/>
                </a:cubicBezTo>
                <a:cubicBezTo>
                  <a:pt x="2709710" y="202561"/>
                  <a:pt x="2709710" y="209941"/>
                  <a:pt x="2719778" y="209941"/>
                </a:cubicBezTo>
                <a:cubicBezTo>
                  <a:pt x="2719778" y="209941"/>
                  <a:pt x="2709710" y="209941"/>
                  <a:pt x="2709710" y="217321"/>
                </a:cubicBezTo>
                <a:cubicBezTo>
                  <a:pt x="2699642" y="217321"/>
                  <a:pt x="2699642" y="209941"/>
                  <a:pt x="2699642" y="209941"/>
                </a:cubicBezTo>
                <a:cubicBezTo>
                  <a:pt x="2699642" y="217321"/>
                  <a:pt x="2689574" y="202561"/>
                  <a:pt x="2679506" y="209941"/>
                </a:cubicBezTo>
                <a:cubicBezTo>
                  <a:pt x="2679506" y="217321"/>
                  <a:pt x="2689574" y="209941"/>
                  <a:pt x="2689574" y="217321"/>
                </a:cubicBezTo>
                <a:cubicBezTo>
                  <a:pt x="2679506" y="217321"/>
                  <a:pt x="2667999" y="224701"/>
                  <a:pt x="2657931" y="224701"/>
                </a:cubicBezTo>
                <a:cubicBezTo>
                  <a:pt x="2657931" y="217321"/>
                  <a:pt x="2667999" y="217321"/>
                  <a:pt x="2679506" y="217321"/>
                </a:cubicBezTo>
                <a:lnTo>
                  <a:pt x="2679506" y="209941"/>
                </a:lnTo>
                <a:lnTo>
                  <a:pt x="2679506" y="207174"/>
                </a:lnTo>
                <a:cubicBezTo>
                  <a:pt x="2679506" y="204406"/>
                  <a:pt x="2679506" y="202561"/>
                  <a:pt x="2679506" y="202561"/>
                </a:cubicBezTo>
                <a:cubicBezTo>
                  <a:pt x="2679506" y="194126"/>
                  <a:pt x="2689574" y="202561"/>
                  <a:pt x="2679506" y="194126"/>
                </a:cubicBezTo>
                <a:cubicBezTo>
                  <a:pt x="2667999" y="194126"/>
                  <a:pt x="2667999" y="194126"/>
                  <a:pt x="2667999" y="194126"/>
                </a:cubicBezTo>
                <a:cubicBezTo>
                  <a:pt x="2679506" y="209941"/>
                  <a:pt x="2647863" y="217321"/>
                  <a:pt x="2637795" y="217321"/>
                </a:cubicBezTo>
                <a:lnTo>
                  <a:pt x="2637800" y="217315"/>
                </a:lnTo>
                <a:lnTo>
                  <a:pt x="2632144" y="221347"/>
                </a:lnTo>
                <a:cubicBezTo>
                  <a:pt x="2627390" y="224479"/>
                  <a:pt x="2625489" y="224479"/>
                  <a:pt x="2617883" y="224479"/>
                </a:cubicBezTo>
                <a:cubicBezTo>
                  <a:pt x="2607742" y="224479"/>
                  <a:pt x="2617883" y="217056"/>
                  <a:pt x="2607742" y="209632"/>
                </a:cubicBezTo>
                <a:cubicBezTo>
                  <a:pt x="2617883" y="209632"/>
                  <a:pt x="2617883" y="209632"/>
                  <a:pt x="2617883" y="202209"/>
                </a:cubicBezTo>
                <a:cubicBezTo>
                  <a:pt x="2617883" y="202209"/>
                  <a:pt x="2617883" y="202209"/>
                  <a:pt x="2628024" y="202209"/>
                </a:cubicBezTo>
                <a:cubicBezTo>
                  <a:pt x="2620418" y="207777"/>
                  <a:pt x="2629926" y="209169"/>
                  <a:pt x="2635154" y="212648"/>
                </a:cubicBezTo>
                <a:lnTo>
                  <a:pt x="2638121" y="216992"/>
                </a:lnTo>
                <a:lnTo>
                  <a:pt x="2647863" y="207174"/>
                </a:lnTo>
                <a:lnTo>
                  <a:pt x="2656764" y="203096"/>
                </a:lnTo>
                <a:lnTo>
                  <a:pt x="2655414" y="195180"/>
                </a:lnTo>
                <a:cubicBezTo>
                  <a:pt x="2650380" y="192281"/>
                  <a:pt x="2642829" y="190436"/>
                  <a:pt x="2637795" y="186746"/>
                </a:cubicBezTo>
                <a:cubicBezTo>
                  <a:pt x="2627727" y="186746"/>
                  <a:pt x="2627727" y="186746"/>
                  <a:pt x="2617659" y="186746"/>
                </a:cubicBezTo>
                <a:cubicBezTo>
                  <a:pt x="2617659" y="186746"/>
                  <a:pt x="2617659" y="194126"/>
                  <a:pt x="2617659" y="202561"/>
                </a:cubicBezTo>
                <a:cubicBezTo>
                  <a:pt x="2607591" y="202561"/>
                  <a:pt x="2607591" y="194126"/>
                  <a:pt x="2597523" y="194126"/>
                </a:cubicBezTo>
                <a:lnTo>
                  <a:pt x="2597523" y="209941"/>
                </a:lnTo>
                <a:lnTo>
                  <a:pt x="2597523" y="217321"/>
                </a:lnTo>
                <a:cubicBezTo>
                  <a:pt x="2607591" y="217321"/>
                  <a:pt x="2607591" y="217321"/>
                  <a:pt x="2607591" y="224701"/>
                </a:cubicBezTo>
                <a:cubicBezTo>
                  <a:pt x="2597523" y="217321"/>
                  <a:pt x="2607591" y="232082"/>
                  <a:pt x="2597523" y="232082"/>
                </a:cubicBezTo>
                <a:cubicBezTo>
                  <a:pt x="2597523" y="224701"/>
                  <a:pt x="2587455" y="224701"/>
                  <a:pt x="2587455" y="217321"/>
                </a:cubicBezTo>
                <a:cubicBezTo>
                  <a:pt x="2587455" y="209941"/>
                  <a:pt x="2597523" y="217321"/>
                  <a:pt x="2597523" y="209941"/>
                </a:cubicBezTo>
                <a:cubicBezTo>
                  <a:pt x="2587455" y="209941"/>
                  <a:pt x="2597523" y="202561"/>
                  <a:pt x="2587455" y="194126"/>
                </a:cubicBezTo>
                <a:cubicBezTo>
                  <a:pt x="2577387" y="209941"/>
                  <a:pt x="2565880" y="186746"/>
                  <a:pt x="2545744" y="194126"/>
                </a:cubicBezTo>
                <a:cubicBezTo>
                  <a:pt x="2555812" y="194126"/>
                  <a:pt x="2555812" y="194126"/>
                  <a:pt x="2555812" y="202561"/>
                </a:cubicBezTo>
                <a:cubicBezTo>
                  <a:pt x="2545744" y="202561"/>
                  <a:pt x="2565880" y="224701"/>
                  <a:pt x="2545744" y="224701"/>
                </a:cubicBezTo>
                <a:cubicBezTo>
                  <a:pt x="2545744" y="232082"/>
                  <a:pt x="2555812" y="239462"/>
                  <a:pt x="2555812" y="239462"/>
                </a:cubicBezTo>
                <a:cubicBezTo>
                  <a:pt x="2555812" y="246843"/>
                  <a:pt x="2565880" y="246843"/>
                  <a:pt x="2565880" y="254223"/>
                </a:cubicBezTo>
                <a:cubicBezTo>
                  <a:pt x="2555812" y="246843"/>
                  <a:pt x="2555812" y="246843"/>
                  <a:pt x="2555812" y="239462"/>
                </a:cubicBezTo>
                <a:cubicBezTo>
                  <a:pt x="2555812" y="239462"/>
                  <a:pt x="2545744" y="246843"/>
                  <a:pt x="2545744" y="232082"/>
                </a:cubicBezTo>
                <a:lnTo>
                  <a:pt x="2535706" y="231264"/>
                </a:lnTo>
                <a:lnTo>
                  <a:pt x="2535676" y="232082"/>
                </a:lnTo>
                <a:lnTo>
                  <a:pt x="2535509" y="231248"/>
                </a:lnTo>
                <a:lnTo>
                  <a:pt x="2534418" y="231159"/>
                </a:lnTo>
                <a:cubicBezTo>
                  <a:pt x="2530642" y="230237"/>
                  <a:pt x="2525608" y="228392"/>
                  <a:pt x="2515540" y="224701"/>
                </a:cubicBezTo>
                <a:cubicBezTo>
                  <a:pt x="2515540" y="232082"/>
                  <a:pt x="2515540" y="232082"/>
                  <a:pt x="2515540" y="232082"/>
                </a:cubicBezTo>
                <a:cubicBezTo>
                  <a:pt x="2515540" y="232082"/>
                  <a:pt x="2505472" y="232082"/>
                  <a:pt x="2505472" y="224701"/>
                </a:cubicBezTo>
                <a:cubicBezTo>
                  <a:pt x="2505472" y="217321"/>
                  <a:pt x="2515540" y="217321"/>
                  <a:pt x="2515540" y="209941"/>
                </a:cubicBezTo>
                <a:cubicBezTo>
                  <a:pt x="2505472" y="202561"/>
                  <a:pt x="2505472" y="209941"/>
                  <a:pt x="2505472" y="202561"/>
                </a:cubicBezTo>
                <a:cubicBezTo>
                  <a:pt x="2495404" y="202561"/>
                  <a:pt x="2495404" y="202561"/>
                  <a:pt x="2495404" y="202561"/>
                </a:cubicBezTo>
                <a:cubicBezTo>
                  <a:pt x="2485336" y="202561"/>
                  <a:pt x="2495404" y="209941"/>
                  <a:pt x="2495404" y="217321"/>
                </a:cubicBezTo>
                <a:cubicBezTo>
                  <a:pt x="2473829" y="224701"/>
                  <a:pt x="2473829" y="209941"/>
                  <a:pt x="2485336" y="194126"/>
                </a:cubicBezTo>
                <a:cubicBezTo>
                  <a:pt x="2495404" y="194126"/>
                  <a:pt x="2495404" y="194126"/>
                  <a:pt x="2495404" y="194126"/>
                </a:cubicBezTo>
                <a:cubicBezTo>
                  <a:pt x="2505472" y="186746"/>
                  <a:pt x="2485336" y="194126"/>
                  <a:pt x="2485336" y="186746"/>
                </a:cubicBezTo>
                <a:cubicBezTo>
                  <a:pt x="2495404" y="186746"/>
                  <a:pt x="2495404" y="186746"/>
                  <a:pt x="2485336" y="179365"/>
                </a:cubicBezTo>
                <a:cubicBezTo>
                  <a:pt x="2473829" y="186746"/>
                  <a:pt x="2463761" y="179365"/>
                  <a:pt x="2453693" y="171985"/>
                </a:cubicBezTo>
                <a:cubicBezTo>
                  <a:pt x="2453693" y="179365"/>
                  <a:pt x="2453693" y="179365"/>
                  <a:pt x="2453693" y="179365"/>
                </a:cubicBezTo>
                <a:cubicBezTo>
                  <a:pt x="2453693" y="179365"/>
                  <a:pt x="2453693" y="179365"/>
                  <a:pt x="2449446" y="182479"/>
                </a:cubicBezTo>
                <a:lnTo>
                  <a:pt x="2443650" y="186727"/>
                </a:lnTo>
                <a:lnTo>
                  <a:pt x="2450906" y="190793"/>
                </a:lnTo>
                <a:cubicBezTo>
                  <a:pt x="2458036" y="193574"/>
                  <a:pt x="2463740" y="192184"/>
                  <a:pt x="2463740" y="186620"/>
                </a:cubicBezTo>
                <a:cubicBezTo>
                  <a:pt x="2463740" y="186620"/>
                  <a:pt x="2473882" y="186620"/>
                  <a:pt x="2473882" y="194038"/>
                </a:cubicBezTo>
                <a:cubicBezTo>
                  <a:pt x="2463740" y="194038"/>
                  <a:pt x="2463740" y="194038"/>
                  <a:pt x="2463740" y="194038"/>
                </a:cubicBezTo>
                <a:lnTo>
                  <a:pt x="2463740" y="202516"/>
                </a:lnTo>
                <a:lnTo>
                  <a:pt x="2463740" y="206093"/>
                </a:lnTo>
                <a:cubicBezTo>
                  <a:pt x="2461205" y="209934"/>
                  <a:pt x="2458670" y="213643"/>
                  <a:pt x="2463740" y="217352"/>
                </a:cubicBezTo>
                <a:cubicBezTo>
                  <a:pt x="2456135" y="217352"/>
                  <a:pt x="2454233" y="209007"/>
                  <a:pt x="2458036" y="204834"/>
                </a:cubicBezTo>
                <a:lnTo>
                  <a:pt x="2463740" y="202516"/>
                </a:lnTo>
                <a:lnTo>
                  <a:pt x="2456294" y="201076"/>
                </a:lnTo>
                <a:cubicBezTo>
                  <a:pt x="2453916" y="200165"/>
                  <a:pt x="2451698" y="198873"/>
                  <a:pt x="2449797" y="197350"/>
                </a:cubicBezTo>
                <a:lnTo>
                  <a:pt x="2443625" y="186901"/>
                </a:lnTo>
                <a:lnTo>
                  <a:pt x="2443625" y="209941"/>
                </a:lnTo>
                <a:cubicBezTo>
                  <a:pt x="2443625" y="211786"/>
                  <a:pt x="2444254" y="213169"/>
                  <a:pt x="2445198" y="214207"/>
                </a:cubicBezTo>
                <a:lnTo>
                  <a:pt x="2448518" y="216310"/>
                </a:lnTo>
                <a:lnTo>
                  <a:pt x="2453693" y="217321"/>
                </a:lnTo>
                <a:cubicBezTo>
                  <a:pt x="2453693" y="217321"/>
                  <a:pt x="2451176" y="217321"/>
                  <a:pt x="2448659" y="216399"/>
                </a:cubicBezTo>
                <a:lnTo>
                  <a:pt x="2448518" y="216310"/>
                </a:lnTo>
                <a:lnTo>
                  <a:pt x="2441894" y="215014"/>
                </a:lnTo>
                <a:cubicBezTo>
                  <a:pt x="2432928" y="210863"/>
                  <a:pt x="2431040" y="202561"/>
                  <a:pt x="2423489" y="202561"/>
                </a:cubicBezTo>
                <a:cubicBezTo>
                  <a:pt x="2423489" y="209941"/>
                  <a:pt x="2423489" y="209941"/>
                  <a:pt x="2423489" y="209941"/>
                </a:cubicBezTo>
                <a:cubicBezTo>
                  <a:pt x="2415938" y="209941"/>
                  <a:pt x="2414050" y="214092"/>
                  <a:pt x="2409331" y="216168"/>
                </a:cubicBezTo>
                <a:lnTo>
                  <a:pt x="2407558" y="216510"/>
                </a:lnTo>
                <a:lnTo>
                  <a:pt x="2403300" y="217352"/>
                </a:lnTo>
                <a:lnTo>
                  <a:pt x="2403319" y="217294"/>
                </a:lnTo>
                <a:lnTo>
                  <a:pt x="2401780" y="216053"/>
                </a:lnTo>
                <a:cubicBezTo>
                  <a:pt x="2398948" y="213631"/>
                  <a:pt x="2393285" y="208097"/>
                  <a:pt x="2393285" y="202561"/>
                </a:cubicBezTo>
                <a:cubicBezTo>
                  <a:pt x="2383217" y="209941"/>
                  <a:pt x="2383217" y="209941"/>
                  <a:pt x="2383217" y="209941"/>
                </a:cubicBezTo>
                <a:cubicBezTo>
                  <a:pt x="2383217" y="211786"/>
                  <a:pt x="2383217" y="213169"/>
                  <a:pt x="2383037" y="214207"/>
                </a:cubicBezTo>
                <a:lnTo>
                  <a:pt x="2382782" y="214651"/>
                </a:lnTo>
                <a:lnTo>
                  <a:pt x="2383037" y="214553"/>
                </a:lnTo>
                <a:cubicBezTo>
                  <a:pt x="2385734" y="213631"/>
                  <a:pt x="2388251" y="213631"/>
                  <a:pt x="2393285" y="217321"/>
                </a:cubicBezTo>
                <a:cubicBezTo>
                  <a:pt x="2393285" y="217321"/>
                  <a:pt x="2393285" y="219166"/>
                  <a:pt x="2393285" y="221934"/>
                </a:cubicBezTo>
                <a:lnTo>
                  <a:pt x="2393285" y="224701"/>
                </a:lnTo>
                <a:lnTo>
                  <a:pt x="2393285" y="232082"/>
                </a:lnTo>
                <a:cubicBezTo>
                  <a:pt x="2393285" y="239462"/>
                  <a:pt x="2393285" y="239462"/>
                  <a:pt x="2393285" y="239462"/>
                </a:cubicBezTo>
                <a:cubicBezTo>
                  <a:pt x="2383217" y="239462"/>
                  <a:pt x="2383217" y="239462"/>
                  <a:pt x="2383217" y="239462"/>
                </a:cubicBezTo>
                <a:cubicBezTo>
                  <a:pt x="2383217" y="246843"/>
                  <a:pt x="2383217" y="254223"/>
                  <a:pt x="2393285" y="261603"/>
                </a:cubicBezTo>
                <a:cubicBezTo>
                  <a:pt x="2383217" y="261603"/>
                  <a:pt x="2371710" y="261603"/>
                  <a:pt x="2371710" y="270038"/>
                </a:cubicBezTo>
                <a:cubicBezTo>
                  <a:pt x="2371710" y="261603"/>
                  <a:pt x="2361642" y="261603"/>
                  <a:pt x="2361642" y="261603"/>
                </a:cubicBezTo>
                <a:cubicBezTo>
                  <a:pt x="2361642" y="261603"/>
                  <a:pt x="2383217" y="261603"/>
                  <a:pt x="2383217" y="254223"/>
                </a:cubicBezTo>
                <a:cubicBezTo>
                  <a:pt x="2371710" y="254223"/>
                  <a:pt x="2371710" y="254223"/>
                  <a:pt x="2371710" y="254223"/>
                </a:cubicBezTo>
                <a:cubicBezTo>
                  <a:pt x="2371710" y="254223"/>
                  <a:pt x="2383217" y="254223"/>
                  <a:pt x="2371710" y="246843"/>
                </a:cubicBezTo>
                <a:cubicBezTo>
                  <a:pt x="2361642" y="246843"/>
                  <a:pt x="2361642" y="246843"/>
                  <a:pt x="2361642" y="239462"/>
                </a:cubicBezTo>
                <a:cubicBezTo>
                  <a:pt x="2371710" y="239462"/>
                  <a:pt x="2351574" y="232082"/>
                  <a:pt x="2361642" y="232082"/>
                </a:cubicBezTo>
                <a:cubicBezTo>
                  <a:pt x="2371710" y="239462"/>
                  <a:pt x="2371710" y="232082"/>
                  <a:pt x="2383217" y="232082"/>
                </a:cubicBezTo>
                <a:cubicBezTo>
                  <a:pt x="2393285" y="224701"/>
                  <a:pt x="2393285" y="224701"/>
                  <a:pt x="2393285" y="224701"/>
                </a:cubicBezTo>
                <a:cubicBezTo>
                  <a:pt x="2383217" y="224701"/>
                  <a:pt x="2383217" y="224701"/>
                  <a:pt x="2371710" y="232082"/>
                </a:cubicBezTo>
                <a:cubicBezTo>
                  <a:pt x="2371710" y="224701"/>
                  <a:pt x="2361642" y="224701"/>
                  <a:pt x="2361642" y="224701"/>
                </a:cubicBezTo>
                <a:cubicBezTo>
                  <a:pt x="2361642" y="221011"/>
                  <a:pt x="2367036" y="217321"/>
                  <a:pt x="2369733" y="213631"/>
                </a:cubicBezTo>
                <a:lnTo>
                  <a:pt x="2361926" y="202948"/>
                </a:lnTo>
                <a:lnTo>
                  <a:pt x="2361926" y="217083"/>
                </a:lnTo>
                <a:cubicBezTo>
                  <a:pt x="2351838" y="209688"/>
                  <a:pt x="2341750" y="209688"/>
                  <a:pt x="2341750" y="224479"/>
                </a:cubicBezTo>
                <a:cubicBezTo>
                  <a:pt x="2331663" y="217083"/>
                  <a:pt x="2341750" y="209688"/>
                  <a:pt x="2341750" y="202292"/>
                </a:cubicBezTo>
                <a:cubicBezTo>
                  <a:pt x="2336707" y="202292"/>
                  <a:pt x="2334185" y="204141"/>
                  <a:pt x="2331663" y="206915"/>
                </a:cubicBezTo>
                <a:lnTo>
                  <a:pt x="2330091" y="208499"/>
                </a:lnTo>
                <a:lnTo>
                  <a:pt x="2331663" y="209688"/>
                </a:lnTo>
                <a:lnTo>
                  <a:pt x="2329248" y="209349"/>
                </a:lnTo>
                <a:lnTo>
                  <a:pt x="2321575" y="217083"/>
                </a:lnTo>
                <a:cubicBezTo>
                  <a:pt x="2321575" y="224479"/>
                  <a:pt x="2321575" y="231875"/>
                  <a:pt x="2321575" y="239270"/>
                </a:cubicBezTo>
                <a:cubicBezTo>
                  <a:pt x="2321575" y="246666"/>
                  <a:pt x="2331663" y="261457"/>
                  <a:pt x="2321575" y="269910"/>
                </a:cubicBezTo>
                <a:cubicBezTo>
                  <a:pt x="2331663" y="261457"/>
                  <a:pt x="2321575" y="254062"/>
                  <a:pt x="2321575" y="246666"/>
                </a:cubicBezTo>
                <a:cubicBezTo>
                  <a:pt x="2311488" y="246666"/>
                  <a:pt x="2311488" y="246666"/>
                  <a:pt x="2311488" y="254062"/>
                </a:cubicBezTo>
                <a:cubicBezTo>
                  <a:pt x="2311488" y="261457"/>
                  <a:pt x="2321575" y="254062"/>
                  <a:pt x="2311488" y="261457"/>
                </a:cubicBezTo>
                <a:cubicBezTo>
                  <a:pt x="2301400" y="261457"/>
                  <a:pt x="2311488" y="261457"/>
                  <a:pt x="2301400" y="269910"/>
                </a:cubicBezTo>
                <a:cubicBezTo>
                  <a:pt x="2291312" y="261457"/>
                  <a:pt x="2291312" y="246666"/>
                  <a:pt x="2279784" y="246666"/>
                </a:cubicBezTo>
                <a:cubicBezTo>
                  <a:pt x="2291312" y="239270"/>
                  <a:pt x="2301400" y="261457"/>
                  <a:pt x="2311488" y="261457"/>
                </a:cubicBezTo>
                <a:cubicBezTo>
                  <a:pt x="2301400" y="254062"/>
                  <a:pt x="2311488" y="239270"/>
                  <a:pt x="2311488" y="239270"/>
                </a:cubicBezTo>
                <a:cubicBezTo>
                  <a:pt x="2311488" y="224479"/>
                  <a:pt x="2331663" y="217083"/>
                  <a:pt x="2311488" y="209688"/>
                </a:cubicBezTo>
                <a:cubicBezTo>
                  <a:pt x="2311488" y="204141"/>
                  <a:pt x="2317162" y="206915"/>
                  <a:pt x="2324255" y="208648"/>
                </a:cubicBezTo>
                <a:lnTo>
                  <a:pt x="2329248" y="209349"/>
                </a:lnTo>
                <a:lnTo>
                  <a:pt x="2330091" y="208499"/>
                </a:lnTo>
                <a:lnTo>
                  <a:pt x="2325831" y="205280"/>
                </a:lnTo>
                <a:cubicBezTo>
                  <a:pt x="2321575" y="201764"/>
                  <a:pt x="2321575" y="200179"/>
                  <a:pt x="2321575" y="193840"/>
                </a:cubicBezTo>
                <a:cubicBezTo>
                  <a:pt x="2321575" y="186444"/>
                  <a:pt x="2321575" y="186444"/>
                  <a:pt x="2321575" y="186444"/>
                </a:cubicBezTo>
                <a:cubicBezTo>
                  <a:pt x="2321575" y="179048"/>
                  <a:pt x="2331663" y="186444"/>
                  <a:pt x="2331663" y="186444"/>
                </a:cubicBezTo>
                <a:cubicBezTo>
                  <a:pt x="2331663" y="186444"/>
                  <a:pt x="2331663" y="186444"/>
                  <a:pt x="2331663" y="193840"/>
                </a:cubicBezTo>
                <a:cubicBezTo>
                  <a:pt x="2331663" y="193840"/>
                  <a:pt x="2331663" y="186444"/>
                  <a:pt x="2341750" y="186444"/>
                </a:cubicBezTo>
                <a:cubicBezTo>
                  <a:pt x="2351838" y="186444"/>
                  <a:pt x="2351838" y="186444"/>
                  <a:pt x="2351838" y="186444"/>
                </a:cubicBezTo>
                <a:cubicBezTo>
                  <a:pt x="2351838" y="186444"/>
                  <a:pt x="2351838" y="193840"/>
                  <a:pt x="2361926" y="193840"/>
                </a:cubicBezTo>
                <a:lnTo>
                  <a:pt x="2361926" y="201897"/>
                </a:lnTo>
                <a:lnTo>
                  <a:pt x="2363216" y="198870"/>
                </a:lnTo>
                <a:cubicBezTo>
                  <a:pt x="2366047" y="197289"/>
                  <a:pt x="2371710" y="200452"/>
                  <a:pt x="2371710" y="194126"/>
                </a:cubicBezTo>
                <a:cubicBezTo>
                  <a:pt x="2371710" y="186746"/>
                  <a:pt x="2351574" y="179365"/>
                  <a:pt x="2361642" y="171985"/>
                </a:cubicBezTo>
                <a:cubicBezTo>
                  <a:pt x="2361642" y="179365"/>
                  <a:pt x="2371710" y="179365"/>
                  <a:pt x="2371710" y="179365"/>
                </a:cubicBezTo>
                <a:cubicBezTo>
                  <a:pt x="2371710" y="186746"/>
                  <a:pt x="2371710" y="186746"/>
                  <a:pt x="2371710" y="186746"/>
                </a:cubicBezTo>
                <a:cubicBezTo>
                  <a:pt x="2371710" y="194126"/>
                  <a:pt x="2383217" y="194126"/>
                  <a:pt x="2383217" y="194126"/>
                </a:cubicBezTo>
                <a:cubicBezTo>
                  <a:pt x="2383217" y="202561"/>
                  <a:pt x="2383217" y="202561"/>
                  <a:pt x="2383217" y="202561"/>
                </a:cubicBezTo>
                <a:cubicBezTo>
                  <a:pt x="2393285" y="202561"/>
                  <a:pt x="2393285" y="202561"/>
                  <a:pt x="2393285" y="202561"/>
                </a:cubicBezTo>
                <a:cubicBezTo>
                  <a:pt x="2383217" y="194126"/>
                  <a:pt x="2403353" y="186746"/>
                  <a:pt x="2393285" y="186746"/>
                </a:cubicBezTo>
                <a:cubicBezTo>
                  <a:pt x="2393285" y="179365"/>
                  <a:pt x="2393285" y="179365"/>
                  <a:pt x="2393285" y="179365"/>
                </a:cubicBezTo>
                <a:cubicBezTo>
                  <a:pt x="2383217" y="179365"/>
                  <a:pt x="2383217" y="186746"/>
                  <a:pt x="2383217" y="179365"/>
                </a:cubicBezTo>
                <a:cubicBezTo>
                  <a:pt x="2383217" y="179365"/>
                  <a:pt x="2383217" y="179365"/>
                  <a:pt x="2383217" y="171985"/>
                </a:cubicBezTo>
                <a:cubicBezTo>
                  <a:pt x="2371710" y="179365"/>
                  <a:pt x="2371710" y="171985"/>
                  <a:pt x="2361642" y="164604"/>
                </a:cubicBezTo>
                <a:cubicBezTo>
                  <a:pt x="2361642" y="171985"/>
                  <a:pt x="2351574" y="164604"/>
                  <a:pt x="2351574" y="171985"/>
                </a:cubicBezTo>
                <a:cubicBezTo>
                  <a:pt x="2344023" y="166450"/>
                  <a:pt x="2336472" y="160914"/>
                  <a:pt x="2324674" y="161606"/>
                </a:cubicBezTo>
                <a:cubicBezTo>
                  <a:pt x="2320741" y="161836"/>
                  <a:pt x="2316336" y="162759"/>
                  <a:pt x="2311302" y="164604"/>
                </a:cubicBezTo>
                <a:cubicBezTo>
                  <a:pt x="2311302" y="164604"/>
                  <a:pt x="2321370" y="164604"/>
                  <a:pt x="2321370" y="171985"/>
                </a:cubicBezTo>
                <a:cubicBezTo>
                  <a:pt x="2301234" y="171985"/>
                  <a:pt x="2291166" y="164604"/>
                  <a:pt x="2279660" y="164604"/>
                </a:cubicBezTo>
                <a:cubicBezTo>
                  <a:pt x="2279660" y="171985"/>
                  <a:pt x="2301234" y="164604"/>
                  <a:pt x="2291166" y="179365"/>
                </a:cubicBezTo>
                <a:cubicBezTo>
                  <a:pt x="2301234" y="179365"/>
                  <a:pt x="2301234" y="171985"/>
                  <a:pt x="2311302" y="171985"/>
                </a:cubicBezTo>
                <a:cubicBezTo>
                  <a:pt x="2311302" y="179365"/>
                  <a:pt x="2321370" y="179365"/>
                  <a:pt x="2321370" y="186746"/>
                </a:cubicBezTo>
                <a:cubicBezTo>
                  <a:pt x="2311302" y="186746"/>
                  <a:pt x="2311302" y="186746"/>
                  <a:pt x="2301234" y="194126"/>
                </a:cubicBezTo>
                <a:cubicBezTo>
                  <a:pt x="2301234" y="194126"/>
                  <a:pt x="2311302" y="209941"/>
                  <a:pt x="2291166" y="202561"/>
                </a:cubicBezTo>
                <a:cubicBezTo>
                  <a:pt x="2291166" y="194126"/>
                  <a:pt x="2279660" y="202561"/>
                  <a:pt x="2279660" y="202561"/>
                </a:cubicBezTo>
                <a:cubicBezTo>
                  <a:pt x="2279660" y="209941"/>
                  <a:pt x="2291166" y="209941"/>
                  <a:pt x="2291166" y="217321"/>
                </a:cubicBezTo>
                <a:cubicBezTo>
                  <a:pt x="2291166" y="209941"/>
                  <a:pt x="2291166" y="209941"/>
                  <a:pt x="2291166" y="209941"/>
                </a:cubicBezTo>
                <a:cubicBezTo>
                  <a:pt x="2311302" y="217321"/>
                  <a:pt x="2269592" y="232082"/>
                  <a:pt x="2301234" y="232082"/>
                </a:cubicBezTo>
                <a:cubicBezTo>
                  <a:pt x="2291166" y="239462"/>
                  <a:pt x="2291166" y="239462"/>
                  <a:pt x="2291166" y="239462"/>
                </a:cubicBezTo>
                <a:cubicBezTo>
                  <a:pt x="2279660" y="232082"/>
                  <a:pt x="2291166" y="224701"/>
                  <a:pt x="2279660" y="217321"/>
                </a:cubicBezTo>
                <a:cubicBezTo>
                  <a:pt x="2269592" y="217321"/>
                  <a:pt x="2269592" y="224701"/>
                  <a:pt x="2269592" y="224701"/>
                </a:cubicBezTo>
                <a:cubicBezTo>
                  <a:pt x="2269592" y="219166"/>
                  <a:pt x="2269592" y="217782"/>
                  <a:pt x="2269592" y="214323"/>
                </a:cubicBezTo>
                <a:lnTo>
                  <a:pt x="2269592" y="211606"/>
                </a:lnTo>
                <a:lnTo>
                  <a:pt x="2266918" y="212132"/>
                </a:lnTo>
                <a:lnTo>
                  <a:pt x="2259636" y="209974"/>
                </a:lnTo>
                <a:lnTo>
                  <a:pt x="2258136" y="214158"/>
                </a:lnTo>
                <a:cubicBezTo>
                  <a:pt x="2255312" y="217352"/>
                  <a:pt x="2249665" y="217352"/>
                  <a:pt x="2249665" y="217352"/>
                </a:cubicBezTo>
                <a:cubicBezTo>
                  <a:pt x="2239626" y="217352"/>
                  <a:pt x="2239626" y="209781"/>
                  <a:pt x="2239626" y="209781"/>
                </a:cubicBezTo>
                <a:cubicBezTo>
                  <a:pt x="2249665" y="209781"/>
                  <a:pt x="2249665" y="209781"/>
                  <a:pt x="2259705" y="209781"/>
                </a:cubicBezTo>
                <a:lnTo>
                  <a:pt x="2259652" y="209927"/>
                </a:lnTo>
                <a:lnTo>
                  <a:pt x="2268333" y="209019"/>
                </a:lnTo>
                <a:cubicBezTo>
                  <a:pt x="2269592" y="208096"/>
                  <a:pt x="2269592" y="206251"/>
                  <a:pt x="2269592" y="202561"/>
                </a:cubicBezTo>
                <a:cubicBezTo>
                  <a:pt x="2259524" y="202561"/>
                  <a:pt x="2259524" y="202561"/>
                  <a:pt x="2259524" y="194126"/>
                </a:cubicBezTo>
                <a:cubicBezTo>
                  <a:pt x="2249455" y="194126"/>
                  <a:pt x="2249455" y="202561"/>
                  <a:pt x="2249455" y="202561"/>
                </a:cubicBezTo>
                <a:cubicBezTo>
                  <a:pt x="2239387" y="202561"/>
                  <a:pt x="2239387" y="194126"/>
                  <a:pt x="2229319" y="194126"/>
                </a:cubicBezTo>
                <a:cubicBezTo>
                  <a:pt x="2229319" y="202561"/>
                  <a:pt x="2219251" y="209941"/>
                  <a:pt x="2229319" y="209941"/>
                </a:cubicBezTo>
                <a:cubicBezTo>
                  <a:pt x="2214217" y="209941"/>
                  <a:pt x="2221768" y="218244"/>
                  <a:pt x="2222240" y="222395"/>
                </a:cubicBezTo>
                <a:lnTo>
                  <a:pt x="2219538" y="224481"/>
                </a:lnTo>
                <a:lnTo>
                  <a:pt x="2219547" y="224479"/>
                </a:lnTo>
                <a:lnTo>
                  <a:pt x="2219398" y="224588"/>
                </a:lnTo>
                <a:lnTo>
                  <a:pt x="2219251" y="224701"/>
                </a:lnTo>
                <a:lnTo>
                  <a:pt x="2219250" y="224696"/>
                </a:lnTo>
                <a:lnTo>
                  <a:pt x="2213586" y="228856"/>
                </a:lnTo>
                <a:cubicBezTo>
                  <a:pt x="2208880" y="232051"/>
                  <a:pt x="2206997" y="232051"/>
                  <a:pt x="2199467" y="232051"/>
                </a:cubicBezTo>
                <a:cubicBezTo>
                  <a:pt x="2199467" y="224479"/>
                  <a:pt x="2199467" y="224479"/>
                  <a:pt x="2199467" y="224479"/>
                </a:cubicBezTo>
                <a:cubicBezTo>
                  <a:pt x="2206997" y="230158"/>
                  <a:pt x="2208880" y="227318"/>
                  <a:pt x="2213586" y="225544"/>
                </a:cubicBezTo>
                <a:lnTo>
                  <a:pt x="2219228" y="224536"/>
                </a:lnTo>
                <a:lnTo>
                  <a:pt x="2219094" y="223548"/>
                </a:lnTo>
                <a:cubicBezTo>
                  <a:pt x="2218622" y="221473"/>
                  <a:pt x="2216734" y="217321"/>
                  <a:pt x="2209183" y="217321"/>
                </a:cubicBezTo>
                <a:cubicBezTo>
                  <a:pt x="2209183" y="217321"/>
                  <a:pt x="2219251" y="224701"/>
                  <a:pt x="2209183" y="224701"/>
                </a:cubicBezTo>
                <a:cubicBezTo>
                  <a:pt x="2209183" y="221011"/>
                  <a:pt x="2206666" y="219166"/>
                  <a:pt x="2204149" y="218244"/>
                </a:cubicBezTo>
                <a:lnTo>
                  <a:pt x="2199456" y="217384"/>
                </a:lnTo>
                <a:lnTo>
                  <a:pt x="2197870" y="221716"/>
                </a:lnTo>
                <a:cubicBezTo>
                  <a:pt x="2194995" y="225161"/>
                  <a:pt x="2189245" y="226539"/>
                  <a:pt x="2189245" y="232051"/>
                </a:cubicBezTo>
                <a:cubicBezTo>
                  <a:pt x="2177563" y="232051"/>
                  <a:pt x="2177563" y="232051"/>
                  <a:pt x="2177563" y="232051"/>
                </a:cubicBezTo>
                <a:cubicBezTo>
                  <a:pt x="2177563" y="224702"/>
                  <a:pt x="2177563" y="224702"/>
                  <a:pt x="2177563" y="217352"/>
                </a:cubicBezTo>
                <a:cubicBezTo>
                  <a:pt x="2186325" y="217352"/>
                  <a:pt x="2188515" y="221486"/>
                  <a:pt x="2193375" y="220453"/>
                </a:cubicBezTo>
                <a:lnTo>
                  <a:pt x="2199420" y="217377"/>
                </a:lnTo>
                <a:lnTo>
                  <a:pt x="2199115" y="217321"/>
                </a:lnTo>
                <a:cubicBezTo>
                  <a:pt x="2209183" y="209941"/>
                  <a:pt x="2219251" y="209941"/>
                  <a:pt x="2219251" y="202561"/>
                </a:cubicBezTo>
                <a:cubicBezTo>
                  <a:pt x="2209183" y="202561"/>
                  <a:pt x="2209183" y="202561"/>
                  <a:pt x="2199115" y="202561"/>
                </a:cubicBezTo>
                <a:cubicBezTo>
                  <a:pt x="2199115" y="194126"/>
                  <a:pt x="2199115" y="194126"/>
                  <a:pt x="2199115" y="186746"/>
                </a:cubicBezTo>
                <a:cubicBezTo>
                  <a:pt x="2189047" y="186746"/>
                  <a:pt x="2189047" y="194126"/>
                  <a:pt x="2177541" y="194126"/>
                </a:cubicBezTo>
                <a:cubicBezTo>
                  <a:pt x="2167473" y="194126"/>
                  <a:pt x="2177541" y="194126"/>
                  <a:pt x="2167473" y="202561"/>
                </a:cubicBezTo>
                <a:cubicBezTo>
                  <a:pt x="2177541" y="202561"/>
                  <a:pt x="2177541" y="202561"/>
                  <a:pt x="2177541" y="202561"/>
                </a:cubicBezTo>
                <a:cubicBezTo>
                  <a:pt x="2189047" y="209941"/>
                  <a:pt x="2177541" y="209941"/>
                  <a:pt x="2177541" y="217321"/>
                </a:cubicBezTo>
                <a:cubicBezTo>
                  <a:pt x="2167473" y="217321"/>
                  <a:pt x="2177541" y="224701"/>
                  <a:pt x="2167473" y="224701"/>
                </a:cubicBezTo>
                <a:cubicBezTo>
                  <a:pt x="2167473" y="217321"/>
                  <a:pt x="2177541" y="217321"/>
                  <a:pt x="2177541" y="217321"/>
                </a:cubicBezTo>
                <a:cubicBezTo>
                  <a:pt x="2167473" y="209941"/>
                  <a:pt x="2167473" y="217321"/>
                  <a:pt x="2157405" y="224701"/>
                </a:cubicBezTo>
                <a:cubicBezTo>
                  <a:pt x="2157405" y="224701"/>
                  <a:pt x="2157405" y="217321"/>
                  <a:pt x="2147336" y="224701"/>
                </a:cubicBezTo>
                <a:cubicBezTo>
                  <a:pt x="2147336" y="224701"/>
                  <a:pt x="2147336" y="224701"/>
                  <a:pt x="2147336" y="232082"/>
                </a:cubicBezTo>
                <a:cubicBezTo>
                  <a:pt x="2157405" y="239462"/>
                  <a:pt x="2167473" y="239462"/>
                  <a:pt x="2167473" y="239462"/>
                </a:cubicBezTo>
                <a:cubicBezTo>
                  <a:pt x="2157405" y="239462"/>
                  <a:pt x="2147336" y="239462"/>
                  <a:pt x="2147336" y="239462"/>
                </a:cubicBezTo>
                <a:cubicBezTo>
                  <a:pt x="2147336" y="239462"/>
                  <a:pt x="2149854" y="241307"/>
                  <a:pt x="2151112" y="244075"/>
                </a:cubicBezTo>
                <a:lnTo>
                  <a:pt x="2148120" y="252117"/>
                </a:lnTo>
                <a:lnTo>
                  <a:pt x="2157484" y="261447"/>
                </a:lnTo>
                <a:cubicBezTo>
                  <a:pt x="2147343" y="261447"/>
                  <a:pt x="2137202" y="261447"/>
                  <a:pt x="2127061" y="254098"/>
                </a:cubicBezTo>
                <a:cubicBezTo>
                  <a:pt x="2127061" y="246749"/>
                  <a:pt x="2137202" y="254098"/>
                  <a:pt x="2137202" y="254098"/>
                </a:cubicBezTo>
                <a:cubicBezTo>
                  <a:pt x="2147343" y="254098"/>
                  <a:pt x="2137202" y="254098"/>
                  <a:pt x="2137202" y="246749"/>
                </a:cubicBezTo>
                <a:cubicBezTo>
                  <a:pt x="2139737" y="246749"/>
                  <a:pt x="2141638" y="247208"/>
                  <a:pt x="2143223" y="248012"/>
                </a:cubicBezTo>
                <a:lnTo>
                  <a:pt x="2145710" y="250022"/>
                </a:lnTo>
                <a:lnTo>
                  <a:pt x="2144033" y="245689"/>
                </a:lnTo>
                <a:cubicBezTo>
                  <a:pt x="2137898" y="239462"/>
                  <a:pt x="2124683" y="239462"/>
                  <a:pt x="2117132" y="239462"/>
                </a:cubicBezTo>
                <a:cubicBezTo>
                  <a:pt x="2117132" y="246843"/>
                  <a:pt x="2117132" y="246843"/>
                  <a:pt x="2117132" y="246843"/>
                </a:cubicBezTo>
                <a:cubicBezTo>
                  <a:pt x="2117132" y="246843"/>
                  <a:pt x="2107064" y="246843"/>
                  <a:pt x="2107064" y="239462"/>
                </a:cubicBezTo>
                <a:cubicBezTo>
                  <a:pt x="2107064" y="254223"/>
                  <a:pt x="2107064" y="254223"/>
                  <a:pt x="2107064" y="270038"/>
                </a:cubicBezTo>
                <a:cubicBezTo>
                  <a:pt x="2107064" y="270038"/>
                  <a:pt x="2096996" y="261603"/>
                  <a:pt x="2096996" y="270038"/>
                </a:cubicBezTo>
                <a:cubicBezTo>
                  <a:pt x="2096996" y="277419"/>
                  <a:pt x="2117132" y="270038"/>
                  <a:pt x="2117132" y="277419"/>
                </a:cubicBezTo>
                <a:cubicBezTo>
                  <a:pt x="2107064" y="270038"/>
                  <a:pt x="2096996" y="277419"/>
                  <a:pt x="2096996" y="277419"/>
                </a:cubicBezTo>
                <a:cubicBezTo>
                  <a:pt x="2096996" y="270038"/>
                  <a:pt x="2085490" y="254223"/>
                  <a:pt x="2075422" y="261603"/>
                </a:cubicBezTo>
                <a:cubicBezTo>
                  <a:pt x="2075422" y="254223"/>
                  <a:pt x="2075422" y="254223"/>
                  <a:pt x="2075422" y="254223"/>
                </a:cubicBezTo>
                <a:cubicBezTo>
                  <a:pt x="2075422" y="246843"/>
                  <a:pt x="2065354" y="246843"/>
                  <a:pt x="2065354" y="239462"/>
                </a:cubicBezTo>
                <a:cubicBezTo>
                  <a:pt x="2085490" y="239462"/>
                  <a:pt x="2065354" y="239462"/>
                  <a:pt x="2075422" y="232082"/>
                </a:cubicBezTo>
                <a:cubicBezTo>
                  <a:pt x="2075422" y="232082"/>
                  <a:pt x="2075422" y="239462"/>
                  <a:pt x="2085490" y="239462"/>
                </a:cubicBezTo>
                <a:cubicBezTo>
                  <a:pt x="2096996" y="239462"/>
                  <a:pt x="2096996" y="239462"/>
                  <a:pt x="2107064" y="239462"/>
                </a:cubicBezTo>
                <a:cubicBezTo>
                  <a:pt x="2107064" y="239462"/>
                  <a:pt x="2096996" y="239462"/>
                  <a:pt x="2096996" y="232082"/>
                </a:cubicBezTo>
                <a:cubicBezTo>
                  <a:pt x="2085490" y="232082"/>
                  <a:pt x="2085490" y="224701"/>
                  <a:pt x="2075422" y="224701"/>
                </a:cubicBezTo>
                <a:cubicBezTo>
                  <a:pt x="2075422" y="224701"/>
                  <a:pt x="2075422" y="232082"/>
                  <a:pt x="2065354" y="232082"/>
                </a:cubicBezTo>
                <a:cubicBezTo>
                  <a:pt x="2065354" y="224701"/>
                  <a:pt x="2055286" y="232082"/>
                  <a:pt x="2055286" y="224701"/>
                </a:cubicBezTo>
                <a:cubicBezTo>
                  <a:pt x="2065354" y="224701"/>
                  <a:pt x="2065354" y="217321"/>
                  <a:pt x="2065354" y="217321"/>
                </a:cubicBezTo>
                <a:cubicBezTo>
                  <a:pt x="2075422" y="217321"/>
                  <a:pt x="2075422" y="217321"/>
                  <a:pt x="2085490" y="224701"/>
                </a:cubicBezTo>
                <a:lnTo>
                  <a:pt x="2085490" y="205675"/>
                </a:lnTo>
                <a:cubicBezTo>
                  <a:pt x="2085490" y="206021"/>
                  <a:pt x="2085490" y="205790"/>
                  <a:pt x="2085490" y="205328"/>
                </a:cubicBezTo>
                <a:lnTo>
                  <a:pt x="2085490" y="203599"/>
                </a:lnTo>
                <a:cubicBezTo>
                  <a:pt x="2085490" y="203022"/>
                  <a:pt x="2085490" y="202561"/>
                  <a:pt x="2085490" y="202561"/>
                </a:cubicBezTo>
                <a:cubicBezTo>
                  <a:pt x="2075422" y="202561"/>
                  <a:pt x="2065354" y="202561"/>
                  <a:pt x="2065354" y="202561"/>
                </a:cubicBezTo>
                <a:cubicBezTo>
                  <a:pt x="2065354" y="202561"/>
                  <a:pt x="2075422" y="202561"/>
                  <a:pt x="2075422" y="209941"/>
                </a:cubicBezTo>
                <a:cubicBezTo>
                  <a:pt x="2067871" y="209941"/>
                  <a:pt x="2060320" y="209941"/>
                  <a:pt x="2052769" y="213054"/>
                </a:cubicBezTo>
                <a:lnTo>
                  <a:pt x="2045328" y="217259"/>
                </a:lnTo>
                <a:lnTo>
                  <a:pt x="2049302" y="222182"/>
                </a:lnTo>
                <a:cubicBezTo>
                  <a:pt x="2050870" y="223560"/>
                  <a:pt x="2052753" y="224479"/>
                  <a:pt x="2055263" y="224479"/>
                </a:cubicBezTo>
                <a:cubicBezTo>
                  <a:pt x="2045223" y="224479"/>
                  <a:pt x="2055263" y="231828"/>
                  <a:pt x="2055263" y="239177"/>
                </a:cubicBezTo>
                <a:cubicBezTo>
                  <a:pt x="2055263" y="253875"/>
                  <a:pt x="2045224" y="253875"/>
                  <a:pt x="2035184" y="253875"/>
                </a:cubicBezTo>
                <a:cubicBezTo>
                  <a:pt x="2035184" y="246526"/>
                  <a:pt x="2045224" y="246526"/>
                  <a:pt x="2035184" y="246526"/>
                </a:cubicBezTo>
                <a:cubicBezTo>
                  <a:pt x="2045224" y="246526"/>
                  <a:pt x="2055263" y="246526"/>
                  <a:pt x="2055263" y="239177"/>
                </a:cubicBezTo>
                <a:cubicBezTo>
                  <a:pt x="2045223" y="239177"/>
                  <a:pt x="2045223" y="231828"/>
                  <a:pt x="2045223" y="224479"/>
                </a:cubicBezTo>
                <a:cubicBezTo>
                  <a:pt x="2045223" y="224479"/>
                  <a:pt x="2039576" y="224479"/>
                  <a:pt x="2040988" y="221378"/>
                </a:cubicBezTo>
                <a:lnTo>
                  <a:pt x="2045178" y="217175"/>
                </a:lnTo>
                <a:lnTo>
                  <a:pt x="2045166" y="217130"/>
                </a:lnTo>
                <a:lnTo>
                  <a:pt x="2035184" y="217130"/>
                </a:lnTo>
                <a:cubicBezTo>
                  <a:pt x="2035184" y="217130"/>
                  <a:pt x="2045223" y="231828"/>
                  <a:pt x="2035184" y="231828"/>
                </a:cubicBezTo>
                <a:cubicBezTo>
                  <a:pt x="2035184" y="231828"/>
                  <a:pt x="2035184" y="217130"/>
                  <a:pt x="2025144" y="224479"/>
                </a:cubicBezTo>
                <a:cubicBezTo>
                  <a:pt x="2015104" y="217130"/>
                  <a:pt x="2035184" y="217130"/>
                  <a:pt x="2035184" y="209781"/>
                </a:cubicBezTo>
                <a:cubicBezTo>
                  <a:pt x="2037694" y="209781"/>
                  <a:pt x="2039576" y="210699"/>
                  <a:pt x="2041145" y="212077"/>
                </a:cubicBezTo>
                <a:lnTo>
                  <a:pt x="2045138" y="217024"/>
                </a:lnTo>
                <a:lnTo>
                  <a:pt x="2043359" y="210373"/>
                </a:lnTo>
                <a:cubicBezTo>
                  <a:pt x="2039908" y="204580"/>
                  <a:pt x="2032475" y="201642"/>
                  <a:pt x="2028228" y="196119"/>
                </a:cubicBezTo>
                <a:lnTo>
                  <a:pt x="2025212" y="187134"/>
                </a:lnTo>
                <a:lnTo>
                  <a:pt x="2035184" y="186769"/>
                </a:lnTo>
                <a:cubicBezTo>
                  <a:pt x="2025127" y="179346"/>
                  <a:pt x="2025127" y="171923"/>
                  <a:pt x="2015070" y="171923"/>
                </a:cubicBezTo>
                <a:cubicBezTo>
                  <a:pt x="2015070" y="179346"/>
                  <a:pt x="2005014" y="171923"/>
                  <a:pt x="1994958" y="179346"/>
                </a:cubicBezTo>
                <a:cubicBezTo>
                  <a:pt x="2002500" y="179346"/>
                  <a:pt x="1998728" y="183521"/>
                  <a:pt x="1991523" y="185609"/>
                </a:cubicBezTo>
                <a:lnTo>
                  <a:pt x="1983944" y="186700"/>
                </a:lnTo>
                <a:lnTo>
                  <a:pt x="1985169" y="179365"/>
                </a:lnTo>
                <a:cubicBezTo>
                  <a:pt x="1983730" y="173830"/>
                  <a:pt x="1978337" y="168295"/>
                  <a:pt x="1973303" y="164604"/>
                </a:cubicBezTo>
                <a:cubicBezTo>
                  <a:pt x="1963235" y="164604"/>
                  <a:pt x="1953166" y="171985"/>
                  <a:pt x="1953166" y="179365"/>
                </a:cubicBezTo>
                <a:lnTo>
                  <a:pt x="1973121" y="179365"/>
                </a:lnTo>
                <a:lnTo>
                  <a:pt x="1973121" y="179494"/>
                </a:lnTo>
                <a:lnTo>
                  <a:pt x="1973730" y="179494"/>
                </a:lnTo>
                <a:lnTo>
                  <a:pt x="1973730" y="179049"/>
                </a:lnTo>
                <a:lnTo>
                  <a:pt x="1973121" y="179049"/>
                </a:lnTo>
                <a:lnTo>
                  <a:pt x="1973121" y="179328"/>
                </a:lnTo>
                <a:lnTo>
                  <a:pt x="1967640" y="178212"/>
                </a:lnTo>
                <a:cubicBezTo>
                  <a:pt x="1963864" y="176136"/>
                  <a:pt x="1965752" y="171985"/>
                  <a:pt x="1973303" y="171985"/>
                </a:cubicBezTo>
                <a:cubicBezTo>
                  <a:pt x="1973303" y="171985"/>
                  <a:pt x="1973303" y="179365"/>
                  <a:pt x="1983371" y="179365"/>
                </a:cubicBezTo>
                <a:cubicBezTo>
                  <a:pt x="1973303" y="186746"/>
                  <a:pt x="1973303" y="186746"/>
                  <a:pt x="1963235" y="186746"/>
                </a:cubicBezTo>
                <a:cubicBezTo>
                  <a:pt x="1973303" y="186746"/>
                  <a:pt x="1973303" y="194126"/>
                  <a:pt x="1973303" y="194126"/>
                </a:cubicBezTo>
                <a:lnTo>
                  <a:pt x="1983464" y="187664"/>
                </a:lnTo>
                <a:lnTo>
                  <a:pt x="1983464" y="191061"/>
                </a:lnTo>
                <a:cubicBezTo>
                  <a:pt x="1983464" y="194192"/>
                  <a:pt x="1983464" y="194192"/>
                  <a:pt x="1983464" y="194192"/>
                </a:cubicBezTo>
                <a:cubicBezTo>
                  <a:pt x="1994239" y="190481"/>
                  <a:pt x="2002141" y="188625"/>
                  <a:pt x="2009863" y="187697"/>
                </a:cubicBezTo>
                <a:lnTo>
                  <a:pt x="2024908" y="187146"/>
                </a:lnTo>
                <a:lnTo>
                  <a:pt x="2015013" y="209941"/>
                </a:lnTo>
                <a:cubicBezTo>
                  <a:pt x="2015013" y="209941"/>
                  <a:pt x="2025081" y="209941"/>
                  <a:pt x="2025081" y="217321"/>
                </a:cubicBezTo>
                <a:cubicBezTo>
                  <a:pt x="2025081" y="217321"/>
                  <a:pt x="2015013" y="209941"/>
                  <a:pt x="2004945" y="209941"/>
                </a:cubicBezTo>
                <a:cubicBezTo>
                  <a:pt x="1994877" y="202561"/>
                  <a:pt x="1983371" y="202561"/>
                  <a:pt x="1973303" y="194126"/>
                </a:cubicBezTo>
                <a:cubicBezTo>
                  <a:pt x="1963235" y="194126"/>
                  <a:pt x="1963235" y="202561"/>
                  <a:pt x="1953166" y="194126"/>
                </a:cubicBezTo>
                <a:cubicBezTo>
                  <a:pt x="1943098" y="202561"/>
                  <a:pt x="1953166" y="202561"/>
                  <a:pt x="1953166" y="209941"/>
                </a:cubicBezTo>
                <a:cubicBezTo>
                  <a:pt x="1943098" y="209941"/>
                  <a:pt x="1943098" y="202561"/>
                  <a:pt x="1943098" y="202561"/>
                </a:cubicBezTo>
                <a:cubicBezTo>
                  <a:pt x="1943098" y="209941"/>
                  <a:pt x="1933030" y="209941"/>
                  <a:pt x="1943098" y="217321"/>
                </a:cubicBezTo>
                <a:cubicBezTo>
                  <a:pt x="1943098" y="209941"/>
                  <a:pt x="1943098" y="209941"/>
                  <a:pt x="1943098" y="209941"/>
                </a:cubicBezTo>
                <a:cubicBezTo>
                  <a:pt x="1943098" y="215476"/>
                  <a:pt x="1948762" y="216860"/>
                  <a:pt x="1951594" y="220319"/>
                </a:cubicBezTo>
                <a:lnTo>
                  <a:pt x="1953090" y="224488"/>
                </a:lnTo>
                <a:lnTo>
                  <a:pt x="1954338" y="224729"/>
                </a:lnTo>
                <a:lnTo>
                  <a:pt x="1955856" y="222623"/>
                </a:lnTo>
                <a:cubicBezTo>
                  <a:pt x="1960876" y="218911"/>
                  <a:pt x="1968406" y="217055"/>
                  <a:pt x="1973426" y="217055"/>
                </a:cubicBezTo>
                <a:cubicBezTo>
                  <a:pt x="1963386" y="209632"/>
                  <a:pt x="1963386" y="202209"/>
                  <a:pt x="1963386" y="209632"/>
                </a:cubicBezTo>
                <a:cubicBezTo>
                  <a:pt x="1953346" y="209632"/>
                  <a:pt x="1953346" y="209632"/>
                  <a:pt x="1953346" y="202209"/>
                </a:cubicBezTo>
                <a:cubicBezTo>
                  <a:pt x="1973426" y="202209"/>
                  <a:pt x="1973426" y="217055"/>
                  <a:pt x="1973426" y="217055"/>
                </a:cubicBezTo>
                <a:cubicBezTo>
                  <a:pt x="1973426" y="224479"/>
                  <a:pt x="1973426" y="224479"/>
                  <a:pt x="1973426" y="224479"/>
                </a:cubicBezTo>
                <a:cubicBezTo>
                  <a:pt x="1973426" y="228190"/>
                  <a:pt x="1973426" y="230046"/>
                  <a:pt x="1974681" y="230974"/>
                </a:cubicBezTo>
                <a:lnTo>
                  <a:pt x="1983465" y="231902"/>
                </a:lnTo>
                <a:lnTo>
                  <a:pt x="1983465" y="229065"/>
                </a:lnTo>
                <a:cubicBezTo>
                  <a:pt x="1983465" y="227916"/>
                  <a:pt x="1983465" y="226538"/>
                  <a:pt x="1983465" y="224701"/>
                </a:cubicBezTo>
                <a:cubicBezTo>
                  <a:pt x="1983465" y="224701"/>
                  <a:pt x="1983465" y="217352"/>
                  <a:pt x="1995026" y="224701"/>
                </a:cubicBezTo>
                <a:cubicBezTo>
                  <a:pt x="1995026" y="232050"/>
                  <a:pt x="1995026" y="239399"/>
                  <a:pt x="1995026" y="246749"/>
                </a:cubicBezTo>
                <a:cubicBezTo>
                  <a:pt x="1983465" y="246749"/>
                  <a:pt x="1995026" y="239399"/>
                  <a:pt x="1983465" y="239399"/>
                </a:cubicBezTo>
                <a:cubicBezTo>
                  <a:pt x="1983465" y="235725"/>
                  <a:pt x="1983465" y="233888"/>
                  <a:pt x="1983465" y="232050"/>
                </a:cubicBezTo>
                <a:lnTo>
                  <a:pt x="1983465" y="231902"/>
                </a:lnTo>
                <a:lnTo>
                  <a:pt x="1982054" y="233178"/>
                </a:lnTo>
                <a:cubicBezTo>
                  <a:pt x="1979700" y="235613"/>
                  <a:pt x="1975936" y="241181"/>
                  <a:pt x="1983465" y="246749"/>
                </a:cubicBezTo>
                <a:cubicBezTo>
                  <a:pt x="1973426" y="239325"/>
                  <a:pt x="1963386" y="239325"/>
                  <a:pt x="1963386" y="246749"/>
                </a:cubicBezTo>
                <a:cubicBezTo>
                  <a:pt x="1953346" y="246749"/>
                  <a:pt x="1953346" y="246749"/>
                  <a:pt x="1953346" y="239325"/>
                </a:cubicBezTo>
                <a:cubicBezTo>
                  <a:pt x="1943307" y="246749"/>
                  <a:pt x="1943307" y="239325"/>
                  <a:pt x="1943307" y="239325"/>
                </a:cubicBezTo>
                <a:cubicBezTo>
                  <a:pt x="1933267" y="239325"/>
                  <a:pt x="1933267" y="246749"/>
                  <a:pt x="1933267" y="246749"/>
                </a:cubicBezTo>
                <a:cubicBezTo>
                  <a:pt x="1928248" y="243037"/>
                  <a:pt x="1928248" y="239325"/>
                  <a:pt x="1932012" y="237469"/>
                </a:cubicBezTo>
                <a:lnTo>
                  <a:pt x="1932118" y="237455"/>
                </a:lnTo>
                <a:lnTo>
                  <a:pt x="1922962" y="217321"/>
                </a:lnTo>
                <a:cubicBezTo>
                  <a:pt x="1912894" y="217321"/>
                  <a:pt x="1912894" y="217321"/>
                  <a:pt x="1912894" y="217321"/>
                </a:cubicBezTo>
                <a:cubicBezTo>
                  <a:pt x="1912894" y="224701"/>
                  <a:pt x="1922962" y="224701"/>
                  <a:pt x="1912894" y="232082"/>
                </a:cubicBezTo>
                <a:cubicBezTo>
                  <a:pt x="1902826" y="217321"/>
                  <a:pt x="1912894" y="209941"/>
                  <a:pt x="1912894" y="202561"/>
                </a:cubicBezTo>
                <a:cubicBezTo>
                  <a:pt x="1912894" y="194126"/>
                  <a:pt x="1922962" y="209941"/>
                  <a:pt x="1922962" y="202561"/>
                </a:cubicBezTo>
                <a:cubicBezTo>
                  <a:pt x="1922962" y="194126"/>
                  <a:pt x="1912894" y="194126"/>
                  <a:pt x="1902826" y="186746"/>
                </a:cubicBezTo>
                <a:cubicBezTo>
                  <a:pt x="1902826" y="202561"/>
                  <a:pt x="1912894" y="209941"/>
                  <a:pt x="1891320" y="209941"/>
                </a:cubicBezTo>
                <a:cubicBezTo>
                  <a:pt x="1891320" y="217321"/>
                  <a:pt x="1902826" y="224701"/>
                  <a:pt x="1891320" y="232082"/>
                </a:cubicBezTo>
                <a:cubicBezTo>
                  <a:pt x="1891320" y="232082"/>
                  <a:pt x="1881252" y="239462"/>
                  <a:pt x="1871184" y="239462"/>
                </a:cubicBezTo>
                <a:cubicBezTo>
                  <a:pt x="1881252" y="246843"/>
                  <a:pt x="1881252" y="246843"/>
                  <a:pt x="1881252" y="254223"/>
                </a:cubicBezTo>
                <a:cubicBezTo>
                  <a:pt x="1871184" y="254223"/>
                  <a:pt x="1871184" y="254223"/>
                  <a:pt x="1861116" y="254223"/>
                </a:cubicBezTo>
                <a:cubicBezTo>
                  <a:pt x="1871184" y="246843"/>
                  <a:pt x="1871184" y="246843"/>
                  <a:pt x="1861116" y="246843"/>
                </a:cubicBezTo>
                <a:cubicBezTo>
                  <a:pt x="1861116" y="239462"/>
                  <a:pt x="1871184" y="246843"/>
                  <a:pt x="1871184" y="239462"/>
                </a:cubicBezTo>
                <a:cubicBezTo>
                  <a:pt x="1871184" y="239462"/>
                  <a:pt x="1861116" y="232082"/>
                  <a:pt x="1861116" y="224701"/>
                </a:cubicBezTo>
                <a:cubicBezTo>
                  <a:pt x="1851048" y="232082"/>
                  <a:pt x="1851048" y="224701"/>
                  <a:pt x="1851048" y="224701"/>
                </a:cubicBezTo>
                <a:cubicBezTo>
                  <a:pt x="1851048" y="232082"/>
                  <a:pt x="1851048" y="232082"/>
                  <a:pt x="1851048" y="232082"/>
                </a:cubicBezTo>
                <a:cubicBezTo>
                  <a:pt x="1851048" y="232082"/>
                  <a:pt x="1861116" y="232082"/>
                  <a:pt x="1861116" y="239462"/>
                </a:cubicBezTo>
                <a:cubicBezTo>
                  <a:pt x="1861116" y="239462"/>
                  <a:pt x="1851048" y="246843"/>
                  <a:pt x="1840980" y="239462"/>
                </a:cubicBezTo>
                <a:cubicBezTo>
                  <a:pt x="1851048" y="239462"/>
                  <a:pt x="1851048" y="239462"/>
                  <a:pt x="1851048" y="239462"/>
                </a:cubicBezTo>
                <a:cubicBezTo>
                  <a:pt x="1840980" y="239462"/>
                  <a:pt x="1830912" y="232082"/>
                  <a:pt x="1830912" y="232082"/>
                </a:cubicBezTo>
                <a:cubicBezTo>
                  <a:pt x="1830912" y="239462"/>
                  <a:pt x="1820844" y="232082"/>
                  <a:pt x="1810776" y="239462"/>
                </a:cubicBezTo>
                <a:cubicBezTo>
                  <a:pt x="1810776" y="232082"/>
                  <a:pt x="1800708" y="232082"/>
                  <a:pt x="1800708" y="224701"/>
                </a:cubicBezTo>
                <a:cubicBezTo>
                  <a:pt x="1800708" y="224701"/>
                  <a:pt x="1800708" y="224701"/>
                  <a:pt x="1810776" y="224701"/>
                </a:cubicBezTo>
                <a:cubicBezTo>
                  <a:pt x="1810776" y="232082"/>
                  <a:pt x="1810776" y="232082"/>
                  <a:pt x="1810776" y="232082"/>
                </a:cubicBezTo>
                <a:cubicBezTo>
                  <a:pt x="1810776" y="224701"/>
                  <a:pt x="1820844" y="232082"/>
                  <a:pt x="1820844" y="224701"/>
                </a:cubicBezTo>
                <a:cubicBezTo>
                  <a:pt x="1810776" y="224701"/>
                  <a:pt x="1810776" y="217321"/>
                  <a:pt x="1800708" y="217321"/>
                </a:cubicBezTo>
                <a:cubicBezTo>
                  <a:pt x="1800708" y="224701"/>
                  <a:pt x="1789201" y="217321"/>
                  <a:pt x="1779133" y="217321"/>
                </a:cubicBezTo>
                <a:cubicBezTo>
                  <a:pt x="1789201" y="209941"/>
                  <a:pt x="1810776" y="217321"/>
                  <a:pt x="1810776" y="202561"/>
                </a:cubicBezTo>
                <a:cubicBezTo>
                  <a:pt x="1800708" y="202561"/>
                  <a:pt x="1779133" y="202561"/>
                  <a:pt x="1789201" y="186746"/>
                </a:cubicBezTo>
                <a:cubicBezTo>
                  <a:pt x="1779133" y="194126"/>
                  <a:pt x="1779133" y="202561"/>
                  <a:pt x="1779133" y="209941"/>
                </a:cubicBezTo>
                <a:cubicBezTo>
                  <a:pt x="1769065" y="209941"/>
                  <a:pt x="1769065" y="209941"/>
                  <a:pt x="1769065" y="209941"/>
                </a:cubicBezTo>
                <a:cubicBezTo>
                  <a:pt x="1758997" y="209941"/>
                  <a:pt x="1758997" y="202561"/>
                  <a:pt x="1758997" y="202561"/>
                </a:cubicBezTo>
                <a:cubicBezTo>
                  <a:pt x="1748929" y="202561"/>
                  <a:pt x="1748929" y="209941"/>
                  <a:pt x="1748929" y="209941"/>
                </a:cubicBezTo>
                <a:cubicBezTo>
                  <a:pt x="1748929" y="209941"/>
                  <a:pt x="1748929" y="209941"/>
                  <a:pt x="1748929" y="202561"/>
                </a:cubicBezTo>
                <a:cubicBezTo>
                  <a:pt x="1748929" y="209941"/>
                  <a:pt x="1738861" y="202561"/>
                  <a:pt x="1738861" y="209941"/>
                </a:cubicBezTo>
                <a:cubicBezTo>
                  <a:pt x="1748929" y="217321"/>
                  <a:pt x="1748929" y="239462"/>
                  <a:pt x="1748929" y="246843"/>
                </a:cubicBezTo>
                <a:cubicBezTo>
                  <a:pt x="1728793" y="246843"/>
                  <a:pt x="1708657" y="239462"/>
                  <a:pt x="1698589" y="232082"/>
                </a:cubicBezTo>
                <a:cubicBezTo>
                  <a:pt x="1698589" y="239462"/>
                  <a:pt x="1698589" y="239462"/>
                  <a:pt x="1698589" y="239462"/>
                </a:cubicBezTo>
                <a:cubicBezTo>
                  <a:pt x="1687082" y="246843"/>
                  <a:pt x="1666946" y="254223"/>
                  <a:pt x="1666946" y="239462"/>
                </a:cubicBezTo>
                <a:cubicBezTo>
                  <a:pt x="1677014" y="239462"/>
                  <a:pt x="1677014" y="239462"/>
                  <a:pt x="1677014" y="232082"/>
                </a:cubicBezTo>
                <a:cubicBezTo>
                  <a:pt x="1666946" y="239462"/>
                  <a:pt x="1666946" y="239462"/>
                  <a:pt x="1666946" y="232082"/>
                </a:cubicBezTo>
                <a:cubicBezTo>
                  <a:pt x="1656878" y="232082"/>
                  <a:pt x="1656878" y="232082"/>
                  <a:pt x="1646810" y="232082"/>
                </a:cubicBezTo>
                <a:cubicBezTo>
                  <a:pt x="1646810" y="239462"/>
                  <a:pt x="1626674" y="239462"/>
                  <a:pt x="1626674" y="232082"/>
                </a:cubicBezTo>
                <a:cubicBezTo>
                  <a:pt x="1626674" y="224701"/>
                  <a:pt x="1626674" y="224701"/>
                  <a:pt x="1626674" y="224701"/>
                </a:cubicBezTo>
                <a:cubicBezTo>
                  <a:pt x="1616606" y="224701"/>
                  <a:pt x="1616606" y="224701"/>
                  <a:pt x="1616606" y="224701"/>
                </a:cubicBezTo>
                <a:cubicBezTo>
                  <a:pt x="1616606" y="217321"/>
                  <a:pt x="1616606" y="217321"/>
                  <a:pt x="1616606" y="209941"/>
                </a:cubicBezTo>
                <a:cubicBezTo>
                  <a:pt x="1606538" y="209941"/>
                  <a:pt x="1606538" y="209941"/>
                  <a:pt x="1606538" y="209941"/>
                </a:cubicBezTo>
                <a:cubicBezTo>
                  <a:pt x="1595032" y="202561"/>
                  <a:pt x="1584963" y="202561"/>
                  <a:pt x="1595032" y="194126"/>
                </a:cubicBezTo>
                <a:cubicBezTo>
                  <a:pt x="1584963" y="194126"/>
                  <a:pt x="1584963" y="194126"/>
                  <a:pt x="1574895" y="194126"/>
                </a:cubicBezTo>
                <a:cubicBezTo>
                  <a:pt x="1574895" y="202561"/>
                  <a:pt x="1584963" y="202561"/>
                  <a:pt x="1584963" y="202561"/>
                </a:cubicBezTo>
                <a:cubicBezTo>
                  <a:pt x="1574895" y="202561"/>
                  <a:pt x="1574895" y="209941"/>
                  <a:pt x="1564827" y="202561"/>
                </a:cubicBezTo>
                <a:cubicBezTo>
                  <a:pt x="1574895" y="217321"/>
                  <a:pt x="1564827" y="224701"/>
                  <a:pt x="1544691" y="217321"/>
                </a:cubicBezTo>
                <a:lnTo>
                  <a:pt x="1544843" y="217207"/>
                </a:lnTo>
                <a:lnTo>
                  <a:pt x="1539167" y="218329"/>
                </a:lnTo>
                <a:cubicBezTo>
                  <a:pt x="1534904" y="220409"/>
                  <a:pt x="1534904" y="224568"/>
                  <a:pt x="1534904" y="224568"/>
                </a:cubicBezTo>
                <a:cubicBezTo>
                  <a:pt x="1534904" y="231962"/>
                  <a:pt x="1545008" y="224568"/>
                  <a:pt x="1555111" y="224568"/>
                </a:cubicBezTo>
                <a:cubicBezTo>
                  <a:pt x="1555111" y="231962"/>
                  <a:pt x="1555111" y="231962"/>
                  <a:pt x="1555111" y="231962"/>
                </a:cubicBezTo>
                <a:cubicBezTo>
                  <a:pt x="1555111" y="239355"/>
                  <a:pt x="1555111" y="239355"/>
                  <a:pt x="1555111" y="239355"/>
                </a:cubicBezTo>
                <a:cubicBezTo>
                  <a:pt x="1547533" y="239355"/>
                  <a:pt x="1539956" y="235196"/>
                  <a:pt x="1536641" y="239355"/>
                </a:cubicBezTo>
                <a:lnTo>
                  <a:pt x="1534905" y="246749"/>
                </a:lnTo>
                <a:lnTo>
                  <a:pt x="1535032" y="246749"/>
                </a:lnTo>
                <a:cubicBezTo>
                  <a:pt x="1535032" y="253875"/>
                  <a:pt x="1535032" y="253875"/>
                  <a:pt x="1535032" y="253875"/>
                </a:cubicBezTo>
                <a:cubicBezTo>
                  <a:pt x="1524688" y="253875"/>
                  <a:pt x="1535032" y="246749"/>
                  <a:pt x="1524688" y="246749"/>
                </a:cubicBezTo>
                <a:lnTo>
                  <a:pt x="1534904" y="246749"/>
                </a:lnTo>
                <a:lnTo>
                  <a:pt x="1533994" y="240048"/>
                </a:lnTo>
                <a:cubicBezTo>
                  <a:pt x="1529830" y="227918"/>
                  <a:pt x="1511992" y="238431"/>
                  <a:pt x="1493048" y="231962"/>
                </a:cubicBezTo>
                <a:cubicBezTo>
                  <a:pt x="1493048" y="231962"/>
                  <a:pt x="1493048" y="231962"/>
                  <a:pt x="1493048" y="224568"/>
                </a:cubicBezTo>
                <a:cubicBezTo>
                  <a:pt x="1493048" y="217174"/>
                  <a:pt x="1514698" y="217174"/>
                  <a:pt x="1514698" y="224568"/>
                </a:cubicBezTo>
                <a:cubicBezTo>
                  <a:pt x="1522275" y="224568"/>
                  <a:pt x="1529852" y="216250"/>
                  <a:pt x="1537430" y="215210"/>
                </a:cubicBezTo>
                <a:lnTo>
                  <a:pt x="1544917" y="217151"/>
                </a:lnTo>
                <a:lnTo>
                  <a:pt x="1550512" y="212939"/>
                </a:lnTo>
                <a:cubicBezTo>
                  <a:pt x="1554759" y="209480"/>
                  <a:pt x="1554759" y="208096"/>
                  <a:pt x="1554759" y="202561"/>
                </a:cubicBezTo>
                <a:cubicBezTo>
                  <a:pt x="1554759" y="202561"/>
                  <a:pt x="1554759" y="202561"/>
                  <a:pt x="1544691" y="202561"/>
                </a:cubicBezTo>
                <a:cubicBezTo>
                  <a:pt x="1544691" y="202561"/>
                  <a:pt x="1534623" y="217321"/>
                  <a:pt x="1534623" y="209941"/>
                </a:cubicBezTo>
                <a:cubicBezTo>
                  <a:pt x="1534623" y="209941"/>
                  <a:pt x="1544691" y="202561"/>
                  <a:pt x="1534623" y="194126"/>
                </a:cubicBezTo>
                <a:lnTo>
                  <a:pt x="1524537" y="201872"/>
                </a:lnTo>
                <a:lnTo>
                  <a:pt x="1523120" y="198702"/>
                </a:lnTo>
                <a:cubicBezTo>
                  <a:pt x="1520296" y="197199"/>
                  <a:pt x="1514649" y="200205"/>
                  <a:pt x="1514649" y="194192"/>
                </a:cubicBezTo>
                <a:cubicBezTo>
                  <a:pt x="1509629" y="198201"/>
                  <a:pt x="1509629" y="200205"/>
                  <a:pt x="1512139" y="201208"/>
                </a:cubicBezTo>
                <a:lnTo>
                  <a:pt x="1524153" y="202167"/>
                </a:lnTo>
                <a:lnTo>
                  <a:pt x="1504419" y="217321"/>
                </a:lnTo>
                <a:cubicBezTo>
                  <a:pt x="1504419" y="217321"/>
                  <a:pt x="1504419" y="217321"/>
                  <a:pt x="1504419" y="209941"/>
                </a:cubicBezTo>
                <a:cubicBezTo>
                  <a:pt x="1492913" y="209941"/>
                  <a:pt x="1492913" y="217321"/>
                  <a:pt x="1482844" y="217321"/>
                </a:cubicBezTo>
                <a:cubicBezTo>
                  <a:pt x="1482844" y="217321"/>
                  <a:pt x="1482844" y="224701"/>
                  <a:pt x="1492913" y="232082"/>
                </a:cubicBezTo>
                <a:cubicBezTo>
                  <a:pt x="1482844" y="232082"/>
                  <a:pt x="1472776" y="224701"/>
                  <a:pt x="1472776" y="224701"/>
                </a:cubicBezTo>
                <a:cubicBezTo>
                  <a:pt x="1452640" y="232082"/>
                  <a:pt x="1422436" y="209941"/>
                  <a:pt x="1412368" y="224701"/>
                </a:cubicBezTo>
                <a:cubicBezTo>
                  <a:pt x="1412368" y="224701"/>
                  <a:pt x="1412368" y="224701"/>
                  <a:pt x="1400862" y="224701"/>
                </a:cubicBezTo>
                <a:cubicBezTo>
                  <a:pt x="1400862" y="239462"/>
                  <a:pt x="1412368" y="239462"/>
                  <a:pt x="1412368" y="246843"/>
                </a:cubicBezTo>
                <a:cubicBezTo>
                  <a:pt x="1412368" y="246843"/>
                  <a:pt x="1412368" y="246843"/>
                  <a:pt x="1422436" y="246843"/>
                </a:cubicBezTo>
                <a:cubicBezTo>
                  <a:pt x="1422436" y="239462"/>
                  <a:pt x="1422436" y="239462"/>
                  <a:pt x="1422436" y="232082"/>
                </a:cubicBezTo>
                <a:cubicBezTo>
                  <a:pt x="1422436" y="254223"/>
                  <a:pt x="1462708" y="246843"/>
                  <a:pt x="1452640" y="270038"/>
                </a:cubicBezTo>
                <a:cubicBezTo>
                  <a:pt x="1442572" y="270038"/>
                  <a:pt x="1442572" y="254223"/>
                  <a:pt x="1422436" y="261603"/>
                </a:cubicBezTo>
                <a:cubicBezTo>
                  <a:pt x="1422436" y="254223"/>
                  <a:pt x="1422436" y="254223"/>
                  <a:pt x="1422436" y="254223"/>
                </a:cubicBezTo>
                <a:cubicBezTo>
                  <a:pt x="1412368" y="254223"/>
                  <a:pt x="1412368" y="261603"/>
                  <a:pt x="1412368" y="261603"/>
                </a:cubicBezTo>
                <a:cubicBezTo>
                  <a:pt x="1412368" y="261603"/>
                  <a:pt x="1422436" y="261603"/>
                  <a:pt x="1422436" y="270038"/>
                </a:cubicBezTo>
                <a:cubicBezTo>
                  <a:pt x="1412368" y="270038"/>
                  <a:pt x="1412368" y="277419"/>
                  <a:pt x="1400862" y="270038"/>
                </a:cubicBezTo>
                <a:cubicBezTo>
                  <a:pt x="1400862" y="275573"/>
                  <a:pt x="1400862" y="281109"/>
                  <a:pt x="1405716" y="283531"/>
                </a:cubicBezTo>
                <a:lnTo>
                  <a:pt x="1407190" y="283812"/>
                </a:lnTo>
                <a:lnTo>
                  <a:pt x="1407514" y="283761"/>
                </a:lnTo>
                <a:cubicBezTo>
                  <a:pt x="1412368" y="282031"/>
                  <a:pt x="1412368" y="279264"/>
                  <a:pt x="1412368" y="284799"/>
                </a:cubicBezTo>
                <a:lnTo>
                  <a:pt x="1407190" y="283812"/>
                </a:lnTo>
                <a:lnTo>
                  <a:pt x="1400862" y="284799"/>
                </a:lnTo>
                <a:cubicBezTo>
                  <a:pt x="1390794" y="284799"/>
                  <a:pt x="1380726" y="277419"/>
                  <a:pt x="1370658" y="270038"/>
                </a:cubicBezTo>
                <a:cubicBezTo>
                  <a:pt x="1370658" y="270038"/>
                  <a:pt x="1350522" y="277419"/>
                  <a:pt x="1350522" y="270038"/>
                </a:cubicBezTo>
                <a:cubicBezTo>
                  <a:pt x="1350522" y="277419"/>
                  <a:pt x="1350522" y="277419"/>
                  <a:pt x="1350522" y="277419"/>
                </a:cubicBezTo>
                <a:cubicBezTo>
                  <a:pt x="1330385" y="284799"/>
                  <a:pt x="1330385" y="270038"/>
                  <a:pt x="1330385" y="261603"/>
                </a:cubicBezTo>
                <a:cubicBezTo>
                  <a:pt x="1330385" y="254223"/>
                  <a:pt x="1320317" y="254223"/>
                  <a:pt x="1320317" y="261603"/>
                </a:cubicBezTo>
                <a:cubicBezTo>
                  <a:pt x="1320317" y="270038"/>
                  <a:pt x="1320317" y="261603"/>
                  <a:pt x="1320317" y="270038"/>
                </a:cubicBezTo>
                <a:cubicBezTo>
                  <a:pt x="1320317" y="270038"/>
                  <a:pt x="1320317" y="277419"/>
                  <a:pt x="1310249" y="277419"/>
                </a:cubicBezTo>
                <a:cubicBezTo>
                  <a:pt x="1310249" y="270038"/>
                  <a:pt x="1320317" y="261603"/>
                  <a:pt x="1310249" y="261603"/>
                </a:cubicBezTo>
                <a:cubicBezTo>
                  <a:pt x="1298743" y="261603"/>
                  <a:pt x="1288675" y="277419"/>
                  <a:pt x="1288675" y="270038"/>
                </a:cubicBezTo>
                <a:cubicBezTo>
                  <a:pt x="1278607" y="270038"/>
                  <a:pt x="1288675" y="270038"/>
                  <a:pt x="1288675" y="277419"/>
                </a:cubicBezTo>
                <a:cubicBezTo>
                  <a:pt x="1288675" y="277419"/>
                  <a:pt x="1294338" y="277419"/>
                  <a:pt x="1292922" y="280532"/>
                </a:cubicBezTo>
                <a:lnTo>
                  <a:pt x="1288833" y="284640"/>
                </a:lnTo>
                <a:lnTo>
                  <a:pt x="1295178" y="285554"/>
                </a:lnTo>
                <a:cubicBezTo>
                  <a:pt x="1299194" y="286501"/>
                  <a:pt x="1304670" y="288394"/>
                  <a:pt x="1310511" y="292180"/>
                </a:cubicBezTo>
                <a:cubicBezTo>
                  <a:pt x="1298828" y="292180"/>
                  <a:pt x="1298828" y="292180"/>
                  <a:pt x="1288606" y="292180"/>
                </a:cubicBezTo>
                <a:cubicBezTo>
                  <a:pt x="1288606" y="288394"/>
                  <a:pt x="1288606" y="286501"/>
                  <a:pt x="1288606" y="285554"/>
                </a:cubicBezTo>
                <a:lnTo>
                  <a:pt x="1288606" y="284777"/>
                </a:lnTo>
                <a:lnTo>
                  <a:pt x="1282697" y="282839"/>
                </a:lnTo>
                <a:cubicBezTo>
                  <a:pt x="1277977" y="283877"/>
                  <a:pt x="1276090" y="292180"/>
                  <a:pt x="1268539" y="292180"/>
                </a:cubicBezTo>
                <a:cubicBezTo>
                  <a:pt x="1278607" y="284799"/>
                  <a:pt x="1268539" y="277419"/>
                  <a:pt x="1278607" y="270038"/>
                </a:cubicBezTo>
                <a:cubicBezTo>
                  <a:pt x="1258471" y="246843"/>
                  <a:pt x="1228266" y="270038"/>
                  <a:pt x="1206692" y="261603"/>
                </a:cubicBezTo>
                <a:cubicBezTo>
                  <a:pt x="1196624" y="270038"/>
                  <a:pt x="1196624" y="277419"/>
                  <a:pt x="1186556" y="277419"/>
                </a:cubicBezTo>
                <a:cubicBezTo>
                  <a:pt x="1181522" y="273728"/>
                  <a:pt x="1179005" y="271883"/>
                  <a:pt x="1177747" y="270961"/>
                </a:cubicBezTo>
                <a:lnTo>
                  <a:pt x="1176494" y="270043"/>
                </a:lnTo>
                <a:lnTo>
                  <a:pt x="1169121" y="276340"/>
                </a:lnTo>
                <a:cubicBezTo>
                  <a:pt x="1169121" y="277258"/>
                  <a:pt x="1171631" y="277258"/>
                  <a:pt x="1176651" y="277258"/>
                </a:cubicBezTo>
                <a:cubicBezTo>
                  <a:pt x="1176651" y="284608"/>
                  <a:pt x="1166611" y="284608"/>
                  <a:pt x="1156571" y="284608"/>
                </a:cubicBezTo>
                <a:cubicBezTo>
                  <a:pt x="1156571" y="277258"/>
                  <a:pt x="1166611" y="269909"/>
                  <a:pt x="1176651" y="269909"/>
                </a:cubicBezTo>
                <a:lnTo>
                  <a:pt x="1176500" y="270038"/>
                </a:lnTo>
                <a:lnTo>
                  <a:pt x="1186556" y="270038"/>
                </a:lnTo>
                <a:cubicBezTo>
                  <a:pt x="1196624" y="270038"/>
                  <a:pt x="1196624" y="254223"/>
                  <a:pt x="1218198" y="261603"/>
                </a:cubicBezTo>
                <a:cubicBezTo>
                  <a:pt x="1218198" y="261603"/>
                  <a:pt x="1228266" y="246843"/>
                  <a:pt x="1228266" y="254223"/>
                </a:cubicBezTo>
                <a:cubicBezTo>
                  <a:pt x="1238334" y="254223"/>
                  <a:pt x="1238334" y="246843"/>
                  <a:pt x="1248403" y="246843"/>
                </a:cubicBezTo>
                <a:cubicBezTo>
                  <a:pt x="1248403" y="239462"/>
                  <a:pt x="1258471" y="239462"/>
                  <a:pt x="1258471" y="239462"/>
                </a:cubicBezTo>
                <a:cubicBezTo>
                  <a:pt x="1248403" y="232082"/>
                  <a:pt x="1238334" y="239462"/>
                  <a:pt x="1228266" y="232082"/>
                </a:cubicBezTo>
                <a:cubicBezTo>
                  <a:pt x="1228266" y="246843"/>
                  <a:pt x="1196624" y="246843"/>
                  <a:pt x="1206692" y="254223"/>
                </a:cubicBezTo>
                <a:cubicBezTo>
                  <a:pt x="1186556" y="254223"/>
                  <a:pt x="1186556" y="254223"/>
                  <a:pt x="1186556" y="254223"/>
                </a:cubicBezTo>
                <a:cubicBezTo>
                  <a:pt x="1186556" y="246843"/>
                  <a:pt x="1206692" y="254223"/>
                  <a:pt x="1206692" y="246843"/>
                </a:cubicBezTo>
                <a:cubicBezTo>
                  <a:pt x="1196624" y="239462"/>
                  <a:pt x="1196624" y="246843"/>
                  <a:pt x="1186556" y="246843"/>
                </a:cubicBezTo>
                <a:cubicBezTo>
                  <a:pt x="1186556" y="246843"/>
                  <a:pt x="1186556" y="246843"/>
                  <a:pt x="1186556" y="239462"/>
                </a:cubicBezTo>
                <a:cubicBezTo>
                  <a:pt x="1196624" y="239462"/>
                  <a:pt x="1196624" y="239462"/>
                  <a:pt x="1196624" y="239462"/>
                </a:cubicBezTo>
                <a:cubicBezTo>
                  <a:pt x="1196624" y="232082"/>
                  <a:pt x="1186556" y="232082"/>
                  <a:pt x="1186556" y="224701"/>
                </a:cubicBezTo>
                <a:cubicBezTo>
                  <a:pt x="1186556" y="232082"/>
                  <a:pt x="1186556" y="239462"/>
                  <a:pt x="1176488" y="246843"/>
                </a:cubicBezTo>
                <a:cubicBezTo>
                  <a:pt x="1166420" y="239462"/>
                  <a:pt x="1156352" y="239462"/>
                  <a:pt x="1146284" y="232082"/>
                </a:cubicBezTo>
                <a:cubicBezTo>
                  <a:pt x="1156352" y="246843"/>
                  <a:pt x="1146284" y="239462"/>
                  <a:pt x="1136215" y="239462"/>
                </a:cubicBezTo>
                <a:cubicBezTo>
                  <a:pt x="1146284" y="239462"/>
                  <a:pt x="1146284" y="246843"/>
                  <a:pt x="1146284" y="246843"/>
                </a:cubicBezTo>
                <a:cubicBezTo>
                  <a:pt x="1156352" y="246843"/>
                  <a:pt x="1166420" y="239462"/>
                  <a:pt x="1176488" y="254223"/>
                </a:cubicBezTo>
                <a:cubicBezTo>
                  <a:pt x="1166420" y="254223"/>
                  <a:pt x="1156352" y="246843"/>
                  <a:pt x="1146284" y="254223"/>
                </a:cubicBezTo>
                <a:cubicBezTo>
                  <a:pt x="1146284" y="261603"/>
                  <a:pt x="1156352" y="254223"/>
                  <a:pt x="1156352" y="261603"/>
                </a:cubicBezTo>
                <a:cubicBezTo>
                  <a:pt x="1156352" y="261603"/>
                  <a:pt x="1156352" y="270038"/>
                  <a:pt x="1146284" y="270038"/>
                </a:cubicBezTo>
                <a:cubicBezTo>
                  <a:pt x="1146284" y="261603"/>
                  <a:pt x="1136215" y="270038"/>
                  <a:pt x="1126147" y="261603"/>
                </a:cubicBezTo>
                <a:cubicBezTo>
                  <a:pt x="1136215" y="261603"/>
                  <a:pt x="1146284" y="254223"/>
                  <a:pt x="1136215" y="239462"/>
                </a:cubicBezTo>
                <a:cubicBezTo>
                  <a:pt x="1126147" y="246843"/>
                  <a:pt x="1126147" y="254223"/>
                  <a:pt x="1116079" y="254223"/>
                </a:cubicBezTo>
                <a:cubicBezTo>
                  <a:pt x="1116079" y="246843"/>
                  <a:pt x="1116079" y="246843"/>
                  <a:pt x="1116079" y="246843"/>
                </a:cubicBezTo>
                <a:cubicBezTo>
                  <a:pt x="1104573" y="246843"/>
                  <a:pt x="1116079" y="239462"/>
                  <a:pt x="1104573" y="239462"/>
                </a:cubicBezTo>
                <a:cubicBezTo>
                  <a:pt x="1094505" y="246843"/>
                  <a:pt x="1094505" y="246843"/>
                  <a:pt x="1094505" y="246843"/>
                </a:cubicBezTo>
                <a:cubicBezTo>
                  <a:pt x="1084437" y="239462"/>
                  <a:pt x="1094505" y="224701"/>
                  <a:pt x="1074369" y="217321"/>
                </a:cubicBezTo>
                <a:cubicBezTo>
                  <a:pt x="1074369" y="224701"/>
                  <a:pt x="1074369" y="224701"/>
                  <a:pt x="1064301" y="224701"/>
                </a:cubicBezTo>
                <a:cubicBezTo>
                  <a:pt x="1064301" y="232082"/>
                  <a:pt x="1074369" y="232082"/>
                  <a:pt x="1084437" y="239462"/>
                </a:cubicBezTo>
                <a:cubicBezTo>
                  <a:pt x="1084437" y="246843"/>
                  <a:pt x="1074369" y="246843"/>
                  <a:pt x="1074369" y="246843"/>
                </a:cubicBezTo>
                <a:cubicBezTo>
                  <a:pt x="1074369" y="254223"/>
                  <a:pt x="1084437" y="254223"/>
                  <a:pt x="1084437" y="261603"/>
                </a:cubicBezTo>
                <a:cubicBezTo>
                  <a:pt x="1084437" y="261603"/>
                  <a:pt x="1074369" y="261603"/>
                  <a:pt x="1064301" y="261603"/>
                </a:cubicBezTo>
                <a:cubicBezTo>
                  <a:pt x="1064301" y="261603"/>
                  <a:pt x="1074369" y="261603"/>
                  <a:pt x="1074369" y="254223"/>
                </a:cubicBezTo>
                <a:cubicBezTo>
                  <a:pt x="1064301" y="254223"/>
                  <a:pt x="1054233" y="254223"/>
                  <a:pt x="1054233" y="254223"/>
                </a:cubicBezTo>
                <a:cubicBezTo>
                  <a:pt x="1054233" y="239462"/>
                  <a:pt x="1064301" y="232082"/>
                  <a:pt x="1054233" y="232082"/>
                </a:cubicBezTo>
                <a:cubicBezTo>
                  <a:pt x="1054233" y="232082"/>
                  <a:pt x="1054233" y="239462"/>
                  <a:pt x="1044165" y="239462"/>
                </a:cubicBezTo>
                <a:cubicBezTo>
                  <a:pt x="1044165" y="232082"/>
                  <a:pt x="1044165" y="232082"/>
                  <a:pt x="1034096" y="232082"/>
                </a:cubicBezTo>
                <a:cubicBezTo>
                  <a:pt x="1024028" y="246843"/>
                  <a:pt x="1012522" y="232082"/>
                  <a:pt x="1002454" y="224701"/>
                </a:cubicBezTo>
                <a:cubicBezTo>
                  <a:pt x="1002454" y="224701"/>
                  <a:pt x="1002454" y="232082"/>
                  <a:pt x="1002454" y="239462"/>
                </a:cubicBezTo>
                <a:lnTo>
                  <a:pt x="984029" y="239462"/>
                </a:lnTo>
                <a:lnTo>
                  <a:pt x="984104" y="239790"/>
                </a:lnTo>
                <a:lnTo>
                  <a:pt x="987352" y="240385"/>
                </a:lnTo>
                <a:cubicBezTo>
                  <a:pt x="989869" y="241307"/>
                  <a:pt x="992386" y="243153"/>
                  <a:pt x="992386" y="246843"/>
                </a:cubicBezTo>
                <a:cubicBezTo>
                  <a:pt x="1002454" y="246843"/>
                  <a:pt x="1002454" y="246843"/>
                  <a:pt x="1012522" y="254223"/>
                </a:cubicBezTo>
                <a:cubicBezTo>
                  <a:pt x="1002454" y="239462"/>
                  <a:pt x="1012522" y="239462"/>
                  <a:pt x="1024028" y="246843"/>
                </a:cubicBezTo>
                <a:cubicBezTo>
                  <a:pt x="1024028" y="254223"/>
                  <a:pt x="1024028" y="254223"/>
                  <a:pt x="1024028" y="254223"/>
                </a:cubicBezTo>
                <a:lnTo>
                  <a:pt x="1012522" y="254223"/>
                </a:lnTo>
                <a:lnTo>
                  <a:pt x="1002454" y="254223"/>
                </a:lnTo>
                <a:cubicBezTo>
                  <a:pt x="1002454" y="259758"/>
                  <a:pt x="1002454" y="261142"/>
                  <a:pt x="1002454" y="265047"/>
                </a:cubicBezTo>
                <a:lnTo>
                  <a:pt x="1002454" y="269909"/>
                </a:lnTo>
                <a:lnTo>
                  <a:pt x="1023928" y="269909"/>
                </a:lnTo>
                <a:cubicBezTo>
                  <a:pt x="1023928" y="277481"/>
                  <a:pt x="1023928" y="277481"/>
                  <a:pt x="1023928" y="277481"/>
                </a:cubicBezTo>
                <a:cubicBezTo>
                  <a:pt x="1015299" y="277481"/>
                  <a:pt x="1013141" y="277481"/>
                  <a:pt x="1008355" y="274287"/>
                </a:cubicBezTo>
                <a:lnTo>
                  <a:pt x="1002454" y="269982"/>
                </a:lnTo>
                <a:lnTo>
                  <a:pt x="1002454" y="270038"/>
                </a:lnTo>
                <a:lnTo>
                  <a:pt x="1002346" y="269977"/>
                </a:lnTo>
                <a:lnTo>
                  <a:pt x="1002198" y="271092"/>
                </a:lnTo>
                <a:cubicBezTo>
                  <a:pt x="1001726" y="273222"/>
                  <a:pt x="999838" y="277481"/>
                  <a:pt x="992288" y="277481"/>
                </a:cubicBezTo>
                <a:cubicBezTo>
                  <a:pt x="992288" y="269909"/>
                  <a:pt x="992288" y="269909"/>
                  <a:pt x="992288" y="269909"/>
                </a:cubicBezTo>
                <a:lnTo>
                  <a:pt x="1002228" y="269909"/>
                </a:lnTo>
                <a:lnTo>
                  <a:pt x="989397" y="262625"/>
                </a:lnTo>
                <a:lnTo>
                  <a:pt x="984104" y="239790"/>
                </a:lnTo>
                <a:lnTo>
                  <a:pt x="982318" y="239462"/>
                </a:lnTo>
                <a:lnTo>
                  <a:pt x="984029" y="239462"/>
                </a:lnTo>
                <a:lnTo>
                  <a:pt x="982318" y="232082"/>
                </a:lnTo>
                <a:cubicBezTo>
                  <a:pt x="972250" y="232082"/>
                  <a:pt x="972250" y="239462"/>
                  <a:pt x="962182" y="239462"/>
                </a:cubicBezTo>
                <a:cubicBezTo>
                  <a:pt x="962182" y="246843"/>
                  <a:pt x="972250" y="246843"/>
                  <a:pt x="972250" y="246843"/>
                </a:cubicBezTo>
                <a:cubicBezTo>
                  <a:pt x="962182" y="254223"/>
                  <a:pt x="972250" y="261603"/>
                  <a:pt x="962182" y="254223"/>
                </a:cubicBezTo>
                <a:cubicBezTo>
                  <a:pt x="962182" y="254223"/>
                  <a:pt x="962182" y="246843"/>
                  <a:pt x="962182" y="239462"/>
                </a:cubicBezTo>
                <a:cubicBezTo>
                  <a:pt x="952114" y="239462"/>
                  <a:pt x="952114" y="246843"/>
                  <a:pt x="942046" y="246843"/>
                </a:cubicBezTo>
                <a:cubicBezTo>
                  <a:pt x="942046" y="246843"/>
                  <a:pt x="952114" y="246843"/>
                  <a:pt x="952114" y="254223"/>
                </a:cubicBezTo>
                <a:cubicBezTo>
                  <a:pt x="942046" y="254223"/>
                  <a:pt x="931978" y="261603"/>
                  <a:pt x="931978" y="254223"/>
                </a:cubicBezTo>
                <a:cubicBezTo>
                  <a:pt x="931978" y="246843"/>
                  <a:pt x="921910" y="254223"/>
                  <a:pt x="921910" y="246843"/>
                </a:cubicBezTo>
                <a:cubicBezTo>
                  <a:pt x="931978" y="239462"/>
                  <a:pt x="931978" y="239462"/>
                  <a:pt x="942046" y="239462"/>
                </a:cubicBezTo>
                <a:cubicBezTo>
                  <a:pt x="942046" y="232082"/>
                  <a:pt x="952114" y="239462"/>
                  <a:pt x="952114" y="239462"/>
                </a:cubicBezTo>
                <a:cubicBezTo>
                  <a:pt x="952114" y="232082"/>
                  <a:pt x="942046" y="239462"/>
                  <a:pt x="942046" y="232082"/>
                </a:cubicBezTo>
                <a:cubicBezTo>
                  <a:pt x="937012" y="235772"/>
                  <a:pt x="931978" y="237617"/>
                  <a:pt x="925506" y="238540"/>
                </a:cubicBezTo>
                <a:lnTo>
                  <a:pt x="900411" y="239459"/>
                </a:lnTo>
                <a:lnTo>
                  <a:pt x="900411" y="243541"/>
                </a:lnTo>
                <a:cubicBezTo>
                  <a:pt x="900411" y="246985"/>
                  <a:pt x="900411" y="248363"/>
                  <a:pt x="900411" y="253875"/>
                </a:cubicBezTo>
                <a:cubicBezTo>
                  <a:pt x="890675" y="246526"/>
                  <a:pt x="890675" y="246526"/>
                  <a:pt x="890675" y="239177"/>
                </a:cubicBezTo>
                <a:lnTo>
                  <a:pt x="900336" y="239177"/>
                </a:lnTo>
                <a:lnTo>
                  <a:pt x="900336" y="235195"/>
                </a:lnTo>
                <a:cubicBezTo>
                  <a:pt x="900336" y="232082"/>
                  <a:pt x="900336" y="232082"/>
                  <a:pt x="900336" y="232082"/>
                </a:cubicBezTo>
                <a:cubicBezTo>
                  <a:pt x="890267" y="232082"/>
                  <a:pt x="880199" y="239462"/>
                  <a:pt x="880199" y="239462"/>
                </a:cubicBezTo>
                <a:cubicBezTo>
                  <a:pt x="870131" y="239462"/>
                  <a:pt x="870131" y="239462"/>
                  <a:pt x="870131" y="232082"/>
                </a:cubicBezTo>
                <a:cubicBezTo>
                  <a:pt x="860063" y="232082"/>
                  <a:pt x="860063" y="232082"/>
                  <a:pt x="860063" y="232082"/>
                </a:cubicBezTo>
                <a:cubicBezTo>
                  <a:pt x="880199" y="239462"/>
                  <a:pt x="860063" y="261603"/>
                  <a:pt x="880199" y="270038"/>
                </a:cubicBezTo>
                <a:cubicBezTo>
                  <a:pt x="870131" y="270038"/>
                  <a:pt x="870131" y="270038"/>
                  <a:pt x="870131" y="270038"/>
                </a:cubicBezTo>
                <a:cubicBezTo>
                  <a:pt x="880199" y="270038"/>
                  <a:pt x="880199" y="277419"/>
                  <a:pt x="890267" y="277419"/>
                </a:cubicBezTo>
                <a:cubicBezTo>
                  <a:pt x="890267" y="270038"/>
                  <a:pt x="890267" y="254223"/>
                  <a:pt x="910404" y="254223"/>
                </a:cubicBezTo>
                <a:cubicBezTo>
                  <a:pt x="931978" y="261603"/>
                  <a:pt x="931978" y="277419"/>
                  <a:pt x="921910" y="277419"/>
                </a:cubicBezTo>
                <a:cubicBezTo>
                  <a:pt x="921910" y="277419"/>
                  <a:pt x="921910" y="277419"/>
                  <a:pt x="921910" y="270038"/>
                </a:cubicBezTo>
                <a:cubicBezTo>
                  <a:pt x="910404" y="270038"/>
                  <a:pt x="900336" y="270038"/>
                  <a:pt x="900336" y="277419"/>
                </a:cubicBezTo>
                <a:cubicBezTo>
                  <a:pt x="900336" y="277419"/>
                  <a:pt x="910404" y="277419"/>
                  <a:pt x="900336" y="284799"/>
                </a:cubicBezTo>
                <a:cubicBezTo>
                  <a:pt x="900336" y="284799"/>
                  <a:pt x="900336" y="284799"/>
                  <a:pt x="900336" y="292180"/>
                </a:cubicBezTo>
                <a:cubicBezTo>
                  <a:pt x="900336" y="292180"/>
                  <a:pt x="900336" y="292180"/>
                  <a:pt x="900336" y="295293"/>
                </a:cubicBezTo>
                <a:lnTo>
                  <a:pt x="900336" y="297318"/>
                </a:lnTo>
                <a:lnTo>
                  <a:pt x="904562" y="299135"/>
                </a:lnTo>
                <a:lnTo>
                  <a:pt x="912965" y="298291"/>
                </a:lnTo>
                <a:cubicBezTo>
                  <a:pt x="922539" y="295870"/>
                  <a:pt x="924427" y="290334"/>
                  <a:pt x="931978" y="284799"/>
                </a:cubicBezTo>
                <a:cubicBezTo>
                  <a:pt x="942046" y="292180"/>
                  <a:pt x="931978" y="299560"/>
                  <a:pt x="931978" y="306940"/>
                </a:cubicBezTo>
                <a:cubicBezTo>
                  <a:pt x="921191" y="306940"/>
                  <a:pt x="913280" y="303250"/>
                  <a:pt x="905549" y="299560"/>
                </a:cubicBezTo>
                <a:lnTo>
                  <a:pt x="904562" y="299135"/>
                </a:lnTo>
                <a:lnTo>
                  <a:pt x="900336" y="299560"/>
                </a:lnTo>
                <a:lnTo>
                  <a:pt x="900336" y="297318"/>
                </a:lnTo>
                <a:lnTo>
                  <a:pt x="893751" y="294486"/>
                </a:lnTo>
                <a:cubicBezTo>
                  <a:pt x="889638" y="293102"/>
                  <a:pt x="885233" y="292180"/>
                  <a:pt x="880199" y="292180"/>
                </a:cubicBezTo>
                <a:cubicBezTo>
                  <a:pt x="870131" y="292180"/>
                  <a:pt x="860063" y="284799"/>
                  <a:pt x="849995" y="284799"/>
                </a:cubicBezTo>
                <a:cubicBezTo>
                  <a:pt x="849995" y="270038"/>
                  <a:pt x="870131" y="277419"/>
                  <a:pt x="870131" y="270038"/>
                </a:cubicBezTo>
                <a:cubicBezTo>
                  <a:pt x="860063" y="261603"/>
                  <a:pt x="860063" y="261603"/>
                  <a:pt x="860063" y="261603"/>
                </a:cubicBezTo>
                <a:cubicBezTo>
                  <a:pt x="849995" y="270038"/>
                  <a:pt x="849995" y="270038"/>
                  <a:pt x="839927" y="270038"/>
                </a:cubicBezTo>
                <a:cubicBezTo>
                  <a:pt x="839927" y="270038"/>
                  <a:pt x="839927" y="270038"/>
                  <a:pt x="839927" y="261603"/>
                </a:cubicBezTo>
                <a:cubicBezTo>
                  <a:pt x="849995" y="261603"/>
                  <a:pt x="849995" y="254223"/>
                  <a:pt x="849995" y="246843"/>
                </a:cubicBezTo>
                <a:cubicBezTo>
                  <a:pt x="839927" y="246843"/>
                  <a:pt x="839927" y="246843"/>
                  <a:pt x="829859" y="239462"/>
                </a:cubicBezTo>
                <a:cubicBezTo>
                  <a:pt x="829859" y="241307"/>
                  <a:pt x="829859" y="243153"/>
                  <a:pt x="829859" y="246843"/>
                </a:cubicBezTo>
                <a:cubicBezTo>
                  <a:pt x="818353" y="246843"/>
                  <a:pt x="818353" y="246843"/>
                  <a:pt x="808285" y="246843"/>
                </a:cubicBezTo>
                <a:cubicBezTo>
                  <a:pt x="808285" y="254223"/>
                  <a:pt x="808285" y="254223"/>
                  <a:pt x="808285" y="254223"/>
                </a:cubicBezTo>
                <a:cubicBezTo>
                  <a:pt x="798217" y="254223"/>
                  <a:pt x="798217" y="246843"/>
                  <a:pt x="788148" y="239462"/>
                </a:cubicBezTo>
                <a:cubicBezTo>
                  <a:pt x="808285" y="246843"/>
                  <a:pt x="818353" y="239462"/>
                  <a:pt x="829859" y="232082"/>
                </a:cubicBezTo>
                <a:cubicBezTo>
                  <a:pt x="808285" y="232082"/>
                  <a:pt x="808285" y="232082"/>
                  <a:pt x="808285" y="232082"/>
                </a:cubicBezTo>
                <a:cubicBezTo>
                  <a:pt x="818353" y="224701"/>
                  <a:pt x="808285" y="224701"/>
                  <a:pt x="808285" y="224701"/>
                </a:cubicBezTo>
                <a:cubicBezTo>
                  <a:pt x="808285" y="217321"/>
                  <a:pt x="818353" y="224701"/>
                  <a:pt x="818353" y="217321"/>
                </a:cubicBezTo>
                <a:cubicBezTo>
                  <a:pt x="808285" y="209941"/>
                  <a:pt x="808285" y="217321"/>
                  <a:pt x="808285" y="217321"/>
                </a:cubicBezTo>
                <a:cubicBezTo>
                  <a:pt x="798217" y="217321"/>
                  <a:pt x="798217" y="224701"/>
                  <a:pt x="788148" y="224701"/>
                </a:cubicBezTo>
                <a:cubicBezTo>
                  <a:pt x="798217" y="217321"/>
                  <a:pt x="798217" y="217321"/>
                  <a:pt x="788148" y="217321"/>
                </a:cubicBezTo>
                <a:cubicBezTo>
                  <a:pt x="788148" y="217321"/>
                  <a:pt x="778080" y="217321"/>
                  <a:pt x="768012" y="217321"/>
                </a:cubicBezTo>
                <a:cubicBezTo>
                  <a:pt x="768012" y="209941"/>
                  <a:pt x="778080" y="217321"/>
                  <a:pt x="778080" y="209941"/>
                </a:cubicBezTo>
                <a:cubicBezTo>
                  <a:pt x="768012" y="202561"/>
                  <a:pt x="757944" y="209941"/>
                  <a:pt x="757944" y="217321"/>
                </a:cubicBezTo>
                <a:cubicBezTo>
                  <a:pt x="757944" y="224701"/>
                  <a:pt x="768012" y="224701"/>
                  <a:pt x="768012" y="224701"/>
                </a:cubicBezTo>
                <a:cubicBezTo>
                  <a:pt x="768012" y="239462"/>
                  <a:pt x="768012" y="232082"/>
                  <a:pt x="768012" y="239462"/>
                </a:cubicBezTo>
                <a:cubicBezTo>
                  <a:pt x="768012" y="246843"/>
                  <a:pt x="768012" y="246843"/>
                  <a:pt x="768012" y="246843"/>
                </a:cubicBezTo>
                <a:cubicBezTo>
                  <a:pt x="768012" y="239462"/>
                  <a:pt x="757944" y="239462"/>
                  <a:pt x="757944" y="239462"/>
                </a:cubicBezTo>
                <a:cubicBezTo>
                  <a:pt x="757944" y="254223"/>
                  <a:pt x="778080" y="246843"/>
                  <a:pt x="778080" y="261603"/>
                </a:cubicBezTo>
                <a:cubicBezTo>
                  <a:pt x="768012" y="261603"/>
                  <a:pt x="778080" y="270038"/>
                  <a:pt x="768012" y="270038"/>
                </a:cubicBezTo>
                <a:cubicBezTo>
                  <a:pt x="757944" y="261603"/>
                  <a:pt x="768012" y="261603"/>
                  <a:pt x="768012" y="254223"/>
                </a:cubicBezTo>
                <a:cubicBezTo>
                  <a:pt x="747876" y="254223"/>
                  <a:pt x="747876" y="246843"/>
                  <a:pt x="747876" y="232082"/>
                </a:cubicBezTo>
                <a:cubicBezTo>
                  <a:pt x="727740" y="232082"/>
                  <a:pt x="716234" y="224701"/>
                  <a:pt x="716234" y="209941"/>
                </a:cubicBezTo>
                <a:cubicBezTo>
                  <a:pt x="696098" y="209941"/>
                  <a:pt x="696098" y="209941"/>
                  <a:pt x="686029" y="209941"/>
                </a:cubicBezTo>
                <a:cubicBezTo>
                  <a:pt x="686029" y="217321"/>
                  <a:pt x="686029" y="217321"/>
                  <a:pt x="686029" y="217321"/>
                </a:cubicBezTo>
                <a:cubicBezTo>
                  <a:pt x="706166" y="209941"/>
                  <a:pt x="696098" y="232082"/>
                  <a:pt x="716234" y="224701"/>
                </a:cubicBezTo>
                <a:cubicBezTo>
                  <a:pt x="716234" y="232082"/>
                  <a:pt x="716234" y="232082"/>
                  <a:pt x="716234" y="239462"/>
                </a:cubicBezTo>
                <a:cubicBezTo>
                  <a:pt x="727740" y="239462"/>
                  <a:pt x="727740" y="239462"/>
                  <a:pt x="727740" y="239462"/>
                </a:cubicBezTo>
                <a:cubicBezTo>
                  <a:pt x="727740" y="246843"/>
                  <a:pt x="747876" y="261603"/>
                  <a:pt x="747876" y="270038"/>
                </a:cubicBezTo>
                <a:cubicBezTo>
                  <a:pt x="737808" y="261603"/>
                  <a:pt x="737808" y="254223"/>
                  <a:pt x="727740" y="254223"/>
                </a:cubicBezTo>
                <a:cubicBezTo>
                  <a:pt x="716234" y="254223"/>
                  <a:pt x="716234" y="261603"/>
                  <a:pt x="716234" y="261603"/>
                </a:cubicBezTo>
                <a:cubicBezTo>
                  <a:pt x="706166" y="261603"/>
                  <a:pt x="706166" y="254223"/>
                  <a:pt x="706166" y="246843"/>
                </a:cubicBezTo>
                <a:cubicBezTo>
                  <a:pt x="686029" y="246843"/>
                  <a:pt x="686029" y="239462"/>
                  <a:pt x="675961" y="239462"/>
                </a:cubicBezTo>
                <a:cubicBezTo>
                  <a:pt x="686029" y="232082"/>
                  <a:pt x="686029" y="232082"/>
                  <a:pt x="696098" y="224701"/>
                </a:cubicBezTo>
                <a:cubicBezTo>
                  <a:pt x="686029" y="224701"/>
                  <a:pt x="686029" y="224701"/>
                  <a:pt x="686029" y="217321"/>
                </a:cubicBezTo>
                <a:cubicBezTo>
                  <a:pt x="675961" y="217321"/>
                  <a:pt x="665893" y="209941"/>
                  <a:pt x="655825" y="217321"/>
                </a:cubicBezTo>
                <a:cubicBezTo>
                  <a:pt x="665893" y="224701"/>
                  <a:pt x="665893" y="217321"/>
                  <a:pt x="665893" y="224701"/>
                </a:cubicBezTo>
                <a:cubicBezTo>
                  <a:pt x="665893" y="232082"/>
                  <a:pt x="675961" y="232082"/>
                  <a:pt x="665893" y="239462"/>
                </a:cubicBezTo>
                <a:cubicBezTo>
                  <a:pt x="655825" y="232082"/>
                  <a:pt x="645757" y="224701"/>
                  <a:pt x="635689" y="224701"/>
                </a:cubicBezTo>
                <a:cubicBezTo>
                  <a:pt x="635689" y="217321"/>
                  <a:pt x="645757" y="209941"/>
                  <a:pt x="635689" y="209941"/>
                </a:cubicBezTo>
                <a:cubicBezTo>
                  <a:pt x="635689" y="209941"/>
                  <a:pt x="635689" y="217321"/>
                  <a:pt x="625621" y="217321"/>
                </a:cubicBezTo>
                <a:cubicBezTo>
                  <a:pt x="635689" y="217321"/>
                  <a:pt x="625621" y="232082"/>
                  <a:pt x="645757" y="232082"/>
                </a:cubicBezTo>
                <a:cubicBezTo>
                  <a:pt x="645757" y="232082"/>
                  <a:pt x="635689" y="232082"/>
                  <a:pt x="635689" y="239462"/>
                </a:cubicBezTo>
                <a:cubicBezTo>
                  <a:pt x="645757" y="239462"/>
                  <a:pt x="635689" y="246843"/>
                  <a:pt x="645757" y="246843"/>
                </a:cubicBezTo>
                <a:cubicBezTo>
                  <a:pt x="645757" y="246843"/>
                  <a:pt x="645757" y="239462"/>
                  <a:pt x="655825" y="239462"/>
                </a:cubicBezTo>
                <a:cubicBezTo>
                  <a:pt x="675961" y="239462"/>
                  <a:pt x="675961" y="254223"/>
                  <a:pt x="655825" y="254223"/>
                </a:cubicBezTo>
                <a:cubicBezTo>
                  <a:pt x="645757" y="261603"/>
                  <a:pt x="645757" y="261603"/>
                  <a:pt x="635689" y="270038"/>
                </a:cubicBezTo>
                <a:cubicBezTo>
                  <a:pt x="625621" y="270038"/>
                  <a:pt x="625621" y="270038"/>
                  <a:pt x="625621" y="270038"/>
                </a:cubicBezTo>
                <a:cubicBezTo>
                  <a:pt x="625621" y="261603"/>
                  <a:pt x="635689" y="261603"/>
                  <a:pt x="635689" y="261603"/>
                </a:cubicBezTo>
                <a:cubicBezTo>
                  <a:pt x="625621" y="261603"/>
                  <a:pt x="635689" y="254223"/>
                  <a:pt x="625621" y="254223"/>
                </a:cubicBezTo>
                <a:cubicBezTo>
                  <a:pt x="614115" y="254223"/>
                  <a:pt x="614115" y="261603"/>
                  <a:pt x="614115" y="261603"/>
                </a:cubicBezTo>
                <a:cubicBezTo>
                  <a:pt x="604047" y="261603"/>
                  <a:pt x="604047" y="254223"/>
                  <a:pt x="604047" y="254223"/>
                </a:cubicBezTo>
                <a:cubicBezTo>
                  <a:pt x="593978" y="254223"/>
                  <a:pt x="604047" y="261603"/>
                  <a:pt x="593978" y="270038"/>
                </a:cubicBezTo>
                <a:cubicBezTo>
                  <a:pt x="573842" y="270038"/>
                  <a:pt x="593978" y="246843"/>
                  <a:pt x="583910" y="232082"/>
                </a:cubicBezTo>
                <a:cubicBezTo>
                  <a:pt x="573842" y="239462"/>
                  <a:pt x="573842" y="232082"/>
                  <a:pt x="563774" y="232082"/>
                </a:cubicBezTo>
                <a:cubicBezTo>
                  <a:pt x="563774" y="239462"/>
                  <a:pt x="573842" y="239462"/>
                  <a:pt x="563774" y="239462"/>
                </a:cubicBezTo>
                <a:cubicBezTo>
                  <a:pt x="553706" y="239462"/>
                  <a:pt x="553706" y="239462"/>
                  <a:pt x="553706" y="239462"/>
                </a:cubicBezTo>
                <a:cubicBezTo>
                  <a:pt x="553706" y="246843"/>
                  <a:pt x="543638" y="246843"/>
                  <a:pt x="543638" y="254223"/>
                </a:cubicBezTo>
                <a:cubicBezTo>
                  <a:pt x="543638" y="254223"/>
                  <a:pt x="533570" y="270038"/>
                  <a:pt x="522064" y="261603"/>
                </a:cubicBezTo>
                <a:cubicBezTo>
                  <a:pt x="533570" y="261603"/>
                  <a:pt x="511996" y="254223"/>
                  <a:pt x="522064" y="246843"/>
                </a:cubicBezTo>
                <a:cubicBezTo>
                  <a:pt x="522064" y="246843"/>
                  <a:pt x="522064" y="246843"/>
                  <a:pt x="511996" y="246843"/>
                </a:cubicBezTo>
                <a:cubicBezTo>
                  <a:pt x="522064" y="254223"/>
                  <a:pt x="522064" y="254223"/>
                  <a:pt x="511996" y="254223"/>
                </a:cubicBezTo>
                <a:cubicBezTo>
                  <a:pt x="511996" y="261603"/>
                  <a:pt x="511996" y="261603"/>
                  <a:pt x="511996" y="261603"/>
                </a:cubicBezTo>
                <a:cubicBezTo>
                  <a:pt x="511996" y="261603"/>
                  <a:pt x="522064" y="261603"/>
                  <a:pt x="522064" y="270038"/>
                </a:cubicBezTo>
                <a:cubicBezTo>
                  <a:pt x="511996" y="270038"/>
                  <a:pt x="501928" y="277419"/>
                  <a:pt x="491892" y="277419"/>
                </a:cubicBezTo>
                <a:cubicBezTo>
                  <a:pt x="491892" y="270038"/>
                  <a:pt x="491892" y="270038"/>
                  <a:pt x="491892" y="270038"/>
                </a:cubicBezTo>
                <a:cubicBezTo>
                  <a:pt x="481826" y="270038"/>
                  <a:pt x="471759" y="261603"/>
                  <a:pt x="461692" y="270038"/>
                </a:cubicBezTo>
                <a:cubicBezTo>
                  <a:pt x="471759" y="270038"/>
                  <a:pt x="481826" y="270038"/>
                  <a:pt x="481826" y="277419"/>
                </a:cubicBezTo>
                <a:cubicBezTo>
                  <a:pt x="471759" y="277419"/>
                  <a:pt x="471759" y="270038"/>
                  <a:pt x="461692" y="270038"/>
                </a:cubicBezTo>
                <a:cubicBezTo>
                  <a:pt x="461692" y="277419"/>
                  <a:pt x="471759" y="277419"/>
                  <a:pt x="461692" y="284799"/>
                </a:cubicBezTo>
                <a:cubicBezTo>
                  <a:pt x="471759" y="284799"/>
                  <a:pt x="471759" y="284799"/>
                  <a:pt x="481826" y="284799"/>
                </a:cubicBezTo>
                <a:cubicBezTo>
                  <a:pt x="471759" y="292180"/>
                  <a:pt x="471759" y="299560"/>
                  <a:pt x="461692" y="299560"/>
                </a:cubicBezTo>
                <a:cubicBezTo>
                  <a:pt x="471759" y="292180"/>
                  <a:pt x="461692" y="284799"/>
                  <a:pt x="451626" y="284799"/>
                </a:cubicBezTo>
                <a:cubicBezTo>
                  <a:pt x="461692" y="292180"/>
                  <a:pt x="451626" y="292180"/>
                  <a:pt x="441559" y="292180"/>
                </a:cubicBezTo>
                <a:cubicBezTo>
                  <a:pt x="441559" y="292180"/>
                  <a:pt x="431493" y="292180"/>
                  <a:pt x="441559" y="284799"/>
                </a:cubicBezTo>
                <a:cubicBezTo>
                  <a:pt x="441559" y="284799"/>
                  <a:pt x="441559" y="292180"/>
                  <a:pt x="451626" y="284799"/>
                </a:cubicBezTo>
                <a:cubicBezTo>
                  <a:pt x="441559" y="284799"/>
                  <a:pt x="431493" y="284799"/>
                  <a:pt x="431493" y="277419"/>
                </a:cubicBezTo>
                <a:cubicBezTo>
                  <a:pt x="441559" y="277419"/>
                  <a:pt x="451626" y="284799"/>
                  <a:pt x="461692" y="277419"/>
                </a:cubicBezTo>
                <a:cubicBezTo>
                  <a:pt x="451626" y="277419"/>
                  <a:pt x="441559" y="270038"/>
                  <a:pt x="431493" y="261603"/>
                </a:cubicBezTo>
                <a:cubicBezTo>
                  <a:pt x="431493" y="270038"/>
                  <a:pt x="431493" y="270038"/>
                  <a:pt x="431493" y="270038"/>
                </a:cubicBezTo>
                <a:cubicBezTo>
                  <a:pt x="431493" y="270038"/>
                  <a:pt x="424980" y="265294"/>
                  <a:pt x="417533" y="266480"/>
                </a:cubicBezTo>
                <a:lnTo>
                  <a:pt x="410030" y="269974"/>
                </a:lnTo>
                <a:lnTo>
                  <a:pt x="410030" y="269910"/>
                </a:lnTo>
                <a:cubicBezTo>
                  <a:pt x="399964" y="269910"/>
                  <a:pt x="389915" y="277304"/>
                  <a:pt x="379926" y="277304"/>
                </a:cubicBezTo>
                <a:cubicBezTo>
                  <a:pt x="389915" y="277304"/>
                  <a:pt x="389915" y="284697"/>
                  <a:pt x="389915" y="284697"/>
                </a:cubicBezTo>
                <a:cubicBezTo>
                  <a:pt x="379926" y="284697"/>
                  <a:pt x="379926" y="284697"/>
                  <a:pt x="369859" y="284697"/>
                </a:cubicBezTo>
                <a:cubicBezTo>
                  <a:pt x="369859" y="292091"/>
                  <a:pt x="369859" y="306878"/>
                  <a:pt x="389915" y="306878"/>
                </a:cubicBezTo>
                <a:cubicBezTo>
                  <a:pt x="389915" y="299484"/>
                  <a:pt x="389915" y="299484"/>
                  <a:pt x="389915" y="299484"/>
                </a:cubicBezTo>
                <a:cubicBezTo>
                  <a:pt x="399964" y="299484"/>
                  <a:pt x="399964" y="292091"/>
                  <a:pt x="410030" y="292091"/>
                </a:cubicBezTo>
                <a:lnTo>
                  <a:pt x="410030" y="277419"/>
                </a:lnTo>
                <a:lnTo>
                  <a:pt x="419945" y="277419"/>
                </a:lnTo>
                <a:cubicBezTo>
                  <a:pt x="419945" y="284799"/>
                  <a:pt x="409877" y="292180"/>
                  <a:pt x="409877" y="299560"/>
                </a:cubicBezTo>
                <a:cubicBezTo>
                  <a:pt x="419945" y="299560"/>
                  <a:pt x="409877" y="306940"/>
                  <a:pt x="419945" y="314321"/>
                </a:cubicBezTo>
                <a:cubicBezTo>
                  <a:pt x="412404" y="314321"/>
                  <a:pt x="410506" y="318472"/>
                  <a:pt x="410034" y="320548"/>
                </a:cubicBezTo>
                <a:lnTo>
                  <a:pt x="409935" y="321593"/>
                </a:lnTo>
                <a:lnTo>
                  <a:pt x="410030" y="321576"/>
                </a:lnTo>
                <a:lnTo>
                  <a:pt x="409878" y="321693"/>
                </a:lnTo>
                <a:lnTo>
                  <a:pt x="409877" y="321701"/>
                </a:lnTo>
                <a:lnTo>
                  <a:pt x="409870" y="321701"/>
                </a:lnTo>
                <a:lnTo>
                  <a:pt x="399964" y="331681"/>
                </a:lnTo>
                <a:cubicBezTo>
                  <a:pt x="397445" y="334437"/>
                  <a:pt x="394935" y="336274"/>
                  <a:pt x="389915" y="336274"/>
                </a:cubicBezTo>
                <a:cubicBezTo>
                  <a:pt x="389915" y="330762"/>
                  <a:pt x="395595" y="325250"/>
                  <a:pt x="402623" y="322839"/>
                </a:cubicBezTo>
                <a:lnTo>
                  <a:pt x="409471" y="321665"/>
                </a:lnTo>
                <a:lnTo>
                  <a:pt x="398079" y="320663"/>
                </a:lnTo>
                <a:cubicBezTo>
                  <a:pt x="389138" y="318934"/>
                  <a:pt x="387238" y="316166"/>
                  <a:pt x="379673" y="321701"/>
                </a:cubicBezTo>
                <a:cubicBezTo>
                  <a:pt x="379673" y="321701"/>
                  <a:pt x="369605" y="321701"/>
                  <a:pt x="369605" y="314321"/>
                </a:cubicBezTo>
                <a:cubicBezTo>
                  <a:pt x="379673" y="314321"/>
                  <a:pt x="379673" y="314321"/>
                  <a:pt x="379673" y="314321"/>
                </a:cubicBezTo>
                <a:cubicBezTo>
                  <a:pt x="379673" y="306940"/>
                  <a:pt x="369605" y="299560"/>
                  <a:pt x="359537" y="299560"/>
                </a:cubicBezTo>
                <a:cubicBezTo>
                  <a:pt x="359537" y="299560"/>
                  <a:pt x="359537" y="299560"/>
                  <a:pt x="359537" y="292180"/>
                </a:cubicBezTo>
                <a:cubicBezTo>
                  <a:pt x="349469" y="292180"/>
                  <a:pt x="349469" y="292180"/>
                  <a:pt x="349469" y="284799"/>
                </a:cubicBezTo>
                <a:cubicBezTo>
                  <a:pt x="349469" y="284799"/>
                  <a:pt x="359537" y="277419"/>
                  <a:pt x="349469" y="270038"/>
                </a:cubicBezTo>
                <a:cubicBezTo>
                  <a:pt x="339401" y="277419"/>
                  <a:pt x="339401" y="270038"/>
                  <a:pt x="327894" y="277419"/>
                </a:cubicBezTo>
                <a:cubicBezTo>
                  <a:pt x="339401" y="277419"/>
                  <a:pt x="339401" y="277419"/>
                  <a:pt x="339401" y="284799"/>
                </a:cubicBezTo>
                <a:cubicBezTo>
                  <a:pt x="327894" y="277419"/>
                  <a:pt x="327894" y="277419"/>
                  <a:pt x="317826" y="277419"/>
                </a:cubicBezTo>
                <a:cubicBezTo>
                  <a:pt x="317826" y="284799"/>
                  <a:pt x="307759" y="292180"/>
                  <a:pt x="297690" y="299560"/>
                </a:cubicBezTo>
                <a:cubicBezTo>
                  <a:pt x="287623" y="306940"/>
                  <a:pt x="297690" y="306940"/>
                  <a:pt x="297690" y="314321"/>
                </a:cubicBezTo>
                <a:cubicBezTo>
                  <a:pt x="277554" y="306940"/>
                  <a:pt x="287623" y="277419"/>
                  <a:pt x="307759" y="277419"/>
                </a:cubicBezTo>
                <a:cubicBezTo>
                  <a:pt x="307759" y="270038"/>
                  <a:pt x="297690" y="277419"/>
                  <a:pt x="287623" y="277419"/>
                </a:cubicBezTo>
                <a:cubicBezTo>
                  <a:pt x="277554" y="270038"/>
                  <a:pt x="277554" y="270038"/>
                  <a:pt x="277554" y="270038"/>
                </a:cubicBezTo>
                <a:cubicBezTo>
                  <a:pt x="267486" y="261603"/>
                  <a:pt x="277554" y="270038"/>
                  <a:pt x="277554" y="277419"/>
                </a:cubicBezTo>
                <a:lnTo>
                  <a:pt x="257893" y="277419"/>
                </a:lnTo>
                <a:lnTo>
                  <a:pt x="257893" y="277481"/>
                </a:lnTo>
                <a:cubicBezTo>
                  <a:pt x="247542" y="277481"/>
                  <a:pt x="247542" y="277481"/>
                  <a:pt x="247542" y="269909"/>
                </a:cubicBezTo>
                <a:cubicBezTo>
                  <a:pt x="255329" y="269909"/>
                  <a:pt x="257233" y="269909"/>
                  <a:pt x="257719" y="273104"/>
                </a:cubicBezTo>
                <a:lnTo>
                  <a:pt x="257893" y="276960"/>
                </a:lnTo>
                <a:lnTo>
                  <a:pt x="261692" y="273020"/>
                </a:lnTo>
                <a:cubicBezTo>
                  <a:pt x="263116" y="269511"/>
                  <a:pt x="257418" y="267929"/>
                  <a:pt x="257418" y="261603"/>
                </a:cubicBezTo>
                <a:cubicBezTo>
                  <a:pt x="257418" y="261603"/>
                  <a:pt x="267486" y="261603"/>
                  <a:pt x="267486" y="254223"/>
                </a:cubicBezTo>
                <a:cubicBezTo>
                  <a:pt x="257418" y="254223"/>
                  <a:pt x="257418" y="246843"/>
                  <a:pt x="237285" y="254223"/>
                </a:cubicBezTo>
                <a:cubicBezTo>
                  <a:pt x="237285" y="261603"/>
                  <a:pt x="237285" y="261603"/>
                  <a:pt x="225794" y="270038"/>
                </a:cubicBezTo>
                <a:cubicBezTo>
                  <a:pt x="225794" y="273728"/>
                  <a:pt x="231207" y="275573"/>
                  <a:pt x="236563" y="277419"/>
                </a:cubicBezTo>
                <a:lnTo>
                  <a:pt x="241749" y="279503"/>
                </a:lnTo>
                <a:lnTo>
                  <a:pt x="242318" y="279264"/>
                </a:lnTo>
                <a:lnTo>
                  <a:pt x="243003" y="280017"/>
                </a:lnTo>
                <a:lnTo>
                  <a:pt x="243979" y="280417"/>
                </a:lnTo>
                <a:cubicBezTo>
                  <a:pt x="246022" y="281570"/>
                  <a:pt x="247352" y="282954"/>
                  <a:pt x="247352" y="284799"/>
                </a:cubicBezTo>
                <a:lnTo>
                  <a:pt x="243003" y="280017"/>
                </a:lnTo>
                <a:lnTo>
                  <a:pt x="241749" y="279503"/>
                </a:lnTo>
                <a:lnTo>
                  <a:pt x="238900" y="280647"/>
                </a:lnTo>
                <a:cubicBezTo>
                  <a:pt x="237950" y="281570"/>
                  <a:pt x="237285" y="282954"/>
                  <a:pt x="237285" y="284799"/>
                </a:cubicBezTo>
                <a:cubicBezTo>
                  <a:pt x="237285" y="284799"/>
                  <a:pt x="237285" y="284799"/>
                  <a:pt x="237285" y="292180"/>
                </a:cubicBezTo>
                <a:cubicBezTo>
                  <a:pt x="237285" y="292180"/>
                  <a:pt x="215728" y="299560"/>
                  <a:pt x="215728" y="292180"/>
                </a:cubicBezTo>
                <a:cubicBezTo>
                  <a:pt x="215728" y="284799"/>
                  <a:pt x="225794" y="292180"/>
                  <a:pt x="225794" y="284799"/>
                </a:cubicBezTo>
                <a:cubicBezTo>
                  <a:pt x="225794" y="277419"/>
                  <a:pt x="225794" y="277419"/>
                  <a:pt x="225794" y="277419"/>
                </a:cubicBezTo>
                <a:cubicBezTo>
                  <a:pt x="215728" y="277419"/>
                  <a:pt x="215728" y="277419"/>
                  <a:pt x="215728" y="277419"/>
                </a:cubicBezTo>
                <a:cubicBezTo>
                  <a:pt x="215728" y="284799"/>
                  <a:pt x="205661" y="277419"/>
                  <a:pt x="195595" y="284799"/>
                </a:cubicBezTo>
                <a:cubicBezTo>
                  <a:pt x="205661" y="292180"/>
                  <a:pt x="215728" y="292180"/>
                  <a:pt x="225794" y="299560"/>
                </a:cubicBezTo>
                <a:cubicBezTo>
                  <a:pt x="215728" y="306940"/>
                  <a:pt x="205661" y="306940"/>
                  <a:pt x="195595" y="314321"/>
                </a:cubicBezTo>
                <a:cubicBezTo>
                  <a:pt x="185528" y="306940"/>
                  <a:pt x="195595" y="306940"/>
                  <a:pt x="195595" y="306940"/>
                </a:cubicBezTo>
                <a:cubicBezTo>
                  <a:pt x="185528" y="306940"/>
                  <a:pt x="165395" y="299560"/>
                  <a:pt x="165395" y="306940"/>
                </a:cubicBezTo>
                <a:cubicBezTo>
                  <a:pt x="165395" y="306940"/>
                  <a:pt x="175461" y="306940"/>
                  <a:pt x="175461" y="314321"/>
                </a:cubicBezTo>
                <a:cubicBezTo>
                  <a:pt x="175461" y="314321"/>
                  <a:pt x="165395" y="314321"/>
                  <a:pt x="155328" y="314321"/>
                </a:cubicBezTo>
                <a:cubicBezTo>
                  <a:pt x="155328" y="314321"/>
                  <a:pt x="155328" y="306940"/>
                  <a:pt x="155328" y="299560"/>
                </a:cubicBezTo>
                <a:cubicBezTo>
                  <a:pt x="155328" y="299560"/>
                  <a:pt x="145262" y="306940"/>
                  <a:pt x="145262" y="299560"/>
                </a:cubicBezTo>
                <a:cubicBezTo>
                  <a:pt x="133771" y="306940"/>
                  <a:pt x="155328" y="306940"/>
                  <a:pt x="145262" y="314321"/>
                </a:cubicBezTo>
                <a:cubicBezTo>
                  <a:pt x="133771" y="314321"/>
                  <a:pt x="133771" y="314321"/>
                  <a:pt x="133771" y="314321"/>
                </a:cubicBezTo>
                <a:cubicBezTo>
                  <a:pt x="123656" y="292180"/>
                  <a:pt x="93453" y="314321"/>
                  <a:pt x="83384" y="314321"/>
                </a:cubicBezTo>
                <a:cubicBezTo>
                  <a:pt x="73316" y="299560"/>
                  <a:pt x="93453" y="306940"/>
                  <a:pt x="103520" y="299560"/>
                </a:cubicBezTo>
                <a:cubicBezTo>
                  <a:pt x="93453" y="299560"/>
                  <a:pt x="93453" y="299560"/>
                  <a:pt x="93453" y="299560"/>
                </a:cubicBezTo>
                <a:cubicBezTo>
                  <a:pt x="93453" y="292180"/>
                  <a:pt x="103520" y="292180"/>
                  <a:pt x="103520" y="292180"/>
                </a:cubicBezTo>
                <a:cubicBezTo>
                  <a:pt x="103520" y="284799"/>
                  <a:pt x="103520" y="284799"/>
                  <a:pt x="103520" y="284799"/>
                </a:cubicBezTo>
                <a:cubicBezTo>
                  <a:pt x="93453" y="284799"/>
                  <a:pt x="93453" y="292180"/>
                  <a:pt x="83384" y="284799"/>
                </a:cubicBezTo>
                <a:cubicBezTo>
                  <a:pt x="83384" y="284799"/>
                  <a:pt x="83384" y="277419"/>
                  <a:pt x="83384" y="270038"/>
                </a:cubicBezTo>
                <a:cubicBezTo>
                  <a:pt x="83384" y="277419"/>
                  <a:pt x="73316" y="277419"/>
                  <a:pt x="73316" y="284799"/>
                </a:cubicBezTo>
                <a:cubicBezTo>
                  <a:pt x="63248" y="284799"/>
                  <a:pt x="63248" y="284799"/>
                  <a:pt x="63248" y="284799"/>
                </a:cubicBezTo>
                <a:cubicBezTo>
                  <a:pt x="63248" y="277419"/>
                  <a:pt x="73316" y="277419"/>
                  <a:pt x="73316" y="277419"/>
                </a:cubicBezTo>
                <a:cubicBezTo>
                  <a:pt x="73316" y="270038"/>
                  <a:pt x="73316" y="270038"/>
                  <a:pt x="73316" y="261603"/>
                </a:cubicBezTo>
                <a:cubicBezTo>
                  <a:pt x="53180" y="261603"/>
                  <a:pt x="53180" y="254223"/>
                  <a:pt x="53180" y="246843"/>
                </a:cubicBezTo>
                <a:cubicBezTo>
                  <a:pt x="43112" y="254223"/>
                  <a:pt x="43112" y="261603"/>
                  <a:pt x="31606" y="270038"/>
                </a:cubicBezTo>
                <a:cubicBezTo>
                  <a:pt x="21538" y="270038"/>
                  <a:pt x="21538" y="270038"/>
                  <a:pt x="11470" y="270038"/>
                </a:cubicBezTo>
                <a:cubicBezTo>
                  <a:pt x="11470" y="284799"/>
                  <a:pt x="21538" y="284799"/>
                  <a:pt x="21538" y="284799"/>
                </a:cubicBezTo>
                <a:cubicBezTo>
                  <a:pt x="21538" y="284799"/>
                  <a:pt x="31606" y="284799"/>
                  <a:pt x="31606" y="292180"/>
                </a:cubicBezTo>
                <a:cubicBezTo>
                  <a:pt x="43112" y="299560"/>
                  <a:pt x="53180" y="306940"/>
                  <a:pt x="63248" y="306940"/>
                </a:cubicBezTo>
                <a:cubicBezTo>
                  <a:pt x="63248" y="299560"/>
                  <a:pt x="73316" y="292180"/>
                  <a:pt x="73316" y="292180"/>
                </a:cubicBezTo>
                <a:cubicBezTo>
                  <a:pt x="83384" y="292180"/>
                  <a:pt x="83384" y="292180"/>
                  <a:pt x="83384" y="292180"/>
                </a:cubicBezTo>
                <a:cubicBezTo>
                  <a:pt x="83384" y="299560"/>
                  <a:pt x="73316" y="321701"/>
                  <a:pt x="53180" y="306940"/>
                </a:cubicBezTo>
                <a:cubicBezTo>
                  <a:pt x="53180" y="314321"/>
                  <a:pt x="53180" y="314321"/>
                  <a:pt x="53180" y="314321"/>
                </a:cubicBezTo>
                <a:cubicBezTo>
                  <a:pt x="43112" y="321701"/>
                  <a:pt x="43112" y="314321"/>
                  <a:pt x="31606" y="314321"/>
                </a:cubicBezTo>
                <a:cubicBezTo>
                  <a:pt x="31606" y="306940"/>
                  <a:pt x="21538" y="299560"/>
                  <a:pt x="21538" y="299560"/>
                </a:cubicBezTo>
                <a:cubicBezTo>
                  <a:pt x="21538" y="299560"/>
                  <a:pt x="21538" y="306940"/>
                  <a:pt x="21538" y="314321"/>
                </a:cubicBezTo>
                <a:cubicBezTo>
                  <a:pt x="11470" y="314321"/>
                  <a:pt x="1402" y="314321"/>
                  <a:pt x="11470" y="321701"/>
                </a:cubicBezTo>
                <a:lnTo>
                  <a:pt x="1402" y="321701"/>
                </a:lnTo>
                <a:lnTo>
                  <a:pt x="0" y="321701"/>
                </a:lnTo>
                <a:lnTo>
                  <a:pt x="0" y="345710"/>
                </a:lnTo>
                <a:lnTo>
                  <a:pt x="11657" y="344939"/>
                </a:lnTo>
                <a:cubicBezTo>
                  <a:pt x="11657" y="336517"/>
                  <a:pt x="1517" y="336517"/>
                  <a:pt x="11657" y="329148"/>
                </a:cubicBezTo>
                <a:lnTo>
                  <a:pt x="11657" y="344939"/>
                </a:lnTo>
                <a:lnTo>
                  <a:pt x="11657" y="352308"/>
                </a:lnTo>
                <a:lnTo>
                  <a:pt x="0" y="352308"/>
                </a:lnTo>
                <a:lnTo>
                  <a:pt x="0" y="357072"/>
                </a:lnTo>
                <a:lnTo>
                  <a:pt x="3350" y="357720"/>
                </a:lnTo>
                <a:cubicBezTo>
                  <a:pt x="5352" y="358625"/>
                  <a:pt x="7703" y="359658"/>
                  <a:pt x="11455" y="359658"/>
                </a:cubicBezTo>
                <a:cubicBezTo>
                  <a:pt x="11455" y="359658"/>
                  <a:pt x="11455" y="359658"/>
                  <a:pt x="11455" y="360577"/>
                </a:cubicBezTo>
                <a:lnTo>
                  <a:pt x="11455" y="364561"/>
                </a:lnTo>
                <a:lnTo>
                  <a:pt x="19309" y="364561"/>
                </a:lnTo>
                <a:lnTo>
                  <a:pt x="21538" y="359658"/>
                </a:lnTo>
                <a:lnTo>
                  <a:pt x="24665" y="364561"/>
                </a:lnTo>
                <a:lnTo>
                  <a:pt x="52892" y="364561"/>
                </a:lnTo>
                <a:lnTo>
                  <a:pt x="53180" y="364271"/>
                </a:lnTo>
                <a:cubicBezTo>
                  <a:pt x="55697" y="361503"/>
                  <a:pt x="58214" y="359658"/>
                  <a:pt x="63248" y="359658"/>
                </a:cubicBezTo>
                <a:lnTo>
                  <a:pt x="66115" y="364561"/>
                </a:lnTo>
                <a:lnTo>
                  <a:pt x="2692000" y="364561"/>
                </a:lnTo>
                <a:lnTo>
                  <a:pt x="2679540" y="359435"/>
                </a:lnTo>
                <a:cubicBezTo>
                  <a:pt x="2699619" y="359435"/>
                  <a:pt x="2699619" y="359435"/>
                  <a:pt x="2699619" y="359435"/>
                </a:cubicBezTo>
                <a:lnTo>
                  <a:pt x="2693955" y="364561"/>
                </a:lnTo>
                <a:lnTo>
                  <a:pt x="3597947" y="364561"/>
                </a:lnTo>
                <a:lnTo>
                  <a:pt x="3597360" y="362414"/>
                </a:lnTo>
                <a:cubicBezTo>
                  <a:pt x="3596105" y="359658"/>
                  <a:pt x="3593595" y="355983"/>
                  <a:pt x="3588575" y="352308"/>
                </a:cubicBezTo>
                <a:cubicBezTo>
                  <a:pt x="3598614" y="352308"/>
                  <a:pt x="3603634" y="354146"/>
                  <a:pt x="3604889" y="356902"/>
                </a:cubicBezTo>
                <a:lnTo>
                  <a:pt x="3600134" y="364561"/>
                </a:lnTo>
                <a:lnTo>
                  <a:pt x="3650436" y="364561"/>
                </a:lnTo>
                <a:lnTo>
                  <a:pt x="3650436" y="360577"/>
                </a:lnTo>
                <a:cubicBezTo>
                  <a:pt x="3650436" y="359658"/>
                  <a:pt x="3650436" y="359658"/>
                  <a:pt x="3650436" y="359658"/>
                </a:cubicBezTo>
                <a:cubicBezTo>
                  <a:pt x="3650436" y="352308"/>
                  <a:pt x="3639078" y="359658"/>
                  <a:pt x="3639078" y="352308"/>
                </a:cubicBezTo>
                <a:cubicBezTo>
                  <a:pt x="3650436" y="352308"/>
                  <a:pt x="3650436" y="352308"/>
                  <a:pt x="3660374" y="352308"/>
                </a:cubicBezTo>
                <a:cubicBezTo>
                  <a:pt x="3660374" y="355983"/>
                  <a:pt x="3657889" y="357821"/>
                  <a:pt x="3655405" y="359658"/>
                </a:cubicBezTo>
                <a:lnTo>
                  <a:pt x="3652090" y="364561"/>
                </a:lnTo>
                <a:lnTo>
                  <a:pt x="3715107" y="364561"/>
                </a:lnTo>
                <a:lnTo>
                  <a:pt x="3712093" y="363221"/>
                </a:lnTo>
                <a:cubicBezTo>
                  <a:pt x="3710876" y="361328"/>
                  <a:pt x="3710876" y="359435"/>
                  <a:pt x="3710876" y="359435"/>
                </a:cubicBezTo>
                <a:cubicBezTo>
                  <a:pt x="3710876" y="359435"/>
                  <a:pt x="3710876" y="359435"/>
                  <a:pt x="3720610" y="359435"/>
                </a:cubicBezTo>
                <a:lnTo>
                  <a:pt x="3720610" y="364561"/>
                </a:lnTo>
                <a:lnTo>
                  <a:pt x="3801132" y="364561"/>
                </a:lnTo>
                <a:lnTo>
                  <a:pt x="3797884" y="359658"/>
                </a:lnTo>
                <a:cubicBezTo>
                  <a:pt x="3797884" y="357821"/>
                  <a:pt x="3797884" y="355983"/>
                  <a:pt x="3793016" y="352308"/>
                </a:cubicBezTo>
                <a:cubicBezTo>
                  <a:pt x="3797884" y="352308"/>
                  <a:pt x="3800318" y="355983"/>
                  <a:pt x="3801535" y="359658"/>
                </a:cubicBezTo>
                <a:lnTo>
                  <a:pt x="3802347" y="364561"/>
                </a:lnTo>
                <a:lnTo>
                  <a:pt x="3872192" y="364561"/>
                </a:lnTo>
                <a:lnTo>
                  <a:pt x="3870900" y="363221"/>
                </a:lnTo>
                <a:cubicBezTo>
                  <a:pt x="3872116" y="361328"/>
                  <a:pt x="3874550" y="359435"/>
                  <a:pt x="3874550" y="359435"/>
                </a:cubicBezTo>
                <a:lnTo>
                  <a:pt x="3874550" y="364561"/>
                </a:lnTo>
                <a:lnTo>
                  <a:pt x="4225215" y="364561"/>
                </a:lnTo>
                <a:lnTo>
                  <a:pt x="4221370" y="359435"/>
                </a:lnTo>
                <a:lnTo>
                  <a:pt x="4230606" y="360109"/>
                </a:lnTo>
                <a:lnTo>
                  <a:pt x="4232286" y="361516"/>
                </a:lnTo>
                <a:lnTo>
                  <a:pt x="4233235" y="360302"/>
                </a:lnTo>
                <a:lnTo>
                  <a:pt x="4234326" y="360381"/>
                </a:lnTo>
                <a:lnTo>
                  <a:pt x="4232423" y="364561"/>
                </a:lnTo>
                <a:lnTo>
                  <a:pt x="4450815" y="364561"/>
                </a:lnTo>
                <a:lnTo>
                  <a:pt x="4457148" y="360381"/>
                </a:lnTo>
                <a:lnTo>
                  <a:pt x="4461106" y="360008"/>
                </a:lnTo>
                <a:lnTo>
                  <a:pt x="4460415" y="361516"/>
                </a:lnTo>
                <a:lnTo>
                  <a:pt x="4465216" y="361516"/>
                </a:lnTo>
                <a:lnTo>
                  <a:pt x="4462333" y="364561"/>
                </a:lnTo>
                <a:lnTo>
                  <a:pt x="4498397" y="364561"/>
                </a:lnTo>
                <a:lnTo>
                  <a:pt x="4498827" y="363221"/>
                </a:lnTo>
                <a:cubicBezTo>
                  <a:pt x="4500044" y="361328"/>
                  <a:pt x="4502478" y="359435"/>
                  <a:pt x="4507346" y="359435"/>
                </a:cubicBezTo>
                <a:lnTo>
                  <a:pt x="4507346" y="364561"/>
                </a:lnTo>
                <a:lnTo>
                  <a:pt x="4570927" y="364561"/>
                </a:lnTo>
                <a:lnTo>
                  <a:pt x="4571496" y="363728"/>
                </a:lnTo>
                <a:lnTo>
                  <a:pt x="4576962" y="362264"/>
                </a:lnTo>
                <a:lnTo>
                  <a:pt x="4578137" y="362643"/>
                </a:lnTo>
                <a:lnTo>
                  <a:pt x="4578576" y="361831"/>
                </a:lnTo>
                <a:lnTo>
                  <a:pt x="4579150" y="361678"/>
                </a:lnTo>
                <a:lnTo>
                  <a:pt x="4579150" y="360771"/>
                </a:lnTo>
                <a:lnTo>
                  <a:pt x="4579649" y="359848"/>
                </a:lnTo>
                <a:lnTo>
                  <a:pt x="4579453" y="359445"/>
                </a:lnTo>
                <a:lnTo>
                  <a:pt x="4579441" y="359436"/>
                </a:lnTo>
                <a:lnTo>
                  <a:pt x="4579150" y="359494"/>
                </a:lnTo>
                <a:lnTo>
                  <a:pt x="4579150" y="359229"/>
                </a:lnTo>
                <a:lnTo>
                  <a:pt x="4579441" y="359436"/>
                </a:lnTo>
                <a:lnTo>
                  <a:pt x="4579448" y="359435"/>
                </a:lnTo>
                <a:lnTo>
                  <a:pt x="4579453" y="359445"/>
                </a:lnTo>
                <a:lnTo>
                  <a:pt x="4579753" y="359658"/>
                </a:lnTo>
                <a:lnTo>
                  <a:pt x="4579649" y="359848"/>
                </a:lnTo>
                <a:lnTo>
                  <a:pt x="4581017" y="362650"/>
                </a:lnTo>
                <a:cubicBezTo>
                  <a:pt x="4582429" y="363339"/>
                  <a:pt x="4584546" y="362995"/>
                  <a:pt x="4586311" y="363167"/>
                </a:cubicBezTo>
                <a:lnTo>
                  <a:pt x="4587536" y="364561"/>
                </a:lnTo>
                <a:lnTo>
                  <a:pt x="4613813" y="364561"/>
                </a:lnTo>
                <a:lnTo>
                  <a:pt x="4616138" y="363221"/>
                </a:lnTo>
                <a:lnTo>
                  <a:pt x="4631013" y="359548"/>
                </a:lnTo>
                <a:lnTo>
                  <a:pt x="4631281" y="359612"/>
                </a:lnTo>
                <a:lnTo>
                  <a:pt x="4625963" y="364561"/>
                </a:lnTo>
                <a:lnTo>
                  <a:pt x="4715183" y="364561"/>
                </a:lnTo>
                <a:lnTo>
                  <a:pt x="4713724" y="362359"/>
                </a:lnTo>
                <a:lnTo>
                  <a:pt x="4716912" y="361581"/>
                </a:lnTo>
                <a:lnTo>
                  <a:pt x="4716912" y="364561"/>
                </a:lnTo>
                <a:lnTo>
                  <a:pt x="4786567" y="364561"/>
                </a:lnTo>
                <a:lnTo>
                  <a:pt x="4786567" y="363734"/>
                </a:lnTo>
                <a:lnTo>
                  <a:pt x="4788758" y="361328"/>
                </a:lnTo>
                <a:lnTo>
                  <a:pt x="4791703" y="364561"/>
                </a:lnTo>
                <a:lnTo>
                  <a:pt x="5016858" y="364561"/>
                </a:lnTo>
                <a:lnTo>
                  <a:pt x="5013480" y="362643"/>
                </a:lnTo>
                <a:lnTo>
                  <a:pt x="5015033" y="361581"/>
                </a:lnTo>
                <a:lnTo>
                  <a:pt x="5018084" y="364561"/>
                </a:lnTo>
                <a:lnTo>
                  <a:pt x="11966276" y="364561"/>
                </a:lnTo>
                <a:lnTo>
                  <a:pt x="11953816" y="359435"/>
                </a:lnTo>
                <a:cubicBezTo>
                  <a:pt x="11973895" y="359435"/>
                  <a:pt x="11973895" y="359435"/>
                  <a:pt x="11973895" y="359435"/>
                </a:cubicBezTo>
                <a:lnTo>
                  <a:pt x="11968231" y="364561"/>
                </a:lnTo>
                <a:lnTo>
                  <a:pt x="12192000" y="364561"/>
                </a:lnTo>
                <a:lnTo>
                  <a:pt x="12192000" y="262502"/>
                </a:lnTo>
                <a:lnTo>
                  <a:pt x="12188376" y="261488"/>
                </a:lnTo>
                <a:cubicBezTo>
                  <a:pt x="12188376" y="254118"/>
                  <a:pt x="12178337" y="254118"/>
                  <a:pt x="12178337" y="254118"/>
                </a:cubicBezTo>
                <a:cubicBezTo>
                  <a:pt x="12183357" y="252276"/>
                  <a:pt x="12186494" y="251816"/>
                  <a:pt x="12188690" y="252161"/>
                </a:cubicBezTo>
                <a:lnTo>
                  <a:pt x="12192000" y="254186"/>
                </a:lnTo>
                <a:lnTo>
                  <a:pt x="12192000" y="240868"/>
                </a:lnTo>
                <a:lnTo>
                  <a:pt x="12184472" y="242852"/>
                </a:lnTo>
                <a:cubicBezTo>
                  <a:pt x="12178134" y="242852"/>
                  <a:pt x="12173063" y="242852"/>
                  <a:pt x="12178134" y="246526"/>
                </a:cubicBezTo>
                <a:cubicBezTo>
                  <a:pt x="12178134" y="253875"/>
                  <a:pt x="12167993" y="239177"/>
                  <a:pt x="12167993" y="239177"/>
                </a:cubicBezTo>
                <a:cubicBezTo>
                  <a:pt x="12167993" y="231828"/>
                  <a:pt x="12167993" y="239177"/>
                  <a:pt x="12178134" y="239177"/>
                </a:cubicBezTo>
                <a:cubicBezTo>
                  <a:pt x="12178134" y="233665"/>
                  <a:pt x="12178134" y="232287"/>
                  <a:pt x="12182412" y="228843"/>
                </a:cubicBezTo>
                <a:lnTo>
                  <a:pt x="12186732" y="225627"/>
                </a:lnTo>
                <a:lnTo>
                  <a:pt x="12183189" y="222856"/>
                </a:lnTo>
                <a:lnTo>
                  <a:pt x="12179167" y="217352"/>
                </a:lnTo>
                <a:lnTo>
                  <a:pt x="12192000" y="217352"/>
                </a:lnTo>
                <a:lnTo>
                  <a:pt x="12192000" y="215349"/>
                </a:lnTo>
                <a:lnTo>
                  <a:pt x="12181474" y="214158"/>
                </a:lnTo>
                <a:lnTo>
                  <a:pt x="12178813" y="216868"/>
                </a:lnTo>
                <a:lnTo>
                  <a:pt x="12178470" y="216399"/>
                </a:lnTo>
                <a:cubicBezTo>
                  <a:pt x="12176267" y="214092"/>
                  <a:pt x="12173121" y="211786"/>
                  <a:pt x="12168087" y="209941"/>
                </a:cubicBezTo>
                <a:cubicBezTo>
                  <a:pt x="12168087" y="217321"/>
                  <a:pt x="12178155" y="217321"/>
                  <a:pt x="12168087" y="217321"/>
                </a:cubicBezTo>
                <a:cubicBezTo>
                  <a:pt x="12158019" y="217321"/>
                  <a:pt x="12158019" y="217321"/>
                  <a:pt x="12158019" y="209941"/>
                </a:cubicBezTo>
                <a:cubicBezTo>
                  <a:pt x="12147951" y="209941"/>
                  <a:pt x="12158019" y="217321"/>
                  <a:pt x="12147951" y="217321"/>
                </a:cubicBezTo>
                <a:cubicBezTo>
                  <a:pt x="12147951" y="209941"/>
                  <a:pt x="12136445" y="209941"/>
                  <a:pt x="12136445" y="202561"/>
                </a:cubicBezTo>
                <a:cubicBezTo>
                  <a:pt x="12147951" y="202561"/>
                  <a:pt x="12147951" y="202561"/>
                  <a:pt x="12147951" y="202561"/>
                </a:cubicBezTo>
                <a:cubicBezTo>
                  <a:pt x="12136445" y="194126"/>
                  <a:pt x="12136445" y="202561"/>
                  <a:pt x="12126376" y="202561"/>
                </a:cubicBezTo>
                <a:cubicBezTo>
                  <a:pt x="12136445" y="209941"/>
                  <a:pt x="12126376" y="209941"/>
                  <a:pt x="12126376" y="217321"/>
                </a:cubicBezTo>
                <a:cubicBezTo>
                  <a:pt x="12147951" y="217321"/>
                  <a:pt x="12158019" y="217321"/>
                  <a:pt x="12168087" y="224701"/>
                </a:cubicBezTo>
                <a:cubicBezTo>
                  <a:pt x="12178155" y="224701"/>
                  <a:pt x="12178155" y="224701"/>
                  <a:pt x="12178155" y="224701"/>
                </a:cubicBezTo>
                <a:cubicBezTo>
                  <a:pt x="12158019" y="232082"/>
                  <a:pt x="12147951" y="224701"/>
                  <a:pt x="12136445" y="224701"/>
                </a:cubicBezTo>
                <a:cubicBezTo>
                  <a:pt x="12126376" y="224701"/>
                  <a:pt x="12126376" y="232082"/>
                  <a:pt x="12116308" y="239462"/>
                </a:cubicBezTo>
                <a:cubicBezTo>
                  <a:pt x="12116308" y="239462"/>
                  <a:pt x="12116308" y="239462"/>
                  <a:pt x="12116308" y="232082"/>
                </a:cubicBezTo>
                <a:cubicBezTo>
                  <a:pt x="12116308" y="232082"/>
                  <a:pt x="12126376" y="232082"/>
                  <a:pt x="12116308" y="224701"/>
                </a:cubicBezTo>
                <a:cubicBezTo>
                  <a:pt x="12116308" y="232082"/>
                  <a:pt x="12096172" y="239462"/>
                  <a:pt x="12106240" y="246843"/>
                </a:cubicBezTo>
                <a:lnTo>
                  <a:pt x="12086505" y="246843"/>
                </a:lnTo>
                <a:lnTo>
                  <a:pt x="12087981" y="249866"/>
                </a:lnTo>
                <a:cubicBezTo>
                  <a:pt x="12090719" y="251203"/>
                  <a:pt x="12096195" y="248530"/>
                  <a:pt x="12096195" y="253875"/>
                </a:cubicBezTo>
                <a:cubicBezTo>
                  <a:pt x="12088893" y="253875"/>
                  <a:pt x="12087068" y="253875"/>
                  <a:pt x="12086612" y="250869"/>
                </a:cubicBezTo>
                <a:lnTo>
                  <a:pt x="12086463" y="246843"/>
                </a:lnTo>
                <a:lnTo>
                  <a:pt x="12086104" y="246843"/>
                </a:lnTo>
                <a:cubicBezTo>
                  <a:pt x="12086104" y="239462"/>
                  <a:pt x="12086104" y="239462"/>
                  <a:pt x="12086104" y="232082"/>
                </a:cubicBezTo>
                <a:cubicBezTo>
                  <a:pt x="12076036" y="239462"/>
                  <a:pt x="12065968" y="224701"/>
                  <a:pt x="12065968" y="232082"/>
                </a:cubicBezTo>
                <a:cubicBezTo>
                  <a:pt x="12065968" y="232082"/>
                  <a:pt x="12055900" y="224701"/>
                  <a:pt x="12065968" y="224701"/>
                </a:cubicBezTo>
                <a:cubicBezTo>
                  <a:pt x="12076036" y="224701"/>
                  <a:pt x="12076036" y="224701"/>
                  <a:pt x="12076036" y="217321"/>
                </a:cubicBezTo>
                <a:cubicBezTo>
                  <a:pt x="12065968" y="209941"/>
                  <a:pt x="12076036" y="224701"/>
                  <a:pt x="12065968" y="217321"/>
                </a:cubicBezTo>
                <a:cubicBezTo>
                  <a:pt x="12065968" y="217321"/>
                  <a:pt x="12055900" y="209941"/>
                  <a:pt x="12065968" y="202561"/>
                </a:cubicBezTo>
                <a:cubicBezTo>
                  <a:pt x="12055900" y="202561"/>
                  <a:pt x="12045832" y="202561"/>
                  <a:pt x="12045832" y="209941"/>
                </a:cubicBezTo>
                <a:cubicBezTo>
                  <a:pt x="12065968" y="209941"/>
                  <a:pt x="12065968" y="224701"/>
                  <a:pt x="12045832" y="224701"/>
                </a:cubicBezTo>
                <a:cubicBezTo>
                  <a:pt x="12045832" y="217321"/>
                  <a:pt x="12034326" y="209941"/>
                  <a:pt x="12024257" y="209941"/>
                </a:cubicBezTo>
                <a:cubicBezTo>
                  <a:pt x="12034326" y="217321"/>
                  <a:pt x="12034326" y="217321"/>
                  <a:pt x="12024257" y="217321"/>
                </a:cubicBezTo>
                <a:cubicBezTo>
                  <a:pt x="12024257" y="232082"/>
                  <a:pt x="12034326" y="232082"/>
                  <a:pt x="12024257" y="246843"/>
                </a:cubicBezTo>
                <a:cubicBezTo>
                  <a:pt x="12034326" y="246843"/>
                  <a:pt x="12045832" y="246843"/>
                  <a:pt x="12045832" y="246843"/>
                </a:cubicBezTo>
                <a:cubicBezTo>
                  <a:pt x="12045832" y="254223"/>
                  <a:pt x="12045832" y="254223"/>
                  <a:pt x="12045832" y="254223"/>
                </a:cubicBezTo>
                <a:cubicBezTo>
                  <a:pt x="12034326" y="246843"/>
                  <a:pt x="12024257" y="246843"/>
                  <a:pt x="12014189" y="246843"/>
                </a:cubicBezTo>
                <a:cubicBezTo>
                  <a:pt x="12014189" y="254223"/>
                  <a:pt x="12014189" y="254223"/>
                  <a:pt x="12014189" y="254223"/>
                </a:cubicBezTo>
                <a:cubicBezTo>
                  <a:pt x="12014189" y="239462"/>
                  <a:pt x="12004121" y="239462"/>
                  <a:pt x="12004121" y="232082"/>
                </a:cubicBezTo>
                <a:cubicBezTo>
                  <a:pt x="12014189" y="232082"/>
                  <a:pt x="12014189" y="239462"/>
                  <a:pt x="12014189" y="239462"/>
                </a:cubicBezTo>
                <a:cubicBezTo>
                  <a:pt x="12014189" y="239462"/>
                  <a:pt x="12014189" y="232082"/>
                  <a:pt x="12024257" y="232082"/>
                </a:cubicBezTo>
                <a:cubicBezTo>
                  <a:pt x="12014189" y="217321"/>
                  <a:pt x="12004121" y="209941"/>
                  <a:pt x="11994053" y="202561"/>
                </a:cubicBezTo>
                <a:cubicBezTo>
                  <a:pt x="11983985" y="194126"/>
                  <a:pt x="11983985" y="194126"/>
                  <a:pt x="11983985" y="194126"/>
                </a:cubicBezTo>
                <a:cubicBezTo>
                  <a:pt x="11973917" y="194126"/>
                  <a:pt x="11973917" y="194126"/>
                  <a:pt x="11973917" y="202561"/>
                </a:cubicBezTo>
                <a:cubicBezTo>
                  <a:pt x="11983985" y="202561"/>
                  <a:pt x="11983985" y="209941"/>
                  <a:pt x="11994053" y="209941"/>
                </a:cubicBezTo>
                <a:cubicBezTo>
                  <a:pt x="11994053" y="209941"/>
                  <a:pt x="11983985" y="209941"/>
                  <a:pt x="11983985" y="217321"/>
                </a:cubicBezTo>
                <a:cubicBezTo>
                  <a:pt x="11973917" y="217321"/>
                  <a:pt x="11973917" y="209941"/>
                  <a:pt x="11973917" y="209941"/>
                </a:cubicBezTo>
                <a:cubicBezTo>
                  <a:pt x="11973917" y="217321"/>
                  <a:pt x="11963849" y="202561"/>
                  <a:pt x="11953781" y="209941"/>
                </a:cubicBezTo>
                <a:cubicBezTo>
                  <a:pt x="11953781" y="217321"/>
                  <a:pt x="11963849" y="209941"/>
                  <a:pt x="11963849" y="217321"/>
                </a:cubicBezTo>
                <a:cubicBezTo>
                  <a:pt x="11953781" y="217321"/>
                  <a:pt x="11942275" y="224701"/>
                  <a:pt x="11932207" y="224701"/>
                </a:cubicBezTo>
                <a:cubicBezTo>
                  <a:pt x="11932207" y="217321"/>
                  <a:pt x="11942275" y="217321"/>
                  <a:pt x="11953781" y="217321"/>
                </a:cubicBezTo>
                <a:lnTo>
                  <a:pt x="11953781" y="209941"/>
                </a:lnTo>
                <a:lnTo>
                  <a:pt x="11953781" y="207174"/>
                </a:lnTo>
                <a:cubicBezTo>
                  <a:pt x="11953781" y="204406"/>
                  <a:pt x="11953781" y="202561"/>
                  <a:pt x="11953781" y="202561"/>
                </a:cubicBezTo>
                <a:cubicBezTo>
                  <a:pt x="11953781" y="194126"/>
                  <a:pt x="11963849" y="202561"/>
                  <a:pt x="11953781" y="194126"/>
                </a:cubicBezTo>
                <a:cubicBezTo>
                  <a:pt x="11942275" y="194126"/>
                  <a:pt x="11942275" y="194126"/>
                  <a:pt x="11942275" y="194126"/>
                </a:cubicBezTo>
                <a:cubicBezTo>
                  <a:pt x="11953781" y="209941"/>
                  <a:pt x="11922138" y="217321"/>
                  <a:pt x="11912071" y="217321"/>
                </a:cubicBezTo>
                <a:lnTo>
                  <a:pt x="11912076" y="217315"/>
                </a:lnTo>
                <a:lnTo>
                  <a:pt x="11906420" y="221347"/>
                </a:lnTo>
                <a:cubicBezTo>
                  <a:pt x="11901666" y="224479"/>
                  <a:pt x="11899765" y="224479"/>
                  <a:pt x="11892159" y="224479"/>
                </a:cubicBezTo>
                <a:cubicBezTo>
                  <a:pt x="11882018" y="224479"/>
                  <a:pt x="11892159" y="217056"/>
                  <a:pt x="11882018" y="209632"/>
                </a:cubicBezTo>
                <a:cubicBezTo>
                  <a:pt x="11892159" y="209632"/>
                  <a:pt x="11892159" y="209632"/>
                  <a:pt x="11892159" y="202209"/>
                </a:cubicBezTo>
                <a:cubicBezTo>
                  <a:pt x="11892159" y="202209"/>
                  <a:pt x="11892159" y="202209"/>
                  <a:pt x="11902300" y="202209"/>
                </a:cubicBezTo>
                <a:cubicBezTo>
                  <a:pt x="11894694" y="207777"/>
                  <a:pt x="11904201" y="209169"/>
                  <a:pt x="11909430" y="212648"/>
                </a:cubicBezTo>
                <a:lnTo>
                  <a:pt x="11912397" y="216992"/>
                </a:lnTo>
                <a:lnTo>
                  <a:pt x="11922139" y="207174"/>
                </a:lnTo>
                <a:lnTo>
                  <a:pt x="11931039" y="203096"/>
                </a:lnTo>
                <a:lnTo>
                  <a:pt x="11929690" y="195180"/>
                </a:lnTo>
                <a:cubicBezTo>
                  <a:pt x="11924656" y="192281"/>
                  <a:pt x="11917105" y="190436"/>
                  <a:pt x="11912071" y="186746"/>
                </a:cubicBezTo>
                <a:cubicBezTo>
                  <a:pt x="11902003" y="186746"/>
                  <a:pt x="11902003" y="186746"/>
                  <a:pt x="11891934" y="186746"/>
                </a:cubicBezTo>
                <a:cubicBezTo>
                  <a:pt x="11891934" y="186746"/>
                  <a:pt x="11891934" y="194126"/>
                  <a:pt x="11891934" y="202561"/>
                </a:cubicBezTo>
                <a:cubicBezTo>
                  <a:pt x="11881867" y="202561"/>
                  <a:pt x="11881867" y="194126"/>
                  <a:pt x="11871798" y="194126"/>
                </a:cubicBezTo>
                <a:lnTo>
                  <a:pt x="11871798" y="209941"/>
                </a:lnTo>
                <a:lnTo>
                  <a:pt x="11871798" y="217321"/>
                </a:lnTo>
                <a:cubicBezTo>
                  <a:pt x="11881867" y="217321"/>
                  <a:pt x="11881867" y="217321"/>
                  <a:pt x="11881867" y="224701"/>
                </a:cubicBezTo>
                <a:cubicBezTo>
                  <a:pt x="11871798" y="217321"/>
                  <a:pt x="11881867" y="232082"/>
                  <a:pt x="11871798" y="232082"/>
                </a:cubicBezTo>
                <a:cubicBezTo>
                  <a:pt x="11871798" y="224701"/>
                  <a:pt x="11861731" y="224701"/>
                  <a:pt x="11861731" y="217321"/>
                </a:cubicBezTo>
                <a:cubicBezTo>
                  <a:pt x="11861731" y="209941"/>
                  <a:pt x="11871798" y="217321"/>
                  <a:pt x="11871798" y="209941"/>
                </a:cubicBezTo>
                <a:cubicBezTo>
                  <a:pt x="11861731" y="209941"/>
                  <a:pt x="11871798" y="202561"/>
                  <a:pt x="11861731" y="194126"/>
                </a:cubicBezTo>
                <a:cubicBezTo>
                  <a:pt x="11851663" y="209941"/>
                  <a:pt x="11840156" y="186746"/>
                  <a:pt x="11820019" y="194126"/>
                </a:cubicBezTo>
                <a:cubicBezTo>
                  <a:pt x="11830088" y="194126"/>
                  <a:pt x="11830088" y="194126"/>
                  <a:pt x="11830088" y="202561"/>
                </a:cubicBezTo>
                <a:cubicBezTo>
                  <a:pt x="11820019" y="202561"/>
                  <a:pt x="11840156" y="224701"/>
                  <a:pt x="11820019" y="224701"/>
                </a:cubicBezTo>
                <a:cubicBezTo>
                  <a:pt x="11820019" y="232082"/>
                  <a:pt x="11830088" y="239462"/>
                  <a:pt x="11830088" y="239462"/>
                </a:cubicBezTo>
                <a:cubicBezTo>
                  <a:pt x="11830088" y="246843"/>
                  <a:pt x="11840156" y="246843"/>
                  <a:pt x="11840156" y="254223"/>
                </a:cubicBezTo>
                <a:cubicBezTo>
                  <a:pt x="11830088" y="246843"/>
                  <a:pt x="11830088" y="246843"/>
                  <a:pt x="11830088" y="239462"/>
                </a:cubicBezTo>
                <a:cubicBezTo>
                  <a:pt x="11830088" y="239462"/>
                  <a:pt x="11820019" y="246843"/>
                  <a:pt x="11820019" y="232082"/>
                </a:cubicBezTo>
                <a:lnTo>
                  <a:pt x="11809982" y="231264"/>
                </a:lnTo>
                <a:lnTo>
                  <a:pt x="11809952" y="232082"/>
                </a:lnTo>
                <a:lnTo>
                  <a:pt x="11809785" y="231248"/>
                </a:lnTo>
                <a:lnTo>
                  <a:pt x="11808693" y="231159"/>
                </a:lnTo>
                <a:cubicBezTo>
                  <a:pt x="11804917" y="230237"/>
                  <a:pt x="11799883" y="228392"/>
                  <a:pt x="11789816" y="224701"/>
                </a:cubicBezTo>
                <a:cubicBezTo>
                  <a:pt x="11789816" y="232082"/>
                  <a:pt x="11789816" y="232082"/>
                  <a:pt x="11789816" y="232082"/>
                </a:cubicBezTo>
                <a:cubicBezTo>
                  <a:pt x="11789816" y="232082"/>
                  <a:pt x="11779748" y="232082"/>
                  <a:pt x="11779748" y="224701"/>
                </a:cubicBezTo>
                <a:cubicBezTo>
                  <a:pt x="11779748" y="217321"/>
                  <a:pt x="11789816" y="217321"/>
                  <a:pt x="11789816" y="209941"/>
                </a:cubicBezTo>
                <a:cubicBezTo>
                  <a:pt x="11779748" y="202561"/>
                  <a:pt x="11779748" y="209941"/>
                  <a:pt x="11779748" y="202561"/>
                </a:cubicBezTo>
                <a:cubicBezTo>
                  <a:pt x="11769679" y="202561"/>
                  <a:pt x="11769679" y="202561"/>
                  <a:pt x="11769679" y="202561"/>
                </a:cubicBezTo>
                <a:cubicBezTo>
                  <a:pt x="11759612" y="202561"/>
                  <a:pt x="11769679" y="209941"/>
                  <a:pt x="11769679" y="217321"/>
                </a:cubicBezTo>
                <a:cubicBezTo>
                  <a:pt x="11748105" y="224701"/>
                  <a:pt x="11748105" y="209941"/>
                  <a:pt x="11759612" y="194126"/>
                </a:cubicBezTo>
                <a:cubicBezTo>
                  <a:pt x="11769679" y="194126"/>
                  <a:pt x="11769679" y="194126"/>
                  <a:pt x="11769679" y="194126"/>
                </a:cubicBezTo>
                <a:cubicBezTo>
                  <a:pt x="11779748" y="186746"/>
                  <a:pt x="11759612" y="194126"/>
                  <a:pt x="11759612" y="186746"/>
                </a:cubicBezTo>
                <a:cubicBezTo>
                  <a:pt x="11769679" y="186746"/>
                  <a:pt x="11769679" y="186746"/>
                  <a:pt x="11759612" y="179365"/>
                </a:cubicBezTo>
                <a:cubicBezTo>
                  <a:pt x="11748105" y="186746"/>
                  <a:pt x="11738037" y="179365"/>
                  <a:pt x="11727969" y="171985"/>
                </a:cubicBezTo>
                <a:cubicBezTo>
                  <a:pt x="11727969" y="179365"/>
                  <a:pt x="11727969" y="179365"/>
                  <a:pt x="11727969" y="179365"/>
                </a:cubicBezTo>
                <a:cubicBezTo>
                  <a:pt x="11727969" y="179365"/>
                  <a:pt x="11727969" y="179365"/>
                  <a:pt x="11723721" y="182479"/>
                </a:cubicBezTo>
                <a:lnTo>
                  <a:pt x="11717926" y="186727"/>
                </a:lnTo>
                <a:lnTo>
                  <a:pt x="11725182" y="190793"/>
                </a:lnTo>
                <a:cubicBezTo>
                  <a:pt x="11732312" y="193574"/>
                  <a:pt x="11738016" y="192184"/>
                  <a:pt x="11738016" y="186620"/>
                </a:cubicBezTo>
                <a:cubicBezTo>
                  <a:pt x="11738016" y="186620"/>
                  <a:pt x="11748157" y="186620"/>
                  <a:pt x="11748157" y="194038"/>
                </a:cubicBezTo>
                <a:cubicBezTo>
                  <a:pt x="11738016" y="194038"/>
                  <a:pt x="11738016" y="194038"/>
                  <a:pt x="11738016" y="194038"/>
                </a:cubicBezTo>
                <a:lnTo>
                  <a:pt x="11738016" y="202516"/>
                </a:lnTo>
                <a:lnTo>
                  <a:pt x="11738016" y="206093"/>
                </a:lnTo>
                <a:cubicBezTo>
                  <a:pt x="11735481" y="209934"/>
                  <a:pt x="11732946" y="213643"/>
                  <a:pt x="11738016" y="217352"/>
                </a:cubicBezTo>
                <a:cubicBezTo>
                  <a:pt x="11730411" y="217352"/>
                  <a:pt x="11728509" y="209007"/>
                  <a:pt x="11732312" y="204834"/>
                </a:cubicBezTo>
                <a:lnTo>
                  <a:pt x="11738016" y="202516"/>
                </a:lnTo>
                <a:lnTo>
                  <a:pt x="11730569" y="201076"/>
                </a:lnTo>
                <a:cubicBezTo>
                  <a:pt x="11728192" y="200165"/>
                  <a:pt x="11725974" y="198873"/>
                  <a:pt x="11724072" y="197350"/>
                </a:cubicBezTo>
                <a:lnTo>
                  <a:pt x="11717901" y="186901"/>
                </a:lnTo>
                <a:lnTo>
                  <a:pt x="11717901" y="209941"/>
                </a:lnTo>
                <a:cubicBezTo>
                  <a:pt x="11717901" y="211786"/>
                  <a:pt x="11718530" y="213169"/>
                  <a:pt x="11719474" y="214207"/>
                </a:cubicBezTo>
                <a:lnTo>
                  <a:pt x="11722794" y="216310"/>
                </a:lnTo>
                <a:lnTo>
                  <a:pt x="11727969" y="217321"/>
                </a:lnTo>
                <a:cubicBezTo>
                  <a:pt x="11727969" y="217321"/>
                  <a:pt x="11725452" y="217321"/>
                  <a:pt x="11722935" y="216399"/>
                </a:cubicBezTo>
                <a:lnTo>
                  <a:pt x="11722794" y="216310"/>
                </a:lnTo>
                <a:lnTo>
                  <a:pt x="11716170" y="215014"/>
                </a:lnTo>
                <a:cubicBezTo>
                  <a:pt x="11707203" y="210863"/>
                  <a:pt x="11705316" y="202561"/>
                  <a:pt x="11697765" y="202561"/>
                </a:cubicBezTo>
                <a:cubicBezTo>
                  <a:pt x="11697765" y="209941"/>
                  <a:pt x="11697765" y="209941"/>
                  <a:pt x="11697765" y="209941"/>
                </a:cubicBezTo>
                <a:cubicBezTo>
                  <a:pt x="11690214" y="209941"/>
                  <a:pt x="11688326" y="214092"/>
                  <a:pt x="11683607" y="216168"/>
                </a:cubicBezTo>
                <a:lnTo>
                  <a:pt x="11681834" y="216510"/>
                </a:lnTo>
                <a:lnTo>
                  <a:pt x="11677576" y="217352"/>
                </a:lnTo>
                <a:lnTo>
                  <a:pt x="11677595" y="217294"/>
                </a:lnTo>
                <a:lnTo>
                  <a:pt x="11676056" y="216053"/>
                </a:lnTo>
                <a:cubicBezTo>
                  <a:pt x="11673224" y="213631"/>
                  <a:pt x="11667560" y="208097"/>
                  <a:pt x="11667560" y="202561"/>
                </a:cubicBezTo>
                <a:cubicBezTo>
                  <a:pt x="11657492" y="209941"/>
                  <a:pt x="11657492" y="209941"/>
                  <a:pt x="11657492" y="209941"/>
                </a:cubicBezTo>
                <a:cubicBezTo>
                  <a:pt x="11657492" y="211786"/>
                  <a:pt x="11657492" y="213169"/>
                  <a:pt x="11657313" y="214207"/>
                </a:cubicBezTo>
                <a:lnTo>
                  <a:pt x="11657058" y="214651"/>
                </a:lnTo>
                <a:lnTo>
                  <a:pt x="11657313" y="214553"/>
                </a:lnTo>
                <a:cubicBezTo>
                  <a:pt x="11660010" y="213631"/>
                  <a:pt x="11662527" y="213631"/>
                  <a:pt x="11667560" y="217321"/>
                </a:cubicBezTo>
                <a:cubicBezTo>
                  <a:pt x="11667560" y="217321"/>
                  <a:pt x="11667560" y="219166"/>
                  <a:pt x="11667560" y="221934"/>
                </a:cubicBezTo>
                <a:lnTo>
                  <a:pt x="11667560" y="224701"/>
                </a:lnTo>
                <a:lnTo>
                  <a:pt x="11667560" y="232082"/>
                </a:lnTo>
                <a:cubicBezTo>
                  <a:pt x="11667560" y="239462"/>
                  <a:pt x="11667560" y="239462"/>
                  <a:pt x="11667560" y="239462"/>
                </a:cubicBezTo>
                <a:cubicBezTo>
                  <a:pt x="11657492" y="239462"/>
                  <a:pt x="11657492" y="239462"/>
                  <a:pt x="11657492" y="239462"/>
                </a:cubicBezTo>
                <a:cubicBezTo>
                  <a:pt x="11657492" y="246843"/>
                  <a:pt x="11657492" y="254223"/>
                  <a:pt x="11667560" y="261603"/>
                </a:cubicBezTo>
                <a:cubicBezTo>
                  <a:pt x="11657492" y="261603"/>
                  <a:pt x="11645986" y="261603"/>
                  <a:pt x="11645986" y="270038"/>
                </a:cubicBezTo>
                <a:cubicBezTo>
                  <a:pt x="11645986" y="261603"/>
                  <a:pt x="11635918" y="261603"/>
                  <a:pt x="11635918" y="261603"/>
                </a:cubicBezTo>
                <a:cubicBezTo>
                  <a:pt x="11635918" y="261603"/>
                  <a:pt x="11657492" y="261603"/>
                  <a:pt x="11657492" y="254223"/>
                </a:cubicBezTo>
                <a:cubicBezTo>
                  <a:pt x="11645986" y="254223"/>
                  <a:pt x="11645986" y="254223"/>
                  <a:pt x="11645986" y="254223"/>
                </a:cubicBezTo>
                <a:cubicBezTo>
                  <a:pt x="11645986" y="254223"/>
                  <a:pt x="11657492" y="254223"/>
                  <a:pt x="11645986" y="246843"/>
                </a:cubicBezTo>
                <a:cubicBezTo>
                  <a:pt x="11635918" y="246843"/>
                  <a:pt x="11635918" y="246843"/>
                  <a:pt x="11635918" y="239462"/>
                </a:cubicBezTo>
                <a:cubicBezTo>
                  <a:pt x="11645986" y="239462"/>
                  <a:pt x="11625850" y="232082"/>
                  <a:pt x="11635918" y="232082"/>
                </a:cubicBezTo>
                <a:cubicBezTo>
                  <a:pt x="11645986" y="239462"/>
                  <a:pt x="11645986" y="232082"/>
                  <a:pt x="11657492" y="232082"/>
                </a:cubicBezTo>
                <a:cubicBezTo>
                  <a:pt x="11667560" y="224701"/>
                  <a:pt x="11667560" y="224701"/>
                  <a:pt x="11667560" y="224701"/>
                </a:cubicBezTo>
                <a:cubicBezTo>
                  <a:pt x="11657492" y="224701"/>
                  <a:pt x="11657492" y="224701"/>
                  <a:pt x="11645986" y="232082"/>
                </a:cubicBezTo>
                <a:cubicBezTo>
                  <a:pt x="11645986" y="224701"/>
                  <a:pt x="11635918" y="224701"/>
                  <a:pt x="11635918" y="224701"/>
                </a:cubicBezTo>
                <a:cubicBezTo>
                  <a:pt x="11635918" y="221011"/>
                  <a:pt x="11641312" y="217321"/>
                  <a:pt x="11644009" y="213631"/>
                </a:cubicBezTo>
                <a:lnTo>
                  <a:pt x="11636201" y="202948"/>
                </a:lnTo>
                <a:lnTo>
                  <a:pt x="11636201" y="217083"/>
                </a:lnTo>
                <a:cubicBezTo>
                  <a:pt x="11626114" y="209688"/>
                  <a:pt x="11616026" y="209688"/>
                  <a:pt x="11616026" y="224479"/>
                </a:cubicBezTo>
                <a:cubicBezTo>
                  <a:pt x="11605939" y="217083"/>
                  <a:pt x="11616026" y="209688"/>
                  <a:pt x="11616026" y="202292"/>
                </a:cubicBezTo>
                <a:cubicBezTo>
                  <a:pt x="11610983" y="202292"/>
                  <a:pt x="11608461" y="204141"/>
                  <a:pt x="11605939" y="206915"/>
                </a:cubicBezTo>
                <a:lnTo>
                  <a:pt x="11604366" y="208499"/>
                </a:lnTo>
                <a:lnTo>
                  <a:pt x="11605939" y="209688"/>
                </a:lnTo>
                <a:lnTo>
                  <a:pt x="11603524" y="209349"/>
                </a:lnTo>
                <a:lnTo>
                  <a:pt x="11595851" y="217083"/>
                </a:lnTo>
                <a:cubicBezTo>
                  <a:pt x="11595851" y="224479"/>
                  <a:pt x="11595851" y="231875"/>
                  <a:pt x="11595851" y="239270"/>
                </a:cubicBezTo>
                <a:cubicBezTo>
                  <a:pt x="11595851" y="246666"/>
                  <a:pt x="11605939" y="261457"/>
                  <a:pt x="11595851" y="269910"/>
                </a:cubicBezTo>
                <a:cubicBezTo>
                  <a:pt x="11605939" y="261457"/>
                  <a:pt x="11595851" y="254062"/>
                  <a:pt x="11595851" y="246666"/>
                </a:cubicBezTo>
                <a:cubicBezTo>
                  <a:pt x="11585763" y="246666"/>
                  <a:pt x="11585763" y="246666"/>
                  <a:pt x="11585763" y="254062"/>
                </a:cubicBezTo>
                <a:cubicBezTo>
                  <a:pt x="11585763" y="261457"/>
                  <a:pt x="11595851" y="254062"/>
                  <a:pt x="11585763" y="261457"/>
                </a:cubicBezTo>
                <a:cubicBezTo>
                  <a:pt x="11575676" y="261457"/>
                  <a:pt x="11585763" y="261457"/>
                  <a:pt x="11575676" y="269910"/>
                </a:cubicBezTo>
                <a:cubicBezTo>
                  <a:pt x="11565588" y="261457"/>
                  <a:pt x="11565588" y="246666"/>
                  <a:pt x="11554060" y="246666"/>
                </a:cubicBezTo>
                <a:cubicBezTo>
                  <a:pt x="11565588" y="239270"/>
                  <a:pt x="11575676" y="261457"/>
                  <a:pt x="11585763" y="261457"/>
                </a:cubicBezTo>
                <a:cubicBezTo>
                  <a:pt x="11575676" y="254062"/>
                  <a:pt x="11585763" y="239270"/>
                  <a:pt x="11585763" y="239270"/>
                </a:cubicBezTo>
                <a:cubicBezTo>
                  <a:pt x="11585763" y="224479"/>
                  <a:pt x="11605939" y="217083"/>
                  <a:pt x="11585763" y="209688"/>
                </a:cubicBezTo>
                <a:cubicBezTo>
                  <a:pt x="11585763" y="204141"/>
                  <a:pt x="11591438" y="206915"/>
                  <a:pt x="11598531" y="208648"/>
                </a:cubicBezTo>
                <a:lnTo>
                  <a:pt x="11603524" y="209349"/>
                </a:lnTo>
                <a:lnTo>
                  <a:pt x="11604366" y="208499"/>
                </a:lnTo>
                <a:lnTo>
                  <a:pt x="11600107" y="205280"/>
                </a:lnTo>
                <a:cubicBezTo>
                  <a:pt x="11595851" y="201764"/>
                  <a:pt x="11595851" y="200179"/>
                  <a:pt x="11595851" y="193840"/>
                </a:cubicBezTo>
                <a:cubicBezTo>
                  <a:pt x="11595851" y="186444"/>
                  <a:pt x="11595851" y="186444"/>
                  <a:pt x="11595851" y="186444"/>
                </a:cubicBezTo>
                <a:cubicBezTo>
                  <a:pt x="11595851" y="179048"/>
                  <a:pt x="11605939" y="186444"/>
                  <a:pt x="11605939" y="186444"/>
                </a:cubicBezTo>
                <a:cubicBezTo>
                  <a:pt x="11605939" y="186444"/>
                  <a:pt x="11605939" y="186444"/>
                  <a:pt x="11605939" y="193840"/>
                </a:cubicBezTo>
                <a:cubicBezTo>
                  <a:pt x="11605939" y="193840"/>
                  <a:pt x="11605939" y="186444"/>
                  <a:pt x="11616026" y="186444"/>
                </a:cubicBezTo>
                <a:cubicBezTo>
                  <a:pt x="11626114" y="186444"/>
                  <a:pt x="11626114" y="186444"/>
                  <a:pt x="11626114" y="186444"/>
                </a:cubicBezTo>
                <a:cubicBezTo>
                  <a:pt x="11626114" y="186444"/>
                  <a:pt x="11626114" y="193840"/>
                  <a:pt x="11636201" y="193840"/>
                </a:cubicBezTo>
                <a:lnTo>
                  <a:pt x="11636201" y="201897"/>
                </a:lnTo>
                <a:lnTo>
                  <a:pt x="11637492" y="198870"/>
                </a:lnTo>
                <a:cubicBezTo>
                  <a:pt x="11640323" y="197289"/>
                  <a:pt x="11645986" y="200452"/>
                  <a:pt x="11645986" y="194126"/>
                </a:cubicBezTo>
                <a:cubicBezTo>
                  <a:pt x="11645986" y="186746"/>
                  <a:pt x="11625850" y="179365"/>
                  <a:pt x="11635918" y="171985"/>
                </a:cubicBezTo>
                <a:cubicBezTo>
                  <a:pt x="11635918" y="179365"/>
                  <a:pt x="11645986" y="179365"/>
                  <a:pt x="11645986" y="179365"/>
                </a:cubicBezTo>
                <a:cubicBezTo>
                  <a:pt x="11645986" y="186746"/>
                  <a:pt x="11645986" y="186746"/>
                  <a:pt x="11645986" y="186746"/>
                </a:cubicBezTo>
                <a:cubicBezTo>
                  <a:pt x="11645986" y="194126"/>
                  <a:pt x="11657492" y="194126"/>
                  <a:pt x="11657492" y="194126"/>
                </a:cubicBezTo>
                <a:cubicBezTo>
                  <a:pt x="11657492" y="202561"/>
                  <a:pt x="11657492" y="202561"/>
                  <a:pt x="11657492" y="202561"/>
                </a:cubicBezTo>
                <a:cubicBezTo>
                  <a:pt x="11667560" y="202561"/>
                  <a:pt x="11667560" y="202561"/>
                  <a:pt x="11667560" y="202561"/>
                </a:cubicBezTo>
                <a:cubicBezTo>
                  <a:pt x="11657492" y="194126"/>
                  <a:pt x="11677629" y="186746"/>
                  <a:pt x="11667560" y="186746"/>
                </a:cubicBezTo>
                <a:cubicBezTo>
                  <a:pt x="11667560" y="179365"/>
                  <a:pt x="11667560" y="179365"/>
                  <a:pt x="11667560" y="179365"/>
                </a:cubicBezTo>
                <a:cubicBezTo>
                  <a:pt x="11657492" y="179365"/>
                  <a:pt x="11657492" y="186746"/>
                  <a:pt x="11657492" y="179365"/>
                </a:cubicBezTo>
                <a:cubicBezTo>
                  <a:pt x="11657492" y="179365"/>
                  <a:pt x="11657492" y="179365"/>
                  <a:pt x="11657492" y="171985"/>
                </a:cubicBezTo>
                <a:cubicBezTo>
                  <a:pt x="11645986" y="179365"/>
                  <a:pt x="11645986" y="171985"/>
                  <a:pt x="11635918" y="164604"/>
                </a:cubicBezTo>
                <a:cubicBezTo>
                  <a:pt x="11635918" y="171985"/>
                  <a:pt x="11625850" y="164604"/>
                  <a:pt x="11625850" y="171985"/>
                </a:cubicBezTo>
                <a:cubicBezTo>
                  <a:pt x="11618299" y="166450"/>
                  <a:pt x="11610748" y="160914"/>
                  <a:pt x="11598949" y="161606"/>
                </a:cubicBezTo>
                <a:cubicBezTo>
                  <a:pt x="11595016" y="161836"/>
                  <a:pt x="11590612" y="162759"/>
                  <a:pt x="11585578" y="164604"/>
                </a:cubicBezTo>
                <a:cubicBezTo>
                  <a:pt x="11585578" y="164604"/>
                  <a:pt x="11595646" y="164604"/>
                  <a:pt x="11595646" y="171985"/>
                </a:cubicBezTo>
                <a:cubicBezTo>
                  <a:pt x="11575510" y="171985"/>
                  <a:pt x="11565442" y="164604"/>
                  <a:pt x="11553935" y="164604"/>
                </a:cubicBezTo>
                <a:cubicBezTo>
                  <a:pt x="11553935" y="171985"/>
                  <a:pt x="11575510" y="164604"/>
                  <a:pt x="11565442" y="179365"/>
                </a:cubicBezTo>
                <a:cubicBezTo>
                  <a:pt x="11575510" y="179365"/>
                  <a:pt x="11575510" y="171985"/>
                  <a:pt x="11585578" y="171985"/>
                </a:cubicBezTo>
                <a:cubicBezTo>
                  <a:pt x="11585578" y="179365"/>
                  <a:pt x="11595646" y="179365"/>
                  <a:pt x="11595646" y="186746"/>
                </a:cubicBezTo>
                <a:cubicBezTo>
                  <a:pt x="11585578" y="186746"/>
                  <a:pt x="11585578" y="186746"/>
                  <a:pt x="11575510" y="194126"/>
                </a:cubicBezTo>
                <a:cubicBezTo>
                  <a:pt x="11575510" y="194126"/>
                  <a:pt x="11585578" y="209941"/>
                  <a:pt x="11565442" y="202561"/>
                </a:cubicBezTo>
                <a:cubicBezTo>
                  <a:pt x="11565442" y="194126"/>
                  <a:pt x="11553935" y="202561"/>
                  <a:pt x="11553935" y="202561"/>
                </a:cubicBezTo>
                <a:cubicBezTo>
                  <a:pt x="11553935" y="209941"/>
                  <a:pt x="11565442" y="209941"/>
                  <a:pt x="11565442" y="217321"/>
                </a:cubicBezTo>
                <a:cubicBezTo>
                  <a:pt x="11565442" y="209941"/>
                  <a:pt x="11565442" y="209941"/>
                  <a:pt x="11565442" y="209941"/>
                </a:cubicBezTo>
                <a:cubicBezTo>
                  <a:pt x="11585578" y="217321"/>
                  <a:pt x="11543867" y="232082"/>
                  <a:pt x="11575510" y="232082"/>
                </a:cubicBezTo>
                <a:cubicBezTo>
                  <a:pt x="11565442" y="239462"/>
                  <a:pt x="11565442" y="239462"/>
                  <a:pt x="11565442" y="239462"/>
                </a:cubicBezTo>
                <a:cubicBezTo>
                  <a:pt x="11553935" y="232082"/>
                  <a:pt x="11565442" y="224701"/>
                  <a:pt x="11553935" y="217321"/>
                </a:cubicBezTo>
                <a:cubicBezTo>
                  <a:pt x="11543867" y="217321"/>
                  <a:pt x="11543867" y="224701"/>
                  <a:pt x="11543867" y="224701"/>
                </a:cubicBezTo>
                <a:cubicBezTo>
                  <a:pt x="11543867" y="219166"/>
                  <a:pt x="11543867" y="217782"/>
                  <a:pt x="11543867" y="214323"/>
                </a:cubicBezTo>
                <a:lnTo>
                  <a:pt x="11543867" y="211606"/>
                </a:lnTo>
                <a:lnTo>
                  <a:pt x="11541193" y="212132"/>
                </a:lnTo>
                <a:lnTo>
                  <a:pt x="11533911" y="209974"/>
                </a:lnTo>
                <a:lnTo>
                  <a:pt x="11532412" y="214158"/>
                </a:lnTo>
                <a:cubicBezTo>
                  <a:pt x="11529588" y="217352"/>
                  <a:pt x="11523941" y="217352"/>
                  <a:pt x="11523941" y="217352"/>
                </a:cubicBezTo>
                <a:cubicBezTo>
                  <a:pt x="11513901" y="217352"/>
                  <a:pt x="11513901" y="209781"/>
                  <a:pt x="11513901" y="209781"/>
                </a:cubicBezTo>
                <a:cubicBezTo>
                  <a:pt x="11523941" y="209781"/>
                  <a:pt x="11523941" y="209781"/>
                  <a:pt x="11533980" y="209781"/>
                </a:cubicBezTo>
                <a:lnTo>
                  <a:pt x="11533928" y="209927"/>
                </a:lnTo>
                <a:lnTo>
                  <a:pt x="11542609" y="209019"/>
                </a:lnTo>
                <a:cubicBezTo>
                  <a:pt x="11543867" y="208096"/>
                  <a:pt x="11543867" y="206251"/>
                  <a:pt x="11543867" y="202561"/>
                </a:cubicBezTo>
                <a:cubicBezTo>
                  <a:pt x="11533799" y="202561"/>
                  <a:pt x="11533799" y="202561"/>
                  <a:pt x="11533799" y="194126"/>
                </a:cubicBezTo>
                <a:cubicBezTo>
                  <a:pt x="11523731" y="194126"/>
                  <a:pt x="11523731" y="202561"/>
                  <a:pt x="11523731" y="202561"/>
                </a:cubicBezTo>
                <a:cubicBezTo>
                  <a:pt x="11513663" y="202561"/>
                  <a:pt x="11513663" y="194126"/>
                  <a:pt x="11503595" y="194126"/>
                </a:cubicBezTo>
                <a:cubicBezTo>
                  <a:pt x="11503595" y="202561"/>
                  <a:pt x="11493527" y="209941"/>
                  <a:pt x="11503595" y="209941"/>
                </a:cubicBezTo>
                <a:cubicBezTo>
                  <a:pt x="11488493" y="209941"/>
                  <a:pt x="11496044" y="218244"/>
                  <a:pt x="11496516" y="222395"/>
                </a:cubicBezTo>
                <a:lnTo>
                  <a:pt x="11493813" y="224481"/>
                </a:lnTo>
                <a:lnTo>
                  <a:pt x="11493823" y="224479"/>
                </a:lnTo>
                <a:lnTo>
                  <a:pt x="11493674" y="224588"/>
                </a:lnTo>
                <a:lnTo>
                  <a:pt x="11493527" y="224701"/>
                </a:lnTo>
                <a:lnTo>
                  <a:pt x="11493526" y="224696"/>
                </a:lnTo>
                <a:lnTo>
                  <a:pt x="11487861" y="228856"/>
                </a:lnTo>
                <a:cubicBezTo>
                  <a:pt x="11483155" y="232051"/>
                  <a:pt x="11481273" y="232051"/>
                  <a:pt x="11473743" y="232051"/>
                </a:cubicBezTo>
                <a:cubicBezTo>
                  <a:pt x="11473743" y="224479"/>
                  <a:pt x="11473743" y="224479"/>
                  <a:pt x="11473743" y="224479"/>
                </a:cubicBezTo>
                <a:cubicBezTo>
                  <a:pt x="11481273" y="230158"/>
                  <a:pt x="11483155" y="227318"/>
                  <a:pt x="11487861" y="225544"/>
                </a:cubicBezTo>
                <a:lnTo>
                  <a:pt x="11493504" y="224536"/>
                </a:lnTo>
                <a:lnTo>
                  <a:pt x="11493370" y="223548"/>
                </a:lnTo>
                <a:cubicBezTo>
                  <a:pt x="11492898" y="221473"/>
                  <a:pt x="11491010" y="217321"/>
                  <a:pt x="11483459" y="217321"/>
                </a:cubicBezTo>
                <a:cubicBezTo>
                  <a:pt x="11483459" y="217321"/>
                  <a:pt x="11493527" y="224701"/>
                  <a:pt x="11483459" y="224701"/>
                </a:cubicBezTo>
                <a:cubicBezTo>
                  <a:pt x="11483459" y="221011"/>
                  <a:pt x="11480942" y="219166"/>
                  <a:pt x="11478425" y="218244"/>
                </a:cubicBezTo>
                <a:lnTo>
                  <a:pt x="11473732" y="217384"/>
                </a:lnTo>
                <a:lnTo>
                  <a:pt x="11472146" y="221716"/>
                </a:lnTo>
                <a:cubicBezTo>
                  <a:pt x="11469271" y="225161"/>
                  <a:pt x="11463521" y="226539"/>
                  <a:pt x="11463521" y="232051"/>
                </a:cubicBezTo>
                <a:cubicBezTo>
                  <a:pt x="11451839" y="232051"/>
                  <a:pt x="11451839" y="232051"/>
                  <a:pt x="11451839" y="232051"/>
                </a:cubicBezTo>
                <a:cubicBezTo>
                  <a:pt x="11451839" y="224702"/>
                  <a:pt x="11451839" y="224702"/>
                  <a:pt x="11451839" y="217352"/>
                </a:cubicBezTo>
                <a:cubicBezTo>
                  <a:pt x="11460600" y="217352"/>
                  <a:pt x="11462791" y="221486"/>
                  <a:pt x="11467651" y="220453"/>
                </a:cubicBezTo>
                <a:lnTo>
                  <a:pt x="11473695" y="217377"/>
                </a:lnTo>
                <a:lnTo>
                  <a:pt x="11473391" y="217321"/>
                </a:lnTo>
                <a:cubicBezTo>
                  <a:pt x="11483459" y="209941"/>
                  <a:pt x="11493527" y="209941"/>
                  <a:pt x="11493527" y="202561"/>
                </a:cubicBezTo>
                <a:cubicBezTo>
                  <a:pt x="11483459" y="202561"/>
                  <a:pt x="11483459" y="202561"/>
                  <a:pt x="11473391" y="202561"/>
                </a:cubicBezTo>
                <a:cubicBezTo>
                  <a:pt x="11473391" y="194126"/>
                  <a:pt x="11473391" y="194126"/>
                  <a:pt x="11473391" y="186746"/>
                </a:cubicBezTo>
                <a:cubicBezTo>
                  <a:pt x="11463323" y="186746"/>
                  <a:pt x="11463323" y="194126"/>
                  <a:pt x="11451816" y="194126"/>
                </a:cubicBezTo>
                <a:cubicBezTo>
                  <a:pt x="11441748" y="194126"/>
                  <a:pt x="11451816" y="194126"/>
                  <a:pt x="11441748" y="202561"/>
                </a:cubicBezTo>
                <a:cubicBezTo>
                  <a:pt x="11451816" y="202561"/>
                  <a:pt x="11451816" y="202561"/>
                  <a:pt x="11451816" y="202561"/>
                </a:cubicBezTo>
                <a:cubicBezTo>
                  <a:pt x="11463323" y="209941"/>
                  <a:pt x="11451816" y="209941"/>
                  <a:pt x="11451816" y="217321"/>
                </a:cubicBezTo>
                <a:cubicBezTo>
                  <a:pt x="11441748" y="217321"/>
                  <a:pt x="11451816" y="224701"/>
                  <a:pt x="11441748" y="224701"/>
                </a:cubicBezTo>
                <a:cubicBezTo>
                  <a:pt x="11441748" y="217321"/>
                  <a:pt x="11451816" y="217321"/>
                  <a:pt x="11451816" y="217321"/>
                </a:cubicBezTo>
                <a:cubicBezTo>
                  <a:pt x="11441748" y="209941"/>
                  <a:pt x="11441748" y="217321"/>
                  <a:pt x="11431680" y="224701"/>
                </a:cubicBezTo>
                <a:cubicBezTo>
                  <a:pt x="11431680" y="224701"/>
                  <a:pt x="11431680" y="217321"/>
                  <a:pt x="11421612" y="224701"/>
                </a:cubicBezTo>
                <a:cubicBezTo>
                  <a:pt x="11421612" y="224701"/>
                  <a:pt x="11421612" y="224701"/>
                  <a:pt x="11421612" y="232082"/>
                </a:cubicBezTo>
                <a:cubicBezTo>
                  <a:pt x="11431680" y="239462"/>
                  <a:pt x="11441748" y="239462"/>
                  <a:pt x="11441748" y="239462"/>
                </a:cubicBezTo>
                <a:cubicBezTo>
                  <a:pt x="11431680" y="239462"/>
                  <a:pt x="11421612" y="239462"/>
                  <a:pt x="11421612" y="239462"/>
                </a:cubicBezTo>
                <a:cubicBezTo>
                  <a:pt x="11421612" y="239462"/>
                  <a:pt x="11424130" y="241307"/>
                  <a:pt x="11425388" y="244075"/>
                </a:cubicBezTo>
                <a:lnTo>
                  <a:pt x="11422396" y="252117"/>
                </a:lnTo>
                <a:lnTo>
                  <a:pt x="11431759" y="261447"/>
                </a:lnTo>
                <a:cubicBezTo>
                  <a:pt x="11421618" y="261447"/>
                  <a:pt x="11411477" y="261447"/>
                  <a:pt x="11401337" y="254098"/>
                </a:cubicBezTo>
                <a:cubicBezTo>
                  <a:pt x="11401337" y="246749"/>
                  <a:pt x="11411477" y="254098"/>
                  <a:pt x="11411477" y="254098"/>
                </a:cubicBezTo>
                <a:cubicBezTo>
                  <a:pt x="11421618" y="254098"/>
                  <a:pt x="11411477" y="254098"/>
                  <a:pt x="11411477" y="246749"/>
                </a:cubicBezTo>
                <a:cubicBezTo>
                  <a:pt x="11414013" y="246749"/>
                  <a:pt x="11415914" y="247208"/>
                  <a:pt x="11417499" y="248012"/>
                </a:cubicBezTo>
                <a:lnTo>
                  <a:pt x="11419986" y="250022"/>
                </a:lnTo>
                <a:lnTo>
                  <a:pt x="11418309" y="245689"/>
                </a:lnTo>
                <a:cubicBezTo>
                  <a:pt x="11412173" y="239462"/>
                  <a:pt x="11398959" y="239462"/>
                  <a:pt x="11391408" y="239462"/>
                </a:cubicBezTo>
                <a:cubicBezTo>
                  <a:pt x="11391408" y="246843"/>
                  <a:pt x="11391408" y="246843"/>
                  <a:pt x="11391408" y="246843"/>
                </a:cubicBezTo>
                <a:cubicBezTo>
                  <a:pt x="11391408" y="246843"/>
                  <a:pt x="11381340" y="246843"/>
                  <a:pt x="11381340" y="239462"/>
                </a:cubicBezTo>
                <a:cubicBezTo>
                  <a:pt x="11381340" y="254223"/>
                  <a:pt x="11381340" y="254223"/>
                  <a:pt x="11381340" y="270038"/>
                </a:cubicBezTo>
                <a:cubicBezTo>
                  <a:pt x="11381340" y="270038"/>
                  <a:pt x="11371272" y="261603"/>
                  <a:pt x="11371272" y="270038"/>
                </a:cubicBezTo>
                <a:cubicBezTo>
                  <a:pt x="11371272" y="277419"/>
                  <a:pt x="11391408" y="270038"/>
                  <a:pt x="11391408" y="277419"/>
                </a:cubicBezTo>
                <a:cubicBezTo>
                  <a:pt x="11381340" y="270038"/>
                  <a:pt x="11371272" y="277419"/>
                  <a:pt x="11371272" y="277419"/>
                </a:cubicBezTo>
                <a:cubicBezTo>
                  <a:pt x="11371272" y="270038"/>
                  <a:pt x="11359765" y="254223"/>
                  <a:pt x="11349697" y="261603"/>
                </a:cubicBezTo>
                <a:cubicBezTo>
                  <a:pt x="11349697" y="254223"/>
                  <a:pt x="11349697" y="254223"/>
                  <a:pt x="11349697" y="254223"/>
                </a:cubicBezTo>
                <a:cubicBezTo>
                  <a:pt x="11349697" y="246843"/>
                  <a:pt x="11339630" y="246843"/>
                  <a:pt x="11339630" y="239462"/>
                </a:cubicBezTo>
                <a:cubicBezTo>
                  <a:pt x="11359765" y="239462"/>
                  <a:pt x="11339630" y="239462"/>
                  <a:pt x="11349697" y="232082"/>
                </a:cubicBezTo>
                <a:cubicBezTo>
                  <a:pt x="11349697" y="232082"/>
                  <a:pt x="11349697" y="239462"/>
                  <a:pt x="11359765" y="239462"/>
                </a:cubicBezTo>
                <a:cubicBezTo>
                  <a:pt x="11371272" y="239462"/>
                  <a:pt x="11371272" y="239462"/>
                  <a:pt x="11381340" y="239462"/>
                </a:cubicBezTo>
                <a:cubicBezTo>
                  <a:pt x="11381340" y="239462"/>
                  <a:pt x="11371272" y="239462"/>
                  <a:pt x="11371272" y="232082"/>
                </a:cubicBezTo>
                <a:cubicBezTo>
                  <a:pt x="11359765" y="232082"/>
                  <a:pt x="11359765" y="224701"/>
                  <a:pt x="11349697" y="224701"/>
                </a:cubicBezTo>
                <a:cubicBezTo>
                  <a:pt x="11349697" y="224701"/>
                  <a:pt x="11349697" y="232082"/>
                  <a:pt x="11339630" y="232082"/>
                </a:cubicBezTo>
                <a:cubicBezTo>
                  <a:pt x="11339630" y="224701"/>
                  <a:pt x="11329561" y="232082"/>
                  <a:pt x="11329561" y="224701"/>
                </a:cubicBezTo>
                <a:cubicBezTo>
                  <a:pt x="11339630" y="224701"/>
                  <a:pt x="11339630" y="217321"/>
                  <a:pt x="11339630" y="217321"/>
                </a:cubicBezTo>
                <a:cubicBezTo>
                  <a:pt x="11349697" y="217321"/>
                  <a:pt x="11349697" y="217321"/>
                  <a:pt x="11359765" y="224701"/>
                </a:cubicBezTo>
                <a:lnTo>
                  <a:pt x="11359765" y="205675"/>
                </a:lnTo>
                <a:cubicBezTo>
                  <a:pt x="11359765" y="206021"/>
                  <a:pt x="11359765" y="205790"/>
                  <a:pt x="11359765" y="205328"/>
                </a:cubicBezTo>
                <a:lnTo>
                  <a:pt x="11359765" y="203599"/>
                </a:lnTo>
                <a:cubicBezTo>
                  <a:pt x="11359765" y="203022"/>
                  <a:pt x="11359765" y="202561"/>
                  <a:pt x="11359765" y="202561"/>
                </a:cubicBezTo>
                <a:cubicBezTo>
                  <a:pt x="11349697" y="202561"/>
                  <a:pt x="11339630" y="202561"/>
                  <a:pt x="11339630" y="202561"/>
                </a:cubicBezTo>
                <a:cubicBezTo>
                  <a:pt x="11339630" y="202561"/>
                  <a:pt x="11349697" y="202561"/>
                  <a:pt x="11349697" y="209941"/>
                </a:cubicBezTo>
                <a:cubicBezTo>
                  <a:pt x="11342147" y="209941"/>
                  <a:pt x="11334596" y="209941"/>
                  <a:pt x="11327044" y="213054"/>
                </a:cubicBezTo>
                <a:lnTo>
                  <a:pt x="11319604" y="217259"/>
                </a:lnTo>
                <a:lnTo>
                  <a:pt x="11323577" y="222182"/>
                </a:lnTo>
                <a:cubicBezTo>
                  <a:pt x="11325146" y="223560"/>
                  <a:pt x="11327029" y="224479"/>
                  <a:pt x="11329538" y="224479"/>
                </a:cubicBezTo>
                <a:cubicBezTo>
                  <a:pt x="11319499" y="224479"/>
                  <a:pt x="11329538" y="231828"/>
                  <a:pt x="11329538" y="239177"/>
                </a:cubicBezTo>
                <a:cubicBezTo>
                  <a:pt x="11319499" y="239177"/>
                  <a:pt x="11319499" y="231828"/>
                  <a:pt x="11319499" y="224479"/>
                </a:cubicBezTo>
                <a:cubicBezTo>
                  <a:pt x="11319499" y="224479"/>
                  <a:pt x="11313852" y="224479"/>
                  <a:pt x="11315264" y="221378"/>
                </a:cubicBezTo>
                <a:lnTo>
                  <a:pt x="11319454" y="217175"/>
                </a:lnTo>
                <a:lnTo>
                  <a:pt x="11319442" y="217130"/>
                </a:lnTo>
                <a:lnTo>
                  <a:pt x="11309459" y="217130"/>
                </a:lnTo>
                <a:cubicBezTo>
                  <a:pt x="11309459" y="217130"/>
                  <a:pt x="11319499" y="231828"/>
                  <a:pt x="11309459" y="231828"/>
                </a:cubicBezTo>
                <a:cubicBezTo>
                  <a:pt x="11309459" y="231828"/>
                  <a:pt x="11309459" y="217130"/>
                  <a:pt x="11299420" y="224479"/>
                </a:cubicBezTo>
                <a:cubicBezTo>
                  <a:pt x="11289380" y="217130"/>
                  <a:pt x="11309459" y="217130"/>
                  <a:pt x="11309459" y="209781"/>
                </a:cubicBezTo>
                <a:cubicBezTo>
                  <a:pt x="11311970" y="209781"/>
                  <a:pt x="11313852" y="210699"/>
                  <a:pt x="11315421" y="212077"/>
                </a:cubicBezTo>
                <a:lnTo>
                  <a:pt x="11319414" y="217024"/>
                </a:lnTo>
                <a:lnTo>
                  <a:pt x="11317635" y="210373"/>
                </a:lnTo>
                <a:cubicBezTo>
                  <a:pt x="11314184" y="204580"/>
                  <a:pt x="11306751" y="201642"/>
                  <a:pt x="11302503" y="196119"/>
                </a:cubicBezTo>
                <a:lnTo>
                  <a:pt x="11299488" y="187134"/>
                </a:lnTo>
                <a:lnTo>
                  <a:pt x="11309459" y="186769"/>
                </a:lnTo>
                <a:cubicBezTo>
                  <a:pt x="11299403" y="179346"/>
                  <a:pt x="11299403" y="171923"/>
                  <a:pt x="11289346" y="171923"/>
                </a:cubicBezTo>
                <a:cubicBezTo>
                  <a:pt x="11289346" y="179346"/>
                  <a:pt x="11279290" y="171923"/>
                  <a:pt x="11269233" y="179346"/>
                </a:cubicBezTo>
                <a:cubicBezTo>
                  <a:pt x="11276776" y="179346"/>
                  <a:pt x="11273004" y="183521"/>
                  <a:pt x="11265799" y="185609"/>
                </a:cubicBezTo>
                <a:lnTo>
                  <a:pt x="11258220" y="186700"/>
                </a:lnTo>
                <a:lnTo>
                  <a:pt x="11259444" y="179365"/>
                </a:lnTo>
                <a:cubicBezTo>
                  <a:pt x="11258006" y="173830"/>
                  <a:pt x="11252613" y="168295"/>
                  <a:pt x="11247578" y="164604"/>
                </a:cubicBezTo>
                <a:cubicBezTo>
                  <a:pt x="11237511" y="164604"/>
                  <a:pt x="11227442" y="171985"/>
                  <a:pt x="11227442" y="179365"/>
                </a:cubicBezTo>
                <a:lnTo>
                  <a:pt x="11247396" y="179365"/>
                </a:lnTo>
                <a:lnTo>
                  <a:pt x="11247396" y="179494"/>
                </a:lnTo>
                <a:lnTo>
                  <a:pt x="11248005" y="179494"/>
                </a:lnTo>
                <a:lnTo>
                  <a:pt x="11248005" y="179049"/>
                </a:lnTo>
                <a:lnTo>
                  <a:pt x="11247396" y="179049"/>
                </a:lnTo>
                <a:lnTo>
                  <a:pt x="11247396" y="179328"/>
                </a:lnTo>
                <a:lnTo>
                  <a:pt x="11241916" y="178212"/>
                </a:lnTo>
                <a:cubicBezTo>
                  <a:pt x="11238140" y="176136"/>
                  <a:pt x="11240027" y="171985"/>
                  <a:pt x="11247578" y="171985"/>
                </a:cubicBezTo>
                <a:cubicBezTo>
                  <a:pt x="11247578" y="171985"/>
                  <a:pt x="11247578" y="179365"/>
                  <a:pt x="11257647" y="179365"/>
                </a:cubicBezTo>
                <a:cubicBezTo>
                  <a:pt x="11247578" y="186746"/>
                  <a:pt x="11247578" y="186746"/>
                  <a:pt x="11237511" y="186746"/>
                </a:cubicBezTo>
                <a:cubicBezTo>
                  <a:pt x="11247578" y="186746"/>
                  <a:pt x="11247578" y="194126"/>
                  <a:pt x="11247578" y="194126"/>
                </a:cubicBezTo>
                <a:lnTo>
                  <a:pt x="11257740" y="187664"/>
                </a:lnTo>
                <a:lnTo>
                  <a:pt x="11257740" y="191061"/>
                </a:lnTo>
                <a:cubicBezTo>
                  <a:pt x="11257740" y="194192"/>
                  <a:pt x="11257740" y="194192"/>
                  <a:pt x="11257740" y="194192"/>
                </a:cubicBezTo>
                <a:cubicBezTo>
                  <a:pt x="11268515" y="190481"/>
                  <a:pt x="11276417" y="188625"/>
                  <a:pt x="11284139" y="187697"/>
                </a:cubicBezTo>
                <a:lnTo>
                  <a:pt x="11299183" y="187146"/>
                </a:lnTo>
                <a:lnTo>
                  <a:pt x="11289289" y="209941"/>
                </a:lnTo>
                <a:cubicBezTo>
                  <a:pt x="11289289" y="209941"/>
                  <a:pt x="11299357" y="209941"/>
                  <a:pt x="11299357" y="217321"/>
                </a:cubicBezTo>
                <a:cubicBezTo>
                  <a:pt x="11299357" y="217321"/>
                  <a:pt x="11289289" y="209941"/>
                  <a:pt x="11279221" y="209941"/>
                </a:cubicBezTo>
                <a:cubicBezTo>
                  <a:pt x="11269153" y="202561"/>
                  <a:pt x="11257647" y="202561"/>
                  <a:pt x="11247578" y="194126"/>
                </a:cubicBezTo>
                <a:cubicBezTo>
                  <a:pt x="11237511" y="194126"/>
                  <a:pt x="11237511" y="202561"/>
                  <a:pt x="11227442" y="194126"/>
                </a:cubicBezTo>
                <a:cubicBezTo>
                  <a:pt x="11217374" y="202561"/>
                  <a:pt x="11227442" y="202561"/>
                  <a:pt x="11227442" y="209941"/>
                </a:cubicBezTo>
                <a:cubicBezTo>
                  <a:pt x="11217374" y="209941"/>
                  <a:pt x="11217374" y="202561"/>
                  <a:pt x="11217374" y="202561"/>
                </a:cubicBezTo>
                <a:cubicBezTo>
                  <a:pt x="11217374" y="209941"/>
                  <a:pt x="11207306" y="209941"/>
                  <a:pt x="11217374" y="217321"/>
                </a:cubicBezTo>
                <a:cubicBezTo>
                  <a:pt x="11217374" y="209941"/>
                  <a:pt x="11217374" y="209941"/>
                  <a:pt x="11217374" y="209941"/>
                </a:cubicBezTo>
                <a:cubicBezTo>
                  <a:pt x="11217374" y="215476"/>
                  <a:pt x="11223038" y="216860"/>
                  <a:pt x="11225869" y="220319"/>
                </a:cubicBezTo>
                <a:lnTo>
                  <a:pt x="11227365" y="224488"/>
                </a:lnTo>
                <a:lnTo>
                  <a:pt x="11228613" y="224729"/>
                </a:lnTo>
                <a:lnTo>
                  <a:pt x="11230132" y="222623"/>
                </a:lnTo>
                <a:cubicBezTo>
                  <a:pt x="11235152" y="218911"/>
                  <a:pt x="11242682" y="217055"/>
                  <a:pt x="11247701" y="217055"/>
                </a:cubicBezTo>
                <a:cubicBezTo>
                  <a:pt x="11237662" y="209632"/>
                  <a:pt x="11237662" y="202209"/>
                  <a:pt x="11237662" y="209632"/>
                </a:cubicBezTo>
                <a:cubicBezTo>
                  <a:pt x="11227622" y="209632"/>
                  <a:pt x="11227622" y="209632"/>
                  <a:pt x="11227622" y="202209"/>
                </a:cubicBezTo>
                <a:cubicBezTo>
                  <a:pt x="11247701" y="202209"/>
                  <a:pt x="11247701" y="217055"/>
                  <a:pt x="11247701" y="217055"/>
                </a:cubicBezTo>
                <a:cubicBezTo>
                  <a:pt x="11247701" y="224479"/>
                  <a:pt x="11247701" y="224479"/>
                  <a:pt x="11247701" y="224479"/>
                </a:cubicBezTo>
                <a:cubicBezTo>
                  <a:pt x="11247701" y="228190"/>
                  <a:pt x="11247701" y="230046"/>
                  <a:pt x="11248957" y="230974"/>
                </a:cubicBezTo>
                <a:lnTo>
                  <a:pt x="11257741" y="231902"/>
                </a:lnTo>
                <a:lnTo>
                  <a:pt x="11257741" y="229065"/>
                </a:lnTo>
                <a:cubicBezTo>
                  <a:pt x="11257741" y="227916"/>
                  <a:pt x="11257741" y="226538"/>
                  <a:pt x="11257741" y="224701"/>
                </a:cubicBezTo>
                <a:cubicBezTo>
                  <a:pt x="11257741" y="224701"/>
                  <a:pt x="11257741" y="217352"/>
                  <a:pt x="11269302" y="224701"/>
                </a:cubicBezTo>
                <a:cubicBezTo>
                  <a:pt x="11269302" y="232050"/>
                  <a:pt x="11269302" y="239399"/>
                  <a:pt x="11269302" y="246749"/>
                </a:cubicBezTo>
                <a:cubicBezTo>
                  <a:pt x="11257741" y="246749"/>
                  <a:pt x="11269302" y="239399"/>
                  <a:pt x="11257741" y="239399"/>
                </a:cubicBezTo>
                <a:cubicBezTo>
                  <a:pt x="11257741" y="235725"/>
                  <a:pt x="11257741" y="233888"/>
                  <a:pt x="11257741" y="232050"/>
                </a:cubicBezTo>
                <a:lnTo>
                  <a:pt x="11257741" y="231902"/>
                </a:lnTo>
                <a:lnTo>
                  <a:pt x="11256329" y="233178"/>
                </a:lnTo>
                <a:cubicBezTo>
                  <a:pt x="11253976" y="235613"/>
                  <a:pt x="11250211" y="241181"/>
                  <a:pt x="11257741" y="246749"/>
                </a:cubicBezTo>
                <a:cubicBezTo>
                  <a:pt x="11247701" y="239325"/>
                  <a:pt x="11237662" y="239325"/>
                  <a:pt x="11237662" y="246749"/>
                </a:cubicBezTo>
                <a:cubicBezTo>
                  <a:pt x="11227622" y="246749"/>
                  <a:pt x="11227622" y="246749"/>
                  <a:pt x="11227622" y="239325"/>
                </a:cubicBezTo>
                <a:cubicBezTo>
                  <a:pt x="11217583" y="246749"/>
                  <a:pt x="11217583" y="239325"/>
                  <a:pt x="11217583" y="239325"/>
                </a:cubicBezTo>
                <a:cubicBezTo>
                  <a:pt x="11207543" y="239325"/>
                  <a:pt x="11207543" y="246749"/>
                  <a:pt x="11207543" y="246749"/>
                </a:cubicBezTo>
                <a:cubicBezTo>
                  <a:pt x="11202523" y="243037"/>
                  <a:pt x="11202523" y="239325"/>
                  <a:pt x="11206288" y="237469"/>
                </a:cubicBezTo>
                <a:lnTo>
                  <a:pt x="11206393" y="237455"/>
                </a:lnTo>
                <a:lnTo>
                  <a:pt x="11197238" y="217321"/>
                </a:lnTo>
                <a:cubicBezTo>
                  <a:pt x="11187170" y="217321"/>
                  <a:pt x="11187170" y="217321"/>
                  <a:pt x="11187170" y="217321"/>
                </a:cubicBezTo>
                <a:cubicBezTo>
                  <a:pt x="11187170" y="224701"/>
                  <a:pt x="11197238" y="224701"/>
                  <a:pt x="11187170" y="232082"/>
                </a:cubicBezTo>
                <a:cubicBezTo>
                  <a:pt x="11177102" y="217321"/>
                  <a:pt x="11187170" y="209941"/>
                  <a:pt x="11187170" y="202561"/>
                </a:cubicBezTo>
                <a:cubicBezTo>
                  <a:pt x="11187170" y="194126"/>
                  <a:pt x="11197238" y="209941"/>
                  <a:pt x="11197238" y="202561"/>
                </a:cubicBezTo>
                <a:cubicBezTo>
                  <a:pt x="11197238" y="194126"/>
                  <a:pt x="11187170" y="194126"/>
                  <a:pt x="11177102" y="186746"/>
                </a:cubicBezTo>
                <a:cubicBezTo>
                  <a:pt x="11177102" y="202561"/>
                  <a:pt x="11187170" y="209941"/>
                  <a:pt x="11165596" y="209941"/>
                </a:cubicBezTo>
                <a:cubicBezTo>
                  <a:pt x="11165596" y="217321"/>
                  <a:pt x="11177102" y="224701"/>
                  <a:pt x="11165596" y="232082"/>
                </a:cubicBezTo>
                <a:cubicBezTo>
                  <a:pt x="11165596" y="232082"/>
                  <a:pt x="11155528" y="239462"/>
                  <a:pt x="11145460" y="239462"/>
                </a:cubicBezTo>
                <a:cubicBezTo>
                  <a:pt x="11155528" y="246843"/>
                  <a:pt x="11155528" y="246843"/>
                  <a:pt x="11155528" y="254223"/>
                </a:cubicBezTo>
                <a:cubicBezTo>
                  <a:pt x="11145460" y="254223"/>
                  <a:pt x="11145460" y="254223"/>
                  <a:pt x="11135392" y="254223"/>
                </a:cubicBezTo>
                <a:cubicBezTo>
                  <a:pt x="11145460" y="246843"/>
                  <a:pt x="11145460" y="246843"/>
                  <a:pt x="11135392" y="246843"/>
                </a:cubicBezTo>
                <a:cubicBezTo>
                  <a:pt x="11135392" y="239462"/>
                  <a:pt x="11145460" y="246843"/>
                  <a:pt x="11145460" y="239462"/>
                </a:cubicBezTo>
                <a:cubicBezTo>
                  <a:pt x="11145460" y="239462"/>
                  <a:pt x="11135392" y="232082"/>
                  <a:pt x="11135392" y="224701"/>
                </a:cubicBezTo>
                <a:cubicBezTo>
                  <a:pt x="11125323" y="232082"/>
                  <a:pt x="11125323" y="224701"/>
                  <a:pt x="11125323" y="224701"/>
                </a:cubicBezTo>
                <a:cubicBezTo>
                  <a:pt x="11125323" y="232082"/>
                  <a:pt x="11125323" y="232082"/>
                  <a:pt x="11125323" y="232082"/>
                </a:cubicBezTo>
                <a:cubicBezTo>
                  <a:pt x="11125323" y="232082"/>
                  <a:pt x="11135392" y="232082"/>
                  <a:pt x="11135392" y="239462"/>
                </a:cubicBezTo>
                <a:cubicBezTo>
                  <a:pt x="11135392" y="239462"/>
                  <a:pt x="11125323" y="246843"/>
                  <a:pt x="11115255" y="239462"/>
                </a:cubicBezTo>
                <a:cubicBezTo>
                  <a:pt x="11125323" y="239462"/>
                  <a:pt x="11125323" y="239462"/>
                  <a:pt x="11125323" y="239462"/>
                </a:cubicBezTo>
                <a:cubicBezTo>
                  <a:pt x="11115255" y="239462"/>
                  <a:pt x="11105187" y="232082"/>
                  <a:pt x="11105187" y="232082"/>
                </a:cubicBezTo>
                <a:cubicBezTo>
                  <a:pt x="11105187" y="239462"/>
                  <a:pt x="11095119" y="232082"/>
                  <a:pt x="11085051" y="239462"/>
                </a:cubicBezTo>
                <a:cubicBezTo>
                  <a:pt x="11085051" y="232082"/>
                  <a:pt x="11074983" y="232082"/>
                  <a:pt x="11074983" y="224701"/>
                </a:cubicBezTo>
                <a:cubicBezTo>
                  <a:pt x="11074983" y="224701"/>
                  <a:pt x="11074983" y="224701"/>
                  <a:pt x="11085051" y="224701"/>
                </a:cubicBezTo>
                <a:cubicBezTo>
                  <a:pt x="11085051" y="232082"/>
                  <a:pt x="11085051" y="232082"/>
                  <a:pt x="11085051" y="232082"/>
                </a:cubicBezTo>
                <a:cubicBezTo>
                  <a:pt x="11085051" y="224701"/>
                  <a:pt x="11095119" y="232082"/>
                  <a:pt x="11095119" y="224701"/>
                </a:cubicBezTo>
                <a:cubicBezTo>
                  <a:pt x="11085051" y="224701"/>
                  <a:pt x="11085051" y="217321"/>
                  <a:pt x="11074983" y="217321"/>
                </a:cubicBezTo>
                <a:cubicBezTo>
                  <a:pt x="11074983" y="224701"/>
                  <a:pt x="11063477" y="217321"/>
                  <a:pt x="11053409" y="217321"/>
                </a:cubicBezTo>
                <a:cubicBezTo>
                  <a:pt x="11063477" y="209941"/>
                  <a:pt x="11085051" y="217321"/>
                  <a:pt x="11085051" y="202561"/>
                </a:cubicBezTo>
                <a:cubicBezTo>
                  <a:pt x="11074983" y="202561"/>
                  <a:pt x="11053409" y="202561"/>
                  <a:pt x="11063477" y="186746"/>
                </a:cubicBezTo>
                <a:cubicBezTo>
                  <a:pt x="11053409" y="194126"/>
                  <a:pt x="11053409" y="202561"/>
                  <a:pt x="11053409" y="209941"/>
                </a:cubicBezTo>
                <a:cubicBezTo>
                  <a:pt x="11043341" y="209941"/>
                  <a:pt x="11043341" y="209941"/>
                  <a:pt x="11043341" y="209941"/>
                </a:cubicBezTo>
                <a:cubicBezTo>
                  <a:pt x="11033273" y="209941"/>
                  <a:pt x="11033273" y="202561"/>
                  <a:pt x="11033273" y="202561"/>
                </a:cubicBezTo>
                <a:cubicBezTo>
                  <a:pt x="11023204" y="202561"/>
                  <a:pt x="11023204" y="209941"/>
                  <a:pt x="11023204" y="209941"/>
                </a:cubicBezTo>
                <a:cubicBezTo>
                  <a:pt x="11023204" y="209941"/>
                  <a:pt x="11023204" y="209941"/>
                  <a:pt x="11023204" y="202561"/>
                </a:cubicBezTo>
                <a:cubicBezTo>
                  <a:pt x="11023204" y="209941"/>
                  <a:pt x="11013137" y="202561"/>
                  <a:pt x="11013137" y="209941"/>
                </a:cubicBezTo>
                <a:cubicBezTo>
                  <a:pt x="11023204" y="217321"/>
                  <a:pt x="11023204" y="239462"/>
                  <a:pt x="11023204" y="246843"/>
                </a:cubicBezTo>
                <a:cubicBezTo>
                  <a:pt x="11003068" y="246843"/>
                  <a:pt x="10982933" y="239462"/>
                  <a:pt x="10972864" y="232082"/>
                </a:cubicBezTo>
                <a:cubicBezTo>
                  <a:pt x="10972864" y="239462"/>
                  <a:pt x="10972864" y="239462"/>
                  <a:pt x="10972864" y="239462"/>
                </a:cubicBezTo>
                <a:cubicBezTo>
                  <a:pt x="10961358" y="246843"/>
                  <a:pt x="10941222" y="254223"/>
                  <a:pt x="10941222" y="239462"/>
                </a:cubicBezTo>
                <a:cubicBezTo>
                  <a:pt x="10951290" y="239462"/>
                  <a:pt x="10951290" y="239462"/>
                  <a:pt x="10951290" y="232082"/>
                </a:cubicBezTo>
                <a:cubicBezTo>
                  <a:pt x="10941222" y="239462"/>
                  <a:pt x="10941222" y="239462"/>
                  <a:pt x="10941222" y="232082"/>
                </a:cubicBezTo>
                <a:cubicBezTo>
                  <a:pt x="10931154" y="232082"/>
                  <a:pt x="10931154" y="232082"/>
                  <a:pt x="10921086" y="232082"/>
                </a:cubicBezTo>
                <a:cubicBezTo>
                  <a:pt x="10921086" y="239462"/>
                  <a:pt x="10900949" y="239462"/>
                  <a:pt x="10900949" y="232082"/>
                </a:cubicBezTo>
                <a:cubicBezTo>
                  <a:pt x="10900949" y="224701"/>
                  <a:pt x="10900949" y="224701"/>
                  <a:pt x="10900949" y="224701"/>
                </a:cubicBezTo>
                <a:cubicBezTo>
                  <a:pt x="10890882" y="224701"/>
                  <a:pt x="10890882" y="224701"/>
                  <a:pt x="10890882" y="224701"/>
                </a:cubicBezTo>
                <a:cubicBezTo>
                  <a:pt x="10890882" y="217321"/>
                  <a:pt x="10890882" y="217321"/>
                  <a:pt x="10890882" y="209941"/>
                </a:cubicBezTo>
                <a:cubicBezTo>
                  <a:pt x="10880814" y="209941"/>
                  <a:pt x="10880814" y="209941"/>
                  <a:pt x="10880814" y="209941"/>
                </a:cubicBezTo>
                <a:cubicBezTo>
                  <a:pt x="10869307" y="202561"/>
                  <a:pt x="10859239" y="202561"/>
                  <a:pt x="10869307" y="194126"/>
                </a:cubicBezTo>
                <a:cubicBezTo>
                  <a:pt x="10859239" y="194126"/>
                  <a:pt x="10859239" y="194126"/>
                  <a:pt x="10849171" y="194126"/>
                </a:cubicBezTo>
                <a:cubicBezTo>
                  <a:pt x="10849171" y="202561"/>
                  <a:pt x="10859239" y="202561"/>
                  <a:pt x="10859239" y="202561"/>
                </a:cubicBezTo>
                <a:cubicBezTo>
                  <a:pt x="10849171" y="202561"/>
                  <a:pt x="10849171" y="209941"/>
                  <a:pt x="10839103" y="202561"/>
                </a:cubicBezTo>
                <a:cubicBezTo>
                  <a:pt x="10849171" y="217321"/>
                  <a:pt x="10839103" y="224701"/>
                  <a:pt x="10818967" y="217321"/>
                </a:cubicBezTo>
                <a:lnTo>
                  <a:pt x="10819119" y="217207"/>
                </a:lnTo>
                <a:lnTo>
                  <a:pt x="10813443" y="218329"/>
                </a:lnTo>
                <a:cubicBezTo>
                  <a:pt x="10809180" y="220409"/>
                  <a:pt x="10809180" y="224568"/>
                  <a:pt x="10809180" y="224568"/>
                </a:cubicBezTo>
                <a:cubicBezTo>
                  <a:pt x="10809180" y="231962"/>
                  <a:pt x="10819283" y="224568"/>
                  <a:pt x="10829387" y="224568"/>
                </a:cubicBezTo>
                <a:cubicBezTo>
                  <a:pt x="10829387" y="231962"/>
                  <a:pt x="10829387" y="231962"/>
                  <a:pt x="10829387" y="231962"/>
                </a:cubicBezTo>
                <a:cubicBezTo>
                  <a:pt x="10829387" y="239355"/>
                  <a:pt x="10829387" y="239355"/>
                  <a:pt x="10829387" y="239355"/>
                </a:cubicBezTo>
                <a:cubicBezTo>
                  <a:pt x="10821809" y="239355"/>
                  <a:pt x="10814232" y="235196"/>
                  <a:pt x="10810917" y="239355"/>
                </a:cubicBezTo>
                <a:lnTo>
                  <a:pt x="10809181" y="246749"/>
                </a:lnTo>
                <a:lnTo>
                  <a:pt x="10809308" y="246749"/>
                </a:lnTo>
                <a:cubicBezTo>
                  <a:pt x="10809308" y="253875"/>
                  <a:pt x="10809308" y="253875"/>
                  <a:pt x="10809308" y="253875"/>
                </a:cubicBezTo>
                <a:cubicBezTo>
                  <a:pt x="10798964" y="253875"/>
                  <a:pt x="10809308" y="246749"/>
                  <a:pt x="10798964" y="246749"/>
                </a:cubicBezTo>
                <a:lnTo>
                  <a:pt x="10809180" y="246749"/>
                </a:lnTo>
                <a:lnTo>
                  <a:pt x="10808270" y="240048"/>
                </a:lnTo>
                <a:cubicBezTo>
                  <a:pt x="10804106" y="227918"/>
                  <a:pt x="10786267" y="238431"/>
                  <a:pt x="10767324" y="231962"/>
                </a:cubicBezTo>
                <a:cubicBezTo>
                  <a:pt x="10767324" y="231962"/>
                  <a:pt x="10767324" y="231962"/>
                  <a:pt x="10767324" y="224568"/>
                </a:cubicBezTo>
                <a:cubicBezTo>
                  <a:pt x="10767324" y="217174"/>
                  <a:pt x="10788973" y="217174"/>
                  <a:pt x="10788973" y="224568"/>
                </a:cubicBezTo>
                <a:cubicBezTo>
                  <a:pt x="10796551" y="224568"/>
                  <a:pt x="10804128" y="216250"/>
                  <a:pt x="10811706" y="215210"/>
                </a:cubicBezTo>
                <a:lnTo>
                  <a:pt x="10819193" y="217151"/>
                </a:lnTo>
                <a:lnTo>
                  <a:pt x="10824787" y="212939"/>
                </a:lnTo>
                <a:cubicBezTo>
                  <a:pt x="10829035" y="209480"/>
                  <a:pt x="10829035" y="208096"/>
                  <a:pt x="10829035" y="202561"/>
                </a:cubicBezTo>
                <a:cubicBezTo>
                  <a:pt x="10829035" y="202561"/>
                  <a:pt x="10829035" y="202561"/>
                  <a:pt x="10818967" y="202561"/>
                </a:cubicBezTo>
                <a:cubicBezTo>
                  <a:pt x="10818967" y="202561"/>
                  <a:pt x="10808899" y="217321"/>
                  <a:pt x="10808899" y="209941"/>
                </a:cubicBezTo>
                <a:cubicBezTo>
                  <a:pt x="10808899" y="209941"/>
                  <a:pt x="10818967" y="202561"/>
                  <a:pt x="10808899" y="194126"/>
                </a:cubicBezTo>
                <a:lnTo>
                  <a:pt x="10798813" y="201872"/>
                </a:lnTo>
                <a:lnTo>
                  <a:pt x="10797395" y="198702"/>
                </a:lnTo>
                <a:cubicBezTo>
                  <a:pt x="10794572" y="197199"/>
                  <a:pt x="10788924" y="200205"/>
                  <a:pt x="10788924" y="194192"/>
                </a:cubicBezTo>
                <a:cubicBezTo>
                  <a:pt x="10783905" y="198201"/>
                  <a:pt x="10783905" y="200205"/>
                  <a:pt x="10786415" y="201208"/>
                </a:cubicBezTo>
                <a:lnTo>
                  <a:pt x="10798428" y="202167"/>
                </a:lnTo>
                <a:lnTo>
                  <a:pt x="10778695" y="217321"/>
                </a:lnTo>
                <a:cubicBezTo>
                  <a:pt x="10778695" y="217321"/>
                  <a:pt x="10778695" y="217321"/>
                  <a:pt x="10778695" y="209941"/>
                </a:cubicBezTo>
                <a:cubicBezTo>
                  <a:pt x="10767189" y="209941"/>
                  <a:pt x="10767189" y="217321"/>
                  <a:pt x="10757120" y="217321"/>
                </a:cubicBezTo>
                <a:cubicBezTo>
                  <a:pt x="10757120" y="217321"/>
                  <a:pt x="10757120" y="224701"/>
                  <a:pt x="10767189" y="232082"/>
                </a:cubicBezTo>
                <a:cubicBezTo>
                  <a:pt x="10757120" y="232082"/>
                  <a:pt x="10747052" y="224701"/>
                  <a:pt x="10747052" y="224701"/>
                </a:cubicBezTo>
                <a:cubicBezTo>
                  <a:pt x="10726916" y="232082"/>
                  <a:pt x="10696712" y="209941"/>
                  <a:pt x="10686644" y="224701"/>
                </a:cubicBezTo>
                <a:cubicBezTo>
                  <a:pt x="10686644" y="224701"/>
                  <a:pt x="10686644" y="224701"/>
                  <a:pt x="10675138" y="224701"/>
                </a:cubicBezTo>
                <a:cubicBezTo>
                  <a:pt x="10675138" y="239462"/>
                  <a:pt x="10686644" y="239462"/>
                  <a:pt x="10686644" y="246843"/>
                </a:cubicBezTo>
                <a:cubicBezTo>
                  <a:pt x="10686644" y="246843"/>
                  <a:pt x="10686644" y="246843"/>
                  <a:pt x="10696712" y="246843"/>
                </a:cubicBezTo>
                <a:cubicBezTo>
                  <a:pt x="10696712" y="239462"/>
                  <a:pt x="10696712" y="239462"/>
                  <a:pt x="10696712" y="232082"/>
                </a:cubicBezTo>
                <a:cubicBezTo>
                  <a:pt x="10696712" y="254223"/>
                  <a:pt x="10736984" y="246843"/>
                  <a:pt x="10726916" y="270038"/>
                </a:cubicBezTo>
                <a:cubicBezTo>
                  <a:pt x="10716848" y="270038"/>
                  <a:pt x="10716848" y="254223"/>
                  <a:pt x="10696712" y="261603"/>
                </a:cubicBezTo>
                <a:cubicBezTo>
                  <a:pt x="10696712" y="254223"/>
                  <a:pt x="10696712" y="254223"/>
                  <a:pt x="10696712" y="254223"/>
                </a:cubicBezTo>
                <a:cubicBezTo>
                  <a:pt x="10686644" y="254223"/>
                  <a:pt x="10686644" y="261603"/>
                  <a:pt x="10686644" y="261603"/>
                </a:cubicBezTo>
                <a:cubicBezTo>
                  <a:pt x="10686644" y="261603"/>
                  <a:pt x="10696712" y="261603"/>
                  <a:pt x="10696712" y="270038"/>
                </a:cubicBezTo>
                <a:cubicBezTo>
                  <a:pt x="10686644" y="270038"/>
                  <a:pt x="10686644" y="277419"/>
                  <a:pt x="10675138" y="270038"/>
                </a:cubicBezTo>
                <a:cubicBezTo>
                  <a:pt x="10675138" y="275573"/>
                  <a:pt x="10675138" y="281109"/>
                  <a:pt x="10679992" y="283531"/>
                </a:cubicBezTo>
                <a:lnTo>
                  <a:pt x="10681466" y="283812"/>
                </a:lnTo>
                <a:lnTo>
                  <a:pt x="10681790" y="283761"/>
                </a:lnTo>
                <a:cubicBezTo>
                  <a:pt x="10686644" y="282031"/>
                  <a:pt x="10686644" y="279264"/>
                  <a:pt x="10686644" y="284799"/>
                </a:cubicBezTo>
                <a:lnTo>
                  <a:pt x="10681466" y="283812"/>
                </a:lnTo>
                <a:lnTo>
                  <a:pt x="10675138" y="284799"/>
                </a:lnTo>
                <a:cubicBezTo>
                  <a:pt x="10665069" y="284799"/>
                  <a:pt x="10655001" y="277419"/>
                  <a:pt x="10644933" y="270038"/>
                </a:cubicBezTo>
                <a:cubicBezTo>
                  <a:pt x="10644933" y="270038"/>
                  <a:pt x="10624797" y="277419"/>
                  <a:pt x="10624797" y="270038"/>
                </a:cubicBezTo>
                <a:cubicBezTo>
                  <a:pt x="10624797" y="277419"/>
                  <a:pt x="10624797" y="277419"/>
                  <a:pt x="10624797" y="277419"/>
                </a:cubicBezTo>
                <a:cubicBezTo>
                  <a:pt x="10604661" y="284799"/>
                  <a:pt x="10604661" y="270038"/>
                  <a:pt x="10604661" y="261603"/>
                </a:cubicBezTo>
                <a:cubicBezTo>
                  <a:pt x="10604661" y="254223"/>
                  <a:pt x="10594593" y="254223"/>
                  <a:pt x="10594593" y="261603"/>
                </a:cubicBezTo>
                <a:cubicBezTo>
                  <a:pt x="10594593" y="270038"/>
                  <a:pt x="10594593" y="261603"/>
                  <a:pt x="10594593" y="270038"/>
                </a:cubicBezTo>
                <a:cubicBezTo>
                  <a:pt x="10594593" y="270038"/>
                  <a:pt x="10594593" y="277419"/>
                  <a:pt x="10584525" y="277419"/>
                </a:cubicBezTo>
                <a:cubicBezTo>
                  <a:pt x="10584525" y="270038"/>
                  <a:pt x="10594593" y="261603"/>
                  <a:pt x="10584525" y="261603"/>
                </a:cubicBezTo>
                <a:cubicBezTo>
                  <a:pt x="10573019" y="261603"/>
                  <a:pt x="10562950" y="277419"/>
                  <a:pt x="10562950" y="270038"/>
                </a:cubicBezTo>
                <a:cubicBezTo>
                  <a:pt x="10552882" y="270038"/>
                  <a:pt x="10562950" y="270038"/>
                  <a:pt x="10562950" y="277419"/>
                </a:cubicBezTo>
                <a:cubicBezTo>
                  <a:pt x="10562950" y="277419"/>
                  <a:pt x="10568614" y="277419"/>
                  <a:pt x="10567198" y="280532"/>
                </a:cubicBezTo>
                <a:lnTo>
                  <a:pt x="10563109" y="284640"/>
                </a:lnTo>
                <a:lnTo>
                  <a:pt x="10569454" y="285554"/>
                </a:lnTo>
                <a:cubicBezTo>
                  <a:pt x="10573469" y="286501"/>
                  <a:pt x="10578945" y="288394"/>
                  <a:pt x="10584787" y="292180"/>
                </a:cubicBezTo>
                <a:cubicBezTo>
                  <a:pt x="10573104" y="292180"/>
                  <a:pt x="10573104" y="292180"/>
                  <a:pt x="10562882" y="292180"/>
                </a:cubicBezTo>
                <a:cubicBezTo>
                  <a:pt x="10562882" y="288394"/>
                  <a:pt x="10562882" y="286501"/>
                  <a:pt x="10562882" y="285554"/>
                </a:cubicBezTo>
                <a:lnTo>
                  <a:pt x="10562882" y="284777"/>
                </a:lnTo>
                <a:lnTo>
                  <a:pt x="10556972" y="282839"/>
                </a:lnTo>
                <a:cubicBezTo>
                  <a:pt x="10552253" y="283877"/>
                  <a:pt x="10550365" y="292180"/>
                  <a:pt x="10542814" y="292180"/>
                </a:cubicBezTo>
                <a:cubicBezTo>
                  <a:pt x="10552882" y="284799"/>
                  <a:pt x="10542814" y="277419"/>
                  <a:pt x="10552882" y="270038"/>
                </a:cubicBezTo>
                <a:cubicBezTo>
                  <a:pt x="10532746" y="246843"/>
                  <a:pt x="10502542" y="270038"/>
                  <a:pt x="10480968" y="261603"/>
                </a:cubicBezTo>
                <a:cubicBezTo>
                  <a:pt x="10470899" y="270038"/>
                  <a:pt x="10470899" y="277419"/>
                  <a:pt x="10460832" y="277419"/>
                </a:cubicBezTo>
                <a:cubicBezTo>
                  <a:pt x="10455797" y="273728"/>
                  <a:pt x="10453280" y="271883"/>
                  <a:pt x="10452022" y="270961"/>
                </a:cubicBezTo>
                <a:lnTo>
                  <a:pt x="10450770" y="270043"/>
                </a:lnTo>
                <a:lnTo>
                  <a:pt x="10443397" y="276340"/>
                </a:lnTo>
                <a:cubicBezTo>
                  <a:pt x="10443397" y="277258"/>
                  <a:pt x="10445906" y="277258"/>
                  <a:pt x="10450926" y="277258"/>
                </a:cubicBezTo>
                <a:cubicBezTo>
                  <a:pt x="10450926" y="284608"/>
                  <a:pt x="10440887" y="284608"/>
                  <a:pt x="10430847" y="284608"/>
                </a:cubicBezTo>
                <a:cubicBezTo>
                  <a:pt x="10430847" y="277258"/>
                  <a:pt x="10440887" y="269909"/>
                  <a:pt x="10450926" y="269909"/>
                </a:cubicBezTo>
                <a:lnTo>
                  <a:pt x="10450775" y="270038"/>
                </a:lnTo>
                <a:lnTo>
                  <a:pt x="10460832" y="270038"/>
                </a:lnTo>
                <a:cubicBezTo>
                  <a:pt x="10470899" y="270038"/>
                  <a:pt x="10470899" y="254223"/>
                  <a:pt x="10492474" y="261603"/>
                </a:cubicBezTo>
                <a:cubicBezTo>
                  <a:pt x="10492474" y="261603"/>
                  <a:pt x="10502542" y="246843"/>
                  <a:pt x="10502542" y="254223"/>
                </a:cubicBezTo>
                <a:cubicBezTo>
                  <a:pt x="10512610" y="254223"/>
                  <a:pt x="10512610" y="246843"/>
                  <a:pt x="10522678" y="246843"/>
                </a:cubicBezTo>
                <a:cubicBezTo>
                  <a:pt x="10522678" y="239462"/>
                  <a:pt x="10532746" y="239462"/>
                  <a:pt x="10532746" y="239462"/>
                </a:cubicBezTo>
                <a:cubicBezTo>
                  <a:pt x="10522678" y="232082"/>
                  <a:pt x="10512610" y="239462"/>
                  <a:pt x="10502542" y="232082"/>
                </a:cubicBezTo>
                <a:cubicBezTo>
                  <a:pt x="10502542" y="246843"/>
                  <a:pt x="10470899" y="246843"/>
                  <a:pt x="10480968" y="254223"/>
                </a:cubicBezTo>
                <a:cubicBezTo>
                  <a:pt x="10460832" y="254223"/>
                  <a:pt x="10460832" y="254223"/>
                  <a:pt x="10460832" y="254223"/>
                </a:cubicBezTo>
                <a:cubicBezTo>
                  <a:pt x="10460832" y="246843"/>
                  <a:pt x="10480968" y="254223"/>
                  <a:pt x="10480968" y="246843"/>
                </a:cubicBezTo>
                <a:cubicBezTo>
                  <a:pt x="10470899" y="239462"/>
                  <a:pt x="10470899" y="246843"/>
                  <a:pt x="10460832" y="246843"/>
                </a:cubicBezTo>
                <a:cubicBezTo>
                  <a:pt x="10460832" y="246843"/>
                  <a:pt x="10460832" y="246843"/>
                  <a:pt x="10460832" y="239462"/>
                </a:cubicBezTo>
                <a:cubicBezTo>
                  <a:pt x="10470899" y="239462"/>
                  <a:pt x="10470899" y="239462"/>
                  <a:pt x="10470899" y="239462"/>
                </a:cubicBezTo>
                <a:cubicBezTo>
                  <a:pt x="10470899" y="232082"/>
                  <a:pt x="10460832" y="232082"/>
                  <a:pt x="10460832" y="224701"/>
                </a:cubicBezTo>
                <a:cubicBezTo>
                  <a:pt x="10460832" y="232082"/>
                  <a:pt x="10460832" y="239462"/>
                  <a:pt x="10450763" y="246843"/>
                </a:cubicBezTo>
                <a:cubicBezTo>
                  <a:pt x="10440695" y="239462"/>
                  <a:pt x="10430627" y="239462"/>
                  <a:pt x="10420559" y="232082"/>
                </a:cubicBezTo>
                <a:cubicBezTo>
                  <a:pt x="10430627" y="246843"/>
                  <a:pt x="10420559" y="239462"/>
                  <a:pt x="10410491" y="239462"/>
                </a:cubicBezTo>
                <a:cubicBezTo>
                  <a:pt x="10420559" y="239462"/>
                  <a:pt x="10420559" y="246843"/>
                  <a:pt x="10420559" y="246843"/>
                </a:cubicBezTo>
                <a:cubicBezTo>
                  <a:pt x="10430627" y="246843"/>
                  <a:pt x="10440695" y="239462"/>
                  <a:pt x="10450763" y="254223"/>
                </a:cubicBezTo>
                <a:cubicBezTo>
                  <a:pt x="10440695" y="254223"/>
                  <a:pt x="10430627" y="246843"/>
                  <a:pt x="10420559" y="254223"/>
                </a:cubicBezTo>
                <a:cubicBezTo>
                  <a:pt x="10420559" y="261603"/>
                  <a:pt x="10430627" y="254223"/>
                  <a:pt x="10430627" y="261603"/>
                </a:cubicBezTo>
                <a:cubicBezTo>
                  <a:pt x="10430627" y="261603"/>
                  <a:pt x="10430627" y="270038"/>
                  <a:pt x="10420559" y="270038"/>
                </a:cubicBezTo>
                <a:cubicBezTo>
                  <a:pt x="10420559" y="261603"/>
                  <a:pt x="10410491" y="270038"/>
                  <a:pt x="10400423" y="261603"/>
                </a:cubicBezTo>
                <a:cubicBezTo>
                  <a:pt x="10410491" y="261603"/>
                  <a:pt x="10420559" y="254223"/>
                  <a:pt x="10410491" y="239462"/>
                </a:cubicBezTo>
                <a:cubicBezTo>
                  <a:pt x="10400423" y="246843"/>
                  <a:pt x="10400423" y="254223"/>
                  <a:pt x="10390355" y="254223"/>
                </a:cubicBezTo>
                <a:cubicBezTo>
                  <a:pt x="10390355" y="246843"/>
                  <a:pt x="10390355" y="246843"/>
                  <a:pt x="10390355" y="246843"/>
                </a:cubicBezTo>
                <a:cubicBezTo>
                  <a:pt x="10378849" y="246843"/>
                  <a:pt x="10390355" y="239462"/>
                  <a:pt x="10378849" y="239462"/>
                </a:cubicBezTo>
                <a:cubicBezTo>
                  <a:pt x="10368780" y="246843"/>
                  <a:pt x="10368780" y="246843"/>
                  <a:pt x="10368780" y="246843"/>
                </a:cubicBezTo>
                <a:cubicBezTo>
                  <a:pt x="10358712" y="239462"/>
                  <a:pt x="10368780" y="224701"/>
                  <a:pt x="10348645" y="217321"/>
                </a:cubicBezTo>
                <a:cubicBezTo>
                  <a:pt x="10348645" y="224701"/>
                  <a:pt x="10348645" y="224701"/>
                  <a:pt x="10338577" y="224701"/>
                </a:cubicBezTo>
                <a:cubicBezTo>
                  <a:pt x="10338577" y="232082"/>
                  <a:pt x="10348645" y="232082"/>
                  <a:pt x="10358712" y="239462"/>
                </a:cubicBezTo>
                <a:cubicBezTo>
                  <a:pt x="10358712" y="246843"/>
                  <a:pt x="10348645" y="246843"/>
                  <a:pt x="10348645" y="246843"/>
                </a:cubicBezTo>
                <a:cubicBezTo>
                  <a:pt x="10348645" y="254223"/>
                  <a:pt x="10358712" y="254223"/>
                  <a:pt x="10358712" y="261603"/>
                </a:cubicBezTo>
                <a:cubicBezTo>
                  <a:pt x="10358712" y="261603"/>
                  <a:pt x="10348645" y="261603"/>
                  <a:pt x="10338577" y="261603"/>
                </a:cubicBezTo>
                <a:cubicBezTo>
                  <a:pt x="10338577" y="261603"/>
                  <a:pt x="10348645" y="261603"/>
                  <a:pt x="10348645" y="254223"/>
                </a:cubicBezTo>
                <a:cubicBezTo>
                  <a:pt x="10338577" y="254223"/>
                  <a:pt x="10328508" y="254223"/>
                  <a:pt x="10328508" y="254223"/>
                </a:cubicBezTo>
                <a:cubicBezTo>
                  <a:pt x="10328508" y="239462"/>
                  <a:pt x="10338577" y="232082"/>
                  <a:pt x="10328508" y="232082"/>
                </a:cubicBezTo>
                <a:cubicBezTo>
                  <a:pt x="10328508" y="232082"/>
                  <a:pt x="10328508" y="239462"/>
                  <a:pt x="10318441" y="239462"/>
                </a:cubicBezTo>
                <a:cubicBezTo>
                  <a:pt x="10318441" y="232082"/>
                  <a:pt x="10318441" y="232082"/>
                  <a:pt x="10308372" y="232082"/>
                </a:cubicBezTo>
                <a:cubicBezTo>
                  <a:pt x="10298304" y="246843"/>
                  <a:pt x="10286798" y="232082"/>
                  <a:pt x="10276730" y="224701"/>
                </a:cubicBezTo>
                <a:cubicBezTo>
                  <a:pt x="10276730" y="224701"/>
                  <a:pt x="10276730" y="232082"/>
                  <a:pt x="10276730" y="239462"/>
                </a:cubicBezTo>
                <a:lnTo>
                  <a:pt x="10258304" y="239462"/>
                </a:lnTo>
                <a:lnTo>
                  <a:pt x="10258380" y="239790"/>
                </a:lnTo>
                <a:lnTo>
                  <a:pt x="10261628" y="240385"/>
                </a:lnTo>
                <a:cubicBezTo>
                  <a:pt x="10264145" y="241307"/>
                  <a:pt x="10266662" y="243153"/>
                  <a:pt x="10266662" y="246843"/>
                </a:cubicBezTo>
                <a:cubicBezTo>
                  <a:pt x="10276730" y="246843"/>
                  <a:pt x="10276730" y="246843"/>
                  <a:pt x="10286798" y="254223"/>
                </a:cubicBezTo>
                <a:cubicBezTo>
                  <a:pt x="10276730" y="239462"/>
                  <a:pt x="10286798" y="239462"/>
                  <a:pt x="10298304" y="246843"/>
                </a:cubicBezTo>
                <a:cubicBezTo>
                  <a:pt x="10298304" y="254223"/>
                  <a:pt x="10298304" y="254223"/>
                  <a:pt x="10298304" y="254223"/>
                </a:cubicBezTo>
                <a:lnTo>
                  <a:pt x="10286798" y="254223"/>
                </a:lnTo>
                <a:lnTo>
                  <a:pt x="10276730" y="254223"/>
                </a:lnTo>
                <a:cubicBezTo>
                  <a:pt x="10276730" y="259758"/>
                  <a:pt x="10276730" y="261142"/>
                  <a:pt x="10276730" y="265047"/>
                </a:cubicBezTo>
                <a:lnTo>
                  <a:pt x="10276730" y="269909"/>
                </a:lnTo>
                <a:lnTo>
                  <a:pt x="10298204" y="269909"/>
                </a:lnTo>
                <a:cubicBezTo>
                  <a:pt x="10298204" y="277481"/>
                  <a:pt x="10298204" y="277481"/>
                  <a:pt x="10298204" y="277481"/>
                </a:cubicBezTo>
                <a:cubicBezTo>
                  <a:pt x="10289575" y="277481"/>
                  <a:pt x="10287417" y="277481"/>
                  <a:pt x="10282631" y="274287"/>
                </a:cubicBezTo>
                <a:lnTo>
                  <a:pt x="10276730" y="269982"/>
                </a:lnTo>
                <a:lnTo>
                  <a:pt x="10276730" y="270038"/>
                </a:lnTo>
                <a:lnTo>
                  <a:pt x="10276622" y="269977"/>
                </a:lnTo>
                <a:lnTo>
                  <a:pt x="10276474" y="271092"/>
                </a:lnTo>
                <a:cubicBezTo>
                  <a:pt x="10276002" y="273222"/>
                  <a:pt x="10274114" y="277481"/>
                  <a:pt x="10266563" y="277481"/>
                </a:cubicBezTo>
                <a:cubicBezTo>
                  <a:pt x="10266563" y="269909"/>
                  <a:pt x="10266563" y="269909"/>
                  <a:pt x="10266563" y="269909"/>
                </a:cubicBezTo>
                <a:lnTo>
                  <a:pt x="10276503" y="269909"/>
                </a:lnTo>
                <a:lnTo>
                  <a:pt x="10263673" y="262625"/>
                </a:lnTo>
                <a:lnTo>
                  <a:pt x="10258380" y="239790"/>
                </a:lnTo>
                <a:lnTo>
                  <a:pt x="10256594" y="239462"/>
                </a:lnTo>
                <a:lnTo>
                  <a:pt x="10258304" y="239462"/>
                </a:lnTo>
                <a:lnTo>
                  <a:pt x="10256594" y="232082"/>
                </a:lnTo>
                <a:cubicBezTo>
                  <a:pt x="10246526" y="232082"/>
                  <a:pt x="10246526" y="239462"/>
                  <a:pt x="10236458" y="239462"/>
                </a:cubicBezTo>
                <a:cubicBezTo>
                  <a:pt x="10236458" y="246843"/>
                  <a:pt x="10246526" y="246843"/>
                  <a:pt x="10246526" y="246843"/>
                </a:cubicBezTo>
                <a:cubicBezTo>
                  <a:pt x="10236458" y="254223"/>
                  <a:pt x="10246526" y="261603"/>
                  <a:pt x="10236458" y="254223"/>
                </a:cubicBezTo>
                <a:cubicBezTo>
                  <a:pt x="10236458" y="254223"/>
                  <a:pt x="10236458" y="246843"/>
                  <a:pt x="10236458" y="239462"/>
                </a:cubicBezTo>
                <a:cubicBezTo>
                  <a:pt x="10226390" y="239462"/>
                  <a:pt x="10226390" y="246843"/>
                  <a:pt x="10216321" y="246843"/>
                </a:cubicBezTo>
                <a:cubicBezTo>
                  <a:pt x="10216321" y="246843"/>
                  <a:pt x="10226390" y="246843"/>
                  <a:pt x="10226390" y="254223"/>
                </a:cubicBezTo>
                <a:cubicBezTo>
                  <a:pt x="10216321" y="254223"/>
                  <a:pt x="10206253" y="261603"/>
                  <a:pt x="10206253" y="254223"/>
                </a:cubicBezTo>
                <a:cubicBezTo>
                  <a:pt x="10206253" y="246843"/>
                  <a:pt x="10196185" y="254223"/>
                  <a:pt x="10196185" y="246843"/>
                </a:cubicBezTo>
                <a:cubicBezTo>
                  <a:pt x="10206253" y="239462"/>
                  <a:pt x="10206253" y="239462"/>
                  <a:pt x="10216321" y="239462"/>
                </a:cubicBezTo>
                <a:cubicBezTo>
                  <a:pt x="10216321" y="232082"/>
                  <a:pt x="10226390" y="239462"/>
                  <a:pt x="10226390" y="239462"/>
                </a:cubicBezTo>
                <a:cubicBezTo>
                  <a:pt x="10226390" y="232082"/>
                  <a:pt x="10216321" y="239462"/>
                  <a:pt x="10216321" y="232082"/>
                </a:cubicBezTo>
                <a:cubicBezTo>
                  <a:pt x="10211287" y="235772"/>
                  <a:pt x="10206253" y="237617"/>
                  <a:pt x="10199781" y="238540"/>
                </a:cubicBezTo>
                <a:lnTo>
                  <a:pt x="10174686" y="239459"/>
                </a:lnTo>
                <a:lnTo>
                  <a:pt x="10174686" y="243541"/>
                </a:lnTo>
                <a:cubicBezTo>
                  <a:pt x="10174686" y="246985"/>
                  <a:pt x="10174686" y="248363"/>
                  <a:pt x="10174686" y="253875"/>
                </a:cubicBezTo>
                <a:cubicBezTo>
                  <a:pt x="10164951" y="246526"/>
                  <a:pt x="10164951" y="246526"/>
                  <a:pt x="10164951" y="239177"/>
                </a:cubicBezTo>
                <a:lnTo>
                  <a:pt x="10174611" y="239177"/>
                </a:lnTo>
                <a:lnTo>
                  <a:pt x="10174611" y="235195"/>
                </a:lnTo>
                <a:cubicBezTo>
                  <a:pt x="10174611" y="232082"/>
                  <a:pt x="10174611" y="232082"/>
                  <a:pt x="10174611" y="232082"/>
                </a:cubicBezTo>
                <a:cubicBezTo>
                  <a:pt x="10164543" y="232082"/>
                  <a:pt x="10154475" y="239462"/>
                  <a:pt x="10154475" y="239462"/>
                </a:cubicBezTo>
                <a:cubicBezTo>
                  <a:pt x="10144407" y="239462"/>
                  <a:pt x="10144407" y="239462"/>
                  <a:pt x="10144407" y="232082"/>
                </a:cubicBezTo>
                <a:cubicBezTo>
                  <a:pt x="10134339" y="232082"/>
                  <a:pt x="10134339" y="232082"/>
                  <a:pt x="10134339" y="232082"/>
                </a:cubicBezTo>
                <a:cubicBezTo>
                  <a:pt x="10154475" y="239462"/>
                  <a:pt x="10134339" y="261603"/>
                  <a:pt x="10154475" y="270038"/>
                </a:cubicBezTo>
                <a:cubicBezTo>
                  <a:pt x="10144407" y="270038"/>
                  <a:pt x="10144407" y="270038"/>
                  <a:pt x="10144407" y="270038"/>
                </a:cubicBezTo>
                <a:cubicBezTo>
                  <a:pt x="10154475" y="270038"/>
                  <a:pt x="10154475" y="277419"/>
                  <a:pt x="10164543" y="277419"/>
                </a:cubicBezTo>
                <a:cubicBezTo>
                  <a:pt x="10164543" y="270038"/>
                  <a:pt x="10164543" y="254223"/>
                  <a:pt x="10184679" y="254223"/>
                </a:cubicBezTo>
                <a:cubicBezTo>
                  <a:pt x="10206253" y="261603"/>
                  <a:pt x="10206253" y="277419"/>
                  <a:pt x="10196185" y="277419"/>
                </a:cubicBezTo>
                <a:cubicBezTo>
                  <a:pt x="10196185" y="277419"/>
                  <a:pt x="10196185" y="277419"/>
                  <a:pt x="10196185" y="270038"/>
                </a:cubicBezTo>
                <a:cubicBezTo>
                  <a:pt x="10184679" y="270038"/>
                  <a:pt x="10174611" y="270038"/>
                  <a:pt x="10174611" y="277419"/>
                </a:cubicBezTo>
                <a:cubicBezTo>
                  <a:pt x="10174611" y="277419"/>
                  <a:pt x="10184679" y="277419"/>
                  <a:pt x="10174611" y="284799"/>
                </a:cubicBezTo>
                <a:cubicBezTo>
                  <a:pt x="10174611" y="284799"/>
                  <a:pt x="10174611" y="284799"/>
                  <a:pt x="10174611" y="292180"/>
                </a:cubicBezTo>
                <a:cubicBezTo>
                  <a:pt x="10174611" y="292180"/>
                  <a:pt x="10174611" y="292180"/>
                  <a:pt x="10174611" y="295293"/>
                </a:cubicBezTo>
                <a:lnTo>
                  <a:pt x="10174611" y="297318"/>
                </a:lnTo>
                <a:lnTo>
                  <a:pt x="10178838" y="299135"/>
                </a:lnTo>
                <a:lnTo>
                  <a:pt x="10187241" y="298291"/>
                </a:lnTo>
                <a:cubicBezTo>
                  <a:pt x="10196814" y="295870"/>
                  <a:pt x="10198702" y="290334"/>
                  <a:pt x="10206253" y="284799"/>
                </a:cubicBezTo>
                <a:cubicBezTo>
                  <a:pt x="10216321" y="292180"/>
                  <a:pt x="10206253" y="299560"/>
                  <a:pt x="10206253" y="306940"/>
                </a:cubicBezTo>
                <a:cubicBezTo>
                  <a:pt x="10195466" y="306940"/>
                  <a:pt x="10187555" y="303250"/>
                  <a:pt x="10179825" y="299560"/>
                </a:cubicBezTo>
                <a:lnTo>
                  <a:pt x="10178838" y="299135"/>
                </a:lnTo>
                <a:lnTo>
                  <a:pt x="10174611" y="299560"/>
                </a:lnTo>
                <a:lnTo>
                  <a:pt x="10174611" y="297318"/>
                </a:lnTo>
                <a:lnTo>
                  <a:pt x="10168026" y="294486"/>
                </a:lnTo>
                <a:cubicBezTo>
                  <a:pt x="10163914" y="293102"/>
                  <a:pt x="10159509" y="292180"/>
                  <a:pt x="10154475" y="292180"/>
                </a:cubicBezTo>
                <a:cubicBezTo>
                  <a:pt x="10144407" y="292180"/>
                  <a:pt x="10134339" y="284799"/>
                  <a:pt x="10124271" y="284799"/>
                </a:cubicBezTo>
                <a:cubicBezTo>
                  <a:pt x="10124271" y="270038"/>
                  <a:pt x="10144407" y="277419"/>
                  <a:pt x="10144407" y="270038"/>
                </a:cubicBezTo>
                <a:cubicBezTo>
                  <a:pt x="10134339" y="261603"/>
                  <a:pt x="10134339" y="261603"/>
                  <a:pt x="10134339" y="261603"/>
                </a:cubicBezTo>
                <a:cubicBezTo>
                  <a:pt x="10124271" y="270038"/>
                  <a:pt x="10124271" y="270038"/>
                  <a:pt x="10114203" y="270038"/>
                </a:cubicBezTo>
                <a:cubicBezTo>
                  <a:pt x="10114203" y="270038"/>
                  <a:pt x="10114203" y="270038"/>
                  <a:pt x="10114203" y="261603"/>
                </a:cubicBezTo>
                <a:cubicBezTo>
                  <a:pt x="10124271" y="261603"/>
                  <a:pt x="10124271" y="254223"/>
                  <a:pt x="10124271" y="246843"/>
                </a:cubicBezTo>
                <a:cubicBezTo>
                  <a:pt x="10114203" y="246843"/>
                  <a:pt x="10114203" y="246843"/>
                  <a:pt x="10104134" y="239462"/>
                </a:cubicBezTo>
                <a:cubicBezTo>
                  <a:pt x="10104134" y="241307"/>
                  <a:pt x="10104134" y="243153"/>
                  <a:pt x="10104134" y="246843"/>
                </a:cubicBezTo>
                <a:cubicBezTo>
                  <a:pt x="10092628" y="246843"/>
                  <a:pt x="10092628" y="246843"/>
                  <a:pt x="10082560" y="246843"/>
                </a:cubicBezTo>
                <a:cubicBezTo>
                  <a:pt x="10082560" y="254223"/>
                  <a:pt x="10082560" y="254223"/>
                  <a:pt x="10082560" y="254223"/>
                </a:cubicBezTo>
                <a:cubicBezTo>
                  <a:pt x="10072492" y="254223"/>
                  <a:pt x="10072492" y="246843"/>
                  <a:pt x="10062424" y="239462"/>
                </a:cubicBezTo>
                <a:cubicBezTo>
                  <a:pt x="10082560" y="246843"/>
                  <a:pt x="10092628" y="239462"/>
                  <a:pt x="10104134" y="232082"/>
                </a:cubicBezTo>
                <a:cubicBezTo>
                  <a:pt x="10082560" y="232082"/>
                  <a:pt x="10082560" y="232082"/>
                  <a:pt x="10082560" y="232082"/>
                </a:cubicBezTo>
                <a:cubicBezTo>
                  <a:pt x="10092628" y="224701"/>
                  <a:pt x="10082560" y="224701"/>
                  <a:pt x="10082560" y="224701"/>
                </a:cubicBezTo>
                <a:cubicBezTo>
                  <a:pt x="10082560" y="217321"/>
                  <a:pt x="10092628" y="224701"/>
                  <a:pt x="10092628" y="217321"/>
                </a:cubicBezTo>
                <a:cubicBezTo>
                  <a:pt x="10082560" y="209941"/>
                  <a:pt x="10082560" y="217321"/>
                  <a:pt x="10082560" y="217321"/>
                </a:cubicBezTo>
                <a:cubicBezTo>
                  <a:pt x="10072492" y="217321"/>
                  <a:pt x="10072492" y="224701"/>
                  <a:pt x="10062424" y="224701"/>
                </a:cubicBezTo>
                <a:cubicBezTo>
                  <a:pt x="10072492" y="217321"/>
                  <a:pt x="10072492" y="217321"/>
                  <a:pt x="10062424" y="217321"/>
                </a:cubicBezTo>
                <a:cubicBezTo>
                  <a:pt x="10062424" y="217321"/>
                  <a:pt x="10052356" y="217321"/>
                  <a:pt x="10042288" y="217321"/>
                </a:cubicBezTo>
                <a:cubicBezTo>
                  <a:pt x="10042288" y="209941"/>
                  <a:pt x="10052356" y="217321"/>
                  <a:pt x="10052356" y="209941"/>
                </a:cubicBezTo>
                <a:cubicBezTo>
                  <a:pt x="10042288" y="202561"/>
                  <a:pt x="10032220" y="209941"/>
                  <a:pt x="10032220" y="217321"/>
                </a:cubicBezTo>
                <a:cubicBezTo>
                  <a:pt x="10032220" y="224701"/>
                  <a:pt x="10042288" y="224701"/>
                  <a:pt x="10042288" y="224701"/>
                </a:cubicBezTo>
                <a:cubicBezTo>
                  <a:pt x="10042288" y="239462"/>
                  <a:pt x="10042288" y="232082"/>
                  <a:pt x="10042288" y="239462"/>
                </a:cubicBezTo>
                <a:cubicBezTo>
                  <a:pt x="10042288" y="246843"/>
                  <a:pt x="10042288" y="246843"/>
                  <a:pt x="10042288" y="246843"/>
                </a:cubicBezTo>
                <a:cubicBezTo>
                  <a:pt x="10042288" y="239462"/>
                  <a:pt x="10032220" y="239462"/>
                  <a:pt x="10032220" y="239462"/>
                </a:cubicBezTo>
                <a:cubicBezTo>
                  <a:pt x="10032220" y="254223"/>
                  <a:pt x="10052356" y="246843"/>
                  <a:pt x="10052356" y="261603"/>
                </a:cubicBezTo>
                <a:cubicBezTo>
                  <a:pt x="10042288" y="261603"/>
                  <a:pt x="10052356" y="270038"/>
                  <a:pt x="10042288" y="270038"/>
                </a:cubicBezTo>
                <a:cubicBezTo>
                  <a:pt x="10032220" y="261603"/>
                  <a:pt x="10042288" y="261603"/>
                  <a:pt x="10042288" y="254223"/>
                </a:cubicBezTo>
                <a:cubicBezTo>
                  <a:pt x="10022152" y="254223"/>
                  <a:pt x="10022152" y="246843"/>
                  <a:pt x="10022152" y="232082"/>
                </a:cubicBezTo>
                <a:cubicBezTo>
                  <a:pt x="10002016" y="232082"/>
                  <a:pt x="9990509" y="224701"/>
                  <a:pt x="9990509" y="209941"/>
                </a:cubicBezTo>
                <a:cubicBezTo>
                  <a:pt x="9970373" y="209941"/>
                  <a:pt x="9970373" y="209941"/>
                  <a:pt x="9960305" y="209941"/>
                </a:cubicBezTo>
                <a:cubicBezTo>
                  <a:pt x="9960305" y="217321"/>
                  <a:pt x="9960305" y="217321"/>
                  <a:pt x="9960305" y="217321"/>
                </a:cubicBezTo>
                <a:cubicBezTo>
                  <a:pt x="9980442" y="209941"/>
                  <a:pt x="9970373" y="232082"/>
                  <a:pt x="9990509" y="224701"/>
                </a:cubicBezTo>
                <a:cubicBezTo>
                  <a:pt x="9990509" y="232082"/>
                  <a:pt x="9990509" y="232082"/>
                  <a:pt x="9990509" y="239462"/>
                </a:cubicBezTo>
                <a:cubicBezTo>
                  <a:pt x="10002016" y="239462"/>
                  <a:pt x="10002016" y="239462"/>
                  <a:pt x="10002016" y="239462"/>
                </a:cubicBezTo>
                <a:cubicBezTo>
                  <a:pt x="10002016" y="246843"/>
                  <a:pt x="10022152" y="261603"/>
                  <a:pt x="10022152" y="270038"/>
                </a:cubicBezTo>
                <a:cubicBezTo>
                  <a:pt x="10012084" y="261603"/>
                  <a:pt x="10012084" y="254223"/>
                  <a:pt x="10002016" y="254223"/>
                </a:cubicBezTo>
                <a:cubicBezTo>
                  <a:pt x="9990509" y="254223"/>
                  <a:pt x="9990509" y="261603"/>
                  <a:pt x="9990509" y="261603"/>
                </a:cubicBezTo>
                <a:cubicBezTo>
                  <a:pt x="9980442" y="261603"/>
                  <a:pt x="9980442" y="254223"/>
                  <a:pt x="9980442" y="246843"/>
                </a:cubicBezTo>
                <a:cubicBezTo>
                  <a:pt x="9960305" y="246843"/>
                  <a:pt x="9960305" y="239462"/>
                  <a:pt x="9950237" y="239462"/>
                </a:cubicBezTo>
                <a:cubicBezTo>
                  <a:pt x="9960305" y="232082"/>
                  <a:pt x="9960305" y="232082"/>
                  <a:pt x="9970373" y="224701"/>
                </a:cubicBezTo>
                <a:cubicBezTo>
                  <a:pt x="9960305" y="224701"/>
                  <a:pt x="9960305" y="224701"/>
                  <a:pt x="9960305" y="217321"/>
                </a:cubicBezTo>
                <a:cubicBezTo>
                  <a:pt x="9950237" y="217321"/>
                  <a:pt x="9940169" y="209941"/>
                  <a:pt x="9930101" y="217321"/>
                </a:cubicBezTo>
                <a:cubicBezTo>
                  <a:pt x="9940169" y="224701"/>
                  <a:pt x="9940169" y="217321"/>
                  <a:pt x="9940169" y="224701"/>
                </a:cubicBezTo>
                <a:cubicBezTo>
                  <a:pt x="9940169" y="232082"/>
                  <a:pt x="9950237" y="232082"/>
                  <a:pt x="9940169" y="239462"/>
                </a:cubicBezTo>
                <a:cubicBezTo>
                  <a:pt x="9930101" y="232082"/>
                  <a:pt x="9920033" y="224701"/>
                  <a:pt x="9909965" y="224701"/>
                </a:cubicBezTo>
                <a:cubicBezTo>
                  <a:pt x="9909965" y="217321"/>
                  <a:pt x="9920033" y="209941"/>
                  <a:pt x="9909965" y="209941"/>
                </a:cubicBezTo>
                <a:cubicBezTo>
                  <a:pt x="9909965" y="209941"/>
                  <a:pt x="9909965" y="217321"/>
                  <a:pt x="9899897" y="217321"/>
                </a:cubicBezTo>
                <a:cubicBezTo>
                  <a:pt x="9909965" y="217321"/>
                  <a:pt x="9899897" y="232082"/>
                  <a:pt x="9920033" y="232082"/>
                </a:cubicBezTo>
                <a:cubicBezTo>
                  <a:pt x="9920033" y="232082"/>
                  <a:pt x="9909965" y="232082"/>
                  <a:pt x="9909965" y="239462"/>
                </a:cubicBezTo>
                <a:cubicBezTo>
                  <a:pt x="9920033" y="239462"/>
                  <a:pt x="9909965" y="246843"/>
                  <a:pt x="9920033" y="246843"/>
                </a:cubicBezTo>
                <a:cubicBezTo>
                  <a:pt x="9920033" y="246843"/>
                  <a:pt x="9920033" y="239462"/>
                  <a:pt x="9930101" y="239462"/>
                </a:cubicBezTo>
                <a:cubicBezTo>
                  <a:pt x="9950237" y="239462"/>
                  <a:pt x="9950237" y="254223"/>
                  <a:pt x="9930101" y="254223"/>
                </a:cubicBezTo>
                <a:cubicBezTo>
                  <a:pt x="9920033" y="261603"/>
                  <a:pt x="9920033" y="261603"/>
                  <a:pt x="9909965" y="270038"/>
                </a:cubicBezTo>
                <a:cubicBezTo>
                  <a:pt x="9899897" y="270038"/>
                  <a:pt x="9899897" y="270038"/>
                  <a:pt x="9899897" y="270038"/>
                </a:cubicBezTo>
                <a:cubicBezTo>
                  <a:pt x="9899897" y="261603"/>
                  <a:pt x="9909965" y="261603"/>
                  <a:pt x="9909965" y="261603"/>
                </a:cubicBezTo>
                <a:cubicBezTo>
                  <a:pt x="9899897" y="261603"/>
                  <a:pt x="9909965" y="254223"/>
                  <a:pt x="9899897" y="254223"/>
                </a:cubicBezTo>
                <a:cubicBezTo>
                  <a:pt x="9888391" y="254223"/>
                  <a:pt x="9888391" y="261603"/>
                  <a:pt x="9888391" y="261603"/>
                </a:cubicBezTo>
                <a:cubicBezTo>
                  <a:pt x="9878323" y="261603"/>
                  <a:pt x="9878323" y="254223"/>
                  <a:pt x="9878323" y="254223"/>
                </a:cubicBezTo>
                <a:cubicBezTo>
                  <a:pt x="9868254" y="254223"/>
                  <a:pt x="9878323" y="261603"/>
                  <a:pt x="9868254" y="270038"/>
                </a:cubicBezTo>
                <a:cubicBezTo>
                  <a:pt x="9848118" y="270038"/>
                  <a:pt x="9868254" y="246843"/>
                  <a:pt x="9858186" y="232082"/>
                </a:cubicBezTo>
                <a:cubicBezTo>
                  <a:pt x="9848118" y="239462"/>
                  <a:pt x="9848118" y="232082"/>
                  <a:pt x="9838050" y="232082"/>
                </a:cubicBezTo>
                <a:cubicBezTo>
                  <a:pt x="9838050" y="239462"/>
                  <a:pt x="9848118" y="239462"/>
                  <a:pt x="9838050" y="239462"/>
                </a:cubicBezTo>
                <a:cubicBezTo>
                  <a:pt x="9827982" y="239462"/>
                  <a:pt x="9827982" y="239462"/>
                  <a:pt x="9827982" y="239462"/>
                </a:cubicBezTo>
                <a:cubicBezTo>
                  <a:pt x="9827982" y="246843"/>
                  <a:pt x="9817914" y="246843"/>
                  <a:pt x="9817914" y="254223"/>
                </a:cubicBezTo>
                <a:cubicBezTo>
                  <a:pt x="9817914" y="254223"/>
                  <a:pt x="9807846" y="270038"/>
                  <a:pt x="9796340" y="261603"/>
                </a:cubicBezTo>
                <a:cubicBezTo>
                  <a:pt x="9807846" y="261603"/>
                  <a:pt x="9786272" y="254223"/>
                  <a:pt x="9796340" y="246843"/>
                </a:cubicBezTo>
                <a:cubicBezTo>
                  <a:pt x="9796340" y="246843"/>
                  <a:pt x="9796340" y="246843"/>
                  <a:pt x="9786272" y="246843"/>
                </a:cubicBezTo>
                <a:cubicBezTo>
                  <a:pt x="9796340" y="254223"/>
                  <a:pt x="9796340" y="254223"/>
                  <a:pt x="9786272" y="254223"/>
                </a:cubicBezTo>
                <a:cubicBezTo>
                  <a:pt x="9786272" y="261603"/>
                  <a:pt x="9786272" y="261603"/>
                  <a:pt x="9786272" y="261603"/>
                </a:cubicBezTo>
                <a:cubicBezTo>
                  <a:pt x="9786272" y="261603"/>
                  <a:pt x="9788789" y="261603"/>
                  <a:pt x="9791306" y="262658"/>
                </a:cubicBezTo>
                <a:lnTo>
                  <a:pt x="9794588" y="267470"/>
                </a:lnTo>
                <a:lnTo>
                  <a:pt x="9785892" y="267470"/>
                </a:lnTo>
                <a:lnTo>
                  <a:pt x="9785892" y="272592"/>
                </a:lnTo>
                <a:lnTo>
                  <a:pt x="9781242" y="273728"/>
                </a:lnTo>
                <a:cubicBezTo>
                  <a:pt x="9776212" y="275574"/>
                  <a:pt x="9771186" y="277419"/>
                  <a:pt x="9766168" y="277419"/>
                </a:cubicBezTo>
                <a:cubicBezTo>
                  <a:pt x="9766168" y="270038"/>
                  <a:pt x="9766168" y="270038"/>
                  <a:pt x="9766168" y="270038"/>
                </a:cubicBezTo>
                <a:lnTo>
                  <a:pt x="9756174" y="267945"/>
                </a:lnTo>
                <a:lnTo>
                  <a:pt x="9757014" y="267470"/>
                </a:lnTo>
                <a:lnTo>
                  <a:pt x="9753907" y="267470"/>
                </a:lnTo>
                <a:lnTo>
                  <a:pt x="9751068" y="266875"/>
                </a:lnTo>
                <a:lnTo>
                  <a:pt x="9748230" y="267470"/>
                </a:lnTo>
                <a:lnTo>
                  <a:pt x="9737566" y="267470"/>
                </a:lnTo>
                <a:lnTo>
                  <a:pt x="9740448" y="269100"/>
                </a:lnTo>
                <a:lnTo>
                  <a:pt x="9735968" y="270038"/>
                </a:lnTo>
                <a:lnTo>
                  <a:pt x="9742927" y="270502"/>
                </a:lnTo>
                <a:lnTo>
                  <a:pt x="9747290" y="272970"/>
                </a:lnTo>
                <a:lnTo>
                  <a:pt x="9750177" y="271337"/>
                </a:lnTo>
                <a:lnTo>
                  <a:pt x="9756101" y="277419"/>
                </a:lnTo>
                <a:cubicBezTo>
                  <a:pt x="9746035" y="277419"/>
                  <a:pt x="9746035" y="270038"/>
                  <a:pt x="9735968" y="270038"/>
                </a:cubicBezTo>
                <a:cubicBezTo>
                  <a:pt x="9735968" y="277419"/>
                  <a:pt x="9746035" y="277419"/>
                  <a:pt x="9735968" y="284799"/>
                </a:cubicBezTo>
                <a:cubicBezTo>
                  <a:pt x="9746035" y="284799"/>
                  <a:pt x="9746035" y="284799"/>
                  <a:pt x="9756101" y="284799"/>
                </a:cubicBezTo>
                <a:cubicBezTo>
                  <a:pt x="9746035" y="292180"/>
                  <a:pt x="9746035" y="299560"/>
                  <a:pt x="9735968" y="299560"/>
                </a:cubicBezTo>
                <a:cubicBezTo>
                  <a:pt x="9746035" y="292180"/>
                  <a:pt x="9735968" y="284799"/>
                  <a:pt x="9725902" y="284799"/>
                </a:cubicBezTo>
                <a:cubicBezTo>
                  <a:pt x="9735968" y="292180"/>
                  <a:pt x="9725902" y="292180"/>
                  <a:pt x="9715835" y="292180"/>
                </a:cubicBezTo>
                <a:cubicBezTo>
                  <a:pt x="9715835" y="292180"/>
                  <a:pt x="9713319" y="292180"/>
                  <a:pt x="9712060" y="291257"/>
                </a:cubicBezTo>
                <a:lnTo>
                  <a:pt x="9713356" y="289040"/>
                </a:lnTo>
                <a:lnTo>
                  <a:pt x="9716351" y="289040"/>
                </a:lnTo>
                <a:lnTo>
                  <a:pt x="9713959" y="288009"/>
                </a:lnTo>
                <a:lnTo>
                  <a:pt x="9715835" y="284799"/>
                </a:lnTo>
                <a:cubicBezTo>
                  <a:pt x="9715835" y="284799"/>
                  <a:pt x="9715835" y="292180"/>
                  <a:pt x="9725902" y="284799"/>
                </a:cubicBezTo>
                <a:cubicBezTo>
                  <a:pt x="9720868" y="284799"/>
                  <a:pt x="9715835" y="284799"/>
                  <a:pt x="9712060" y="283877"/>
                </a:cubicBezTo>
                <a:lnTo>
                  <a:pt x="9707115" y="278800"/>
                </a:lnTo>
                <a:lnTo>
                  <a:pt x="9716403" y="281706"/>
                </a:lnTo>
                <a:cubicBezTo>
                  <a:pt x="9727547" y="281706"/>
                  <a:pt x="9727547" y="281706"/>
                  <a:pt x="9727547" y="281706"/>
                </a:cubicBezTo>
                <a:lnTo>
                  <a:pt x="9721544" y="280063"/>
                </a:lnTo>
                <a:lnTo>
                  <a:pt x="9727547" y="278962"/>
                </a:lnTo>
                <a:lnTo>
                  <a:pt x="9727547" y="280843"/>
                </a:lnTo>
                <a:cubicBezTo>
                  <a:pt x="9727547" y="281706"/>
                  <a:pt x="9727547" y="281706"/>
                  <a:pt x="9727547" y="281706"/>
                </a:cubicBezTo>
                <a:cubicBezTo>
                  <a:pt x="9732557" y="281706"/>
                  <a:pt x="9735061" y="279981"/>
                  <a:pt x="9735061" y="278255"/>
                </a:cubicBezTo>
                <a:lnTo>
                  <a:pt x="9734019" y="277776"/>
                </a:lnTo>
                <a:lnTo>
                  <a:pt x="9735968" y="277419"/>
                </a:lnTo>
                <a:cubicBezTo>
                  <a:pt x="9725902" y="277419"/>
                  <a:pt x="9715835" y="270038"/>
                  <a:pt x="9705769" y="261603"/>
                </a:cubicBezTo>
                <a:cubicBezTo>
                  <a:pt x="9705769" y="270038"/>
                  <a:pt x="9705769" y="270038"/>
                  <a:pt x="9705769" y="270038"/>
                </a:cubicBezTo>
                <a:cubicBezTo>
                  <a:pt x="9705769" y="270038"/>
                  <a:pt x="9699255" y="265294"/>
                  <a:pt x="9691808" y="266480"/>
                </a:cubicBezTo>
                <a:lnTo>
                  <a:pt x="9684306" y="269974"/>
                </a:lnTo>
                <a:lnTo>
                  <a:pt x="9684306" y="269910"/>
                </a:lnTo>
                <a:cubicBezTo>
                  <a:pt x="9674240" y="269910"/>
                  <a:pt x="9664191" y="277304"/>
                  <a:pt x="9654202" y="277304"/>
                </a:cubicBezTo>
                <a:cubicBezTo>
                  <a:pt x="9664191" y="277304"/>
                  <a:pt x="9664191" y="284697"/>
                  <a:pt x="9664191" y="284697"/>
                </a:cubicBezTo>
                <a:lnTo>
                  <a:pt x="9652073" y="284697"/>
                </a:lnTo>
                <a:lnTo>
                  <a:pt x="9648282" y="281922"/>
                </a:lnTo>
                <a:cubicBezTo>
                  <a:pt x="9645851" y="280142"/>
                  <a:pt x="9643420" y="278363"/>
                  <a:pt x="9638558" y="274804"/>
                </a:cubicBezTo>
                <a:cubicBezTo>
                  <a:pt x="9638558" y="278363"/>
                  <a:pt x="9640989" y="281922"/>
                  <a:pt x="9644636" y="284591"/>
                </a:cubicBezTo>
                <a:lnTo>
                  <a:pt x="9644954" y="284697"/>
                </a:lnTo>
                <a:lnTo>
                  <a:pt x="9644135" y="284697"/>
                </a:lnTo>
                <a:cubicBezTo>
                  <a:pt x="9644135" y="288394"/>
                  <a:pt x="9644135" y="293939"/>
                  <a:pt x="9646642" y="298560"/>
                </a:cubicBezTo>
                <a:lnTo>
                  <a:pt x="9658132" y="304006"/>
                </a:lnTo>
                <a:lnTo>
                  <a:pt x="9658006" y="304139"/>
                </a:lnTo>
                <a:lnTo>
                  <a:pt x="9658412" y="304139"/>
                </a:lnTo>
                <a:lnTo>
                  <a:pt x="9664191" y="306878"/>
                </a:lnTo>
                <a:lnTo>
                  <a:pt x="9664191" y="304139"/>
                </a:lnTo>
                <a:lnTo>
                  <a:pt x="9667729" y="304139"/>
                </a:lnTo>
                <a:lnTo>
                  <a:pt x="9677601" y="304139"/>
                </a:lnTo>
                <a:lnTo>
                  <a:pt x="9687473" y="304139"/>
                </a:lnTo>
                <a:cubicBezTo>
                  <a:pt x="9682562" y="300256"/>
                  <a:pt x="9677650" y="298315"/>
                  <a:pt x="9672739" y="297344"/>
                </a:cubicBezTo>
                <a:lnTo>
                  <a:pt x="9670423" y="297192"/>
                </a:lnTo>
                <a:lnTo>
                  <a:pt x="9674242" y="295788"/>
                </a:lnTo>
                <a:lnTo>
                  <a:pt x="9682519" y="292747"/>
                </a:lnTo>
                <a:lnTo>
                  <a:pt x="9686069" y="295346"/>
                </a:lnTo>
                <a:lnTo>
                  <a:pt x="9684153" y="299560"/>
                </a:lnTo>
                <a:cubicBezTo>
                  <a:pt x="9694221" y="299560"/>
                  <a:pt x="9684153" y="306940"/>
                  <a:pt x="9694221" y="314321"/>
                </a:cubicBezTo>
                <a:lnTo>
                  <a:pt x="9687416" y="318596"/>
                </a:lnTo>
                <a:lnTo>
                  <a:pt x="9686239" y="314223"/>
                </a:lnTo>
                <a:lnTo>
                  <a:pt x="9684306" y="311967"/>
                </a:lnTo>
                <a:lnTo>
                  <a:pt x="9684306" y="307769"/>
                </a:lnTo>
                <a:cubicBezTo>
                  <a:pt x="9684306" y="306878"/>
                  <a:pt x="9684306" y="306878"/>
                  <a:pt x="9684306" y="306878"/>
                </a:cubicBezTo>
                <a:lnTo>
                  <a:pt x="9680961" y="308062"/>
                </a:lnTo>
                <a:lnTo>
                  <a:pt x="9677601" y="304139"/>
                </a:lnTo>
                <a:cubicBezTo>
                  <a:pt x="9677601" y="311473"/>
                  <a:pt x="9677601" y="304139"/>
                  <a:pt x="9667729" y="304139"/>
                </a:cubicBezTo>
                <a:lnTo>
                  <a:pt x="9667729" y="312750"/>
                </a:lnTo>
                <a:lnTo>
                  <a:pt x="9664190" y="314004"/>
                </a:lnTo>
                <a:lnTo>
                  <a:pt x="9667729" y="314004"/>
                </a:lnTo>
                <a:lnTo>
                  <a:pt x="9667729" y="314223"/>
                </a:lnTo>
                <a:cubicBezTo>
                  <a:pt x="9667729" y="316973"/>
                  <a:pt x="9667729" y="318807"/>
                  <a:pt x="9667729" y="318807"/>
                </a:cubicBezTo>
                <a:lnTo>
                  <a:pt x="9671431" y="318807"/>
                </a:lnTo>
                <a:lnTo>
                  <a:pt x="9687081" y="318807"/>
                </a:lnTo>
                <a:lnTo>
                  <a:pt x="9684310" y="320548"/>
                </a:lnTo>
                <a:lnTo>
                  <a:pt x="9684211" y="321593"/>
                </a:lnTo>
                <a:lnTo>
                  <a:pt x="9684306" y="321576"/>
                </a:lnTo>
                <a:lnTo>
                  <a:pt x="9684154" y="321693"/>
                </a:lnTo>
                <a:lnTo>
                  <a:pt x="9684153" y="321701"/>
                </a:lnTo>
                <a:lnTo>
                  <a:pt x="9684146" y="321701"/>
                </a:lnTo>
                <a:lnTo>
                  <a:pt x="9679771" y="326108"/>
                </a:lnTo>
                <a:lnTo>
                  <a:pt x="9678926" y="325860"/>
                </a:lnTo>
                <a:lnTo>
                  <a:pt x="9675381" y="324443"/>
                </a:lnTo>
                <a:lnTo>
                  <a:pt x="9676899" y="322839"/>
                </a:lnTo>
                <a:lnTo>
                  <a:pt x="9683746" y="321665"/>
                </a:lnTo>
                <a:lnTo>
                  <a:pt x="9672354" y="320663"/>
                </a:lnTo>
                <a:lnTo>
                  <a:pt x="9664173" y="318807"/>
                </a:lnTo>
                <a:lnTo>
                  <a:pt x="9667729" y="318807"/>
                </a:lnTo>
                <a:cubicBezTo>
                  <a:pt x="9662794" y="315140"/>
                  <a:pt x="9660326" y="313307"/>
                  <a:pt x="9657859" y="312390"/>
                </a:cubicBezTo>
                <a:lnTo>
                  <a:pt x="9652439" y="311887"/>
                </a:lnTo>
                <a:lnTo>
                  <a:pt x="9647656" y="304173"/>
                </a:lnTo>
                <a:cubicBezTo>
                  <a:pt x="9643881" y="301405"/>
                  <a:pt x="9638847" y="299560"/>
                  <a:pt x="9633813" y="299560"/>
                </a:cubicBezTo>
                <a:cubicBezTo>
                  <a:pt x="9633813" y="299560"/>
                  <a:pt x="9633813" y="299560"/>
                  <a:pt x="9633813" y="292180"/>
                </a:cubicBezTo>
                <a:cubicBezTo>
                  <a:pt x="9623745" y="292180"/>
                  <a:pt x="9623745" y="292180"/>
                  <a:pt x="9623745" y="284799"/>
                </a:cubicBezTo>
                <a:lnTo>
                  <a:pt x="9625121" y="283118"/>
                </a:lnTo>
                <a:lnTo>
                  <a:pt x="9627242" y="289040"/>
                </a:lnTo>
                <a:cubicBezTo>
                  <a:pt x="9627242" y="296374"/>
                  <a:pt x="9638558" y="289040"/>
                  <a:pt x="9638558" y="289040"/>
                </a:cubicBezTo>
                <a:cubicBezTo>
                  <a:pt x="9638558" y="281706"/>
                  <a:pt x="9638558" y="281706"/>
                  <a:pt x="9638558" y="281706"/>
                </a:cubicBezTo>
                <a:lnTo>
                  <a:pt x="9625560" y="282582"/>
                </a:lnTo>
                <a:lnTo>
                  <a:pt x="9627520" y="280186"/>
                </a:lnTo>
                <a:cubicBezTo>
                  <a:pt x="9628779" y="277419"/>
                  <a:pt x="9628779" y="273728"/>
                  <a:pt x="9623745" y="270038"/>
                </a:cubicBezTo>
                <a:cubicBezTo>
                  <a:pt x="9618711" y="273728"/>
                  <a:pt x="9616194" y="273728"/>
                  <a:pt x="9613497" y="273728"/>
                </a:cubicBezTo>
                <a:lnTo>
                  <a:pt x="9607747" y="275602"/>
                </a:lnTo>
                <a:lnTo>
                  <a:pt x="9607913" y="274804"/>
                </a:lnTo>
                <a:cubicBezTo>
                  <a:pt x="9597894" y="274804"/>
                  <a:pt x="9597894" y="274804"/>
                  <a:pt x="9597894" y="274804"/>
                </a:cubicBezTo>
                <a:lnTo>
                  <a:pt x="9597894" y="277940"/>
                </a:lnTo>
                <a:lnTo>
                  <a:pt x="9592102" y="277419"/>
                </a:lnTo>
                <a:lnTo>
                  <a:pt x="9588058" y="281866"/>
                </a:lnTo>
                <a:lnTo>
                  <a:pt x="9574895" y="281000"/>
                </a:lnTo>
                <a:lnTo>
                  <a:pt x="9574196" y="280292"/>
                </a:lnTo>
                <a:lnTo>
                  <a:pt x="9582034" y="277419"/>
                </a:lnTo>
                <a:cubicBezTo>
                  <a:pt x="9582034" y="273728"/>
                  <a:pt x="9579517" y="273728"/>
                  <a:pt x="9575742" y="274651"/>
                </a:cubicBezTo>
                <a:lnTo>
                  <a:pt x="9569802" y="275839"/>
                </a:lnTo>
                <a:lnTo>
                  <a:pt x="9568780" y="274804"/>
                </a:lnTo>
                <a:lnTo>
                  <a:pt x="9568064" y="276186"/>
                </a:lnTo>
                <a:lnTo>
                  <a:pt x="9561898" y="277419"/>
                </a:lnTo>
                <a:cubicBezTo>
                  <a:pt x="9551830" y="270038"/>
                  <a:pt x="9551830" y="270038"/>
                  <a:pt x="9551830" y="270038"/>
                </a:cubicBezTo>
                <a:cubicBezTo>
                  <a:pt x="9541762" y="261603"/>
                  <a:pt x="9551830" y="270038"/>
                  <a:pt x="9551830" y="277419"/>
                </a:cubicBezTo>
                <a:lnTo>
                  <a:pt x="9532169" y="277419"/>
                </a:lnTo>
                <a:lnTo>
                  <a:pt x="9532169" y="277481"/>
                </a:lnTo>
                <a:cubicBezTo>
                  <a:pt x="9521818" y="277481"/>
                  <a:pt x="9521818" y="277481"/>
                  <a:pt x="9521818" y="269909"/>
                </a:cubicBezTo>
                <a:cubicBezTo>
                  <a:pt x="9529605" y="269909"/>
                  <a:pt x="9531509" y="269909"/>
                  <a:pt x="9531995" y="273104"/>
                </a:cubicBezTo>
                <a:lnTo>
                  <a:pt x="9532169" y="276960"/>
                </a:lnTo>
                <a:lnTo>
                  <a:pt x="9535968" y="273020"/>
                </a:lnTo>
                <a:cubicBezTo>
                  <a:pt x="9537392" y="269511"/>
                  <a:pt x="9531694" y="267929"/>
                  <a:pt x="9531694" y="261603"/>
                </a:cubicBezTo>
                <a:cubicBezTo>
                  <a:pt x="9531694" y="261603"/>
                  <a:pt x="9541762" y="261603"/>
                  <a:pt x="9541762" y="254223"/>
                </a:cubicBezTo>
                <a:cubicBezTo>
                  <a:pt x="9531694" y="254223"/>
                  <a:pt x="9531694" y="246843"/>
                  <a:pt x="9511561" y="254223"/>
                </a:cubicBezTo>
                <a:cubicBezTo>
                  <a:pt x="9511561" y="261603"/>
                  <a:pt x="9511561" y="261603"/>
                  <a:pt x="9500070" y="270038"/>
                </a:cubicBezTo>
                <a:cubicBezTo>
                  <a:pt x="9500070" y="273728"/>
                  <a:pt x="9505483" y="275573"/>
                  <a:pt x="9510839" y="277419"/>
                </a:cubicBezTo>
                <a:lnTo>
                  <a:pt x="9516024" y="279503"/>
                </a:lnTo>
                <a:lnTo>
                  <a:pt x="9516594" y="279264"/>
                </a:lnTo>
                <a:lnTo>
                  <a:pt x="9517279" y="280017"/>
                </a:lnTo>
                <a:lnTo>
                  <a:pt x="9518255" y="280417"/>
                </a:lnTo>
                <a:lnTo>
                  <a:pt x="9518922" y="281284"/>
                </a:lnTo>
                <a:lnTo>
                  <a:pt x="9518922" y="281824"/>
                </a:lnTo>
                <a:lnTo>
                  <a:pt x="9517279" y="280017"/>
                </a:lnTo>
                <a:lnTo>
                  <a:pt x="9516024" y="279503"/>
                </a:lnTo>
                <a:lnTo>
                  <a:pt x="9513175" y="280647"/>
                </a:lnTo>
                <a:cubicBezTo>
                  <a:pt x="9512226" y="281570"/>
                  <a:pt x="9511561" y="282954"/>
                  <a:pt x="9511561" y="284799"/>
                </a:cubicBezTo>
                <a:cubicBezTo>
                  <a:pt x="9511561" y="284799"/>
                  <a:pt x="9511561" y="284799"/>
                  <a:pt x="9511561" y="292180"/>
                </a:cubicBezTo>
                <a:cubicBezTo>
                  <a:pt x="9511561" y="292180"/>
                  <a:pt x="9490003" y="299560"/>
                  <a:pt x="9490003" y="292180"/>
                </a:cubicBezTo>
                <a:cubicBezTo>
                  <a:pt x="9490003" y="284799"/>
                  <a:pt x="9500070" y="292180"/>
                  <a:pt x="9500070" y="284799"/>
                </a:cubicBezTo>
                <a:cubicBezTo>
                  <a:pt x="9500070" y="277419"/>
                  <a:pt x="9500070" y="277419"/>
                  <a:pt x="9500070" y="277419"/>
                </a:cubicBezTo>
                <a:cubicBezTo>
                  <a:pt x="9490003" y="277419"/>
                  <a:pt x="9490003" y="277419"/>
                  <a:pt x="9490003" y="277419"/>
                </a:cubicBezTo>
                <a:cubicBezTo>
                  <a:pt x="9490003" y="281109"/>
                  <a:pt x="9487487" y="281109"/>
                  <a:pt x="9483712" y="281109"/>
                </a:cubicBezTo>
                <a:lnTo>
                  <a:pt x="9480467" y="281974"/>
                </a:lnTo>
                <a:lnTo>
                  <a:pt x="9479889" y="281974"/>
                </a:lnTo>
                <a:lnTo>
                  <a:pt x="9479889" y="282128"/>
                </a:lnTo>
                <a:lnTo>
                  <a:pt x="9469871" y="284799"/>
                </a:lnTo>
                <a:lnTo>
                  <a:pt x="9478707" y="289118"/>
                </a:lnTo>
                <a:lnTo>
                  <a:pt x="9470137" y="289118"/>
                </a:lnTo>
                <a:lnTo>
                  <a:pt x="9468101" y="291207"/>
                </a:lnTo>
                <a:lnTo>
                  <a:pt x="9460089" y="288283"/>
                </a:lnTo>
                <a:cubicBezTo>
                  <a:pt x="9457572" y="286445"/>
                  <a:pt x="9455056" y="284608"/>
                  <a:pt x="9450022" y="284608"/>
                </a:cubicBezTo>
                <a:cubicBezTo>
                  <a:pt x="9450022" y="284608"/>
                  <a:pt x="9450022" y="284608"/>
                  <a:pt x="9450022" y="285526"/>
                </a:cubicBezTo>
                <a:lnTo>
                  <a:pt x="9450022" y="289040"/>
                </a:lnTo>
                <a:lnTo>
                  <a:pt x="9439362" y="289040"/>
                </a:lnTo>
                <a:lnTo>
                  <a:pt x="9439362" y="291361"/>
                </a:lnTo>
                <a:lnTo>
                  <a:pt x="9438413" y="289303"/>
                </a:lnTo>
                <a:lnTo>
                  <a:pt x="9431370" y="291484"/>
                </a:lnTo>
                <a:lnTo>
                  <a:pt x="9429343" y="289040"/>
                </a:lnTo>
                <a:lnTo>
                  <a:pt x="9429343" y="291815"/>
                </a:lnTo>
                <a:lnTo>
                  <a:pt x="9420797" y="284756"/>
                </a:lnTo>
                <a:cubicBezTo>
                  <a:pt x="9419538" y="282938"/>
                  <a:pt x="9419538" y="281119"/>
                  <a:pt x="9419538" y="277482"/>
                </a:cubicBezTo>
                <a:cubicBezTo>
                  <a:pt x="9408047" y="277482"/>
                  <a:pt x="9408047" y="277482"/>
                  <a:pt x="9408047" y="277482"/>
                </a:cubicBezTo>
                <a:cubicBezTo>
                  <a:pt x="9408047" y="284756"/>
                  <a:pt x="9408047" y="284756"/>
                  <a:pt x="9408047" y="292031"/>
                </a:cubicBezTo>
                <a:cubicBezTo>
                  <a:pt x="9418826" y="288394"/>
                  <a:pt x="9424215" y="290213"/>
                  <a:pt x="9428168" y="292031"/>
                </a:cubicBezTo>
                <a:lnTo>
                  <a:pt x="9429343" y="292481"/>
                </a:lnTo>
                <a:lnTo>
                  <a:pt x="9429343" y="296212"/>
                </a:lnTo>
                <a:lnTo>
                  <a:pt x="9429343" y="299703"/>
                </a:lnTo>
                <a:lnTo>
                  <a:pt x="9424571" y="302327"/>
                </a:lnTo>
                <a:cubicBezTo>
                  <a:pt x="9422054" y="303250"/>
                  <a:pt x="9419538" y="303250"/>
                  <a:pt x="9419538" y="299560"/>
                </a:cubicBezTo>
                <a:cubicBezTo>
                  <a:pt x="9413793" y="303250"/>
                  <a:pt x="9416309" y="305095"/>
                  <a:pt x="9419004" y="306940"/>
                </a:cubicBezTo>
                <a:lnTo>
                  <a:pt x="9419339" y="311572"/>
                </a:lnTo>
                <a:lnTo>
                  <a:pt x="9410234" y="311572"/>
                </a:lnTo>
                <a:lnTo>
                  <a:pt x="9411599" y="314321"/>
                </a:lnTo>
                <a:lnTo>
                  <a:pt x="9409552" y="314321"/>
                </a:lnTo>
                <a:lnTo>
                  <a:pt x="9410234" y="311572"/>
                </a:lnTo>
                <a:lnTo>
                  <a:pt x="9404891" y="311572"/>
                </a:lnTo>
                <a:lnTo>
                  <a:pt x="9398131" y="305683"/>
                </a:lnTo>
                <a:lnTo>
                  <a:pt x="9400465" y="304427"/>
                </a:lnTo>
                <a:cubicBezTo>
                  <a:pt x="9400465" y="304427"/>
                  <a:pt x="9400465" y="299897"/>
                  <a:pt x="9396322" y="301030"/>
                </a:cubicBezTo>
                <a:cubicBezTo>
                  <a:pt x="9394941" y="301407"/>
                  <a:pt x="9393098" y="302414"/>
                  <a:pt x="9390644" y="304427"/>
                </a:cubicBezTo>
                <a:lnTo>
                  <a:pt x="9390148" y="305494"/>
                </a:lnTo>
                <a:lnTo>
                  <a:pt x="9385398" y="305834"/>
                </a:lnTo>
                <a:lnTo>
                  <a:pt x="9380821" y="304427"/>
                </a:lnTo>
                <a:lnTo>
                  <a:pt x="9383667" y="305958"/>
                </a:lnTo>
                <a:lnTo>
                  <a:pt x="9382836" y="306018"/>
                </a:lnTo>
                <a:lnTo>
                  <a:pt x="9371792" y="309976"/>
                </a:lnTo>
                <a:lnTo>
                  <a:pt x="9372942" y="306728"/>
                </a:lnTo>
                <a:lnTo>
                  <a:pt x="9370097" y="301575"/>
                </a:lnTo>
                <a:lnTo>
                  <a:pt x="9372506" y="300945"/>
                </a:lnTo>
                <a:lnTo>
                  <a:pt x="9372534" y="301030"/>
                </a:lnTo>
                <a:cubicBezTo>
                  <a:pt x="9375296" y="304427"/>
                  <a:pt x="9380821" y="304427"/>
                  <a:pt x="9380821" y="304427"/>
                </a:cubicBezTo>
                <a:cubicBezTo>
                  <a:pt x="9380821" y="304427"/>
                  <a:pt x="9380821" y="299897"/>
                  <a:pt x="9376678" y="297633"/>
                </a:cubicBezTo>
                <a:lnTo>
                  <a:pt x="9371079" y="296392"/>
                </a:lnTo>
                <a:lnTo>
                  <a:pt x="9371227" y="296263"/>
                </a:lnTo>
                <a:lnTo>
                  <a:pt x="9370860" y="295544"/>
                </a:lnTo>
                <a:lnTo>
                  <a:pt x="9372763" y="293102"/>
                </a:lnTo>
                <a:cubicBezTo>
                  <a:pt x="9375279" y="292180"/>
                  <a:pt x="9377796" y="292180"/>
                  <a:pt x="9377796" y="292180"/>
                </a:cubicBezTo>
                <a:cubicBezTo>
                  <a:pt x="9377796" y="284799"/>
                  <a:pt x="9377796" y="284799"/>
                  <a:pt x="9377796" y="284799"/>
                </a:cubicBezTo>
                <a:lnTo>
                  <a:pt x="9368469" y="287363"/>
                </a:lnTo>
                <a:lnTo>
                  <a:pt x="9371227" y="281974"/>
                </a:lnTo>
                <a:cubicBezTo>
                  <a:pt x="9361476" y="281974"/>
                  <a:pt x="9361476" y="281974"/>
                  <a:pt x="9361476" y="281974"/>
                </a:cubicBezTo>
                <a:cubicBezTo>
                  <a:pt x="9371227" y="274830"/>
                  <a:pt x="9371227" y="274830"/>
                  <a:pt x="9371227" y="274830"/>
                </a:cubicBezTo>
                <a:lnTo>
                  <a:pt x="9360984" y="270703"/>
                </a:lnTo>
                <a:lnTo>
                  <a:pt x="9371504" y="272806"/>
                </a:lnTo>
                <a:lnTo>
                  <a:pt x="9372164" y="272516"/>
                </a:lnTo>
                <a:lnTo>
                  <a:pt x="9372671" y="274711"/>
                </a:lnTo>
                <a:cubicBezTo>
                  <a:pt x="9375861" y="279056"/>
                  <a:pt x="9383154" y="276383"/>
                  <a:pt x="9390446" y="281730"/>
                </a:cubicBezTo>
                <a:cubicBezTo>
                  <a:pt x="9380723" y="288860"/>
                  <a:pt x="9409894" y="288860"/>
                  <a:pt x="9400171" y="295991"/>
                </a:cubicBezTo>
                <a:cubicBezTo>
                  <a:pt x="9400171" y="304139"/>
                  <a:pt x="9409894" y="304139"/>
                  <a:pt x="9409894" y="304139"/>
                </a:cubicBezTo>
                <a:cubicBezTo>
                  <a:pt x="9409894" y="296500"/>
                  <a:pt x="9405032" y="289115"/>
                  <a:pt x="9397739" y="282749"/>
                </a:cubicBezTo>
                <a:lnTo>
                  <a:pt x="9376496" y="270610"/>
                </a:lnTo>
                <a:lnTo>
                  <a:pt x="9377796" y="270038"/>
                </a:lnTo>
                <a:lnTo>
                  <a:pt x="9373385" y="268833"/>
                </a:lnTo>
                <a:lnTo>
                  <a:pt x="9371000" y="267470"/>
                </a:lnTo>
                <a:lnTo>
                  <a:pt x="9371175" y="268229"/>
                </a:lnTo>
                <a:lnTo>
                  <a:pt x="9369657" y="267814"/>
                </a:lnTo>
                <a:cubicBezTo>
                  <a:pt x="9367651" y="266776"/>
                  <a:pt x="9365998" y="265887"/>
                  <a:pt x="9363639" y="266480"/>
                </a:cubicBezTo>
                <a:lnTo>
                  <a:pt x="9358336" y="269636"/>
                </a:lnTo>
                <a:lnTo>
                  <a:pt x="9347592" y="265306"/>
                </a:lnTo>
                <a:lnTo>
                  <a:pt x="9347592" y="261603"/>
                </a:lnTo>
                <a:lnTo>
                  <a:pt x="9339865" y="259580"/>
                </a:lnTo>
                <a:lnTo>
                  <a:pt x="9336764" y="253310"/>
                </a:lnTo>
                <a:lnTo>
                  <a:pt x="9328405" y="250671"/>
                </a:lnTo>
                <a:lnTo>
                  <a:pt x="9327456" y="246843"/>
                </a:lnTo>
                <a:lnTo>
                  <a:pt x="9321557" y="253185"/>
                </a:lnTo>
                <a:lnTo>
                  <a:pt x="9320905" y="253449"/>
                </a:lnTo>
                <a:lnTo>
                  <a:pt x="9321168" y="253603"/>
                </a:lnTo>
                <a:lnTo>
                  <a:pt x="9310887" y="264656"/>
                </a:lnTo>
                <a:lnTo>
                  <a:pt x="9310887" y="261241"/>
                </a:lnTo>
                <a:cubicBezTo>
                  <a:pt x="9310887" y="260352"/>
                  <a:pt x="9310887" y="260352"/>
                  <a:pt x="9310887" y="260352"/>
                </a:cubicBezTo>
                <a:cubicBezTo>
                  <a:pt x="9308529" y="258572"/>
                  <a:pt x="9306762" y="257682"/>
                  <a:pt x="9305436" y="257349"/>
                </a:cubicBezTo>
                <a:cubicBezTo>
                  <a:pt x="9301458" y="256348"/>
                  <a:pt x="9301458" y="260352"/>
                  <a:pt x="9301458" y="260352"/>
                </a:cubicBezTo>
                <a:cubicBezTo>
                  <a:pt x="9301458" y="260352"/>
                  <a:pt x="9303816" y="260352"/>
                  <a:pt x="9306173" y="261241"/>
                </a:cubicBezTo>
                <a:lnTo>
                  <a:pt x="9309713" y="265919"/>
                </a:lnTo>
                <a:lnTo>
                  <a:pt x="9306014" y="269896"/>
                </a:lnTo>
                <a:lnTo>
                  <a:pt x="9301458" y="267470"/>
                </a:lnTo>
                <a:lnTo>
                  <a:pt x="9303463" y="270038"/>
                </a:lnTo>
                <a:lnTo>
                  <a:pt x="9287287" y="270038"/>
                </a:lnTo>
                <a:lnTo>
                  <a:pt x="9282069" y="267686"/>
                </a:lnTo>
                <a:cubicBezTo>
                  <a:pt x="9282069" y="260542"/>
                  <a:pt x="9262566" y="281974"/>
                  <a:pt x="9262566" y="267686"/>
                </a:cubicBezTo>
                <a:cubicBezTo>
                  <a:pt x="9262566" y="262328"/>
                  <a:pt x="9262566" y="265007"/>
                  <a:pt x="9262566" y="263667"/>
                </a:cubicBezTo>
                <a:lnTo>
                  <a:pt x="9262566" y="260568"/>
                </a:lnTo>
                <a:lnTo>
                  <a:pt x="9271991" y="260568"/>
                </a:lnTo>
                <a:cubicBezTo>
                  <a:pt x="9271991" y="253234"/>
                  <a:pt x="9271991" y="253234"/>
                  <a:pt x="9262562" y="253234"/>
                </a:cubicBezTo>
                <a:cubicBezTo>
                  <a:pt x="9262562" y="256901"/>
                  <a:pt x="9262562" y="258734"/>
                  <a:pt x="9262562" y="259651"/>
                </a:cubicBezTo>
                <a:lnTo>
                  <a:pt x="9262562" y="260542"/>
                </a:lnTo>
                <a:lnTo>
                  <a:pt x="9251421" y="260542"/>
                </a:lnTo>
                <a:cubicBezTo>
                  <a:pt x="9256994" y="260542"/>
                  <a:pt x="9256994" y="262328"/>
                  <a:pt x="9254382" y="265007"/>
                </a:cubicBezTo>
                <a:lnTo>
                  <a:pt x="9248614" y="269464"/>
                </a:lnTo>
                <a:lnTo>
                  <a:pt x="9249600" y="266658"/>
                </a:lnTo>
                <a:cubicBezTo>
                  <a:pt x="9248332" y="263585"/>
                  <a:pt x="9245795" y="261447"/>
                  <a:pt x="9245795" y="261447"/>
                </a:cubicBezTo>
                <a:cubicBezTo>
                  <a:pt x="9245795" y="269999"/>
                  <a:pt x="9235681" y="261447"/>
                  <a:pt x="9225520" y="261447"/>
                </a:cubicBezTo>
                <a:lnTo>
                  <a:pt x="9235165" y="272107"/>
                </a:lnTo>
                <a:lnTo>
                  <a:pt x="9224605" y="267686"/>
                </a:lnTo>
                <a:lnTo>
                  <a:pt x="9222546" y="261653"/>
                </a:lnTo>
                <a:lnTo>
                  <a:pt x="9225520" y="253876"/>
                </a:lnTo>
                <a:cubicBezTo>
                  <a:pt x="9214029" y="253876"/>
                  <a:pt x="9203963" y="253876"/>
                  <a:pt x="9203963" y="253876"/>
                </a:cubicBezTo>
                <a:lnTo>
                  <a:pt x="9196014" y="254723"/>
                </a:lnTo>
                <a:lnTo>
                  <a:pt x="9192912" y="253397"/>
                </a:lnTo>
                <a:cubicBezTo>
                  <a:pt x="9192912" y="260542"/>
                  <a:pt x="9192912" y="260542"/>
                  <a:pt x="9192912" y="260542"/>
                </a:cubicBezTo>
                <a:cubicBezTo>
                  <a:pt x="9192912" y="260542"/>
                  <a:pt x="9202663" y="267686"/>
                  <a:pt x="9192912" y="267686"/>
                </a:cubicBezTo>
                <a:lnTo>
                  <a:pt x="9191802" y="267686"/>
                </a:lnTo>
                <a:lnTo>
                  <a:pt x="9185115" y="261426"/>
                </a:lnTo>
                <a:cubicBezTo>
                  <a:pt x="9183842" y="259439"/>
                  <a:pt x="9183842" y="257585"/>
                  <a:pt x="9183842" y="253876"/>
                </a:cubicBezTo>
                <a:cubicBezTo>
                  <a:pt x="9178755" y="253876"/>
                  <a:pt x="9176212" y="255730"/>
                  <a:pt x="9173662" y="256657"/>
                </a:cubicBezTo>
                <a:lnTo>
                  <a:pt x="9163957" y="254014"/>
                </a:lnTo>
                <a:lnTo>
                  <a:pt x="9162374" y="253234"/>
                </a:lnTo>
                <a:lnTo>
                  <a:pt x="9163449" y="258799"/>
                </a:lnTo>
                <a:lnTo>
                  <a:pt x="9163449" y="267785"/>
                </a:lnTo>
                <a:cubicBezTo>
                  <a:pt x="9163449" y="269772"/>
                  <a:pt x="9163449" y="269772"/>
                  <a:pt x="9163449" y="269772"/>
                </a:cubicBezTo>
                <a:lnTo>
                  <a:pt x="9171800" y="266306"/>
                </a:lnTo>
                <a:lnTo>
                  <a:pt x="9173374" y="267470"/>
                </a:lnTo>
                <a:cubicBezTo>
                  <a:pt x="9173374" y="260352"/>
                  <a:pt x="9183002" y="267470"/>
                  <a:pt x="9183002" y="267470"/>
                </a:cubicBezTo>
                <a:lnTo>
                  <a:pt x="9179282" y="263193"/>
                </a:lnTo>
                <a:lnTo>
                  <a:pt x="9183842" y="261294"/>
                </a:lnTo>
                <a:lnTo>
                  <a:pt x="9183842" y="267686"/>
                </a:lnTo>
                <a:lnTo>
                  <a:pt x="9173409" y="267686"/>
                </a:lnTo>
                <a:lnTo>
                  <a:pt x="9173409" y="273389"/>
                </a:lnTo>
                <a:lnTo>
                  <a:pt x="9163449" y="269772"/>
                </a:lnTo>
                <a:lnTo>
                  <a:pt x="9163449" y="274830"/>
                </a:lnTo>
                <a:lnTo>
                  <a:pt x="9162264" y="274830"/>
                </a:lnTo>
                <a:cubicBezTo>
                  <a:pt x="9162264" y="274830"/>
                  <a:pt x="9162264" y="274830"/>
                  <a:pt x="9162264" y="267686"/>
                </a:cubicBezTo>
                <a:cubicBezTo>
                  <a:pt x="9162264" y="267686"/>
                  <a:pt x="9162264" y="267686"/>
                  <a:pt x="9152512" y="267686"/>
                </a:cubicBezTo>
                <a:cubicBezTo>
                  <a:pt x="9162264" y="267686"/>
                  <a:pt x="9152512" y="267686"/>
                  <a:pt x="9152512" y="274830"/>
                </a:cubicBezTo>
                <a:cubicBezTo>
                  <a:pt x="9152512" y="267686"/>
                  <a:pt x="9152512" y="267686"/>
                  <a:pt x="9152512" y="267686"/>
                </a:cubicBezTo>
                <a:cubicBezTo>
                  <a:pt x="9152512" y="260542"/>
                  <a:pt x="9152512" y="260542"/>
                  <a:pt x="9152512" y="260542"/>
                </a:cubicBezTo>
                <a:cubicBezTo>
                  <a:pt x="9152512" y="260542"/>
                  <a:pt x="9150075" y="258755"/>
                  <a:pt x="9146418" y="256077"/>
                </a:cubicBezTo>
                <a:lnTo>
                  <a:pt x="9133822" y="246848"/>
                </a:lnTo>
                <a:lnTo>
                  <a:pt x="9129353" y="247146"/>
                </a:lnTo>
                <a:cubicBezTo>
                  <a:pt x="9125695" y="248039"/>
                  <a:pt x="9123258" y="249825"/>
                  <a:pt x="9123258" y="253397"/>
                </a:cubicBezTo>
                <a:cubicBezTo>
                  <a:pt x="9133009" y="253397"/>
                  <a:pt x="9133009" y="260542"/>
                  <a:pt x="9142761" y="260542"/>
                </a:cubicBezTo>
                <a:cubicBezTo>
                  <a:pt x="9142761" y="267686"/>
                  <a:pt x="9133009" y="267686"/>
                  <a:pt x="9133009" y="267686"/>
                </a:cubicBezTo>
                <a:cubicBezTo>
                  <a:pt x="9133009" y="267686"/>
                  <a:pt x="9133009" y="267686"/>
                  <a:pt x="9123258" y="267686"/>
                </a:cubicBezTo>
                <a:cubicBezTo>
                  <a:pt x="9123258" y="267686"/>
                  <a:pt x="9123258" y="267686"/>
                  <a:pt x="9133009" y="260542"/>
                </a:cubicBezTo>
                <a:cubicBezTo>
                  <a:pt x="9123258" y="260542"/>
                  <a:pt x="9123258" y="253397"/>
                  <a:pt x="9113506" y="260542"/>
                </a:cubicBezTo>
                <a:cubicBezTo>
                  <a:pt x="9123258" y="267686"/>
                  <a:pt x="9113506" y="267686"/>
                  <a:pt x="9123258" y="274830"/>
                </a:cubicBezTo>
                <a:cubicBezTo>
                  <a:pt x="9118382" y="271258"/>
                  <a:pt x="9113506" y="271258"/>
                  <a:pt x="9109849" y="272151"/>
                </a:cubicBezTo>
                <a:lnTo>
                  <a:pt x="9106239" y="273738"/>
                </a:lnTo>
                <a:lnTo>
                  <a:pt x="9103754" y="272160"/>
                </a:lnTo>
                <a:lnTo>
                  <a:pt x="9103754" y="268579"/>
                </a:lnTo>
                <a:cubicBezTo>
                  <a:pt x="9103754" y="267686"/>
                  <a:pt x="9103754" y="267686"/>
                  <a:pt x="9103754" y="267686"/>
                </a:cubicBezTo>
                <a:cubicBezTo>
                  <a:pt x="9103754" y="260542"/>
                  <a:pt x="9103754" y="260542"/>
                  <a:pt x="9103754" y="260542"/>
                </a:cubicBezTo>
                <a:cubicBezTo>
                  <a:pt x="9094003" y="260542"/>
                  <a:pt x="9094003" y="260542"/>
                  <a:pt x="9094003" y="260542"/>
                </a:cubicBezTo>
                <a:cubicBezTo>
                  <a:pt x="9084251" y="253397"/>
                  <a:pt x="9094003" y="260542"/>
                  <a:pt x="9084251" y="260542"/>
                </a:cubicBezTo>
                <a:cubicBezTo>
                  <a:pt x="9084251" y="260542"/>
                  <a:pt x="9084251" y="253397"/>
                  <a:pt x="9094003" y="253397"/>
                </a:cubicBezTo>
                <a:cubicBezTo>
                  <a:pt x="9094003" y="248039"/>
                  <a:pt x="9076763" y="246700"/>
                  <a:pt x="9068143" y="249379"/>
                </a:cubicBezTo>
                <a:lnTo>
                  <a:pt x="9063549" y="253234"/>
                </a:lnTo>
                <a:lnTo>
                  <a:pt x="9072937" y="253234"/>
                </a:lnTo>
                <a:cubicBezTo>
                  <a:pt x="9072937" y="260352"/>
                  <a:pt x="9083993" y="260352"/>
                  <a:pt x="9072937" y="260352"/>
                </a:cubicBezTo>
                <a:cubicBezTo>
                  <a:pt x="9063264" y="260352"/>
                  <a:pt x="9083993" y="267470"/>
                  <a:pt x="9072937" y="274588"/>
                </a:cubicBezTo>
                <a:cubicBezTo>
                  <a:pt x="9063264" y="274588"/>
                  <a:pt x="9063264" y="274588"/>
                  <a:pt x="9063264" y="274588"/>
                </a:cubicBezTo>
                <a:cubicBezTo>
                  <a:pt x="9063264" y="267470"/>
                  <a:pt x="9053591" y="267470"/>
                  <a:pt x="9053591" y="267470"/>
                </a:cubicBezTo>
                <a:cubicBezTo>
                  <a:pt x="9053591" y="274588"/>
                  <a:pt x="9053591" y="274588"/>
                  <a:pt x="9053591" y="281707"/>
                </a:cubicBezTo>
                <a:cubicBezTo>
                  <a:pt x="9053591" y="274588"/>
                  <a:pt x="9043917" y="274588"/>
                  <a:pt x="9043917" y="267470"/>
                </a:cubicBezTo>
                <a:cubicBezTo>
                  <a:pt x="9043917" y="267470"/>
                  <a:pt x="9053591" y="260352"/>
                  <a:pt x="9063264" y="267470"/>
                </a:cubicBezTo>
                <a:cubicBezTo>
                  <a:pt x="9063264" y="262132"/>
                  <a:pt x="9068705" y="260797"/>
                  <a:pt x="9067345" y="257460"/>
                </a:cubicBezTo>
                <a:lnTo>
                  <a:pt x="9063391" y="253366"/>
                </a:lnTo>
                <a:lnTo>
                  <a:pt x="9063365" y="253388"/>
                </a:lnTo>
                <a:lnTo>
                  <a:pt x="9063365" y="257474"/>
                </a:lnTo>
                <a:cubicBezTo>
                  <a:pt x="9063365" y="260568"/>
                  <a:pt x="9063365" y="260568"/>
                  <a:pt x="9063365" y="260568"/>
                </a:cubicBezTo>
                <a:cubicBezTo>
                  <a:pt x="9058356" y="260568"/>
                  <a:pt x="9055851" y="258735"/>
                  <a:pt x="9054599" y="256901"/>
                </a:cubicBezTo>
                <a:lnTo>
                  <a:pt x="9053358" y="253267"/>
                </a:lnTo>
                <a:lnTo>
                  <a:pt x="9053458" y="253234"/>
                </a:lnTo>
                <a:lnTo>
                  <a:pt x="9063071" y="253234"/>
                </a:lnTo>
                <a:lnTo>
                  <a:pt x="9059607" y="251236"/>
                </a:lnTo>
                <a:lnTo>
                  <a:pt x="9062793" y="250201"/>
                </a:lnTo>
                <a:cubicBezTo>
                  <a:pt x="9066563" y="248364"/>
                  <a:pt x="9071590" y="246526"/>
                  <a:pt x="9081645" y="246526"/>
                </a:cubicBezTo>
                <a:cubicBezTo>
                  <a:pt x="9081645" y="246526"/>
                  <a:pt x="9081645" y="242852"/>
                  <a:pt x="9082895" y="240096"/>
                </a:cubicBezTo>
                <a:lnTo>
                  <a:pt x="9083993" y="239035"/>
                </a:lnTo>
                <a:lnTo>
                  <a:pt x="9083993" y="241748"/>
                </a:lnTo>
                <a:cubicBezTo>
                  <a:pt x="9083993" y="244498"/>
                  <a:pt x="9083993" y="246331"/>
                  <a:pt x="9083993" y="246331"/>
                </a:cubicBezTo>
                <a:cubicBezTo>
                  <a:pt x="9093814" y="246331"/>
                  <a:pt x="9103637" y="246331"/>
                  <a:pt x="9113459" y="238998"/>
                </a:cubicBezTo>
                <a:cubicBezTo>
                  <a:pt x="9103637" y="238998"/>
                  <a:pt x="9103637" y="238998"/>
                  <a:pt x="9103637" y="238998"/>
                </a:cubicBezTo>
                <a:cubicBezTo>
                  <a:pt x="9098726" y="238998"/>
                  <a:pt x="9096270" y="238998"/>
                  <a:pt x="9093815" y="238081"/>
                </a:cubicBezTo>
                <a:lnTo>
                  <a:pt x="9088641" y="234701"/>
                </a:lnTo>
                <a:lnTo>
                  <a:pt x="9086788" y="231943"/>
                </a:lnTo>
                <a:lnTo>
                  <a:pt x="9084041" y="231695"/>
                </a:lnTo>
                <a:lnTo>
                  <a:pt x="9083993" y="231664"/>
                </a:lnTo>
                <a:lnTo>
                  <a:pt x="9083993" y="231691"/>
                </a:lnTo>
                <a:lnTo>
                  <a:pt x="9075325" y="230910"/>
                </a:lnTo>
                <a:lnTo>
                  <a:pt x="9075291" y="230921"/>
                </a:lnTo>
                <a:lnTo>
                  <a:pt x="9075809" y="229210"/>
                </a:lnTo>
                <a:cubicBezTo>
                  <a:pt x="9073197" y="226541"/>
                  <a:pt x="9067973" y="224761"/>
                  <a:pt x="9063097" y="224761"/>
                </a:cubicBezTo>
                <a:cubicBezTo>
                  <a:pt x="9058222" y="228320"/>
                  <a:pt x="9058222" y="230100"/>
                  <a:pt x="9060659" y="230989"/>
                </a:cubicBezTo>
                <a:lnTo>
                  <a:pt x="9072584" y="231860"/>
                </a:lnTo>
                <a:lnTo>
                  <a:pt x="9061001" y="235877"/>
                </a:lnTo>
                <a:lnTo>
                  <a:pt x="9058504" y="232581"/>
                </a:lnTo>
                <a:cubicBezTo>
                  <a:pt x="9056073" y="231664"/>
                  <a:pt x="9053642" y="231664"/>
                  <a:pt x="9053642" y="231664"/>
                </a:cubicBezTo>
                <a:cubicBezTo>
                  <a:pt x="9048780" y="231664"/>
                  <a:pt x="9048780" y="231664"/>
                  <a:pt x="9049996" y="232581"/>
                </a:cubicBezTo>
                <a:lnTo>
                  <a:pt x="9053372" y="238522"/>
                </a:lnTo>
                <a:lnTo>
                  <a:pt x="9051483" y="239177"/>
                </a:lnTo>
                <a:cubicBezTo>
                  <a:pt x="9051483" y="242852"/>
                  <a:pt x="9051483" y="244689"/>
                  <a:pt x="9051483" y="246526"/>
                </a:cubicBezTo>
                <a:lnTo>
                  <a:pt x="9051483" y="248117"/>
                </a:lnTo>
                <a:lnTo>
                  <a:pt x="9043851" y="246253"/>
                </a:lnTo>
                <a:cubicBezTo>
                  <a:pt x="9043851" y="253397"/>
                  <a:pt x="9036538" y="253397"/>
                  <a:pt x="9030443" y="254290"/>
                </a:cubicBezTo>
                <a:lnTo>
                  <a:pt x="9030271" y="254363"/>
                </a:lnTo>
                <a:lnTo>
                  <a:pt x="9034194" y="256793"/>
                </a:lnTo>
                <a:cubicBezTo>
                  <a:pt x="9036625" y="258573"/>
                  <a:pt x="9039056" y="260352"/>
                  <a:pt x="9043918" y="260352"/>
                </a:cubicBezTo>
                <a:cubicBezTo>
                  <a:pt x="9043918" y="267470"/>
                  <a:pt x="9043918" y="267470"/>
                  <a:pt x="9034194" y="267470"/>
                </a:cubicBezTo>
                <a:cubicBezTo>
                  <a:pt x="9034194" y="260352"/>
                  <a:pt x="9034194" y="260352"/>
                  <a:pt x="9024470" y="260352"/>
                </a:cubicBezTo>
                <a:cubicBezTo>
                  <a:pt x="9024470" y="260352"/>
                  <a:pt x="9029939" y="260352"/>
                  <a:pt x="9028572" y="257349"/>
                </a:cubicBezTo>
                <a:lnTo>
                  <a:pt x="9026977" y="255749"/>
                </a:lnTo>
                <a:lnTo>
                  <a:pt x="9023281" y="257304"/>
                </a:lnTo>
                <a:cubicBezTo>
                  <a:pt x="9021910" y="259202"/>
                  <a:pt x="9021910" y="262327"/>
                  <a:pt x="9024348" y="267686"/>
                </a:cubicBezTo>
                <a:cubicBezTo>
                  <a:pt x="9014596" y="267686"/>
                  <a:pt x="9024348" y="274830"/>
                  <a:pt x="9014596" y="274830"/>
                </a:cubicBezTo>
                <a:cubicBezTo>
                  <a:pt x="9014596" y="267686"/>
                  <a:pt x="9014596" y="267686"/>
                  <a:pt x="9004845" y="267686"/>
                </a:cubicBezTo>
                <a:cubicBezTo>
                  <a:pt x="9004845" y="267686"/>
                  <a:pt x="8995093" y="267686"/>
                  <a:pt x="8985341" y="267686"/>
                </a:cubicBezTo>
                <a:lnTo>
                  <a:pt x="8985112" y="267457"/>
                </a:lnTo>
                <a:lnTo>
                  <a:pt x="8985102" y="267470"/>
                </a:lnTo>
                <a:lnTo>
                  <a:pt x="8985102" y="267447"/>
                </a:lnTo>
                <a:lnTo>
                  <a:pt x="8971933" y="254291"/>
                </a:lnTo>
                <a:cubicBezTo>
                  <a:pt x="8969321" y="249825"/>
                  <a:pt x="8969321" y="246253"/>
                  <a:pt x="8974196" y="246253"/>
                </a:cubicBezTo>
                <a:cubicBezTo>
                  <a:pt x="8974196" y="239109"/>
                  <a:pt x="8964445" y="239109"/>
                  <a:pt x="8974196" y="231965"/>
                </a:cubicBezTo>
                <a:cubicBezTo>
                  <a:pt x="8969320" y="235537"/>
                  <a:pt x="8972107" y="237323"/>
                  <a:pt x="8976112" y="238216"/>
                </a:cubicBezTo>
                <a:lnTo>
                  <a:pt x="8985036" y="239079"/>
                </a:lnTo>
                <a:lnTo>
                  <a:pt x="8989561" y="246331"/>
                </a:lnTo>
                <a:lnTo>
                  <a:pt x="8986339" y="246331"/>
                </a:lnTo>
                <a:cubicBezTo>
                  <a:pt x="8985102" y="246331"/>
                  <a:pt x="8985102" y="246331"/>
                  <a:pt x="8985102" y="246331"/>
                </a:cubicBezTo>
                <a:cubicBezTo>
                  <a:pt x="8985102" y="253378"/>
                  <a:pt x="8985102" y="246331"/>
                  <a:pt x="8973786" y="253378"/>
                </a:cubicBezTo>
                <a:cubicBezTo>
                  <a:pt x="8985102" y="253378"/>
                  <a:pt x="8985102" y="253378"/>
                  <a:pt x="8985102" y="253378"/>
                </a:cubicBezTo>
                <a:cubicBezTo>
                  <a:pt x="8992528" y="253378"/>
                  <a:pt x="8994384" y="253378"/>
                  <a:pt x="8994849" y="250405"/>
                </a:cubicBezTo>
                <a:lnTo>
                  <a:pt x="8994933" y="248174"/>
                </a:lnTo>
                <a:lnTo>
                  <a:pt x="8999791" y="249783"/>
                </a:lnTo>
                <a:cubicBezTo>
                  <a:pt x="9007195" y="251580"/>
                  <a:pt x="9014599" y="253378"/>
                  <a:pt x="9014599" y="260568"/>
                </a:cubicBezTo>
                <a:cubicBezTo>
                  <a:pt x="9024469" y="253378"/>
                  <a:pt x="9024469" y="246188"/>
                  <a:pt x="9024469" y="238998"/>
                </a:cubicBezTo>
                <a:cubicBezTo>
                  <a:pt x="9024469" y="238998"/>
                  <a:pt x="9014599" y="246188"/>
                  <a:pt x="9014599" y="238998"/>
                </a:cubicBezTo>
                <a:cubicBezTo>
                  <a:pt x="9004727" y="238998"/>
                  <a:pt x="9004727" y="238998"/>
                  <a:pt x="9004727" y="238998"/>
                </a:cubicBezTo>
                <a:cubicBezTo>
                  <a:pt x="8997323" y="244390"/>
                  <a:pt x="8995472" y="241694"/>
                  <a:pt x="8990845" y="240009"/>
                </a:cubicBezTo>
                <a:lnTo>
                  <a:pt x="8985359" y="239062"/>
                </a:lnTo>
                <a:lnTo>
                  <a:pt x="8986865" y="234979"/>
                </a:lnTo>
                <a:cubicBezTo>
                  <a:pt x="8989608" y="231965"/>
                  <a:pt x="8995093" y="231965"/>
                  <a:pt x="8995093" y="231965"/>
                </a:cubicBezTo>
                <a:cubicBezTo>
                  <a:pt x="8974196" y="231965"/>
                  <a:pt x="8954693" y="224820"/>
                  <a:pt x="8935190" y="231965"/>
                </a:cubicBezTo>
                <a:cubicBezTo>
                  <a:pt x="8944941" y="239109"/>
                  <a:pt x="8944941" y="239109"/>
                  <a:pt x="8944941" y="239109"/>
                </a:cubicBezTo>
                <a:cubicBezTo>
                  <a:pt x="8947379" y="237323"/>
                  <a:pt x="8948598" y="235983"/>
                  <a:pt x="8949055" y="234979"/>
                </a:cubicBezTo>
                <a:lnTo>
                  <a:pt x="8948765" y="233634"/>
                </a:lnTo>
                <a:lnTo>
                  <a:pt x="8944941" y="231965"/>
                </a:lnTo>
                <a:cubicBezTo>
                  <a:pt x="8944941" y="231965"/>
                  <a:pt x="8947379" y="231965"/>
                  <a:pt x="8948598" y="232858"/>
                </a:cubicBezTo>
                <a:lnTo>
                  <a:pt x="8948765" y="233634"/>
                </a:lnTo>
                <a:lnTo>
                  <a:pt x="8952103" y="235090"/>
                </a:lnTo>
                <a:cubicBezTo>
                  <a:pt x="8958959" y="236430"/>
                  <a:pt x="8964445" y="233751"/>
                  <a:pt x="8964445" y="239109"/>
                </a:cubicBezTo>
                <a:cubicBezTo>
                  <a:pt x="8964445" y="246253"/>
                  <a:pt x="8964445" y="253397"/>
                  <a:pt x="8974196" y="267686"/>
                </a:cubicBezTo>
                <a:cubicBezTo>
                  <a:pt x="8964445" y="267686"/>
                  <a:pt x="8964445" y="260542"/>
                  <a:pt x="8964445" y="260542"/>
                </a:cubicBezTo>
                <a:cubicBezTo>
                  <a:pt x="8964445" y="267686"/>
                  <a:pt x="8964445" y="267686"/>
                  <a:pt x="8964445" y="267686"/>
                </a:cubicBezTo>
                <a:cubicBezTo>
                  <a:pt x="8954693" y="267686"/>
                  <a:pt x="8954693" y="267686"/>
                  <a:pt x="8954693" y="267686"/>
                </a:cubicBezTo>
                <a:cubicBezTo>
                  <a:pt x="8954693" y="267686"/>
                  <a:pt x="8964445" y="267686"/>
                  <a:pt x="8964445" y="260542"/>
                </a:cubicBezTo>
                <a:cubicBezTo>
                  <a:pt x="8954693" y="260542"/>
                  <a:pt x="8954693" y="260542"/>
                  <a:pt x="8954693" y="260542"/>
                </a:cubicBezTo>
                <a:cubicBezTo>
                  <a:pt x="8954693" y="267686"/>
                  <a:pt x="8944941" y="267686"/>
                  <a:pt x="8935190" y="267686"/>
                </a:cubicBezTo>
                <a:cubicBezTo>
                  <a:pt x="8935190" y="267686"/>
                  <a:pt x="8940675" y="267686"/>
                  <a:pt x="8943418" y="270700"/>
                </a:cubicBezTo>
                <a:lnTo>
                  <a:pt x="8944932" y="274804"/>
                </a:lnTo>
                <a:lnTo>
                  <a:pt x="8954338" y="274804"/>
                </a:lnTo>
                <a:cubicBezTo>
                  <a:pt x="8954338" y="274804"/>
                  <a:pt x="8954338" y="274804"/>
                  <a:pt x="8954338" y="281707"/>
                </a:cubicBezTo>
                <a:cubicBezTo>
                  <a:pt x="8954338" y="281707"/>
                  <a:pt x="8954338" y="277824"/>
                  <a:pt x="8950360" y="275883"/>
                </a:cubicBezTo>
                <a:lnTo>
                  <a:pt x="8944934" y="274809"/>
                </a:lnTo>
                <a:lnTo>
                  <a:pt x="8944941" y="274830"/>
                </a:lnTo>
                <a:cubicBezTo>
                  <a:pt x="8935190" y="274830"/>
                  <a:pt x="8935190" y="274830"/>
                  <a:pt x="8925438" y="267686"/>
                </a:cubicBezTo>
                <a:cubicBezTo>
                  <a:pt x="8915687" y="260542"/>
                  <a:pt x="8915687" y="267686"/>
                  <a:pt x="8915687" y="267686"/>
                </a:cubicBezTo>
                <a:cubicBezTo>
                  <a:pt x="8915687" y="264114"/>
                  <a:pt x="8910811" y="264114"/>
                  <a:pt x="8905935" y="265007"/>
                </a:cubicBezTo>
                <a:lnTo>
                  <a:pt x="8905052" y="265227"/>
                </a:lnTo>
                <a:lnTo>
                  <a:pt x="8905935" y="267686"/>
                </a:lnTo>
                <a:lnTo>
                  <a:pt x="8905007" y="265239"/>
                </a:lnTo>
                <a:lnTo>
                  <a:pt x="8899230" y="266681"/>
                </a:lnTo>
                <a:cubicBezTo>
                  <a:pt x="8897402" y="267239"/>
                  <a:pt x="8896183" y="267686"/>
                  <a:pt x="8896183" y="267686"/>
                </a:cubicBezTo>
                <a:cubicBezTo>
                  <a:pt x="8896183" y="262328"/>
                  <a:pt x="8901669" y="260988"/>
                  <a:pt x="8904411" y="263667"/>
                </a:cubicBezTo>
                <a:lnTo>
                  <a:pt x="8905007" y="265239"/>
                </a:lnTo>
                <a:lnTo>
                  <a:pt x="8905052" y="265227"/>
                </a:lnTo>
                <a:lnTo>
                  <a:pt x="8904411" y="263444"/>
                </a:lnTo>
                <a:cubicBezTo>
                  <a:pt x="8901669" y="260095"/>
                  <a:pt x="8896183" y="258755"/>
                  <a:pt x="8896183" y="253397"/>
                </a:cubicBezTo>
                <a:cubicBezTo>
                  <a:pt x="8905935" y="253397"/>
                  <a:pt x="8905935" y="253397"/>
                  <a:pt x="8905935" y="260542"/>
                </a:cubicBezTo>
                <a:cubicBezTo>
                  <a:pt x="8915687" y="260542"/>
                  <a:pt x="8915687" y="253397"/>
                  <a:pt x="8915687" y="260542"/>
                </a:cubicBezTo>
                <a:cubicBezTo>
                  <a:pt x="8915687" y="260542"/>
                  <a:pt x="8915687" y="253397"/>
                  <a:pt x="8925438" y="253397"/>
                </a:cubicBezTo>
                <a:cubicBezTo>
                  <a:pt x="8915687" y="253397"/>
                  <a:pt x="8915687" y="253397"/>
                  <a:pt x="8915687" y="246253"/>
                </a:cubicBezTo>
                <a:cubicBezTo>
                  <a:pt x="8918125" y="246253"/>
                  <a:pt x="8919953" y="246700"/>
                  <a:pt x="8921324" y="247369"/>
                </a:cubicBezTo>
                <a:lnTo>
                  <a:pt x="8923557" y="249264"/>
                </a:lnTo>
                <a:lnTo>
                  <a:pt x="8919298" y="239903"/>
                </a:lnTo>
                <a:lnTo>
                  <a:pt x="8925460" y="240214"/>
                </a:lnTo>
                <a:lnTo>
                  <a:pt x="8925460" y="245415"/>
                </a:lnTo>
                <a:cubicBezTo>
                  <a:pt x="8925460" y="246332"/>
                  <a:pt x="8925460" y="246332"/>
                  <a:pt x="8925460" y="246332"/>
                </a:cubicBezTo>
                <a:cubicBezTo>
                  <a:pt x="8934890" y="246332"/>
                  <a:pt x="8934890" y="246332"/>
                  <a:pt x="8934890" y="246332"/>
                </a:cubicBezTo>
                <a:cubicBezTo>
                  <a:pt x="8934890" y="246332"/>
                  <a:pt x="8934890" y="244498"/>
                  <a:pt x="8933711" y="242665"/>
                </a:cubicBezTo>
                <a:lnTo>
                  <a:pt x="8926419" y="239424"/>
                </a:lnTo>
                <a:lnTo>
                  <a:pt x="8929508" y="224479"/>
                </a:lnTo>
                <a:lnTo>
                  <a:pt x="8925150" y="229077"/>
                </a:lnTo>
                <a:lnTo>
                  <a:pt x="8925150" y="209409"/>
                </a:lnTo>
                <a:cubicBezTo>
                  <a:pt x="8925150" y="209409"/>
                  <a:pt x="8934890" y="209409"/>
                  <a:pt x="8934890" y="202328"/>
                </a:cubicBezTo>
                <a:cubicBezTo>
                  <a:pt x="8925150" y="209409"/>
                  <a:pt x="8915409" y="209409"/>
                  <a:pt x="8905669" y="209409"/>
                </a:cubicBezTo>
                <a:lnTo>
                  <a:pt x="8912638" y="218095"/>
                </a:lnTo>
                <a:lnTo>
                  <a:pt x="8915409" y="217502"/>
                </a:lnTo>
                <a:lnTo>
                  <a:pt x="8913605" y="219299"/>
                </a:lnTo>
                <a:lnTo>
                  <a:pt x="8914191" y="220031"/>
                </a:lnTo>
                <a:cubicBezTo>
                  <a:pt x="8915409" y="222812"/>
                  <a:pt x="8915409" y="224583"/>
                  <a:pt x="8915409" y="224583"/>
                </a:cubicBezTo>
                <a:cubicBezTo>
                  <a:pt x="8915409" y="224583"/>
                  <a:pt x="8909931" y="224583"/>
                  <a:pt x="8911300" y="221595"/>
                </a:cubicBezTo>
                <a:lnTo>
                  <a:pt x="8913605" y="219299"/>
                </a:lnTo>
                <a:lnTo>
                  <a:pt x="8912638" y="218095"/>
                </a:lnTo>
                <a:lnTo>
                  <a:pt x="8908957" y="218883"/>
                </a:lnTo>
                <a:lnTo>
                  <a:pt x="8897883" y="212182"/>
                </a:lnTo>
                <a:lnTo>
                  <a:pt x="8897883" y="209781"/>
                </a:lnTo>
                <a:lnTo>
                  <a:pt x="8895490" y="210718"/>
                </a:lnTo>
                <a:lnTo>
                  <a:pt x="8884797" y="202328"/>
                </a:lnTo>
                <a:lnTo>
                  <a:pt x="8889869" y="212917"/>
                </a:lnTo>
                <a:lnTo>
                  <a:pt x="8876536" y="218132"/>
                </a:lnTo>
                <a:lnTo>
                  <a:pt x="8877266" y="226383"/>
                </a:lnTo>
                <a:lnTo>
                  <a:pt x="8876289" y="225660"/>
                </a:lnTo>
                <a:cubicBezTo>
                  <a:pt x="8875073" y="224761"/>
                  <a:pt x="8875073" y="224761"/>
                  <a:pt x="8875073" y="224761"/>
                </a:cubicBezTo>
                <a:cubicBezTo>
                  <a:pt x="8867779" y="230154"/>
                  <a:pt x="8865957" y="231502"/>
                  <a:pt x="8865501" y="234872"/>
                </a:cubicBezTo>
                <a:lnTo>
                  <a:pt x="8865350" y="239109"/>
                </a:lnTo>
                <a:lnTo>
                  <a:pt x="8855784" y="239109"/>
                </a:lnTo>
                <a:cubicBezTo>
                  <a:pt x="8865536" y="239109"/>
                  <a:pt x="8855784" y="246253"/>
                  <a:pt x="8855784" y="246253"/>
                </a:cubicBezTo>
                <a:cubicBezTo>
                  <a:pt x="8855784" y="253397"/>
                  <a:pt x="8855784" y="253397"/>
                  <a:pt x="8855784" y="253397"/>
                </a:cubicBezTo>
                <a:cubicBezTo>
                  <a:pt x="8846032" y="253397"/>
                  <a:pt x="8846032" y="253397"/>
                  <a:pt x="8846032" y="253397"/>
                </a:cubicBezTo>
                <a:cubicBezTo>
                  <a:pt x="8836281" y="246253"/>
                  <a:pt x="8846032" y="231965"/>
                  <a:pt x="8855784" y="246253"/>
                </a:cubicBezTo>
                <a:lnTo>
                  <a:pt x="8855784" y="239109"/>
                </a:lnTo>
                <a:lnTo>
                  <a:pt x="8855784" y="237881"/>
                </a:lnTo>
                <a:cubicBezTo>
                  <a:pt x="8855784" y="231518"/>
                  <a:pt x="8855784" y="230179"/>
                  <a:pt x="8855784" y="224820"/>
                </a:cubicBezTo>
                <a:cubicBezTo>
                  <a:pt x="8846032" y="217676"/>
                  <a:pt x="8846032" y="224820"/>
                  <a:pt x="8836281" y="224820"/>
                </a:cubicBezTo>
                <a:lnTo>
                  <a:pt x="8836044" y="224715"/>
                </a:lnTo>
                <a:lnTo>
                  <a:pt x="8843983" y="222468"/>
                </a:lnTo>
                <a:cubicBezTo>
                  <a:pt x="8845979" y="221194"/>
                  <a:pt x="8847623" y="219665"/>
                  <a:pt x="8849970" y="218646"/>
                </a:cubicBezTo>
                <a:lnTo>
                  <a:pt x="8855521" y="217589"/>
                </a:lnTo>
                <a:lnTo>
                  <a:pt x="8855447" y="217635"/>
                </a:lnTo>
                <a:lnTo>
                  <a:pt x="8855928" y="217685"/>
                </a:lnTo>
                <a:lnTo>
                  <a:pt x="8856066" y="221668"/>
                </a:lnTo>
                <a:cubicBezTo>
                  <a:pt x="8856213" y="222699"/>
                  <a:pt x="8856509" y="223386"/>
                  <a:pt x="8857098" y="223845"/>
                </a:cubicBezTo>
                <a:lnTo>
                  <a:pt x="8865230" y="224748"/>
                </a:lnTo>
                <a:lnTo>
                  <a:pt x="8865230" y="224761"/>
                </a:lnTo>
                <a:lnTo>
                  <a:pt x="8865274" y="224753"/>
                </a:lnTo>
                <a:lnTo>
                  <a:pt x="8865348" y="224761"/>
                </a:lnTo>
                <a:lnTo>
                  <a:pt x="8865346" y="224740"/>
                </a:lnTo>
                <a:lnTo>
                  <a:pt x="8870123" y="223870"/>
                </a:lnTo>
                <a:cubicBezTo>
                  <a:pt x="8872569" y="222980"/>
                  <a:pt x="8875014" y="221198"/>
                  <a:pt x="8875014" y="217635"/>
                </a:cubicBezTo>
                <a:cubicBezTo>
                  <a:pt x="8865230" y="217635"/>
                  <a:pt x="8875014" y="202363"/>
                  <a:pt x="8884797" y="209490"/>
                </a:cubicBezTo>
                <a:cubicBezTo>
                  <a:pt x="8875014" y="202363"/>
                  <a:pt x="8865230" y="195236"/>
                  <a:pt x="8865230" y="188109"/>
                </a:cubicBezTo>
                <a:cubicBezTo>
                  <a:pt x="8875014" y="188109"/>
                  <a:pt x="8875014" y="188109"/>
                  <a:pt x="8884797" y="188109"/>
                </a:cubicBezTo>
                <a:cubicBezTo>
                  <a:pt x="8865230" y="188109"/>
                  <a:pt x="8865230" y="180983"/>
                  <a:pt x="8855447" y="173856"/>
                </a:cubicBezTo>
                <a:cubicBezTo>
                  <a:pt x="8845664" y="180983"/>
                  <a:pt x="8865230" y="188109"/>
                  <a:pt x="8855447" y="195236"/>
                </a:cubicBezTo>
                <a:cubicBezTo>
                  <a:pt x="8845664" y="188109"/>
                  <a:pt x="8845664" y="180983"/>
                  <a:pt x="8845664" y="173856"/>
                </a:cubicBezTo>
                <a:cubicBezTo>
                  <a:pt x="8835881" y="173856"/>
                  <a:pt x="8845664" y="180983"/>
                  <a:pt x="8835881" y="180983"/>
                </a:cubicBezTo>
                <a:cubicBezTo>
                  <a:pt x="8845664" y="188109"/>
                  <a:pt x="8855447" y="195236"/>
                  <a:pt x="8855447" y="202363"/>
                </a:cubicBezTo>
                <a:cubicBezTo>
                  <a:pt x="8865230" y="202363"/>
                  <a:pt x="8865230" y="202363"/>
                  <a:pt x="8865230" y="202363"/>
                </a:cubicBezTo>
                <a:cubicBezTo>
                  <a:pt x="8865230" y="209490"/>
                  <a:pt x="8865230" y="209490"/>
                  <a:pt x="8865230" y="217635"/>
                </a:cubicBezTo>
                <a:cubicBezTo>
                  <a:pt x="8865230" y="217635"/>
                  <a:pt x="8865230" y="213053"/>
                  <a:pt x="8861103" y="214198"/>
                </a:cubicBezTo>
                <a:lnTo>
                  <a:pt x="8855870" y="217378"/>
                </a:lnTo>
                <a:lnTo>
                  <a:pt x="8854197" y="212725"/>
                </a:lnTo>
                <a:cubicBezTo>
                  <a:pt x="8850909" y="209231"/>
                  <a:pt x="8843397" y="209231"/>
                  <a:pt x="8835881" y="209231"/>
                </a:cubicBezTo>
                <a:cubicBezTo>
                  <a:pt x="8835881" y="215443"/>
                  <a:pt x="8835881" y="216996"/>
                  <a:pt x="8835881" y="220442"/>
                </a:cubicBezTo>
                <a:lnTo>
                  <a:pt x="8835881" y="224643"/>
                </a:lnTo>
                <a:lnTo>
                  <a:pt x="8830643" y="222317"/>
                </a:lnTo>
                <a:cubicBezTo>
                  <a:pt x="8826529" y="217676"/>
                  <a:pt x="8826529" y="207725"/>
                  <a:pt x="8826529" y="202367"/>
                </a:cubicBezTo>
                <a:cubicBezTo>
                  <a:pt x="8826529" y="209511"/>
                  <a:pt x="8816778" y="195223"/>
                  <a:pt x="8816778" y="202367"/>
                </a:cubicBezTo>
                <a:cubicBezTo>
                  <a:pt x="8816778" y="209511"/>
                  <a:pt x="8826529" y="202367"/>
                  <a:pt x="8826529" y="209511"/>
                </a:cubicBezTo>
                <a:cubicBezTo>
                  <a:pt x="8816778" y="209511"/>
                  <a:pt x="8816778" y="217676"/>
                  <a:pt x="8826529" y="217676"/>
                </a:cubicBezTo>
                <a:cubicBezTo>
                  <a:pt x="8816778" y="217676"/>
                  <a:pt x="8816778" y="217676"/>
                  <a:pt x="8816778" y="217676"/>
                </a:cubicBezTo>
                <a:cubicBezTo>
                  <a:pt x="8816778" y="224820"/>
                  <a:pt x="8807026" y="224820"/>
                  <a:pt x="8807026" y="224820"/>
                </a:cubicBezTo>
                <a:cubicBezTo>
                  <a:pt x="8814340" y="224820"/>
                  <a:pt x="8821653" y="224820"/>
                  <a:pt x="8828967" y="227834"/>
                </a:cubicBezTo>
                <a:lnTo>
                  <a:pt x="8835893" y="231746"/>
                </a:lnTo>
                <a:lnTo>
                  <a:pt x="8835882" y="231664"/>
                </a:lnTo>
                <a:cubicBezTo>
                  <a:pt x="8845901" y="231664"/>
                  <a:pt x="8845901" y="238998"/>
                  <a:pt x="8845901" y="238998"/>
                </a:cubicBezTo>
                <a:cubicBezTo>
                  <a:pt x="8838386" y="238998"/>
                  <a:pt x="8836508" y="234872"/>
                  <a:pt x="8836039" y="232810"/>
                </a:cubicBezTo>
                <a:lnTo>
                  <a:pt x="8835923" y="231965"/>
                </a:lnTo>
                <a:lnTo>
                  <a:pt x="8826355" y="231965"/>
                </a:lnTo>
                <a:lnTo>
                  <a:pt x="8825043" y="236018"/>
                </a:lnTo>
                <a:cubicBezTo>
                  <a:pt x="8822696" y="239456"/>
                  <a:pt x="8818938" y="240831"/>
                  <a:pt x="8826453" y="246332"/>
                </a:cubicBezTo>
                <a:cubicBezTo>
                  <a:pt x="8826453" y="238998"/>
                  <a:pt x="8826453" y="238998"/>
                  <a:pt x="8826453" y="238998"/>
                </a:cubicBezTo>
                <a:cubicBezTo>
                  <a:pt x="8835882" y="238998"/>
                  <a:pt x="8835882" y="238998"/>
                  <a:pt x="8835882" y="238998"/>
                </a:cubicBezTo>
                <a:cubicBezTo>
                  <a:pt x="8835882" y="238998"/>
                  <a:pt x="8835882" y="246332"/>
                  <a:pt x="8826453" y="246332"/>
                </a:cubicBezTo>
                <a:cubicBezTo>
                  <a:pt x="8831314" y="249891"/>
                  <a:pt x="8836177" y="253450"/>
                  <a:pt x="8839823" y="257899"/>
                </a:cubicBezTo>
                <a:lnTo>
                  <a:pt x="8842004" y="261587"/>
                </a:lnTo>
                <a:lnTo>
                  <a:pt x="8845900" y="260568"/>
                </a:lnTo>
                <a:cubicBezTo>
                  <a:pt x="8845900" y="260568"/>
                  <a:pt x="8845900" y="260568"/>
                  <a:pt x="8845900" y="267686"/>
                </a:cubicBezTo>
                <a:lnTo>
                  <a:pt x="8844642" y="267686"/>
                </a:lnTo>
                <a:lnTo>
                  <a:pt x="8845900" y="274804"/>
                </a:lnTo>
                <a:lnTo>
                  <a:pt x="8836177" y="274804"/>
                </a:lnTo>
                <a:lnTo>
                  <a:pt x="8816729" y="274804"/>
                </a:lnTo>
                <a:cubicBezTo>
                  <a:pt x="8816729" y="267686"/>
                  <a:pt x="8816729" y="267686"/>
                  <a:pt x="8807004" y="267686"/>
                </a:cubicBezTo>
                <a:cubicBezTo>
                  <a:pt x="8807004" y="267686"/>
                  <a:pt x="8816729" y="260568"/>
                  <a:pt x="8826453" y="260568"/>
                </a:cubicBezTo>
                <a:cubicBezTo>
                  <a:pt x="8816729" y="267686"/>
                  <a:pt x="8816729" y="267686"/>
                  <a:pt x="8816729" y="274804"/>
                </a:cubicBezTo>
                <a:cubicBezTo>
                  <a:pt x="8824022" y="274804"/>
                  <a:pt x="8825845" y="270800"/>
                  <a:pt x="8830403" y="271801"/>
                </a:cubicBezTo>
                <a:cubicBezTo>
                  <a:pt x="8831922" y="272135"/>
                  <a:pt x="8833746" y="273024"/>
                  <a:pt x="8836177" y="274804"/>
                </a:cubicBezTo>
                <a:cubicBezTo>
                  <a:pt x="8836177" y="274804"/>
                  <a:pt x="8836177" y="274804"/>
                  <a:pt x="8836177" y="267686"/>
                </a:cubicBezTo>
                <a:cubicBezTo>
                  <a:pt x="8836177" y="260568"/>
                  <a:pt x="8836177" y="260568"/>
                  <a:pt x="8836177" y="260568"/>
                </a:cubicBezTo>
                <a:cubicBezTo>
                  <a:pt x="8816729" y="253450"/>
                  <a:pt x="8816729" y="260568"/>
                  <a:pt x="8826453" y="253450"/>
                </a:cubicBezTo>
                <a:cubicBezTo>
                  <a:pt x="8826453" y="253450"/>
                  <a:pt x="8816729" y="253450"/>
                  <a:pt x="8816729" y="246332"/>
                </a:cubicBezTo>
                <a:lnTo>
                  <a:pt x="8816434" y="246332"/>
                </a:lnTo>
                <a:cubicBezTo>
                  <a:pt x="8816434" y="240831"/>
                  <a:pt x="8816434" y="239456"/>
                  <a:pt x="8816434" y="236018"/>
                </a:cubicBezTo>
                <a:lnTo>
                  <a:pt x="8816434" y="231965"/>
                </a:lnTo>
                <a:lnTo>
                  <a:pt x="8807026" y="231965"/>
                </a:lnTo>
                <a:cubicBezTo>
                  <a:pt x="8807026" y="231965"/>
                  <a:pt x="8795881" y="239109"/>
                  <a:pt x="8786130" y="246253"/>
                </a:cubicBezTo>
                <a:cubicBezTo>
                  <a:pt x="8795881" y="246253"/>
                  <a:pt x="8795881" y="239109"/>
                  <a:pt x="8807026" y="239109"/>
                </a:cubicBezTo>
                <a:cubicBezTo>
                  <a:pt x="8807026" y="246253"/>
                  <a:pt x="8816778" y="246253"/>
                  <a:pt x="8816778" y="253397"/>
                </a:cubicBezTo>
                <a:lnTo>
                  <a:pt x="8805193" y="253397"/>
                </a:lnTo>
                <a:lnTo>
                  <a:pt x="8799400" y="247640"/>
                </a:lnTo>
                <a:cubicBezTo>
                  <a:pt x="8795638" y="246749"/>
                  <a:pt x="8790627" y="246749"/>
                  <a:pt x="8785633" y="246749"/>
                </a:cubicBezTo>
                <a:cubicBezTo>
                  <a:pt x="8785633" y="250312"/>
                  <a:pt x="8788130" y="252094"/>
                  <a:pt x="8791884" y="252985"/>
                </a:cubicBezTo>
                <a:lnTo>
                  <a:pt x="8798267" y="253397"/>
                </a:lnTo>
                <a:lnTo>
                  <a:pt x="8795881" y="253397"/>
                </a:lnTo>
                <a:cubicBezTo>
                  <a:pt x="8807026" y="253397"/>
                  <a:pt x="8807026" y="253397"/>
                  <a:pt x="8816778" y="260542"/>
                </a:cubicBezTo>
                <a:cubicBezTo>
                  <a:pt x="8807026" y="260542"/>
                  <a:pt x="8795881" y="260542"/>
                  <a:pt x="8795881" y="260542"/>
                </a:cubicBezTo>
                <a:cubicBezTo>
                  <a:pt x="8795881" y="260542"/>
                  <a:pt x="8795881" y="260542"/>
                  <a:pt x="8795881" y="253397"/>
                </a:cubicBezTo>
                <a:cubicBezTo>
                  <a:pt x="8791006" y="256970"/>
                  <a:pt x="8788567" y="256970"/>
                  <a:pt x="8786130" y="256077"/>
                </a:cubicBezTo>
                <a:lnTo>
                  <a:pt x="8785722" y="255904"/>
                </a:lnTo>
                <a:lnTo>
                  <a:pt x="8785978" y="256411"/>
                </a:lnTo>
                <a:cubicBezTo>
                  <a:pt x="8786130" y="257416"/>
                  <a:pt x="8786130" y="258755"/>
                  <a:pt x="8786130" y="260542"/>
                </a:cubicBezTo>
                <a:cubicBezTo>
                  <a:pt x="8766627" y="260542"/>
                  <a:pt x="8756875" y="260542"/>
                  <a:pt x="8747123" y="260542"/>
                </a:cubicBezTo>
                <a:cubicBezTo>
                  <a:pt x="8747123" y="260542"/>
                  <a:pt x="8747123" y="260542"/>
                  <a:pt x="8747123" y="267686"/>
                </a:cubicBezTo>
                <a:cubicBezTo>
                  <a:pt x="8747123" y="267686"/>
                  <a:pt x="8747123" y="267686"/>
                  <a:pt x="8737371" y="267686"/>
                </a:cubicBezTo>
                <a:cubicBezTo>
                  <a:pt x="8747123" y="260542"/>
                  <a:pt x="8737371" y="253397"/>
                  <a:pt x="8737371" y="253397"/>
                </a:cubicBezTo>
                <a:lnTo>
                  <a:pt x="8766627" y="253397"/>
                </a:lnTo>
                <a:cubicBezTo>
                  <a:pt x="8766627" y="246253"/>
                  <a:pt x="8756875" y="246253"/>
                  <a:pt x="8756875" y="239109"/>
                </a:cubicBezTo>
                <a:cubicBezTo>
                  <a:pt x="8756875" y="239109"/>
                  <a:pt x="8747123" y="239109"/>
                  <a:pt x="8737371" y="239109"/>
                </a:cubicBezTo>
                <a:lnTo>
                  <a:pt x="8737371" y="231965"/>
                </a:lnTo>
                <a:cubicBezTo>
                  <a:pt x="8737371" y="231965"/>
                  <a:pt x="8727619" y="239109"/>
                  <a:pt x="8727619" y="231965"/>
                </a:cubicBezTo>
                <a:cubicBezTo>
                  <a:pt x="8717868" y="224820"/>
                  <a:pt x="8708116" y="224820"/>
                  <a:pt x="8708116" y="217676"/>
                </a:cubicBezTo>
                <a:cubicBezTo>
                  <a:pt x="8687220" y="217676"/>
                  <a:pt x="8708116" y="224820"/>
                  <a:pt x="8708116" y="231965"/>
                </a:cubicBezTo>
                <a:cubicBezTo>
                  <a:pt x="8708116" y="239109"/>
                  <a:pt x="8677468" y="224820"/>
                  <a:pt x="8677468" y="239109"/>
                </a:cubicBezTo>
                <a:cubicBezTo>
                  <a:pt x="8677468" y="246253"/>
                  <a:pt x="8667716" y="239109"/>
                  <a:pt x="8667716" y="246253"/>
                </a:cubicBezTo>
                <a:cubicBezTo>
                  <a:pt x="8677468" y="246253"/>
                  <a:pt x="8677468" y="246253"/>
                  <a:pt x="8677468" y="246253"/>
                </a:cubicBezTo>
                <a:cubicBezTo>
                  <a:pt x="8677468" y="239109"/>
                  <a:pt x="8687220" y="246253"/>
                  <a:pt x="8687220" y="239109"/>
                </a:cubicBezTo>
                <a:cubicBezTo>
                  <a:pt x="8696972" y="239109"/>
                  <a:pt x="8687220" y="239109"/>
                  <a:pt x="8696972" y="239109"/>
                </a:cubicBezTo>
                <a:cubicBezTo>
                  <a:pt x="8696972" y="246253"/>
                  <a:pt x="8687220" y="246253"/>
                  <a:pt x="8696972" y="253397"/>
                </a:cubicBezTo>
                <a:cubicBezTo>
                  <a:pt x="8687220" y="253397"/>
                  <a:pt x="8687220" y="246253"/>
                  <a:pt x="8677468" y="246253"/>
                </a:cubicBezTo>
                <a:cubicBezTo>
                  <a:pt x="8677468" y="253397"/>
                  <a:pt x="8677468" y="253397"/>
                  <a:pt x="8677468" y="253397"/>
                </a:cubicBezTo>
                <a:cubicBezTo>
                  <a:pt x="8667716" y="253397"/>
                  <a:pt x="8667716" y="253397"/>
                  <a:pt x="8667716" y="253397"/>
                </a:cubicBezTo>
                <a:cubicBezTo>
                  <a:pt x="8657965" y="253397"/>
                  <a:pt x="8667716" y="246253"/>
                  <a:pt x="8657965" y="246253"/>
                </a:cubicBezTo>
                <a:cubicBezTo>
                  <a:pt x="8648213" y="246253"/>
                  <a:pt x="8648213" y="246253"/>
                  <a:pt x="8648213" y="246253"/>
                </a:cubicBezTo>
                <a:cubicBezTo>
                  <a:pt x="8638461" y="246253"/>
                  <a:pt x="8638461" y="246253"/>
                  <a:pt x="8638461" y="246253"/>
                </a:cubicBezTo>
                <a:cubicBezTo>
                  <a:pt x="8638461" y="239109"/>
                  <a:pt x="8638461" y="239109"/>
                  <a:pt x="8638461" y="239109"/>
                </a:cubicBezTo>
                <a:cubicBezTo>
                  <a:pt x="8648213" y="239109"/>
                  <a:pt x="8657965" y="239109"/>
                  <a:pt x="8667716" y="239109"/>
                </a:cubicBezTo>
                <a:cubicBezTo>
                  <a:pt x="8667716" y="239109"/>
                  <a:pt x="8667716" y="224820"/>
                  <a:pt x="8677468" y="224820"/>
                </a:cubicBezTo>
                <a:lnTo>
                  <a:pt x="8677468" y="224761"/>
                </a:lnTo>
                <a:lnTo>
                  <a:pt x="8677350" y="224761"/>
                </a:lnTo>
                <a:lnTo>
                  <a:pt x="8677468" y="224606"/>
                </a:lnTo>
                <a:lnTo>
                  <a:pt x="8677468" y="220228"/>
                </a:lnTo>
                <a:cubicBezTo>
                  <a:pt x="8679906" y="217421"/>
                  <a:pt x="8682344" y="213594"/>
                  <a:pt x="8677468" y="209511"/>
                </a:cubicBezTo>
                <a:lnTo>
                  <a:pt x="8677404" y="209231"/>
                </a:lnTo>
                <a:lnTo>
                  <a:pt x="8677468" y="209231"/>
                </a:lnTo>
                <a:lnTo>
                  <a:pt x="8686780" y="209231"/>
                </a:lnTo>
                <a:cubicBezTo>
                  <a:pt x="8686780" y="202328"/>
                  <a:pt x="8686780" y="202328"/>
                  <a:pt x="8686780" y="202328"/>
                </a:cubicBezTo>
                <a:cubicBezTo>
                  <a:pt x="8686780" y="202328"/>
                  <a:pt x="8686780" y="202328"/>
                  <a:pt x="8677350" y="202328"/>
                </a:cubicBezTo>
                <a:cubicBezTo>
                  <a:pt x="8677350" y="205779"/>
                  <a:pt x="8677350" y="207505"/>
                  <a:pt x="8677350" y="208368"/>
                </a:cubicBezTo>
                <a:lnTo>
                  <a:pt x="8677350" y="209001"/>
                </a:lnTo>
                <a:lnTo>
                  <a:pt x="8675792" y="202256"/>
                </a:lnTo>
                <a:cubicBezTo>
                  <a:pt x="8672593" y="197902"/>
                  <a:pt x="8665279" y="200581"/>
                  <a:pt x="8657965" y="195223"/>
                </a:cubicBezTo>
                <a:cubicBezTo>
                  <a:pt x="8657965" y="202367"/>
                  <a:pt x="8667716" y="202367"/>
                  <a:pt x="8667716" y="202367"/>
                </a:cubicBezTo>
                <a:cubicBezTo>
                  <a:pt x="8657965" y="202367"/>
                  <a:pt x="8657965" y="209511"/>
                  <a:pt x="8657965" y="217676"/>
                </a:cubicBezTo>
                <a:cubicBezTo>
                  <a:pt x="8667716" y="209511"/>
                  <a:pt x="8657965" y="209511"/>
                  <a:pt x="8667716" y="209511"/>
                </a:cubicBezTo>
                <a:cubicBezTo>
                  <a:pt x="8667716" y="217676"/>
                  <a:pt x="8657965" y="224820"/>
                  <a:pt x="8657965" y="217676"/>
                </a:cubicBezTo>
                <a:cubicBezTo>
                  <a:pt x="8657965" y="224820"/>
                  <a:pt x="8657965" y="224820"/>
                  <a:pt x="8657965" y="224820"/>
                </a:cubicBezTo>
                <a:cubicBezTo>
                  <a:pt x="8667716" y="224820"/>
                  <a:pt x="8667716" y="224820"/>
                  <a:pt x="8667716" y="224820"/>
                </a:cubicBezTo>
                <a:cubicBezTo>
                  <a:pt x="8667716" y="231965"/>
                  <a:pt x="8657965" y="224820"/>
                  <a:pt x="8657965" y="231965"/>
                </a:cubicBezTo>
                <a:cubicBezTo>
                  <a:pt x="8657965" y="231965"/>
                  <a:pt x="8648213" y="231965"/>
                  <a:pt x="8648213" y="224820"/>
                </a:cubicBezTo>
                <a:cubicBezTo>
                  <a:pt x="8648213" y="224820"/>
                  <a:pt x="8638461" y="217676"/>
                  <a:pt x="8638461" y="224820"/>
                </a:cubicBezTo>
                <a:cubicBezTo>
                  <a:pt x="8648213" y="231965"/>
                  <a:pt x="8648213" y="231965"/>
                  <a:pt x="8648213" y="231965"/>
                </a:cubicBezTo>
                <a:cubicBezTo>
                  <a:pt x="8638461" y="231965"/>
                  <a:pt x="8628710" y="231965"/>
                  <a:pt x="8628710" y="231965"/>
                </a:cubicBezTo>
                <a:cubicBezTo>
                  <a:pt x="8628710" y="224820"/>
                  <a:pt x="8628710" y="224820"/>
                  <a:pt x="8628710" y="217676"/>
                </a:cubicBezTo>
                <a:cubicBezTo>
                  <a:pt x="8628710" y="217676"/>
                  <a:pt x="8628710" y="217676"/>
                  <a:pt x="8618958" y="217676"/>
                </a:cubicBezTo>
                <a:lnTo>
                  <a:pt x="8618586" y="224672"/>
                </a:lnTo>
                <a:lnTo>
                  <a:pt x="8614762" y="223855"/>
                </a:lnTo>
                <a:cubicBezTo>
                  <a:pt x="8616177" y="222949"/>
                  <a:pt x="8619006" y="221137"/>
                  <a:pt x="8619006" y="217514"/>
                </a:cubicBezTo>
                <a:lnTo>
                  <a:pt x="8618663" y="217371"/>
                </a:lnTo>
                <a:lnTo>
                  <a:pt x="8618670" y="217427"/>
                </a:lnTo>
                <a:lnTo>
                  <a:pt x="8618421" y="217269"/>
                </a:lnTo>
                <a:lnTo>
                  <a:pt x="8609105" y="213372"/>
                </a:lnTo>
                <a:lnTo>
                  <a:pt x="8607888" y="210571"/>
                </a:lnTo>
                <a:lnTo>
                  <a:pt x="8618421" y="217269"/>
                </a:lnTo>
                <a:lnTo>
                  <a:pt x="8618663" y="217371"/>
                </a:lnTo>
                <a:lnTo>
                  <a:pt x="8616753" y="199618"/>
                </a:lnTo>
                <a:lnTo>
                  <a:pt x="8608231" y="188827"/>
                </a:lnTo>
                <a:lnTo>
                  <a:pt x="8608639" y="188006"/>
                </a:lnTo>
                <a:lnTo>
                  <a:pt x="8618496" y="188805"/>
                </a:lnTo>
                <a:cubicBezTo>
                  <a:pt x="8621111" y="189696"/>
                  <a:pt x="8623552" y="191477"/>
                  <a:pt x="8628435" y="195039"/>
                </a:cubicBezTo>
                <a:cubicBezTo>
                  <a:pt x="8618670" y="187915"/>
                  <a:pt x="8618670" y="187915"/>
                  <a:pt x="8618670" y="180791"/>
                </a:cubicBezTo>
                <a:cubicBezTo>
                  <a:pt x="8607511" y="173668"/>
                  <a:pt x="8607511" y="173668"/>
                  <a:pt x="8597746" y="173668"/>
                </a:cubicBezTo>
                <a:cubicBezTo>
                  <a:pt x="8597746" y="187915"/>
                  <a:pt x="8587979" y="187915"/>
                  <a:pt x="8587979" y="195039"/>
                </a:cubicBezTo>
                <a:cubicBezTo>
                  <a:pt x="8578214" y="195039"/>
                  <a:pt x="8578214" y="195039"/>
                  <a:pt x="8578214" y="187915"/>
                </a:cubicBezTo>
                <a:cubicBezTo>
                  <a:pt x="8568449" y="187915"/>
                  <a:pt x="8558684" y="187915"/>
                  <a:pt x="8568449" y="180791"/>
                </a:cubicBezTo>
                <a:cubicBezTo>
                  <a:pt x="8568449" y="180791"/>
                  <a:pt x="8568449" y="173668"/>
                  <a:pt x="8578214" y="173668"/>
                </a:cubicBezTo>
                <a:cubicBezTo>
                  <a:pt x="8578214" y="166544"/>
                  <a:pt x="8578214" y="166544"/>
                  <a:pt x="8587979" y="166544"/>
                </a:cubicBezTo>
                <a:cubicBezTo>
                  <a:pt x="8578214" y="159420"/>
                  <a:pt x="8578214" y="159420"/>
                  <a:pt x="8578214" y="152296"/>
                </a:cubicBezTo>
                <a:cubicBezTo>
                  <a:pt x="8568449" y="152296"/>
                  <a:pt x="8578214" y="145173"/>
                  <a:pt x="8568449" y="145173"/>
                </a:cubicBezTo>
                <a:lnTo>
                  <a:pt x="8564544" y="144461"/>
                </a:lnTo>
                <a:lnTo>
                  <a:pt x="8568449" y="148735"/>
                </a:lnTo>
                <a:cubicBezTo>
                  <a:pt x="8570890" y="152296"/>
                  <a:pt x="8573332" y="155859"/>
                  <a:pt x="8578214" y="159420"/>
                </a:cubicBezTo>
                <a:cubicBezTo>
                  <a:pt x="8578214" y="166544"/>
                  <a:pt x="8578214" y="173668"/>
                  <a:pt x="8568449" y="173668"/>
                </a:cubicBezTo>
                <a:cubicBezTo>
                  <a:pt x="8558684" y="173668"/>
                  <a:pt x="8558684" y="166544"/>
                  <a:pt x="8548919" y="166544"/>
                </a:cubicBezTo>
                <a:cubicBezTo>
                  <a:pt x="8548919" y="173668"/>
                  <a:pt x="8558684" y="173668"/>
                  <a:pt x="8558684" y="173668"/>
                </a:cubicBezTo>
                <a:cubicBezTo>
                  <a:pt x="8553802" y="173668"/>
                  <a:pt x="8553802" y="177229"/>
                  <a:pt x="8555022" y="180791"/>
                </a:cubicBezTo>
                <a:lnTo>
                  <a:pt x="8556890" y="184787"/>
                </a:lnTo>
                <a:lnTo>
                  <a:pt x="8557006" y="184798"/>
                </a:lnTo>
                <a:cubicBezTo>
                  <a:pt x="8558074" y="185244"/>
                  <a:pt x="8558684" y="186134"/>
                  <a:pt x="8558684" y="187915"/>
                </a:cubicBezTo>
                <a:cubicBezTo>
                  <a:pt x="8558684" y="195039"/>
                  <a:pt x="8568449" y="195039"/>
                  <a:pt x="8568449" y="195039"/>
                </a:cubicBezTo>
                <a:cubicBezTo>
                  <a:pt x="8558684" y="195039"/>
                  <a:pt x="8558684" y="195039"/>
                  <a:pt x="8558684" y="202162"/>
                </a:cubicBezTo>
                <a:cubicBezTo>
                  <a:pt x="8573332" y="196820"/>
                  <a:pt x="8587981" y="199491"/>
                  <a:pt x="8603216" y="207600"/>
                </a:cubicBezTo>
                <a:lnTo>
                  <a:pt x="8607465" y="210302"/>
                </a:lnTo>
                <a:lnTo>
                  <a:pt x="8605392" y="220102"/>
                </a:lnTo>
                <a:cubicBezTo>
                  <a:pt x="8606718" y="221526"/>
                  <a:pt x="8608707" y="222690"/>
                  <a:pt x="8611072" y="223499"/>
                </a:cubicBezTo>
                <a:lnTo>
                  <a:pt x="8618585" y="224694"/>
                </a:lnTo>
                <a:lnTo>
                  <a:pt x="8618575" y="224885"/>
                </a:lnTo>
                <a:lnTo>
                  <a:pt x="8618958" y="224820"/>
                </a:lnTo>
                <a:lnTo>
                  <a:pt x="8618524" y="225841"/>
                </a:lnTo>
                <a:lnTo>
                  <a:pt x="8618436" y="227500"/>
                </a:lnTo>
                <a:cubicBezTo>
                  <a:pt x="8621048" y="230179"/>
                  <a:pt x="8623834" y="231965"/>
                  <a:pt x="8618958" y="231965"/>
                </a:cubicBezTo>
                <a:cubicBezTo>
                  <a:pt x="8628710" y="239109"/>
                  <a:pt x="8628710" y="239109"/>
                  <a:pt x="8628710" y="239109"/>
                </a:cubicBezTo>
                <a:cubicBezTo>
                  <a:pt x="8618958" y="253397"/>
                  <a:pt x="8648213" y="253397"/>
                  <a:pt x="8648213" y="267686"/>
                </a:cubicBezTo>
                <a:cubicBezTo>
                  <a:pt x="8638461" y="260542"/>
                  <a:pt x="8628710" y="253397"/>
                  <a:pt x="8618958" y="253397"/>
                </a:cubicBezTo>
                <a:cubicBezTo>
                  <a:pt x="8618958" y="246253"/>
                  <a:pt x="8607814" y="246253"/>
                  <a:pt x="8618958" y="246253"/>
                </a:cubicBezTo>
                <a:cubicBezTo>
                  <a:pt x="8618958" y="239109"/>
                  <a:pt x="8618958" y="246253"/>
                  <a:pt x="8618958" y="239109"/>
                </a:cubicBezTo>
                <a:cubicBezTo>
                  <a:pt x="8613386" y="239109"/>
                  <a:pt x="8613386" y="237323"/>
                  <a:pt x="8614779" y="234644"/>
                </a:cubicBezTo>
                <a:lnTo>
                  <a:pt x="8618524" y="225841"/>
                </a:lnTo>
                <a:lnTo>
                  <a:pt x="8618575" y="224885"/>
                </a:lnTo>
                <a:lnTo>
                  <a:pt x="8612363" y="225937"/>
                </a:lnTo>
                <a:cubicBezTo>
                  <a:pt x="8607204" y="227946"/>
                  <a:pt x="8605375" y="231965"/>
                  <a:pt x="8598062" y="231965"/>
                </a:cubicBezTo>
                <a:cubicBezTo>
                  <a:pt x="8607814" y="239109"/>
                  <a:pt x="8588310" y="239109"/>
                  <a:pt x="8598062" y="246253"/>
                </a:cubicBezTo>
                <a:cubicBezTo>
                  <a:pt x="8598062" y="246253"/>
                  <a:pt x="8607814" y="239109"/>
                  <a:pt x="8607814" y="246253"/>
                </a:cubicBezTo>
                <a:cubicBezTo>
                  <a:pt x="8607814" y="253397"/>
                  <a:pt x="8607814" y="253397"/>
                  <a:pt x="8607814" y="253397"/>
                </a:cubicBezTo>
                <a:cubicBezTo>
                  <a:pt x="8598062" y="253397"/>
                  <a:pt x="8598062" y="246253"/>
                  <a:pt x="8588310" y="253397"/>
                </a:cubicBezTo>
                <a:cubicBezTo>
                  <a:pt x="8588310" y="246253"/>
                  <a:pt x="8588310" y="246253"/>
                  <a:pt x="8598062" y="246253"/>
                </a:cubicBezTo>
                <a:cubicBezTo>
                  <a:pt x="8588310" y="239109"/>
                  <a:pt x="8578559" y="253397"/>
                  <a:pt x="8578559" y="246253"/>
                </a:cubicBezTo>
                <a:cubicBezTo>
                  <a:pt x="8578559" y="239109"/>
                  <a:pt x="8588310" y="239109"/>
                  <a:pt x="8588310" y="239109"/>
                </a:cubicBezTo>
                <a:cubicBezTo>
                  <a:pt x="8598062" y="231965"/>
                  <a:pt x="8588310" y="239109"/>
                  <a:pt x="8578559" y="239109"/>
                </a:cubicBezTo>
                <a:cubicBezTo>
                  <a:pt x="8578559" y="231965"/>
                  <a:pt x="8568807" y="231965"/>
                  <a:pt x="8568807" y="231965"/>
                </a:cubicBezTo>
                <a:cubicBezTo>
                  <a:pt x="8568807" y="231965"/>
                  <a:pt x="8568807" y="231965"/>
                  <a:pt x="8578559" y="231965"/>
                </a:cubicBezTo>
                <a:cubicBezTo>
                  <a:pt x="8578559" y="224820"/>
                  <a:pt x="8578559" y="224820"/>
                  <a:pt x="8568807" y="224820"/>
                </a:cubicBezTo>
                <a:cubicBezTo>
                  <a:pt x="8559056" y="224820"/>
                  <a:pt x="8559056" y="217676"/>
                  <a:pt x="8549304" y="217676"/>
                </a:cubicBezTo>
                <a:cubicBezTo>
                  <a:pt x="8549304" y="224820"/>
                  <a:pt x="8549304" y="224820"/>
                  <a:pt x="8539552" y="224820"/>
                </a:cubicBezTo>
                <a:cubicBezTo>
                  <a:pt x="8539552" y="224820"/>
                  <a:pt x="8549304" y="231965"/>
                  <a:pt x="8539552" y="231965"/>
                </a:cubicBezTo>
                <a:cubicBezTo>
                  <a:pt x="8529801" y="231965"/>
                  <a:pt x="8539552" y="224820"/>
                  <a:pt x="8529801" y="224820"/>
                </a:cubicBezTo>
                <a:cubicBezTo>
                  <a:pt x="8518656" y="224820"/>
                  <a:pt x="8518656" y="224820"/>
                  <a:pt x="8518656" y="224820"/>
                </a:cubicBezTo>
                <a:cubicBezTo>
                  <a:pt x="8518656" y="224820"/>
                  <a:pt x="8518656" y="217676"/>
                  <a:pt x="8508905" y="217676"/>
                </a:cubicBezTo>
                <a:cubicBezTo>
                  <a:pt x="8508905" y="217676"/>
                  <a:pt x="8499153" y="217676"/>
                  <a:pt x="8499153" y="224820"/>
                </a:cubicBezTo>
                <a:cubicBezTo>
                  <a:pt x="8489401" y="217676"/>
                  <a:pt x="8489401" y="217676"/>
                  <a:pt x="8489401" y="217676"/>
                </a:cubicBezTo>
                <a:cubicBezTo>
                  <a:pt x="8489401" y="224820"/>
                  <a:pt x="8489401" y="231965"/>
                  <a:pt x="8489401" y="231965"/>
                </a:cubicBezTo>
                <a:cubicBezTo>
                  <a:pt x="8499153" y="231965"/>
                  <a:pt x="8499153" y="231965"/>
                  <a:pt x="8508905" y="224820"/>
                </a:cubicBezTo>
                <a:cubicBezTo>
                  <a:pt x="8518656" y="231965"/>
                  <a:pt x="8508905" y="231965"/>
                  <a:pt x="8499153" y="231965"/>
                </a:cubicBezTo>
                <a:cubicBezTo>
                  <a:pt x="8508905" y="239109"/>
                  <a:pt x="8508905" y="231965"/>
                  <a:pt x="8508905" y="239109"/>
                </a:cubicBezTo>
                <a:cubicBezTo>
                  <a:pt x="8508905" y="239109"/>
                  <a:pt x="8499153" y="231965"/>
                  <a:pt x="8489401" y="231965"/>
                </a:cubicBezTo>
                <a:cubicBezTo>
                  <a:pt x="8489401" y="239109"/>
                  <a:pt x="8499153" y="239109"/>
                  <a:pt x="8499153" y="246253"/>
                </a:cubicBezTo>
                <a:cubicBezTo>
                  <a:pt x="8489401" y="246253"/>
                  <a:pt x="8489401" y="246253"/>
                  <a:pt x="8479650" y="246253"/>
                </a:cubicBezTo>
                <a:cubicBezTo>
                  <a:pt x="8479650" y="239109"/>
                  <a:pt x="8489401" y="246253"/>
                  <a:pt x="8489401" y="239109"/>
                </a:cubicBezTo>
                <a:cubicBezTo>
                  <a:pt x="8489401" y="239109"/>
                  <a:pt x="8479650" y="239109"/>
                  <a:pt x="8479650" y="231965"/>
                </a:cubicBezTo>
                <a:cubicBezTo>
                  <a:pt x="8489401" y="231965"/>
                  <a:pt x="8479650" y="224820"/>
                  <a:pt x="8479650" y="224820"/>
                </a:cubicBezTo>
                <a:lnTo>
                  <a:pt x="8479650" y="223816"/>
                </a:lnTo>
                <a:lnTo>
                  <a:pt x="8479650" y="222142"/>
                </a:lnTo>
                <a:cubicBezTo>
                  <a:pt x="8479650" y="221695"/>
                  <a:pt x="8479650" y="221472"/>
                  <a:pt x="8479650" y="221806"/>
                </a:cubicBezTo>
                <a:lnTo>
                  <a:pt x="8479650" y="220563"/>
                </a:lnTo>
                <a:cubicBezTo>
                  <a:pt x="8479650" y="219431"/>
                  <a:pt x="8479650" y="218506"/>
                  <a:pt x="8479650" y="217549"/>
                </a:cubicBezTo>
                <a:lnTo>
                  <a:pt x="8479650" y="217403"/>
                </a:lnTo>
                <a:lnTo>
                  <a:pt x="8492704" y="216403"/>
                </a:lnTo>
                <a:cubicBezTo>
                  <a:pt x="8494527" y="215891"/>
                  <a:pt x="8496046" y="215122"/>
                  <a:pt x="8497110" y="213969"/>
                </a:cubicBezTo>
                <a:lnTo>
                  <a:pt x="8498724" y="209395"/>
                </a:lnTo>
                <a:lnTo>
                  <a:pt x="8499153" y="209511"/>
                </a:lnTo>
                <a:cubicBezTo>
                  <a:pt x="8499153" y="209511"/>
                  <a:pt x="8499153" y="202367"/>
                  <a:pt x="8508905" y="202367"/>
                </a:cubicBezTo>
                <a:cubicBezTo>
                  <a:pt x="8518656" y="202367"/>
                  <a:pt x="8499153" y="188079"/>
                  <a:pt x="8499153" y="188079"/>
                </a:cubicBezTo>
                <a:cubicBezTo>
                  <a:pt x="8489401" y="195223"/>
                  <a:pt x="8499153" y="195223"/>
                  <a:pt x="8499153" y="195223"/>
                </a:cubicBezTo>
                <a:cubicBezTo>
                  <a:pt x="8489401" y="202367"/>
                  <a:pt x="8489401" y="188079"/>
                  <a:pt x="8479650" y="195223"/>
                </a:cubicBezTo>
                <a:cubicBezTo>
                  <a:pt x="8489401" y="195223"/>
                  <a:pt x="8489401" y="202367"/>
                  <a:pt x="8489401" y="202367"/>
                </a:cubicBezTo>
                <a:cubicBezTo>
                  <a:pt x="8479650" y="202367"/>
                  <a:pt x="8489401" y="202367"/>
                  <a:pt x="8479650" y="202367"/>
                </a:cubicBezTo>
                <a:cubicBezTo>
                  <a:pt x="8469898" y="195223"/>
                  <a:pt x="8479650" y="180935"/>
                  <a:pt x="8460147" y="180935"/>
                </a:cubicBezTo>
                <a:cubicBezTo>
                  <a:pt x="8469898" y="180935"/>
                  <a:pt x="8469898" y="180935"/>
                  <a:pt x="8469898" y="180935"/>
                </a:cubicBezTo>
                <a:cubicBezTo>
                  <a:pt x="8469898" y="173790"/>
                  <a:pt x="8469898" y="166646"/>
                  <a:pt x="8460147" y="166646"/>
                </a:cubicBezTo>
                <a:cubicBezTo>
                  <a:pt x="8460147" y="180935"/>
                  <a:pt x="8450395" y="180935"/>
                  <a:pt x="8450395" y="188079"/>
                </a:cubicBezTo>
                <a:cubicBezTo>
                  <a:pt x="8479650" y="188079"/>
                  <a:pt x="8469898" y="202367"/>
                  <a:pt x="8460147" y="209511"/>
                </a:cubicBezTo>
                <a:cubicBezTo>
                  <a:pt x="8460147" y="209511"/>
                  <a:pt x="8469898" y="209511"/>
                  <a:pt x="8469898" y="217676"/>
                </a:cubicBezTo>
                <a:cubicBezTo>
                  <a:pt x="8469898" y="224820"/>
                  <a:pt x="8460147" y="217676"/>
                  <a:pt x="8460147" y="224820"/>
                </a:cubicBezTo>
                <a:cubicBezTo>
                  <a:pt x="8465022" y="221248"/>
                  <a:pt x="8467461" y="221248"/>
                  <a:pt x="8468679" y="223035"/>
                </a:cubicBezTo>
                <a:lnTo>
                  <a:pt x="8469273" y="225146"/>
                </a:lnTo>
                <a:lnTo>
                  <a:pt x="8469898" y="224820"/>
                </a:lnTo>
                <a:cubicBezTo>
                  <a:pt x="8469898" y="224820"/>
                  <a:pt x="8469898" y="224820"/>
                  <a:pt x="8469898" y="231965"/>
                </a:cubicBezTo>
                <a:cubicBezTo>
                  <a:pt x="8469898" y="230179"/>
                  <a:pt x="8469898" y="228393"/>
                  <a:pt x="8469746" y="226830"/>
                </a:cubicBezTo>
                <a:lnTo>
                  <a:pt x="8469273" y="225146"/>
                </a:lnTo>
                <a:lnTo>
                  <a:pt x="8464108" y="227834"/>
                </a:lnTo>
                <a:cubicBezTo>
                  <a:pt x="8459537" y="228839"/>
                  <a:pt x="8457708" y="224820"/>
                  <a:pt x="8450395" y="224820"/>
                </a:cubicBezTo>
                <a:cubicBezTo>
                  <a:pt x="8450395" y="231965"/>
                  <a:pt x="8460147" y="231965"/>
                  <a:pt x="8469898" y="239109"/>
                </a:cubicBezTo>
                <a:lnTo>
                  <a:pt x="8460147" y="239109"/>
                </a:lnTo>
                <a:lnTo>
                  <a:pt x="8465022" y="240002"/>
                </a:lnTo>
                <a:cubicBezTo>
                  <a:pt x="8467461" y="240895"/>
                  <a:pt x="8469898" y="242681"/>
                  <a:pt x="8469898" y="246253"/>
                </a:cubicBezTo>
                <a:lnTo>
                  <a:pt x="8460147" y="239109"/>
                </a:lnTo>
                <a:lnTo>
                  <a:pt x="8440643" y="224820"/>
                </a:lnTo>
                <a:cubicBezTo>
                  <a:pt x="8440643" y="217676"/>
                  <a:pt x="8440643" y="217676"/>
                  <a:pt x="8440643" y="217676"/>
                </a:cubicBezTo>
                <a:cubicBezTo>
                  <a:pt x="8450395" y="217676"/>
                  <a:pt x="8450395" y="224820"/>
                  <a:pt x="8450395" y="224820"/>
                </a:cubicBezTo>
                <a:lnTo>
                  <a:pt x="8450395" y="209409"/>
                </a:lnTo>
                <a:lnTo>
                  <a:pt x="8448772" y="210517"/>
                </a:lnTo>
                <a:cubicBezTo>
                  <a:pt x="8445557" y="212432"/>
                  <a:pt x="8438209" y="215498"/>
                  <a:pt x="8430860" y="209367"/>
                </a:cubicBezTo>
                <a:cubicBezTo>
                  <a:pt x="8430860" y="217541"/>
                  <a:pt x="8430860" y="217541"/>
                  <a:pt x="8430860" y="217541"/>
                </a:cubicBezTo>
                <a:cubicBezTo>
                  <a:pt x="8430860" y="224693"/>
                  <a:pt x="8430860" y="224693"/>
                  <a:pt x="8430860" y="224693"/>
                </a:cubicBezTo>
                <a:cubicBezTo>
                  <a:pt x="8419663" y="224693"/>
                  <a:pt x="8419663" y="217541"/>
                  <a:pt x="8419663" y="224693"/>
                </a:cubicBezTo>
                <a:cubicBezTo>
                  <a:pt x="8419663" y="217541"/>
                  <a:pt x="8419663" y="217541"/>
                  <a:pt x="8419663" y="217541"/>
                </a:cubicBezTo>
                <a:cubicBezTo>
                  <a:pt x="8409866" y="217541"/>
                  <a:pt x="8409866" y="217541"/>
                  <a:pt x="8409866" y="224693"/>
                </a:cubicBezTo>
                <a:cubicBezTo>
                  <a:pt x="8409866" y="217541"/>
                  <a:pt x="8400068" y="224693"/>
                  <a:pt x="8390270" y="224693"/>
                </a:cubicBezTo>
                <a:cubicBezTo>
                  <a:pt x="8400068" y="217541"/>
                  <a:pt x="8409866" y="224693"/>
                  <a:pt x="8400068" y="217541"/>
                </a:cubicBezTo>
                <a:cubicBezTo>
                  <a:pt x="8400068" y="217541"/>
                  <a:pt x="8390270" y="217541"/>
                  <a:pt x="8390270" y="209367"/>
                </a:cubicBezTo>
                <a:cubicBezTo>
                  <a:pt x="8390270" y="217541"/>
                  <a:pt x="8380473" y="224693"/>
                  <a:pt x="8380473" y="231846"/>
                </a:cubicBezTo>
                <a:cubicBezTo>
                  <a:pt x="8380473" y="238998"/>
                  <a:pt x="8370675" y="238998"/>
                  <a:pt x="8360877" y="238998"/>
                </a:cubicBezTo>
                <a:cubicBezTo>
                  <a:pt x="8351127" y="238998"/>
                  <a:pt x="8351127" y="238998"/>
                  <a:pt x="8351127" y="238998"/>
                </a:cubicBezTo>
                <a:cubicBezTo>
                  <a:pt x="8351127" y="246116"/>
                  <a:pt x="8351127" y="246116"/>
                  <a:pt x="8351127" y="246116"/>
                </a:cubicBezTo>
                <a:cubicBezTo>
                  <a:pt x="8351127" y="253234"/>
                  <a:pt x="8341376" y="253234"/>
                  <a:pt x="8341376" y="253234"/>
                </a:cubicBezTo>
                <a:cubicBezTo>
                  <a:pt x="8351127" y="246116"/>
                  <a:pt x="8341376" y="231880"/>
                  <a:pt x="8330232" y="231880"/>
                </a:cubicBezTo>
                <a:lnTo>
                  <a:pt x="8330420" y="231850"/>
                </a:lnTo>
                <a:lnTo>
                  <a:pt x="8326170" y="228951"/>
                </a:lnTo>
                <a:cubicBezTo>
                  <a:pt x="8323884" y="227946"/>
                  <a:pt x="8325712" y="231965"/>
                  <a:pt x="8311085" y="231965"/>
                </a:cubicBezTo>
                <a:cubicBezTo>
                  <a:pt x="8311085" y="224820"/>
                  <a:pt x="8311085" y="224820"/>
                  <a:pt x="8311085" y="224820"/>
                </a:cubicBezTo>
                <a:cubicBezTo>
                  <a:pt x="8301333" y="224820"/>
                  <a:pt x="8301333" y="224820"/>
                  <a:pt x="8291582" y="224820"/>
                </a:cubicBezTo>
                <a:cubicBezTo>
                  <a:pt x="8291582" y="209511"/>
                  <a:pt x="8281830" y="202367"/>
                  <a:pt x="8272079" y="202367"/>
                </a:cubicBezTo>
                <a:cubicBezTo>
                  <a:pt x="8281830" y="209511"/>
                  <a:pt x="8272079" y="202367"/>
                  <a:pt x="8272079" y="209511"/>
                </a:cubicBezTo>
                <a:cubicBezTo>
                  <a:pt x="8279393" y="215635"/>
                  <a:pt x="8281221" y="225203"/>
                  <a:pt x="8273450" y="229605"/>
                </a:cubicBezTo>
                <a:lnTo>
                  <a:pt x="8272079" y="229896"/>
                </a:lnTo>
                <a:lnTo>
                  <a:pt x="8272079" y="231965"/>
                </a:lnTo>
                <a:lnTo>
                  <a:pt x="8267035" y="230966"/>
                </a:lnTo>
                <a:lnTo>
                  <a:pt x="8262327" y="231965"/>
                </a:lnTo>
                <a:cubicBezTo>
                  <a:pt x="8262327" y="231965"/>
                  <a:pt x="8262327" y="231965"/>
                  <a:pt x="8262327" y="224820"/>
                </a:cubicBezTo>
                <a:cubicBezTo>
                  <a:pt x="8262327" y="224820"/>
                  <a:pt x="8262327" y="228839"/>
                  <a:pt x="8266441" y="230848"/>
                </a:cubicBezTo>
                <a:lnTo>
                  <a:pt x="8267035" y="230966"/>
                </a:lnTo>
                <a:lnTo>
                  <a:pt x="8272079" y="229896"/>
                </a:lnTo>
                <a:lnTo>
                  <a:pt x="8272079" y="209511"/>
                </a:lnTo>
                <a:cubicBezTo>
                  <a:pt x="8264765" y="209511"/>
                  <a:pt x="8262937" y="214104"/>
                  <a:pt x="8262479" y="216401"/>
                </a:cubicBezTo>
                <a:lnTo>
                  <a:pt x="8262353" y="217466"/>
                </a:lnTo>
                <a:lnTo>
                  <a:pt x="8262458" y="217514"/>
                </a:lnTo>
                <a:lnTo>
                  <a:pt x="8262336" y="217602"/>
                </a:lnTo>
                <a:lnTo>
                  <a:pt x="8262327" y="217676"/>
                </a:lnTo>
                <a:lnTo>
                  <a:pt x="8262309" y="217621"/>
                </a:lnTo>
                <a:lnTo>
                  <a:pt x="8256665" y="221704"/>
                </a:lnTo>
                <a:cubicBezTo>
                  <a:pt x="8252439" y="224761"/>
                  <a:pt x="8252439" y="224761"/>
                  <a:pt x="8252439" y="224761"/>
                </a:cubicBezTo>
                <a:cubicBezTo>
                  <a:pt x="8242420" y="224761"/>
                  <a:pt x="8242420" y="224761"/>
                  <a:pt x="8242420" y="224761"/>
                </a:cubicBezTo>
                <a:cubicBezTo>
                  <a:pt x="8242420" y="219326"/>
                  <a:pt x="8248055" y="213308"/>
                  <a:pt x="8255100" y="214133"/>
                </a:cubicBezTo>
                <a:lnTo>
                  <a:pt x="8262243" y="217415"/>
                </a:lnTo>
                <a:lnTo>
                  <a:pt x="8260803" y="212956"/>
                </a:lnTo>
                <a:cubicBezTo>
                  <a:pt x="8258061" y="209511"/>
                  <a:pt x="8252576" y="209511"/>
                  <a:pt x="8252576" y="209511"/>
                </a:cubicBezTo>
                <a:cubicBezTo>
                  <a:pt x="8262327" y="202367"/>
                  <a:pt x="8272079" y="209511"/>
                  <a:pt x="8272079" y="202367"/>
                </a:cubicBezTo>
                <a:cubicBezTo>
                  <a:pt x="8262327" y="202367"/>
                  <a:pt x="8262327" y="209511"/>
                  <a:pt x="8262327" y="202367"/>
                </a:cubicBezTo>
                <a:cubicBezTo>
                  <a:pt x="8252576" y="195223"/>
                  <a:pt x="8262327" y="195223"/>
                  <a:pt x="8252576" y="188079"/>
                </a:cubicBezTo>
                <a:lnTo>
                  <a:pt x="8252456" y="188079"/>
                </a:lnTo>
                <a:lnTo>
                  <a:pt x="8258230" y="183977"/>
                </a:lnTo>
                <a:cubicBezTo>
                  <a:pt x="8262456" y="180974"/>
                  <a:pt x="8262456" y="180974"/>
                  <a:pt x="8262456" y="180974"/>
                </a:cubicBezTo>
                <a:cubicBezTo>
                  <a:pt x="8254942" y="180974"/>
                  <a:pt x="8247429" y="176970"/>
                  <a:pt x="8244141" y="177971"/>
                </a:cubicBezTo>
                <a:cubicBezTo>
                  <a:pt x="8243045" y="178305"/>
                  <a:pt x="8242419" y="179194"/>
                  <a:pt x="8242419" y="180974"/>
                </a:cubicBezTo>
                <a:cubicBezTo>
                  <a:pt x="8249933" y="180974"/>
                  <a:pt x="8251811" y="180974"/>
                  <a:pt x="8252281" y="183977"/>
                </a:cubicBezTo>
                <a:lnTo>
                  <a:pt x="8252437" y="188079"/>
                </a:lnTo>
                <a:lnTo>
                  <a:pt x="8242824" y="188079"/>
                </a:lnTo>
                <a:cubicBezTo>
                  <a:pt x="8242824" y="195223"/>
                  <a:pt x="8252576" y="202367"/>
                  <a:pt x="8252576" y="202367"/>
                </a:cubicBezTo>
                <a:cubicBezTo>
                  <a:pt x="8252576" y="209511"/>
                  <a:pt x="8252576" y="209511"/>
                  <a:pt x="8242824" y="209511"/>
                </a:cubicBezTo>
                <a:cubicBezTo>
                  <a:pt x="8242824" y="202367"/>
                  <a:pt x="8242824" y="202367"/>
                  <a:pt x="8242824" y="195223"/>
                </a:cubicBezTo>
                <a:cubicBezTo>
                  <a:pt x="8231679" y="195223"/>
                  <a:pt x="8242824" y="195223"/>
                  <a:pt x="8231679" y="188079"/>
                </a:cubicBezTo>
                <a:cubicBezTo>
                  <a:pt x="8242824" y="188079"/>
                  <a:pt x="8242824" y="188079"/>
                  <a:pt x="8242824" y="188079"/>
                </a:cubicBezTo>
                <a:cubicBezTo>
                  <a:pt x="8231679" y="180935"/>
                  <a:pt x="8231679" y="180935"/>
                  <a:pt x="8242824" y="173790"/>
                </a:cubicBezTo>
                <a:cubicBezTo>
                  <a:pt x="8231679" y="173790"/>
                  <a:pt x="8231679" y="166646"/>
                  <a:pt x="8221928" y="166646"/>
                </a:cubicBezTo>
                <a:cubicBezTo>
                  <a:pt x="8221928" y="173790"/>
                  <a:pt x="8221928" y="180935"/>
                  <a:pt x="8221928" y="188079"/>
                </a:cubicBezTo>
                <a:cubicBezTo>
                  <a:pt x="8212176" y="188079"/>
                  <a:pt x="8221928" y="180935"/>
                  <a:pt x="8212176" y="180935"/>
                </a:cubicBezTo>
                <a:cubicBezTo>
                  <a:pt x="8212176" y="188079"/>
                  <a:pt x="8221928" y="188079"/>
                  <a:pt x="8221928" y="195223"/>
                </a:cubicBezTo>
                <a:cubicBezTo>
                  <a:pt x="8221928" y="195223"/>
                  <a:pt x="8221928" y="195223"/>
                  <a:pt x="8231679" y="195223"/>
                </a:cubicBezTo>
                <a:cubicBezTo>
                  <a:pt x="8221928" y="202367"/>
                  <a:pt x="8221928" y="202367"/>
                  <a:pt x="8212176" y="202367"/>
                </a:cubicBezTo>
                <a:cubicBezTo>
                  <a:pt x="8212176" y="195223"/>
                  <a:pt x="8212176" y="195223"/>
                  <a:pt x="8212176" y="195223"/>
                </a:cubicBezTo>
                <a:cubicBezTo>
                  <a:pt x="8202424" y="195223"/>
                  <a:pt x="8212176" y="195223"/>
                  <a:pt x="8202424" y="195223"/>
                </a:cubicBezTo>
                <a:cubicBezTo>
                  <a:pt x="8202424" y="202367"/>
                  <a:pt x="8212176" y="209511"/>
                  <a:pt x="8221928" y="217676"/>
                </a:cubicBezTo>
                <a:cubicBezTo>
                  <a:pt x="8202424" y="209511"/>
                  <a:pt x="8202424" y="202367"/>
                  <a:pt x="8192673" y="209511"/>
                </a:cubicBezTo>
                <a:cubicBezTo>
                  <a:pt x="8202424" y="209511"/>
                  <a:pt x="8212176" y="217676"/>
                  <a:pt x="8212176" y="224820"/>
                </a:cubicBezTo>
                <a:cubicBezTo>
                  <a:pt x="8202424" y="217676"/>
                  <a:pt x="8202424" y="209511"/>
                  <a:pt x="8192673" y="217676"/>
                </a:cubicBezTo>
                <a:cubicBezTo>
                  <a:pt x="8185359" y="217676"/>
                  <a:pt x="8183531" y="217676"/>
                  <a:pt x="8183074" y="220690"/>
                </a:cubicBezTo>
                <a:lnTo>
                  <a:pt x="8182923" y="224766"/>
                </a:lnTo>
                <a:lnTo>
                  <a:pt x="8188613" y="225762"/>
                </a:lnTo>
                <a:cubicBezTo>
                  <a:pt x="8193125" y="227431"/>
                  <a:pt x="8194929" y="230100"/>
                  <a:pt x="8202149" y="224761"/>
                </a:cubicBezTo>
                <a:cubicBezTo>
                  <a:pt x="8202149" y="231880"/>
                  <a:pt x="8202149" y="231880"/>
                  <a:pt x="8202149" y="231880"/>
                </a:cubicBezTo>
                <a:cubicBezTo>
                  <a:pt x="8202149" y="231880"/>
                  <a:pt x="8202149" y="238998"/>
                  <a:pt x="8192523" y="238998"/>
                </a:cubicBezTo>
                <a:cubicBezTo>
                  <a:pt x="8192523" y="238998"/>
                  <a:pt x="8192523" y="246116"/>
                  <a:pt x="8202149" y="246116"/>
                </a:cubicBezTo>
                <a:cubicBezTo>
                  <a:pt x="8202149" y="246116"/>
                  <a:pt x="8202149" y="238998"/>
                  <a:pt x="8211775" y="238998"/>
                </a:cubicBezTo>
                <a:cubicBezTo>
                  <a:pt x="8211775" y="246116"/>
                  <a:pt x="8202149" y="246116"/>
                  <a:pt x="8202149" y="253234"/>
                </a:cubicBezTo>
                <a:cubicBezTo>
                  <a:pt x="8192523" y="253234"/>
                  <a:pt x="8182897" y="246116"/>
                  <a:pt x="8182897" y="238998"/>
                </a:cubicBezTo>
                <a:cubicBezTo>
                  <a:pt x="8182897" y="238998"/>
                  <a:pt x="8192523" y="238998"/>
                  <a:pt x="8192523" y="231880"/>
                </a:cubicBezTo>
                <a:cubicBezTo>
                  <a:pt x="8182897" y="231880"/>
                  <a:pt x="8182897" y="231880"/>
                  <a:pt x="8182897" y="231880"/>
                </a:cubicBezTo>
                <a:cubicBezTo>
                  <a:pt x="8182897" y="231880"/>
                  <a:pt x="8182897" y="231880"/>
                  <a:pt x="8182897" y="228877"/>
                </a:cubicBezTo>
                <a:lnTo>
                  <a:pt x="8182897" y="224796"/>
                </a:lnTo>
                <a:lnTo>
                  <a:pt x="8178807" y="220563"/>
                </a:lnTo>
                <a:cubicBezTo>
                  <a:pt x="8177436" y="217166"/>
                  <a:pt x="8182921" y="215635"/>
                  <a:pt x="8182921" y="209511"/>
                </a:cubicBezTo>
                <a:cubicBezTo>
                  <a:pt x="8173170" y="209511"/>
                  <a:pt x="8173170" y="209511"/>
                  <a:pt x="8173170" y="209511"/>
                </a:cubicBezTo>
                <a:cubicBezTo>
                  <a:pt x="8163418" y="217676"/>
                  <a:pt x="8173170" y="209511"/>
                  <a:pt x="8173170" y="217676"/>
                </a:cubicBezTo>
                <a:cubicBezTo>
                  <a:pt x="8163418" y="217676"/>
                  <a:pt x="8163418" y="217676"/>
                  <a:pt x="8163418" y="217676"/>
                </a:cubicBezTo>
                <a:cubicBezTo>
                  <a:pt x="8163418" y="209511"/>
                  <a:pt x="8153666" y="209511"/>
                  <a:pt x="8163418" y="202367"/>
                </a:cubicBezTo>
                <a:cubicBezTo>
                  <a:pt x="8153666" y="202367"/>
                  <a:pt x="8142521" y="202367"/>
                  <a:pt x="8132770" y="202367"/>
                </a:cubicBezTo>
                <a:cubicBezTo>
                  <a:pt x="8142521" y="202367"/>
                  <a:pt x="8142521" y="209511"/>
                  <a:pt x="8153666" y="217676"/>
                </a:cubicBezTo>
                <a:cubicBezTo>
                  <a:pt x="8142521" y="209511"/>
                  <a:pt x="8132770" y="217676"/>
                  <a:pt x="8123018" y="209511"/>
                </a:cubicBezTo>
                <a:cubicBezTo>
                  <a:pt x="8118142" y="213594"/>
                  <a:pt x="8115704" y="219207"/>
                  <a:pt x="8113267" y="223800"/>
                </a:cubicBezTo>
                <a:lnTo>
                  <a:pt x="8113267" y="224820"/>
                </a:lnTo>
                <a:lnTo>
                  <a:pt x="8112953" y="224260"/>
                </a:lnTo>
                <a:lnTo>
                  <a:pt x="8109305" y="229605"/>
                </a:lnTo>
                <a:cubicBezTo>
                  <a:pt x="8107781" y="231072"/>
                  <a:pt x="8105953" y="231965"/>
                  <a:pt x="8103515" y="231965"/>
                </a:cubicBezTo>
                <a:cubicBezTo>
                  <a:pt x="8103515" y="239109"/>
                  <a:pt x="8113267" y="239109"/>
                  <a:pt x="8113267" y="246253"/>
                </a:cubicBezTo>
                <a:cubicBezTo>
                  <a:pt x="8103515" y="246253"/>
                  <a:pt x="8103515" y="246253"/>
                  <a:pt x="8103515" y="246253"/>
                </a:cubicBezTo>
                <a:cubicBezTo>
                  <a:pt x="8103515" y="239109"/>
                  <a:pt x="8093763" y="239109"/>
                  <a:pt x="8093763" y="224820"/>
                </a:cubicBezTo>
                <a:cubicBezTo>
                  <a:pt x="8093763" y="224820"/>
                  <a:pt x="8093763" y="224820"/>
                  <a:pt x="8084012" y="224820"/>
                </a:cubicBezTo>
                <a:cubicBezTo>
                  <a:pt x="8084012" y="231965"/>
                  <a:pt x="8084012" y="231965"/>
                  <a:pt x="8084012" y="231965"/>
                </a:cubicBezTo>
                <a:cubicBezTo>
                  <a:pt x="8093763" y="231965"/>
                  <a:pt x="8093763" y="239109"/>
                  <a:pt x="8093763" y="239109"/>
                </a:cubicBezTo>
                <a:cubicBezTo>
                  <a:pt x="8084012" y="246253"/>
                  <a:pt x="8084012" y="246253"/>
                  <a:pt x="8084012" y="246253"/>
                </a:cubicBezTo>
                <a:cubicBezTo>
                  <a:pt x="8084012" y="253397"/>
                  <a:pt x="8093763" y="253397"/>
                  <a:pt x="8093763" y="260542"/>
                </a:cubicBezTo>
                <a:cubicBezTo>
                  <a:pt x="8086450" y="255183"/>
                  <a:pt x="8079136" y="249825"/>
                  <a:pt x="8071822" y="250495"/>
                </a:cubicBezTo>
                <a:lnTo>
                  <a:pt x="8068568" y="251786"/>
                </a:lnTo>
                <a:lnTo>
                  <a:pt x="8068622" y="252169"/>
                </a:lnTo>
                <a:lnTo>
                  <a:pt x="8064745" y="253326"/>
                </a:lnTo>
                <a:lnTo>
                  <a:pt x="8069057" y="254124"/>
                </a:lnTo>
                <a:cubicBezTo>
                  <a:pt x="8071464" y="255013"/>
                  <a:pt x="8073870" y="256793"/>
                  <a:pt x="8073870" y="260352"/>
                </a:cubicBezTo>
                <a:cubicBezTo>
                  <a:pt x="8073870" y="267470"/>
                  <a:pt x="8064245" y="260352"/>
                  <a:pt x="8053243" y="260352"/>
                </a:cubicBezTo>
                <a:cubicBezTo>
                  <a:pt x="8053243" y="260352"/>
                  <a:pt x="8064245" y="260352"/>
                  <a:pt x="8064245" y="253234"/>
                </a:cubicBezTo>
                <a:lnTo>
                  <a:pt x="8064705" y="253319"/>
                </a:lnTo>
                <a:lnTo>
                  <a:pt x="8068568" y="251786"/>
                </a:lnTo>
                <a:lnTo>
                  <a:pt x="8068165" y="248932"/>
                </a:lnTo>
                <a:cubicBezTo>
                  <a:pt x="8066946" y="246253"/>
                  <a:pt x="8064508" y="242681"/>
                  <a:pt x="8064508" y="239109"/>
                </a:cubicBezTo>
                <a:cubicBezTo>
                  <a:pt x="8064508" y="246253"/>
                  <a:pt x="8053364" y="246253"/>
                  <a:pt x="8053364" y="246253"/>
                </a:cubicBezTo>
                <a:cubicBezTo>
                  <a:pt x="8043612" y="246253"/>
                  <a:pt x="8024109" y="253397"/>
                  <a:pt x="8024109" y="246253"/>
                </a:cubicBezTo>
                <a:cubicBezTo>
                  <a:pt x="8033860" y="239109"/>
                  <a:pt x="8033860" y="246253"/>
                  <a:pt x="8043612" y="246253"/>
                </a:cubicBezTo>
                <a:cubicBezTo>
                  <a:pt x="8053364" y="239109"/>
                  <a:pt x="8043612" y="239109"/>
                  <a:pt x="8053364" y="239109"/>
                </a:cubicBezTo>
                <a:cubicBezTo>
                  <a:pt x="8053364" y="239109"/>
                  <a:pt x="8053364" y="239109"/>
                  <a:pt x="8053364" y="231965"/>
                </a:cubicBezTo>
                <a:lnTo>
                  <a:pt x="8054185" y="233368"/>
                </a:lnTo>
                <a:lnTo>
                  <a:pt x="8055279" y="225713"/>
                </a:lnTo>
                <a:cubicBezTo>
                  <a:pt x="8059284" y="223034"/>
                  <a:pt x="8064508" y="221248"/>
                  <a:pt x="8064508" y="217676"/>
                </a:cubicBezTo>
                <a:cubicBezTo>
                  <a:pt x="8053364" y="217676"/>
                  <a:pt x="8053364" y="209511"/>
                  <a:pt x="8053364" y="209511"/>
                </a:cubicBezTo>
                <a:cubicBezTo>
                  <a:pt x="8043612" y="217676"/>
                  <a:pt x="8043612" y="217676"/>
                  <a:pt x="8043612" y="217676"/>
                </a:cubicBezTo>
                <a:cubicBezTo>
                  <a:pt x="8043612" y="209511"/>
                  <a:pt x="8043612" y="209511"/>
                  <a:pt x="8043612" y="209511"/>
                </a:cubicBezTo>
                <a:cubicBezTo>
                  <a:pt x="8033860" y="209511"/>
                  <a:pt x="8033860" y="202367"/>
                  <a:pt x="8024109" y="202367"/>
                </a:cubicBezTo>
                <a:cubicBezTo>
                  <a:pt x="8024109" y="209511"/>
                  <a:pt x="8033860" y="209511"/>
                  <a:pt x="8033860" y="217676"/>
                </a:cubicBezTo>
                <a:cubicBezTo>
                  <a:pt x="8024109" y="217676"/>
                  <a:pt x="8024109" y="217676"/>
                  <a:pt x="8024109" y="217676"/>
                </a:cubicBezTo>
                <a:cubicBezTo>
                  <a:pt x="8014357" y="217676"/>
                  <a:pt x="8004605" y="209511"/>
                  <a:pt x="8004605" y="217676"/>
                </a:cubicBezTo>
                <a:cubicBezTo>
                  <a:pt x="8004605" y="217676"/>
                  <a:pt x="8004605" y="224820"/>
                  <a:pt x="7994852" y="224820"/>
                </a:cubicBezTo>
                <a:cubicBezTo>
                  <a:pt x="8004605" y="224820"/>
                  <a:pt x="8004605" y="231965"/>
                  <a:pt x="8004605" y="231965"/>
                </a:cubicBezTo>
                <a:cubicBezTo>
                  <a:pt x="8004605" y="239109"/>
                  <a:pt x="8004605" y="239109"/>
                  <a:pt x="7994852" y="239109"/>
                </a:cubicBezTo>
                <a:cubicBezTo>
                  <a:pt x="7985102" y="246253"/>
                  <a:pt x="7994852" y="246253"/>
                  <a:pt x="7994852" y="253397"/>
                </a:cubicBezTo>
                <a:cubicBezTo>
                  <a:pt x="7985102" y="246253"/>
                  <a:pt x="7985102" y="253397"/>
                  <a:pt x="7985102" y="253397"/>
                </a:cubicBezTo>
                <a:cubicBezTo>
                  <a:pt x="7985102" y="246253"/>
                  <a:pt x="7985102" y="246253"/>
                  <a:pt x="7975351" y="246253"/>
                </a:cubicBezTo>
                <a:cubicBezTo>
                  <a:pt x="7975351" y="246253"/>
                  <a:pt x="7975351" y="246253"/>
                  <a:pt x="7965598" y="246253"/>
                </a:cubicBezTo>
                <a:cubicBezTo>
                  <a:pt x="7954454" y="231965"/>
                  <a:pt x="7934950" y="231965"/>
                  <a:pt x="7925198" y="224820"/>
                </a:cubicBezTo>
                <a:cubicBezTo>
                  <a:pt x="7934950" y="231965"/>
                  <a:pt x="7925198" y="231965"/>
                  <a:pt x="7925198" y="231965"/>
                </a:cubicBezTo>
                <a:cubicBezTo>
                  <a:pt x="7934950" y="231965"/>
                  <a:pt x="7934950" y="239109"/>
                  <a:pt x="7944702" y="239109"/>
                </a:cubicBezTo>
                <a:cubicBezTo>
                  <a:pt x="7934950" y="239109"/>
                  <a:pt x="7934950" y="246253"/>
                  <a:pt x="7934950" y="246253"/>
                </a:cubicBezTo>
                <a:cubicBezTo>
                  <a:pt x="7934950" y="246253"/>
                  <a:pt x="7944702" y="246253"/>
                  <a:pt x="7944702" y="253397"/>
                </a:cubicBezTo>
                <a:lnTo>
                  <a:pt x="7936349" y="253397"/>
                </a:lnTo>
                <a:lnTo>
                  <a:pt x="7943554" y="254151"/>
                </a:lnTo>
                <a:cubicBezTo>
                  <a:pt x="7944805" y="255068"/>
                  <a:pt x="7944805" y="256901"/>
                  <a:pt x="7944805" y="260568"/>
                </a:cubicBezTo>
                <a:cubicBezTo>
                  <a:pt x="7944805" y="260568"/>
                  <a:pt x="7934787" y="260568"/>
                  <a:pt x="7934787" y="253234"/>
                </a:cubicBezTo>
                <a:lnTo>
                  <a:pt x="7934944" y="253250"/>
                </a:lnTo>
                <a:lnTo>
                  <a:pt x="7934798" y="250272"/>
                </a:lnTo>
                <a:cubicBezTo>
                  <a:pt x="7934493" y="249379"/>
                  <a:pt x="7933579" y="250272"/>
                  <a:pt x="7930836" y="249379"/>
                </a:cubicBezTo>
                <a:lnTo>
                  <a:pt x="7925238" y="246275"/>
                </a:lnTo>
                <a:lnTo>
                  <a:pt x="7922300" y="250231"/>
                </a:lnTo>
                <a:cubicBezTo>
                  <a:pt x="7916795" y="253234"/>
                  <a:pt x="7905786" y="253234"/>
                  <a:pt x="7905786" y="253234"/>
                </a:cubicBezTo>
                <a:cubicBezTo>
                  <a:pt x="7905786" y="249675"/>
                  <a:pt x="7905786" y="247895"/>
                  <a:pt x="7905786" y="246116"/>
                </a:cubicBezTo>
                <a:lnTo>
                  <a:pt x="7905786" y="244228"/>
                </a:lnTo>
                <a:lnTo>
                  <a:pt x="7901962" y="241111"/>
                </a:lnTo>
                <a:lnTo>
                  <a:pt x="7899670" y="240298"/>
                </a:lnTo>
                <a:lnTo>
                  <a:pt x="7896000" y="242557"/>
                </a:lnTo>
                <a:cubicBezTo>
                  <a:pt x="7893554" y="244336"/>
                  <a:pt x="7891107" y="246116"/>
                  <a:pt x="7886214" y="246116"/>
                </a:cubicBezTo>
                <a:cubicBezTo>
                  <a:pt x="7896000" y="246116"/>
                  <a:pt x="7896000" y="246116"/>
                  <a:pt x="7896000" y="253234"/>
                </a:cubicBezTo>
                <a:cubicBezTo>
                  <a:pt x="7886214" y="253234"/>
                  <a:pt x="7886214" y="253234"/>
                  <a:pt x="7886214" y="260352"/>
                </a:cubicBezTo>
                <a:cubicBezTo>
                  <a:pt x="7886214" y="260352"/>
                  <a:pt x="7876428" y="260352"/>
                  <a:pt x="7876428" y="267470"/>
                </a:cubicBezTo>
                <a:cubicBezTo>
                  <a:pt x="7868040" y="267470"/>
                  <a:pt x="7872234" y="263466"/>
                  <a:pt x="7870136" y="261464"/>
                </a:cubicBezTo>
                <a:lnTo>
                  <a:pt x="7865764" y="260470"/>
                </a:lnTo>
                <a:lnTo>
                  <a:pt x="7865244" y="260568"/>
                </a:lnTo>
                <a:lnTo>
                  <a:pt x="7865326" y="260370"/>
                </a:lnTo>
                <a:lnTo>
                  <a:pt x="7865244" y="260352"/>
                </a:lnTo>
                <a:lnTo>
                  <a:pt x="7865335" y="260352"/>
                </a:lnTo>
                <a:lnTo>
                  <a:pt x="7866994" y="256342"/>
                </a:lnTo>
                <a:cubicBezTo>
                  <a:pt x="7870144" y="253005"/>
                  <a:pt x="7876442" y="251670"/>
                  <a:pt x="7876442" y="246332"/>
                </a:cubicBezTo>
                <a:cubicBezTo>
                  <a:pt x="7876442" y="251670"/>
                  <a:pt x="7876442" y="257009"/>
                  <a:pt x="7871718" y="259345"/>
                </a:cubicBezTo>
                <a:lnTo>
                  <a:pt x="7866386" y="260352"/>
                </a:lnTo>
                <a:lnTo>
                  <a:pt x="7886214" y="260352"/>
                </a:lnTo>
                <a:cubicBezTo>
                  <a:pt x="7886214" y="253234"/>
                  <a:pt x="7886214" y="253234"/>
                  <a:pt x="7886214" y="246116"/>
                </a:cubicBezTo>
                <a:cubicBezTo>
                  <a:pt x="7886214" y="246116"/>
                  <a:pt x="7886214" y="246116"/>
                  <a:pt x="7886214" y="238998"/>
                </a:cubicBezTo>
                <a:cubicBezTo>
                  <a:pt x="7896000" y="238998"/>
                  <a:pt x="7896000" y="246116"/>
                  <a:pt x="7896000" y="238998"/>
                </a:cubicBezTo>
                <a:lnTo>
                  <a:pt x="7899670" y="240298"/>
                </a:lnTo>
                <a:lnTo>
                  <a:pt x="7899976" y="240110"/>
                </a:lnTo>
                <a:cubicBezTo>
                  <a:pt x="7901504" y="239442"/>
                  <a:pt x="7903340" y="238998"/>
                  <a:pt x="7905786" y="238998"/>
                </a:cubicBezTo>
                <a:cubicBezTo>
                  <a:pt x="7905786" y="240777"/>
                  <a:pt x="7905786" y="242112"/>
                  <a:pt x="7905786" y="243224"/>
                </a:cubicBezTo>
                <a:lnTo>
                  <a:pt x="7905786" y="244228"/>
                </a:lnTo>
                <a:lnTo>
                  <a:pt x="7907009" y="245226"/>
                </a:lnTo>
                <a:cubicBezTo>
                  <a:pt x="7908844" y="246561"/>
                  <a:pt x="7910985" y="247673"/>
                  <a:pt x="7913888" y="248006"/>
                </a:cubicBezTo>
                <a:lnTo>
                  <a:pt x="7924945" y="246184"/>
                </a:lnTo>
                <a:lnTo>
                  <a:pt x="7921085" y="245137"/>
                </a:lnTo>
                <a:cubicBezTo>
                  <a:pt x="7919714" y="243127"/>
                  <a:pt x="7925198" y="239109"/>
                  <a:pt x="7925198" y="239109"/>
                </a:cubicBezTo>
                <a:cubicBezTo>
                  <a:pt x="7915448" y="239109"/>
                  <a:pt x="7915448" y="231965"/>
                  <a:pt x="7905694" y="231965"/>
                </a:cubicBezTo>
                <a:cubicBezTo>
                  <a:pt x="7895944" y="231965"/>
                  <a:pt x="7895944" y="231965"/>
                  <a:pt x="7895944" y="231965"/>
                </a:cubicBezTo>
                <a:cubicBezTo>
                  <a:pt x="7895944" y="224820"/>
                  <a:pt x="7895944" y="224820"/>
                  <a:pt x="7895944" y="224820"/>
                </a:cubicBezTo>
                <a:cubicBezTo>
                  <a:pt x="7895944" y="224820"/>
                  <a:pt x="7895944" y="217676"/>
                  <a:pt x="7886193" y="224820"/>
                </a:cubicBezTo>
                <a:cubicBezTo>
                  <a:pt x="7886193" y="231965"/>
                  <a:pt x="7886193" y="231965"/>
                  <a:pt x="7886193" y="231965"/>
                </a:cubicBezTo>
                <a:cubicBezTo>
                  <a:pt x="7895944" y="239109"/>
                  <a:pt x="7895944" y="239109"/>
                  <a:pt x="7895944" y="239109"/>
                </a:cubicBezTo>
                <a:cubicBezTo>
                  <a:pt x="7886193" y="239109"/>
                  <a:pt x="7876440" y="239109"/>
                  <a:pt x="7876440" y="231965"/>
                </a:cubicBezTo>
                <a:cubicBezTo>
                  <a:pt x="7865296" y="231965"/>
                  <a:pt x="7865296" y="231965"/>
                  <a:pt x="7865296" y="231965"/>
                </a:cubicBezTo>
                <a:cubicBezTo>
                  <a:pt x="7845792" y="224820"/>
                  <a:pt x="7836042" y="224820"/>
                  <a:pt x="7826290" y="217676"/>
                </a:cubicBezTo>
                <a:cubicBezTo>
                  <a:pt x="7816538" y="217676"/>
                  <a:pt x="7806787" y="217676"/>
                  <a:pt x="7806787" y="217676"/>
                </a:cubicBezTo>
                <a:cubicBezTo>
                  <a:pt x="7797035" y="217676"/>
                  <a:pt x="7797035" y="217676"/>
                  <a:pt x="7797035" y="217676"/>
                </a:cubicBezTo>
                <a:cubicBezTo>
                  <a:pt x="7797035" y="217676"/>
                  <a:pt x="7787283" y="209511"/>
                  <a:pt x="7797035" y="209511"/>
                </a:cubicBezTo>
                <a:cubicBezTo>
                  <a:pt x="7787283" y="202367"/>
                  <a:pt x="7787283" y="217676"/>
                  <a:pt x="7776138" y="217676"/>
                </a:cubicBezTo>
                <a:cubicBezTo>
                  <a:pt x="7787283" y="217676"/>
                  <a:pt x="7787283" y="217676"/>
                  <a:pt x="7787283" y="224820"/>
                </a:cubicBezTo>
                <a:cubicBezTo>
                  <a:pt x="7776138" y="239109"/>
                  <a:pt x="7776138" y="239109"/>
                  <a:pt x="7776138" y="239109"/>
                </a:cubicBezTo>
                <a:cubicBezTo>
                  <a:pt x="7781710" y="239109"/>
                  <a:pt x="7784497" y="240895"/>
                  <a:pt x="7787109" y="243574"/>
                </a:cubicBezTo>
                <a:lnTo>
                  <a:pt x="7796870" y="253235"/>
                </a:lnTo>
                <a:lnTo>
                  <a:pt x="7796882" y="253234"/>
                </a:lnTo>
                <a:lnTo>
                  <a:pt x="7796878" y="253242"/>
                </a:lnTo>
                <a:lnTo>
                  <a:pt x="7797035" y="253397"/>
                </a:lnTo>
                <a:lnTo>
                  <a:pt x="7796806" y="253397"/>
                </a:lnTo>
                <a:lnTo>
                  <a:pt x="7795378" y="256443"/>
                </a:lnTo>
                <a:cubicBezTo>
                  <a:pt x="7792671" y="257818"/>
                  <a:pt x="7787257" y="255068"/>
                  <a:pt x="7787257" y="260568"/>
                </a:cubicBezTo>
                <a:cubicBezTo>
                  <a:pt x="7781756" y="256901"/>
                  <a:pt x="7781756" y="255068"/>
                  <a:pt x="7784334" y="254151"/>
                </a:cubicBezTo>
                <a:lnTo>
                  <a:pt x="7794647" y="253397"/>
                </a:lnTo>
                <a:lnTo>
                  <a:pt x="7787283" y="253397"/>
                </a:lnTo>
                <a:cubicBezTo>
                  <a:pt x="7787283" y="246253"/>
                  <a:pt x="7787283" y="253397"/>
                  <a:pt x="7787283" y="246253"/>
                </a:cubicBezTo>
                <a:cubicBezTo>
                  <a:pt x="7776138" y="246253"/>
                  <a:pt x="7776138" y="246253"/>
                  <a:pt x="7776138" y="246253"/>
                </a:cubicBezTo>
                <a:cubicBezTo>
                  <a:pt x="7776138" y="253397"/>
                  <a:pt x="7776138" y="253397"/>
                  <a:pt x="7776138" y="260542"/>
                </a:cubicBezTo>
                <a:cubicBezTo>
                  <a:pt x="7776138" y="253397"/>
                  <a:pt x="7766386" y="253397"/>
                  <a:pt x="7766386" y="253397"/>
                </a:cubicBezTo>
                <a:cubicBezTo>
                  <a:pt x="7766386" y="253397"/>
                  <a:pt x="7766386" y="246253"/>
                  <a:pt x="7776138" y="246253"/>
                </a:cubicBezTo>
                <a:cubicBezTo>
                  <a:pt x="7776138" y="246253"/>
                  <a:pt x="7776138" y="239109"/>
                  <a:pt x="7766386" y="239109"/>
                </a:cubicBezTo>
                <a:cubicBezTo>
                  <a:pt x="7766386" y="239109"/>
                  <a:pt x="7766386" y="246253"/>
                  <a:pt x="7756635" y="239109"/>
                </a:cubicBezTo>
                <a:cubicBezTo>
                  <a:pt x="7756635" y="239109"/>
                  <a:pt x="7766386" y="239109"/>
                  <a:pt x="7766386" y="231965"/>
                </a:cubicBezTo>
                <a:cubicBezTo>
                  <a:pt x="7756635" y="231965"/>
                  <a:pt x="7756635" y="231965"/>
                  <a:pt x="7756635" y="231965"/>
                </a:cubicBezTo>
                <a:cubicBezTo>
                  <a:pt x="7746884" y="231965"/>
                  <a:pt x="7746884" y="231965"/>
                  <a:pt x="7746884" y="224820"/>
                </a:cubicBezTo>
                <a:cubicBezTo>
                  <a:pt x="7756635" y="224820"/>
                  <a:pt x="7756635" y="224820"/>
                  <a:pt x="7766386" y="231965"/>
                </a:cubicBezTo>
                <a:cubicBezTo>
                  <a:pt x="7766386" y="224820"/>
                  <a:pt x="7756635" y="217676"/>
                  <a:pt x="7766386" y="217676"/>
                </a:cubicBezTo>
                <a:cubicBezTo>
                  <a:pt x="7776138" y="217676"/>
                  <a:pt x="7766386" y="224820"/>
                  <a:pt x="7766386" y="224820"/>
                </a:cubicBezTo>
                <a:cubicBezTo>
                  <a:pt x="7776138" y="224820"/>
                  <a:pt x="7766386" y="217676"/>
                  <a:pt x="7776138" y="209511"/>
                </a:cubicBezTo>
                <a:cubicBezTo>
                  <a:pt x="7771263" y="209511"/>
                  <a:pt x="7768825" y="205939"/>
                  <a:pt x="7767605" y="203260"/>
                </a:cubicBezTo>
                <a:lnTo>
                  <a:pt x="7766683" y="200847"/>
                </a:lnTo>
                <a:lnTo>
                  <a:pt x="7766386" y="202367"/>
                </a:lnTo>
                <a:cubicBezTo>
                  <a:pt x="7766386" y="200581"/>
                  <a:pt x="7766386" y="200135"/>
                  <a:pt x="7766539" y="200470"/>
                </a:cubicBezTo>
                <a:lnTo>
                  <a:pt x="7766683" y="200847"/>
                </a:lnTo>
                <a:lnTo>
                  <a:pt x="7767605" y="196116"/>
                </a:lnTo>
                <a:cubicBezTo>
                  <a:pt x="7768825" y="195223"/>
                  <a:pt x="7771263" y="195223"/>
                  <a:pt x="7776138" y="195223"/>
                </a:cubicBezTo>
                <a:cubicBezTo>
                  <a:pt x="7776138" y="188079"/>
                  <a:pt x="7776138" y="188079"/>
                  <a:pt x="7766386" y="180935"/>
                </a:cubicBezTo>
                <a:cubicBezTo>
                  <a:pt x="7766386" y="188079"/>
                  <a:pt x="7766386" y="195223"/>
                  <a:pt x="7766386" y="195223"/>
                </a:cubicBezTo>
                <a:cubicBezTo>
                  <a:pt x="7756635" y="195223"/>
                  <a:pt x="7756635" y="188079"/>
                  <a:pt x="7746884" y="195223"/>
                </a:cubicBezTo>
                <a:cubicBezTo>
                  <a:pt x="7756635" y="195223"/>
                  <a:pt x="7756635" y="195223"/>
                  <a:pt x="7756635" y="195223"/>
                </a:cubicBezTo>
                <a:cubicBezTo>
                  <a:pt x="7756635" y="202367"/>
                  <a:pt x="7756635" y="202367"/>
                  <a:pt x="7766386" y="209511"/>
                </a:cubicBezTo>
                <a:cubicBezTo>
                  <a:pt x="7766386" y="209511"/>
                  <a:pt x="7766386" y="209511"/>
                  <a:pt x="7756635" y="209511"/>
                </a:cubicBezTo>
                <a:cubicBezTo>
                  <a:pt x="7766386" y="209511"/>
                  <a:pt x="7766386" y="217676"/>
                  <a:pt x="7756635" y="217676"/>
                </a:cubicBezTo>
                <a:cubicBezTo>
                  <a:pt x="7746884" y="209511"/>
                  <a:pt x="7727380" y="217676"/>
                  <a:pt x="7727380" y="224820"/>
                </a:cubicBezTo>
                <a:cubicBezTo>
                  <a:pt x="7717628" y="224820"/>
                  <a:pt x="7717628" y="224820"/>
                  <a:pt x="7717628" y="224820"/>
                </a:cubicBezTo>
                <a:cubicBezTo>
                  <a:pt x="7717628" y="224820"/>
                  <a:pt x="7707877" y="231965"/>
                  <a:pt x="7707877" y="239109"/>
                </a:cubicBezTo>
                <a:cubicBezTo>
                  <a:pt x="7707877" y="239109"/>
                  <a:pt x="7707877" y="239109"/>
                  <a:pt x="7698126" y="239109"/>
                </a:cubicBezTo>
                <a:cubicBezTo>
                  <a:pt x="7698126" y="239109"/>
                  <a:pt x="7698126" y="239109"/>
                  <a:pt x="7698126" y="231965"/>
                </a:cubicBezTo>
                <a:cubicBezTo>
                  <a:pt x="7707877" y="239109"/>
                  <a:pt x="7698126" y="231965"/>
                  <a:pt x="7707877" y="231965"/>
                </a:cubicBezTo>
                <a:cubicBezTo>
                  <a:pt x="7707877" y="224820"/>
                  <a:pt x="7698126" y="224820"/>
                  <a:pt x="7698126" y="217676"/>
                </a:cubicBezTo>
                <a:cubicBezTo>
                  <a:pt x="7688373" y="209511"/>
                  <a:pt x="7677229" y="209511"/>
                  <a:pt x="7677229" y="202367"/>
                </a:cubicBezTo>
                <a:cubicBezTo>
                  <a:pt x="7669915" y="202367"/>
                  <a:pt x="7673573" y="206386"/>
                  <a:pt x="7671743" y="208395"/>
                </a:cubicBezTo>
                <a:lnTo>
                  <a:pt x="7667850" y="209414"/>
                </a:lnTo>
                <a:lnTo>
                  <a:pt x="7671560" y="210505"/>
                </a:lnTo>
                <a:cubicBezTo>
                  <a:pt x="7673416" y="212800"/>
                  <a:pt x="7669703" y="217388"/>
                  <a:pt x="7677128" y="217388"/>
                </a:cubicBezTo>
                <a:cubicBezTo>
                  <a:pt x="7677128" y="224526"/>
                  <a:pt x="7688444" y="224526"/>
                  <a:pt x="7688444" y="231664"/>
                </a:cubicBezTo>
                <a:cubicBezTo>
                  <a:pt x="7677128" y="224526"/>
                  <a:pt x="7677128" y="224526"/>
                  <a:pt x="7677128" y="224526"/>
                </a:cubicBezTo>
                <a:cubicBezTo>
                  <a:pt x="7677128" y="219173"/>
                  <a:pt x="7671560" y="217834"/>
                  <a:pt x="7668775" y="214058"/>
                </a:cubicBezTo>
                <a:lnTo>
                  <a:pt x="7667386" y="209725"/>
                </a:lnTo>
                <a:lnTo>
                  <a:pt x="7665954" y="213084"/>
                </a:lnTo>
                <a:cubicBezTo>
                  <a:pt x="7663211" y="214615"/>
                  <a:pt x="7657726" y="211553"/>
                  <a:pt x="7657726" y="217676"/>
                </a:cubicBezTo>
                <a:cubicBezTo>
                  <a:pt x="7667478" y="217676"/>
                  <a:pt x="7667478" y="224820"/>
                  <a:pt x="7667478" y="224820"/>
                </a:cubicBezTo>
                <a:cubicBezTo>
                  <a:pt x="7662601" y="224820"/>
                  <a:pt x="7660163" y="226606"/>
                  <a:pt x="7658945" y="228392"/>
                </a:cubicBezTo>
                <a:lnTo>
                  <a:pt x="7657826" y="231671"/>
                </a:lnTo>
                <a:lnTo>
                  <a:pt x="7667523" y="234414"/>
                </a:lnTo>
                <a:cubicBezTo>
                  <a:pt x="7669954" y="235331"/>
                  <a:pt x="7672384" y="235331"/>
                  <a:pt x="7677246" y="231664"/>
                </a:cubicBezTo>
                <a:cubicBezTo>
                  <a:pt x="7677246" y="246332"/>
                  <a:pt x="7677246" y="246332"/>
                  <a:pt x="7677246" y="246332"/>
                </a:cubicBezTo>
                <a:cubicBezTo>
                  <a:pt x="7677246" y="246332"/>
                  <a:pt x="7677246" y="246332"/>
                  <a:pt x="7677246" y="253234"/>
                </a:cubicBezTo>
                <a:cubicBezTo>
                  <a:pt x="7677246" y="253234"/>
                  <a:pt x="7667228" y="246332"/>
                  <a:pt x="7677246" y="246332"/>
                </a:cubicBezTo>
                <a:cubicBezTo>
                  <a:pt x="7672384" y="242665"/>
                  <a:pt x="7669954" y="240831"/>
                  <a:pt x="7667523" y="238998"/>
                </a:cubicBezTo>
                <a:lnTo>
                  <a:pt x="7657822" y="231682"/>
                </a:lnTo>
                <a:lnTo>
                  <a:pt x="7657726" y="231965"/>
                </a:lnTo>
                <a:cubicBezTo>
                  <a:pt x="7657726" y="224820"/>
                  <a:pt x="7657726" y="224820"/>
                  <a:pt x="7657726" y="217676"/>
                </a:cubicBezTo>
                <a:cubicBezTo>
                  <a:pt x="7647974" y="217676"/>
                  <a:pt x="7647974" y="217676"/>
                  <a:pt x="7647974" y="217676"/>
                </a:cubicBezTo>
                <a:cubicBezTo>
                  <a:pt x="7647974" y="224820"/>
                  <a:pt x="7638222" y="224820"/>
                  <a:pt x="7638222" y="231965"/>
                </a:cubicBezTo>
                <a:cubicBezTo>
                  <a:pt x="7638222" y="231965"/>
                  <a:pt x="7647974" y="224820"/>
                  <a:pt x="7647974" y="231965"/>
                </a:cubicBezTo>
                <a:cubicBezTo>
                  <a:pt x="7647974" y="231965"/>
                  <a:pt x="7657726" y="246253"/>
                  <a:pt x="7647974" y="246253"/>
                </a:cubicBezTo>
                <a:cubicBezTo>
                  <a:pt x="7638222" y="239109"/>
                  <a:pt x="7638222" y="246253"/>
                  <a:pt x="7628470" y="239109"/>
                </a:cubicBezTo>
                <a:cubicBezTo>
                  <a:pt x="7628470" y="246253"/>
                  <a:pt x="7628470" y="246253"/>
                  <a:pt x="7628470" y="246253"/>
                </a:cubicBezTo>
                <a:cubicBezTo>
                  <a:pt x="7618720" y="246253"/>
                  <a:pt x="7618720" y="231965"/>
                  <a:pt x="7628470" y="231965"/>
                </a:cubicBezTo>
                <a:cubicBezTo>
                  <a:pt x="7628470" y="239109"/>
                  <a:pt x="7638222" y="239109"/>
                  <a:pt x="7638222" y="239109"/>
                </a:cubicBezTo>
                <a:cubicBezTo>
                  <a:pt x="7638222" y="231965"/>
                  <a:pt x="7628470" y="231965"/>
                  <a:pt x="7628470" y="224820"/>
                </a:cubicBezTo>
                <a:cubicBezTo>
                  <a:pt x="7618720" y="224820"/>
                  <a:pt x="7618720" y="224820"/>
                  <a:pt x="7608968" y="224820"/>
                </a:cubicBezTo>
                <a:cubicBezTo>
                  <a:pt x="7608968" y="224820"/>
                  <a:pt x="7606529" y="224820"/>
                  <a:pt x="7605310" y="223927"/>
                </a:cubicBezTo>
                <a:lnTo>
                  <a:pt x="7605457" y="223677"/>
                </a:lnTo>
                <a:lnTo>
                  <a:pt x="7594863" y="220228"/>
                </a:lnTo>
                <a:cubicBezTo>
                  <a:pt x="7590858" y="217421"/>
                  <a:pt x="7588071" y="213594"/>
                  <a:pt x="7588071" y="209511"/>
                </a:cubicBezTo>
                <a:cubicBezTo>
                  <a:pt x="7588071" y="209511"/>
                  <a:pt x="7588071" y="209511"/>
                  <a:pt x="7599215" y="209511"/>
                </a:cubicBezTo>
                <a:lnTo>
                  <a:pt x="7598978" y="209359"/>
                </a:lnTo>
                <a:lnTo>
                  <a:pt x="7598864" y="209335"/>
                </a:lnTo>
                <a:lnTo>
                  <a:pt x="7598864" y="209286"/>
                </a:lnTo>
                <a:lnTo>
                  <a:pt x="7593644" y="205939"/>
                </a:lnTo>
                <a:cubicBezTo>
                  <a:pt x="7593644" y="204153"/>
                  <a:pt x="7593644" y="202367"/>
                  <a:pt x="7588071" y="202367"/>
                </a:cubicBezTo>
                <a:cubicBezTo>
                  <a:pt x="7588071" y="209511"/>
                  <a:pt x="7578320" y="202367"/>
                  <a:pt x="7578320" y="202367"/>
                </a:cubicBezTo>
                <a:cubicBezTo>
                  <a:pt x="7578320" y="209511"/>
                  <a:pt x="7578320" y="209511"/>
                  <a:pt x="7578320" y="209511"/>
                </a:cubicBezTo>
                <a:cubicBezTo>
                  <a:pt x="7568568" y="209511"/>
                  <a:pt x="7568568" y="209511"/>
                  <a:pt x="7568568" y="209511"/>
                </a:cubicBezTo>
                <a:cubicBezTo>
                  <a:pt x="7568568" y="202367"/>
                  <a:pt x="7568568" y="202367"/>
                  <a:pt x="7568568" y="202367"/>
                </a:cubicBezTo>
                <a:cubicBezTo>
                  <a:pt x="7578320" y="202367"/>
                  <a:pt x="7578320" y="202367"/>
                  <a:pt x="7578320" y="202367"/>
                </a:cubicBezTo>
                <a:cubicBezTo>
                  <a:pt x="7578320" y="195223"/>
                  <a:pt x="7578320" y="195223"/>
                  <a:pt x="7578320" y="188079"/>
                </a:cubicBezTo>
                <a:cubicBezTo>
                  <a:pt x="7568568" y="188079"/>
                  <a:pt x="7568568" y="188079"/>
                  <a:pt x="7558816" y="180935"/>
                </a:cubicBezTo>
                <a:cubicBezTo>
                  <a:pt x="7558816" y="188079"/>
                  <a:pt x="7558816" y="188079"/>
                  <a:pt x="7558816" y="195223"/>
                </a:cubicBezTo>
                <a:cubicBezTo>
                  <a:pt x="7568568" y="195223"/>
                  <a:pt x="7568568" y="195223"/>
                  <a:pt x="7568568" y="195223"/>
                </a:cubicBezTo>
                <a:cubicBezTo>
                  <a:pt x="7568568" y="202367"/>
                  <a:pt x="7558816" y="202367"/>
                  <a:pt x="7549064" y="202367"/>
                </a:cubicBezTo>
                <a:cubicBezTo>
                  <a:pt x="7539313" y="202367"/>
                  <a:pt x="7539313" y="202367"/>
                  <a:pt x="7529562" y="202367"/>
                </a:cubicBezTo>
                <a:cubicBezTo>
                  <a:pt x="7519810" y="202367"/>
                  <a:pt x="7519810" y="209511"/>
                  <a:pt x="7519810" y="202367"/>
                </a:cubicBezTo>
                <a:cubicBezTo>
                  <a:pt x="7519810" y="195223"/>
                  <a:pt x="7519810" y="195223"/>
                  <a:pt x="7519810" y="195223"/>
                </a:cubicBezTo>
                <a:cubicBezTo>
                  <a:pt x="7510058" y="195223"/>
                  <a:pt x="7510058" y="195223"/>
                  <a:pt x="7510058" y="195223"/>
                </a:cubicBezTo>
                <a:cubicBezTo>
                  <a:pt x="7510058" y="188079"/>
                  <a:pt x="7519810" y="188079"/>
                  <a:pt x="7519810" y="173790"/>
                </a:cubicBezTo>
                <a:cubicBezTo>
                  <a:pt x="7519810" y="173790"/>
                  <a:pt x="7519810" y="173790"/>
                  <a:pt x="7529562" y="173790"/>
                </a:cubicBezTo>
                <a:cubicBezTo>
                  <a:pt x="7529562" y="166646"/>
                  <a:pt x="7529562" y="159502"/>
                  <a:pt x="7519810" y="159502"/>
                </a:cubicBezTo>
                <a:cubicBezTo>
                  <a:pt x="7510058" y="166646"/>
                  <a:pt x="7510058" y="159502"/>
                  <a:pt x="7498913" y="159502"/>
                </a:cubicBezTo>
                <a:cubicBezTo>
                  <a:pt x="7498913" y="166646"/>
                  <a:pt x="7489161" y="173790"/>
                  <a:pt x="7489161" y="166646"/>
                </a:cubicBezTo>
                <a:cubicBezTo>
                  <a:pt x="7489161" y="173790"/>
                  <a:pt x="7489161" y="173790"/>
                  <a:pt x="7489161" y="173790"/>
                </a:cubicBezTo>
                <a:cubicBezTo>
                  <a:pt x="7498913" y="173790"/>
                  <a:pt x="7498913" y="166646"/>
                  <a:pt x="7510058" y="166646"/>
                </a:cubicBezTo>
                <a:cubicBezTo>
                  <a:pt x="7510058" y="173790"/>
                  <a:pt x="7510058" y="180935"/>
                  <a:pt x="7498913" y="180935"/>
                </a:cubicBezTo>
                <a:cubicBezTo>
                  <a:pt x="7498913" y="188079"/>
                  <a:pt x="7498913" y="188079"/>
                  <a:pt x="7498913" y="188079"/>
                </a:cubicBezTo>
                <a:cubicBezTo>
                  <a:pt x="7498913" y="188079"/>
                  <a:pt x="7498913" y="195223"/>
                  <a:pt x="7489161" y="195223"/>
                </a:cubicBezTo>
                <a:cubicBezTo>
                  <a:pt x="7489161" y="195223"/>
                  <a:pt x="7489161" y="195223"/>
                  <a:pt x="7489161" y="202367"/>
                </a:cubicBezTo>
                <a:cubicBezTo>
                  <a:pt x="7489161" y="202367"/>
                  <a:pt x="7489161" y="209511"/>
                  <a:pt x="7479411" y="202367"/>
                </a:cubicBezTo>
                <a:cubicBezTo>
                  <a:pt x="7489161" y="202367"/>
                  <a:pt x="7479411" y="202367"/>
                  <a:pt x="7479411" y="195223"/>
                </a:cubicBezTo>
                <a:cubicBezTo>
                  <a:pt x="7469659" y="195223"/>
                  <a:pt x="7469659" y="209511"/>
                  <a:pt x="7469659" y="209511"/>
                </a:cubicBezTo>
                <a:cubicBezTo>
                  <a:pt x="7469659" y="202367"/>
                  <a:pt x="7469659" y="195223"/>
                  <a:pt x="7469659" y="188079"/>
                </a:cubicBezTo>
                <a:cubicBezTo>
                  <a:pt x="7462345" y="193437"/>
                  <a:pt x="7455031" y="186739"/>
                  <a:pt x="7447717" y="183056"/>
                </a:cubicBezTo>
                <a:lnTo>
                  <a:pt x="7444941" y="182251"/>
                </a:lnTo>
                <a:lnTo>
                  <a:pt x="7448478" y="183949"/>
                </a:lnTo>
                <a:cubicBezTo>
                  <a:pt x="7449546" y="184953"/>
                  <a:pt x="7450155" y="186293"/>
                  <a:pt x="7450155" y="188079"/>
                </a:cubicBezTo>
                <a:cubicBezTo>
                  <a:pt x="7440404" y="188079"/>
                  <a:pt x="7430652" y="195223"/>
                  <a:pt x="7430652" y="209511"/>
                </a:cubicBezTo>
                <a:cubicBezTo>
                  <a:pt x="7420900" y="202367"/>
                  <a:pt x="7420900" y="202367"/>
                  <a:pt x="7420900" y="202367"/>
                </a:cubicBezTo>
                <a:lnTo>
                  <a:pt x="7412367" y="202367"/>
                </a:lnTo>
                <a:cubicBezTo>
                  <a:pt x="7411148" y="205940"/>
                  <a:pt x="7411148" y="209511"/>
                  <a:pt x="7411148" y="209511"/>
                </a:cubicBezTo>
                <a:cubicBezTo>
                  <a:pt x="7411148" y="209511"/>
                  <a:pt x="7411148" y="209511"/>
                  <a:pt x="7411148" y="202367"/>
                </a:cubicBezTo>
                <a:lnTo>
                  <a:pt x="7412367" y="202367"/>
                </a:lnTo>
                <a:lnTo>
                  <a:pt x="7415263" y="197456"/>
                </a:lnTo>
                <a:cubicBezTo>
                  <a:pt x="7416634" y="196116"/>
                  <a:pt x="7418463" y="195223"/>
                  <a:pt x="7420900" y="195223"/>
                </a:cubicBezTo>
                <a:cubicBezTo>
                  <a:pt x="7411148" y="195223"/>
                  <a:pt x="7411148" y="188079"/>
                  <a:pt x="7411148" y="188079"/>
                </a:cubicBezTo>
                <a:cubicBezTo>
                  <a:pt x="7411148" y="188079"/>
                  <a:pt x="7420900" y="188079"/>
                  <a:pt x="7420900" y="195223"/>
                </a:cubicBezTo>
                <a:cubicBezTo>
                  <a:pt x="7430652" y="195223"/>
                  <a:pt x="7430652" y="195223"/>
                  <a:pt x="7430652" y="195223"/>
                </a:cubicBezTo>
                <a:cubicBezTo>
                  <a:pt x="7430652" y="188079"/>
                  <a:pt x="7420900" y="188079"/>
                  <a:pt x="7420900" y="180935"/>
                </a:cubicBezTo>
                <a:cubicBezTo>
                  <a:pt x="7420900" y="180935"/>
                  <a:pt x="7415414" y="184953"/>
                  <a:pt x="7412672" y="183949"/>
                </a:cubicBezTo>
                <a:lnTo>
                  <a:pt x="7411451" y="181533"/>
                </a:lnTo>
                <a:lnTo>
                  <a:pt x="7406795" y="181828"/>
                </a:lnTo>
                <a:cubicBezTo>
                  <a:pt x="7402791" y="182721"/>
                  <a:pt x="7400004" y="184507"/>
                  <a:pt x="7400004" y="188079"/>
                </a:cubicBezTo>
                <a:cubicBezTo>
                  <a:pt x="7390253" y="195223"/>
                  <a:pt x="7411148" y="195223"/>
                  <a:pt x="7400004" y="209511"/>
                </a:cubicBezTo>
                <a:cubicBezTo>
                  <a:pt x="7400004" y="202367"/>
                  <a:pt x="7400004" y="195223"/>
                  <a:pt x="7390253" y="195223"/>
                </a:cubicBezTo>
                <a:cubicBezTo>
                  <a:pt x="7390253" y="202367"/>
                  <a:pt x="7400004" y="217676"/>
                  <a:pt x="7380501" y="217676"/>
                </a:cubicBezTo>
                <a:cubicBezTo>
                  <a:pt x="7380501" y="209511"/>
                  <a:pt x="7390253" y="209511"/>
                  <a:pt x="7390253" y="209511"/>
                </a:cubicBezTo>
                <a:cubicBezTo>
                  <a:pt x="7390253" y="202367"/>
                  <a:pt x="7380501" y="195223"/>
                  <a:pt x="7380501" y="188079"/>
                </a:cubicBezTo>
                <a:cubicBezTo>
                  <a:pt x="7390253" y="188079"/>
                  <a:pt x="7370749" y="180935"/>
                  <a:pt x="7380501" y="173790"/>
                </a:cubicBezTo>
                <a:cubicBezTo>
                  <a:pt x="7380501" y="180935"/>
                  <a:pt x="7390253" y="180935"/>
                  <a:pt x="7390253" y="195223"/>
                </a:cubicBezTo>
                <a:cubicBezTo>
                  <a:pt x="7411148" y="180935"/>
                  <a:pt x="7390253" y="173790"/>
                  <a:pt x="7370749" y="166646"/>
                </a:cubicBezTo>
                <a:cubicBezTo>
                  <a:pt x="7380501" y="166646"/>
                  <a:pt x="7380501" y="166646"/>
                  <a:pt x="7380501" y="159502"/>
                </a:cubicBezTo>
                <a:cubicBezTo>
                  <a:pt x="7370749" y="159502"/>
                  <a:pt x="7370749" y="152358"/>
                  <a:pt x="7370749" y="152358"/>
                </a:cubicBezTo>
                <a:cubicBezTo>
                  <a:pt x="7370749" y="159502"/>
                  <a:pt x="7360998" y="166646"/>
                  <a:pt x="7360998" y="173790"/>
                </a:cubicBezTo>
                <a:cubicBezTo>
                  <a:pt x="7360998" y="180935"/>
                  <a:pt x="7360998" y="173790"/>
                  <a:pt x="7370749" y="173790"/>
                </a:cubicBezTo>
                <a:cubicBezTo>
                  <a:pt x="7360998" y="180935"/>
                  <a:pt x="7380501" y="180935"/>
                  <a:pt x="7370749" y="195223"/>
                </a:cubicBezTo>
                <a:cubicBezTo>
                  <a:pt x="7370749" y="188079"/>
                  <a:pt x="7370749" y="195223"/>
                  <a:pt x="7360998" y="195223"/>
                </a:cubicBezTo>
                <a:cubicBezTo>
                  <a:pt x="7370749" y="188079"/>
                  <a:pt x="7351246" y="180935"/>
                  <a:pt x="7351246" y="173790"/>
                </a:cubicBezTo>
                <a:cubicBezTo>
                  <a:pt x="7351246" y="180935"/>
                  <a:pt x="7351246" y="180935"/>
                  <a:pt x="7351246" y="180935"/>
                </a:cubicBezTo>
                <a:cubicBezTo>
                  <a:pt x="7331742" y="180935"/>
                  <a:pt x="7331742" y="166646"/>
                  <a:pt x="7321991" y="159502"/>
                </a:cubicBezTo>
                <a:cubicBezTo>
                  <a:pt x="7310846" y="159502"/>
                  <a:pt x="7310846" y="166646"/>
                  <a:pt x="7310846" y="173790"/>
                </a:cubicBezTo>
                <a:cubicBezTo>
                  <a:pt x="7301095" y="173790"/>
                  <a:pt x="7301095" y="166646"/>
                  <a:pt x="7291343" y="166646"/>
                </a:cubicBezTo>
                <a:cubicBezTo>
                  <a:pt x="7291343" y="173790"/>
                  <a:pt x="7291343" y="173790"/>
                  <a:pt x="7301095" y="180935"/>
                </a:cubicBezTo>
                <a:cubicBezTo>
                  <a:pt x="7308408" y="175577"/>
                  <a:pt x="7310236" y="182274"/>
                  <a:pt x="7319510" y="185958"/>
                </a:cubicBezTo>
                <a:lnTo>
                  <a:pt x="7327817" y="187398"/>
                </a:lnTo>
                <a:lnTo>
                  <a:pt x="7328326" y="187186"/>
                </a:lnTo>
                <a:lnTo>
                  <a:pt x="7331326" y="186917"/>
                </a:lnTo>
                <a:lnTo>
                  <a:pt x="7330220" y="183837"/>
                </a:lnTo>
                <a:cubicBezTo>
                  <a:pt x="7327476" y="180488"/>
                  <a:pt x="7321991" y="179149"/>
                  <a:pt x="7321991" y="173790"/>
                </a:cubicBezTo>
                <a:cubicBezTo>
                  <a:pt x="7331742" y="173790"/>
                  <a:pt x="7331742" y="180935"/>
                  <a:pt x="7341495" y="180935"/>
                </a:cubicBezTo>
                <a:cubicBezTo>
                  <a:pt x="7341495" y="180935"/>
                  <a:pt x="7351246" y="180935"/>
                  <a:pt x="7351246" y="188079"/>
                </a:cubicBezTo>
                <a:cubicBezTo>
                  <a:pt x="7341495" y="188079"/>
                  <a:pt x="7351246" y="195223"/>
                  <a:pt x="7341495" y="195223"/>
                </a:cubicBezTo>
                <a:lnTo>
                  <a:pt x="7341495" y="195023"/>
                </a:lnTo>
                <a:lnTo>
                  <a:pt x="7337531" y="199121"/>
                </a:lnTo>
                <a:cubicBezTo>
                  <a:pt x="7336610" y="202132"/>
                  <a:pt x="7343978" y="202132"/>
                  <a:pt x="7351343" y="202132"/>
                </a:cubicBezTo>
                <a:cubicBezTo>
                  <a:pt x="7351343" y="209270"/>
                  <a:pt x="7351343" y="209270"/>
                  <a:pt x="7351343" y="217427"/>
                </a:cubicBezTo>
                <a:cubicBezTo>
                  <a:pt x="7351343" y="217427"/>
                  <a:pt x="7351343" y="217427"/>
                  <a:pt x="7341521" y="217427"/>
                </a:cubicBezTo>
                <a:lnTo>
                  <a:pt x="7340602" y="209401"/>
                </a:lnTo>
                <a:lnTo>
                  <a:pt x="7335873" y="210512"/>
                </a:lnTo>
                <a:cubicBezTo>
                  <a:pt x="7331896" y="212817"/>
                  <a:pt x="7331896" y="217428"/>
                  <a:pt x="7331896" y="217428"/>
                </a:cubicBezTo>
                <a:cubicBezTo>
                  <a:pt x="7331896" y="209231"/>
                  <a:pt x="7331896" y="209231"/>
                  <a:pt x="7331896" y="209231"/>
                </a:cubicBezTo>
                <a:lnTo>
                  <a:pt x="7340581" y="209231"/>
                </a:lnTo>
                <a:lnTo>
                  <a:pt x="7340293" y="206721"/>
                </a:lnTo>
                <a:cubicBezTo>
                  <a:pt x="7339066" y="203917"/>
                  <a:pt x="7336610" y="202132"/>
                  <a:pt x="7331699" y="202132"/>
                </a:cubicBezTo>
                <a:cubicBezTo>
                  <a:pt x="7321876" y="202132"/>
                  <a:pt x="7321876" y="202132"/>
                  <a:pt x="7321876" y="202132"/>
                </a:cubicBezTo>
                <a:cubicBezTo>
                  <a:pt x="7321876" y="202132"/>
                  <a:pt x="7321876" y="202132"/>
                  <a:pt x="7321876" y="194995"/>
                </a:cubicBezTo>
                <a:cubicBezTo>
                  <a:pt x="7329244" y="194995"/>
                  <a:pt x="7331085" y="199009"/>
                  <a:pt x="7335689" y="198006"/>
                </a:cubicBezTo>
                <a:lnTo>
                  <a:pt x="7341495" y="195008"/>
                </a:lnTo>
                <a:lnTo>
                  <a:pt x="7341495" y="194330"/>
                </a:lnTo>
                <a:cubicBezTo>
                  <a:pt x="7341495" y="193437"/>
                  <a:pt x="7341495" y="191651"/>
                  <a:pt x="7341495" y="188079"/>
                </a:cubicBezTo>
                <a:cubicBezTo>
                  <a:pt x="7339056" y="187186"/>
                  <a:pt x="7336749" y="186739"/>
                  <a:pt x="7334559" y="186628"/>
                </a:cubicBezTo>
                <a:lnTo>
                  <a:pt x="7331326" y="186917"/>
                </a:lnTo>
                <a:lnTo>
                  <a:pt x="7331742" y="188079"/>
                </a:lnTo>
                <a:lnTo>
                  <a:pt x="7327817" y="187398"/>
                </a:lnTo>
                <a:lnTo>
                  <a:pt x="7317638" y="191651"/>
                </a:lnTo>
                <a:cubicBezTo>
                  <a:pt x="7311194" y="195223"/>
                  <a:pt x="7305970" y="198795"/>
                  <a:pt x="7301095" y="195223"/>
                </a:cubicBezTo>
                <a:cubicBezTo>
                  <a:pt x="7291343" y="202367"/>
                  <a:pt x="7291343" y="202367"/>
                  <a:pt x="7291343" y="202367"/>
                </a:cubicBezTo>
                <a:cubicBezTo>
                  <a:pt x="7291343" y="197009"/>
                  <a:pt x="7285857" y="195670"/>
                  <a:pt x="7283115" y="192321"/>
                </a:cubicBezTo>
                <a:lnTo>
                  <a:pt x="7281616" y="188148"/>
                </a:lnTo>
                <a:lnTo>
                  <a:pt x="7274229" y="190344"/>
                </a:lnTo>
                <a:cubicBezTo>
                  <a:pt x="7272762" y="191596"/>
                  <a:pt x="7272175" y="193097"/>
                  <a:pt x="7271940" y="194098"/>
                </a:cubicBezTo>
                <a:lnTo>
                  <a:pt x="7271810" y="195021"/>
                </a:lnTo>
                <a:lnTo>
                  <a:pt x="7281508" y="204782"/>
                </a:lnTo>
                <a:cubicBezTo>
                  <a:pt x="7283938" y="207451"/>
                  <a:pt x="7286369" y="209231"/>
                  <a:pt x="7291232" y="209231"/>
                </a:cubicBezTo>
                <a:lnTo>
                  <a:pt x="7301250" y="209231"/>
                </a:lnTo>
                <a:cubicBezTo>
                  <a:pt x="7301250" y="217428"/>
                  <a:pt x="7301250" y="217428"/>
                  <a:pt x="7301250" y="217428"/>
                </a:cubicBezTo>
                <a:cubicBezTo>
                  <a:pt x="7301250" y="217428"/>
                  <a:pt x="7291232" y="217428"/>
                  <a:pt x="7291232" y="209231"/>
                </a:cubicBezTo>
                <a:cubicBezTo>
                  <a:pt x="7281508" y="209231"/>
                  <a:pt x="7281508" y="202113"/>
                  <a:pt x="7271784" y="202113"/>
                </a:cubicBezTo>
                <a:cubicBezTo>
                  <a:pt x="7271784" y="202113"/>
                  <a:pt x="7271784" y="202113"/>
                  <a:pt x="7271784" y="199110"/>
                </a:cubicBezTo>
                <a:lnTo>
                  <a:pt x="7271784" y="195208"/>
                </a:lnTo>
                <a:lnTo>
                  <a:pt x="7271783" y="195210"/>
                </a:lnTo>
                <a:cubicBezTo>
                  <a:pt x="7261765" y="202329"/>
                  <a:pt x="7271783" y="188092"/>
                  <a:pt x="7271783" y="188092"/>
                </a:cubicBezTo>
                <a:cubicBezTo>
                  <a:pt x="7271783" y="180974"/>
                  <a:pt x="7261765" y="180974"/>
                  <a:pt x="7271783" y="173856"/>
                </a:cubicBezTo>
                <a:cubicBezTo>
                  <a:pt x="7271783" y="179194"/>
                  <a:pt x="7277419" y="180529"/>
                  <a:pt x="7280237" y="183866"/>
                </a:cubicBezTo>
                <a:lnTo>
                  <a:pt x="7281797" y="188079"/>
                </a:lnTo>
                <a:lnTo>
                  <a:pt x="7301095" y="188079"/>
                </a:lnTo>
                <a:cubicBezTo>
                  <a:pt x="7301095" y="180935"/>
                  <a:pt x="7291343" y="180935"/>
                  <a:pt x="7291343" y="180935"/>
                </a:cubicBezTo>
                <a:cubicBezTo>
                  <a:pt x="7281591" y="180935"/>
                  <a:pt x="7281591" y="173790"/>
                  <a:pt x="7281591" y="166646"/>
                </a:cubicBezTo>
                <a:cubicBezTo>
                  <a:pt x="7271840" y="173790"/>
                  <a:pt x="7262088" y="166646"/>
                  <a:pt x="7262088" y="180935"/>
                </a:cubicBezTo>
                <a:cubicBezTo>
                  <a:pt x="7257212" y="180935"/>
                  <a:pt x="7254774" y="182721"/>
                  <a:pt x="7253556" y="185400"/>
                </a:cubicBezTo>
                <a:lnTo>
                  <a:pt x="7252574" y="193314"/>
                </a:lnTo>
                <a:lnTo>
                  <a:pt x="7262088" y="195223"/>
                </a:lnTo>
                <a:cubicBezTo>
                  <a:pt x="7262088" y="195223"/>
                  <a:pt x="7262088" y="195223"/>
                  <a:pt x="7252337" y="195223"/>
                </a:cubicBezTo>
                <a:lnTo>
                  <a:pt x="7252574" y="193314"/>
                </a:lnTo>
                <a:lnTo>
                  <a:pt x="7250965" y="192991"/>
                </a:lnTo>
                <a:cubicBezTo>
                  <a:pt x="7243195" y="188972"/>
                  <a:pt x="7245023" y="180935"/>
                  <a:pt x="7252337" y="180935"/>
                </a:cubicBezTo>
                <a:cubicBezTo>
                  <a:pt x="7242585" y="173790"/>
                  <a:pt x="7252337" y="173790"/>
                  <a:pt x="7252337" y="166646"/>
                </a:cubicBezTo>
                <a:cubicBezTo>
                  <a:pt x="7252337" y="166646"/>
                  <a:pt x="7242585" y="159502"/>
                  <a:pt x="7242585" y="166646"/>
                </a:cubicBezTo>
                <a:cubicBezTo>
                  <a:pt x="7232833" y="173790"/>
                  <a:pt x="7232833" y="173790"/>
                  <a:pt x="7232833" y="173790"/>
                </a:cubicBezTo>
                <a:cubicBezTo>
                  <a:pt x="7232833" y="173790"/>
                  <a:pt x="7232833" y="173790"/>
                  <a:pt x="7232833" y="166646"/>
                </a:cubicBezTo>
                <a:cubicBezTo>
                  <a:pt x="7242585" y="159502"/>
                  <a:pt x="7242585" y="159502"/>
                  <a:pt x="7242585" y="159502"/>
                </a:cubicBezTo>
                <a:cubicBezTo>
                  <a:pt x="7252337" y="159502"/>
                  <a:pt x="7242585" y="159502"/>
                  <a:pt x="7232833" y="159502"/>
                </a:cubicBezTo>
                <a:cubicBezTo>
                  <a:pt x="7232833" y="166646"/>
                  <a:pt x="7232833" y="159502"/>
                  <a:pt x="7221689" y="159502"/>
                </a:cubicBezTo>
                <a:cubicBezTo>
                  <a:pt x="7221689" y="166646"/>
                  <a:pt x="7221689" y="166646"/>
                  <a:pt x="7211937" y="166646"/>
                </a:cubicBezTo>
                <a:cubicBezTo>
                  <a:pt x="7221689" y="159502"/>
                  <a:pt x="7202186" y="166646"/>
                  <a:pt x="7202186" y="159502"/>
                </a:cubicBezTo>
                <a:cubicBezTo>
                  <a:pt x="7202186" y="159502"/>
                  <a:pt x="7211937" y="159502"/>
                  <a:pt x="7202186" y="152358"/>
                </a:cubicBezTo>
                <a:cubicBezTo>
                  <a:pt x="7192434" y="159502"/>
                  <a:pt x="7192434" y="166646"/>
                  <a:pt x="7182682" y="159502"/>
                </a:cubicBezTo>
                <a:lnTo>
                  <a:pt x="7182682" y="180758"/>
                </a:lnTo>
                <a:lnTo>
                  <a:pt x="7192420" y="180758"/>
                </a:lnTo>
                <a:cubicBezTo>
                  <a:pt x="7192420" y="187877"/>
                  <a:pt x="7192420" y="187877"/>
                  <a:pt x="7192420" y="187877"/>
                </a:cubicBezTo>
                <a:cubicBezTo>
                  <a:pt x="7202242" y="187877"/>
                  <a:pt x="7202242" y="187877"/>
                  <a:pt x="7202242" y="187877"/>
                </a:cubicBezTo>
                <a:cubicBezTo>
                  <a:pt x="7202242" y="194995"/>
                  <a:pt x="7202242" y="194995"/>
                  <a:pt x="7202242" y="194995"/>
                </a:cubicBezTo>
                <a:cubicBezTo>
                  <a:pt x="7192420" y="194995"/>
                  <a:pt x="7192420" y="187877"/>
                  <a:pt x="7182597" y="194995"/>
                </a:cubicBezTo>
                <a:cubicBezTo>
                  <a:pt x="7182597" y="191436"/>
                  <a:pt x="7182597" y="189656"/>
                  <a:pt x="7181370" y="188766"/>
                </a:cubicBezTo>
                <a:lnTo>
                  <a:pt x="7172861" y="187886"/>
                </a:lnTo>
                <a:lnTo>
                  <a:pt x="7172931" y="188079"/>
                </a:lnTo>
                <a:cubicBezTo>
                  <a:pt x="7182682" y="195223"/>
                  <a:pt x="7182682" y="195223"/>
                  <a:pt x="7182682" y="195223"/>
                </a:cubicBezTo>
                <a:cubicBezTo>
                  <a:pt x="7182682" y="195223"/>
                  <a:pt x="7182682" y="195223"/>
                  <a:pt x="7192434" y="195223"/>
                </a:cubicBezTo>
                <a:cubicBezTo>
                  <a:pt x="7192434" y="195223"/>
                  <a:pt x="7192434" y="195223"/>
                  <a:pt x="7192434" y="202367"/>
                </a:cubicBezTo>
                <a:cubicBezTo>
                  <a:pt x="7182682" y="195223"/>
                  <a:pt x="7182682" y="195223"/>
                  <a:pt x="7182682" y="202367"/>
                </a:cubicBezTo>
                <a:cubicBezTo>
                  <a:pt x="7182682" y="195223"/>
                  <a:pt x="7172931" y="195223"/>
                  <a:pt x="7172931" y="195223"/>
                </a:cubicBezTo>
                <a:lnTo>
                  <a:pt x="7166430" y="195223"/>
                </a:lnTo>
                <a:lnTo>
                  <a:pt x="7165130" y="198081"/>
                </a:lnTo>
                <a:lnTo>
                  <a:pt x="7166074" y="199465"/>
                </a:lnTo>
                <a:cubicBezTo>
                  <a:pt x="7171102" y="202814"/>
                  <a:pt x="7180245" y="204153"/>
                  <a:pt x="7172931" y="209511"/>
                </a:cubicBezTo>
                <a:cubicBezTo>
                  <a:pt x="7163179" y="202367"/>
                  <a:pt x="7163179" y="202367"/>
                  <a:pt x="7163179" y="202367"/>
                </a:cubicBezTo>
                <a:cubicBezTo>
                  <a:pt x="7153427" y="202367"/>
                  <a:pt x="7163179" y="209511"/>
                  <a:pt x="7163179" y="209511"/>
                </a:cubicBezTo>
                <a:cubicBezTo>
                  <a:pt x="7153427" y="209511"/>
                  <a:pt x="7153427" y="217676"/>
                  <a:pt x="7153427" y="209511"/>
                </a:cubicBezTo>
                <a:cubicBezTo>
                  <a:pt x="7153427" y="209511"/>
                  <a:pt x="7153427" y="202367"/>
                  <a:pt x="7163179" y="202367"/>
                </a:cubicBezTo>
                <a:lnTo>
                  <a:pt x="7165130" y="198081"/>
                </a:lnTo>
                <a:lnTo>
                  <a:pt x="7163179" y="195223"/>
                </a:lnTo>
                <a:lnTo>
                  <a:pt x="7166430" y="195223"/>
                </a:lnTo>
                <a:lnTo>
                  <a:pt x="7171497" y="184087"/>
                </a:lnTo>
                <a:lnTo>
                  <a:pt x="7171407" y="183837"/>
                </a:lnTo>
                <a:cubicBezTo>
                  <a:pt x="7170493" y="182721"/>
                  <a:pt x="7169274" y="181828"/>
                  <a:pt x="7168055" y="180935"/>
                </a:cubicBezTo>
                <a:lnTo>
                  <a:pt x="7167649" y="180583"/>
                </a:lnTo>
                <a:lnTo>
                  <a:pt x="7159522" y="180042"/>
                </a:lnTo>
                <a:cubicBezTo>
                  <a:pt x="7155865" y="179149"/>
                  <a:pt x="7153427" y="177363"/>
                  <a:pt x="7153427" y="173790"/>
                </a:cubicBezTo>
                <a:cubicBezTo>
                  <a:pt x="7163179" y="173790"/>
                  <a:pt x="7163179" y="173790"/>
                  <a:pt x="7163179" y="166646"/>
                </a:cubicBezTo>
                <a:cubicBezTo>
                  <a:pt x="7163179" y="166646"/>
                  <a:pt x="7163179" y="166646"/>
                  <a:pt x="7153427" y="166646"/>
                </a:cubicBezTo>
                <a:cubicBezTo>
                  <a:pt x="7153427" y="173790"/>
                  <a:pt x="7153427" y="166646"/>
                  <a:pt x="7143676" y="173790"/>
                </a:cubicBezTo>
                <a:cubicBezTo>
                  <a:pt x="7143676" y="177363"/>
                  <a:pt x="7146114" y="179149"/>
                  <a:pt x="7149771" y="180935"/>
                </a:cubicBezTo>
                <a:lnTo>
                  <a:pt x="7150345" y="181202"/>
                </a:lnTo>
                <a:lnTo>
                  <a:pt x="7153427" y="180935"/>
                </a:lnTo>
                <a:lnTo>
                  <a:pt x="7150804" y="181415"/>
                </a:lnTo>
                <a:lnTo>
                  <a:pt x="7156018" y="183837"/>
                </a:lnTo>
                <a:cubicBezTo>
                  <a:pt x="7158303" y="184953"/>
                  <a:pt x="7160741" y="186293"/>
                  <a:pt x="7163179" y="188079"/>
                </a:cubicBezTo>
                <a:cubicBezTo>
                  <a:pt x="7153427" y="180935"/>
                  <a:pt x="7153427" y="188079"/>
                  <a:pt x="7153427" y="188079"/>
                </a:cubicBezTo>
                <a:cubicBezTo>
                  <a:pt x="7143676" y="188079"/>
                  <a:pt x="7143676" y="188079"/>
                  <a:pt x="7143676" y="188079"/>
                </a:cubicBezTo>
                <a:cubicBezTo>
                  <a:pt x="7143676" y="184507"/>
                  <a:pt x="7146114" y="182721"/>
                  <a:pt x="7148551" y="181828"/>
                </a:cubicBezTo>
                <a:lnTo>
                  <a:pt x="7150804" y="181415"/>
                </a:lnTo>
                <a:lnTo>
                  <a:pt x="7150345" y="181202"/>
                </a:lnTo>
                <a:lnTo>
                  <a:pt x="7141825" y="181939"/>
                </a:lnTo>
                <a:cubicBezTo>
                  <a:pt x="7132618" y="183614"/>
                  <a:pt x="7128700" y="186293"/>
                  <a:pt x="7113028" y="180935"/>
                </a:cubicBezTo>
                <a:cubicBezTo>
                  <a:pt x="7113028" y="188079"/>
                  <a:pt x="7103276" y="188079"/>
                  <a:pt x="7103276" y="188079"/>
                </a:cubicBezTo>
                <a:cubicBezTo>
                  <a:pt x="7113028" y="188079"/>
                  <a:pt x="7113028" y="188079"/>
                  <a:pt x="7113028" y="195223"/>
                </a:cubicBezTo>
                <a:cubicBezTo>
                  <a:pt x="7113028" y="202367"/>
                  <a:pt x="7113028" y="202367"/>
                  <a:pt x="7113028" y="202367"/>
                </a:cubicBezTo>
                <a:cubicBezTo>
                  <a:pt x="7113028" y="209511"/>
                  <a:pt x="7113028" y="209511"/>
                  <a:pt x="7113028" y="217676"/>
                </a:cubicBezTo>
                <a:cubicBezTo>
                  <a:pt x="7113028" y="209511"/>
                  <a:pt x="7093524" y="202367"/>
                  <a:pt x="7093524" y="209511"/>
                </a:cubicBezTo>
                <a:cubicBezTo>
                  <a:pt x="7083773" y="209511"/>
                  <a:pt x="7093524" y="195223"/>
                  <a:pt x="7093524" y="188079"/>
                </a:cubicBezTo>
                <a:cubicBezTo>
                  <a:pt x="7083773" y="180935"/>
                  <a:pt x="7093524" y="188079"/>
                  <a:pt x="7083773" y="188079"/>
                </a:cubicBezTo>
                <a:cubicBezTo>
                  <a:pt x="7083773" y="188079"/>
                  <a:pt x="7083773" y="188079"/>
                  <a:pt x="7083773" y="180935"/>
                </a:cubicBezTo>
                <a:cubicBezTo>
                  <a:pt x="7074021" y="180935"/>
                  <a:pt x="7074021" y="180935"/>
                  <a:pt x="7074021" y="180935"/>
                </a:cubicBezTo>
                <a:cubicBezTo>
                  <a:pt x="7074021" y="180935"/>
                  <a:pt x="7074021" y="173790"/>
                  <a:pt x="7074021" y="166646"/>
                </a:cubicBezTo>
                <a:cubicBezTo>
                  <a:pt x="7074021" y="152358"/>
                  <a:pt x="7064269" y="159502"/>
                  <a:pt x="7064269" y="152358"/>
                </a:cubicBezTo>
                <a:cubicBezTo>
                  <a:pt x="7054518" y="145214"/>
                  <a:pt x="7064269" y="145214"/>
                  <a:pt x="7064269" y="138069"/>
                </a:cubicBezTo>
                <a:cubicBezTo>
                  <a:pt x="7054518" y="145214"/>
                  <a:pt x="7054518" y="152358"/>
                  <a:pt x="7044766" y="159502"/>
                </a:cubicBezTo>
                <a:cubicBezTo>
                  <a:pt x="7033622" y="159502"/>
                  <a:pt x="7023870" y="166646"/>
                  <a:pt x="7014118" y="159502"/>
                </a:cubicBezTo>
                <a:cubicBezTo>
                  <a:pt x="7023870" y="166646"/>
                  <a:pt x="7014118" y="166646"/>
                  <a:pt x="7014118" y="166646"/>
                </a:cubicBezTo>
                <a:cubicBezTo>
                  <a:pt x="7014118" y="173790"/>
                  <a:pt x="7023870" y="173790"/>
                  <a:pt x="7023870" y="173790"/>
                </a:cubicBezTo>
                <a:cubicBezTo>
                  <a:pt x="7033622" y="173790"/>
                  <a:pt x="7023870" y="166646"/>
                  <a:pt x="7023870" y="166646"/>
                </a:cubicBezTo>
                <a:cubicBezTo>
                  <a:pt x="7033622" y="166646"/>
                  <a:pt x="7033622" y="173790"/>
                  <a:pt x="7033622" y="180935"/>
                </a:cubicBezTo>
                <a:cubicBezTo>
                  <a:pt x="7044766" y="180935"/>
                  <a:pt x="7044766" y="180935"/>
                  <a:pt x="7064269" y="180935"/>
                </a:cubicBezTo>
                <a:cubicBezTo>
                  <a:pt x="7064269" y="188079"/>
                  <a:pt x="7074021" y="188079"/>
                  <a:pt x="7074021" y="188079"/>
                </a:cubicBezTo>
                <a:cubicBezTo>
                  <a:pt x="7074021" y="195223"/>
                  <a:pt x="7074021" y="188079"/>
                  <a:pt x="7064269" y="188079"/>
                </a:cubicBezTo>
                <a:cubicBezTo>
                  <a:pt x="7064269" y="188079"/>
                  <a:pt x="7054518" y="202367"/>
                  <a:pt x="7064269" y="202367"/>
                </a:cubicBezTo>
                <a:cubicBezTo>
                  <a:pt x="7074021" y="195223"/>
                  <a:pt x="7074021" y="195223"/>
                  <a:pt x="7074021" y="195223"/>
                </a:cubicBezTo>
                <a:cubicBezTo>
                  <a:pt x="7074021" y="202367"/>
                  <a:pt x="7083773" y="202367"/>
                  <a:pt x="7083773" y="202367"/>
                </a:cubicBezTo>
                <a:cubicBezTo>
                  <a:pt x="7074021" y="209511"/>
                  <a:pt x="7074021" y="195223"/>
                  <a:pt x="7074021" y="202367"/>
                </a:cubicBezTo>
                <a:cubicBezTo>
                  <a:pt x="7074021" y="202367"/>
                  <a:pt x="7074021" y="202367"/>
                  <a:pt x="7074021" y="209511"/>
                </a:cubicBezTo>
                <a:cubicBezTo>
                  <a:pt x="7064269" y="209511"/>
                  <a:pt x="7064269" y="202367"/>
                  <a:pt x="7064269" y="202367"/>
                </a:cubicBezTo>
                <a:cubicBezTo>
                  <a:pt x="7064269" y="202367"/>
                  <a:pt x="7064269" y="202367"/>
                  <a:pt x="7054518" y="202367"/>
                </a:cubicBezTo>
                <a:cubicBezTo>
                  <a:pt x="7054518" y="209511"/>
                  <a:pt x="7064269" y="202367"/>
                  <a:pt x="7064269" y="209511"/>
                </a:cubicBezTo>
                <a:cubicBezTo>
                  <a:pt x="7044766" y="209511"/>
                  <a:pt x="7044766" y="195223"/>
                  <a:pt x="7054518" y="188079"/>
                </a:cubicBezTo>
                <a:cubicBezTo>
                  <a:pt x="7049642" y="191651"/>
                  <a:pt x="7047204" y="191651"/>
                  <a:pt x="7044592" y="190758"/>
                </a:cubicBezTo>
                <a:lnTo>
                  <a:pt x="7037727" y="189081"/>
                </a:lnTo>
                <a:lnTo>
                  <a:pt x="7033622" y="195223"/>
                </a:lnTo>
                <a:cubicBezTo>
                  <a:pt x="7044766" y="195223"/>
                  <a:pt x="7044766" y="202367"/>
                  <a:pt x="7044766" y="209511"/>
                </a:cubicBezTo>
                <a:cubicBezTo>
                  <a:pt x="7033622" y="209511"/>
                  <a:pt x="7023870" y="209511"/>
                  <a:pt x="7023870" y="209511"/>
                </a:cubicBezTo>
                <a:lnTo>
                  <a:pt x="7023870" y="217676"/>
                </a:lnTo>
                <a:cubicBezTo>
                  <a:pt x="6994615" y="217676"/>
                  <a:pt x="6994615" y="217676"/>
                  <a:pt x="6994615" y="217676"/>
                </a:cubicBezTo>
                <a:cubicBezTo>
                  <a:pt x="7004367" y="202367"/>
                  <a:pt x="6994615" y="202367"/>
                  <a:pt x="7004367" y="195223"/>
                </a:cubicBezTo>
                <a:cubicBezTo>
                  <a:pt x="7004367" y="188079"/>
                  <a:pt x="7004367" y="188079"/>
                  <a:pt x="7004367" y="180935"/>
                </a:cubicBezTo>
                <a:cubicBezTo>
                  <a:pt x="7004367" y="180935"/>
                  <a:pt x="6994615" y="173790"/>
                  <a:pt x="6984863" y="173790"/>
                </a:cubicBezTo>
                <a:cubicBezTo>
                  <a:pt x="6984863" y="180935"/>
                  <a:pt x="7004367" y="188079"/>
                  <a:pt x="6994615" y="188079"/>
                </a:cubicBezTo>
                <a:cubicBezTo>
                  <a:pt x="6984863" y="180935"/>
                  <a:pt x="6984863" y="180935"/>
                  <a:pt x="6984863" y="180935"/>
                </a:cubicBezTo>
                <a:cubicBezTo>
                  <a:pt x="6977550" y="180935"/>
                  <a:pt x="6970236" y="176916"/>
                  <a:pt x="6962922" y="177921"/>
                </a:cubicBezTo>
                <a:lnTo>
                  <a:pt x="6960266" y="179015"/>
                </a:lnTo>
                <a:lnTo>
                  <a:pt x="6957968" y="181372"/>
                </a:lnTo>
                <a:lnTo>
                  <a:pt x="6968255" y="183279"/>
                </a:lnTo>
                <a:cubicBezTo>
                  <a:pt x="6978769" y="187632"/>
                  <a:pt x="6982425" y="197009"/>
                  <a:pt x="6975112" y="202367"/>
                </a:cubicBezTo>
                <a:cubicBezTo>
                  <a:pt x="6984863" y="202367"/>
                  <a:pt x="6984863" y="202367"/>
                  <a:pt x="6984863" y="202367"/>
                </a:cubicBezTo>
                <a:cubicBezTo>
                  <a:pt x="6984863" y="209511"/>
                  <a:pt x="6975112" y="217676"/>
                  <a:pt x="6975112" y="217676"/>
                </a:cubicBezTo>
                <a:cubicBezTo>
                  <a:pt x="6975112" y="217676"/>
                  <a:pt x="6965360" y="217676"/>
                  <a:pt x="6955608" y="217676"/>
                </a:cubicBezTo>
                <a:cubicBezTo>
                  <a:pt x="6955608" y="217676"/>
                  <a:pt x="6955608" y="231965"/>
                  <a:pt x="6944464" y="224820"/>
                </a:cubicBezTo>
                <a:lnTo>
                  <a:pt x="6942599" y="227845"/>
                </a:lnTo>
                <a:lnTo>
                  <a:pt x="6943245" y="228393"/>
                </a:lnTo>
                <a:lnTo>
                  <a:pt x="6944161" y="230501"/>
                </a:lnTo>
                <a:lnTo>
                  <a:pt x="6944986" y="231072"/>
                </a:lnTo>
                <a:cubicBezTo>
                  <a:pt x="6947598" y="231965"/>
                  <a:pt x="6950036" y="231965"/>
                  <a:pt x="6944464" y="231965"/>
                </a:cubicBezTo>
                <a:cubicBezTo>
                  <a:pt x="6944464" y="231965"/>
                  <a:pt x="6944464" y="231518"/>
                  <a:pt x="6944311" y="230848"/>
                </a:cubicBezTo>
                <a:lnTo>
                  <a:pt x="6944161" y="230501"/>
                </a:lnTo>
                <a:lnTo>
                  <a:pt x="6941917" y="228951"/>
                </a:lnTo>
                <a:lnTo>
                  <a:pt x="6942599" y="227845"/>
                </a:lnTo>
                <a:lnTo>
                  <a:pt x="6940350" y="225937"/>
                </a:lnTo>
                <a:cubicBezTo>
                  <a:pt x="6938979" y="225267"/>
                  <a:pt x="6937150" y="224820"/>
                  <a:pt x="6934712" y="224820"/>
                </a:cubicBezTo>
                <a:cubicBezTo>
                  <a:pt x="6944464" y="224820"/>
                  <a:pt x="6934712" y="209511"/>
                  <a:pt x="6955608" y="209511"/>
                </a:cubicBezTo>
                <a:cubicBezTo>
                  <a:pt x="6944464" y="202367"/>
                  <a:pt x="6955608" y="209511"/>
                  <a:pt x="6965360" y="202367"/>
                </a:cubicBezTo>
                <a:cubicBezTo>
                  <a:pt x="6965360" y="209511"/>
                  <a:pt x="6965360" y="209511"/>
                  <a:pt x="6975112" y="209511"/>
                </a:cubicBezTo>
                <a:cubicBezTo>
                  <a:pt x="6975112" y="202367"/>
                  <a:pt x="6965360" y="202367"/>
                  <a:pt x="6965360" y="195223"/>
                </a:cubicBezTo>
                <a:cubicBezTo>
                  <a:pt x="6965360" y="195223"/>
                  <a:pt x="6975112" y="202367"/>
                  <a:pt x="6975112" y="195223"/>
                </a:cubicBezTo>
                <a:cubicBezTo>
                  <a:pt x="6975112" y="195223"/>
                  <a:pt x="6965360" y="188079"/>
                  <a:pt x="6955608" y="195223"/>
                </a:cubicBezTo>
                <a:cubicBezTo>
                  <a:pt x="6944464" y="195223"/>
                  <a:pt x="6955608" y="202367"/>
                  <a:pt x="6944464" y="202367"/>
                </a:cubicBezTo>
                <a:cubicBezTo>
                  <a:pt x="6944464" y="195223"/>
                  <a:pt x="6944464" y="195223"/>
                  <a:pt x="6944464" y="195223"/>
                </a:cubicBezTo>
                <a:lnTo>
                  <a:pt x="6957968" y="181372"/>
                </a:lnTo>
                <a:lnTo>
                  <a:pt x="6955608" y="180935"/>
                </a:lnTo>
                <a:lnTo>
                  <a:pt x="6960266" y="179015"/>
                </a:lnTo>
                <a:lnTo>
                  <a:pt x="6965360" y="173790"/>
                </a:lnTo>
                <a:cubicBezTo>
                  <a:pt x="6949688" y="168432"/>
                  <a:pt x="6945770" y="175130"/>
                  <a:pt x="6940676" y="175800"/>
                </a:cubicBezTo>
                <a:lnTo>
                  <a:pt x="6938271" y="174989"/>
                </a:lnTo>
                <a:lnTo>
                  <a:pt x="6944112" y="173640"/>
                </a:lnTo>
                <a:cubicBezTo>
                  <a:pt x="6944112" y="166414"/>
                  <a:pt x="6944112" y="159188"/>
                  <a:pt x="6934487" y="159188"/>
                </a:cubicBezTo>
                <a:cubicBezTo>
                  <a:pt x="6934487" y="159188"/>
                  <a:pt x="6934487" y="159188"/>
                  <a:pt x="6924861" y="159188"/>
                </a:cubicBezTo>
                <a:cubicBezTo>
                  <a:pt x="6924861" y="166414"/>
                  <a:pt x="6934487" y="166414"/>
                  <a:pt x="6934487" y="173640"/>
                </a:cubicBezTo>
                <a:cubicBezTo>
                  <a:pt x="6924861" y="173640"/>
                  <a:pt x="6924861" y="173640"/>
                  <a:pt x="6924861" y="173640"/>
                </a:cubicBezTo>
                <a:cubicBezTo>
                  <a:pt x="6915235" y="180866"/>
                  <a:pt x="6934487" y="180866"/>
                  <a:pt x="6924861" y="180866"/>
                </a:cubicBezTo>
                <a:cubicBezTo>
                  <a:pt x="6915235" y="180866"/>
                  <a:pt x="6915235" y="180866"/>
                  <a:pt x="6915235" y="180866"/>
                </a:cubicBezTo>
                <a:cubicBezTo>
                  <a:pt x="6924861" y="180866"/>
                  <a:pt x="6924861" y="180866"/>
                  <a:pt x="6924861" y="188092"/>
                </a:cubicBezTo>
                <a:cubicBezTo>
                  <a:pt x="6932080" y="188092"/>
                  <a:pt x="6928470" y="179963"/>
                  <a:pt x="6934336" y="175898"/>
                </a:cubicBezTo>
                <a:lnTo>
                  <a:pt x="6935399" y="175653"/>
                </a:lnTo>
                <a:lnTo>
                  <a:pt x="6936236" y="177921"/>
                </a:lnTo>
                <a:cubicBezTo>
                  <a:pt x="6938979" y="180935"/>
                  <a:pt x="6944464" y="180935"/>
                  <a:pt x="6944464" y="180935"/>
                </a:cubicBezTo>
                <a:cubicBezTo>
                  <a:pt x="6944464" y="188079"/>
                  <a:pt x="6934712" y="188079"/>
                  <a:pt x="6934712" y="195223"/>
                </a:cubicBezTo>
                <a:cubicBezTo>
                  <a:pt x="6934712" y="188079"/>
                  <a:pt x="6924960" y="188079"/>
                  <a:pt x="6924960" y="188079"/>
                </a:cubicBezTo>
                <a:cubicBezTo>
                  <a:pt x="6924960" y="195223"/>
                  <a:pt x="6924960" y="202367"/>
                  <a:pt x="6915209" y="209511"/>
                </a:cubicBezTo>
                <a:cubicBezTo>
                  <a:pt x="6924960" y="202367"/>
                  <a:pt x="6944464" y="217676"/>
                  <a:pt x="6924960" y="217676"/>
                </a:cubicBezTo>
                <a:cubicBezTo>
                  <a:pt x="6924960" y="209511"/>
                  <a:pt x="6924960" y="209511"/>
                  <a:pt x="6924960" y="209511"/>
                </a:cubicBezTo>
                <a:cubicBezTo>
                  <a:pt x="6915209" y="209511"/>
                  <a:pt x="6915209" y="217676"/>
                  <a:pt x="6915209" y="224820"/>
                </a:cubicBezTo>
                <a:cubicBezTo>
                  <a:pt x="6915209" y="221248"/>
                  <a:pt x="6912771" y="219462"/>
                  <a:pt x="6910333" y="218569"/>
                </a:cubicBezTo>
                <a:lnTo>
                  <a:pt x="6905693" y="217720"/>
                </a:lnTo>
                <a:lnTo>
                  <a:pt x="6905610" y="218298"/>
                </a:lnTo>
                <a:cubicBezTo>
                  <a:pt x="6905457" y="220738"/>
                  <a:pt x="6905457" y="223035"/>
                  <a:pt x="6905457" y="224820"/>
                </a:cubicBezTo>
                <a:cubicBezTo>
                  <a:pt x="6905457" y="224820"/>
                  <a:pt x="6905457" y="224820"/>
                  <a:pt x="6905457" y="217676"/>
                </a:cubicBezTo>
                <a:lnTo>
                  <a:pt x="6905693" y="217720"/>
                </a:lnTo>
                <a:lnTo>
                  <a:pt x="6906676" y="210915"/>
                </a:lnTo>
                <a:cubicBezTo>
                  <a:pt x="6907895" y="206195"/>
                  <a:pt x="6910333" y="202367"/>
                  <a:pt x="6915209" y="202367"/>
                </a:cubicBezTo>
                <a:cubicBezTo>
                  <a:pt x="6915209" y="202367"/>
                  <a:pt x="6915209" y="200581"/>
                  <a:pt x="6915209" y="197902"/>
                </a:cubicBezTo>
                <a:lnTo>
                  <a:pt x="6915209" y="188092"/>
                </a:lnTo>
                <a:lnTo>
                  <a:pt x="6915235" y="188092"/>
                </a:lnTo>
                <a:cubicBezTo>
                  <a:pt x="6915235" y="180758"/>
                  <a:pt x="6905511" y="180758"/>
                  <a:pt x="6905511" y="180758"/>
                </a:cubicBezTo>
                <a:lnTo>
                  <a:pt x="6905386" y="180790"/>
                </a:lnTo>
                <a:lnTo>
                  <a:pt x="6900581" y="171111"/>
                </a:lnTo>
                <a:cubicBezTo>
                  <a:pt x="6898143" y="168432"/>
                  <a:pt x="6895706" y="166646"/>
                  <a:pt x="6895706" y="166646"/>
                </a:cubicBezTo>
                <a:cubicBezTo>
                  <a:pt x="6895706" y="173790"/>
                  <a:pt x="6885954" y="173790"/>
                  <a:pt x="6876202" y="173790"/>
                </a:cubicBezTo>
                <a:cubicBezTo>
                  <a:pt x="6876202" y="180935"/>
                  <a:pt x="6876202" y="180935"/>
                  <a:pt x="6876202" y="180935"/>
                </a:cubicBezTo>
                <a:cubicBezTo>
                  <a:pt x="6885954" y="180935"/>
                  <a:pt x="6885954" y="173790"/>
                  <a:pt x="6895706" y="173790"/>
                </a:cubicBezTo>
                <a:cubicBezTo>
                  <a:pt x="6895706" y="180935"/>
                  <a:pt x="6895706" y="180935"/>
                  <a:pt x="6895706" y="180935"/>
                </a:cubicBezTo>
                <a:cubicBezTo>
                  <a:pt x="6885954" y="188079"/>
                  <a:pt x="6876202" y="180935"/>
                  <a:pt x="6866451" y="180935"/>
                </a:cubicBezTo>
                <a:cubicBezTo>
                  <a:pt x="6866451" y="188079"/>
                  <a:pt x="6866451" y="188079"/>
                  <a:pt x="6866451" y="188079"/>
                </a:cubicBezTo>
                <a:cubicBezTo>
                  <a:pt x="6885954" y="188079"/>
                  <a:pt x="6885954" y="195223"/>
                  <a:pt x="6895706" y="195223"/>
                </a:cubicBezTo>
                <a:cubicBezTo>
                  <a:pt x="6895706" y="195223"/>
                  <a:pt x="6895706" y="188079"/>
                  <a:pt x="6885954" y="188079"/>
                </a:cubicBezTo>
                <a:cubicBezTo>
                  <a:pt x="6893268" y="188079"/>
                  <a:pt x="6895096" y="184060"/>
                  <a:pt x="6899667" y="182051"/>
                </a:cubicBezTo>
                <a:lnTo>
                  <a:pt x="6902677" y="181471"/>
                </a:lnTo>
                <a:lnTo>
                  <a:pt x="6901865" y="181675"/>
                </a:lnTo>
                <a:cubicBezTo>
                  <a:pt x="6900649" y="182592"/>
                  <a:pt x="6900649" y="184425"/>
                  <a:pt x="6905511" y="188092"/>
                </a:cubicBezTo>
                <a:lnTo>
                  <a:pt x="6915158" y="188092"/>
                </a:lnTo>
                <a:lnTo>
                  <a:pt x="6910943" y="189195"/>
                </a:lnTo>
                <a:cubicBezTo>
                  <a:pt x="6909114" y="191204"/>
                  <a:pt x="6912771" y="195223"/>
                  <a:pt x="6905457" y="195223"/>
                </a:cubicBezTo>
                <a:cubicBezTo>
                  <a:pt x="6905457" y="195223"/>
                  <a:pt x="6899972" y="199242"/>
                  <a:pt x="6897229" y="198237"/>
                </a:cubicBezTo>
                <a:lnTo>
                  <a:pt x="6895787" y="195385"/>
                </a:lnTo>
                <a:lnTo>
                  <a:pt x="6895787" y="199110"/>
                </a:lnTo>
                <a:cubicBezTo>
                  <a:pt x="6895787" y="202113"/>
                  <a:pt x="6895787" y="202113"/>
                  <a:pt x="6895787" y="202113"/>
                </a:cubicBezTo>
                <a:cubicBezTo>
                  <a:pt x="6895787" y="202113"/>
                  <a:pt x="6885768" y="202113"/>
                  <a:pt x="6895787" y="209231"/>
                </a:cubicBezTo>
                <a:lnTo>
                  <a:pt x="6895492" y="209231"/>
                </a:lnTo>
                <a:lnTo>
                  <a:pt x="6895644" y="213970"/>
                </a:lnTo>
                <a:cubicBezTo>
                  <a:pt x="6896100" y="217428"/>
                  <a:pt x="6897924" y="217428"/>
                  <a:pt x="6905217" y="217428"/>
                </a:cubicBezTo>
                <a:cubicBezTo>
                  <a:pt x="6895492" y="217428"/>
                  <a:pt x="6895492" y="217428"/>
                  <a:pt x="6895492" y="217428"/>
                </a:cubicBezTo>
                <a:cubicBezTo>
                  <a:pt x="6888200" y="217428"/>
                  <a:pt x="6891846" y="212817"/>
                  <a:pt x="6894125" y="210512"/>
                </a:cubicBezTo>
                <a:lnTo>
                  <a:pt x="6895492" y="209231"/>
                </a:lnTo>
                <a:lnTo>
                  <a:pt x="6885768" y="209231"/>
                </a:lnTo>
                <a:cubicBezTo>
                  <a:pt x="6885768" y="202113"/>
                  <a:pt x="6885768" y="202113"/>
                  <a:pt x="6885768" y="202113"/>
                </a:cubicBezTo>
                <a:cubicBezTo>
                  <a:pt x="6893283" y="202113"/>
                  <a:pt x="6895161" y="202113"/>
                  <a:pt x="6895631" y="199110"/>
                </a:cubicBezTo>
                <a:lnTo>
                  <a:pt x="6895773" y="195357"/>
                </a:lnTo>
                <a:lnTo>
                  <a:pt x="6895706" y="195223"/>
                </a:lnTo>
                <a:cubicBezTo>
                  <a:pt x="6885954" y="202367"/>
                  <a:pt x="6885954" y="195223"/>
                  <a:pt x="6876202" y="195223"/>
                </a:cubicBezTo>
                <a:cubicBezTo>
                  <a:pt x="6876202" y="195223"/>
                  <a:pt x="6876202" y="195223"/>
                  <a:pt x="6866451" y="195223"/>
                </a:cubicBezTo>
                <a:lnTo>
                  <a:pt x="6856699" y="195223"/>
                </a:lnTo>
                <a:lnTo>
                  <a:pt x="6856852" y="196451"/>
                </a:lnTo>
                <a:lnTo>
                  <a:pt x="6866340" y="209360"/>
                </a:lnTo>
                <a:lnTo>
                  <a:pt x="6871182" y="205852"/>
                </a:lnTo>
                <a:cubicBezTo>
                  <a:pt x="6873613" y="205852"/>
                  <a:pt x="6876044" y="205852"/>
                  <a:pt x="6876044" y="202329"/>
                </a:cubicBezTo>
                <a:cubicBezTo>
                  <a:pt x="6876044" y="202329"/>
                  <a:pt x="6885768" y="217428"/>
                  <a:pt x="6876044" y="217428"/>
                </a:cubicBezTo>
                <a:cubicBezTo>
                  <a:pt x="6876044" y="217428"/>
                  <a:pt x="6876044" y="215415"/>
                  <a:pt x="6874828" y="213401"/>
                </a:cubicBezTo>
                <a:lnTo>
                  <a:pt x="6866367" y="209397"/>
                </a:lnTo>
                <a:lnTo>
                  <a:pt x="6866451" y="209511"/>
                </a:lnTo>
                <a:cubicBezTo>
                  <a:pt x="6856699" y="209511"/>
                  <a:pt x="6856699" y="217676"/>
                  <a:pt x="6845554" y="217676"/>
                </a:cubicBezTo>
                <a:cubicBezTo>
                  <a:pt x="6845554" y="209511"/>
                  <a:pt x="6845554" y="209511"/>
                  <a:pt x="6845554" y="202367"/>
                </a:cubicBezTo>
                <a:cubicBezTo>
                  <a:pt x="6835803" y="202367"/>
                  <a:pt x="6835803" y="202367"/>
                  <a:pt x="6826051" y="202367"/>
                </a:cubicBezTo>
                <a:cubicBezTo>
                  <a:pt x="6826051" y="205939"/>
                  <a:pt x="6826051" y="207725"/>
                  <a:pt x="6826051" y="208618"/>
                </a:cubicBezTo>
                <a:lnTo>
                  <a:pt x="6826051" y="209421"/>
                </a:lnTo>
                <a:lnTo>
                  <a:pt x="6828534" y="214133"/>
                </a:lnTo>
                <a:cubicBezTo>
                  <a:pt x="6827166" y="217967"/>
                  <a:pt x="6816227" y="219326"/>
                  <a:pt x="6816227" y="224761"/>
                </a:cubicBezTo>
                <a:cubicBezTo>
                  <a:pt x="6816227" y="219326"/>
                  <a:pt x="6821696" y="217967"/>
                  <a:pt x="6824431" y="214133"/>
                </a:cubicBezTo>
                <a:lnTo>
                  <a:pt x="6825869" y="209495"/>
                </a:lnTo>
                <a:lnTo>
                  <a:pt x="6816299" y="208618"/>
                </a:lnTo>
                <a:cubicBezTo>
                  <a:pt x="6813862" y="207725"/>
                  <a:pt x="6811424" y="205939"/>
                  <a:pt x="6806548" y="202367"/>
                </a:cubicBezTo>
                <a:cubicBezTo>
                  <a:pt x="6806548" y="202367"/>
                  <a:pt x="6816299" y="202367"/>
                  <a:pt x="6816299" y="195223"/>
                </a:cubicBezTo>
                <a:cubicBezTo>
                  <a:pt x="6806548" y="195223"/>
                  <a:pt x="6806548" y="195223"/>
                  <a:pt x="6806548" y="188079"/>
                </a:cubicBezTo>
                <a:cubicBezTo>
                  <a:pt x="6787044" y="195223"/>
                  <a:pt x="6816299" y="209511"/>
                  <a:pt x="6806548" y="217676"/>
                </a:cubicBezTo>
                <a:cubicBezTo>
                  <a:pt x="6796796" y="217676"/>
                  <a:pt x="6796796" y="202367"/>
                  <a:pt x="6796796" y="202367"/>
                </a:cubicBezTo>
                <a:cubicBezTo>
                  <a:pt x="6787044" y="202367"/>
                  <a:pt x="6777293" y="202367"/>
                  <a:pt x="6787044" y="195223"/>
                </a:cubicBezTo>
                <a:cubicBezTo>
                  <a:pt x="6777293" y="195223"/>
                  <a:pt x="6777293" y="195223"/>
                  <a:pt x="6767541" y="195223"/>
                </a:cubicBezTo>
                <a:cubicBezTo>
                  <a:pt x="6767541" y="202367"/>
                  <a:pt x="6767541" y="202367"/>
                  <a:pt x="6767541" y="202367"/>
                </a:cubicBezTo>
                <a:cubicBezTo>
                  <a:pt x="6767541" y="202367"/>
                  <a:pt x="6767541" y="195223"/>
                  <a:pt x="6756396" y="195223"/>
                </a:cubicBezTo>
                <a:cubicBezTo>
                  <a:pt x="6756396" y="205939"/>
                  <a:pt x="6762666" y="204600"/>
                  <a:pt x="6765800" y="206274"/>
                </a:cubicBezTo>
                <a:lnTo>
                  <a:pt x="6767391" y="209233"/>
                </a:lnTo>
                <a:lnTo>
                  <a:pt x="6778555" y="209474"/>
                </a:lnTo>
                <a:cubicBezTo>
                  <a:pt x="6786760" y="210202"/>
                  <a:pt x="6786760" y="213113"/>
                  <a:pt x="6786760" y="224761"/>
                </a:cubicBezTo>
                <a:cubicBezTo>
                  <a:pt x="6786760" y="217514"/>
                  <a:pt x="6777036" y="217514"/>
                  <a:pt x="6777036" y="217514"/>
                </a:cubicBezTo>
                <a:cubicBezTo>
                  <a:pt x="6777036" y="217514"/>
                  <a:pt x="6771566" y="217514"/>
                  <a:pt x="6768831" y="214019"/>
                </a:cubicBezTo>
                <a:lnTo>
                  <a:pt x="6767411" y="209545"/>
                </a:lnTo>
                <a:lnTo>
                  <a:pt x="6762666" y="210787"/>
                </a:lnTo>
                <a:cubicBezTo>
                  <a:pt x="6760576" y="213084"/>
                  <a:pt x="6764755" y="217676"/>
                  <a:pt x="6756396" y="217676"/>
                </a:cubicBezTo>
                <a:cubicBezTo>
                  <a:pt x="6746645" y="209511"/>
                  <a:pt x="6756396" y="202367"/>
                  <a:pt x="6756396" y="195223"/>
                </a:cubicBezTo>
                <a:cubicBezTo>
                  <a:pt x="6736893" y="188079"/>
                  <a:pt x="6727142" y="180935"/>
                  <a:pt x="6707638" y="188079"/>
                </a:cubicBezTo>
                <a:cubicBezTo>
                  <a:pt x="6707638" y="180935"/>
                  <a:pt x="6707638" y="180935"/>
                  <a:pt x="6697887" y="180935"/>
                </a:cubicBezTo>
                <a:cubicBezTo>
                  <a:pt x="6707638" y="173790"/>
                  <a:pt x="6707638" y="180935"/>
                  <a:pt x="6717390" y="180935"/>
                </a:cubicBezTo>
                <a:cubicBezTo>
                  <a:pt x="6717390" y="175577"/>
                  <a:pt x="6711905" y="174237"/>
                  <a:pt x="6713276" y="170888"/>
                </a:cubicBezTo>
                <a:lnTo>
                  <a:pt x="6716420" y="167646"/>
                </a:lnTo>
                <a:lnTo>
                  <a:pt x="6703982" y="167539"/>
                </a:lnTo>
                <a:cubicBezTo>
                  <a:pt x="6695449" y="168432"/>
                  <a:pt x="6688135" y="170218"/>
                  <a:pt x="6688135" y="166646"/>
                </a:cubicBezTo>
                <a:lnTo>
                  <a:pt x="6681862" y="174596"/>
                </a:lnTo>
                <a:lnTo>
                  <a:pt x="6684114" y="175067"/>
                </a:lnTo>
                <a:cubicBezTo>
                  <a:pt x="6688341" y="177379"/>
                  <a:pt x="6688341" y="182664"/>
                  <a:pt x="6688341" y="187948"/>
                </a:cubicBezTo>
                <a:cubicBezTo>
                  <a:pt x="6688341" y="187948"/>
                  <a:pt x="6678322" y="187948"/>
                  <a:pt x="6678322" y="194995"/>
                </a:cubicBezTo>
                <a:cubicBezTo>
                  <a:pt x="6678322" y="187949"/>
                  <a:pt x="6678322" y="184425"/>
                  <a:pt x="6678322" y="181783"/>
                </a:cubicBezTo>
                <a:lnTo>
                  <a:pt x="6678322" y="178173"/>
                </a:lnTo>
                <a:lnTo>
                  <a:pt x="6672115" y="183614"/>
                </a:lnTo>
                <a:cubicBezTo>
                  <a:pt x="6665846" y="188079"/>
                  <a:pt x="6658184" y="191651"/>
                  <a:pt x="6647736" y="195223"/>
                </a:cubicBezTo>
                <a:cubicBezTo>
                  <a:pt x="6647736" y="195223"/>
                  <a:pt x="6650173" y="197009"/>
                  <a:pt x="6651393" y="199688"/>
                </a:cubicBezTo>
                <a:lnTo>
                  <a:pt x="6647835" y="209245"/>
                </a:lnTo>
                <a:lnTo>
                  <a:pt x="6648096" y="209427"/>
                </a:lnTo>
                <a:lnTo>
                  <a:pt x="6659969" y="206625"/>
                </a:lnTo>
                <a:cubicBezTo>
                  <a:pt x="6669242" y="206003"/>
                  <a:pt x="6671070" y="211553"/>
                  <a:pt x="6678384" y="217676"/>
                </a:cubicBezTo>
                <a:cubicBezTo>
                  <a:pt x="6678384" y="224820"/>
                  <a:pt x="6668632" y="224820"/>
                  <a:pt x="6668632" y="231965"/>
                </a:cubicBezTo>
                <a:cubicBezTo>
                  <a:pt x="6668632" y="224820"/>
                  <a:pt x="6657487" y="224820"/>
                  <a:pt x="6657487" y="224820"/>
                </a:cubicBezTo>
                <a:cubicBezTo>
                  <a:pt x="6668632" y="224820"/>
                  <a:pt x="6668632" y="217676"/>
                  <a:pt x="6668632" y="217676"/>
                </a:cubicBezTo>
                <a:cubicBezTo>
                  <a:pt x="6663060" y="217676"/>
                  <a:pt x="6657836" y="215635"/>
                  <a:pt x="6652785" y="212701"/>
                </a:cubicBezTo>
                <a:lnTo>
                  <a:pt x="6648096" y="209427"/>
                </a:lnTo>
                <a:lnTo>
                  <a:pt x="6647736" y="209511"/>
                </a:lnTo>
                <a:lnTo>
                  <a:pt x="6647835" y="209245"/>
                </a:lnTo>
                <a:lnTo>
                  <a:pt x="6637984" y="202367"/>
                </a:lnTo>
                <a:cubicBezTo>
                  <a:pt x="6637984" y="195223"/>
                  <a:pt x="6637984" y="195223"/>
                  <a:pt x="6637984" y="195223"/>
                </a:cubicBezTo>
                <a:cubicBezTo>
                  <a:pt x="6628232" y="195223"/>
                  <a:pt x="6637984" y="202367"/>
                  <a:pt x="6628232" y="209511"/>
                </a:cubicBezTo>
                <a:lnTo>
                  <a:pt x="6628159" y="209482"/>
                </a:lnTo>
                <a:lnTo>
                  <a:pt x="6632188" y="213978"/>
                </a:lnTo>
                <a:cubicBezTo>
                  <a:pt x="6634011" y="217442"/>
                  <a:pt x="6630365" y="217442"/>
                  <a:pt x="6637658" y="217442"/>
                </a:cubicBezTo>
                <a:cubicBezTo>
                  <a:pt x="6637658" y="217442"/>
                  <a:pt x="6637658" y="217442"/>
                  <a:pt x="6627934" y="217442"/>
                </a:cubicBezTo>
                <a:cubicBezTo>
                  <a:pt x="6627934" y="219239"/>
                  <a:pt x="6627934" y="221484"/>
                  <a:pt x="6627782" y="223729"/>
                </a:cubicBezTo>
                <a:lnTo>
                  <a:pt x="6627707" y="224174"/>
                </a:lnTo>
                <a:lnTo>
                  <a:pt x="6627934" y="224628"/>
                </a:lnTo>
                <a:lnTo>
                  <a:pt x="6627466" y="225595"/>
                </a:lnTo>
                <a:lnTo>
                  <a:pt x="6626718" y="230017"/>
                </a:lnTo>
                <a:cubicBezTo>
                  <a:pt x="6625503" y="233609"/>
                  <a:pt x="6623072" y="235405"/>
                  <a:pt x="6618210" y="231813"/>
                </a:cubicBezTo>
                <a:cubicBezTo>
                  <a:pt x="6618210" y="226424"/>
                  <a:pt x="6623679" y="229118"/>
                  <a:pt x="6626414" y="227771"/>
                </a:cubicBezTo>
                <a:lnTo>
                  <a:pt x="6627466" y="225595"/>
                </a:lnTo>
                <a:lnTo>
                  <a:pt x="6627707" y="224174"/>
                </a:lnTo>
                <a:lnTo>
                  <a:pt x="6626414" y="221596"/>
                </a:lnTo>
                <a:cubicBezTo>
                  <a:pt x="6623679" y="220586"/>
                  <a:pt x="6618210" y="224628"/>
                  <a:pt x="6618210" y="224628"/>
                </a:cubicBezTo>
                <a:cubicBezTo>
                  <a:pt x="6618210" y="218341"/>
                  <a:pt x="6625655" y="223056"/>
                  <a:pt x="6627516" y="214018"/>
                </a:cubicBezTo>
                <a:lnTo>
                  <a:pt x="6627920" y="209386"/>
                </a:lnTo>
                <a:lnTo>
                  <a:pt x="6621071" y="206625"/>
                </a:lnTo>
                <a:cubicBezTo>
                  <a:pt x="6614214" y="206003"/>
                  <a:pt x="6608729" y="211553"/>
                  <a:pt x="6608729" y="217676"/>
                </a:cubicBezTo>
                <a:cubicBezTo>
                  <a:pt x="6598977" y="217676"/>
                  <a:pt x="6598977" y="217676"/>
                  <a:pt x="6598977" y="217676"/>
                </a:cubicBezTo>
                <a:cubicBezTo>
                  <a:pt x="6598977" y="209511"/>
                  <a:pt x="6618480" y="202367"/>
                  <a:pt x="6608729" y="195223"/>
                </a:cubicBezTo>
                <a:cubicBezTo>
                  <a:pt x="6618480" y="195223"/>
                  <a:pt x="6618480" y="195223"/>
                  <a:pt x="6618480" y="195223"/>
                </a:cubicBezTo>
                <a:cubicBezTo>
                  <a:pt x="6618480" y="188079"/>
                  <a:pt x="6608729" y="188079"/>
                  <a:pt x="6618480" y="188079"/>
                </a:cubicBezTo>
                <a:lnTo>
                  <a:pt x="6626450" y="188913"/>
                </a:lnTo>
                <a:lnTo>
                  <a:pt x="6626404" y="188749"/>
                </a:lnTo>
                <a:lnTo>
                  <a:pt x="6617313" y="181423"/>
                </a:lnTo>
                <a:lnTo>
                  <a:pt x="6609948" y="184507"/>
                </a:lnTo>
                <a:cubicBezTo>
                  <a:pt x="6608729" y="186293"/>
                  <a:pt x="6608729" y="188079"/>
                  <a:pt x="6608729" y="188079"/>
                </a:cubicBezTo>
                <a:cubicBezTo>
                  <a:pt x="6608729" y="180935"/>
                  <a:pt x="6598977" y="180935"/>
                  <a:pt x="6598977" y="180935"/>
                </a:cubicBezTo>
                <a:cubicBezTo>
                  <a:pt x="6598977" y="180935"/>
                  <a:pt x="6598977" y="180935"/>
                  <a:pt x="6598977" y="188079"/>
                </a:cubicBezTo>
                <a:cubicBezTo>
                  <a:pt x="6598977" y="180935"/>
                  <a:pt x="6598977" y="180935"/>
                  <a:pt x="6589225" y="180935"/>
                </a:cubicBezTo>
                <a:cubicBezTo>
                  <a:pt x="6589225" y="188079"/>
                  <a:pt x="6579474" y="195223"/>
                  <a:pt x="6589225" y="209511"/>
                </a:cubicBezTo>
                <a:cubicBezTo>
                  <a:pt x="6579474" y="209511"/>
                  <a:pt x="6579474" y="209511"/>
                  <a:pt x="6579474" y="217676"/>
                </a:cubicBezTo>
                <a:cubicBezTo>
                  <a:pt x="6568329" y="217676"/>
                  <a:pt x="6568329" y="209511"/>
                  <a:pt x="6568329" y="209511"/>
                </a:cubicBezTo>
                <a:cubicBezTo>
                  <a:pt x="6579474" y="202367"/>
                  <a:pt x="6568329" y="202367"/>
                  <a:pt x="6568329" y="195223"/>
                </a:cubicBezTo>
                <a:cubicBezTo>
                  <a:pt x="6568329" y="193437"/>
                  <a:pt x="6568329" y="192097"/>
                  <a:pt x="6568329" y="190981"/>
                </a:cubicBezTo>
                <a:lnTo>
                  <a:pt x="6568329" y="188124"/>
                </a:lnTo>
                <a:lnTo>
                  <a:pt x="6568116" y="188092"/>
                </a:lnTo>
                <a:lnTo>
                  <a:pt x="6568329" y="188092"/>
                </a:lnTo>
                <a:lnTo>
                  <a:pt x="6568329" y="188079"/>
                </a:lnTo>
                <a:cubicBezTo>
                  <a:pt x="6568329" y="186293"/>
                  <a:pt x="6568329" y="184507"/>
                  <a:pt x="6568329" y="180935"/>
                </a:cubicBezTo>
                <a:cubicBezTo>
                  <a:pt x="6558578" y="180935"/>
                  <a:pt x="6558578" y="180935"/>
                  <a:pt x="6558578" y="180935"/>
                </a:cubicBezTo>
                <a:cubicBezTo>
                  <a:pt x="6558578" y="180935"/>
                  <a:pt x="6558578" y="180935"/>
                  <a:pt x="6558578" y="188079"/>
                </a:cubicBezTo>
                <a:cubicBezTo>
                  <a:pt x="6551264" y="188079"/>
                  <a:pt x="6549436" y="192097"/>
                  <a:pt x="6544865" y="194107"/>
                </a:cubicBezTo>
                <a:lnTo>
                  <a:pt x="6539239" y="195191"/>
                </a:lnTo>
                <a:lnTo>
                  <a:pt x="6539239" y="199110"/>
                </a:lnTo>
                <a:cubicBezTo>
                  <a:pt x="6539239" y="202113"/>
                  <a:pt x="6539239" y="202113"/>
                  <a:pt x="6539239" y="202113"/>
                </a:cubicBezTo>
                <a:cubicBezTo>
                  <a:pt x="6539239" y="202113"/>
                  <a:pt x="6539239" y="206117"/>
                  <a:pt x="6535012" y="208119"/>
                </a:cubicBezTo>
                <a:lnTo>
                  <a:pt x="6529221" y="209231"/>
                </a:lnTo>
                <a:lnTo>
                  <a:pt x="6529514" y="209231"/>
                </a:lnTo>
                <a:cubicBezTo>
                  <a:pt x="6529514" y="209231"/>
                  <a:pt x="6529514" y="209231"/>
                  <a:pt x="6529514" y="217514"/>
                </a:cubicBezTo>
                <a:lnTo>
                  <a:pt x="6539239" y="217514"/>
                </a:lnTo>
                <a:cubicBezTo>
                  <a:pt x="6539239" y="217514"/>
                  <a:pt x="6529514" y="209231"/>
                  <a:pt x="6539239" y="209231"/>
                </a:cubicBezTo>
                <a:cubicBezTo>
                  <a:pt x="6548962" y="209231"/>
                  <a:pt x="6539239" y="217514"/>
                  <a:pt x="6539239" y="217514"/>
                </a:cubicBezTo>
                <a:cubicBezTo>
                  <a:pt x="6548962" y="217514"/>
                  <a:pt x="6548962" y="209231"/>
                  <a:pt x="6548962" y="209231"/>
                </a:cubicBezTo>
                <a:cubicBezTo>
                  <a:pt x="6548962" y="217514"/>
                  <a:pt x="6548962" y="217514"/>
                  <a:pt x="6558687" y="217514"/>
                </a:cubicBezTo>
                <a:cubicBezTo>
                  <a:pt x="6548962" y="224761"/>
                  <a:pt x="6529514" y="224761"/>
                  <a:pt x="6519790" y="224761"/>
                </a:cubicBezTo>
                <a:cubicBezTo>
                  <a:pt x="6529514" y="217514"/>
                  <a:pt x="6519790" y="217514"/>
                  <a:pt x="6519790" y="217514"/>
                </a:cubicBezTo>
                <a:cubicBezTo>
                  <a:pt x="6519790" y="209231"/>
                  <a:pt x="6519790" y="209231"/>
                  <a:pt x="6519790" y="209231"/>
                </a:cubicBezTo>
                <a:lnTo>
                  <a:pt x="6529220" y="209231"/>
                </a:lnTo>
                <a:lnTo>
                  <a:pt x="6530785" y="205005"/>
                </a:lnTo>
                <a:cubicBezTo>
                  <a:pt x="6532194" y="203336"/>
                  <a:pt x="6534307" y="202169"/>
                  <a:pt x="6536069" y="200750"/>
                </a:cubicBezTo>
                <a:lnTo>
                  <a:pt x="6539118" y="195215"/>
                </a:lnTo>
                <a:lnTo>
                  <a:pt x="6539075" y="195223"/>
                </a:lnTo>
                <a:cubicBezTo>
                  <a:pt x="6539075" y="195223"/>
                  <a:pt x="6539075" y="188079"/>
                  <a:pt x="6529323" y="188079"/>
                </a:cubicBezTo>
                <a:cubicBezTo>
                  <a:pt x="6529323" y="188079"/>
                  <a:pt x="6529323" y="188079"/>
                  <a:pt x="6529323" y="195223"/>
                </a:cubicBezTo>
                <a:cubicBezTo>
                  <a:pt x="6519571" y="195223"/>
                  <a:pt x="6509820" y="195223"/>
                  <a:pt x="6509820" y="188079"/>
                </a:cubicBezTo>
                <a:cubicBezTo>
                  <a:pt x="6519571" y="188079"/>
                  <a:pt x="6529323" y="188079"/>
                  <a:pt x="6519571" y="188079"/>
                </a:cubicBezTo>
                <a:cubicBezTo>
                  <a:pt x="6514695" y="188079"/>
                  <a:pt x="6509820" y="186293"/>
                  <a:pt x="6503551" y="183614"/>
                </a:cubicBezTo>
                <a:lnTo>
                  <a:pt x="6480479" y="174318"/>
                </a:lnTo>
                <a:lnTo>
                  <a:pt x="6483627" y="171638"/>
                </a:lnTo>
                <a:cubicBezTo>
                  <a:pt x="6485373" y="170081"/>
                  <a:pt x="6487494" y="168301"/>
                  <a:pt x="6490323" y="166522"/>
                </a:cubicBezTo>
                <a:lnTo>
                  <a:pt x="6469108" y="166522"/>
                </a:lnTo>
                <a:lnTo>
                  <a:pt x="6472864" y="165605"/>
                </a:lnTo>
                <a:cubicBezTo>
                  <a:pt x="6474116" y="164688"/>
                  <a:pt x="6474116" y="162855"/>
                  <a:pt x="6469107" y="159188"/>
                </a:cubicBezTo>
                <a:cubicBezTo>
                  <a:pt x="6469107" y="162855"/>
                  <a:pt x="6469107" y="164688"/>
                  <a:pt x="6469107" y="165605"/>
                </a:cubicBezTo>
                <a:lnTo>
                  <a:pt x="6469107" y="166522"/>
                </a:lnTo>
                <a:lnTo>
                  <a:pt x="6473284" y="170637"/>
                </a:lnTo>
                <a:cubicBezTo>
                  <a:pt x="6474676" y="173640"/>
                  <a:pt x="6469107" y="173640"/>
                  <a:pt x="6469107" y="173640"/>
                </a:cubicBezTo>
                <a:cubicBezTo>
                  <a:pt x="6474057" y="177199"/>
                  <a:pt x="6476533" y="177199"/>
                  <a:pt x="6479185" y="175420"/>
                </a:cubicBezTo>
                <a:lnTo>
                  <a:pt x="6479866" y="174840"/>
                </a:lnTo>
                <a:lnTo>
                  <a:pt x="6484047" y="181158"/>
                </a:lnTo>
                <a:cubicBezTo>
                  <a:pt x="6486137" y="189865"/>
                  <a:pt x="6481957" y="200581"/>
                  <a:pt x="6490316" y="195223"/>
                </a:cubicBezTo>
                <a:cubicBezTo>
                  <a:pt x="6479171" y="195223"/>
                  <a:pt x="6490316" y="188079"/>
                  <a:pt x="6490316" y="188079"/>
                </a:cubicBezTo>
                <a:cubicBezTo>
                  <a:pt x="6490316" y="195223"/>
                  <a:pt x="6500068" y="195223"/>
                  <a:pt x="6509820" y="202367"/>
                </a:cubicBezTo>
                <a:cubicBezTo>
                  <a:pt x="6500068" y="202367"/>
                  <a:pt x="6500068" y="209511"/>
                  <a:pt x="6500068" y="209511"/>
                </a:cubicBezTo>
                <a:cubicBezTo>
                  <a:pt x="6490316" y="209511"/>
                  <a:pt x="6490316" y="209511"/>
                  <a:pt x="6490316" y="209511"/>
                </a:cubicBezTo>
                <a:cubicBezTo>
                  <a:pt x="6479171" y="209511"/>
                  <a:pt x="6490316" y="209511"/>
                  <a:pt x="6490316" y="217676"/>
                </a:cubicBezTo>
                <a:cubicBezTo>
                  <a:pt x="6479171" y="217676"/>
                  <a:pt x="6479171" y="217676"/>
                  <a:pt x="6469420" y="224820"/>
                </a:cubicBezTo>
                <a:cubicBezTo>
                  <a:pt x="6469420" y="217676"/>
                  <a:pt x="6469420" y="217676"/>
                  <a:pt x="6469420" y="209511"/>
                </a:cubicBezTo>
                <a:cubicBezTo>
                  <a:pt x="6459668" y="209511"/>
                  <a:pt x="6459668" y="217676"/>
                  <a:pt x="6459668" y="217676"/>
                </a:cubicBezTo>
                <a:cubicBezTo>
                  <a:pt x="6459668" y="213594"/>
                  <a:pt x="6457230" y="211553"/>
                  <a:pt x="6454792" y="210532"/>
                </a:cubicBezTo>
                <a:lnTo>
                  <a:pt x="6451493" y="209841"/>
                </a:lnTo>
                <a:lnTo>
                  <a:pt x="6453886" y="210638"/>
                </a:lnTo>
                <a:cubicBezTo>
                  <a:pt x="6455295" y="213308"/>
                  <a:pt x="6449660" y="219326"/>
                  <a:pt x="6449660" y="224761"/>
                </a:cubicBezTo>
                <a:cubicBezTo>
                  <a:pt x="6459384" y="224761"/>
                  <a:pt x="6449660" y="238998"/>
                  <a:pt x="6469108" y="238998"/>
                </a:cubicBezTo>
                <a:cubicBezTo>
                  <a:pt x="6469108" y="246116"/>
                  <a:pt x="6459384" y="246116"/>
                  <a:pt x="6459384" y="253234"/>
                </a:cubicBezTo>
                <a:cubicBezTo>
                  <a:pt x="6459384" y="238998"/>
                  <a:pt x="6449660" y="238998"/>
                  <a:pt x="6449660" y="224761"/>
                </a:cubicBezTo>
                <a:cubicBezTo>
                  <a:pt x="6449660" y="217514"/>
                  <a:pt x="6449660" y="217514"/>
                  <a:pt x="6449660" y="209231"/>
                </a:cubicBezTo>
                <a:lnTo>
                  <a:pt x="6450099" y="209377"/>
                </a:lnTo>
                <a:lnTo>
                  <a:pt x="6455554" y="205381"/>
                </a:lnTo>
                <a:cubicBezTo>
                  <a:pt x="6459668" y="202367"/>
                  <a:pt x="6459668" y="202367"/>
                  <a:pt x="6459668" y="202367"/>
                </a:cubicBezTo>
                <a:cubicBezTo>
                  <a:pt x="6469420" y="202367"/>
                  <a:pt x="6459668" y="209511"/>
                  <a:pt x="6469420" y="202367"/>
                </a:cubicBezTo>
                <a:cubicBezTo>
                  <a:pt x="6479171" y="202367"/>
                  <a:pt x="6469420" y="195223"/>
                  <a:pt x="6479171" y="188079"/>
                </a:cubicBezTo>
                <a:cubicBezTo>
                  <a:pt x="6469420" y="188079"/>
                  <a:pt x="6469420" y="188079"/>
                  <a:pt x="6459668" y="195223"/>
                </a:cubicBezTo>
                <a:lnTo>
                  <a:pt x="6459661" y="195038"/>
                </a:lnTo>
                <a:lnTo>
                  <a:pt x="6458007" y="199235"/>
                </a:lnTo>
                <a:cubicBezTo>
                  <a:pt x="6454816" y="202329"/>
                  <a:pt x="6447523" y="202329"/>
                  <a:pt x="6440230" y="202329"/>
                </a:cubicBezTo>
                <a:cubicBezTo>
                  <a:pt x="6440230" y="198662"/>
                  <a:pt x="6440230" y="196828"/>
                  <a:pt x="6440230" y="195911"/>
                </a:cubicBezTo>
                <a:lnTo>
                  <a:pt x="6440230" y="195210"/>
                </a:lnTo>
                <a:lnTo>
                  <a:pt x="6440165" y="195223"/>
                </a:lnTo>
                <a:cubicBezTo>
                  <a:pt x="6440165" y="188079"/>
                  <a:pt x="6440165" y="173790"/>
                  <a:pt x="6420662" y="180935"/>
                </a:cubicBezTo>
                <a:cubicBezTo>
                  <a:pt x="6420662" y="180935"/>
                  <a:pt x="6420662" y="180935"/>
                  <a:pt x="6410910" y="180935"/>
                </a:cubicBezTo>
                <a:cubicBezTo>
                  <a:pt x="6410910" y="188079"/>
                  <a:pt x="6430413" y="195223"/>
                  <a:pt x="6420662" y="202367"/>
                </a:cubicBezTo>
                <a:cubicBezTo>
                  <a:pt x="6410910" y="202367"/>
                  <a:pt x="6410910" y="195223"/>
                  <a:pt x="6410910" y="195223"/>
                </a:cubicBezTo>
                <a:cubicBezTo>
                  <a:pt x="6410910" y="202367"/>
                  <a:pt x="6401158" y="202367"/>
                  <a:pt x="6401158" y="202367"/>
                </a:cubicBezTo>
                <a:cubicBezTo>
                  <a:pt x="6401158" y="206195"/>
                  <a:pt x="6402377" y="209511"/>
                  <a:pt x="6403901" y="212446"/>
                </a:cubicBezTo>
                <a:lnTo>
                  <a:pt x="6407346" y="218311"/>
                </a:lnTo>
                <a:lnTo>
                  <a:pt x="6410910" y="217676"/>
                </a:lnTo>
                <a:lnTo>
                  <a:pt x="6408180" y="219731"/>
                </a:lnTo>
                <a:lnTo>
                  <a:pt x="6408472" y="220228"/>
                </a:lnTo>
                <a:cubicBezTo>
                  <a:pt x="6410910" y="224820"/>
                  <a:pt x="6410910" y="228393"/>
                  <a:pt x="6401158" y="231965"/>
                </a:cubicBezTo>
                <a:cubicBezTo>
                  <a:pt x="6401158" y="226607"/>
                  <a:pt x="6401158" y="225267"/>
                  <a:pt x="6405272" y="221918"/>
                </a:cubicBezTo>
                <a:lnTo>
                  <a:pt x="6408180" y="219731"/>
                </a:lnTo>
                <a:lnTo>
                  <a:pt x="6407346" y="218311"/>
                </a:lnTo>
                <a:lnTo>
                  <a:pt x="6405272" y="218681"/>
                </a:lnTo>
                <a:cubicBezTo>
                  <a:pt x="6401158" y="220355"/>
                  <a:pt x="6401158" y="223035"/>
                  <a:pt x="6401158" y="217676"/>
                </a:cubicBezTo>
                <a:cubicBezTo>
                  <a:pt x="6401158" y="209511"/>
                  <a:pt x="6401158" y="202367"/>
                  <a:pt x="6391407" y="195223"/>
                </a:cubicBezTo>
                <a:lnTo>
                  <a:pt x="6395110" y="194438"/>
                </a:lnTo>
                <a:lnTo>
                  <a:pt x="6387402" y="193437"/>
                </a:lnTo>
                <a:lnTo>
                  <a:pt x="6380484" y="195763"/>
                </a:lnTo>
                <a:lnTo>
                  <a:pt x="6382004" y="199465"/>
                </a:lnTo>
                <a:cubicBezTo>
                  <a:pt x="6385138" y="202814"/>
                  <a:pt x="6391407" y="204153"/>
                  <a:pt x="6391407" y="209511"/>
                </a:cubicBezTo>
                <a:cubicBezTo>
                  <a:pt x="6380262" y="209511"/>
                  <a:pt x="6380262" y="209511"/>
                  <a:pt x="6380262" y="209511"/>
                </a:cubicBezTo>
                <a:cubicBezTo>
                  <a:pt x="6375386" y="209511"/>
                  <a:pt x="6372949" y="209511"/>
                  <a:pt x="6371730" y="210532"/>
                </a:cubicBezTo>
                <a:lnTo>
                  <a:pt x="6371604" y="210819"/>
                </a:lnTo>
                <a:lnTo>
                  <a:pt x="6376323" y="216464"/>
                </a:lnTo>
                <a:lnTo>
                  <a:pt x="6377670" y="218868"/>
                </a:lnTo>
                <a:lnTo>
                  <a:pt x="6377890" y="218904"/>
                </a:lnTo>
                <a:cubicBezTo>
                  <a:pt x="6385138" y="221249"/>
                  <a:pt x="6391407" y="226607"/>
                  <a:pt x="6391407" y="231965"/>
                </a:cubicBezTo>
                <a:cubicBezTo>
                  <a:pt x="6385834" y="231965"/>
                  <a:pt x="6383048" y="228393"/>
                  <a:pt x="6380436" y="223800"/>
                </a:cubicBezTo>
                <a:lnTo>
                  <a:pt x="6377670" y="218868"/>
                </a:lnTo>
                <a:lnTo>
                  <a:pt x="6370511" y="217676"/>
                </a:lnTo>
                <a:cubicBezTo>
                  <a:pt x="6370511" y="215635"/>
                  <a:pt x="6370511" y="214104"/>
                  <a:pt x="6370663" y="212956"/>
                </a:cubicBezTo>
                <a:lnTo>
                  <a:pt x="6371604" y="210819"/>
                </a:lnTo>
                <a:lnTo>
                  <a:pt x="6370511" y="209511"/>
                </a:lnTo>
                <a:cubicBezTo>
                  <a:pt x="6360759" y="217676"/>
                  <a:pt x="6370511" y="217676"/>
                  <a:pt x="6360759" y="224820"/>
                </a:cubicBezTo>
                <a:cubicBezTo>
                  <a:pt x="6360759" y="217676"/>
                  <a:pt x="6351007" y="217676"/>
                  <a:pt x="6351007" y="202367"/>
                </a:cubicBezTo>
                <a:cubicBezTo>
                  <a:pt x="6351007" y="202367"/>
                  <a:pt x="6341255" y="202367"/>
                  <a:pt x="6341255" y="195223"/>
                </a:cubicBezTo>
                <a:cubicBezTo>
                  <a:pt x="6333942" y="200581"/>
                  <a:pt x="6332113" y="205939"/>
                  <a:pt x="6331656" y="208283"/>
                </a:cubicBezTo>
                <a:lnTo>
                  <a:pt x="6331531" y="209295"/>
                </a:lnTo>
                <a:lnTo>
                  <a:pt x="6337151" y="210396"/>
                </a:lnTo>
                <a:cubicBezTo>
                  <a:pt x="6341848" y="212337"/>
                  <a:pt x="6343726" y="215443"/>
                  <a:pt x="6351240" y="209231"/>
                </a:cubicBezTo>
                <a:cubicBezTo>
                  <a:pt x="6351240" y="217514"/>
                  <a:pt x="6341222" y="217514"/>
                  <a:pt x="6341222" y="224761"/>
                </a:cubicBezTo>
                <a:cubicBezTo>
                  <a:pt x="6331203" y="217514"/>
                  <a:pt x="6331203" y="217514"/>
                  <a:pt x="6331203" y="217514"/>
                </a:cubicBezTo>
                <a:cubicBezTo>
                  <a:pt x="6331203" y="213372"/>
                  <a:pt x="6331203" y="211302"/>
                  <a:pt x="6331203" y="210266"/>
                </a:cubicBezTo>
                <a:lnTo>
                  <a:pt x="6331203" y="209511"/>
                </a:lnTo>
                <a:lnTo>
                  <a:pt x="6321752" y="209511"/>
                </a:lnTo>
                <a:cubicBezTo>
                  <a:pt x="6321752" y="217676"/>
                  <a:pt x="6321752" y="217676"/>
                  <a:pt x="6321752" y="217676"/>
                </a:cubicBezTo>
                <a:cubicBezTo>
                  <a:pt x="6321752" y="224820"/>
                  <a:pt x="6331504" y="224820"/>
                  <a:pt x="6331504" y="231965"/>
                </a:cubicBezTo>
                <a:cubicBezTo>
                  <a:pt x="6321752" y="231965"/>
                  <a:pt x="6321752" y="231965"/>
                  <a:pt x="6321752" y="231965"/>
                </a:cubicBezTo>
                <a:cubicBezTo>
                  <a:pt x="6321752" y="217676"/>
                  <a:pt x="6312001" y="209511"/>
                  <a:pt x="6321752" y="202367"/>
                </a:cubicBezTo>
                <a:cubicBezTo>
                  <a:pt x="6312001" y="202367"/>
                  <a:pt x="6312001" y="202367"/>
                  <a:pt x="6302249" y="202367"/>
                </a:cubicBezTo>
                <a:cubicBezTo>
                  <a:pt x="6302249" y="202367"/>
                  <a:pt x="6302249" y="195223"/>
                  <a:pt x="6312001" y="195223"/>
                </a:cubicBezTo>
                <a:cubicBezTo>
                  <a:pt x="6312001" y="195223"/>
                  <a:pt x="6312001" y="202367"/>
                  <a:pt x="6321752" y="202367"/>
                </a:cubicBezTo>
                <a:lnTo>
                  <a:pt x="6321780" y="202146"/>
                </a:lnTo>
                <a:lnTo>
                  <a:pt x="6321773" y="202329"/>
                </a:lnTo>
                <a:cubicBezTo>
                  <a:pt x="6331203" y="202329"/>
                  <a:pt x="6331203" y="194995"/>
                  <a:pt x="6331203" y="194995"/>
                </a:cubicBezTo>
                <a:cubicBezTo>
                  <a:pt x="6326488" y="194995"/>
                  <a:pt x="6324131" y="194995"/>
                  <a:pt x="6322952" y="195911"/>
                </a:cubicBezTo>
                <a:lnTo>
                  <a:pt x="6322412" y="197052"/>
                </a:lnTo>
                <a:lnTo>
                  <a:pt x="6322971" y="192544"/>
                </a:lnTo>
                <a:cubicBezTo>
                  <a:pt x="6324190" y="189865"/>
                  <a:pt x="6326628" y="188079"/>
                  <a:pt x="6331504" y="188079"/>
                </a:cubicBezTo>
                <a:cubicBezTo>
                  <a:pt x="6331504" y="180935"/>
                  <a:pt x="6321752" y="180935"/>
                  <a:pt x="6321752" y="180935"/>
                </a:cubicBezTo>
                <a:cubicBezTo>
                  <a:pt x="6321752" y="188079"/>
                  <a:pt x="6321752" y="188079"/>
                  <a:pt x="6312001" y="188079"/>
                </a:cubicBezTo>
                <a:cubicBezTo>
                  <a:pt x="6312001" y="188079"/>
                  <a:pt x="6312001" y="180935"/>
                  <a:pt x="6302249" y="188079"/>
                </a:cubicBezTo>
                <a:lnTo>
                  <a:pt x="6302005" y="188079"/>
                </a:lnTo>
                <a:lnTo>
                  <a:pt x="6303223" y="178156"/>
                </a:lnTo>
                <a:cubicBezTo>
                  <a:pt x="6304441" y="175447"/>
                  <a:pt x="6306879" y="173640"/>
                  <a:pt x="6311754" y="173640"/>
                </a:cubicBezTo>
                <a:cubicBezTo>
                  <a:pt x="6311754" y="173640"/>
                  <a:pt x="6302004" y="173640"/>
                  <a:pt x="6302004" y="166414"/>
                </a:cubicBezTo>
                <a:cubicBezTo>
                  <a:pt x="6290860" y="166414"/>
                  <a:pt x="6311754" y="159188"/>
                  <a:pt x="6290860" y="159188"/>
                </a:cubicBezTo>
                <a:cubicBezTo>
                  <a:pt x="6290860" y="159188"/>
                  <a:pt x="6302004" y="166414"/>
                  <a:pt x="6290860" y="166414"/>
                </a:cubicBezTo>
                <a:cubicBezTo>
                  <a:pt x="6290860" y="173640"/>
                  <a:pt x="6290860" y="173640"/>
                  <a:pt x="6302004" y="180866"/>
                </a:cubicBezTo>
                <a:cubicBezTo>
                  <a:pt x="6290860" y="180866"/>
                  <a:pt x="6290860" y="180866"/>
                  <a:pt x="6290860" y="180866"/>
                </a:cubicBezTo>
                <a:lnTo>
                  <a:pt x="6290871" y="180935"/>
                </a:lnTo>
                <a:lnTo>
                  <a:pt x="6281352" y="180935"/>
                </a:lnTo>
                <a:cubicBezTo>
                  <a:pt x="6281352" y="188079"/>
                  <a:pt x="6271601" y="188079"/>
                  <a:pt x="6271601" y="195223"/>
                </a:cubicBezTo>
                <a:cubicBezTo>
                  <a:pt x="6281352" y="195223"/>
                  <a:pt x="6281352" y="195223"/>
                  <a:pt x="6291104" y="195223"/>
                </a:cubicBezTo>
                <a:cubicBezTo>
                  <a:pt x="6281352" y="195223"/>
                  <a:pt x="6281352" y="202367"/>
                  <a:pt x="6281352" y="209511"/>
                </a:cubicBezTo>
                <a:cubicBezTo>
                  <a:pt x="6271601" y="202367"/>
                  <a:pt x="6281352" y="202367"/>
                  <a:pt x="6271601" y="202367"/>
                </a:cubicBezTo>
                <a:cubicBezTo>
                  <a:pt x="6261849" y="202367"/>
                  <a:pt x="6261849" y="202367"/>
                  <a:pt x="6261849" y="202367"/>
                </a:cubicBezTo>
                <a:cubicBezTo>
                  <a:pt x="6261849" y="195223"/>
                  <a:pt x="6261849" y="188079"/>
                  <a:pt x="6271601" y="188079"/>
                </a:cubicBezTo>
                <a:cubicBezTo>
                  <a:pt x="6261849" y="180935"/>
                  <a:pt x="6252098" y="188079"/>
                  <a:pt x="6242346" y="188079"/>
                </a:cubicBezTo>
                <a:cubicBezTo>
                  <a:pt x="6242346" y="195223"/>
                  <a:pt x="6242346" y="195223"/>
                  <a:pt x="6252098" y="202367"/>
                </a:cubicBezTo>
                <a:cubicBezTo>
                  <a:pt x="6242346" y="202367"/>
                  <a:pt x="6242346" y="202367"/>
                  <a:pt x="6232594" y="202367"/>
                </a:cubicBezTo>
                <a:cubicBezTo>
                  <a:pt x="6232594" y="204153"/>
                  <a:pt x="6232594" y="205493"/>
                  <a:pt x="6232594" y="206625"/>
                </a:cubicBezTo>
                <a:lnTo>
                  <a:pt x="6232594" y="209511"/>
                </a:lnTo>
                <a:cubicBezTo>
                  <a:pt x="6232594" y="209511"/>
                  <a:pt x="6232594" y="214104"/>
                  <a:pt x="6236708" y="216401"/>
                </a:cubicBezTo>
                <a:lnTo>
                  <a:pt x="6236795" y="216420"/>
                </a:lnTo>
                <a:lnTo>
                  <a:pt x="6236861" y="216401"/>
                </a:lnTo>
                <a:cubicBezTo>
                  <a:pt x="6238689" y="214104"/>
                  <a:pt x="6235032" y="209511"/>
                  <a:pt x="6242346" y="209511"/>
                </a:cubicBezTo>
                <a:cubicBezTo>
                  <a:pt x="6242346" y="217676"/>
                  <a:pt x="6242346" y="217676"/>
                  <a:pt x="6242346" y="217676"/>
                </a:cubicBezTo>
                <a:lnTo>
                  <a:pt x="6236795" y="216420"/>
                </a:lnTo>
                <a:lnTo>
                  <a:pt x="6232594" y="217676"/>
                </a:lnTo>
                <a:cubicBezTo>
                  <a:pt x="6232594" y="213594"/>
                  <a:pt x="6232594" y="211553"/>
                  <a:pt x="6232594" y="209639"/>
                </a:cubicBezTo>
                <a:lnTo>
                  <a:pt x="6232594" y="209511"/>
                </a:lnTo>
                <a:cubicBezTo>
                  <a:pt x="6222843" y="209511"/>
                  <a:pt x="6222843" y="209511"/>
                  <a:pt x="6222843" y="209511"/>
                </a:cubicBezTo>
                <a:cubicBezTo>
                  <a:pt x="6227719" y="213594"/>
                  <a:pt x="6227719" y="217421"/>
                  <a:pt x="6225281" y="220228"/>
                </a:cubicBezTo>
                <a:lnTo>
                  <a:pt x="6222843" y="221804"/>
                </a:lnTo>
                <a:lnTo>
                  <a:pt x="6222843" y="224820"/>
                </a:lnTo>
                <a:lnTo>
                  <a:pt x="6217977" y="223954"/>
                </a:lnTo>
                <a:lnTo>
                  <a:pt x="6213091" y="224820"/>
                </a:lnTo>
                <a:cubicBezTo>
                  <a:pt x="6213091" y="224820"/>
                  <a:pt x="6201946" y="224820"/>
                  <a:pt x="6192195" y="224820"/>
                </a:cubicBezTo>
                <a:cubicBezTo>
                  <a:pt x="6192195" y="231965"/>
                  <a:pt x="6192195" y="231965"/>
                  <a:pt x="6192195" y="231965"/>
                </a:cubicBezTo>
                <a:cubicBezTo>
                  <a:pt x="6182443" y="224820"/>
                  <a:pt x="6172691" y="231965"/>
                  <a:pt x="6172691" y="224820"/>
                </a:cubicBezTo>
                <a:cubicBezTo>
                  <a:pt x="6172691" y="224820"/>
                  <a:pt x="6172691" y="224820"/>
                  <a:pt x="6172691" y="217676"/>
                </a:cubicBezTo>
                <a:cubicBezTo>
                  <a:pt x="6182443" y="209511"/>
                  <a:pt x="6182443" y="202367"/>
                  <a:pt x="6201946" y="202367"/>
                </a:cubicBezTo>
                <a:cubicBezTo>
                  <a:pt x="6201946" y="202367"/>
                  <a:pt x="6201946" y="195223"/>
                  <a:pt x="6192195" y="195223"/>
                </a:cubicBezTo>
                <a:cubicBezTo>
                  <a:pt x="6192195" y="202367"/>
                  <a:pt x="6192195" y="202367"/>
                  <a:pt x="6192195" y="202367"/>
                </a:cubicBezTo>
                <a:cubicBezTo>
                  <a:pt x="6182443" y="202367"/>
                  <a:pt x="6182443" y="202367"/>
                  <a:pt x="6182443" y="202367"/>
                </a:cubicBezTo>
                <a:cubicBezTo>
                  <a:pt x="6182443" y="195223"/>
                  <a:pt x="6182443" y="195223"/>
                  <a:pt x="6182443" y="180935"/>
                </a:cubicBezTo>
                <a:cubicBezTo>
                  <a:pt x="6172691" y="188079"/>
                  <a:pt x="6172691" y="188079"/>
                  <a:pt x="6172691" y="188079"/>
                </a:cubicBezTo>
                <a:cubicBezTo>
                  <a:pt x="6172691" y="195223"/>
                  <a:pt x="6182443" y="188079"/>
                  <a:pt x="6172691" y="195223"/>
                </a:cubicBezTo>
                <a:cubicBezTo>
                  <a:pt x="6162940" y="195223"/>
                  <a:pt x="6153188" y="195223"/>
                  <a:pt x="6153188" y="202367"/>
                </a:cubicBezTo>
                <a:lnTo>
                  <a:pt x="6143501" y="202367"/>
                </a:lnTo>
                <a:lnTo>
                  <a:pt x="6143652" y="206455"/>
                </a:lnTo>
                <a:cubicBezTo>
                  <a:pt x="6144107" y="209466"/>
                  <a:pt x="6145931" y="209466"/>
                  <a:pt x="6153223" y="209466"/>
                </a:cubicBezTo>
                <a:cubicBezTo>
                  <a:pt x="6153223" y="213545"/>
                  <a:pt x="6150793" y="215584"/>
                  <a:pt x="6148361" y="216604"/>
                </a:cubicBezTo>
                <a:lnTo>
                  <a:pt x="6143559" y="217611"/>
                </a:lnTo>
                <a:lnTo>
                  <a:pt x="6143531" y="217710"/>
                </a:lnTo>
                <a:lnTo>
                  <a:pt x="6145019" y="221750"/>
                </a:lnTo>
                <a:cubicBezTo>
                  <a:pt x="6147754" y="224761"/>
                  <a:pt x="6153223" y="224761"/>
                  <a:pt x="6153223" y="224761"/>
                </a:cubicBezTo>
                <a:lnTo>
                  <a:pt x="6152929" y="224761"/>
                </a:lnTo>
                <a:cubicBezTo>
                  <a:pt x="6162653" y="224761"/>
                  <a:pt x="6152929" y="231664"/>
                  <a:pt x="6152929" y="231664"/>
                </a:cubicBezTo>
                <a:cubicBezTo>
                  <a:pt x="6143205" y="231664"/>
                  <a:pt x="6152929" y="231664"/>
                  <a:pt x="6143205" y="231664"/>
                </a:cubicBezTo>
                <a:cubicBezTo>
                  <a:pt x="6143205" y="229938"/>
                  <a:pt x="6143812" y="229076"/>
                  <a:pt x="6144724" y="228752"/>
                </a:cubicBezTo>
                <a:cubicBezTo>
                  <a:pt x="6147459" y="227781"/>
                  <a:pt x="6152929" y="231664"/>
                  <a:pt x="6152929" y="231664"/>
                </a:cubicBezTo>
                <a:cubicBezTo>
                  <a:pt x="6152929" y="224761"/>
                  <a:pt x="6152929" y="224761"/>
                  <a:pt x="6152929" y="224761"/>
                </a:cubicBezTo>
                <a:lnTo>
                  <a:pt x="6133775" y="224761"/>
                </a:lnTo>
                <a:cubicBezTo>
                  <a:pt x="6133775" y="224761"/>
                  <a:pt x="6133775" y="224761"/>
                  <a:pt x="6133775" y="217624"/>
                </a:cubicBezTo>
                <a:cubicBezTo>
                  <a:pt x="6138637" y="219408"/>
                  <a:pt x="6141676" y="219344"/>
                  <a:pt x="6143348" y="218357"/>
                </a:cubicBezTo>
                <a:lnTo>
                  <a:pt x="6143531" y="217710"/>
                </a:lnTo>
                <a:lnTo>
                  <a:pt x="6143499" y="217624"/>
                </a:lnTo>
                <a:lnTo>
                  <a:pt x="6143559" y="217611"/>
                </a:lnTo>
                <a:lnTo>
                  <a:pt x="6144715" y="213545"/>
                </a:lnTo>
                <a:cubicBezTo>
                  <a:pt x="6143499" y="209721"/>
                  <a:pt x="6138637" y="205897"/>
                  <a:pt x="6133775" y="209466"/>
                </a:cubicBezTo>
                <a:cubicBezTo>
                  <a:pt x="6133775" y="205897"/>
                  <a:pt x="6136206" y="204113"/>
                  <a:pt x="6138637" y="203221"/>
                </a:cubicBezTo>
                <a:lnTo>
                  <a:pt x="6143486" y="202331"/>
                </a:lnTo>
                <a:lnTo>
                  <a:pt x="6149074" y="198237"/>
                </a:lnTo>
                <a:cubicBezTo>
                  <a:pt x="6153188" y="195223"/>
                  <a:pt x="6153188" y="195223"/>
                  <a:pt x="6153188" y="195223"/>
                </a:cubicBezTo>
                <a:cubicBezTo>
                  <a:pt x="6143437" y="188079"/>
                  <a:pt x="6133685" y="188079"/>
                  <a:pt x="6123933" y="188079"/>
                </a:cubicBezTo>
                <a:cubicBezTo>
                  <a:pt x="6123933" y="195223"/>
                  <a:pt x="6123933" y="195223"/>
                  <a:pt x="6123933" y="195223"/>
                </a:cubicBezTo>
                <a:cubicBezTo>
                  <a:pt x="6114182" y="195223"/>
                  <a:pt x="6123933" y="195223"/>
                  <a:pt x="6123933" y="202367"/>
                </a:cubicBezTo>
                <a:cubicBezTo>
                  <a:pt x="6123933" y="209511"/>
                  <a:pt x="6133685" y="202367"/>
                  <a:pt x="6133685" y="209511"/>
                </a:cubicBezTo>
                <a:cubicBezTo>
                  <a:pt x="6123933" y="202367"/>
                  <a:pt x="6123933" y="217676"/>
                  <a:pt x="6114182" y="217676"/>
                </a:cubicBezTo>
                <a:lnTo>
                  <a:pt x="6112422" y="216709"/>
                </a:lnTo>
                <a:lnTo>
                  <a:pt x="6108244" y="214815"/>
                </a:lnTo>
                <a:lnTo>
                  <a:pt x="6103037" y="217676"/>
                </a:lnTo>
                <a:cubicBezTo>
                  <a:pt x="6103037" y="224820"/>
                  <a:pt x="6114182" y="217676"/>
                  <a:pt x="6103037" y="224820"/>
                </a:cubicBezTo>
                <a:cubicBezTo>
                  <a:pt x="6114182" y="224820"/>
                  <a:pt x="6114182" y="224820"/>
                  <a:pt x="6114182" y="224820"/>
                </a:cubicBezTo>
                <a:cubicBezTo>
                  <a:pt x="6123933" y="231965"/>
                  <a:pt x="6103037" y="231965"/>
                  <a:pt x="6093285" y="231965"/>
                </a:cubicBezTo>
                <a:cubicBezTo>
                  <a:pt x="6103037" y="231965"/>
                  <a:pt x="6103037" y="224820"/>
                  <a:pt x="6093285" y="224820"/>
                </a:cubicBezTo>
                <a:cubicBezTo>
                  <a:pt x="6083534" y="217676"/>
                  <a:pt x="6083534" y="224820"/>
                  <a:pt x="6083534" y="231965"/>
                </a:cubicBezTo>
                <a:cubicBezTo>
                  <a:pt x="6073782" y="224820"/>
                  <a:pt x="6073782" y="224820"/>
                  <a:pt x="6073782" y="224820"/>
                </a:cubicBezTo>
                <a:cubicBezTo>
                  <a:pt x="6073782" y="217676"/>
                  <a:pt x="6083534" y="217676"/>
                  <a:pt x="6083534" y="209511"/>
                </a:cubicBezTo>
                <a:cubicBezTo>
                  <a:pt x="6083534" y="209511"/>
                  <a:pt x="6089019" y="209511"/>
                  <a:pt x="6091762" y="206497"/>
                </a:cubicBezTo>
                <a:lnTo>
                  <a:pt x="6093240" y="202491"/>
                </a:lnTo>
                <a:lnTo>
                  <a:pt x="6094634" y="205331"/>
                </a:lnTo>
                <a:cubicBezTo>
                  <a:pt x="6097377" y="206661"/>
                  <a:pt x="6102862" y="204001"/>
                  <a:pt x="6102862" y="209321"/>
                </a:cubicBezTo>
                <a:cubicBezTo>
                  <a:pt x="6093111" y="209321"/>
                  <a:pt x="6093111" y="209321"/>
                  <a:pt x="6093111" y="217427"/>
                </a:cubicBezTo>
                <a:cubicBezTo>
                  <a:pt x="6093111" y="217427"/>
                  <a:pt x="6093111" y="217427"/>
                  <a:pt x="6102862" y="217427"/>
                </a:cubicBezTo>
                <a:cubicBezTo>
                  <a:pt x="6097986" y="213374"/>
                  <a:pt x="6097986" y="211348"/>
                  <a:pt x="6100598" y="211348"/>
                </a:cubicBezTo>
                <a:lnTo>
                  <a:pt x="6108244" y="214815"/>
                </a:lnTo>
                <a:lnTo>
                  <a:pt x="6108609" y="214614"/>
                </a:lnTo>
                <a:lnTo>
                  <a:pt x="6112422" y="216709"/>
                </a:lnTo>
                <a:lnTo>
                  <a:pt x="6114005" y="217427"/>
                </a:lnTo>
                <a:cubicBezTo>
                  <a:pt x="6102862" y="202228"/>
                  <a:pt x="6123756" y="202228"/>
                  <a:pt x="6114005" y="195135"/>
                </a:cubicBezTo>
                <a:cubicBezTo>
                  <a:pt x="6102862" y="195135"/>
                  <a:pt x="6102862" y="195135"/>
                  <a:pt x="6102862" y="195135"/>
                </a:cubicBezTo>
                <a:cubicBezTo>
                  <a:pt x="6111220" y="189815"/>
                  <a:pt x="6107041" y="188485"/>
                  <a:pt x="6109130" y="185160"/>
                </a:cubicBezTo>
                <a:lnTo>
                  <a:pt x="6109810" y="184573"/>
                </a:lnTo>
                <a:lnTo>
                  <a:pt x="6109826" y="184495"/>
                </a:lnTo>
                <a:cubicBezTo>
                  <a:pt x="6111220" y="182722"/>
                  <a:pt x="6114005" y="180949"/>
                  <a:pt x="6114005" y="180949"/>
                </a:cubicBezTo>
                <a:cubicBezTo>
                  <a:pt x="6114005" y="179175"/>
                  <a:pt x="6114005" y="177402"/>
                  <a:pt x="6114005" y="173856"/>
                </a:cubicBezTo>
                <a:cubicBezTo>
                  <a:pt x="6102862" y="173856"/>
                  <a:pt x="6102862" y="195135"/>
                  <a:pt x="6093111" y="188042"/>
                </a:cubicBezTo>
                <a:cubicBezTo>
                  <a:pt x="6093111" y="195135"/>
                  <a:pt x="6102862" y="202228"/>
                  <a:pt x="6102862" y="202228"/>
                </a:cubicBezTo>
                <a:cubicBezTo>
                  <a:pt x="6093111" y="202228"/>
                  <a:pt x="6093111" y="202228"/>
                  <a:pt x="6093111" y="202228"/>
                </a:cubicBezTo>
                <a:lnTo>
                  <a:pt x="6093188" y="202384"/>
                </a:lnTo>
                <a:lnTo>
                  <a:pt x="6087496" y="203372"/>
                </a:lnTo>
                <a:cubicBezTo>
                  <a:pt x="6082924" y="205046"/>
                  <a:pt x="6081096" y="207725"/>
                  <a:pt x="6073782" y="202367"/>
                </a:cubicBezTo>
                <a:cubicBezTo>
                  <a:pt x="6073782" y="209511"/>
                  <a:pt x="6073782" y="209511"/>
                  <a:pt x="6064030" y="209511"/>
                </a:cubicBezTo>
                <a:cubicBezTo>
                  <a:pt x="6073782" y="209511"/>
                  <a:pt x="6073782" y="209511"/>
                  <a:pt x="6073782" y="217676"/>
                </a:cubicBezTo>
                <a:cubicBezTo>
                  <a:pt x="6064030" y="217676"/>
                  <a:pt x="6073782" y="224820"/>
                  <a:pt x="6064030" y="217676"/>
                </a:cubicBezTo>
                <a:cubicBezTo>
                  <a:pt x="6054279" y="209511"/>
                  <a:pt x="6054279" y="209511"/>
                  <a:pt x="6054279" y="202367"/>
                </a:cubicBezTo>
                <a:cubicBezTo>
                  <a:pt x="6054279" y="202367"/>
                  <a:pt x="6034776" y="209511"/>
                  <a:pt x="6034776" y="195223"/>
                </a:cubicBezTo>
                <a:cubicBezTo>
                  <a:pt x="6044527" y="195223"/>
                  <a:pt x="6044527" y="195223"/>
                  <a:pt x="6044527" y="195223"/>
                </a:cubicBezTo>
                <a:cubicBezTo>
                  <a:pt x="6034776" y="195223"/>
                  <a:pt x="6044527" y="188079"/>
                  <a:pt x="6034776" y="188079"/>
                </a:cubicBezTo>
                <a:cubicBezTo>
                  <a:pt x="6034776" y="195223"/>
                  <a:pt x="6025024" y="188079"/>
                  <a:pt x="6025024" y="195223"/>
                </a:cubicBezTo>
                <a:cubicBezTo>
                  <a:pt x="6025024" y="202367"/>
                  <a:pt x="6025024" y="202367"/>
                  <a:pt x="6013879" y="202367"/>
                </a:cubicBezTo>
                <a:cubicBezTo>
                  <a:pt x="6025024" y="209511"/>
                  <a:pt x="6025024" y="202367"/>
                  <a:pt x="6025024" y="202367"/>
                </a:cubicBezTo>
                <a:cubicBezTo>
                  <a:pt x="6034776" y="209511"/>
                  <a:pt x="6013879" y="209511"/>
                  <a:pt x="6013879" y="209511"/>
                </a:cubicBezTo>
                <a:cubicBezTo>
                  <a:pt x="6013879" y="202367"/>
                  <a:pt x="6013879" y="202367"/>
                  <a:pt x="6013879" y="202367"/>
                </a:cubicBezTo>
                <a:cubicBezTo>
                  <a:pt x="6013879" y="195223"/>
                  <a:pt x="6013879" y="195223"/>
                  <a:pt x="6013879" y="195223"/>
                </a:cubicBezTo>
                <a:cubicBezTo>
                  <a:pt x="6013879" y="195223"/>
                  <a:pt x="6013879" y="195223"/>
                  <a:pt x="6004128" y="195223"/>
                </a:cubicBezTo>
                <a:cubicBezTo>
                  <a:pt x="5994376" y="195223"/>
                  <a:pt x="5994376" y="195223"/>
                  <a:pt x="5994376" y="195223"/>
                </a:cubicBezTo>
                <a:cubicBezTo>
                  <a:pt x="5984624" y="188079"/>
                  <a:pt x="5994376" y="188079"/>
                  <a:pt x="5994376" y="180935"/>
                </a:cubicBezTo>
                <a:cubicBezTo>
                  <a:pt x="5994376" y="188079"/>
                  <a:pt x="5984624" y="188079"/>
                  <a:pt x="5984624" y="188079"/>
                </a:cubicBezTo>
                <a:lnTo>
                  <a:pt x="5984624" y="166722"/>
                </a:lnTo>
                <a:lnTo>
                  <a:pt x="5984673" y="166666"/>
                </a:lnTo>
                <a:cubicBezTo>
                  <a:pt x="5984673" y="159475"/>
                  <a:pt x="5984673" y="159475"/>
                  <a:pt x="5984673" y="159475"/>
                </a:cubicBezTo>
                <a:cubicBezTo>
                  <a:pt x="5984673" y="152286"/>
                  <a:pt x="5974654" y="159475"/>
                  <a:pt x="5974654" y="152286"/>
                </a:cubicBezTo>
                <a:cubicBezTo>
                  <a:pt x="5974654" y="155881"/>
                  <a:pt x="5977159" y="161273"/>
                  <a:pt x="5979663" y="164868"/>
                </a:cubicBezTo>
                <a:lnTo>
                  <a:pt x="5982451" y="167778"/>
                </a:lnTo>
                <a:lnTo>
                  <a:pt x="5978834" y="169660"/>
                </a:lnTo>
                <a:cubicBezTo>
                  <a:pt x="5974263" y="170665"/>
                  <a:pt x="5972435" y="166646"/>
                  <a:pt x="5965121" y="166646"/>
                </a:cubicBezTo>
                <a:cubicBezTo>
                  <a:pt x="5974873" y="173790"/>
                  <a:pt x="5965121" y="173790"/>
                  <a:pt x="5965121" y="180935"/>
                </a:cubicBezTo>
                <a:cubicBezTo>
                  <a:pt x="5974873" y="173790"/>
                  <a:pt x="5974873" y="180935"/>
                  <a:pt x="5965121" y="188079"/>
                </a:cubicBezTo>
                <a:cubicBezTo>
                  <a:pt x="5965121" y="180935"/>
                  <a:pt x="5965121" y="180935"/>
                  <a:pt x="5965121" y="180935"/>
                </a:cubicBezTo>
                <a:cubicBezTo>
                  <a:pt x="5955369" y="180935"/>
                  <a:pt x="5955369" y="180935"/>
                  <a:pt x="5945617" y="180935"/>
                </a:cubicBezTo>
                <a:cubicBezTo>
                  <a:pt x="5945617" y="180935"/>
                  <a:pt x="5935866" y="180935"/>
                  <a:pt x="5935866" y="173790"/>
                </a:cubicBezTo>
                <a:cubicBezTo>
                  <a:pt x="5935866" y="180935"/>
                  <a:pt x="5935866" y="180935"/>
                  <a:pt x="5924721" y="180935"/>
                </a:cubicBezTo>
                <a:cubicBezTo>
                  <a:pt x="5924721" y="180935"/>
                  <a:pt x="5924721" y="180935"/>
                  <a:pt x="5924721" y="188079"/>
                </a:cubicBezTo>
                <a:cubicBezTo>
                  <a:pt x="5935866" y="188079"/>
                  <a:pt x="5935866" y="180935"/>
                  <a:pt x="5935866" y="180935"/>
                </a:cubicBezTo>
                <a:cubicBezTo>
                  <a:pt x="5935866" y="180935"/>
                  <a:pt x="5935866" y="180935"/>
                  <a:pt x="5935866" y="188079"/>
                </a:cubicBezTo>
                <a:cubicBezTo>
                  <a:pt x="5935866" y="188079"/>
                  <a:pt x="5935866" y="188079"/>
                  <a:pt x="5945617" y="188079"/>
                </a:cubicBezTo>
                <a:lnTo>
                  <a:pt x="5945622" y="188092"/>
                </a:lnTo>
                <a:lnTo>
                  <a:pt x="5955403" y="188092"/>
                </a:lnTo>
                <a:cubicBezTo>
                  <a:pt x="5965225" y="188092"/>
                  <a:pt x="5965225" y="195223"/>
                  <a:pt x="5965225" y="195223"/>
                </a:cubicBezTo>
                <a:cubicBezTo>
                  <a:pt x="5965225" y="202353"/>
                  <a:pt x="5955403" y="202353"/>
                  <a:pt x="5955403" y="209483"/>
                </a:cubicBezTo>
                <a:cubicBezTo>
                  <a:pt x="5955403" y="209483"/>
                  <a:pt x="5955403" y="209483"/>
                  <a:pt x="5965225" y="209483"/>
                </a:cubicBezTo>
                <a:cubicBezTo>
                  <a:pt x="5955403" y="209483"/>
                  <a:pt x="5955403" y="217632"/>
                  <a:pt x="5955403" y="217632"/>
                </a:cubicBezTo>
                <a:cubicBezTo>
                  <a:pt x="5955403" y="217632"/>
                  <a:pt x="5945580" y="217632"/>
                  <a:pt x="5945580" y="209483"/>
                </a:cubicBezTo>
                <a:cubicBezTo>
                  <a:pt x="5945580" y="209483"/>
                  <a:pt x="5945580" y="213303"/>
                  <a:pt x="5945580" y="216231"/>
                </a:cubicBezTo>
                <a:lnTo>
                  <a:pt x="5945580" y="217632"/>
                </a:lnTo>
                <a:cubicBezTo>
                  <a:pt x="5935758" y="217632"/>
                  <a:pt x="5945580" y="209483"/>
                  <a:pt x="5935758" y="209483"/>
                </a:cubicBezTo>
                <a:cubicBezTo>
                  <a:pt x="5955403" y="209483"/>
                  <a:pt x="5955403" y="202353"/>
                  <a:pt x="5955403" y="195223"/>
                </a:cubicBezTo>
                <a:cubicBezTo>
                  <a:pt x="5955403" y="195223"/>
                  <a:pt x="5955403" y="195223"/>
                  <a:pt x="5951259" y="192215"/>
                </a:cubicBezTo>
                <a:lnTo>
                  <a:pt x="5945635" y="188132"/>
                </a:lnTo>
                <a:lnTo>
                  <a:pt x="5946989" y="192321"/>
                </a:lnTo>
                <a:cubicBezTo>
                  <a:pt x="5949275" y="195670"/>
                  <a:pt x="5952931" y="197009"/>
                  <a:pt x="5945617" y="202367"/>
                </a:cubicBezTo>
                <a:cubicBezTo>
                  <a:pt x="5945617" y="195223"/>
                  <a:pt x="5945617" y="195223"/>
                  <a:pt x="5935866" y="195223"/>
                </a:cubicBezTo>
                <a:cubicBezTo>
                  <a:pt x="5945617" y="209511"/>
                  <a:pt x="5924721" y="209511"/>
                  <a:pt x="5924721" y="217676"/>
                </a:cubicBezTo>
                <a:cubicBezTo>
                  <a:pt x="5914970" y="202367"/>
                  <a:pt x="5914970" y="202367"/>
                  <a:pt x="5914970" y="202367"/>
                </a:cubicBezTo>
                <a:cubicBezTo>
                  <a:pt x="5924721" y="202367"/>
                  <a:pt x="5924721" y="209511"/>
                  <a:pt x="5924721" y="209511"/>
                </a:cubicBezTo>
                <a:cubicBezTo>
                  <a:pt x="5935866" y="209511"/>
                  <a:pt x="5924721" y="195223"/>
                  <a:pt x="5935866" y="195223"/>
                </a:cubicBezTo>
                <a:cubicBezTo>
                  <a:pt x="5924721" y="188079"/>
                  <a:pt x="5905218" y="195223"/>
                  <a:pt x="5905218" y="188079"/>
                </a:cubicBezTo>
                <a:cubicBezTo>
                  <a:pt x="5905218" y="188079"/>
                  <a:pt x="5902780" y="188079"/>
                  <a:pt x="5900342" y="188972"/>
                </a:cubicBezTo>
                <a:lnTo>
                  <a:pt x="5897597" y="190709"/>
                </a:lnTo>
                <a:lnTo>
                  <a:pt x="5897069" y="195223"/>
                </a:lnTo>
                <a:lnTo>
                  <a:pt x="5905218" y="195223"/>
                </a:lnTo>
                <a:cubicBezTo>
                  <a:pt x="5905218" y="202367"/>
                  <a:pt x="5905218" y="202367"/>
                  <a:pt x="5905218" y="202367"/>
                </a:cubicBezTo>
                <a:cubicBezTo>
                  <a:pt x="5900342" y="200581"/>
                  <a:pt x="5897904" y="198349"/>
                  <a:pt x="5896990" y="195893"/>
                </a:cubicBezTo>
                <a:lnTo>
                  <a:pt x="5897069" y="195223"/>
                </a:lnTo>
                <a:lnTo>
                  <a:pt x="5895467" y="195223"/>
                </a:lnTo>
                <a:cubicBezTo>
                  <a:pt x="5895467" y="193437"/>
                  <a:pt x="5896076" y="192097"/>
                  <a:pt x="5896990" y="191093"/>
                </a:cubicBezTo>
                <a:lnTo>
                  <a:pt x="5897597" y="190709"/>
                </a:lnTo>
                <a:lnTo>
                  <a:pt x="5897904" y="188079"/>
                </a:lnTo>
                <a:cubicBezTo>
                  <a:pt x="5900342" y="182721"/>
                  <a:pt x="5905218" y="177363"/>
                  <a:pt x="5905218" y="173790"/>
                </a:cubicBezTo>
                <a:cubicBezTo>
                  <a:pt x="5905218" y="180935"/>
                  <a:pt x="5895467" y="173790"/>
                  <a:pt x="5885715" y="180935"/>
                </a:cubicBezTo>
                <a:cubicBezTo>
                  <a:pt x="5885715" y="173790"/>
                  <a:pt x="5885715" y="173790"/>
                  <a:pt x="5885715" y="173790"/>
                </a:cubicBezTo>
                <a:cubicBezTo>
                  <a:pt x="5885715" y="173790"/>
                  <a:pt x="5885715" y="177809"/>
                  <a:pt x="5881601" y="179818"/>
                </a:cubicBezTo>
                <a:lnTo>
                  <a:pt x="5876231" y="180882"/>
                </a:lnTo>
                <a:lnTo>
                  <a:pt x="5876079" y="184998"/>
                </a:lnTo>
                <a:cubicBezTo>
                  <a:pt x="5875610" y="188092"/>
                  <a:pt x="5873731" y="188092"/>
                  <a:pt x="5866217" y="188092"/>
                </a:cubicBezTo>
                <a:cubicBezTo>
                  <a:pt x="5866217" y="180758"/>
                  <a:pt x="5866217" y="180758"/>
                  <a:pt x="5866217" y="180758"/>
                </a:cubicBezTo>
                <a:lnTo>
                  <a:pt x="5875941" y="180758"/>
                </a:lnTo>
                <a:lnTo>
                  <a:pt x="5874745" y="171111"/>
                </a:lnTo>
                <a:cubicBezTo>
                  <a:pt x="5873525" y="168432"/>
                  <a:pt x="5871088" y="166646"/>
                  <a:pt x="5866212" y="166646"/>
                </a:cubicBezTo>
                <a:cubicBezTo>
                  <a:pt x="5856460" y="173790"/>
                  <a:pt x="5866212" y="166646"/>
                  <a:pt x="5866212" y="173790"/>
                </a:cubicBezTo>
                <a:cubicBezTo>
                  <a:pt x="5856460" y="173790"/>
                  <a:pt x="5856460" y="180935"/>
                  <a:pt x="5856460" y="180935"/>
                </a:cubicBezTo>
                <a:cubicBezTo>
                  <a:pt x="5846708" y="180935"/>
                  <a:pt x="5846708" y="180935"/>
                  <a:pt x="5846708" y="173790"/>
                </a:cubicBezTo>
                <a:cubicBezTo>
                  <a:pt x="5856460" y="173790"/>
                  <a:pt x="5856460" y="166646"/>
                  <a:pt x="5866212" y="159502"/>
                </a:cubicBezTo>
                <a:cubicBezTo>
                  <a:pt x="5866212" y="166646"/>
                  <a:pt x="5866212" y="166646"/>
                  <a:pt x="5875963" y="166646"/>
                </a:cubicBezTo>
                <a:cubicBezTo>
                  <a:pt x="5885715" y="152358"/>
                  <a:pt x="5866212" y="152358"/>
                  <a:pt x="5866212" y="138069"/>
                </a:cubicBezTo>
                <a:cubicBezTo>
                  <a:pt x="5866212" y="145214"/>
                  <a:pt x="5856460" y="145214"/>
                  <a:pt x="5856460" y="145214"/>
                </a:cubicBezTo>
                <a:cubicBezTo>
                  <a:pt x="5856460" y="145214"/>
                  <a:pt x="5866212" y="145214"/>
                  <a:pt x="5866212" y="152358"/>
                </a:cubicBezTo>
                <a:cubicBezTo>
                  <a:pt x="5856460" y="145214"/>
                  <a:pt x="5846708" y="152358"/>
                  <a:pt x="5825812" y="152358"/>
                </a:cubicBezTo>
                <a:cubicBezTo>
                  <a:pt x="5825812" y="145214"/>
                  <a:pt x="5825812" y="145214"/>
                  <a:pt x="5825812" y="138069"/>
                </a:cubicBezTo>
                <a:cubicBezTo>
                  <a:pt x="5825812" y="145214"/>
                  <a:pt x="5816060" y="152358"/>
                  <a:pt x="5816060" y="159502"/>
                </a:cubicBezTo>
                <a:cubicBezTo>
                  <a:pt x="5816060" y="159502"/>
                  <a:pt x="5816060" y="152358"/>
                  <a:pt x="5806308" y="152358"/>
                </a:cubicBezTo>
                <a:cubicBezTo>
                  <a:pt x="5816060" y="152358"/>
                  <a:pt x="5816060" y="152358"/>
                  <a:pt x="5816060" y="152358"/>
                </a:cubicBezTo>
                <a:cubicBezTo>
                  <a:pt x="5806308" y="152358"/>
                  <a:pt x="5806308" y="145214"/>
                  <a:pt x="5796557" y="145214"/>
                </a:cubicBezTo>
                <a:cubicBezTo>
                  <a:pt x="5796557" y="152358"/>
                  <a:pt x="5796557" y="145214"/>
                  <a:pt x="5786805" y="145214"/>
                </a:cubicBezTo>
                <a:cubicBezTo>
                  <a:pt x="5777054" y="152358"/>
                  <a:pt x="5796557" y="152358"/>
                  <a:pt x="5786805" y="152358"/>
                </a:cubicBezTo>
                <a:cubicBezTo>
                  <a:pt x="5786805" y="155930"/>
                  <a:pt x="5784367" y="157716"/>
                  <a:pt x="5781929" y="158609"/>
                </a:cubicBezTo>
                <a:lnTo>
                  <a:pt x="5777250" y="159466"/>
                </a:lnTo>
                <a:lnTo>
                  <a:pt x="5778731" y="163519"/>
                </a:lnTo>
                <a:cubicBezTo>
                  <a:pt x="5781438" y="166522"/>
                  <a:pt x="5786852" y="166522"/>
                  <a:pt x="5786852" y="166522"/>
                </a:cubicBezTo>
                <a:cubicBezTo>
                  <a:pt x="5796478" y="166522"/>
                  <a:pt x="5796478" y="166522"/>
                  <a:pt x="5796478" y="166522"/>
                </a:cubicBezTo>
                <a:cubicBezTo>
                  <a:pt x="5796478" y="159404"/>
                  <a:pt x="5796478" y="152286"/>
                  <a:pt x="5796478" y="152286"/>
                </a:cubicBezTo>
                <a:cubicBezTo>
                  <a:pt x="5796478" y="159404"/>
                  <a:pt x="5796478" y="159404"/>
                  <a:pt x="5806104" y="159404"/>
                </a:cubicBezTo>
                <a:cubicBezTo>
                  <a:pt x="5806104" y="166522"/>
                  <a:pt x="5806104" y="166522"/>
                  <a:pt x="5796478" y="166522"/>
                </a:cubicBezTo>
                <a:cubicBezTo>
                  <a:pt x="5806104" y="166522"/>
                  <a:pt x="5806104" y="173640"/>
                  <a:pt x="5806104" y="173640"/>
                </a:cubicBezTo>
                <a:cubicBezTo>
                  <a:pt x="5796478" y="173640"/>
                  <a:pt x="5806104" y="180758"/>
                  <a:pt x="5796478" y="180758"/>
                </a:cubicBezTo>
                <a:cubicBezTo>
                  <a:pt x="5796478" y="173640"/>
                  <a:pt x="5806104" y="173640"/>
                  <a:pt x="5796478" y="166522"/>
                </a:cubicBezTo>
                <a:cubicBezTo>
                  <a:pt x="5796478" y="166522"/>
                  <a:pt x="5786852" y="173640"/>
                  <a:pt x="5786852" y="180758"/>
                </a:cubicBezTo>
                <a:cubicBezTo>
                  <a:pt x="5777227" y="180758"/>
                  <a:pt x="5777227" y="180758"/>
                  <a:pt x="5777227" y="173640"/>
                </a:cubicBezTo>
                <a:cubicBezTo>
                  <a:pt x="5777227" y="173640"/>
                  <a:pt x="5777227" y="173640"/>
                  <a:pt x="5777227" y="166522"/>
                </a:cubicBezTo>
                <a:cubicBezTo>
                  <a:pt x="5777227" y="162963"/>
                  <a:pt x="5777227" y="161183"/>
                  <a:pt x="5777227" y="160294"/>
                </a:cubicBezTo>
                <a:lnTo>
                  <a:pt x="5777227" y="159470"/>
                </a:lnTo>
                <a:lnTo>
                  <a:pt x="5777054" y="159502"/>
                </a:lnTo>
                <a:cubicBezTo>
                  <a:pt x="5777054" y="152358"/>
                  <a:pt x="5777054" y="152358"/>
                  <a:pt x="5777054" y="152358"/>
                </a:cubicBezTo>
                <a:cubicBezTo>
                  <a:pt x="5777054" y="152358"/>
                  <a:pt x="5767302" y="152358"/>
                  <a:pt x="5757550" y="159502"/>
                </a:cubicBezTo>
                <a:cubicBezTo>
                  <a:pt x="5767302" y="159502"/>
                  <a:pt x="5767302" y="152358"/>
                  <a:pt x="5767302" y="159502"/>
                </a:cubicBezTo>
                <a:cubicBezTo>
                  <a:pt x="5767302" y="159502"/>
                  <a:pt x="5767302" y="159502"/>
                  <a:pt x="5767302" y="166646"/>
                </a:cubicBezTo>
                <a:cubicBezTo>
                  <a:pt x="5777054" y="166646"/>
                  <a:pt x="5777054" y="166646"/>
                  <a:pt x="5777054" y="166646"/>
                </a:cubicBezTo>
                <a:cubicBezTo>
                  <a:pt x="5774616" y="168432"/>
                  <a:pt x="5772787" y="169325"/>
                  <a:pt x="5771416" y="169660"/>
                </a:cubicBezTo>
                <a:lnTo>
                  <a:pt x="5771344" y="169652"/>
                </a:lnTo>
                <a:lnTo>
                  <a:pt x="5770959" y="173790"/>
                </a:lnTo>
                <a:cubicBezTo>
                  <a:pt x="5769740" y="177363"/>
                  <a:pt x="5767302" y="180935"/>
                  <a:pt x="5767302" y="180935"/>
                </a:cubicBezTo>
                <a:cubicBezTo>
                  <a:pt x="5767302" y="173790"/>
                  <a:pt x="5767302" y="173790"/>
                  <a:pt x="5767302" y="173790"/>
                </a:cubicBezTo>
                <a:cubicBezTo>
                  <a:pt x="5747799" y="173790"/>
                  <a:pt x="5736654" y="180935"/>
                  <a:pt x="5726903" y="188079"/>
                </a:cubicBezTo>
                <a:cubicBezTo>
                  <a:pt x="5736654" y="180935"/>
                  <a:pt x="5726903" y="173790"/>
                  <a:pt x="5726903" y="159502"/>
                </a:cubicBezTo>
                <a:cubicBezTo>
                  <a:pt x="5736654" y="166646"/>
                  <a:pt x="5736654" y="159502"/>
                  <a:pt x="5736654" y="159502"/>
                </a:cubicBezTo>
                <a:cubicBezTo>
                  <a:pt x="5736654" y="166646"/>
                  <a:pt x="5736654" y="166646"/>
                  <a:pt x="5736654" y="166646"/>
                </a:cubicBezTo>
                <a:cubicBezTo>
                  <a:pt x="5747799" y="152358"/>
                  <a:pt x="5747799" y="145214"/>
                  <a:pt x="5747799" y="138069"/>
                </a:cubicBezTo>
                <a:cubicBezTo>
                  <a:pt x="5736654" y="138069"/>
                  <a:pt x="5736654" y="138069"/>
                  <a:pt x="5736654" y="138069"/>
                </a:cubicBezTo>
                <a:cubicBezTo>
                  <a:pt x="5747799" y="145214"/>
                  <a:pt x="5747799" y="152358"/>
                  <a:pt x="5736654" y="152358"/>
                </a:cubicBezTo>
                <a:cubicBezTo>
                  <a:pt x="5726903" y="152358"/>
                  <a:pt x="5726903" y="159502"/>
                  <a:pt x="5717151" y="159502"/>
                </a:cubicBezTo>
                <a:cubicBezTo>
                  <a:pt x="5717151" y="166646"/>
                  <a:pt x="5726903" y="166646"/>
                  <a:pt x="5726903" y="166646"/>
                </a:cubicBezTo>
                <a:cubicBezTo>
                  <a:pt x="5717151" y="173790"/>
                  <a:pt x="5717151" y="166646"/>
                  <a:pt x="5717151" y="173790"/>
                </a:cubicBezTo>
                <a:cubicBezTo>
                  <a:pt x="5707399" y="173790"/>
                  <a:pt x="5707399" y="180935"/>
                  <a:pt x="5707399" y="173790"/>
                </a:cubicBezTo>
                <a:cubicBezTo>
                  <a:pt x="5707399" y="166646"/>
                  <a:pt x="5707399" y="173790"/>
                  <a:pt x="5717151" y="173790"/>
                </a:cubicBezTo>
                <a:cubicBezTo>
                  <a:pt x="5717151" y="168432"/>
                  <a:pt x="5711666" y="167093"/>
                  <a:pt x="5708923" y="163744"/>
                </a:cubicBezTo>
                <a:lnTo>
                  <a:pt x="5707520" y="159838"/>
                </a:lnTo>
                <a:lnTo>
                  <a:pt x="5706120" y="163519"/>
                </a:lnTo>
                <a:cubicBezTo>
                  <a:pt x="5703302" y="166522"/>
                  <a:pt x="5697666" y="166522"/>
                  <a:pt x="5697666" y="166522"/>
                </a:cubicBezTo>
                <a:cubicBezTo>
                  <a:pt x="5697666" y="159404"/>
                  <a:pt x="5697666" y="159404"/>
                  <a:pt x="5697666" y="152286"/>
                </a:cubicBezTo>
                <a:cubicBezTo>
                  <a:pt x="5687942" y="145096"/>
                  <a:pt x="5697666" y="152286"/>
                  <a:pt x="5687942" y="152286"/>
                </a:cubicBezTo>
                <a:cubicBezTo>
                  <a:pt x="5687942" y="145096"/>
                  <a:pt x="5697666" y="137906"/>
                  <a:pt x="5678218" y="137906"/>
                </a:cubicBezTo>
                <a:cubicBezTo>
                  <a:pt x="5678218" y="130716"/>
                  <a:pt x="5687942" y="130716"/>
                  <a:pt x="5687942" y="130716"/>
                </a:cubicBezTo>
                <a:cubicBezTo>
                  <a:pt x="5697666" y="130716"/>
                  <a:pt x="5697666" y="145096"/>
                  <a:pt x="5697666" y="152286"/>
                </a:cubicBezTo>
                <a:cubicBezTo>
                  <a:pt x="5697666" y="159404"/>
                  <a:pt x="5707685" y="159404"/>
                  <a:pt x="5707685" y="159404"/>
                </a:cubicBezTo>
                <a:lnTo>
                  <a:pt x="5707665" y="159456"/>
                </a:lnTo>
                <a:lnTo>
                  <a:pt x="5714561" y="158274"/>
                </a:lnTo>
                <a:cubicBezTo>
                  <a:pt x="5721417" y="155930"/>
                  <a:pt x="5726903" y="150572"/>
                  <a:pt x="5726903" y="145214"/>
                </a:cubicBezTo>
                <a:cubicBezTo>
                  <a:pt x="5726903" y="145214"/>
                  <a:pt x="5721417" y="141195"/>
                  <a:pt x="5714561" y="139186"/>
                </a:cubicBezTo>
                <a:lnTo>
                  <a:pt x="5710305" y="138523"/>
                </a:lnTo>
                <a:lnTo>
                  <a:pt x="5708804" y="141980"/>
                </a:lnTo>
                <a:lnTo>
                  <a:pt x="5708923" y="142311"/>
                </a:lnTo>
                <a:cubicBezTo>
                  <a:pt x="5711666" y="145660"/>
                  <a:pt x="5717151" y="147000"/>
                  <a:pt x="5717151" y="152358"/>
                </a:cubicBezTo>
                <a:cubicBezTo>
                  <a:pt x="5707399" y="152358"/>
                  <a:pt x="5707399" y="152358"/>
                  <a:pt x="5707399" y="152358"/>
                </a:cubicBezTo>
                <a:cubicBezTo>
                  <a:pt x="5707399" y="145214"/>
                  <a:pt x="5697647" y="138069"/>
                  <a:pt x="5697647" y="138069"/>
                </a:cubicBezTo>
                <a:cubicBezTo>
                  <a:pt x="5707399" y="138069"/>
                  <a:pt x="5697647" y="138069"/>
                  <a:pt x="5707399" y="145214"/>
                </a:cubicBezTo>
                <a:lnTo>
                  <a:pt x="5708804" y="141980"/>
                </a:lnTo>
                <a:lnTo>
                  <a:pt x="5707399" y="138069"/>
                </a:lnTo>
                <a:lnTo>
                  <a:pt x="5710305" y="138523"/>
                </a:lnTo>
                <a:lnTo>
                  <a:pt x="5717151" y="122760"/>
                </a:lnTo>
                <a:cubicBezTo>
                  <a:pt x="5707399" y="122760"/>
                  <a:pt x="5707399" y="130925"/>
                  <a:pt x="5707399" y="130925"/>
                </a:cubicBezTo>
                <a:cubicBezTo>
                  <a:pt x="5707399" y="122760"/>
                  <a:pt x="5707399" y="115616"/>
                  <a:pt x="5697647" y="115616"/>
                </a:cubicBezTo>
                <a:close/>
                <a:moveTo>
                  <a:pt x="5736562" y="115616"/>
                </a:moveTo>
                <a:cubicBezTo>
                  <a:pt x="5736562" y="115616"/>
                  <a:pt x="5736562" y="115616"/>
                  <a:pt x="5727133" y="115616"/>
                </a:cubicBezTo>
                <a:cubicBezTo>
                  <a:pt x="5727133" y="122519"/>
                  <a:pt x="5727133" y="122519"/>
                  <a:pt x="5736562" y="122519"/>
                </a:cubicBezTo>
                <a:cubicBezTo>
                  <a:pt x="5736562" y="122519"/>
                  <a:pt x="5736562" y="122519"/>
                  <a:pt x="5736562" y="115616"/>
                </a:cubicBezTo>
                <a:close/>
                <a:moveTo>
                  <a:pt x="5786950" y="115616"/>
                </a:moveTo>
                <a:lnTo>
                  <a:pt x="5767208" y="115616"/>
                </a:lnTo>
                <a:lnTo>
                  <a:pt x="5757778" y="115616"/>
                </a:lnTo>
                <a:cubicBezTo>
                  <a:pt x="5757778" y="122663"/>
                  <a:pt x="5767502" y="122663"/>
                  <a:pt x="5777226" y="122663"/>
                </a:cubicBezTo>
                <a:cubicBezTo>
                  <a:pt x="5777226" y="122663"/>
                  <a:pt x="5777226" y="130716"/>
                  <a:pt x="5786950" y="130716"/>
                </a:cubicBezTo>
                <a:cubicBezTo>
                  <a:pt x="5786950" y="122663"/>
                  <a:pt x="5777226" y="122663"/>
                  <a:pt x="5786950" y="122663"/>
                </a:cubicBezTo>
                <a:cubicBezTo>
                  <a:pt x="5786950" y="122663"/>
                  <a:pt x="5786950" y="130716"/>
                  <a:pt x="5796674" y="130716"/>
                </a:cubicBezTo>
                <a:cubicBezTo>
                  <a:pt x="5796674" y="122663"/>
                  <a:pt x="5786950" y="122663"/>
                  <a:pt x="5786950" y="115616"/>
                </a:cubicBezTo>
                <a:close/>
                <a:moveTo>
                  <a:pt x="6133775" y="115616"/>
                </a:moveTo>
                <a:cubicBezTo>
                  <a:pt x="6123756" y="115616"/>
                  <a:pt x="6123756" y="115616"/>
                  <a:pt x="6123756" y="115616"/>
                </a:cubicBezTo>
                <a:cubicBezTo>
                  <a:pt x="6123756" y="122519"/>
                  <a:pt x="6123756" y="122519"/>
                  <a:pt x="6123756" y="122519"/>
                </a:cubicBezTo>
                <a:cubicBezTo>
                  <a:pt x="6133775" y="115616"/>
                  <a:pt x="6133775" y="115616"/>
                  <a:pt x="6133775" y="115616"/>
                </a:cubicBezTo>
                <a:close/>
                <a:moveTo>
                  <a:pt x="6589332" y="115616"/>
                </a:moveTo>
                <a:cubicBezTo>
                  <a:pt x="6579313" y="122663"/>
                  <a:pt x="6579313" y="122663"/>
                  <a:pt x="6579313" y="130716"/>
                </a:cubicBezTo>
                <a:cubicBezTo>
                  <a:pt x="6584322" y="130716"/>
                  <a:pt x="6584322" y="130716"/>
                  <a:pt x="6583070" y="130716"/>
                </a:cubicBezTo>
                <a:lnTo>
                  <a:pt x="6589332" y="130716"/>
                </a:lnTo>
                <a:cubicBezTo>
                  <a:pt x="6579313" y="130716"/>
                  <a:pt x="6579313" y="122663"/>
                  <a:pt x="6589332" y="115616"/>
                </a:cubicBezTo>
                <a:close/>
                <a:moveTo>
                  <a:pt x="6637657" y="115616"/>
                </a:moveTo>
                <a:cubicBezTo>
                  <a:pt x="6637657" y="122519"/>
                  <a:pt x="6637657" y="122519"/>
                  <a:pt x="6637657" y="122519"/>
                </a:cubicBezTo>
                <a:cubicBezTo>
                  <a:pt x="6647676" y="122519"/>
                  <a:pt x="6647676" y="122519"/>
                  <a:pt x="6637657" y="115616"/>
                </a:cubicBezTo>
                <a:close/>
                <a:moveTo>
                  <a:pt x="6657694" y="115616"/>
                </a:moveTo>
                <a:cubicBezTo>
                  <a:pt x="6657694" y="122663"/>
                  <a:pt x="6657694" y="122663"/>
                  <a:pt x="6657694" y="130716"/>
                </a:cubicBezTo>
                <a:cubicBezTo>
                  <a:pt x="6668302" y="130716"/>
                  <a:pt x="6657694" y="115616"/>
                  <a:pt x="6657694" y="115616"/>
                </a:cubicBezTo>
                <a:close/>
                <a:moveTo>
                  <a:pt x="6826244" y="115616"/>
                </a:moveTo>
                <a:cubicBezTo>
                  <a:pt x="6826244" y="122519"/>
                  <a:pt x="6826244" y="122519"/>
                  <a:pt x="6826244" y="122519"/>
                </a:cubicBezTo>
                <a:cubicBezTo>
                  <a:pt x="6835674" y="115616"/>
                  <a:pt x="6835674" y="115616"/>
                  <a:pt x="6826244" y="115616"/>
                </a:cubicBezTo>
                <a:close/>
                <a:moveTo>
                  <a:pt x="6994500" y="115616"/>
                </a:moveTo>
                <a:lnTo>
                  <a:pt x="6990178" y="120985"/>
                </a:lnTo>
                <a:lnTo>
                  <a:pt x="6996931" y="119068"/>
                </a:lnTo>
                <a:cubicBezTo>
                  <a:pt x="6999362" y="117342"/>
                  <a:pt x="6999362" y="115616"/>
                  <a:pt x="6994500" y="115616"/>
                </a:cubicBezTo>
                <a:close/>
                <a:moveTo>
                  <a:pt x="7420590" y="115616"/>
                </a:moveTo>
                <a:cubicBezTo>
                  <a:pt x="7410866" y="122754"/>
                  <a:pt x="7410866" y="138049"/>
                  <a:pt x="7430313" y="138049"/>
                </a:cubicBezTo>
                <a:cubicBezTo>
                  <a:pt x="7420590" y="130912"/>
                  <a:pt x="7430313" y="130912"/>
                  <a:pt x="7430313" y="122754"/>
                </a:cubicBezTo>
                <a:cubicBezTo>
                  <a:pt x="7430313" y="122754"/>
                  <a:pt x="7430313" y="115616"/>
                  <a:pt x="7420590" y="115616"/>
                </a:cubicBezTo>
                <a:close/>
                <a:moveTo>
                  <a:pt x="7498677" y="115616"/>
                </a:moveTo>
                <a:cubicBezTo>
                  <a:pt x="7489248" y="115616"/>
                  <a:pt x="7489248" y="115616"/>
                  <a:pt x="7489248" y="115616"/>
                </a:cubicBezTo>
                <a:cubicBezTo>
                  <a:pt x="7489248" y="122519"/>
                  <a:pt x="7489248" y="122519"/>
                  <a:pt x="7489248" y="122519"/>
                </a:cubicBezTo>
                <a:cubicBezTo>
                  <a:pt x="7489248" y="115616"/>
                  <a:pt x="7489248" y="115616"/>
                  <a:pt x="7498677" y="115616"/>
                </a:cubicBezTo>
                <a:close/>
                <a:moveTo>
                  <a:pt x="8132802" y="115616"/>
                </a:moveTo>
                <a:cubicBezTo>
                  <a:pt x="8132802" y="117378"/>
                  <a:pt x="8133392" y="119203"/>
                  <a:pt x="8134276" y="120823"/>
                </a:cubicBezTo>
                <a:lnTo>
                  <a:pt x="8135701" y="122572"/>
                </a:lnTo>
                <a:lnTo>
                  <a:pt x="8129925" y="119816"/>
                </a:lnTo>
                <a:cubicBezTo>
                  <a:pt x="8127646" y="118699"/>
                  <a:pt x="8125215" y="117378"/>
                  <a:pt x="8122784" y="115616"/>
                </a:cubicBezTo>
                <a:cubicBezTo>
                  <a:pt x="8122784" y="122663"/>
                  <a:pt x="8132508" y="122663"/>
                  <a:pt x="8132508" y="130716"/>
                </a:cubicBezTo>
                <a:cubicBezTo>
                  <a:pt x="8142232" y="122663"/>
                  <a:pt x="8132508" y="130716"/>
                  <a:pt x="8142232" y="130716"/>
                </a:cubicBezTo>
                <a:cubicBezTo>
                  <a:pt x="8142232" y="128703"/>
                  <a:pt x="8141624" y="127193"/>
                  <a:pt x="8140561" y="125950"/>
                </a:cubicBezTo>
                <a:lnTo>
                  <a:pt x="8140368" y="125811"/>
                </a:lnTo>
                <a:lnTo>
                  <a:pt x="8140758" y="125950"/>
                </a:lnTo>
                <a:cubicBezTo>
                  <a:pt x="8141643" y="125683"/>
                  <a:pt x="8142232" y="124676"/>
                  <a:pt x="8142232" y="122663"/>
                </a:cubicBezTo>
                <a:cubicBezTo>
                  <a:pt x="8142232" y="122663"/>
                  <a:pt x="8142232" y="115616"/>
                  <a:pt x="8132802" y="115616"/>
                </a:cubicBezTo>
                <a:close/>
                <a:moveTo>
                  <a:pt x="8330230" y="115616"/>
                </a:moveTo>
                <a:cubicBezTo>
                  <a:pt x="8341546" y="122519"/>
                  <a:pt x="8330230" y="115616"/>
                  <a:pt x="8330230" y="122519"/>
                </a:cubicBezTo>
                <a:cubicBezTo>
                  <a:pt x="8341546" y="122519"/>
                  <a:pt x="8341546" y="122519"/>
                  <a:pt x="8351447" y="122519"/>
                </a:cubicBezTo>
                <a:cubicBezTo>
                  <a:pt x="8341546" y="122519"/>
                  <a:pt x="8341546" y="115616"/>
                  <a:pt x="8330230" y="115616"/>
                </a:cubicBezTo>
                <a:close/>
                <a:moveTo>
                  <a:pt x="8360877" y="115616"/>
                </a:moveTo>
                <a:cubicBezTo>
                  <a:pt x="8360877" y="122663"/>
                  <a:pt x="8360877" y="122663"/>
                  <a:pt x="8360877" y="122663"/>
                </a:cubicBezTo>
                <a:cubicBezTo>
                  <a:pt x="8360877" y="122663"/>
                  <a:pt x="8360877" y="130716"/>
                  <a:pt x="8370896" y="130716"/>
                </a:cubicBezTo>
                <a:cubicBezTo>
                  <a:pt x="8370896" y="122663"/>
                  <a:pt x="8370896" y="115616"/>
                  <a:pt x="8360877" y="115616"/>
                </a:cubicBezTo>
                <a:close/>
                <a:moveTo>
                  <a:pt x="8707995" y="115616"/>
                </a:moveTo>
                <a:cubicBezTo>
                  <a:pt x="8707995" y="115616"/>
                  <a:pt x="8696799" y="115616"/>
                  <a:pt x="8696799" y="122519"/>
                </a:cubicBezTo>
                <a:cubicBezTo>
                  <a:pt x="8707995" y="122519"/>
                  <a:pt x="8707995" y="122519"/>
                  <a:pt x="8707995" y="122519"/>
                </a:cubicBezTo>
                <a:cubicBezTo>
                  <a:pt x="8707995" y="115616"/>
                  <a:pt x="8707995" y="115616"/>
                  <a:pt x="8707995" y="115616"/>
                </a:cubicBezTo>
                <a:close/>
                <a:moveTo>
                  <a:pt x="8737462" y="115616"/>
                </a:moveTo>
                <a:cubicBezTo>
                  <a:pt x="8737462" y="115616"/>
                  <a:pt x="8731827" y="124109"/>
                  <a:pt x="8733235" y="128356"/>
                </a:cubicBezTo>
                <a:lnTo>
                  <a:pt x="8733405" y="128451"/>
                </a:lnTo>
                <a:lnTo>
                  <a:pt x="8733705" y="126689"/>
                </a:lnTo>
                <a:cubicBezTo>
                  <a:pt x="8734957" y="124676"/>
                  <a:pt x="8737462" y="122662"/>
                  <a:pt x="8737462" y="122662"/>
                </a:cubicBezTo>
                <a:cubicBezTo>
                  <a:pt x="8737462" y="115616"/>
                  <a:pt x="8737462" y="115616"/>
                  <a:pt x="8737462" y="115616"/>
                </a:cubicBezTo>
                <a:close/>
                <a:moveTo>
                  <a:pt x="5569436" y="115329"/>
                </a:moveTo>
                <a:cubicBezTo>
                  <a:pt x="5569436" y="115329"/>
                  <a:pt x="5559696" y="122519"/>
                  <a:pt x="5569436" y="122519"/>
                </a:cubicBezTo>
                <a:cubicBezTo>
                  <a:pt x="5579177" y="122519"/>
                  <a:pt x="5569436" y="115329"/>
                  <a:pt x="5569436" y="115329"/>
                </a:cubicBezTo>
                <a:close/>
                <a:moveTo>
                  <a:pt x="1640713" y="113631"/>
                </a:moveTo>
                <a:cubicBezTo>
                  <a:pt x="1636948" y="113631"/>
                  <a:pt x="1631928" y="115468"/>
                  <a:pt x="1626909" y="119143"/>
                </a:cubicBezTo>
                <a:cubicBezTo>
                  <a:pt x="1626909" y="126492"/>
                  <a:pt x="1636948" y="119143"/>
                  <a:pt x="1646988" y="119143"/>
                </a:cubicBezTo>
                <a:cubicBezTo>
                  <a:pt x="1646988" y="115468"/>
                  <a:pt x="1644478" y="113631"/>
                  <a:pt x="1640713" y="113631"/>
                </a:cubicBezTo>
                <a:close/>
                <a:moveTo>
                  <a:pt x="10914989" y="113631"/>
                </a:moveTo>
                <a:cubicBezTo>
                  <a:pt x="10911224" y="113631"/>
                  <a:pt x="10906204" y="115468"/>
                  <a:pt x="10901184" y="119143"/>
                </a:cubicBezTo>
                <a:cubicBezTo>
                  <a:pt x="10901184" y="126492"/>
                  <a:pt x="10911224" y="119143"/>
                  <a:pt x="10921264" y="119143"/>
                </a:cubicBezTo>
                <a:cubicBezTo>
                  <a:pt x="10921264" y="115468"/>
                  <a:pt x="10918754" y="113631"/>
                  <a:pt x="10914989" y="113631"/>
                </a:cubicBezTo>
                <a:close/>
                <a:moveTo>
                  <a:pt x="5303712" y="112409"/>
                </a:moveTo>
                <a:lnTo>
                  <a:pt x="5305758" y="118070"/>
                </a:lnTo>
                <a:cubicBezTo>
                  <a:pt x="5306936" y="120739"/>
                  <a:pt x="5306936" y="122519"/>
                  <a:pt x="5302222" y="122519"/>
                </a:cubicBezTo>
                <a:cubicBezTo>
                  <a:pt x="5311651" y="122519"/>
                  <a:pt x="5311651" y="122519"/>
                  <a:pt x="5311651" y="122519"/>
                </a:cubicBezTo>
                <a:cubicBezTo>
                  <a:pt x="5311651" y="115401"/>
                  <a:pt x="5311651" y="115401"/>
                  <a:pt x="5311651" y="115401"/>
                </a:cubicBezTo>
                <a:cubicBezTo>
                  <a:pt x="5311651" y="115401"/>
                  <a:pt x="5309294" y="115401"/>
                  <a:pt x="5306936" y="114511"/>
                </a:cubicBezTo>
                <a:close/>
                <a:moveTo>
                  <a:pt x="6849974" y="112409"/>
                </a:moveTo>
                <a:cubicBezTo>
                  <a:pt x="6844815" y="111405"/>
                  <a:pt x="6842987" y="115420"/>
                  <a:pt x="6835674" y="115420"/>
                </a:cubicBezTo>
                <a:cubicBezTo>
                  <a:pt x="6835674" y="122558"/>
                  <a:pt x="6835674" y="130715"/>
                  <a:pt x="6845425" y="130715"/>
                </a:cubicBezTo>
                <a:cubicBezTo>
                  <a:pt x="6856568" y="130715"/>
                  <a:pt x="6845425" y="115420"/>
                  <a:pt x="6856568" y="122558"/>
                </a:cubicBezTo>
                <a:cubicBezTo>
                  <a:pt x="6856568" y="115420"/>
                  <a:pt x="6856568" y="115420"/>
                  <a:pt x="6856568" y="115420"/>
                </a:cubicBezTo>
                <a:cubicBezTo>
                  <a:pt x="6853783" y="113636"/>
                  <a:pt x="6851693" y="112744"/>
                  <a:pt x="6849974" y="112409"/>
                </a:cubicBezTo>
                <a:close/>
                <a:moveTo>
                  <a:pt x="8592017" y="112409"/>
                </a:moveTo>
                <a:cubicBezTo>
                  <a:pt x="8587458" y="111405"/>
                  <a:pt x="8585634" y="115420"/>
                  <a:pt x="8578342" y="115420"/>
                </a:cubicBezTo>
                <a:cubicBezTo>
                  <a:pt x="8578342" y="122558"/>
                  <a:pt x="8578342" y="130715"/>
                  <a:pt x="8588065" y="130715"/>
                </a:cubicBezTo>
                <a:cubicBezTo>
                  <a:pt x="8588065" y="122558"/>
                  <a:pt x="8588065" y="115420"/>
                  <a:pt x="8597790" y="115420"/>
                </a:cubicBezTo>
                <a:cubicBezTo>
                  <a:pt x="8595359" y="113636"/>
                  <a:pt x="8593536" y="112744"/>
                  <a:pt x="8592017" y="112409"/>
                </a:cubicBezTo>
                <a:close/>
                <a:moveTo>
                  <a:pt x="6613494" y="110116"/>
                </a:moveTo>
                <a:cubicBezTo>
                  <a:pt x="6611137" y="110116"/>
                  <a:pt x="6608780" y="111949"/>
                  <a:pt x="6608780" y="115616"/>
                </a:cubicBezTo>
                <a:cubicBezTo>
                  <a:pt x="6618209" y="115616"/>
                  <a:pt x="6618209" y="115616"/>
                  <a:pt x="6618209" y="115616"/>
                </a:cubicBezTo>
                <a:cubicBezTo>
                  <a:pt x="6618209" y="111949"/>
                  <a:pt x="6615852" y="110116"/>
                  <a:pt x="6613494" y="110116"/>
                </a:cubicBezTo>
                <a:close/>
                <a:moveTo>
                  <a:pt x="8403401" y="109428"/>
                </a:moveTo>
                <a:cubicBezTo>
                  <a:pt x="8401577" y="110116"/>
                  <a:pt x="8400363" y="111949"/>
                  <a:pt x="8400363" y="115616"/>
                </a:cubicBezTo>
                <a:cubicBezTo>
                  <a:pt x="8410086" y="108282"/>
                  <a:pt x="8410086" y="115616"/>
                  <a:pt x="8419811" y="115616"/>
                </a:cubicBezTo>
                <a:cubicBezTo>
                  <a:pt x="8419811" y="115616"/>
                  <a:pt x="8408871" y="107366"/>
                  <a:pt x="8403401" y="109428"/>
                </a:cubicBezTo>
                <a:close/>
                <a:moveTo>
                  <a:pt x="4935462" y="108282"/>
                </a:moveTo>
                <a:cubicBezTo>
                  <a:pt x="4935462" y="115401"/>
                  <a:pt x="4925637" y="122519"/>
                  <a:pt x="4935462" y="122519"/>
                </a:cubicBezTo>
                <a:cubicBezTo>
                  <a:pt x="4945289" y="115401"/>
                  <a:pt x="4945289" y="115401"/>
                  <a:pt x="4955104" y="122519"/>
                </a:cubicBezTo>
                <a:cubicBezTo>
                  <a:pt x="4955104" y="115401"/>
                  <a:pt x="4945289" y="108282"/>
                  <a:pt x="4935462" y="108282"/>
                </a:cubicBezTo>
                <a:close/>
                <a:moveTo>
                  <a:pt x="5024644" y="108282"/>
                </a:moveTo>
                <a:cubicBezTo>
                  <a:pt x="5014924" y="108282"/>
                  <a:pt x="5014924" y="108282"/>
                  <a:pt x="5014924" y="108282"/>
                </a:cubicBezTo>
                <a:cubicBezTo>
                  <a:pt x="5005196" y="115616"/>
                  <a:pt x="5024644" y="108282"/>
                  <a:pt x="5024644" y="108282"/>
                </a:cubicBezTo>
                <a:close/>
                <a:moveTo>
                  <a:pt x="5073559" y="108282"/>
                </a:moveTo>
                <a:cubicBezTo>
                  <a:pt x="5063541" y="108282"/>
                  <a:pt x="5063541" y="108282"/>
                  <a:pt x="5063541" y="108282"/>
                </a:cubicBezTo>
                <a:cubicBezTo>
                  <a:pt x="5063541" y="115401"/>
                  <a:pt x="5063541" y="122519"/>
                  <a:pt x="5073559" y="122519"/>
                </a:cubicBezTo>
                <a:cubicBezTo>
                  <a:pt x="5073559" y="115401"/>
                  <a:pt x="5073559" y="115401"/>
                  <a:pt x="5073559" y="108282"/>
                </a:cubicBezTo>
                <a:close/>
                <a:moveTo>
                  <a:pt x="5104213" y="108282"/>
                </a:moveTo>
                <a:cubicBezTo>
                  <a:pt x="5094193" y="108282"/>
                  <a:pt x="5094193" y="108282"/>
                  <a:pt x="5094193" y="108282"/>
                </a:cubicBezTo>
                <a:cubicBezTo>
                  <a:pt x="5094193" y="108282"/>
                  <a:pt x="5104213" y="115616"/>
                  <a:pt x="5104213" y="108282"/>
                </a:cubicBezTo>
                <a:close/>
                <a:moveTo>
                  <a:pt x="5114223" y="108282"/>
                </a:moveTo>
                <a:cubicBezTo>
                  <a:pt x="5114223" y="115616"/>
                  <a:pt x="5114223" y="115616"/>
                  <a:pt x="5114223" y="115616"/>
                </a:cubicBezTo>
                <a:cubicBezTo>
                  <a:pt x="5123952" y="115616"/>
                  <a:pt x="5123952" y="115616"/>
                  <a:pt x="5123952" y="115616"/>
                </a:cubicBezTo>
                <a:cubicBezTo>
                  <a:pt x="5133672" y="108282"/>
                  <a:pt x="5123952" y="108282"/>
                  <a:pt x="5114223" y="108282"/>
                </a:cubicBezTo>
                <a:close/>
                <a:moveTo>
                  <a:pt x="5143101" y="108282"/>
                </a:moveTo>
                <a:cubicBezTo>
                  <a:pt x="5143101" y="108282"/>
                  <a:pt x="5133671" y="108282"/>
                  <a:pt x="5133671" y="115616"/>
                </a:cubicBezTo>
                <a:cubicBezTo>
                  <a:pt x="5143101" y="115616"/>
                  <a:pt x="5143101" y="108282"/>
                  <a:pt x="5143101" y="108282"/>
                </a:cubicBezTo>
                <a:close/>
                <a:moveTo>
                  <a:pt x="5212642" y="108282"/>
                </a:moveTo>
                <a:cubicBezTo>
                  <a:pt x="5212642" y="108282"/>
                  <a:pt x="5203213" y="108282"/>
                  <a:pt x="5203213" y="115401"/>
                </a:cubicBezTo>
                <a:cubicBezTo>
                  <a:pt x="5212642" y="108282"/>
                  <a:pt x="5212642" y="122519"/>
                  <a:pt x="5212642" y="122519"/>
                </a:cubicBezTo>
                <a:cubicBezTo>
                  <a:pt x="5212642" y="115401"/>
                  <a:pt x="5212642" y="108282"/>
                  <a:pt x="5212642" y="108282"/>
                </a:cubicBezTo>
                <a:close/>
                <a:moveTo>
                  <a:pt x="5302222" y="108282"/>
                </a:moveTo>
                <a:cubicBezTo>
                  <a:pt x="5302222" y="110062"/>
                  <a:pt x="5302811" y="111397"/>
                  <a:pt x="5303695" y="112398"/>
                </a:cubicBezTo>
                <a:lnTo>
                  <a:pt x="5303712" y="112409"/>
                </a:lnTo>
                <a:close/>
                <a:moveTo>
                  <a:pt x="5529116" y="108282"/>
                </a:moveTo>
                <a:cubicBezTo>
                  <a:pt x="5519097" y="108282"/>
                  <a:pt x="5519097" y="108282"/>
                  <a:pt x="5519097" y="108282"/>
                </a:cubicBezTo>
                <a:cubicBezTo>
                  <a:pt x="5519097" y="108282"/>
                  <a:pt x="5519097" y="108282"/>
                  <a:pt x="5519097" y="115616"/>
                </a:cubicBezTo>
                <a:cubicBezTo>
                  <a:pt x="5529116" y="115616"/>
                  <a:pt x="5529116" y="108282"/>
                  <a:pt x="5529116" y="108282"/>
                </a:cubicBezTo>
                <a:close/>
                <a:moveTo>
                  <a:pt x="5628124" y="108282"/>
                </a:moveTo>
                <a:cubicBezTo>
                  <a:pt x="5618400" y="108282"/>
                  <a:pt x="5608676" y="115616"/>
                  <a:pt x="5618400" y="115616"/>
                </a:cubicBezTo>
                <a:cubicBezTo>
                  <a:pt x="5618400" y="115616"/>
                  <a:pt x="5618400" y="108282"/>
                  <a:pt x="5628124" y="108282"/>
                </a:cubicBezTo>
                <a:close/>
                <a:moveTo>
                  <a:pt x="5658770" y="108282"/>
                </a:moveTo>
                <a:cubicBezTo>
                  <a:pt x="5647455" y="108282"/>
                  <a:pt x="5637554" y="108282"/>
                  <a:pt x="5637554" y="115616"/>
                </a:cubicBezTo>
                <a:cubicBezTo>
                  <a:pt x="5647455" y="115616"/>
                  <a:pt x="5647455" y="108282"/>
                  <a:pt x="5658770" y="108282"/>
                </a:cubicBezTo>
                <a:close/>
                <a:moveTo>
                  <a:pt x="5747877" y="108282"/>
                </a:moveTo>
                <a:cubicBezTo>
                  <a:pt x="5757778" y="115401"/>
                  <a:pt x="5736562" y="108282"/>
                  <a:pt x="5736562" y="115401"/>
                </a:cubicBezTo>
                <a:cubicBezTo>
                  <a:pt x="5747877" y="115401"/>
                  <a:pt x="5747877" y="122519"/>
                  <a:pt x="5757778" y="122519"/>
                </a:cubicBezTo>
                <a:cubicBezTo>
                  <a:pt x="5757778" y="115401"/>
                  <a:pt x="5757778" y="108282"/>
                  <a:pt x="5747877" y="108282"/>
                </a:cubicBezTo>
                <a:close/>
                <a:moveTo>
                  <a:pt x="5876235" y="108282"/>
                </a:moveTo>
                <a:cubicBezTo>
                  <a:pt x="5876235" y="115616"/>
                  <a:pt x="5876235" y="115616"/>
                  <a:pt x="5885664" y="115616"/>
                </a:cubicBezTo>
                <a:cubicBezTo>
                  <a:pt x="5885664" y="108282"/>
                  <a:pt x="5885664" y="108282"/>
                  <a:pt x="5876235" y="108282"/>
                </a:cubicBezTo>
                <a:close/>
                <a:moveTo>
                  <a:pt x="6064233" y="108282"/>
                </a:moveTo>
                <a:cubicBezTo>
                  <a:pt x="6054509" y="108282"/>
                  <a:pt x="6054509" y="108282"/>
                  <a:pt x="6044785" y="108282"/>
                </a:cubicBezTo>
                <a:cubicBezTo>
                  <a:pt x="6044785" y="115616"/>
                  <a:pt x="6054509" y="115616"/>
                  <a:pt x="6054509" y="115616"/>
                </a:cubicBezTo>
                <a:cubicBezTo>
                  <a:pt x="6054509" y="115616"/>
                  <a:pt x="6064233" y="115616"/>
                  <a:pt x="6064233" y="108282"/>
                </a:cubicBezTo>
                <a:close/>
                <a:moveTo>
                  <a:pt x="6073663" y="108282"/>
                </a:moveTo>
                <a:cubicBezTo>
                  <a:pt x="6073663" y="115616"/>
                  <a:pt x="6073663" y="115616"/>
                  <a:pt x="6073663" y="115616"/>
                </a:cubicBezTo>
                <a:cubicBezTo>
                  <a:pt x="6083681" y="115616"/>
                  <a:pt x="6083681" y="115616"/>
                  <a:pt x="6083681" y="115616"/>
                </a:cubicBezTo>
                <a:cubicBezTo>
                  <a:pt x="6083681" y="115616"/>
                  <a:pt x="6083681" y="108282"/>
                  <a:pt x="6073663" y="108282"/>
                </a:cubicBezTo>
                <a:close/>
                <a:moveTo>
                  <a:pt x="6499752" y="108282"/>
                </a:moveTo>
                <a:cubicBezTo>
                  <a:pt x="6490323" y="108282"/>
                  <a:pt x="6490323" y="115401"/>
                  <a:pt x="6490323" y="115401"/>
                </a:cubicBezTo>
                <a:cubicBezTo>
                  <a:pt x="6490323" y="122519"/>
                  <a:pt x="6499752" y="115401"/>
                  <a:pt x="6499752" y="108282"/>
                </a:cubicBezTo>
                <a:close/>
                <a:moveTo>
                  <a:pt x="6637657" y="108282"/>
                </a:moveTo>
                <a:cubicBezTo>
                  <a:pt x="6628227" y="108282"/>
                  <a:pt x="6628227" y="108282"/>
                  <a:pt x="6628227" y="108282"/>
                </a:cubicBezTo>
                <a:cubicBezTo>
                  <a:pt x="6628227" y="108282"/>
                  <a:pt x="6628227" y="108282"/>
                  <a:pt x="6628227" y="115616"/>
                </a:cubicBezTo>
                <a:cubicBezTo>
                  <a:pt x="6628227" y="108282"/>
                  <a:pt x="6637657" y="108282"/>
                  <a:pt x="6637657" y="108282"/>
                </a:cubicBezTo>
                <a:close/>
                <a:moveTo>
                  <a:pt x="6668302" y="108282"/>
                </a:moveTo>
                <a:cubicBezTo>
                  <a:pt x="6678321" y="115401"/>
                  <a:pt x="6668302" y="115401"/>
                  <a:pt x="6668302" y="122519"/>
                </a:cubicBezTo>
                <a:cubicBezTo>
                  <a:pt x="6678321" y="122519"/>
                  <a:pt x="6678321" y="108282"/>
                  <a:pt x="6668302" y="108282"/>
                </a:cubicBezTo>
                <a:close/>
                <a:moveTo>
                  <a:pt x="6717217" y="108282"/>
                </a:moveTo>
                <a:cubicBezTo>
                  <a:pt x="6727236" y="115401"/>
                  <a:pt x="6717217" y="122519"/>
                  <a:pt x="6727236" y="122519"/>
                </a:cubicBezTo>
                <a:cubicBezTo>
                  <a:pt x="6727236" y="115401"/>
                  <a:pt x="6727236" y="108282"/>
                  <a:pt x="6717217" y="108282"/>
                </a:cubicBezTo>
                <a:close/>
                <a:moveTo>
                  <a:pt x="6856568" y="108282"/>
                </a:moveTo>
                <a:cubicBezTo>
                  <a:pt x="6856568" y="108282"/>
                  <a:pt x="6856568" y="108282"/>
                  <a:pt x="6856568" y="115420"/>
                </a:cubicBezTo>
                <a:cubicBezTo>
                  <a:pt x="6866319" y="115420"/>
                  <a:pt x="6866319" y="115420"/>
                  <a:pt x="6866319" y="115420"/>
                </a:cubicBezTo>
                <a:cubicBezTo>
                  <a:pt x="6866319" y="108282"/>
                  <a:pt x="6856568" y="108282"/>
                  <a:pt x="6856568" y="108282"/>
                </a:cubicBezTo>
                <a:close/>
                <a:moveTo>
                  <a:pt x="6905215" y="108282"/>
                </a:moveTo>
                <a:cubicBezTo>
                  <a:pt x="6905215" y="108282"/>
                  <a:pt x="6902858" y="110062"/>
                  <a:pt x="6900501" y="112732"/>
                </a:cubicBezTo>
                <a:lnTo>
                  <a:pt x="6897395" y="119180"/>
                </a:lnTo>
                <a:lnTo>
                  <a:pt x="6893033" y="116843"/>
                </a:lnTo>
                <a:cubicBezTo>
                  <a:pt x="6890777" y="116057"/>
                  <a:pt x="6888371" y="115616"/>
                  <a:pt x="6885964" y="115616"/>
                </a:cubicBezTo>
                <a:cubicBezTo>
                  <a:pt x="6876338" y="122663"/>
                  <a:pt x="6895590" y="130716"/>
                  <a:pt x="6905216" y="130716"/>
                </a:cubicBezTo>
                <a:cubicBezTo>
                  <a:pt x="6905216" y="126689"/>
                  <a:pt x="6902810" y="122915"/>
                  <a:pt x="6899200" y="120146"/>
                </a:cubicBezTo>
                <a:lnTo>
                  <a:pt x="6898991" y="120034"/>
                </a:lnTo>
                <a:lnTo>
                  <a:pt x="6901237" y="118293"/>
                </a:lnTo>
                <a:cubicBezTo>
                  <a:pt x="6905215" y="114956"/>
                  <a:pt x="6905215" y="113621"/>
                  <a:pt x="6905215" y="108282"/>
                </a:cubicBezTo>
                <a:close/>
                <a:moveTo>
                  <a:pt x="7044888" y="108282"/>
                </a:moveTo>
                <a:cubicBezTo>
                  <a:pt x="7033573" y="108282"/>
                  <a:pt x="7033573" y="108282"/>
                  <a:pt x="7023672" y="115401"/>
                </a:cubicBezTo>
                <a:cubicBezTo>
                  <a:pt x="7023672" y="115401"/>
                  <a:pt x="7033573" y="122519"/>
                  <a:pt x="7044888" y="122519"/>
                </a:cubicBezTo>
                <a:cubicBezTo>
                  <a:pt x="7044888" y="115401"/>
                  <a:pt x="7044888" y="115401"/>
                  <a:pt x="7044888" y="108282"/>
                </a:cubicBezTo>
                <a:close/>
                <a:moveTo>
                  <a:pt x="8686780" y="108282"/>
                </a:moveTo>
                <a:cubicBezTo>
                  <a:pt x="8677350" y="108282"/>
                  <a:pt x="8686780" y="115616"/>
                  <a:pt x="8686780" y="115616"/>
                </a:cubicBezTo>
                <a:cubicBezTo>
                  <a:pt x="8686780" y="108282"/>
                  <a:pt x="8686780" y="108282"/>
                  <a:pt x="8686780" y="108282"/>
                </a:cubicBezTo>
                <a:close/>
                <a:moveTo>
                  <a:pt x="5441485" y="105514"/>
                </a:moveTo>
                <a:lnTo>
                  <a:pt x="5439319" y="106270"/>
                </a:lnTo>
                <a:lnTo>
                  <a:pt x="5439832" y="106449"/>
                </a:lnTo>
                <a:close/>
                <a:moveTo>
                  <a:pt x="5267350" y="105105"/>
                </a:moveTo>
                <a:cubicBezTo>
                  <a:pt x="5265941" y="105442"/>
                  <a:pt x="5264062" y="106341"/>
                  <a:pt x="5261558" y="108139"/>
                </a:cubicBezTo>
                <a:cubicBezTo>
                  <a:pt x="5261558" y="115329"/>
                  <a:pt x="5261558" y="122519"/>
                  <a:pt x="5271576" y="122519"/>
                </a:cubicBezTo>
                <a:cubicBezTo>
                  <a:pt x="5271576" y="122519"/>
                  <a:pt x="5271576" y="115329"/>
                  <a:pt x="5271576" y="108139"/>
                </a:cubicBezTo>
                <a:cubicBezTo>
                  <a:pt x="5271576" y="108139"/>
                  <a:pt x="5271576" y="104094"/>
                  <a:pt x="5267350" y="105105"/>
                </a:cubicBezTo>
                <a:close/>
                <a:moveTo>
                  <a:pt x="982553" y="104223"/>
                </a:moveTo>
                <a:cubicBezTo>
                  <a:pt x="982553" y="111793"/>
                  <a:pt x="982553" y="111793"/>
                  <a:pt x="992288" y="119365"/>
                </a:cubicBezTo>
                <a:cubicBezTo>
                  <a:pt x="992288" y="111793"/>
                  <a:pt x="992288" y="104223"/>
                  <a:pt x="982553" y="104223"/>
                </a:cubicBezTo>
                <a:close/>
                <a:moveTo>
                  <a:pt x="1626605" y="104223"/>
                </a:moveTo>
                <a:cubicBezTo>
                  <a:pt x="1626605" y="111793"/>
                  <a:pt x="1616565" y="111793"/>
                  <a:pt x="1616565" y="104223"/>
                </a:cubicBezTo>
                <a:cubicBezTo>
                  <a:pt x="1616565" y="111793"/>
                  <a:pt x="1626605" y="111793"/>
                  <a:pt x="1626605" y="119365"/>
                </a:cubicBezTo>
                <a:cubicBezTo>
                  <a:pt x="1626605" y="119365"/>
                  <a:pt x="1636644" y="104223"/>
                  <a:pt x="1626605" y="104223"/>
                </a:cubicBezTo>
                <a:close/>
                <a:moveTo>
                  <a:pt x="10256829" y="104223"/>
                </a:moveTo>
                <a:cubicBezTo>
                  <a:pt x="10256829" y="111793"/>
                  <a:pt x="10256829" y="111793"/>
                  <a:pt x="10266564" y="119365"/>
                </a:cubicBezTo>
                <a:cubicBezTo>
                  <a:pt x="10266564" y="111793"/>
                  <a:pt x="10266564" y="104223"/>
                  <a:pt x="10256829" y="104223"/>
                </a:cubicBezTo>
                <a:close/>
                <a:moveTo>
                  <a:pt x="10900880" y="104223"/>
                </a:moveTo>
                <a:cubicBezTo>
                  <a:pt x="10900880" y="111793"/>
                  <a:pt x="10890841" y="111793"/>
                  <a:pt x="10890841" y="104223"/>
                </a:cubicBezTo>
                <a:cubicBezTo>
                  <a:pt x="10890841" y="111793"/>
                  <a:pt x="10900880" y="111793"/>
                  <a:pt x="10900880" y="119365"/>
                </a:cubicBezTo>
                <a:cubicBezTo>
                  <a:pt x="10900880" y="119365"/>
                  <a:pt x="10910920" y="104223"/>
                  <a:pt x="10900880" y="104223"/>
                </a:cubicBezTo>
                <a:close/>
                <a:moveTo>
                  <a:pt x="5538840" y="102068"/>
                </a:moveTo>
                <a:lnTo>
                  <a:pt x="5538840" y="105342"/>
                </a:lnTo>
                <a:cubicBezTo>
                  <a:pt x="5538840" y="108390"/>
                  <a:pt x="5538840" y="108390"/>
                  <a:pt x="5538840" y="108390"/>
                </a:cubicBezTo>
                <a:cubicBezTo>
                  <a:pt x="5538840" y="108390"/>
                  <a:pt x="5538840" y="115616"/>
                  <a:pt x="5548564" y="115616"/>
                </a:cubicBezTo>
                <a:cubicBezTo>
                  <a:pt x="5543702" y="108391"/>
                  <a:pt x="5541271" y="104777"/>
                  <a:pt x="5538840" y="102068"/>
                </a:cubicBezTo>
                <a:close/>
                <a:moveTo>
                  <a:pt x="5538840" y="101165"/>
                </a:moveTo>
                <a:lnTo>
                  <a:pt x="5537882" y="101165"/>
                </a:lnTo>
                <a:lnTo>
                  <a:pt x="5538840" y="102068"/>
                </a:lnTo>
                <a:close/>
                <a:moveTo>
                  <a:pt x="4826931" y="100948"/>
                </a:moveTo>
                <a:cubicBezTo>
                  <a:pt x="4826931" y="100948"/>
                  <a:pt x="4826931" y="108282"/>
                  <a:pt x="4817201" y="108282"/>
                </a:cubicBezTo>
                <a:cubicBezTo>
                  <a:pt x="4817201" y="115616"/>
                  <a:pt x="4826931" y="108282"/>
                  <a:pt x="4836649" y="108282"/>
                </a:cubicBezTo>
                <a:cubicBezTo>
                  <a:pt x="4836649" y="108282"/>
                  <a:pt x="4826931" y="108282"/>
                  <a:pt x="4826931" y="100948"/>
                </a:cubicBezTo>
                <a:close/>
                <a:moveTo>
                  <a:pt x="4885566" y="100948"/>
                </a:moveTo>
                <a:cubicBezTo>
                  <a:pt x="4885566" y="108282"/>
                  <a:pt x="4895296" y="100948"/>
                  <a:pt x="4905014" y="108282"/>
                </a:cubicBezTo>
                <a:cubicBezTo>
                  <a:pt x="4905014" y="100948"/>
                  <a:pt x="4895296" y="100948"/>
                  <a:pt x="4885566" y="100948"/>
                </a:cubicBezTo>
                <a:close/>
                <a:moveTo>
                  <a:pt x="5203213" y="100948"/>
                </a:moveTo>
                <a:cubicBezTo>
                  <a:pt x="5193195" y="108282"/>
                  <a:pt x="5193195" y="108282"/>
                  <a:pt x="5193195" y="108282"/>
                </a:cubicBezTo>
                <a:cubicBezTo>
                  <a:pt x="5203213" y="108282"/>
                  <a:pt x="5203213" y="100948"/>
                  <a:pt x="5203213" y="100948"/>
                </a:cubicBezTo>
                <a:close/>
                <a:moveTo>
                  <a:pt x="5222661" y="100948"/>
                </a:moveTo>
                <a:cubicBezTo>
                  <a:pt x="5222661" y="108282"/>
                  <a:pt x="5232484" y="108282"/>
                  <a:pt x="5232484" y="115616"/>
                </a:cubicBezTo>
                <a:cubicBezTo>
                  <a:pt x="5242306" y="115616"/>
                  <a:pt x="5252128" y="115616"/>
                  <a:pt x="5252128" y="108282"/>
                </a:cubicBezTo>
                <a:cubicBezTo>
                  <a:pt x="5242306" y="108282"/>
                  <a:pt x="5232484" y="108282"/>
                  <a:pt x="5222661" y="100948"/>
                </a:cubicBezTo>
                <a:close/>
                <a:moveTo>
                  <a:pt x="5311651" y="100948"/>
                </a:moveTo>
                <a:cubicBezTo>
                  <a:pt x="5311651" y="108282"/>
                  <a:pt x="5311651" y="108282"/>
                  <a:pt x="5321670" y="108282"/>
                </a:cubicBezTo>
                <a:cubicBezTo>
                  <a:pt x="5321670" y="108282"/>
                  <a:pt x="5321670" y="100948"/>
                  <a:pt x="5311651" y="100948"/>
                </a:cubicBezTo>
                <a:close/>
                <a:moveTo>
                  <a:pt x="5331689" y="100948"/>
                </a:moveTo>
                <a:lnTo>
                  <a:pt x="5331099" y="100948"/>
                </a:lnTo>
                <a:lnTo>
                  <a:pt x="5331099" y="101380"/>
                </a:lnTo>
                <a:lnTo>
                  <a:pt x="5331689" y="101380"/>
                </a:lnTo>
                <a:close/>
                <a:moveTo>
                  <a:pt x="5410660" y="100948"/>
                </a:moveTo>
                <a:cubicBezTo>
                  <a:pt x="5410660" y="100948"/>
                  <a:pt x="5400641" y="100948"/>
                  <a:pt x="5400641" y="108282"/>
                </a:cubicBezTo>
                <a:cubicBezTo>
                  <a:pt x="5400641" y="108282"/>
                  <a:pt x="5400641" y="108282"/>
                  <a:pt x="5400641" y="115616"/>
                </a:cubicBezTo>
                <a:cubicBezTo>
                  <a:pt x="5410660" y="108282"/>
                  <a:pt x="5410660" y="108282"/>
                  <a:pt x="5410660" y="108282"/>
                </a:cubicBezTo>
                <a:cubicBezTo>
                  <a:pt x="5410660" y="100948"/>
                  <a:pt x="5410660" y="100948"/>
                  <a:pt x="5410660" y="100948"/>
                </a:cubicBezTo>
                <a:close/>
                <a:moveTo>
                  <a:pt x="5430108" y="100948"/>
                </a:moveTo>
                <a:cubicBezTo>
                  <a:pt x="5430108" y="108282"/>
                  <a:pt x="5430108" y="100948"/>
                  <a:pt x="5430108" y="108282"/>
                </a:cubicBezTo>
                <a:cubicBezTo>
                  <a:pt x="5430108" y="108282"/>
                  <a:pt x="5432539" y="108282"/>
                  <a:pt x="5436186" y="107366"/>
                </a:cubicBezTo>
                <a:lnTo>
                  <a:pt x="5439319" y="106270"/>
                </a:lnTo>
                <a:lnTo>
                  <a:pt x="5435882" y="105074"/>
                </a:lnTo>
                <a:cubicBezTo>
                  <a:pt x="5434362" y="104157"/>
                  <a:pt x="5432539" y="102782"/>
                  <a:pt x="5430108" y="100948"/>
                </a:cubicBezTo>
                <a:close/>
                <a:moveTo>
                  <a:pt x="5449556" y="100948"/>
                </a:moveTo>
                <a:lnTo>
                  <a:pt x="5441485" y="105514"/>
                </a:lnTo>
                <a:lnTo>
                  <a:pt x="5442415" y="105189"/>
                </a:lnTo>
                <a:cubicBezTo>
                  <a:pt x="5444694" y="104157"/>
                  <a:pt x="5447125" y="102782"/>
                  <a:pt x="5449556" y="100948"/>
                </a:cubicBezTo>
                <a:close/>
                <a:moveTo>
                  <a:pt x="5470772" y="100948"/>
                </a:moveTo>
                <a:cubicBezTo>
                  <a:pt x="5459575" y="100948"/>
                  <a:pt x="5459575" y="100948"/>
                  <a:pt x="5459575" y="100948"/>
                </a:cubicBezTo>
                <a:cubicBezTo>
                  <a:pt x="5459575" y="108282"/>
                  <a:pt x="5459575" y="115616"/>
                  <a:pt x="5459575" y="115616"/>
                </a:cubicBezTo>
                <a:cubicBezTo>
                  <a:pt x="5459575" y="115616"/>
                  <a:pt x="5470772" y="115616"/>
                  <a:pt x="5470772" y="108282"/>
                </a:cubicBezTo>
                <a:cubicBezTo>
                  <a:pt x="5470772" y="108282"/>
                  <a:pt x="5470772" y="108282"/>
                  <a:pt x="5470772" y="100948"/>
                </a:cubicBezTo>
                <a:close/>
                <a:moveTo>
                  <a:pt x="5569436" y="100948"/>
                </a:moveTo>
                <a:cubicBezTo>
                  <a:pt x="5559696" y="100948"/>
                  <a:pt x="5559696" y="100948"/>
                  <a:pt x="5559696" y="100948"/>
                </a:cubicBezTo>
                <a:cubicBezTo>
                  <a:pt x="5548564" y="100948"/>
                  <a:pt x="5548564" y="108139"/>
                  <a:pt x="5548564" y="115329"/>
                </a:cubicBezTo>
                <a:cubicBezTo>
                  <a:pt x="5559696" y="115329"/>
                  <a:pt x="5559696" y="115329"/>
                  <a:pt x="5569436" y="115329"/>
                </a:cubicBezTo>
                <a:cubicBezTo>
                  <a:pt x="5579177" y="122519"/>
                  <a:pt x="5588917" y="122519"/>
                  <a:pt x="5598658" y="122519"/>
                </a:cubicBezTo>
                <a:cubicBezTo>
                  <a:pt x="5598658" y="115329"/>
                  <a:pt x="5588917" y="115329"/>
                  <a:pt x="5588917" y="115329"/>
                </a:cubicBezTo>
                <a:cubicBezTo>
                  <a:pt x="5579177" y="108139"/>
                  <a:pt x="5579177" y="115329"/>
                  <a:pt x="5579177" y="115329"/>
                </a:cubicBezTo>
                <a:cubicBezTo>
                  <a:pt x="5579177" y="108139"/>
                  <a:pt x="5569436" y="108139"/>
                  <a:pt x="5559696" y="108139"/>
                </a:cubicBezTo>
                <a:cubicBezTo>
                  <a:pt x="5559696" y="108139"/>
                  <a:pt x="5569436" y="108139"/>
                  <a:pt x="5569436" y="100948"/>
                </a:cubicBezTo>
                <a:close/>
                <a:moveTo>
                  <a:pt x="5757778" y="100948"/>
                </a:moveTo>
                <a:cubicBezTo>
                  <a:pt x="5757778" y="108282"/>
                  <a:pt x="5757778" y="115616"/>
                  <a:pt x="5767208" y="115616"/>
                </a:cubicBezTo>
                <a:cubicBezTo>
                  <a:pt x="5757778" y="108282"/>
                  <a:pt x="5767208" y="100948"/>
                  <a:pt x="5757778" y="100948"/>
                </a:cubicBezTo>
                <a:close/>
                <a:moveTo>
                  <a:pt x="5866216" y="100948"/>
                </a:moveTo>
                <a:cubicBezTo>
                  <a:pt x="5856492" y="100948"/>
                  <a:pt x="5856492" y="100948"/>
                  <a:pt x="5856492" y="100948"/>
                </a:cubicBezTo>
                <a:cubicBezTo>
                  <a:pt x="5856492" y="108282"/>
                  <a:pt x="5846768" y="108282"/>
                  <a:pt x="5856492" y="115616"/>
                </a:cubicBezTo>
                <a:cubicBezTo>
                  <a:pt x="5856492" y="108282"/>
                  <a:pt x="5866216" y="108282"/>
                  <a:pt x="5866216" y="100948"/>
                </a:cubicBezTo>
                <a:close/>
                <a:moveTo>
                  <a:pt x="6558686" y="100948"/>
                </a:moveTo>
                <a:cubicBezTo>
                  <a:pt x="6548667" y="100948"/>
                  <a:pt x="6548667" y="100948"/>
                  <a:pt x="6548667" y="100948"/>
                </a:cubicBezTo>
                <a:cubicBezTo>
                  <a:pt x="6548667" y="108282"/>
                  <a:pt x="6558686" y="108282"/>
                  <a:pt x="6558686" y="108282"/>
                </a:cubicBezTo>
                <a:cubicBezTo>
                  <a:pt x="6558686" y="108282"/>
                  <a:pt x="6558686" y="108282"/>
                  <a:pt x="6558686" y="100948"/>
                </a:cubicBezTo>
                <a:close/>
                <a:moveTo>
                  <a:pt x="6777330" y="100948"/>
                </a:moveTo>
                <a:cubicBezTo>
                  <a:pt x="6767429" y="108282"/>
                  <a:pt x="6767429" y="108282"/>
                  <a:pt x="6756114" y="115616"/>
                </a:cubicBezTo>
                <a:cubicBezTo>
                  <a:pt x="6767429" y="115616"/>
                  <a:pt x="6767429" y="115616"/>
                  <a:pt x="6767429" y="115616"/>
                </a:cubicBezTo>
                <a:cubicBezTo>
                  <a:pt x="6767429" y="115616"/>
                  <a:pt x="6777330" y="108282"/>
                  <a:pt x="6777330" y="100948"/>
                </a:cubicBezTo>
                <a:close/>
                <a:moveTo>
                  <a:pt x="6984776" y="100948"/>
                </a:moveTo>
                <a:cubicBezTo>
                  <a:pt x="6984776" y="100948"/>
                  <a:pt x="6984776" y="100948"/>
                  <a:pt x="6984776" y="108282"/>
                </a:cubicBezTo>
                <a:cubicBezTo>
                  <a:pt x="6994500" y="108282"/>
                  <a:pt x="6994500" y="108282"/>
                  <a:pt x="7004224" y="108282"/>
                </a:cubicBezTo>
                <a:cubicBezTo>
                  <a:pt x="6994500" y="100948"/>
                  <a:pt x="6994500" y="100948"/>
                  <a:pt x="6984776" y="100948"/>
                </a:cubicBezTo>
                <a:close/>
                <a:moveTo>
                  <a:pt x="5770965" y="100275"/>
                </a:moveTo>
                <a:cubicBezTo>
                  <a:pt x="5772217" y="101164"/>
                  <a:pt x="5772217" y="101164"/>
                  <a:pt x="5767208" y="101164"/>
                </a:cubicBezTo>
                <a:cubicBezTo>
                  <a:pt x="5772217" y="104723"/>
                  <a:pt x="5772217" y="102944"/>
                  <a:pt x="5770965" y="100275"/>
                </a:cubicBezTo>
                <a:close/>
                <a:moveTo>
                  <a:pt x="4935063" y="99461"/>
                </a:moveTo>
                <a:lnTo>
                  <a:pt x="4932437" y="100500"/>
                </a:lnTo>
                <a:lnTo>
                  <a:pt x="4935862" y="101093"/>
                </a:lnTo>
                <a:close/>
                <a:moveTo>
                  <a:pt x="6091637" y="98161"/>
                </a:moveTo>
                <a:cubicBezTo>
                  <a:pt x="6088985" y="97160"/>
                  <a:pt x="6083681" y="101164"/>
                  <a:pt x="6083681" y="101164"/>
                </a:cubicBezTo>
                <a:cubicBezTo>
                  <a:pt x="6083681" y="101164"/>
                  <a:pt x="6093110" y="108282"/>
                  <a:pt x="6093110" y="101164"/>
                </a:cubicBezTo>
                <a:cubicBezTo>
                  <a:pt x="6093110" y="99385"/>
                  <a:pt x="6092521" y="98495"/>
                  <a:pt x="6091637" y="98161"/>
                </a:cubicBezTo>
                <a:close/>
                <a:moveTo>
                  <a:pt x="4922041" y="98059"/>
                </a:moveTo>
                <a:cubicBezTo>
                  <a:pt x="4920505" y="98396"/>
                  <a:pt x="4918665" y="99295"/>
                  <a:pt x="4916208" y="101093"/>
                </a:cubicBezTo>
                <a:cubicBezTo>
                  <a:pt x="4916208" y="101093"/>
                  <a:pt x="4926035" y="101093"/>
                  <a:pt x="4916208" y="108282"/>
                </a:cubicBezTo>
                <a:cubicBezTo>
                  <a:pt x="4921122" y="104687"/>
                  <a:pt x="4926035" y="102890"/>
                  <a:pt x="4930948" y="101093"/>
                </a:cubicBezTo>
                <a:lnTo>
                  <a:pt x="4932437" y="100500"/>
                </a:lnTo>
                <a:lnTo>
                  <a:pt x="4930029" y="100081"/>
                </a:lnTo>
                <a:cubicBezTo>
                  <a:pt x="4926954" y="98958"/>
                  <a:pt x="4925115" y="97385"/>
                  <a:pt x="4922041" y="98059"/>
                </a:cubicBezTo>
                <a:close/>
                <a:moveTo>
                  <a:pt x="1851429" y="97098"/>
                </a:moveTo>
                <a:cubicBezTo>
                  <a:pt x="1851429" y="104447"/>
                  <a:pt x="1851429" y="111793"/>
                  <a:pt x="1861469" y="111793"/>
                </a:cubicBezTo>
                <a:cubicBezTo>
                  <a:pt x="1871508" y="104447"/>
                  <a:pt x="1861469" y="97098"/>
                  <a:pt x="1851429" y="97098"/>
                </a:cubicBezTo>
                <a:close/>
                <a:moveTo>
                  <a:pt x="2209202" y="97098"/>
                </a:moveTo>
                <a:cubicBezTo>
                  <a:pt x="2199467" y="104225"/>
                  <a:pt x="2199467" y="104225"/>
                  <a:pt x="2199467" y="104225"/>
                </a:cubicBezTo>
                <a:cubicBezTo>
                  <a:pt x="2209202" y="104225"/>
                  <a:pt x="2209202" y="104225"/>
                  <a:pt x="2209202" y="97098"/>
                </a:cubicBezTo>
                <a:close/>
                <a:moveTo>
                  <a:pt x="11125705" y="97098"/>
                </a:moveTo>
                <a:cubicBezTo>
                  <a:pt x="11125705" y="104447"/>
                  <a:pt x="11125705" y="111793"/>
                  <a:pt x="11135745" y="111793"/>
                </a:cubicBezTo>
                <a:cubicBezTo>
                  <a:pt x="11145784" y="104447"/>
                  <a:pt x="11135745" y="97098"/>
                  <a:pt x="11125705" y="97098"/>
                </a:cubicBezTo>
                <a:close/>
                <a:moveTo>
                  <a:pt x="11483478" y="97098"/>
                </a:moveTo>
                <a:cubicBezTo>
                  <a:pt x="11473743" y="104225"/>
                  <a:pt x="11473743" y="104225"/>
                  <a:pt x="11473743" y="104225"/>
                </a:cubicBezTo>
                <a:cubicBezTo>
                  <a:pt x="11483478" y="104225"/>
                  <a:pt x="11483478" y="104225"/>
                  <a:pt x="11483478" y="97098"/>
                </a:cubicBezTo>
                <a:close/>
                <a:moveTo>
                  <a:pt x="5489925" y="95826"/>
                </a:moveTo>
                <a:cubicBezTo>
                  <a:pt x="5485063" y="95826"/>
                  <a:pt x="5480201" y="97605"/>
                  <a:pt x="5480201" y="101164"/>
                </a:cubicBezTo>
                <a:cubicBezTo>
                  <a:pt x="5489925" y="101164"/>
                  <a:pt x="5499649" y="108282"/>
                  <a:pt x="5499649" y="101164"/>
                </a:cubicBezTo>
                <a:cubicBezTo>
                  <a:pt x="5499649" y="97605"/>
                  <a:pt x="5494787" y="95826"/>
                  <a:pt x="5489925" y="95826"/>
                </a:cubicBezTo>
                <a:close/>
                <a:moveTo>
                  <a:pt x="5608676" y="94046"/>
                </a:moveTo>
                <a:cubicBezTo>
                  <a:pt x="5598952" y="94046"/>
                  <a:pt x="5598952" y="101164"/>
                  <a:pt x="5598952" y="94046"/>
                </a:cubicBezTo>
                <a:cubicBezTo>
                  <a:pt x="5598952" y="101164"/>
                  <a:pt x="5589228" y="101164"/>
                  <a:pt x="5589228" y="108282"/>
                </a:cubicBezTo>
                <a:cubicBezTo>
                  <a:pt x="5598952" y="108282"/>
                  <a:pt x="5608676" y="108282"/>
                  <a:pt x="5608676" y="94046"/>
                </a:cubicBezTo>
                <a:close/>
                <a:moveTo>
                  <a:pt x="5668494" y="94046"/>
                </a:moveTo>
                <a:cubicBezTo>
                  <a:pt x="5668494" y="101236"/>
                  <a:pt x="5668494" y="101236"/>
                  <a:pt x="5658770" y="101236"/>
                </a:cubicBezTo>
                <a:cubicBezTo>
                  <a:pt x="5658770" y="101236"/>
                  <a:pt x="5664240" y="109325"/>
                  <a:pt x="5671077" y="110336"/>
                </a:cubicBezTo>
                <a:lnTo>
                  <a:pt x="5678218" y="108426"/>
                </a:lnTo>
                <a:lnTo>
                  <a:pt x="5678218" y="109199"/>
                </a:lnTo>
                <a:cubicBezTo>
                  <a:pt x="5678218" y="110116"/>
                  <a:pt x="5678218" y="111949"/>
                  <a:pt x="5678218" y="115616"/>
                </a:cubicBezTo>
                <a:cubicBezTo>
                  <a:pt x="5687647" y="115616"/>
                  <a:pt x="5687647" y="115616"/>
                  <a:pt x="5687647" y="115616"/>
                </a:cubicBezTo>
                <a:cubicBezTo>
                  <a:pt x="5687647" y="108282"/>
                  <a:pt x="5687647" y="108282"/>
                  <a:pt x="5678218" y="108282"/>
                </a:cubicBezTo>
                <a:lnTo>
                  <a:pt x="5678218" y="108425"/>
                </a:lnTo>
                <a:lnTo>
                  <a:pt x="5673356" y="98540"/>
                </a:lnTo>
                <a:cubicBezTo>
                  <a:pt x="5673356" y="95844"/>
                  <a:pt x="5673356" y="94046"/>
                  <a:pt x="5668494" y="94046"/>
                </a:cubicBezTo>
                <a:close/>
                <a:moveTo>
                  <a:pt x="5836867" y="94046"/>
                </a:moveTo>
                <a:cubicBezTo>
                  <a:pt x="5825552" y="100948"/>
                  <a:pt x="5836867" y="94046"/>
                  <a:pt x="5825552" y="94046"/>
                </a:cubicBezTo>
                <a:cubicBezTo>
                  <a:pt x="5825552" y="94046"/>
                  <a:pt x="5825552" y="100948"/>
                  <a:pt x="5836867" y="100948"/>
                </a:cubicBezTo>
                <a:cubicBezTo>
                  <a:pt x="5836867" y="100948"/>
                  <a:pt x="5846768" y="100948"/>
                  <a:pt x="5836867" y="94046"/>
                </a:cubicBezTo>
                <a:close/>
                <a:moveTo>
                  <a:pt x="5945776" y="94046"/>
                </a:moveTo>
                <a:cubicBezTo>
                  <a:pt x="5945776" y="100948"/>
                  <a:pt x="5945776" y="100948"/>
                  <a:pt x="5945776" y="100948"/>
                </a:cubicBezTo>
                <a:cubicBezTo>
                  <a:pt x="5955206" y="100948"/>
                  <a:pt x="5955206" y="100948"/>
                  <a:pt x="5955206" y="100948"/>
                </a:cubicBezTo>
                <a:cubicBezTo>
                  <a:pt x="5955206" y="94046"/>
                  <a:pt x="5945776" y="94046"/>
                  <a:pt x="5945776" y="94046"/>
                </a:cubicBezTo>
                <a:close/>
                <a:moveTo>
                  <a:pt x="5965225" y="94046"/>
                </a:moveTo>
                <a:cubicBezTo>
                  <a:pt x="5965225" y="101164"/>
                  <a:pt x="5965225" y="101164"/>
                  <a:pt x="5965225" y="108282"/>
                </a:cubicBezTo>
                <a:cubicBezTo>
                  <a:pt x="5974654" y="108282"/>
                  <a:pt x="5965225" y="101164"/>
                  <a:pt x="5974654" y="101164"/>
                </a:cubicBezTo>
                <a:cubicBezTo>
                  <a:pt x="5974654" y="101164"/>
                  <a:pt x="5974654" y="94046"/>
                  <a:pt x="5965225" y="94046"/>
                </a:cubicBezTo>
                <a:close/>
                <a:moveTo>
                  <a:pt x="6004121" y="94046"/>
                </a:moveTo>
                <a:cubicBezTo>
                  <a:pt x="5994102" y="94046"/>
                  <a:pt x="5994102" y="94046"/>
                  <a:pt x="5994102" y="94046"/>
                </a:cubicBezTo>
                <a:cubicBezTo>
                  <a:pt x="5994102" y="100948"/>
                  <a:pt x="5994102" y="100948"/>
                  <a:pt x="5994102" y="100948"/>
                </a:cubicBezTo>
                <a:cubicBezTo>
                  <a:pt x="5994102" y="100948"/>
                  <a:pt x="6004121" y="100948"/>
                  <a:pt x="6004121" y="94046"/>
                </a:cubicBezTo>
                <a:close/>
                <a:moveTo>
                  <a:pt x="6034766" y="94046"/>
                </a:moveTo>
                <a:cubicBezTo>
                  <a:pt x="6034766" y="94046"/>
                  <a:pt x="6034766" y="94046"/>
                  <a:pt x="6024747" y="94046"/>
                </a:cubicBezTo>
                <a:cubicBezTo>
                  <a:pt x="6024747" y="94046"/>
                  <a:pt x="6024747" y="101164"/>
                  <a:pt x="6034766" y="108282"/>
                </a:cubicBezTo>
                <a:cubicBezTo>
                  <a:pt x="6034766" y="101164"/>
                  <a:pt x="6034766" y="94046"/>
                  <a:pt x="6034766" y="94046"/>
                </a:cubicBezTo>
                <a:close/>
                <a:moveTo>
                  <a:pt x="6064233" y="94046"/>
                </a:moveTo>
                <a:cubicBezTo>
                  <a:pt x="6054214" y="101164"/>
                  <a:pt x="6054214" y="108282"/>
                  <a:pt x="6064233" y="101164"/>
                </a:cubicBezTo>
                <a:cubicBezTo>
                  <a:pt x="6064233" y="94046"/>
                  <a:pt x="6064233" y="94046"/>
                  <a:pt x="6064233" y="94046"/>
                </a:cubicBezTo>
                <a:close/>
                <a:moveTo>
                  <a:pt x="6133775" y="94046"/>
                </a:moveTo>
                <a:cubicBezTo>
                  <a:pt x="6123756" y="94046"/>
                  <a:pt x="6123756" y="94046"/>
                  <a:pt x="6123756" y="100948"/>
                </a:cubicBezTo>
                <a:cubicBezTo>
                  <a:pt x="6123756" y="100948"/>
                  <a:pt x="6133775" y="100948"/>
                  <a:pt x="6133775" y="94046"/>
                </a:cubicBezTo>
                <a:close/>
                <a:moveTo>
                  <a:pt x="6589332" y="94046"/>
                </a:moveTo>
                <a:cubicBezTo>
                  <a:pt x="6589332" y="101164"/>
                  <a:pt x="6579313" y="94046"/>
                  <a:pt x="6579313" y="108282"/>
                </a:cubicBezTo>
                <a:cubicBezTo>
                  <a:pt x="6589332" y="108282"/>
                  <a:pt x="6589332" y="101164"/>
                  <a:pt x="6589332" y="101164"/>
                </a:cubicBezTo>
                <a:cubicBezTo>
                  <a:pt x="6589332" y="94046"/>
                  <a:pt x="6589332" y="94046"/>
                  <a:pt x="6589332" y="94046"/>
                </a:cubicBezTo>
                <a:close/>
                <a:moveTo>
                  <a:pt x="6934683" y="94046"/>
                </a:moveTo>
                <a:cubicBezTo>
                  <a:pt x="6924664" y="101164"/>
                  <a:pt x="6924664" y="101164"/>
                  <a:pt x="6924664" y="108282"/>
                </a:cubicBezTo>
                <a:cubicBezTo>
                  <a:pt x="6934683" y="108282"/>
                  <a:pt x="6934683" y="101164"/>
                  <a:pt x="6934683" y="94046"/>
                </a:cubicBezTo>
                <a:close/>
                <a:moveTo>
                  <a:pt x="7033691" y="94046"/>
                </a:moveTo>
                <a:cubicBezTo>
                  <a:pt x="7033691" y="101164"/>
                  <a:pt x="7033691" y="101164"/>
                  <a:pt x="7044888" y="108282"/>
                </a:cubicBezTo>
                <a:cubicBezTo>
                  <a:pt x="7044888" y="101164"/>
                  <a:pt x="7044888" y="94046"/>
                  <a:pt x="7033691" y="94046"/>
                </a:cubicBezTo>
                <a:close/>
                <a:moveTo>
                  <a:pt x="7450351" y="94046"/>
                </a:moveTo>
                <a:cubicBezTo>
                  <a:pt x="7440332" y="94046"/>
                  <a:pt x="7440332" y="94046"/>
                  <a:pt x="7430313" y="100948"/>
                </a:cubicBezTo>
                <a:cubicBezTo>
                  <a:pt x="7440332" y="100948"/>
                  <a:pt x="7440332" y="100948"/>
                  <a:pt x="7440332" y="100948"/>
                </a:cubicBezTo>
                <a:cubicBezTo>
                  <a:pt x="7450351" y="94046"/>
                  <a:pt x="7450351" y="94046"/>
                  <a:pt x="7450351" y="94046"/>
                </a:cubicBezTo>
                <a:close/>
                <a:moveTo>
                  <a:pt x="4927718" y="90869"/>
                </a:moveTo>
                <a:cubicBezTo>
                  <a:pt x="4926652" y="91206"/>
                  <a:pt x="4926035" y="92105"/>
                  <a:pt x="4926035" y="93903"/>
                </a:cubicBezTo>
                <a:cubicBezTo>
                  <a:pt x="4926035" y="99295"/>
                  <a:pt x="4931554" y="96599"/>
                  <a:pt x="4934325" y="97947"/>
                </a:cubicBezTo>
                <a:lnTo>
                  <a:pt x="4935063" y="99461"/>
                </a:lnTo>
                <a:lnTo>
                  <a:pt x="4938308" y="98171"/>
                </a:lnTo>
                <a:cubicBezTo>
                  <a:pt x="4940763" y="97048"/>
                  <a:pt x="4943220" y="95700"/>
                  <a:pt x="4945677" y="93903"/>
                </a:cubicBezTo>
                <a:cubicBezTo>
                  <a:pt x="4938308" y="93903"/>
                  <a:pt x="4930948" y="89858"/>
                  <a:pt x="4927718" y="90869"/>
                </a:cubicBezTo>
                <a:close/>
                <a:moveTo>
                  <a:pt x="1973121" y="89526"/>
                </a:moveTo>
                <a:cubicBezTo>
                  <a:pt x="1973121" y="97098"/>
                  <a:pt x="1973121" y="89526"/>
                  <a:pt x="1973121" y="97098"/>
                </a:cubicBezTo>
                <a:cubicBezTo>
                  <a:pt x="1983465" y="97098"/>
                  <a:pt x="1983465" y="97098"/>
                  <a:pt x="1983465" y="97098"/>
                </a:cubicBezTo>
                <a:cubicBezTo>
                  <a:pt x="1983465" y="97098"/>
                  <a:pt x="1983465" y="89526"/>
                  <a:pt x="1973121" y="89526"/>
                </a:cubicBezTo>
                <a:close/>
                <a:moveTo>
                  <a:pt x="11247396" y="89526"/>
                </a:moveTo>
                <a:cubicBezTo>
                  <a:pt x="11247396" y="97098"/>
                  <a:pt x="11247396" y="89526"/>
                  <a:pt x="11247396" y="97098"/>
                </a:cubicBezTo>
                <a:cubicBezTo>
                  <a:pt x="11257741" y="97098"/>
                  <a:pt x="11257741" y="97098"/>
                  <a:pt x="11257741" y="97098"/>
                </a:cubicBezTo>
                <a:cubicBezTo>
                  <a:pt x="11257741" y="97098"/>
                  <a:pt x="11257741" y="89526"/>
                  <a:pt x="11247396" y="89526"/>
                </a:cubicBezTo>
                <a:close/>
                <a:moveTo>
                  <a:pt x="1744845" y="86764"/>
                </a:moveTo>
                <a:cubicBezTo>
                  <a:pt x="1743390" y="86994"/>
                  <a:pt x="1741450" y="87912"/>
                  <a:pt x="1738864" y="89749"/>
                </a:cubicBezTo>
                <a:cubicBezTo>
                  <a:pt x="1738864" y="89749"/>
                  <a:pt x="1749208" y="89749"/>
                  <a:pt x="1749208" y="97098"/>
                </a:cubicBezTo>
                <a:cubicBezTo>
                  <a:pt x="1749208" y="91586"/>
                  <a:pt x="1749208" y="86075"/>
                  <a:pt x="1744845" y="86764"/>
                </a:cubicBezTo>
                <a:close/>
                <a:moveTo>
                  <a:pt x="11019121" y="86764"/>
                </a:moveTo>
                <a:cubicBezTo>
                  <a:pt x="11017666" y="86994"/>
                  <a:pt x="11015726" y="87912"/>
                  <a:pt x="11013140" y="89749"/>
                </a:cubicBezTo>
                <a:cubicBezTo>
                  <a:pt x="11013140" y="89749"/>
                  <a:pt x="11023484" y="89749"/>
                  <a:pt x="11023484" y="97098"/>
                </a:cubicBezTo>
                <a:cubicBezTo>
                  <a:pt x="11023484" y="91586"/>
                  <a:pt x="11023484" y="86075"/>
                  <a:pt x="11019121" y="86764"/>
                </a:cubicBezTo>
                <a:close/>
                <a:moveTo>
                  <a:pt x="4894993" y="86712"/>
                </a:moveTo>
                <a:cubicBezTo>
                  <a:pt x="4894993" y="86712"/>
                  <a:pt x="4894993" y="90838"/>
                  <a:pt x="4899229" y="92900"/>
                </a:cubicBezTo>
                <a:lnTo>
                  <a:pt x="4905014" y="94046"/>
                </a:lnTo>
                <a:lnTo>
                  <a:pt x="4904856" y="89806"/>
                </a:lnTo>
                <a:cubicBezTo>
                  <a:pt x="4904396" y="86712"/>
                  <a:pt x="4902509" y="86712"/>
                  <a:pt x="4894993" y="86712"/>
                </a:cubicBezTo>
                <a:close/>
                <a:moveTo>
                  <a:pt x="4984572" y="86712"/>
                </a:moveTo>
                <a:cubicBezTo>
                  <a:pt x="4984572" y="93903"/>
                  <a:pt x="4965125" y="101093"/>
                  <a:pt x="4974855" y="101093"/>
                </a:cubicBezTo>
                <a:cubicBezTo>
                  <a:pt x="4974855" y="101093"/>
                  <a:pt x="4984572" y="108282"/>
                  <a:pt x="4984572" y="101093"/>
                </a:cubicBezTo>
                <a:cubicBezTo>
                  <a:pt x="4984572" y="101093"/>
                  <a:pt x="4984572" y="101093"/>
                  <a:pt x="4984572" y="93903"/>
                </a:cubicBezTo>
                <a:cubicBezTo>
                  <a:pt x="4984572" y="93903"/>
                  <a:pt x="4984572" y="93903"/>
                  <a:pt x="4984572" y="86712"/>
                </a:cubicBezTo>
                <a:close/>
                <a:moveTo>
                  <a:pt x="5005206" y="86712"/>
                </a:moveTo>
                <a:cubicBezTo>
                  <a:pt x="5005206" y="86712"/>
                  <a:pt x="4994000" y="86712"/>
                  <a:pt x="4994000" y="94046"/>
                </a:cubicBezTo>
                <a:cubicBezTo>
                  <a:pt x="5005206" y="94046"/>
                  <a:pt x="5005206" y="94046"/>
                  <a:pt x="5005206" y="86712"/>
                </a:cubicBezTo>
                <a:close/>
                <a:moveTo>
                  <a:pt x="5024644" y="86712"/>
                </a:moveTo>
                <a:cubicBezTo>
                  <a:pt x="5024644" y="86712"/>
                  <a:pt x="5015216" y="86712"/>
                  <a:pt x="5015216" y="93831"/>
                </a:cubicBezTo>
                <a:cubicBezTo>
                  <a:pt x="5024644" y="100949"/>
                  <a:pt x="5024644" y="100949"/>
                  <a:pt x="5024644" y="100949"/>
                </a:cubicBezTo>
                <a:cubicBezTo>
                  <a:pt x="5024644" y="93831"/>
                  <a:pt x="5024644" y="93831"/>
                  <a:pt x="5024644" y="86712"/>
                </a:cubicBezTo>
                <a:close/>
                <a:moveTo>
                  <a:pt x="5053820" y="86712"/>
                </a:moveTo>
                <a:cubicBezTo>
                  <a:pt x="5063541" y="94046"/>
                  <a:pt x="5044092" y="94046"/>
                  <a:pt x="5053820" y="94046"/>
                </a:cubicBezTo>
                <a:cubicBezTo>
                  <a:pt x="5053820" y="94046"/>
                  <a:pt x="5063541" y="86712"/>
                  <a:pt x="5053820" y="86712"/>
                </a:cubicBezTo>
                <a:close/>
                <a:moveTo>
                  <a:pt x="5242110" y="86712"/>
                </a:moveTo>
                <a:cubicBezTo>
                  <a:pt x="5232091" y="86712"/>
                  <a:pt x="5232091" y="94046"/>
                  <a:pt x="5232091" y="94046"/>
                </a:cubicBezTo>
                <a:cubicBezTo>
                  <a:pt x="5232091" y="94046"/>
                  <a:pt x="5232091" y="94046"/>
                  <a:pt x="5242110" y="94046"/>
                </a:cubicBezTo>
                <a:cubicBezTo>
                  <a:pt x="5242110" y="86712"/>
                  <a:pt x="5242110" y="86712"/>
                  <a:pt x="5242110" y="86712"/>
                </a:cubicBezTo>
                <a:close/>
                <a:moveTo>
                  <a:pt x="5371764" y="86712"/>
                </a:moveTo>
                <a:cubicBezTo>
                  <a:pt x="5360566" y="86712"/>
                  <a:pt x="5360566" y="86712"/>
                  <a:pt x="5360566" y="86712"/>
                </a:cubicBezTo>
                <a:cubicBezTo>
                  <a:pt x="5360566" y="94046"/>
                  <a:pt x="5371764" y="94046"/>
                  <a:pt x="5371764" y="86712"/>
                </a:cubicBezTo>
                <a:close/>
                <a:moveTo>
                  <a:pt x="5529116" y="86712"/>
                </a:moveTo>
                <a:cubicBezTo>
                  <a:pt x="5519097" y="86712"/>
                  <a:pt x="5519097" y="86712"/>
                  <a:pt x="5519097" y="86712"/>
                </a:cubicBezTo>
                <a:cubicBezTo>
                  <a:pt x="5519097" y="86712"/>
                  <a:pt x="5519097" y="94046"/>
                  <a:pt x="5529116" y="86712"/>
                </a:cubicBezTo>
                <a:close/>
                <a:moveTo>
                  <a:pt x="5538840" y="86712"/>
                </a:moveTo>
                <a:cubicBezTo>
                  <a:pt x="5538840" y="93938"/>
                  <a:pt x="5529115" y="93938"/>
                  <a:pt x="5519392" y="93938"/>
                </a:cubicBezTo>
                <a:cubicBezTo>
                  <a:pt x="5519392" y="93938"/>
                  <a:pt x="5519392" y="93938"/>
                  <a:pt x="5509668" y="93938"/>
                </a:cubicBezTo>
                <a:cubicBezTo>
                  <a:pt x="5509668" y="101165"/>
                  <a:pt x="5519392" y="101165"/>
                  <a:pt x="5519392" y="101165"/>
                </a:cubicBezTo>
                <a:lnTo>
                  <a:pt x="5537882" y="101165"/>
                </a:lnTo>
                <a:lnTo>
                  <a:pt x="5534889" y="98342"/>
                </a:lnTo>
                <a:cubicBezTo>
                  <a:pt x="5533370" y="97100"/>
                  <a:pt x="5531547" y="95745"/>
                  <a:pt x="5529115" y="93938"/>
                </a:cubicBezTo>
                <a:cubicBezTo>
                  <a:pt x="5538840" y="93938"/>
                  <a:pt x="5538840" y="93938"/>
                  <a:pt x="5548564" y="93938"/>
                </a:cubicBezTo>
                <a:cubicBezTo>
                  <a:pt x="5538840" y="93938"/>
                  <a:pt x="5548564" y="86712"/>
                  <a:pt x="5538840" y="86712"/>
                </a:cubicBezTo>
                <a:close/>
                <a:moveTo>
                  <a:pt x="5579209" y="86712"/>
                </a:moveTo>
                <a:cubicBezTo>
                  <a:pt x="5569780" y="86712"/>
                  <a:pt x="5569780" y="93831"/>
                  <a:pt x="5569780" y="100949"/>
                </a:cubicBezTo>
                <a:cubicBezTo>
                  <a:pt x="5579209" y="93831"/>
                  <a:pt x="5579209" y="93831"/>
                  <a:pt x="5579209" y="86712"/>
                </a:cubicBezTo>
                <a:close/>
                <a:moveTo>
                  <a:pt x="5647455" y="86712"/>
                </a:moveTo>
                <a:cubicBezTo>
                  <a:pt x="5637554" y="86712"/>
                  <a:pt x="5647455" y="94046"/>
                  <a:pt x="5647455" y="94046"/>
                </a:cubicBezTo>
                <a:lnTo>
                  <a:pt x="5647572" y="94046"/>
                </a:lnTo>
                <a:lnTo>
                  <a:pt x="5641799" y="97049"/>
                </a:lnTo>
                <a:cubicBezTo>
                  <a:pt x="5637241" y="98050"/>
                  <a:pt x="5635418" y="94046"/>
                  <a:pt x="5628124" y="94046"/>
                </a:cubicBezTo>
                <a:cubicBezTo>
                  <a:pt x="5637848" y="101164"/>
                  <a:pt x="5628124" y="101164"/>
                  <a:pt x="5628124" y="108282"/>
                </a:cubicBezTo>
                <a:cubicBezTo>
                  <a:pt x="5637848" y="108282"/>
                  <a:pt x="5628124" y="101164"/>
                  <a:pt x="5637848" y="101164"/>
                </a:cubicBezTo>
                <a:cubicBezTo>
                  <a:pt x="5637848" y="101164"/>
                  <a:pt x="5637848" y="101164"/>
                  <a:pt x="5647573" y="101164"/>
                </a:cubicBezTo>
                <a:cubicBezTo>
                  <a:pt x="5647573" y="97605"/>
                  <a:pt x="5647573" y="95826"/>
                  <a:pt x="5647573" y="94936"/>
                </a:cubicBezTo>
                <a:lnTo>
                  <a:pt x="5647573" y="94046"/>
                </a:lnTo>
                <a:lnTo>
                  <a:pt x="5658770" y="94046"/>
                </a:lnTo>
                <a:cubicBezTo>
                  <a:pt x="5658770" y="86712"/>
                  <a:pt x="5658770" y="86712"/>
                  <a:pt x="5647455" y="86712"/>
                </a:cubicBezTo>
                <a:close/>
                <a:moveTo>
                  <a:pt x="5707685" y="86712"/>
                </a:moveTo>
                <a:cubicBezTo>
                  <a:pt x="5707685" y="94046"/>
                  <a:pt x="5707685" y="94046"/>
                  <a:pt x="5707685" y="94046"/>
                </a:cubicBezTo>
                <a:cubicBezTo>
                  <a:pt x="5717409" y="94046"/>
                  <a:pt x="5717409" y="94046"/>
                  <a:pt x="5717409" y="94046"/>
                </a:cubicBezTo>
                <a:cubicBezTo>
                  <a:pt x="5727133" y="86712"/>
                  <a:pt x="5717409" y="94046"/>
                  <a:pt x="5707685" y="86712"/>
                </a:cubicBezTo>
                <a:close/>
                <a:moveTo>
                  <a:pt x="5736562" y="86712"/>
                </a:moveTo>
                <a:cubicBezTo>
                  <a:pt x="5736562" y="94046"/>
                  <a:pt x="5736562" y="94046"/>
                  <a:pt x="5736562" y="94046"/>
                </a:cubicBezTo>
                <a:cubicBezTo>
                  <a:pt x="5747760" y="94046"/>
                  <a:pt x="5747760" y="94046"/>
                  <a:pt x="5747760" y="94046"/>
                </a:cubicBezTo>
                <a:cubicBezTo>
                  <a:pt x="5747760" y="94046"/>
                  <a:pt x="5747760" y="86712"/>
                  <a:pt x="5736562" y="86712"/>
                </a:cubicBezTo>
                <a:close/>
                <a:moveTo>
                  <a:pt x="5866216" y="86712"/>
                </a:moveTo>
                <a:cubicBezTo>
                  <a:pt x="5866216" y="94046"/>
                  <a:pt x="5866216" y="94046"/>
                  <a:pt x="5876235" y="94046"/>
                </a:cubicBezTo>
                <a:cubicBezTo>
                  <a:pt x="5876235" y="86712"/>
                  <a:pt x="5866216" y="86712"/>
                  <a:pt x="5866216" y="86712"/>
                </a:cubicBezTo>
                <a:close/>
                <a:moveTo>
                  <a:pt x="5885664" y="86712"/>
                </a:moveTo>
                <a:cubicBezTo>
                  <a:pt x="5885664" y="94046"/>
                  <a:pt x="5885664" y="94046"/>
                  <a:pt x="5895683" y="94046"/>
                </a:cubicBezTo>
                <a:cubicBezTo>
                  <a:pt x="5895683" y="86712"/>
                  <a:pt x="5895683" y="86712"/>
                  <a:pt x="5885664" y="86712"/>
                </a:cubicBezTo>
                <a:close/>
                <a:moveTo>
                  <a:pt x="6647676" y="86712"/>
                </a:moveTo>
                <a:cubicBezTo>
                  <a:pt x="6647676" y="93831"/>
                  <a:pt x="6647676" y="100949"/>
                  <a:pt x="6657695" y="100949"/>
                </a:cubicBezTo>
                <a:cubicBezTo>
                  <a:pt x="6647676" y="93831"/>
                  <a:pt x="6657695" y="93831"/>
                  <a:pt x="6657695" y="93831"/>
                </a:cubicBezTo>
                <a:cubicBezTo>
                  <a:pt x="6647676" y="93831"/>
                  <a:pt x="6657695" y="86712"/>
                  <a:pt x="6647676" y="86712"/>
                </a:cubicBezTo>
                <a:close/>
                <a:moveTo>
                  <a:pt x="6727236" y="86712"/>
                </a:moveTo>
                <a:cubicBezTo>
                  <a:pt x="6717217" y="94046"/>
                  <a:pt x="6717217" y="94046"/>
                  <a:pt x="6717217" y="94046"/>
                </a:cubicBezTo>
                <a:cubicBezTo>
                  <a:pt x="6727236" y="94046"/>
                  <a:pt x="6727236" y="94046"/>
                  <a:pt x="6727236" y="86712"/>
                </a:cubicBezTo>
                <a:close/>
                <a:moveTo>
                  <a:pt x="6767429" y="86712"/>
                </a:moveTo>
                <a:cubicBezTo>
                  <a:pt x="6756114" y="93831"/>
                  <a:pt x="6767429" y="93831"/>
                  <a:pt x="6767429" y="100949"/>
                </a:cubicBezTo>
                <a:cubicBezTo>
                  <a:pt x="6777330" y="100949"/>
                  <a:pt x="6777330" y="100949"/>
                  <a:pt x="6777330" y="93831"/>
                </a:cubicBezTo>
                <a:cubicBezTo>
                  <a:pt x="6767429" y="93831"/>
                  <a:pt x="6767429" y="86712"/>
                  <a:pt x="6767429" y="86712"/>
                </a:cubicBezTo>
                <a:close/>
                <a:moveTo>
                  <a:pt x="6866614" y="86712"/>
                </a:moveTo>
                <a:cubicBezTo>
                  <a:pt x="6866614" y="86712"/>
                  <a:pt x="6856890" y="86712"/>
                  <a:pt x="6856890" y="94046"/>
                </a:cubicBezTo>
                <a:cubicBezTo>
                  <a:pt x="6866614" y="94046"/>
                  <a:pt x="6866614" y="94046"/>
                  <a:pt x="6866614" y="94046"/>
                </a:cubicBezTo>
                <a:cubicBezTo>
                  <a:pt x="6866614" y="94046"/>
                  <a:pt x="6876338" y="86712"/>
                  <a:pt x="6866614" y="86712"/>
                </a:cubicBezTo>
                <a:close/>
                <a:moveTo>
                  <a:pt x="7004224" y="86712"/>
                </a:moveTo>
                <a:cubicBezTo>
                  <a:pt x="7004224" y="86712"/>
                  <a:pt x="6994795" y="86712"/>
                  <a:pt x="6994795" y="94046"/>
                </a:cubicBezTo>
                <a:cubicBezTo>
                  <a:pt x="7004224" y="94046"/>
                  <a:pt x="7004224" y="94046"/>
                  <a:pt x="7004224" y="86712"/>
                </a:cubicBezTo>
                <a:close/>
                <a:moveTo>
                  <a:pt x="8696799" y="86712"/>
                </a:moveTo>
                <a:cubicBezTo>
                  <a:pt x="8696799" y="93831"/>
                  <a:pt x="8696799" y="100949"/>
                  <a:pt x="8707995" y="93831"/>
                </a:cubicBezTo>
                <a:cubicBezTo>
                  <a:pt x="8707995" y="93831"/>
                  <a:pt x="8707995" y="86712"/>
                  <a:pt x="8696799" y="86712"/>
                </a:cubicBezTo>
                <a:close/>
                <a:moveTo>
                  <a:pt x="5087562" y="85608"/>
                </a:moveTo>
                <a:lnTo>
                  <a:pt x="5083579" y="86712"/>
                </a:lnTo>
                <a:cubicBezTo>
                  <a:pt x="5089080" y="86712"/>
                  <a:pt x="5089080" y="86712"/>
                  <a:pt x="5087705" y="85823"/>
                </a:cubicBezTo>
                <a:close/>
                <a:moveTo>
                  <a:pt x="5403615" y="84036"/>
                </a:moveTo>
                <a:cubicBezTo>
                  <a:pt x="5401893" y="84259"/>
                  <a:pt x="5400641" y="85149"/>
                  <a:pt x="5400641" y="86928"/>
                </a:cubicBezTo>
                <a:cubicBezTo>
                  <a:pt x="5410660" y="94046"/>
                  <a:pt x="5410660" y="94046"/>
                  <a:pt x="5410660" y="94046"/>
                </a:cubicBezTo>
                <a:lnTo>
                  <a:pt x="5410694" y="93845"/>
                </a:lnTo>
                <a:lnTo>
                  <a:pt x="5417801" y="96834"/>
                </a:lnTo>
                <a:cubicBezTo>
                  <a:pt x="5424638" y="97835"/>
                  <a:pt x="5430108" y="93831"/>
                  <a:pt x="5430108" y="93831"/>
                </a:cubicBezTo>
                <a:cubicBezTo>
                  <a:pt x="5430108" y="86712"/>
                  <a:pt x="5430108" y="86712"/>
                  <a:pt x="5430108" y="86712"/>
                </a:cubicBezTo>
                <a:cubicBezTo>
                  <a:pt x="5425246" y="90271"/>
                  <a:pt x="5422815" y="92051"/>
                  <a:pt x="5420384" y="92941"/>
                </a:cubicBezTo>
                <a:lnTo>
                  <a:pt x="5410697" y="93827"/>
                </a:lnTo>
                <a:lnTo>
                  <a:pt x="5411893" y="86789"/>
                </a:lnTo>
                <a:cubicBezTo>
                  <a:pt x="5409838" y="84871"/>
                  <a:pt x="5406198" y="83703"/>
                  <a:pt x="5403615" y="84036"/>
                </a:cubicBezTo>
                <a:close/>
                <a:moveTo>
                  <a:pt x="5749325" y="84036"/>
                </a:moveTo>
                <a:cubicBezTo>
                  <a:pt x="5748386" y="84259"/>
                  <a:pt x="5747759" y="85148"/>
                  <a:pt x="5747759" y="86928"/>
                </a:cubicBezTo>
                <a:cubicBezTo>
                  <a:pt x="5757778" y="94046"/>
                  <a:pt x="5757778" y="94046"/>
                  <a:pt x="5757778" y="94046"/>
                </a:cubicBezTo>
                <a:cubicBezTo>
                  <a:pt x="5757778" y="88708"/>
                  <a:pt x="5752143" y="83369"/>
                  <a:pt x="5749325" y="84036"/>
                </a:cubicBezTo>
                <a:close/>
                <a:moveTo>
                  <a:pt x="5445900" y="83925"/>
                </a:moveTo>
                <a:cubicBezTo>
                  <a:pt x="5444381" y="84259"/>
                  <a:pt x="5442557" y="85149"/>
                  <a:pt x="5440126" y="86928"/>
                </a:cubicBezTo>
                <a:cubicBezTo>
                  <a:pt x="5440126" y="94046"/>
                  <a:pt x="5440126" y="94046"/>
                  <a:pt x="5440126" y="94046"/>
                </a:cubicBezTo>
                <a:cubicBezTo>
                  <a:pt x="5449850" y="94046"/>
                  <a:pt x="5449850" y="94046"/>
                  <a:pt x="5459575" y="86928"/>
                </a:cubicBezTo>
                <a:cubicBezTo>
                  <a:pt x="5452282" y="86928"/>
                  <a:pt x="5450458" y="82924"/>
                  <a:pt x="5445900" y="83925"/>
                </a:cubicBezTo>
                <a:close/>
                <a:moveTo>
                  <a:pt x="5610150" y="83801"/>
                </a:moveTo>
                <a:cubicBezTo>
                  <a:pt x="5609266" y="84124"/>
                  <a:pt x="5608676" y="84987"/>
                  <a:pt x="5608676" y="86712"/>
                </a:cubicBezTo>
                <a:cubicBezTo>
                  <a:pt x="5618106" y="86712"/>
                  <a:pt x="5618106" y="86712"/>
                  <a:pt x="5618106" y="86712"/>
                </a:cubicBezTo>
                <a:cubicBezTo>
                  <a:pt x="5618106" y="86712"/>
                  <a:pt x="5612802" y="82830"/>
                  <a:pt x="5610150" y="83801"/>
                </a:cubicBezTo>
                <a:close/>
                <a:moveTo>
                  <a:pt x="7261616" y="83801"/>
                </a:moveTo>
                <a:cubicBezTo>
                  <a:pt x="7261175" y="82830"/>
                  <a:pt x="7259406" y="86712"/>
                  <a:pt x="7252334" y="86712"/>
                </a:cubicBezTo>
                <a:cubicBezTo>
                  <a:pt x="7252334" y="86712"/>
                  <a:pt x="7252334" y="86712"/>
                  <a:pt x="7261764" y="86712"/>
                </a:cubicBezTo>
                <a:cubicBezTo>
                  <a:pt x="7261764" y="84987"/>
                  <a:pt x="7261764" y="84124"/>
                  <a:pt x="7261616" y="83801"/>
                </a:cubicBezTo>
                <a:close/>
                <a:moveTo>
                  <a:pt x="2065606" y="82400"/>
                </a:moveTo>
                <a:cubicBezTo>
                  <a:pt x="2065606" y="82400"/>
                  <a:pt x="2045527" y="82400"/>
                  <a:pt x="2045527" y="89526"/>
                </a:cubicBezTo>
                <a:cubicBezTo>
                  <a:pt x="2055567" y="89526"/>
                  <a:pt x="2065606" y="89526"/>
                  <a:pt x="2065606" y="82400"/>
                </a:cubicBezTo>
                <a:close/>
                <a:moveTo>
                  <a:pt x="11339882" y="82400"/>
                </a:moveTo>
                <a:cubicBezTo>
                  <a:pt x="11339882" y="82400"/>
                  <a:pt x="11319803" y="82400"/>
                  <a:pt x="11319803" y="89526"/>
                </a:cubicBezTo>
                <a:cubicBezTo>
                  <a:pt x="11329843" y="89526"/>
                  <a:pt x="11339882" y="89526"/>
                  <a:pt x="11339882" y="82400"/>
                </a:cubicBezTo>
                <a:close/>
                <a:moveTo>
                  <a:pt x="1656723" y="82399"/>
                </a:moveTo>
                <a:cubicBezTo>
                  <a:pt x="1646745" y="82399"/>
                  <a:pt x="1646745" y="82399"/>
                  <a:pt x="1636766" y="82399"/>
                </a:cubicBezTo>
                <a:cubicBezTo>
                  <a:pt x="1636766" y="89674"/>
                  <a:pt x="1616808" y="89674"/>
                  <a:pt x="1606830" y="96949"/>
                </a:cubicBezTo>
                <a:cubicBezTo>
                  <a:pt x="1606830" y="96949"/>
                  <a:pt x="1606830" y="104224"/>
                  <a:pt x="1616808" y="104224"/>
                </a:cubicBezTo>
                <a:cubicBezTo>
                  <a:pt x="1616808" y="96949"/>
                  <a:pt x="1626787" y="96949"/>
                  <a:pt x="1626787" y="96949"/>
                </a:cubicBezTo>
                <a:cubicBezTo>
                  <a:pt x="1626787" y="89674"/>
                  <a:pt x="1646745" y="89674"/>
                  <a:pt x="1646745" y="89674"/>
                </a:cubicBezTo>
                <a:cubicBezTo>
                  <a:pt x="1646745" y="89674"/>
                  <a:pt x="1656723" y="89674"/>
                  <a:pt x="1656723" y="82399"/>
                </a:cubicBezTo>
                <a:close/>
                <a:moveTo>
                  <a:pt x="10930999" y="82399"/>
                </a:moveTo>
                <a:cubicBezTo>
                  <a:pt x="10921021" y="82399"/>
                  <a:pt x="10921021" y="82399"/>
                  <a:pt x="10911042" y="82399"/>
                </a:cubicBezTo>
                <a:cubicBezTo>
                  <a:pt x="10911042" y="89674"/>
                  <a:pt x="10891084" y="89674"/>
                  <a:pt x="10881106" y="96949"/>
                </a:cubicBezTo>
                <a:cubicBezTo>
                  <a:pt x="10881106" y="96949"/>
                  <a:pt x="10881106" y="104224"/>
                  <a:pt x="10891084" y="104224"/>
                </a:cubicBezTo>
                <a:cubicBezTo>
                  <a:pt x="10891084" y="96949"/>
                  <a:pt x="10901063" y="96949"/>
                  <a:pt x="10901063" y="96949"/>
                </a:cubicBezTo>
                <a:cubicBezTo>
                  <a:pt x="10901063" y="89674"/>
                  <a:pt x="10921021" y="89674"/>
                  <a:pt x="10921021" y="89674"/>
                </a:cubicBezTo>
                <a:cubicBezTo>
                  <a:pt x="10921021" y="89674"/>
                  <a:pt x="10930999" y="89674"/>
                  <a:pt x="10930999" y="82399"/>
                </a:cubicBezTo>
                <a:close/>
                <a:moveTo>
                  <a:pt x="4916208" y="79810"/>
                </a:moveTo>
                <a:cubicBezTo>
                  <a:pt x="4916208" y="79810"/>
                  <a:pt x="4916208" y="79810"/>
                  <a:pt x="4916208" y="86712"/>
                </a:cubicBezTo>
                <a:cubicBezTo>
                  <a:pt x="4925637" y="86712"/>
                  <a:pt x="4925637" y="79810"/>
                  <a:pt x="4916208" y="79810"/>
                </a:cubicBezTo>
                <a:close/>
                <a:moveTo>
                  <a:pt x="5015216" y="79810"/>
                </a:moveTo>
                <a:cubicBezTo>
                  <a:pt x="5005196" y="79810"/>
                  <a:pt x="5005196" y="79810"/>
                  <a:pt x="5005196" y="79810"/>
                </a:cubicBezTo>
                <a:cubicBezTo>
                  <a:pt x="5005196" y="86712"/>
                  <a:pt x="5005196" y="86712"/>
                  <a:pt x="5005196" y="86712"/>
                </a:cubicBezTo>
                <a:cubicBezTo>
                  <a:pt x="5005196" y="79810"/>
                  <a:pt x="5005196" y="79810"/>
                  <a:pt x="5015216" y="79810"/>
                </a:cubicBezTo>
                <a:close/>
                <a:moveTo>
                  <a:pt x="5292399" y="79810"/>
                </a:moveTo>
                <a:cubicBezTo>
                  <a:pt x="5292399" y="94046"/>
                  <a:pt x="5282774" y="79810"/>
                  <a:pt x="5282774" y="94046"/>
                </a:cubicBezTo>
                <a:cubicBezTo>
                  <a:pt x="5302026" y="94046"/>
                  <a:pt x="5292399" y="94046"/>
                  <a:pt x="5311651" y="94046"/>
                </a:cubicBezTo>
                <a:cubicBezTo>
                  <a:pt x="5311651" y="86928"/>
                  <a:pt x="5311651" y="86928"/>
                  <a:pt x="5311651" y="86928"/>
                </a:cubicBezTo>
                <a:cubicBezTo>
                  <a:pt x="5302026" y="86928"/>
                  <a:pt x="5292399" y="86928"/>
                  <a:pt x="5292399" y="79810"/>
                </a:cubicBezTo>
                <a:close/>
                <a:moveTo>
                  <a:pt x="5499649" y="79810"/>
                </a:moveTo>
                <a:cubicBezTo>
                  <a:pt x="5489925" y="79810"/>
                  <a:pt x="5480201" y="86928"/>
                  <a:pt x="5480201" y="86928"/>
                </a:cubicBezTo>
                <a:cubicBezTo>
                  <a:pt x="5489925" y="86928"/>
                  <a:pt x="5489925" y="86928"/>
                  <a:pt x="5499649" y="94046"/>
                </a:cubicBezTo>
                <a:cubicBezTo>
                  <a:pt x="5499649" y="94046"/>
                  <a:pt x="5499649" y="86928"/>
                  <a:pt x="5499649" y="79810"/>
                </a:cubicBezTo>
                <a:close/>
                <a:moveTo>
                  <a:pt x="6064234" y="79810"/>
                </a:moveTo>
                <a:cubicBezTo>
                  <a:pt x="6054509" y="79810"/>
                  <a:pt x="6044785" y="94046"/>
                  <a:pt x="6054509" y="94046"/>
                </a:cubicBezTo>
                <a:cubicBezTo>
                  <a:pt x="6054509" y="94046"/>
                  <a:pt x="6054509" y="86928"/>
                  <a:pt x="6064234" y="79810"/>
                </a:cubicBezTo>
                <a:close/>
                <a:moveTo>
                  <a:pt x="6688340" y="79810"/>
                </a:moveTo>
                <a:cubicBezTo>
                  <a:pt x="6678321" y="79810"/>
                  <a:pt x="6678321" y="79810"/>
                  <a:pt x="6668302" y="86712"/>
                </a:cubicBezTo>
                <a:cubicBezTo>
                  <a:pt x="6678321" y="86712"/>
                  <a:pt x="6678321" y="86712"/>
                  <a:pt x="6678321" y="86712"/>
                </a:cubicBezTo>
                <a:cubicBezTo>
                  <a:pt x="6688340" y="86712"/>
                  <a:pt x="6688340" y="86712"/>
                  <a:pt x="6688340" y="86712"/>
                </a:cubicBezTo>
                <a:cubicBezTo>
                  <a:pt x="6688340" y="86712"/>
                  <a:pt x="6688340" y="86712"/>
                  <a:pt x="6688340" y="79810"/>
                </a:cubicBezTo>
                <a:close/>
                <a:moveTo>
                  <a:pt x="7291231" y="79810"/>
                </a:moveTo>
                <a:cubicBezTo>
                  <a:pt x="7281801" y="79810"/>
                  <a:pt x="7281801" y="86712"/>
                  <a:pt x="7291231" y="86712"/>
                </a:cubicBezTo>
                <a:cubicBezTo>
                  <a:pt x="7291231" y="86712"/>
                  <a:pt x="7291231" y="86712"/>
                  <a:pt x="7291231" y="79810"/>
                </a:cubicBezTo>
                <a:close/>
                <a:moveTo>
                  <a:pt x="8657902" y="79810"/>
                </a:moveTo>
                <a:cubicBezTo>
                  <a:pt x="8647883" y="79810"/>
                  <a:pt x="8647883" y="86712"/>
                  <a:pt x="8657902" y="86712"/>
                </a:cubicBezTo>
                <a:cubicBezTo>
                  <a:pt x="8657902" y="79810"/>
                  <a:pt x="8657902" y="79810"/>
                  <a:pt x="8657902" y="79810"/>
                </a:cubicBezTo>
                <a:close/>
                <a:moveTo>
                  <a:pt x="8776359" y="79810"/>
                </a:moveTo>
                <a:cubicBezTo>
                  <a:pt x="8766340" y="79810"/>
                  <a:pt x="8766340" y="79810"/>
                  <a:pt x="8766340" y="79810"/>
                </a:cubicBezTo>
                <a:cubicBezTo>
                  <a:pt x="8766340" y="79810"/>
                  <a:pt x="8766340" y="79810"/>
                  <a:pt x="8776359" y="86712"/>
                </a:cubicBezTo>
                <a:cubicBezTo>
                  <a:pt x="8776359" y="79810"/>
                  <a:pt x="8776359" y="79810"/>
                  <a:pt x="8776359" y="79810"/>
                </a:cubicBezTo>
                <a:close/>
                <a:moveTo>
                  <a:pt x="5114223" y="79594"/>
                </a:moveTo>
                <a:cubicBezTo>
                  <a:pt x="5104205" y="79594"/>
                  <a:pt x="5104205" y="86712"/>
                  <a:pt x="5114223" y="86712"/>
                </a:cubicBezTo>
                <a:cubicBezTo>
                  <a:pt x="5114223" y="84933"/>
                  <a:pt x="5114223" y="83153"/>
                  <a:pt x="5114223" y="81596"/>
                </a:cubicBezTo>
                <a:close/>
                <a:moveTo>
                  <a:pt x="5831319" y="77872"/>
                </a:moveTo>
                <a:lnTo>
                  <a:pt x="5825552" y="86712"/>
                </a:lnTo>
                <a:cubicBezTo>
                  <a:pt x="5828381" y="84951"/>
                  <a:pt x="5829795" y="82749"/>
                  <a:pt x="5830657" y="80437"/>
                </a:cubicBezTo>
                <a:close/>
                <a:moveTo>
                  <a:pt x="5768773" y="76716"/>
                </a:moveTo>
                <a:cubicBezTo>
                  <a:pt x="5767834" y="77060"/>
                  <a:pt x="5767208" y="77976"/>
                  <a:pt x="5767208" y="79810"/>
                </a:cubicBezTo>
                <a:cubicBezTo>
                  <a:pt x="5767208" y="79810"/>
                  <a:pt x="5767208" y="79810"/>
                  <a:pt x="5777227" y="79810"/>
                </a:cubicBezTo>
                <a:cubicBezTo>
                  <a:pt x="5777227" y="79810"/>
                  <a:pt x="5771591" y="75684"/>
                  <a:pt x="5768773" y="76716"/>
                </a:cubicBezTo>
                <a:close/>
                <a:moveTo>
                  <a:pt x="2004760" y="74829"/>
                </a:moveTo>
                <a:cubicBezTo>
                  <a:pt x="1995025" y="74829"/>
                  <a:pt x="1995025" y="74829"/>
                  <a:pt x="1995025" y="74829"/>
                </a:cubicBezTo>
                <a:cubicBezTo>
                  <a:pt x="2004760" y="82400"/>
                  <a:pt x="2004760" y="74829"/>
                  <a:pt x="2004760" y="74829"/>
                </a:cubicBezTo>
                <a:close/>
                <a:moveTo>
                  <a:pt x="11279036" y="74829"/>
                </a:moveTo>
                <a:cubicBezTo>
                  <a:pt x="11269301" y="74829"/>
                  <a:pt x="11269301" y="74829"/>
                  <a:pt x="11269301" y="74829"/>
                </a:cubicBezTo>
                <a:cubicBezTo>
                  <a:pt x="11279036" y="82400"/>
                  <a:pt x="11279036" y="74829"/>
                  <a:pt x="11279036" y="74829"/>
                </a:cubicBezTo>
                <a:close/>
                <a:moveTo>
                  <a:pt x="5094580" y="72476"/>
                </a:moveTo>
                <a:cubicBezTo>
                  <a:pt x="5094580" y="79594"/>
                  <a:pt x="5094580" y="79594"/>
                  <a:pt x="5083579" y="79594"/>
                </a:cubicBezTo>
                <a:lnTo>
                  <a:pt x="5087562" y="85608"/>
                </a:lnTo>
                <a:lnTo>
                  <a:pt x="5093205" y="84043"/>
                </a:lnTo>
                <a:cubicBezTo>
                  <a:pt x="5094580" y="83153"/>
                  <a:pt x="5094580" y="83153"/>
                  <a:pt x="5094580" y="86712"/>
                </a:cubicBezTo>
                <a:cubicBezTo>
                  <a:pt x="5094580" y="79594"/>
                  <a:pt x="5104213" y="72476"/>
                  <a:pt x="5094580" y="72476"/>
                </a:cubicBezTo>
                <a:close/>
                <a:moveTo>
                  <a:pt x="5292203" y="72476"/>
                </a:moveTo>
                <a:cubicBezTo>
                  <a:pt x="5282577" y="72476"/>
                  <a:pt x="5282577" y="72476"/>
                  <a:pt x="5282577" y="72476"/>
                </a:cubicBezTo>
                <a:cubicBezTo>
                  <a:pt x="5282577" y="79594"/>
                  <a:pt x="5271576" y="79594"/>
                  <a:pt x="5271576" y="86712"/>
                </a:cubicBezTo>
                <a:cubicBezTo>
                  <a:pt x="5282577" y="86712"/>
                  <a:pt x="5282577" y="86712"/>
                  <a:pt x="5282577" y="86712"/>
                </a:cubicBezTo>
                <a:cubicBezTo>
                  <a:pt x="5271576" y="79594"/>
                  <a:pt x="5292203" y="79594"/>
                  <a:pt x="5292203" y="72476"/>
                </a:cubicBezTo>
                <a:close/>
                <a:moveTo>
                  <a:pt x="5341118" y="72476"/>
                </a:moveTo>
                <a:cubicBezTo>
                  <a:pt x="5341118" y="79810"/>
                  <a:pt x="5341118" y="79810"/>
                  <a:pt x="5341118" y="79810"/>
                </a:cubicBezTo>
                <a:cubicBezTo>
                  <a:pt x="5350547" y="72476"/>
                  <a:pt x="5341118" y="72476"/>
                  <a:pt x="5341118" y="72476"/>
                </a:cubicBezTo>
                <a:close/>
                <a:moveTo>
                  <a:pt x="5539135" y="72476"/>
                </a:moveTo>
                <a:cubicBezTo>
                  <a:pt x="5529116" y="72476"/>
                  <a:pt x="5529116" y="72476"/>
                  <a:pt x="5529116" y="72476"/>
                </a:cubicBezTo>
                <a:cubicBezTo>
                  <a:pt x="5529116" y="79810"/>
                  <a:pt x="5529116" y="79810"/>
                  <a:pt x="5529116" y="79810"/>
                </a:cubicBezTo>
                <a:cubicBezTo>
                  <a:pt x="5539135" y="79810"/>
                  <a:pt x="5539135" y="72476"/>
                  <a:pt x="5539135" y="72476"/>
                </a:cubicBezTo>
                <a:close/>
                <a:moveTo>
                  <a:pt x="5618400" y="72476"/>
                </a:moveTo>
                <a:cubicBezTo>
                  <a:pt x="5618400" y="72476"/>
                  <a:pt x="5608676" y="72476"/>
                  <a:pt x="5608676" y="79810"/>
                </a:cubicBezTo>
                <a:cubicBezTo>
                  <a:pt x="5618400" y="79810"/>
                  <a:pt x="5618400" y="79810"/>
                  <a:pt x="5618400" y="79810"/>
                </a:cubicBezTo>
                <a:cubicBezTo>
                  <a:pt x="5628124" y="79810"/>
                  <a:pt x="5618400" y="72476"/>
                  <a:pt x="5618400" y="72476"/>
                </a:cubicBezTo>
                <a:close/>
                <a:moveTo>
                  <a:pt x="5637554" y="72476"/>
                </a:moveTo>
                <a:cubicBezTo>
                  <a:pt x="5637554" y="79810"/>
                  <a:pt x="5658770" y="79810"/>
                  <a:pt x="5647455" y="79810"/>
                </a:cubicBezTo>
                <a:cubicBezTo>
                  <a:pt x="5647455" y="79810"/>
                  <a:pt x="5647455" y="72476"/>
                  <a:pt x="5637554" y="72476"/>
                </a:cubicBezTo>
                <a:close/>
                <a:moveTo>
                  <a:pt x="5945777" y="72476"/>
                </a:moveTo>
                <a:cubicBezTo>
                  <a:pt x="5935758" y="72476"/>
                  <a:pt x="5935758" y="79594"/>
                  <a:pt x="5935758" y="86712"/>
                </a:cubicBezTo>
                <a:cubicBezTo>
                  <a:pt x="5945777" y="86712"/>
                  <a:pt x="5945777" y="79594"/>
                  <a:pt x="5945777" y="79594"/>
                </a:cubicBezTo>
                <a:cubicBezTo>
                  <a:pt x="5945777" y="72476"/>
                  <a:pt x="5945777" y="72476"/>
                  <a:pt x="5945777" y="72476"/>
                </a:cubicBezTo>
                <a:close/>
                <a:moveTo>
                  <a:pt x="6856890" y="72476"/>
                </a:moveTo>
                <a:cubicBezTo>
                  <a:pt x="6856890" y="79810"/>
                  <a:pt x="6856890" y="79810"/>
                  <a:pt x="6866319" y="79810"/>
                </a:cubicBezTo>
                <a:cubicBezTo>
                  <a:pt x="6866319" y="79810"/>
                  <a:pt x="6866319" y="72476"/>
                  <a:pt x="6856890" y="72476"/>
                </a:cubicBezTo>
                <a:close/>
                <a:moveTo>
                  <a:pt x="8717425" y="72476"/>
                </a:moveTo>
                <a:cubicBezTo>
                  <a:pt x="8717425" y="79594"/>
                  <a:pt x="8717425" y="86712"/>
                  <a:pt x="8727443" y="86712"/>
                </a:cubicBezTo>
                <a:cubicBezTo>
                  <a:pt x="8717425" y="79594"/>
                  <a:pt x="8727443" y="72476"/>
                  <a:pt x="8717425" y="72476"/>
                </a:cubicBezTo>
                <a:close/>
                <a:moveTo>
                  <a:pt x="8737462" y="72476"/>
                </a:moveTo>
                <a:cubicBezTo>
                  <a:pt x="8737462" y="79810"/>
                  <a:pt x="8747187" y="79810"/>
                  <a:pt x="8747187" y="79810"/>
                </a:cubicBezTo>
                <a:cubicBezTo>
                  <a:pt x="8756911" y="79810"/>
                  <a:pt x="8747187" y="72476"/>
                  <a:pt x="8737462" y="72476"/>
                </a:cubicBezTo>
                <a:close/>
                <a:moveTo>
                  <a:pt x="5368532" y="69647"/>
                </a:moveTo>
                <a:cubicBezTo>
                  <a:pt x="5366051" y="69977"/>
                  <a:pt x="5363352" y="70858"/>
                  <a:pt x="5360566" y="72620"/>
                </a:cubicBezTo>
                <a:cubicBezTo>
                  <a:pt x="5371710" y="79666"/>
                  <a:pt x="5381461" y="79666"/>
                  <a:pt x="5381461" y="86712"/>
                </a:cubicBezTo>
                <a:cubicBezTo>
                  <a:pt x="5391212" y="79666"/>
                  <a:pt x="5381461" y="79666"/>
                  <a:pt x="5381461" y="72620"/>
                </a:cubicBezTo>
                <a:cubicBezTo>
                  <a:pt x="5381461" y="72620"/>
                  <a:pt x="5375976" y="68656"/>
                  <a:pt x="5368532" y="69647"/>
                </a:cubicBezTo>
                <a:close/>
                <a:moveTo>
                  <a:pt x="4712021" y="67299"/>
                </a:moveTo>
                <a:cubicBezTo>
                  <a:pt x="4709516" y="67299"/>
                  <a:pt x="4707010" y="69025"/>
                  <a:pt x="4707010" y="72476"/>
                </a:cubicBezTo>
                <a:cubicBezTo>
                  <a:pt x="4717019" y="72476"/>
                  <a:pt x="4717019" y="72476"/>
                  <a:pt x="4717019" y="72476"/>
                </a:cubicBezTo>
                <a:cubicBezTo>
                  <a:pt x="4717019" y="69025"/>
                  <a:pt x="4714514" y="67299"/>
                  <a:pt x="4712021" y="67299"/>
                </a:cubicBezTo>
                <a:close/>
                <a:moveTo>
                  <a:pt x="5480201" y="65574"/>
                </a:moveTo>
                <a:lnTo>
                  <a:pt x="5484304" y="69689"/>
                </a:lnTo>
                <a:cubicBezTo>
                  <a:pt x="5485671" y="72692"/>
                  <a:pt x="5480201" y="72692"/>
                  <a:pt x="5480201" y="72692"/>
                </a:cubicBezTo>
                <a:cubicBezTo>
                  <a:pt x="5489925" y="72692"/>
                  <a:pt x="5489925" y="79810"/>
                  <a:pt x="5499649" y="79810"/>
                </a:cubicBezTo>
                <a:cubicBezTo>
                  <a:pt x="5492356" y="74471"/>
                  <a:pt x="5490533" y="73137"/>
                  <a:pt x="5485975" y="69800"/>
                </a:cubicBezTo>
                <a:close/>
                <a:moveTo>
                  <a:pt x="4806007" y="65573"/>
                </a:moveTo>
                <a:cubicBezTo>
                  <a:pt x="4796578" y="65573"/>
                  <a:pt x="4796578" y="65573"/>
                  <a:pt x="4796578" y="65573"/>
                </a:cubicBezTo>
                <a:cubicBezTo>
                  <a:pt x="4806007" y="72476"/>
                  <a:pt x="4806007" y="65573"/>
                  <a:pt x="4806007" y="65573"/>
                </a:cubicBezTo>
                <a:close/>
                <a:moveTo>
                  <a:pt x="4964834" y="65573"/>
                </a:moveTo>
                <a:cubicBezTo>
                  <a:pt x="4964834" y="65573"/>
                  <a:pt x="4955104" y="65573"/>
                  <a:pt x="4955104" y="72692"/>
                </a:cubicBezTo>
                <a:cubicBezTo>
                  <a:pt x="4964834" y="72692"/>
                  <a:pt x="4964834" y="72692"/>
                  <a:pt x="4974552" y="79810"/>
                </a:cubicBezTo>
                <a:cubicBezTo>
                  <a:pt x="4974552" y="72692"/>
                  <a:pt x="4964834" y="65573"/>
                  <a:pt x="4964834" y="65573"/>
                </a:cubicBezTo>
                <a:close/>
                <a:moveTo>
                  <a:pt x="5063541" y="65573"/>
                </a:moveTo>
                <a:cubicBezTo>
                  <a:pt x="5073559" y="72476"/>
                  <a:pt x="5073559" y="72476"/>
                  <a:pt x="5073559" y="72476"/>
                </a:cubicBezTo>
                <a:cubicBezTo>
                  <a:pt x="5073559" y="65573"/>
                  <a:pt x="5073559" y="65573"/>
                  <a:pt x="5063541" y="65573"/>
                </a:cubicBezTo>
                <a:close/>
                <a:moveTo>
                  <a:pt x="5104205" y="65573"/>
                </a:moveTo>
                <a:cubicBezTo>
                  <a:pt x="5104205" y="65573"/>
                  <a:pt x="5104205" y="72476"/>
                  <a:pt x="5114223" y="72476"/>
                </a:cubicBezTo>
                <a:cubicBezTo>
                  <a:pt x="5114223" y="65573"/>
                  <a:pt x="5114223" y="65573"/>
                  <a:pt x="5104205" y="65573"/>
                </a:cubicBezTo>
                <a:close/>
                <a:moveTo>
                  <a:pt x="5172275" y="65573"/>
                </a:moveTo>
                <a:cubicBezTo>
                  <a:pt x="5172275" y="65573"/>
                  <a:pt x="5162549" y="65573"/>
                  <a:pt x="5162549" y="72620"/>
                </a:cubicBezTo>
                <a:cubicBezTo>
                  <a:pt x="5172275" y="72620"/>
                  <a:pt x="5162549" y="72620"/>
                  <a:pt x="5162549" y="79666"/>
                </a:cubicBezTo>
                <a:cubicBezTo>
                  <a:pt x="5172275" y="72620"/>
                  <a:pt x="5172275" y="86712"/>
                  <a:pt x="5172275" y="86712"/>
                </a:cubicBezTo>
                <a:cubicBezTo>
                  <a:pt x="5181997" y="79666"/>
                  <a:pt x="5162549" y="72620"/>
                  <a:pt x="5172275" y="65573"/>
                </a:cubicBezTo>
                <a:close/>
                <a:moveTo>
                  <a:pt x="5302222" y="65573"/>
                </a:moveTo>
                <a:cubicBezTo>
                  <a:pt x="5302222" y="72692"/>
                  <a:pt x="5302222" y="79810"/>
                  <a:pt x="5311651" y="72692"/>
                </a:cubicBezTo>
                <a:cubicBezTo>
                  <a:pt x="5302222" y="65573"/>
                  <a:pt x="5302222" y="65573"/>
                  <a:pt x="5302222" y="65573"/>
                </a:cubicBezTo>
                <a:close/>
                <a:moveTo>
                  <a:pt x="5400641" y="65573"/>
                </a:moveTo>
                <a:cubicBezTo>
                  <a:pt x="5400641" y="72692"/>
                  <a:pt x="5391212" y="72692"/>
                  <a:pt x="5391212" y="79810"/>
                </a:cubicBezTo>
                <a:cubicBezTo>
                  <a:pt x="5400641" y="79810"/>
                  <a:pt x="5400641" y="65573"/>
                  <a:pt x="5400641" y="65573"/>
                </a:cubicBezTo>
                <a:close/>
                <a:moveTo>
                  <a:pt x="5420678" y="65573"/>
                </a:moveTo>
                <a:cubicBezTo>
                  <a:pt x="5420678" y="65573"/>
                  <a:pt x="5420678" y="65573"/>
                  <a:pt x="5410659" y="65573"/>
                </a:cubicBezTo>
                <a:cubicBezTo>
                  <a:pt x="5410659" y="72692"/>
                  <a:pt x="5410659" y="72692"/>
                  <a:pt x="5410659" y="79810"/>
                </a:cubicBezTo>
                <a:cubicBezTo>
                  <a:pt x="5420678" y="79810"/>
                  <a:pt x="5420678" y="79810"/>
                  <a:pt x="5420678" y="79810"/>
                </a:cubicBezTo>
                <a:cubicBezTo>
                  <a:pt x="5420678" y="72692"/>
                  <a:pt x="5420678" y="72692"/>
                  <a:pt x="5420678" y="65573"/>
                </a:cubicBezTo>
                <a:close/>
                <a:moveTo>
                  <a:pt x="5440127" y="65573"/>
                </a:moveTo>
                <a:lnTo>
                  <a:pt x="5440126" y="65573"/>
                </a:lnTo>
                <a:lnTo>
                  <a:pt x="5430108" y="65573"/>
                </a:lnTo>
                <a:cubicBezTo>
                  <a:pt x="5437622" y="70750"/>
                  <a:pt x="5439501" y="68162"/>
                  <a:pt x="5439970" y="66544"/>
                </a:cubicBezTo>
                <a:lnTo>
                  <a:pt x="5440126" y="65576"/>
                </a:lnTo>
                <a:lnTo>
                  <a:pt x="5440126" y="69564"/>
                </a:lnTo>
                <a:cubicBezTo>
                  <a:pt x="5440126" y="72476"/>
                  <a:pt x="5440126" y="72476"/>
                  <a:pt x="5440126" y="72476"/>
                </a:cubicBezTo>
                <a:cubicBezTo>
                  <a:pt x="5449556" y="72476"/>
                  <a:pt x="5449556" y="72476"/>
                  <a:pt x="5449556" y="72476"/>
                </a:cubicBezTo>
                <a:cubicBezTo>
                  <a:pt x="5449556" y="72476"/>
                  <a:pt x="5449556" y="68593"/>
                  <a:pt x="5445578" y="66652"/>
                </a:cubicBezTo>
                <a:lnTo>
                  <a:pt x="5440127" y="65574"/>
                </a:lnTo>
                <a:close/>
                <a:moveTo>
                  <a:pt x="5529313" y="65573"/>
                </a:moveTo>
                <a:cubicBezTo>
                  <a:pt x="5539135" y="65573"/>
                  <a:pt x="5519490" y="65573"/>
                  <a:pt x="5519490" y="65573"/>
                </a:cubicBezTo>
                <a:cubicBezTo>
                  <a:pt x="5529313" y="65573"/>
                  <a:pt x="5509668" y="72476"/>
                  <a:pt x="5519490" y="72476"/>
                </a:cubicBezTo>
                <a:cubicBezTo>
                  <a:pt x="5519490" y="72476"/>
                  <a:pt x="5519490" y="65573"/>
                  <a:pt x="5529313" y="65573"/>
                </a:cubicBezTo>
                <a:close/>
                <a:moveTo>
                  <a:pt x="5668199" y="65573"/>
                </a:moveTo>
                <a:cubicBezTo>
                  <a:pt x="5668199" y="72476"/>
                  <a:pt x="5678218" y="72476"/>
                  <a:pt x="5678218" y="72476"/>
                </a:cubicBezTo>
                <a:cubicBezTo>
                  <a:pt x="5678218" y="72476"/>
                  <a:pt x="5678218" y="65573"/>
                  <a:pt x="5668199" y="65573"/>
                </a:cubicBezTo>
                <a:close/>
                <a:moveTo>
                  <a:pt x="5687647" y="65573"/>
                </a:moveTo>
                <a:cubicBezTo>
                  <a:pt x="5687647" y="72476"/>
                  <a:pt x="5687647" y="72476"/>
                  <a:pt x="5697666" y="72476"/>
                </a:cubicBezTo>
                <a:cubicBezTo>
                  <a:pt x="5697666" y="72476"/>
                  <a:pt x="5697666" y="65573"/>
                  <a:pt x="5687647" y="65573"/>
                </a:cubicBezTo>
                <a:close/>
                <a:moveTo>
                  <a:pt x="5846768" y="65573"/>
                </a:moveTo>
                <a:cubicBezTo>
                  <a:pt x="5836160" y="65573"/>
                  <a:pt x="5833685" y="69096"/>
                  <a:pt x="5832447" y="73500"/>
                </a:cubicBezTo>
                <a:lnTo>
                  <a:pt x="5831319" y="77872"/>
                </a:lnTo>
                <a:lnTo>
                  <a:pt x="5832447" y="76143"/>
                </a:lnTo>
                <a:cubicBezTo>
                  <a:pt x="5833685" y="72620"/>
                  <a:pt x="5836160" y="69097"/>
                  <a:pt x="5846768" y="65573"/>
                </a:cubicBezTo>
                <a:close/>
                <a:moveTo>
                  <a:pt x="1698707" y="60130"/>
                </a:moveTo>
                <a:cubicBezTo>
                  <a:pt x="1687348" y="60130"/>
                  <a:pt x="1677410" y="60130"/>
                  <a:pt x="1677410" y="67702"/>
                </a:cubicBezTo>
                <a:cubicBezTo>
                  <a:pt x="1677410" y="67702"/>
                  <a:pt x="1687348" y="60130"/>
                  <a:pt x="1698707" y="67702"/>
                </a:cubicBezTo>
                <a:cubicBezTo>
                  <a:pt x="1698707" y="60130"/>
                  <a:pt x="1698707" y="60130"/>
                  <a:pt x="1698707" y="60130"/>
                </a:cubicBezTo>
                <a:close/>
                <a:moveTo>
                  <a:pt x="2035488" y="60130"/>
                </a:moveTo>
                <a:cubicBezTo>
                  <a:pt x="2035488" y="60130"/>
                  <a:pt x="2035488" y="60130"/>
                  <a:pt x="2025448" y="67702"/>
                </a:cubicBezTo>
                <a:cubicBezTo>
                  <a:pt x="2035488" y="67702"/>
                  <a:pt x="2035488" y="67702"/>
                  <a:pt x="2045528" y="67702"/>
                </a:cubicBezTo>
                <a:cubicBezTo>
                  <a:pt x="2045528" y="60130"/>
                  <a:pt x="2035488" y="60130"/>
                  <a:pt x="2035488" y="60130"/>
                </a:cubicBezTo>
                <a:close/>
                <a:moveTo>
                  <a:pt x="10972982" y="60130"/>
                </a:moveTo>
                <a:cubicBezTo>
                  <a:pt x="10961624" y="60130"/>
                  <a:pt x="10951686" y="60130"/>
                  <a:pt x="10951686" y="67702"/>
                </a:cubicBezTo>
                <a:cubicBezTo>
                  <a:pt x="10951686" y="67702"/>
                  <a:pt x="10961624" y="60130"/>
                  <a:pt x="10972982" y="67702"/>
                </a:cubicBezTo>
                <a:cubicBezTo>
                  <a:pt x="10972982" y="60130"/>
                  <a:pt x="10972982" y="60130"/>
                  <a:pt x="10972982" y="60130"/>
                </a:cubicBezTo>
                <a:close/>
                <a:moveTo>
                  <a:pt x="11309764" y="60130"/>
                </a:moveTo>
                <a:cubicBezTo>
                  <a:pt x="11309764" y="60130"/>
                  <a:pt x="11309764" y="60130"/>
                  <a:pt x="11299724" y="67702"/>
                </a:cubicBezTo>
                <a:cubicBezTo>
                  <a:pt x="11309764" y="67702"/>
                  <a:pt x="11309764" y="67702"/>
                  <a:pt x="11319803" y="67702"/>
                </a:cubicBezTo>
                <a:cubicBezTo>
                  <a:pt x="11319803" y="60130"/>
                  <a:pt x="11309764" y="60130"/>
                  <a:pt x="11309764" y="60130"/>
                </a:cubicBezTo>
                <a:close/>
                <a:moveTo>
                  <a:pt x="4984572" y="58240"/>
                </a:moveTo>
                <a:cubicBezTo>
                  <a:pt x="4974552" y="58240"/>
                  <a:pt x="4974552" y="58240"/>
                  <a:pt x="4974552" y="58240"/>
                </a:cubicBezTo>
                <a:cubicBezTo>
                  <a:pt x="4974552" y="65574"/>
                  <a:pt x="4974552" y="65574"/>
                  <a:pt x="4984572" y="65574"/>
                </a:cubicBezTo>
                <a:cubicBezTo>
                  <a:pt x="4984572" y="58240"/>
                  <a:pt x="4984572" y="58240"/>
                  <a:pt x="4984572" y="58240"/>
                </a:cubicBezTo>
                <a:close/>
                <a:moveTo>
                  <a:pt x="5114223" y="58240"/>
                </a:moveTo>
                <a:cubicBezTo>
                  <a:pt x="5114223" y="65574"/>
                  <a:pt x="5114223" y="65574"/>
                  <a:pt x="5114223" y="65574"/>
                </a:cubicBezTo>
                <a:cubicBezTo>
                  <a:pt x="5123661" y="65574"/>
                  <a:pt x="5123661" y="58240"/>
                  <a:pt x="5114223" y="58240"/>
                </a:cubicBezTo>
                <a:close/>
                <a:moveTo>
                  <a:pt x="5381193" y="58240"/>
                </a:moveTo>
                <a:cubicBezTo>
                  <a:pt x="5381193" y="65358"/>
                  <a:pt x="5381193" y="72476"/>
                  <a:pt x="5391212" y="65358"/>
                </a:cubicBezTo>
                <a:cubicBezTo>
                  <a:pt x="5381193" y="65358"/>
                  <a:pt x="5391212" y="58240"/>
                  <a:pt x="5381193" y="58240"/>
                </a:cubicBezTo>
                <a:close/>
                <a:moveTo>
                  <a:pt x="5480496" y="58240"/>
                </a:moveTo>
                <a:cubicBezTo>
                  <a:pt x="5480496" y="65574"/>
                  <a:pt x="5470772" y="65574"/>
                  <a:pt x="5470772" y="65574"/>
                </a:cubicBezTo>
                <a:lnTo>
                  <a:pt x="5480201" y="65574"/>
                </a:lnTo>
                <a:lnTo>
                  <a:pt x="5480496" y="65574"/>
                </a:lnTo>
                <a:cubicBezTo>
                  <a:pt x="5480496" y="65574"/>
                  <a:pt x="5490220" y="58240"/>
                  <a:pt x="5480496" y="58240"/>
                </a:cubicBezTo>
                <a:close/>
                <a:moveTo>
                  <a:pt x="5736562" y="58240"/>
                </a:moveTo>
                <a:cubicBezTo>
                  <a:pt x="5736562" y="58240"/>
                  <a:pt x="5727133" y="58240"/>
                  <a:pt x="5727133" y="65574"/>
                </a:cubicBezTo>
                <a:cubicBezTo>
                  <a:pt x="5736562" y="65574"/>
                  <a:pt x="5736562" y="65574"/>
                  <a:pt x="5736562" y="65574"/>
                </a:cubicBezTo>
                <a:cubicBezTo>
                  <a:pt x="5736562" y="58240"/>
                  <a:pt x="5736562" y="58240"/>
                  <a:pt x="5736562" y="58240"/>
                </a:cubicBezTo>
                <a:close/>
                <a:moveTo>
                  <a:pt x="6064233" y="58240"/>
                </a:moveTo>
                <a:cubicBezTo>
                  <a:pt x="6054214" y="58240"/>
                  <a:pt x="6054214" y="58240"/>
                  <a:pt x="6054214" y="58240"/>
                </a:cubicBezTo>
                <a:cubicBezTo>
                  <a:pt x="6054214" y="65574"/>
                  <a:pt x="6054214" y="65574"/>
                  <a:pt x="6054214" y="65574"/>
                </a:cubicBezTo>
                <a:cubicBezTo>
                  <a:pt x="6054214" y="65574"/>
                  <a:pt x="6054214" y="65574"/>
                  <a:pt x="6064233" y="65574"/>
                </a:cubicBezTo>
                <a:cubicBezTo>
                  <a:pt x="6054214" y="65574"/>
                  <a:pt x="6064233" y="65574"/>
                  <a:pt x="6064233" y="58240"/>
                </a:cubicBezTo>
                <a:close/>
                <a:moveTo>
                  <a:pt x="6124051" y="58240"/>
                </a:moveTo>
                <a:cubicBezTo>
                  <a:pt x="6114327" y="58240"/>
                  <a:pt x="6114327" y="58240"/>
                  <a:pt x="6114327" y="58240"/>
                </a:cubicBezTo>
                <a:cubicBezTo>
                  <a:pt x="6114327" y="65574"/>
                  <a:pt x="6133775" y="65574"/>
                  <a:pt x="6124051" y="58240"/>
                </a:cubicBezTo>
                <a:close/>
                <a:moveTo>
                  <a:pt x="6835674" y="58240"/>
                </a:moveTo>
                <a:cubicBezTo>
                  <a:pt x="6826244" y="58240"/>
                  <a:pt x="6826244" y="58240"/>
                  <a:pt x="6826244" y="65574"/>
                </a:cubicBezTo>
                <a:cubicBezTo>
                  <a:pt x="6826244" y="65574"/>
                  <a:pt x="6826244" y="65574"/>
                  <a:pt x="6835674" y="65574"/>
                </a:cubicBezTo>
                <a:cubicBezTo>
                  <a:pt x="6835674" y="58240"/>
                  <a:pt x="6835674" y="58240"/>
                  <a:pt x="6835674" y="58240"/>
                </a:cubicBezTo>
                <a:close/>
                <a:moveTo>
                  <a:pt x="8696799" y="58240"/>
                </a:moveTo>
                <a:cubicBezTo>
                  <a:pt x="8696799" y="65574"/>
                  <a:pt x="8707995" y="65574"/>
                  <a:pt x="8707995" y="65574"/>
                </a:cubicBezTo>
                <a:cubicBezTo>
                  <a:pt x="8707995" y="58240"/>
                  <a:pt x="8707995" y="58240"/>
                  <a:pt x="8696799" y="58240"/>
                </a:cubicBezTo>
                <a:close/>
                <a:moveTo>
                  <a:pt x="5851229" y="57311"/>
                </a:moveTo>
                <a:lnTo>
                  <a:pt x="5851336" y="57377"/>
                </a:lnTo>
                <a:cubicBezTo>
                  <a:pt x="5853767" y="58240"/>
                  <a:pt x="5856198" y="58240"/>
                  <a:pt x="5856198" y="58240"/>
                </a:cubicBezTo>
                <a:close/>
                <a:moveTo>
                  <a:pt x="4916355" y="55453"/>
                </a:moveTo>
                <a:cubicBezTo>
                  <a:pt x="4916208" y="55786"/>
                  <a:pt x="4916208" y="56676"/>
                  <a:pt x="4916208" y="58456"/>
                </a:cubicBezTo>
                <a:cubicBezTo>
                  <a:pt x="4925637" y="58456"/>
                  <a:pt x="4916208" y="58456"/>
                  <a:pt x="4916208" y="65574"/>
                </a:cubicBezTo>
                <a:cubicBezTo>
                  <a:pt x="4925637" y="65574"/>
                  <a:pt x="4925637" y="58456"/>
                  <a:pt x="4925637" y="58456"/>
                </a:cubicBezTo>
                <a:cubicBezTo>
                  <a:pt x="4918568" y="58456"/>
                  <a:pt x="4916801" y="54452"/>
                  <a:pt x="4916355" y="55453"/>
                </a:cubicBezTo>
                <a:close/>
                <a:moveTo>
                  <a:pt x="1718786" y="51667"/>
                </a:moveTo>
                <a:cubicBezTo>
                  <a:pt x="1709050" y="51667"/>
                  <a:pt x="1709050" y="51667"/>
                  <a:pt x="1709050" y="51667"/>
                </a:cubicBezTo>
                <a:cubicBezTo>
                  <a:pt x="1709050" y="51667"/>
                  <a:pt x="1709050" y="60130"/>
                  <a:pt x="1718786" y="60130"/>
                </a:cubicBezTo>
                <a:cubicBezTo>
                  <a:pt x="1718786" y="60130"/>
                  <a:pt x="1718786" y="60130"/>
                  <a:pt x="1718786" y="51667"/>
                </a:cubicBezTo>
                <a:close/>
                <a:moveTo>
                  <a:pt x="10993061" y="51667"/>
                </a:moveTo>
                <a:cubicBezTo>
                  <a:pt x="10983326" y="51667"/>
                  <a:pt x="10983326" y="51667"/>
                  <a:pt x="10983326" y="51667"/>
                </a:cubicBezTo>
                <a:cubicBezTo>
                  <a:pt x="10983326" y="51667"/>
                  <a:pt x="10983326" y="60130"/>
                  <a:pt x="10993061" y="60130"/>
                </a:cubicBezTo>
                <a:cubicBezTo>
                  <a:pt x="10993061" y="60130"/>
                  <a:pt x="10993061" y="60130"/>
                  <a:pt x="10993061" y="51667"/>
                </a:cubicBezTo>
                <a:close/>
                <a:moveTo>
                  <a:pt x="4885566" y="51337"/>
                </a:moveTo>
                <a:cubicBezTo>
                  <a:pt x="4875545" y="51337"/>
                  <a:pt x="4875545" y="51337"/>
                  <a:pt x="4875545" y="51337"/>
                </a:cubicBezTo>
                <a:cubicBezTo>
                  <a:pt x="4885566" y="58240"/>
                  <a:pt x="4885566" y="51337"/>
                  <a:pt x="4885566" y="51337"/>
                </a:cubicBezTo>
                <a:close/>
                <a:moveTo>
                  <a:pt x="5005206" y="51337"/>
                </a:moveTo>
                <a:cubicBezTo>
                  <a:pt x="5005206" y="51337"/>
                  <a:pt x="4994000" y="51337"/>
                  <a:pt x="4994000" y="58240"/>
                </a:cubicBezTo>
                <a:cubicBezTo>
                  <a:pt x="5005206" y="58240"/>
                  <a:pt x="5005206" y="58240"/>
                  <a:pt x="5005206" y="58240"/>
                </a:cubicBezTo>
                <a:cubicBezTo>
                  <a:pt x="5005206" y="51337"/>
                  <a:pt x="5005206" y="51337"/>
                  <a:pt x="5005206" y="51337"/>
                </a:cubicBezTo>
                <a:close/>
                <a:moveTo>
                  <a:pt x="5292203" y="51337"/>
                </a:moveTo>
                <a:cubicBezTo>
                  <a:pt x="5292203" y="58240"/>
                  <a:pt x="5292203" y="58240"/>
                  <a:pt x="5292203" y="58240"/>
                </a:cubicBezTo>
                <a:cubicBezTo>
                  <a:pt x="5292203" y="58240"/>
                  <a:pt x="5302222" y="51337"/>
                  <a:pt x="5292203" y="51337"/>
                </a:cubicBezTo>
                <a:close/>
                <a:moveTo>
                  <a:pt x="5519098" y="51337"/>
                </a:moveTo>
                <a:cubicBezTo>
                  <a:pt x="5509374" y="51337"/>
                  <a:pt x="5509374" y="51337"/>
                  <a:pt x="5509374" y="51337"/>
                </a:cubicBezTo>
                <a:cubicBezTo>
                  <a:pt x="5499649" y="51337"/>
                  <a:pt x="5509374" y="58240"/>
                  <a:pt x="5519098" y="58240"/>
                </a:cubicBezTo>
                <a:cubicBezTo>
                  <a:pt x="5509374" y="58240"/>
                  <a:pt x="5519098" y="51337"/>
                  <a:pt x="5519098" y="51337"/>
                </a:cubicBezTo>
                <a:close/>
                <a:moveTo>
                  <a:pt x="5637848" y="51337"/>
                </a:moveTo>
                <a:cubicBezTo>
                  <a:pt x="5628124" y="51337"/>
                  <a:pt x="5628124" y="51337"/>
                  <a:pt x="5628124" y="51337"/>
                </a:cubicBezTo>
                <a:cubicBezTo>
                  <a:pt x="5628124" y="58456"/>
                  <a:pt x="5628124" y="58456"/>
                  <a:pt x="5628124" y="65574"/>
                </a:cubicBezTo>
                <a:cubicBezTo>
                  <a:pt x="5637848" y="65574"/>
                  <a:pt x="5637848" y="65574"/>
                  <a:pt x="5647573" y="65574"/>
                </a:cubicBezTo>
                <a:cubicBezTo>
                  <a:pt x="5637848" y="58456"/>
                  <a:pt x="5637848" y="58456"/>
                  <a:pt x="5637848" y="51337"/>
                </a:cubicBezTo>
                <a:close/>
                <a:moveTo>
                  <a:pt x="5806104" y="51337"/>
                </a:moveTo>
                <a:cubicBezTo>
                  <a:pt x="5806104" y="58240"/>
                  <a:pt x="5816123" y="58240"/>
                  <a:pt x="5816123" y="58240"/>
                </a:cubicBezTo>
                <a:cubicBezTo>
                  <a:pt x="5816123" y="51337"/>
                  <a:pt x="5816123" y="51337"/>
                  <a:pt x="5806104" y="51337"/>
                </a:cubicBezTo>
                <a:close/>
                <a:moveTo>
                  <a:pt x="5846474" y="51337"/>
                </a:moveTo>
                <a:cubicBezTo>
                  <a:pt x="5836749" y="51337"/>
                  <a:pt x="5836749" y="51337"/>
                  <a:pt x="5836749" y="51337"/>
                </a:cubicBezTo>
                <a:cubicBezTo>
                  <a:pt x="5844043" y="51337"/>
                  <a:pt x="5845866" y="55220"/>
                  <a:pt x="5850424" y="57161"/>
                </a:cubicBezTo>
                <a:lnTo>
                  <a:pt x="5851229" y="57311"/>
                </a:lnTo>
                <a:lnTo>
                  <a:pt x="5847993" y="55328"/>
                </a:lnTo>
                <a:cubicBezTo>
                  <a:pt x="5847081" y="54357"/>
                  <a:pt x="5846474" y="53063"/>
                  <a:pt x="5846474" y="51337"/>
                </a:cubicBezTo>
                <a:close/>
                <a:moveTo>
                  <a:pt x="5965225" y="51337"/>
                </a:moveTo>
                <a:cubicBezTo>
                  <a:pt x="5965225" y="58240"/>
                  <a:pt x="5965225" y="58240"/>
                  <a:pt x="5965225" y="58240"/>
                </a:cubicBezTo>
                <a:cubicBezTo>
                  <a:pt x="5974654" y="58240"/>
                  <a:pt x="5974654" y="58240"/>
                  <a:pt x="5974654" y="58240"/>
                </a:cubicBezTo>
                <a:cubicBezTo>
                  <a:pt x="5974654" y="58240"/>
                  <a:pt x="5974654" y="51337"/>
                  <a:pt x="5965225" y="51337"/>
                </a:cubicBezTo>
                <a:close/>
                <a:moveTo>
                  <a:pt x="6034766" y="51337"/>
                </a:moveTo>
                <a:cubicBezTo>
                  <a:pt x="6034766" y="58456"/>
                  <a:pt x="6034766" y="65574"/>
                  <a:pt x="6044785" y="65574"/>
                </a:cubicBezTo>
                <a:cubicBezTo>
                  <a:pt x="6044785" y="58456"/>
                  <a:pt x="6044785" y="58456"/>
                  <a:pt x="6034766" y="51337"/>
                </a:cubicBezTo>
                <a:close/>
                <a:moveTo>
                  <a:pt x="8737462" y="51337"/>
                </a:moveTo>
                <a:cubicBezTo>
                  <a:pt x="8737462" y="58240"/>
                  <a:pt x="8747187" y="51337"/>
                  <a:pt x="8756911" y="58240"/>
                </a:cubicBezTo>
                <a:cubicBezTo>
                  <a:pt x="8756911" y="51337"/>
                  <a:pt x="8747187" y="51337"/>
                  <a:pt x="8737462" y="51337"/>
                </a:cubicBezTo>
                <a:close/>
                <a:moveTo>
                  <a:pt x="5937010" y="45837"/>
                </a:moveTo>
                <a:cubicBezTo>
                  <a:pt x="5935758" y="45837"/>
                  <a:pt x="5935758" y="47670"/>
                  <a:pt x="5935758" y="51337"/>
                </a:cubicBezTo>
                <a:cubicBezTo>
                  <a:pt x="5935758" y="51337"/>
                  <a:pt x="5935758" y="51337"/>
                  <a:pt x="5945777" y="51337"/>
                </a:cubicBezTo>
                <a:cubicBezTo>
                  <a:pt x="5940767" y="47670"/>
                  <a:pt x="5938263" y="45837"/>
                  <a:pt x="5937010" y="45837"/>
                </a:cubicBezTo>
                <a:close/>
                <a:moveTo>
                  <a:pt x="1851429" y="44096"/>
                </a:moveTo>
                <a:cubicBezTo>
                  <a:pt x="1851429" y="51667"/>
                  <a:pt x="1851429" y="51667"/>
                  <a:pt x="1851429" y="51667"/>
                </a:cubicBezTo>
                <a:cubicBezTo>
                  <a:pt x="1861165" y="51667"/>
                  <a:pt x="1861165" y="44096"/>
                  <a:pt x="1851429" y="44096"/>
                </a:cubicBezTo>
                <a:close/>
                <a:moveTo>
                  <a:pt x="11125705" y="44096"/>
                </a:moveTo>
                <a:cubicBezTo>
                  <a:pt x="11125705" y="51667"/>
                  <a:pt x="11125705" y="51667"/>
                  <a:pt x="11125705" y="51667"/>
                </a:cubicBezTo>
                <a:cubicBezTo>
                  <a:pt x="11135441" y="51667"/>
                  <a:pt x="11135441" y="44096"/>
                  <a:pt x="11125705" y="44096"/>
                </a:cubicBezTo>
                <a:close/>
                <a:moveTo>
                  <a:pt x="5063938" y="44003"/>
                </a:moveTo>
                <a:cubicBezTo>
                  <a:pt x="5063938" y="51194"/>
                  <a:pt x="5054112" y="51194"/>
                  <a:pt x="5054112" y="58384"/>
                </a:cubicBezTo>
                <a:cubicBezTo>
                  <a:pt x="5063938" y="51194"/>
                  <a:pt x="5063938" y="65573"/>
                  <a:pt x="5073764" y="58384"/>
                </a:cubicBezTo>
                <a:cubicBezTo>
                  <a:pt x="5073764" y="51194"/>
                  <a:pt x="5083579" y="51194"/>
                  <a:pt x="5083579" y="51194"/>
                </a:cubicBezTo>
                <a:cubicBezTo>
                  <a:pt x="5073764" y="51194"/>
                  <a:pt x="5073764" y="51194"/>
                  <a:pt x="5063938" y="51194"/>
                </a:cubicBezTo>
                <a:cubicBezTo>
                  <a:pt x="5063938" y="44003"/>
                  <a:pt x="5063938" y="44003"/>
                  <a:pt x="5063938" y="44003"/>
                </a:cubicBezTo>
                <a:close/>
                <a:moveTo>
                  <a:pt x="5153120" y="44003"/>
                </a:moveTo>
                <a:cubicBezTo>
                  <a:pt x="5153120" y="44003"/>
                  <a:pt x="5153120" y="44003"/>
                  <a:pt x="5143101" y="44003"/>
                </a:cubicBezTo>
                <a:cubicBezTo>
                  <a:pt x="5143101" y="51337"/>
                  <a:pt x="5153120" y="51337"/>
                  <a:pt x="5153120" y="51337"/>
                </a:cubicBezTo>
                <a:cubicBezTo>
                  <a:pt x="5153120" y="44003"/>
                  <a:pt x="5153120" y="44003"/>
                  <a:pt x="5153120" y="44003"/>
                </a:cubicBezTo>
                <a:close/>
                <a:moveTo>
                  <a:pt x="5193312" y="44003"/>
                </a:moveTo>
                <a:cubicBezTo>
                  <a:pt x="5181997" y="44003"/>
                  <a:pt x="5181997" y="44003"/>
                  <a:pt x="5181997" y="44003"/>
                </a:cubicBezTo>
                <a:cubicBezTo>
                  <a:pt x="5193312" y="44003"/>
                  <a:pt x="5193312" y="51337"/>
                  <a:pt x="5193312" y="51337"/>
                </a:cubicBezTo>
                <a:cubicBezTo>
                  <a:pt x="5203213" y="44003"/>
                  <a:pt x="5193312" y="44003"/>
                  <a:pt x="5193312" y="44003"/>
                </a:cubicBezTo>
                <a:close/>
                <a:moveTo>
                  <a:pt x="5371764" y="44003"/>
                </a:moveTo>
                <a:cubicBezTo>
                  <a:pt x="5371764" y="44003"/>
                  <a:pt x="5371764" y="44003"/>
                  <a:pt x="5360566" y="44003"/>
                </a:cubicBezTo>
                <a:cubicBezTo>
                  <a:pt x="5360566" y="44003"/>
                  <a:pt x="5360566" y="44003"/>
                  <a:pt x="5360566" y="51337"/>
                </a:cubicBezTo>
                <a:cubicBezTo>
                  <a:pt x="5371764" y="51337"/>
                  <a:pt x="5371764" y="44003"/>
                  <a:pt x="5371764" y="44003"/>
                </a:cubicBezTo>
                <a:close/>
                <a:moveTo>
                  <a:pt x="5618400" y="44003"/>
                </a:moveTo>
                <a:cubicBezTo>
                  <a:pt x="5618400" y="51337"/>
                  <a:pt x="5608676" y="44003"/>
                  <a:pt x="5608676" y="51337"/>
                </a:cubicBezTo>
                <a:cubicBezTo>
                  <a:pt x="5618400" y="51337"/>
                  <a:pt x="5628124" y="51337"/>
                  <a:pt x="5618400" y="44003"/>
                </a:cubicBezTo>
                <a:close/>
                <a:moveTo>
                  <a:pt x="5747759" y="44003"/>
                </a:moveTo>
                <a:cubicBezTo>
                  <a:pt x="5747759" y="51337"/>
                  <a:pt x="5747759" y="51337"/>
                  <a:pt x="5747759" y="51337"/>
                </a:cubicBezTo>
                <a:cubicBezTo>
                  <a:pt x="5757778" y="51337"/>
                  <a:pt x="5757778" y="51337"/>
                  <a:pt x="5757778" y="51337"/>
                </a:cubicBezTo>
                <a:cubicBezTo>
                  <a:pt x="5757778" y="44003"/>
                  <a:pt x="5757778" y="44003"/>
                  <a:pt x="5747759" y="44003"/>
                </a:cubicBezTo>
                <a:close/>
                <a:moveTo>
                  <a:pt x="8707995" y="44003"/>
                </a:moveTo>
                <a:cubicBezTo>
                  <a:pt x="8696799" y="44003"/>
                  <a:pt x="8696799" y="44003"/>
                  <a:pt x="8696799" y="44003"/>
                </a:cubicBezTo>
                <a:cubicBezTo>
                  <a:pt x="8696799" y="44003"/>
                  <a:pt x="8696799" y="44003"/>
                  <a:pt x="8696799" y="51337"/>
                </a:cubicBezTo>
                <a:cubicBezTo>
                  <a:pt x="8707995" y="51337"/>
                  <a:pt x="8707995" y="44003"/>
                  <a:pt x="8707995" y="44003"/>
                </a:cubicBezTo>
                <a:close/>
                <a:moveTo>
                  <a:pt x="4938633" y="41728"/>
                </a:moveTo>
                <a:cubicBezTo>
                  <a:pt x="4932534" y="42601"/>
                  <a:pt x="4930646" y="51337"/>
                  <a:pt x="4945677" y="51337"/>
                </a:cubicBezTo>
                <a:cubicBezTo>
                  <a:pt x="4945677" y="44090"/>
                  <a:pt x="4945677" y="44090"/>
                  <a:pt x="4945677" y="44090"/>
                </a:cubicBezTo>
                <a:cubicBezTo>
                  <a:pt x="4943172" y="42019"/>
                  <a:pt x="4940666" y="41437"/>
                  <a:pt x="4938633" y="41728"/>
                </a:cubicBezTo>
                <a:close/>
                <a:moveTo>
                  <a:pt x="5273446" y="40596"/>
                </a:moveTo>
                <a:cubicBezTo>
                  <a:pt x="5272264" y="40984"/>
                  <a:pt x="5271576" y="42019"/>
                  <a:pt x="5271576" y="44090"/>
                </a:cubicBezTo>
                <a:cubicBezTo>
                  <a:pt x="5282577" y="51337"/>
                  <a:pt x="5282577" y="44090"/>
                  <a:pt x="5292203" y="44090"/>
                </a:cubicBezTo>
                <a:cubicBezTo>
                  <a:pt x="5284984" y="44090"/>
                  <a:pt x="5276991" y="39431"/>
                  <a:pt x="5273446" y="40596"/>
                </a:cubicBezTo>
                <a:close/>
                <a:moveTo>
                  <a:pt x="5448526" y="36870"/>
                </a:moveTo>
                <a:lnTo>
                  <a:pt x="5448371" y="37015"/>
                </a:lnTo>
                <a:cubicBezTo>
                  <a:pt x="5446069" y="39344"/>
                  <a:pt x="5442386" y="44003"/>
                  <a:pt x="5449752" y="44003"/>
                </a:cubicBezTo>
                <a:cubicBezTo>
                  <a:pt x="5452208" y="41933"/>
                  <a:pt x="5452208" y="39927"/>
                  <a:pt x="5450827" y="38196"/>
                </a:cubicBezTo>
                <a:close/>
                <a:moveTo>
                  <a:pt x="4885566" y="35807"/>
                </a:moveTo>
                <a:cubicBezTo>
                  <a:pt x="4875545" y="35807"/>
                  <a:pt x="4875545" y="44004"/>
                  <a:pt x="4885566" y="44004"/>
                </a:cubicBezTo>
                <a:cubicBezTo>
                  <a:pt x="4885566" y="35807"/>
                  <a:pt x="4885566" y="35807"/>
                  <a:pt x="4885566" y="35807"/>
                </a:cubicBezTo>
                <a:close/>
                <a:moveTo>
                  <a:pt x="5381193" y="35807"/>
                </a:moveTo>
                <a:cubicBezTo>
                  <a:pt x="5381193" y="44004"/>
                  <a:pt x="5381193" y="44004"/>
                  <a:pt x="5381193" y="44004"/>
                </a:cubicBezTo>
                <a:cubicBezTo>
                  <a:pt x="5391212" y="44004"/>
                  <a:pt x="5391212" y="35807"/>
                  <a:pt x="5381193" y="35807"/>
                </a:cubicBezTo>
                <a:close/>
                <a:moveTo>
                  <a:pt x="5449752" y="35720"/>
                </a:moveTo>
                <a:lnTo>
                  <a:pt x="5448130" y="36642"/>
                </a:lnTo>
                <a:lnTo>
                  <a:pt x="5448526" y="36870"/>
                </a:lnTo>
                <a:close/>
                <a:moveTo>
                  <a:pt x="5431796" y="33828"/>
                </a:moveTo>
                <a:cubicBezTo>
                  <a:pt x="5430722" y="33520"/>
                  <a:pt x="5430108" y="33909"/>
                  <a:pt x="5430108" y="35720"/>
                </a:cubicBezTo>
                <a:lnTo>
                  <a:pt x="5432464" y="34170"/>
                </a:lnTo>
                <a:close/>
                <a:moveTo>
                  <a:pt x="4976125" y="32792"/>
                </a:moveTo>
                <a:cubicBezTo>
                  <a:pt x="4975181" y="33003"/>
                  <a:pt x="4974552" y="33909"/>
                  <a:pt x="4974552" y="35720"/>
                </a:cubicBezTo>
                <a:cubicBezTo>
                  <a:pt x="4974552" y="35720"/>
                  <a:pt x="4974552" y="35720"/>
                  <a:pt x="4974552" y="44003"/>
                </a:cubicBezTo>
                <a:cubicBezTo>
                  <a:pt x="4984572" y="44003"/>
                  <a:pt x="4984572" y="44003"/>
                  <a:pt x="4984572" y="44003"/>
                </a:cubicBezTo>
                <a:cubicBezTo>
                  <a:pt x="4984572" y="37791"/>
                  <a:pt x="4978934" y="32161"/>
                  <a:pt x="4976125" y="32792"/>
                </a:cubicBezTo>
                <a:close/>
                <a:moveTo>
                  <a:pt x="5434558" y="32792"/>
                </a:moveTo>
                <a:lnTo>
                  <a:pt x="5432464" y="34170"/>
                </a:lnTo>
                <a:lnTo>
                  <a:pt x="5436247" y="36109"/>
                </a:lnTo>
                <a:cubicBezTo>
                  <a:pt x="5439009" y="37565"/>
                  <a:pt x="5442462" y="38948"/>
                  <a:pt x="5446088" y="37801"/>
                </a:cubicBezTo>
                <a:lnTo>
                  <a:pt x="5448130" y="36642"/>
                </a:lnTo>
                <a:lnTo>
                  <a:pt x="5443614" y="34038"/>
                </a:lnTo>
                <a:cubicBezTo>
                  <a:pt x="5440544" y="33067"/>
                  <a:pt x="5437168" y="32582"/>
                  <a:pt x="5434558" y="32792"/>
                </a:cubicBezTo>
                <a:close/>
                <a:moveTo>
                  <a:pt x="5772982" y="32713"/>
                </a:moveTo>
                <a:cubicBezTo>
                  <a:pt x="5771462" y="33056"/>
                  <a:pt x="5769639" y="33973"/>
                  <a:pt x="5767208" y="35807"/>
                </a:cubicBezTo>
                <a:cubicBezTo>
                  <a:pt x="5776932" y="35807"/>
                  <a:pt x="5786656" y="35807"/>
                  <a:pt x="5786656" y="35807"/>
                </a:cubicBezTo>
                <a:cubicBezTo>
                  <a:pt x="5779363" y="35807"/>
                  <a:pt x="5777540" y="31681"/>
                  <a:pt x="5772982" y="32713"/>
                </a:cubicBezTo>
                <a:close/>
                <a:moveTo>
                  <a:pt x="1923227" y="29396"/>
                </a:moveTo>
                <a:cubicBezTo>
                  <a:pt x="1923227" y="36746"/>
                  <a:pt x="1932963" y="44096"/>
                  <a:pt x="1932963" y="36746"/>
                </a:cubicBezTo>
                <a:cubicBezTo>
                  <a:pt x="1932963" y="36746"/>
                  <a:pt x="1932963" y="29396"/>
                  <a:pt x="1923227" y="29396"/>
                </a:cubicBezTo>
                <a:close/>
                <a:moveTo>
                  <a:pt x="11197503" y="29396"/>
                </a:moveTo>
                <a:cubicBezTo>
                  <a:pt x="11197503" y="36746"/>
                  <a:pt x="11207239" y="44096"/>
                  <a:pt x="11207239" y="36746"/>
                </a:cubicBezTo>
                <a:cubicBezTo>
                  <a:pt x="11207239" y="36746"/>
                  <a:pt x="11207239" y="29396"/>
                  <a:pt x="11197503" y="29396"/>
                </a:cubicBezTo>
                <a:close/>
                <a:moveTo>
                  <a:pt x="4866118" y="28473"/>
                </a:moveTo>
                <a:cubicBezTo>
                  <a:pt x="4866118" y="35807"/>
                  <a:pt x="4866118" y="35807"/>
                  <a:pt x="4866118" y="35807"/>
                </a:cubicBezTo>
                <a:cubicBezTo>
                  <a:pt x="4875545" y="35807"/>
                  <a:pt x="4875545" y="35807"/>
                  <a:pt x="4875545" y="35807"/>
                </a:cubicBezTo>
                <a:cubicBezTo>
                  <a:pt x="4866118" y="35807"/>
                  <a:pt x="4866118" y="28473"/>
                  <a:pt x="4866118" y="28473"/>
                </a:cubicBezTo>
                <a:close/>
                <a:moveTo>
                  <a:pt x="5005196" y="28473"/>
                </a:moveTo>
                <a:cubicBezTo>
                  <a:pt x="5005196" y="28473"/>
                  <a:pt x="5005196" y="28473"/>
                  <a:pt x="5005196" y="35807"/>
                </a:cubicBezTo>
                <a:cubicBezTo>
                  <a:pt x="5005196" y="35807"/>
                  <a:pt x="5005196" y="35807"/>
                  <a:pt x="5015216" y="35807"/>
                </a:cubicBezTo>
                <a:cubicBezTo>
                  <a:pt x="5015216" y="35807"/>
                  <a:pt x="5005196" y="35807"/>
                  <a:pt x="5005196" y="28473"/>
                </a:cubicBezTo>
                <a:close/>
                <a:moveTo>
                  <a:pt x="5034664" y="28473"/>
                </a:moveTo>
                <a:cubicBezTo>
                  <a:pt x="5034664" y="35720"/>
                  <a:pt x="5034664" y="35720"/>
                  <a:pt x="5034664" y="44003"/>
                </a:cubicBezTo>
                <a:cubicBezTo>
                  <a:pt x="5034664" y="35720"/>
                  <a:pt x="5044093" y="35720"/>
                  <a:pt x="5044093" y="44003"/>
                </a:cubicBezTo>
                <a:cubicBezTo>
                  <a:pt x="5044093" y="35720"/>
                  <a:pt x="5044093" y="44003"/>
                  <a:pt x="5044093" y="35720"/>
                </a:cubicBezTo>
                <a:cubicBezTo>
                  <a:pt x="5044093" y="35720"/>
                  <a:pt x="5044093" y="28473"/>
                  <a:pt x="5034664" y="28473"/>
                </a:cubicBezTo>
                <a:close/>
                <a:moveTo>
                  <a:pt x="5073559" y="28473"/>
                </a:moveTo>
                <a:cubicBezTo>
                  <a:pt x="5073559" y="28473"/>
                  <a:pt x="5073559" y="28473"/>
                  <a:pt x="5063541" y="28473"/>
                </a:cubicBezTo>
                <a:cubicBezTo>
                  <a:pt x="5063541" y="35720"/>
                  <a:pt x="5063541" y="44003"/>
                  <a:pt x="5073559" y="44003"/>
                </a:cubicBezTo>
                <a:cubicBezTo>
                  <a:pt x="5073559" y="44003"/>
                  <a:pt x="5073559" y="35720"/>
                  <a:pt x="5073559" y="28473"/>
                </a:cubicBezTo>
                <a:close/>
                <a:moveTo>
                  <a:pt x="5123661" y="28473"/>
                </a:moveTo>
                <a:cubicBezTo>
                  <a:pt x="5114223" y="28473"/>
                  <a:pt x="5114223" y="28473"/>
                  <a:pt x="5114223" y="35807"/>
                </a:cubicBezTo>
                <a:cubicBezTo>
                  <a:pt x="5123661" y="35807"/>
                  <a:pt x="5123661" y="28473"/>
                  <a:pt x="5123661" y="28473"/>
                </a:cubicBezTo>
                <a:close/>
                <a:moveTo>
                  <a:pt x="5242110" y="28473"/>
                </a:moveTo>
                <a:cubicBezTo>
                  <a:pt x="5232091" y="28473"/>
                  <a:pt x="5232091" y="28473"/>
                  <a:pt x="5232091" y="35807"/>
                </a:cubicBezTo>
                <a:cubicBezTo>
                  <a:pt x="5232091" y="35807"/>
                  <a:pt x="5232091" y="28473"/>
                  <a:pt x="5242110" y="35807"/>
                </a:cubicBezTo>
                <a:cubicBezTo>
                  <a:pt x="5242110" y="28473"/>
                  <a:pt x="5232091" y="28473"/>
                  <a:pt x="5242110" y="28473"/>
                </a:cubicBezTo>
                <a:close/>
                <a:moveTo>
                  <a:pt x="5350547" y="28473"/>
                </a:moveTo>
                <a:cubicBezTo>
                  <a:pt x="5341118" y="28473"/>
                  <a:pt x="5341118" y="28473"/>
                  <a:pt x="5341118" y="28473"/>
                </a:cubicBezTo>
                <a:cubicBezTo>
                  <a:pt x="5341118" y="28473"/>
                  <a:pt x="5341118" y="28473"/>
                  <a:pt x="5341118" y="35807"/>
                </a:cubicBezTo>
                <a:cubicBezTo>
                  <a:pt x="5341118" y="35807"/>
                  <a:pt x="5350547" y="35807"/>
                  <a:pt x="5350547" y="28473"/>
                </a:cubicBezTo>
                <a:close/>
                <a:moveTo>
                  <a:pt x="5420678" y="28473"/>
                </a:moveTo>
                <a:cubicBezTo>
                  <a:pt x="5410659" y="28473"/>
                  <a:pt x="5410659" y="28473"/>
                  <a:pt x="5410659" y="28473"/>
                </a:cubicBezTo>
                <a:cubicBezTo>
                  <a:pt x="5420678" y="35807"/>
                  <a:pt x="5420678" y="28473"/>
                  <a:pt x="5420678" y="28473"/>
                </a:cubicBezTo>
                <a:close/>
                <a:moveTo>
                  <a:pt x="5836749" y="28473"/>
                </a:moveTo>
                <a:cubicBezTo>
                  <a:pt x="5825552" y="28473"/>
                  <a:pt x="5825552" y="28473"/>
                  <a:pt x="5825552" y="28473"/>
                </a:cubicBezTo>
                <a:cubicBezTo>
                  <a:pt x="5825552" y="35807"/>
                  <a:pt x="5836749" y="28473"/>
                  <a:pt x="5836749" y="28473"/>
                </a:cubicBezTo>
                <a:close/>
                <a:moveTo>
                  <a:pt x="5924757" y="28473"/>
                </a:moveTo>
                <a:cubicBezTo>
                  <a:pt x="5924757" y="28473"/>
                  <a:pt x="5924757" y="28473"/>
                  <a:pt x="5915131" y="28473"/>
                </a:cubicBezTo>
                <a:cubicBezTo>
                  <a:pt x="5915131" y="44003"/>
                  <a:pt x="5935758" y="35720"/>
                  <a:pt x="5924757" y="28473"/>
                </a:cubicBezTo>
                <a:close/>
                <a:moveTo>
                  <a:pt x="6103129" y="28473"/>
                </a:moveTo>
                <a:cubicBezTo>
                  <a:pt x="6093110" y="35807"/>
                  <a:pt x="6103129" y="35807"/>
                  <a:pt x="6103129" y="35807"/>
                </a:cubicBezTo>
                <a:cubicBezTo>
                  <a:pt x="6103129" y="28473"/>
                  <a:pt x="6103129" y="28473"/>
                  <a:pt x="6103129" y="28473"/>
                </a:cubicBezTo>
                <a:close/>
                <a:moveTo>
                  <a:pt x="5962002" y="26394"/>
                </a:moveTo>
                <a:lnTo>
                  <a:pt x="5964930" y="28473"/>
                </a:lnTo>
                <a:cubicBezTo>
                  <a:pt x="5964930" y="28473"/>
                  <a:pt x="5964322" y="28041"/>
                  <a:pt x="5963563" y="27502"/>
                </a:cubicBezTo>
                <a:close/>
                <a:moveTo>
                  <a:pt x="5960828" y="25561"/>
                </a:moveTo>
                <a:cubicBezTo>
                  <a:pt x="5960372" y="25237"/>
                  <a:pt x="5960676" y="25453"/>
                  <a:pt x="5961283" y="25884"/>
                </a:cubicBezTo>
                <a:lnTo>
                  <a:pt x="5962002" y="26394"/>
                </a:lnTo>
                <a:close/>
                <a:moveTo>
                  <a:pt x="5212642" y="7334"/>
                </a:moveTo>
                <a:cubicBezTo>
                  <a:pt x="5203213" y="7334"/>
                  <a:pt x="5203213" y="7334"/>
                  <a:pt x="5203213" y="7334"/>
                </a:cubicBezTo>
                <a:cubicBezTo>
                  <a:pt x="5203213" y="14237"/>
                  <a:pt x="5212642" y="14237"/>
                  <a:pt x="5212642" y="14237"/>
                </a:cubicBezTo>
                <a:cubicBezTo>
                  <a:pt x="5212642" y="7334"/>
                  <a:pt x="5212642" y="7334"/>
                  <a:pt x="5212642" y="7334"/>
                </a:cubicBezTo>
                <a:close/>
                <a:moveTo>
                  <a:pt x="5360566" y="7334"/>
                </a:moveTo>
                <a:cubicBezTo>
                  <a:pt x="5350842" y="7334"/>
                  <a:pt x="5350842" y="14452"/>
                  <a:pt x="5341118" y="14452"/>
                </a:cubicBezTo>
                <a:cubicBezTo>
                  <a:pt x="5341118" y="14452"/>
                  <a:pt x="5341118" y="14452"/>
                  <a:pt x="5341118" y="7334"/>
                </a:cubicBezTo>
                <a:cubicBezTo>
                  <a:pt x="5331394" y="7334"/>
                  <a:pt x="5331394" y="7334"/>
                  <a:pt x="5331394" y="7334"/>
                </a:cubicBezTo>
                <a:cubicBezTo>
                  <a:pt x="5331394" y="14452"/>
                  <a:pt x="5321670" y="14452"/>
                  <a:pt x="5321670" y="14452"/>
                </a:cubicBezTo>
                <a:cubicBezTo>
                  <a:pt x="5331394" y="14452"/>
                  <a:pt x="5341118" y="21571"/>
                  <a:pt x="5350842" y="21571"/>
                </a:cubicBezTo>
                <a:cubicBezTo>
                  <a:pt x="5350842" y="14452"/>
                  <a:pt x="5350842" y="14452"/>
                  <a:pt x="5360566" y="7334"/>
                </a:cubicBezTo>
                <a:close/>
                <a:moveTo>
                  <a:pt x="1821006" y="0"/>
                </a:moveTo>
                <a:cubicBezTo>
                  <a:pt x="1821006" y="0"/>
                  <a:pt x="1821006" y="0"/>
                  <a:pt x="1821006" y="7572"/>
                </a:cubicBezTo>
                <a:cubicBezTo>
                  <a:pt x="1821006" y="7572"/>
                  <a:pt x="1830742" y="0"/>
                  <a:pt x="1821006" y="0"/>
                </a:cubicBezTo>
                <a:close/>
                <a:moveTo>
                  <a:pt x="5252128" y="0"/>
                </a:moveTo>
                <a:cubicBezTo>
                  <a:pt x="5242109" y="0"/>
                  <a:pt x="5242109" y="0"/>
                  <a:pt x="5242109" y="0"/>
                </a:cubicBezTo>
                <a:cubicBezTo>
                  <a:pt x="5242109" y="0"/>
                  <a:pt x="5242109" y="0"/>
                  <a:pt x="5242109" y="7334"/>
                </a:cubicBezTo>
                <a:cubicBezTo>
                  <a:pt x="5252128" y="0"/>
                  <a:pt x="5252128" y="0"/>
                  <a:pt x="5252128" y="0"/>
                </a:cubicBezTo>
                <a:close/>
                <a:moveTo>
                  <a:pt x="5321670" y="0"/>
                </a:moveTo>
                <a:cubicBezTo>
                  <a:pt x="5311651" y="0"/>
                  <a:pt x="5311651" y="0"/>
                  <a:pt x="5311651" y="7334"/>
                </a:cubicBezTo>
                <a:cubicBezTo>
                  <a:pt x="5321670" y="0"/>
                  <a:pt x="5321670" y="0"/>
                  <a:pt x="5321670" y="0"/>
                </a:cubicBezTo>
                <a:close/>
                <a:moveTo>
                  <a:pt x="5341118" y="0"/>
                </a:moveTo>
                <a:cubicBezTo>
                  <a:pt x="5341118" y="0"/>
                  <a:pt x="5341118" y="0"/>
                  <a:pt x="5341118" y="7334"/>
                </a:cubicBezTo>
                <a:cubicBezTo>
                  <a:pt x="5341118" y="7334"/>
                  <a:pt x="5350547" y="0"/>
                  <a:pt x="5341118" y="0"/>
                </a:cubicBezTo>
                <a:close/>
                <a:moveTo>
                  <a:pt x="11095282" y="0"/>
                </a:moveTo>
                <a:cubicBezTo>
                  <a:pt x="11095282" y="0"/>
                  <a:pt x="11095282" y="0"/>
                  <a:pt x="11095282" y="7572"/>
                </a:cubicBezTo>
                <a:cubicBezTo>
                  <a:pt x="11095282" y="7572"/>
                  <a:pt x="11105018" y="0"/>
                  <a:pt x="11095282" y="0"/>
                </a:cubicBezTo>
                <a:close/>
              </a:path>
            </a:pathLst>
          </a:custGeom>
          <a:solidFill>
            <a:srgbClr val="DA2F34"/>
          </a:solidFill>
          <a:ln>
            <a:noFill/>
          </a:ln>
        </p:spPr>
        <p:txBody>
          <a:bodyPr vert="horz" wrap="square" lIns="68580" tIns="34290" rIns="68580" bIns="34290" numCol="1" anchor="t" anchorCtr="0" compatLnSpc="1">
            <a:noAutofit/>
          </a:bodyPr>
          <a:lstStyle/>
          <a:p>
            <a:endParaRPr lang="zh-CN" altLang="en-US" sz="1350"/>
          </a:p>
        </p:txBody>
      </p:sp>
      <p:sp>
        <p:nvSpPr>
          <p:cNvPr id="17" name="矩形 16"/>
          <p:cNvSpPr/>
          <p:nvPr userDrawn="1"/>
        </p:nvSpPr>
        <p:spPr>
          <a:xfrm flipV="1">
            <a:off x="0" y="4294800"/>
            <a:ext cx="9144000" cy="2563200"/>
          </a:xfrm>
          <a:prstGeom prst="rect">
            <a:avLst/>
          </a:prstGeom>
          <a:blipFill dpi="0" rotWithShape="1">
            <a:blip r:embed="rId4" cstate="print">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75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750"/>
                                        <p:tgtEl>
                                          <p:spTgt spid="15"/>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2" grpId="0" bldLvl="0" animBg="1"/>
      <p:bldP spid="17"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矩形 8"/>
          <p:cNvSpPr/>
          <p:nvPr userDrawn="1"/>
        </p:nvSpPr>
        <p:spPr>
          <a:xfrm flipV="1">
            <a:off x="0" y="4294800"/>
            <a:ext cx="9144000" cy="2563200"/>
          </a:xfrm>
          <a:prstGeom prst="rect">
            <a:avLst/>
          </a:prstGeom>
          <a:blipFill dpi="0" rotWithShape="1">
            <a:blip r:embed="rId2" cstate="print">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cxnSp>
        <p:nvCxnSpPr>
          <p:cNvPr id="7" name="直接连接符 6"/>
          <p:cNvCxnSpPr/>
          <p:nvPr userDrawn="1"/>
        </p:nvCxnSpPr>
        <p:spPr>
          <a:xfrm>
            <a:off x="1102714" y="1186885"/>
            <a:ext cx="76621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059851" y="396662"/>
            <a:ext cx="2164080" cy="598805"/>
          </a:xfrm>
          <a:prstGeom prst="rect">
            <a:avLst/>
          </a:prstGeom>
          <a:noFill/>
        </p:spPr>
        <p:txBody>
          <a:bodyPr wrap="none" rtlCol="0">
            <a:spAutoFit/>
          </a:bodyPr>
          <a:lstStyle/>
          <a:p>
            <a:r>
              <a:rPr lang="zh-CN" altLang="en-US" sz="3300" b="1" spc="600" dirty="0">
                <a:gradFill>
                  <a:gsLst>
                    <a:gs pos="89000">
                      <a:srgbClr val="A70F08"/>
                    </a:gs>
                    <a:gs pos="63000">
                      <a:srgbClr val="DA2F34"/>
                    </a:gs>
                    <a:gs pos="45000">
                      <a:srgbClr val="DA2F34"/>
                    </a:gs>
                    <a:gs pos="17000">
                      <a:srgbClr val="A70F08"/>
                    </a:gs>
                  </a:gsLst>
                  <a:lin ang="4800000" scaled="0"/>
                </a:gradFill>
                <a:latin typeface="+mn-ea"/>
                <a:ea typeface="+mn-ea"/>
              </a:rPr>
              <a:t>举旗定向</a:t>
            </a:r>
            <a:endParaRPr lang="zh-CN" altLang="en-US" sz="3300" b="1" spc="600" dirty="0">
              <a:gradFill>
                <a:gsLst>
                  <a:gs pos="89000">
                    <a:srgbClr val="A70F08"/>
                  </a:gs>
                  <a:gs pos="63000">
                    <a:srgbClr val="DA2F34"/>
                  </a:gs>
                  <a:gs pos="45000">
                    <a:srgbClr val="DA2F34"/>
                  </a:gs>
                  <a:gs pos="17000">
                    <a:srgbClr val="A70F08"/>
                  </a:gs>
                </a:gsLst>
                <a:lin ang="4800000" scaled="0"/>
              </a:gradFill>
              <a:latin typeface="+mn-ea"/>
              <a:ea typeface="+mn-ea"/>
            </a:endParaRPr>
          </a:p>
        </p:txBody>
      </p:sp>
      <p:sp>
        <p:nvSpPr>
          <p:cNvPr id="6" name="Freeform 5"/>
          <p:cNvSpPr/>
          <p:nvPr userDrawn="1"/>
        </p:nvSpPr>
        <p:spPr bwMode="auto">
          <a:xfrm>
            <a:off x="379133" y="408657"/>
            <a:ext cx="539386" cy="748635"/>
          </a:xfrm>
          <a:custGeom>
            <a:avLst/>
            <a:gdLst>
              <a:gd name="T0" fmla="*/ 1001 w 1037"/>
              <a:gd name="T1" fmla="*/ 636 h 1002"/>
              <a:gd name="T2" fmla="*/ 867 w 1037"/>
              <a:gd name="T3" fmla="*/ 148 h 1002"/>
              <a:gd name="T4" fmla="*/ 529 w 1037"/>
              <a:gd name="T5" fmla="*/ 6 h 1002"/>
              <a:gd name="T6" fmla="*/ 818 w 1037"/>
              <a:gd name="T7" fmla="*/ 288 h 1002"/>
              <a:gd name="T8" fmla="*/ 804 w 1037"/>
              <a:gd name="T9" fmla="*/ 659 h 1002"/>
              <a:gd name="T10" fmla="*/ 800 w 1037"/>
              <a:gd name="T11" fmla="*/ 665 h 1002"/>
              <a:gd name="T12" fmla="*/ 454 w 1037"/>
              <a:gd name="T13" fmla="*/ 318 h 1002"/>
              <a:gd name="T14" fmla="*/ 579 w 1037"/>
              <a:gd name="T15" fmla="*/ 198 h 1002"/>
              <a:gd name="T16" fmla="*/ 511 w 1037"/>
              <a:gd name="T17" fmla="*/ 129 h 1002"/>
              <a:gd name="T18" fmla="*/ 340 w 1037"/>
              <a:gd name="T19" fmla="*/ 151 h 1002"/>
              <a:gd name="T20" fmla="*/ 107 w 1037"/>
              <a:gd name="T21" fmla="*/ 371 h 1002"/>
              <a:gd name="T22" fmla="*/ 252 w 1037"/>
              <a:gd name="T23" fmla="*/ 513 h 1002"/>
              <a:gd name="T24" fmla="*/ 332 w 1037"/>
              <a:gd name="T25" fmla="*/ 449 h 1002"/>
              <a:gd name="T26" fmla="*/ 666 w 1037"/>
              <a:gd name="T27" fmla="*/ 786 h 1002"/>
              <a:gd name="T28" fmla="*/ 117 w 1037"/>
              <a:gd name="T29" fmla="*/ 671 h 1002"/>
              <a:gd name="T30" fmla="*/ 34 w 1037"/>
              <a:gd name="T31" fmla="*/ 739 h 1002"/>
              <a:gd name="T32" fmla="*/ 102 w 1037"/>
              <a:gd name="T33" fmla="*/ 825 h 1002"/>
              <a:gd name="T34" fmla="*/ 79 w 1037"/>
              <a:gd name="T35" fmla="*/ 821 h 1002"/>
              <a:gd name="T36" fmla="*/ 0 w 1037"/>
              <a:gd name="T37" fmla="*/ 901 h 1002"/>
              <a:gd name="T38" fmla="*/ 79 w 1037"/>
              <a:gd name="T39" fmla="*/ 981 h 1002"/>
              <a:gd name="T40" fmla="*/ 159 w 1037"/>
              <a:gd name="T41" fmla="*/ 901 h 1002"/>
              <a:gd name="T42" fmla="*/ 153 w 1037"/>
              <a:gd name="T43" fmla="*/ 871 h 1002"/>
              <a:gd name="T44" fmla="*/ 352 w 1037"/>
              <a:gd name="T45" fmla="*/ 968 h 1002"/>
              <a:gd name="T46" fmla="*/ 693 w 1037"/>
              <a:gd name="T47" fmla="*/ 961 h 1002"/>
              <a:gd name="T48" fmla="*/ 794 w 1037"/>
              <a:gd name="T49" fmla="*/ 914 h 1002"/>
              <a:gd name="T50" fmla="*/ 876 w 1037"/>
              <a:gd name="T51" fmla="*/ 996 h 1002"/>
              <a:gd name="T52" fmla="*/ 1004 w 1037"/>
              <a:gd name="T53" fmla="*/ 870 h 1002"/>
              <a:gd name="T54" fmla="*/ 926 w 1037"/>
              <a:gd name="T55" fmla="*/ 791 h 1002"/>
              <a:gd name="T56" fmla="*/ 1001 w 1037"/>
              <a:gd name="T57" fmla="*/ 636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 h="1002">
                <a:moveTo>
                  <a:pt x="1001" y="636"/>
                </a:moveTo>
                <a:cubicBezTo>
                  <a:pt x="1037" y="499"/>
                  <a:pt x="1023" y="303"/>
                  <a:pt x="867" y="148"/>
                </a:cubicBezTo>
                <a:cubicBezTo>
                  <a:pt x="717" y="0"/>
                  <a:pt x="529" y="6"/>
                  <a:pt x="529" y="6"/>
                </a:cubicBezTo>
                <a:cubicBezTo>
                  <a:pt x="529" y="6"/>
                  <a:pt x="734" y="96"/>
                  <a:pt x="818" y="288"/>
                </a:cubicBezTo>
                <a:cubicBezTo>
                  <a:pt x="872" y="413"/>
                  <a:pt x="886" y="527"/>
                  <a:pt x="804" y="659"/>
                </a:cubicBezTo>
                <a:cubicBezTo>
                  <a:pt x="803" y="661"/>
                  <a:pt x="801" y="663"/>
                  <a:pt x="800" y="665"/>
                </a:cubicBezTo>
                <a:cubicBezTo>
                  <a:pt x="454" y="318"/>
                  <a:pt x="454" y="318"/>
                  <a:pt x="454" y="318"/>
                </a:cubicBezTo>
                <a:cubicBezTo>
                  <a:pt x="579" y="198"/>
                  <a:pt x="579" y="198"/>
                  <a:pt x="579" y="198"/>
                </a:cubicBezTo>
                <a:cubicBezTo>
                  <a:pt x="511" y="129"/>
                  <a:pt x="511" y="129"/>
                  <a:pt x="511" y="129"/>
                </a:cubicBezTo>
                <a:cubicBezTo>
                  <a:pt x="410" y="192"/>
                  <a:pt x="340" y="151"/>
                  <a:pt x="340" y="151"/>
                </a:cubicBezTo>
                <a:cubicBezTo>
                  <a:pt x="107" y="371"/>
                  <a:pt x="107" y="371"/>
                  <a:pt x="107" y="371"/>
                </a:cubicBezTo>
                <a:cubicBezTo>
                  <a:pt x="252" y="513"/>
                  <a:pt x="252" y="513"/>
                  <a:pt x="252" y="513"/>
                </a:cubicBezTo>
                <a:cubicBezTo>
                  <a:pt x="332" y="449"/>
                  <a:pt x="332" y="449"/>
                  <a:pt x="332" y="449"/>
                </a:cubicBezTo>
                <a:cubicBezTo>
                  <a:pt x="666" y="786"/>
                  <a:pt x="666" y="786"/>
                  <a:pt x="666" y="786"/>
                </a:cubicBezTo>
                <a:cubicBezTo>
                  <a:pt x="525" y="862"/>
                  <a:pt x="321" y="858"/>
                  <a:pt x="117" y="671"/>
                </a:cubicBezTo>
                <a:cubicBezTo>
                  <a:pt x="34" y="739"/>
                  <a:pt x="34" y="739"/>
                  <a:pt x="34" y="739"/>
                </a:cubicBezTo>
                <a:cubicBezTo>
                  <a:pt x="34" y="739"/>
                  <a:pt x="57" y="778"/>
                  <a:pt x="102" y="825"/>
                </a:cubicBezTo>
                <a:cubicBezTo>
                  <a:pt x="95" y="823"/>
                  <a:pt x="87" y="821"/>
                  <a:pt x="79" y="821"/>
                </a:cubicBezTo>
                <a:cubicBezTo>
                  <a:pt x="35" y="821"/>
                  <a:pt x="0" y="857"/>
                  <a:pt x="0" y="901"/>
                </a:cubicBezTo>
                <a:cubicBezTo>
                  <a:pt x="0" y="945"/>
                  <a:pt x="35" y="981"/>
                  <a:pt x="79" y="981"/>
                </a:cubicBezTo>
                <a:cubicBezTo>
                  <a:pt x="123" y="981"/>
                  <a:pt x="159" y="945"/>
                  <a:pt x="159" y="901"/>
                </a:cubicBezTo>
                <a:cubicBezTo>
                  <a:pt x="159" y="891"/>
                  <a:pt x="157" y="881"/>
                  <a:pt x="153" y="871"/>
                </a:cubicBezTo>
                <a:cubicBezTo>
                  <a:pt x="203" y="911"/>
                  <a:pt x="269" y="950"/>
                  <a:pt x="352" y="968"/>
                </a:cubicBezTo>
                <a:cubicBezTo>
                  <a:pt x="454" y="991"/>
                  <a:pt x="573" y="1002"/>
                  <a:pt x="693" y="961"/>
                </a:cubicBezTo>
                <a:cubicBezTo>
                  <a:pt x="727" y="950"/>
                  <a:pt x="761" y="934"/>
                  <a:pt x="794" y="914"/>
                </a:cubicBezTo>
                <a:cubicBezTo>
                  <a:pt x="876" y="996"/>
                  <a:pt x="876" y="996"/>
                  <a:pt x="876" y="996"/>
                </a:cubicBezTo>
                <a:cubicBezTo>
                  <a:pt x="1004" y="870"/>
                  <a:pt x="1004" y="870"/>
                  <a:pt x="1004" y="870"/>
                </a:cubicBezTo>
                <a:cubicBezTo>
                  <a:pt x="926" y="791"/>
                  <a:pt x="926" y="791"/>
                  <a:pt x="926" y="791"/>
                </a:cubicBezTo>
                <a:cubicBezTo>
                  <a:pt x="958" y="747"/>
                  <a:pt x="985" y="696"/>
                  <a:pt x="1001" y="636"/>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4"/>
              </a:solidFill>
            </a:endParaRPr>
          </a:p>
        </p:txBody>
      </p:sp>
      <p:pic>
        <p:nvPicPr>
          <p:cNvPr id="12" name="图片 11"/>
          <p:cNvPicPr>
            <a:picLocks noChangeAspect="1"/>
          </p:cNvPicPr>
          <p:nvPr userDrawn="1"/>
        </p:nvPicPr>
        <p:blipFill>
          <a:blip r:embed="rId2"/>
          <a:stretch>
            <a:fillRect/>
          </a:stretch>
        </p:blipFill>
        <p:spPr>
          <a:xfrm>
            <a:off x="0" y="3846142"/>
            <a:ext cx="9144000" cy="30118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1">
    <p:spTree>
      <p:nvGrpSpPr>
        <p:cNvPr id="1" name=""/>
        <p:cNvGrpSpPr/>
        <p:nvPr/>
      </p:nvGrpSpPr>
      <p:grpSpPr>
        <a:xfrm>
          <a:off x="0" y="0"/>
          <a:ext cx="0" cy="0"/>
          <a:chOff x="0" y="0"/>
          <a:chExt cx="0" cy="0"/>
        </a:xfrm>
      </p:grpSpPr>
      <p:cxnSp>
        <p:nvCxnSpPr>
          <p:cNvPr id="7" name="直接连接符 6"/>
          <p:cNvCxnSpPr/>
          <p:nvPr userDrawn="1"/>
        </p:nvCxnSpPr>
        <p:spPr>
          <a:xfrm>
            <a:off x="1102714" y="1186885"/>
            <a:ext cx="76621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059851" y="396662"/>
            <a:ext cx="2164080" cy="598805"/>
          </a:xfrm>
          <a:prstGeom prst="rect">
            <a:avLst/>
          </a:prstGeom>
          <a:noFill/>
        </p:spPr>
        <p:txBody>
          <a:bodyPr wrap="none" rtlCol="0">
            <a:spAutoFit/>
          </a:bodyPr>
          <a:lstStyle/>
          <a:p>
            <a:r>
              <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rPr>
              <a:t>人民至上</a:t>
            </a:r>
            <a:endPar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endParaRPr>
          </a:p>
        </p:txBody>
      </p:sp>
      <p:sp>
        <p:nvSpPr>
          <p:cNvPr id="6" name="Freeform 5"/>
          <p:cNvSpPr/>
          <p:nvPr userDrawn="1"/>
        </p:nvSpPr>
        <p:spPr bwMode="auto">
          <a:xfrm>
            <a:off x="379133" y="408657"/>
            <a:ext cx="539386" cy="748635"/>
          </a:xfrm>
          <a:custGeom>
            <a:avLst/>
            <a:gdLst>
              <a:gd name="T0" fmla="*/ 1001 w 1037"/>
              <a:gd name="T1" fmla="*/ 636 h 1002"/>
              <a:gd name="T2" fmla="*/ 867 w 1037"/>
              <a:gd name="T3" fmla="*/ 148 h 1002"/>
              <a:gd name="T4" fmla="*/ 529 w 1037"/>
              <a:gd name="T5" fmla="*/ 6 h 1002"/>
              <a:gd name="T6" fmla="*/ 818 w 1037"/>
              <a:gd name="T7" fmla="*/ 288 h 1002"/>
              <a:gd name="T8" fmla="*/ 804 w 1037"/>
              <a:gd name="T9" fmla="*/ 659 h 1002"/>
              <a:gd name="T10" fmla="*/ 800 w 1037"/>
              <a:gd name="T11" fmla="*/ 665 h 1002"/>
              <a:gd name="T12" fmla="*/ 454 w 1037"/>
              <a:gd name="T13" fmla="*/ 318 h 1002"/>
              <a:gd name="T14" fmla="*/ 579 w 1037"/>
              <a:gd name="T15" fmla="*/ 198 h 1002"/>
              <a:gd name="T16" fmla="*/ 511 w 1037"/>
              <a:gd name="T17" fmla="*/ 129 h 1002"/>
              <a:gd name="T18" fmla="*/ 340 w 1037"/>
              <a:gd name="T19" fmla="*/ 151 h 1002"/>
              <a:gd name="T20" fmla="*/ 107 w 1037"/>
              <a:gd name="T21" fmla="*/ 371 h 1002"/>
              <a:gd name="T22" fmla="*/ 252 w 1037"/>
              <a:gd name="T23" fmla="*/ 513 h 1002"/>
              <a:gd name="T24" fmla="*/ 332 w 1037"/>
              <a:gd name="T25" fmla="*/ 449 h 1002"/>
              <a:gd name="T26" fmla="*/ 666 w 1037"/>
              <a:gd name="T27" fmla="*/ 786 h 1002"/>
              <a:gd name="T28" fmla="*/ 117 w 1037"/>
              <a:gd name="T29" fmla="*/ 671 h 1002"/>
              <a:gd name="T30" fmla="*/ 34 w 1037"/>
              <a:gd name="T31" fmla="*/ 739 h 1002"/>
              <a:gd name="T32" fmla="*/ 102 w 1037"/>
              <a:gd name="T33" fmla="*/ 825 h 1002"/>
              <a:gd name="T34" fmla="*/ 79 w 1037"/>
              <a:gd name="T35" fmla="*/ 821 h 1002"/>
              <a:gd name="T36" fmla="*/ 0 w 1037"/>
              <a:gd name="T37" fmla="*/ 901 h 1002"/>
              <a:gd name="T38" fmla="*/ 79 w 1037"/>
              <a:gd name="T39" fmla="*/ 981 h 1002"/>
              <a:gd name="T40" fmla="*/ 159 w 1037"/>
              <a:gd name="T41" fmla="*/ 901 h 1002"/>
              <a:gd name="T42" fmla="*/ 153 w 1037"/>
              <a:gd name="T43" fmla="*/ 871 h 1002"/>
              <a:gd name="T44" fmla="*/ 352 w 1037"/>
              <a:gd name="T45" fmla="*/ 968 h 1002"/>
              <a:gd name="T46" fmla="*/ 693 w 1037"/>
              <a:gd name="T47" fmla="*/ 961 h 1002"/>
              <a:gd name="T48" fmla="*/ 794 w 1037"/>
              <a:gd name="T49" fmla="*/ 914 h 1002"/>
              <a:gd name="T50" fmla="*/ 876 w 1037"/>
              <a:gd name="T51" fmla="*/ 996 h 1002"/>
              <a:gd name="T52" fmla="*/ 1004 w 1037"/>
              <a:gd name="T53" fmla="*/ 870 h 1002"/>
              <a:gd name="T54" fmla="*/ 926 w 1037"/>
              <a:gd name="T55" fmla="*/ 791 h 1002"/>
              <a:gd name="T56" fmla="*/ 1001 w 1037"/>
              <a:gd name="T57" fmla="*/ 636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 h="1002">
                <a:moveTo>
                  <a:pt x="1001" y="636"/>
                </a:moveTo>
                <a:cubicBezTo>
                  <a:pt x="1037" y="499"/>
                  <a:pt x="1023" y="303"/>
                  <a:pt x="867" y="148"/>
                </a:cubicBezTo>
                <a:cubicBezTo>
                  <a:pt x="717" y="0"/>
                  <a:pt x="529" y="6"/>
                  <a:pt x="529" y="6"/>
                </a:cubicBezTo>
                <a:cubicBezTo>
                  <a:pt x="529" y="6"/>
                  <a:pt x="734" y="96"/>
                  <a:pt x="818" y="288"/>
                </a:cubicBezTo>
                <a:cubicBezTo>
                  <a:pt x="872" y="413"/>
                  <a:pt x="886" y="527"/>
                  <a:pt x="804" y="659"/>
                </a:cubicBezTo>
                <a:cubicBezTo>
                  <a:pt x="803" y="661"/>
                  <a:pt x="801" y="663"/>
                  <a:pt x="800" y="665"/>
                </a:cubicBezTo>
                <a:cubicBezTo>
                  <a:pt x="454" y="318"/>
                  <a:pt x="454" y="318"/>
                  <a:pt x="454" y="318"/>
                </a:cubicBezTo>
                <a:cubicBezTo>
                  <a:pt x="579" y="198"/>
                  <a:pt x="579" y="198"/>
                  <a:pt x="579" y="198"/>
                </a:cubicBezTo>
                <a:cubicBezTo>
                  <a:pt x="511" y="129"/>
                  <a:pt x="511" y="129"/>
                  <a:pt x="511" y="129"/>
                </a:cubicBezTo>
                <a:cubicBezTo>
                  <a:pt x="410" y="192"/>
                  <a:pt x="340" y="151"/>
                  <a:pt x="340" y="151"/>
                </a:cubicBezTo>
                <a:cubicBezTo>
                  <a:pt x="107" y="371"/>
                  <a:pt x="107" y="371"/>
                  <a:pt x="107" y="371"/>
                </a:cubicBezTo>
                <a:cubicBezTo>
                  <a:pt x="252" y="513"/>
                  <a:pt x="252" y="513"/>
                  <a:pt x="252" y="513"/>
                </a:cubicBezTo>
                <a:cubicBezTo>
                  <a:pt x="332" y="449"/>
                  <a:pt x="332" y="449"/>
                  <a:pt x="332" y="449"/>
                </a:cubicBezTo>
                <a:cubicBezTo>
                  <a:pt x="666" y="786"/>
                  <a:pt x="666" y="786"/>
                  <a:pt x="666" y="786"/>
                </a:cubicBezTo>
                <a:cubicBezTo>
                  <a:pt x="525" y="862"/>
                  <a:pt x="321" y="858"/>
                  <a:pt x="117" y="671"/>
                </a:cubicBezTo>
                <a:cubicBezTo>
                  <a:pt x="34" y="739"/>
                  <a:pt x="34" y="739"/>
                  <a:pt x="34" y="739"/>
                </a:cubicBezTo>
                <a:cubicBezTo>
                  <a:pt x="34" y="739"/>
                  <a:pt x="57" y="778"/>
                  <a:pt x="102" y="825"/>
                </a:cubicBezTo>
                <a:cubicBezTo>
                  <a:pt x="95" y="823"/>
                  <a:pt x="87" y="821"/>
                  <a:pt x="79" y="821"/>
                </a:cubicBezTo>
                <a:cubicBezTo>
                  <a:pt x="35" y="821"/>
                  <a:pt x="0" y="857"/>
                  <a:pt x="0" y="901"/>
                </a:cubicBezTo>
                <a:cubicBezTo>
                  <a:pt x="0" y="945"/>
                  <a:pt x="35" y="981"/>
                  <a:pt x="79" y="981"/>
                </a:cubicBezTo>
                <a:cubicBezTo>
                  <a:pt x="123" y="981"/>
                  <a:pt x="159" y="945"/>
                  <a:pt x="159" y="901"/>
                </a:cubicBezTo>
                <a:cubicBezTo>
                  <a:pt x="159" y="891"/>
                  <a:pt x="157" y="881"/>
                  <a:pt x="153" y="871"/>
                </a:cubicBezTo>
                <a:cubicBezTo>
                  <a:pt x="203" y="911"/>
                  <a:pt x="269" y="950"/>
                  <a:pt x="352" y="968"/>
                </a:cubicBezTo>
                <a:cubicBezTo>
                  <a:pt x="454" y="991"/>
                  <a:pt x="573" y="1002"/>
                  <a:pt x="693" y="961"/>
                </a:cubicBezTo>
                <a:cubicBezTo>
                  <a:pt x="727" y="950"/>
                  <a:pt x="761" y="934"/>
                  <a:pt x="794" y="914"/>
                </a:cubicBezTo>
                <a:cubicBezTo>
                  <a:pt x="876" y="996"/>
                  <a:pt x="876" y="996"/>
                  <a:pt x="876" y="996"/>
                </a:cubicBezTo>
                <a:cubicBezTo>
                  <a:pt x="1004" y="870"/>
                  <a:pt x="1004" y="870"/>
                  <a:pt x="1004" y="870"/>
                </a:cubicBezTo>
                <a:cubicBezTo>
                  <a:pt x="926" y="791"/>
                  <a:pt x="926" y="791"/>
                  <a:pt x="926" y="791"/>
                </a:cubicBezTo>
                <a:cubicBezTo>
                  <a:pt x="958" y="747"/>
                  <a:pt x="985" y="696"/>
                  <a:pt x="1001" y="636"/>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4"/>
              </a:solidFill>
            </a:endParaRPr>
          </a:p>
        </p:txBody>
      </p:sp>
      <p:pic>
        <p:nvPicPr>
          <p:cNvPr id="12" name="图片 11"/>
          <p:cNvPicPr>
            <a:picLocks noChangeAspect="1"/>
          </p:cNvPicPr>
          <p:nvPr userDrawn="1"/>
        </p:nvPicPr>
        <p:blipFill>
          <a:blip r:embed="rId2"/>
          <a:stretch>
            <a:fillRect/>
          </a:stretch>
        </p:blipFill>
        <p:spPr>
          <a:xfrm>
            <a:off x="0" y="3846142"/>
            <a:ext cx="9144000" cy="30118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cxnSp>
        <p:nvCxnSpPr>
          <p:cNvPr id="7" name="直接连接符 6"/>
          <p:cNvCxnSpPr/>
          <p:nvPr userDrawn="1"/>
        </p:nvCxnSpPr>
        <p:spPr>
          <a:xfrm>
            <a:off x="1102714" y="1186885"/>
            <a:ext cx="76621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059851" y="396662"/>
            <a:ext cx="2164080" cy="5988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rPr>
              <a:t>攻坚克难</a:t>
            </a:r>
            <a:endPar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endParaRPr>
          </a:p>
        </p:txBody>
      </p:sp>
      <p:sp>
        <p:nvSpPr>
          <p:cNvPr id="6" name="Freeform 5"/>
          <p:cNvSpPr/>
          <p:nvPr userDrawn="1"/>
        </p:nvSpPr>
        <p:spPr bwMode="auto">
          <a:xfrm>
            <a:off x="379133" y="408657"/>
            <a:ext cx="539386" cy="748635"/>
          </a:xfrm>
          <a:custGeom>
            <a:avLst/>
            <a:gdLst>
              <a:gd name="T0" fmla="*/ 1001 w 1037"/>
              <a:gd name="T1" fmla="*/ 636 h 1002"/>
              <a:gd name="T2" fmla="*/ 867 w 1037"/>
              <a:gd name="T3" fmla="*/ 148 h 1002"/>
              <a:gd name="T4" fmla="*/ 529 w 1037"/>
              <a:gd name="T5" fmla="*/ 6 h 1002"/>
              <a:gd name="T6" fmla="*/ 818 w 1037"/>
              <a:gd name="T7" fmla="*/ 288 h 1002"/>
              <a:gd name="T8" fmla="*/ 804 w 1037"/>
              <a:gd name="T9" fmla="*/ 659 h 1002"/>
              <a:gd name="T10" fmla="*/ 800 w 1037"/>
              <a:gd name="T11" fmla="*/ 665 h 1002"/>
              <a:gd name="T12" fmla="*/ 454 w 1037"/>
              <a:gd name="T13" fmla="*/ 318 h 1002"/>
              <a:gd name="T14" fmla="*/ 579 w 1037"/>
              <a:gd name="T15" fmla="*/ 198 h 1002"/>
              <a:gd name="T16" fmla="*/ 511 w 1037"/>
              <a:gd name="T17" fmla="*/ 129 h 1002"/>
              <a:gd name="T18" fmla="*/ 340 w 1037"/>
              <a:gd name="T19" fmla="*/ 151 h 1002"/>
              <a:gd name="T20" fmla="*/ 107 w 1037"/>
              <a:gd name="T21" fmla="*/ 371 h 1002"/>
              <a:gd name="T22" fmla="*/ 252 w 1037"/>
              <a:gd name="T23" fmla="*/ 513 h 1002"/>
              <a:gd name="T24" fmla="*/ 332 w 1037"/>
              <a:gd name="T25" fmla="*/ 449 h 1002"/>
              <a:gd name="T26" fmla="*/ 666 w 1037"/>
              <a:gd name="T27" fmla="*/ 786 h 1002"/>
              <a:gd name="T28" fmla="*/ 117 w 1037"/>
              <a:gd name="T29" fmla="*/ 671 h 1002"/>
              <a:gd name="T30" fmla="*/ 34 w 1037"/>
              <a:gd name="T31" fmla="*/ 739 h 1002"/>
              <a:gd name="T32" fmla="*/ 102 w 1037"/>
              <a:gd name="T33" fmla="*/ 825 h 1002"/>
              <a:gd name="T34" fmla="*/ 79 w 1037"/>
              <a:gd name="T35" fmla="*/ 821 h 1002"/>
              <a:gd name="T36" fmla="*/ 0 w 1037"/>
              <a:gd name="T37" fmla="*/ 901 h 1002"/>
              <a:gd name="T38" fmla="*/ 79 w 1037"/>
              <a:gd name="T39" fmla="*/ 981 h 1002"/>
              <a:gd name="T40" fmla="*/ 159 w 1037"/>
              <a:gd name="T41" fmla="*/ 901 h 1002"/>
              <a:gd name="T42" fmla="*/ 153 w 1037"/>
              <a:gd name="T43" fmla="*/ 871 h 1002"/>
              <a:gd name="T44" fmla="*/ 352 w 1037"/>
              <a:gd name="T45" fmla="*/ 968 h 1002"/>
              <a:gd name="T46" fmla="*/ 693 w 1037"/>
              <a:gd name="T47" fmla="*/ 961 h 1002"/>
              <a:gd name="T48" fmla="*/ 794 w 1037"/>
              <a:gd name="T49" fmla="*/ 914 h 1002"/>
              <a:gd name="T50" fmla="*/ 876 w 1037"/>
              <a:gd name="T51" fmla="*/ 996 h 1002"/>
              <a:gd name="T52" fmla="*/ 1004 w 1037"/>
              <a:gd name="T53" fmla="*/ 870 h 1002"/>
              <a:gd name="T54" fmla="*/ 926 w 1037"/>
              <a:gd name="T55" fmla="*/ 791 h 1002"/>
              <a:gd name="T56" fmla="*/ 1001 w 1037"/>
              <a:gd name="T57" fmla="*/ 636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 h="1002">
                <a:moveTo>
                  <a:pt x="1001" y="636"/>
                </a:moveTo>
                <a:cubicBezTo>
                  <a:pt x="1037" y="499"/>
                  <a:pt x="1023" y="303"/>
                  <a:pt x="867" y="148"/>
                </a:cubicBezTo>
                <a:cubicBezTo>
                  <a:pt x="717" y="0"/>
                  <a:pt x="529" y="6"/>
                  <a:pt x="529" y="6"/>
                </a:cubicBezTo>
                <a:cubicBezTo>
                  <a:pt x="529" y="6"/>
                  <a:pt x="734" y="96"/>
                  <a:pt x="818" y="288"/>
                </a:cubicBezTo>
                <a:cubicBezTo>
                  <a:pt x="872" y="413"/>
                  <a:pt x="886" y="527"/>
                  <a:pt x="804" y="659"/>
                </a:cubicBezTo>
                <a:cubicBezTo>
                  <a:pt x="803" y="661"/>
                  <a:pt x="801" y="663"/>
                  <a:pt x="800" y="665"/>
                </a:cubicBezTo>
                <a:cubicBezTo>
                  <a:pt x="454" y="318"/>
                  <a:pt x="454" y="318"/>
                  <a:pt x="454" y="318"/>
                </a:cubicBezTo>
                <a:cubicBezTo>
                  <a:pt x="579" y="198"/>
                  <a:pt x="579" y="198"/>
                  <a:pt x="579" y="198"/>
                </a:cubicBezTo>
                <a:cubicBezTo>
                  <a:pt x="511" y="129"/>
                  <a:pt x="511" y="129"/>
                  <a:pt x="511" y="129"/>
                </a:cubicBezTo>
                <a:cubicBezTo>
                  <a:pt x="410" y="192"/>
                  <a:pt x="340" y="151"/>
                  <a:pt x="340" y="151"/>
                </a:cubicBezTo>
                <a:cubicBezTo>
                  <a:pt x="107" y="371"/>
                  <a:pt x="107" y="371"/>
                  <a:pt x="107" y="371"/>
                </a:cubicBezTo>
                <a:cubicBezTo>
                  <a:pt x="252" y="513"/>
                  <a:pt x="252" y="513"/>
                  <a:pt x="252" y="513"/>
                </a:cubicBezTo>
                <a:cubicBezTo>
                  <a:pt x="332" y="449"/>
                  <a:pt x="332" y="449"/>
                  <a:pt x="332" y="449"/>
                </a:cubicBezTo>
                <a:cubicBezTo>
                  <a:pt x="666" y="786"/>
                  <a:pt x="666" y="786"/>
                  <a:pt x="666" y="786"/>
                </a:cubicBezTo>
                <a:cubicBezTo>
                  <a:pt x="525" y="862"/>
                  <a:pt x="321" y="858"/>
                  <a:pt x="117" y="671"/>
                </a:cubicBezTo>
                <a:cubicBezTo>
                  <a:pt x="34" y="739"/>
                  <a:pt x="34" y="739"/>
                  <a:pt x="34" y="739"/>
                </a:cubicBezTo>
                <a:cubicBezTo>
                  <a:pt x="34" y="739"/>
                  <a:pt x="57" y="778"/>
                  <a:pt x="102" y="825"/>
                </a:cubicBezTo>
                <a:cubicBezTo>
                  <a:pt x="95" y="823"/>
                  <a:pt x="87" y="821"/>
                  <a:pt x="79" y="821"/>
                </a:cubicBezTo>
                <a:cubicBezTo>
                  <a:pt x="35" y="821"/>
                  <a:pt x="0" y="857"/>
                  <a:pt x="0" y="901"/>
                </a:cubicBezTo>
                <a:cubicBezTo>
                  <a:pt x="0" y="945"/>
                  <a:pt x="35" y="981"/>
                  <a:pt x="79" y="981"/>
                </a:cubicBezTo>
                <a:cubicBezTo>
                  <a:pt x="123" y="981"/>
                  <a:pt x="159" y="945"/>
                  <a:pt x="159" y="901"/>
                </a:cubicBezTo>
                <a:cubicBezTo>
                  <a:pt x="159" y="891"/>
                  <a:pt x="157" y="881"/>
                  <a:pt x="153" y="871"/>
                </a:cubicBezTo>
                <a:cubicBezTo>
                  <a:pt x="203" y="911"/>
                  <a:pt x="269" y="950"/>
                  <a:pt x="352" y="968"/>
                </a:cubicBezTo>
                <a:cubicBezTo>
                  <a:pt x="454" y="991"/>
                  <a:pt x="573" y="1002"/>
                  <a:pt x="693" y="961"/>
                </a:cubicBezTo>
                <a:cubicBezTo>
                  <a:pt x="727" y="950"/>
                  <a:pt x="761" y="934"/>
                  <a:pt x="794" y="914"/>
                </a:cubicBezTo>
                <a:cubicBezTo>
                  <a:pt x="876" y="996"/>
                  <a:pt x="876" y="996"/>
                  <a:pt x="876" y="996"/>
                </a:cubicBezTo>
                <a:cubicBezTo>
                  <a:pt x="1004" y="870"/>
                  <a:pt x="1004" y="870"/>
                  <a:pt x="1004" y="870"/>
                </a:cubicBezTo>
                <a:cubicBezTo>
                  <a:pt x="926" y="791"/>
                  <a:pt x="926" y="791"/>
                  <a:pt x="926" y="791"/>
                </a:cubicBezTo>
                <a:cubicBezTo>
                  <a:pt x="958" y="747"/>
                  <a:pt x="985" y="696"/>
                  <a:pt x="1001" y="636"/>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4"/>
              </a:solidFill>
            </a:endParaRPr>
          </a:p>
        </p:txBody>
      </p:sp>
      <p:pic>
        <p:nvPicPr>
          <p:cNvPr id="12" name="图片 11"/>
          <p:cNvPicPr>
            <a:picLocks noChangeAspect="1"/>
          </p:cNvPicPr>
          <p:nvPr userDrawn="1"/>
        </p:nvPicPr>
        <p:blipFill>
          <a:blip r:embed="rId2"/>
          <a:stretch>
            <a:fillRect/>
          </a:stretch>
        </p:blipFill>
        <p:spPr>
          <a:xfrm>
            <a:off x="0" y="3846142"/>
            <a:ext cx="9144000" cy="30118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1">
    <p:spTree>
      <p:nvGrpSpPr>
        <p:cNvPr id="1" name=""/>
        <p:cNvGrpSpPr/>
        <p:nvPr/>
      </p:nvGrpSpPr>
      <p:grpSpPr>
        <a:xfrm>
          <a:off x="0" y="0"/>
          <a:ext cx="0" cy="0"/>
          <a:chOff x="0" y="0"/>
          <a:chExt cx="0" cy="0"/>
        </a:xfrm>
      </p:grpSpPr>
      <p:cxnSp>
        <p:nvCxnSpPr>
          <p:cNvPr id="7" name="直接连接符 6"/>
          <p:cNvCxnSpPr/>
          <p:nvPr userDrawn="1"/>
        </p:nvCxnSpPr>
        <p:spPr>
          <a:xfrm>
            <a:off x="1102714" y="1186885"/>
            <a:ext cx="76621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059851" y="396662"/>
            <a:ext cx="2164080" cy="598805"/>
          </a:xfrm>
          <a:prstGeom prst="rect">
            <a:avLst/>
          </a:prstGeom>
          <a:noFill/>
        </p:spPr>
        <p:txBody>
          <a:bodyPr wrap="none" rtlCol="0">
            <a:spAutoFit/>
          </a:bodyPr>
          <a:lstStyle/>
          <a:p>
            <a:pPr lvl="0"/>
            <a:r>
              <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rPr>
              <a:t>凝心铸魂</a:t>
            </a:r>
            <a:endParaRPr lang="zh-CN" altLang="en-US" sz="3300" b="1" kern="1200" spc="600" dirty="0">
              <a:gradFill>
                <a:gsLst>
                  <a:gs pos="89000">
                    <a:srgbClr val="A70F08"/>
                  </a:gs>
                  <a:gs pos="63000">
                    <a:srgbClr val="DA2F34"/>
                  </a:gs>
                  <a:gs pos="45000">
                    <a:srgbClr val="DA2F34"/>
                  </a:gs>
                  <a:gs pos="17000">
                    <a:srgbClr val="A70F08"/>
                  </a:gs>
                </a:gsLst>
                <a:lin ang="4800000" scaled="0"/>
              </a:gradFill>
              <a:latin typeface="+mn-ea"/>
              <a:ea typeface="+mn-ea"/>
              <a:cs typeface="+mn-cs"/>
            </a:endParaRPr>
          </a:p>
        </p:txBody>
      </p:sp>
      <p:sp>
        <p:nvSpPr>
          <p:cNvPr id="6" name="Freeform 5"/>
          <p:cNvSpPr/>
          <p:nvPr userDrawn="1"/>
        </p:nvSpPr>
        <p:spPr bwMode="auto">
          <a:xfrm>
            <a:off x="379133" y="408657"/>
            <a:ext cx="539386" cy="748635"/>
          </a:xfrm>
          <a:custGeom>
            <a:avLst/>
            <a:gdLst>
              <a:gd name="T0" fmla="*/ 1001 w 1037"/>
              <a:gd name="T1" fmla="*/ 636 h 1002"/>
              <a:gd name="T2" fmla="*/ 867 w 1037"/>
              <a:gd name="T3" fmla="*/ 148 h 1002"/>
              <a:gd name="T4" fmla="*/ 529 w 1037"/>
              <a:gd name="T5" fmla="*/ 6 h 1002"/>
              <a:gd name="T6" fmla="*/ 818 w 1037"/>
              <a:gd name="T7" fmla="*/ 288 h 1002"/>
              <a:gd name="T8" fmla="*/ 804 w 1037"/>
              <a:gd name="T9" fmla="*/ 659 h 1002"/>
              <a:gd name="T10" fmla="*/ 800 w 1037"/>
              <a:gd name="T11" fmla="*/ 665 h 1002"/>
              <a:gd name="T12" fmla="*/ 454 w 1037"/>
              <a:gd name="T13" fmla="*/ 318 h 1002"/>
              <a:gd name="T14" fmla="*/ 579 w 1037"/>
              <a:gd name="T15" fmla="*/ 198 h 1002"/>
              <a:gd name="T16" fmla="*/ 511 w 1037"/>
              <a:gd name="T17" fmla="*/ 129 h 1002"/>
              <a:gd name="T18" fmla="*/ 340 w 1037"/>
              <a:gd name="T19" fmla="*/ 151 h 1002"/>
              <a:gd name="T20" fmla="*/ 107 w 1037"/>
              <a:gd name="T21" fmla="*/ 371 h 1002"/>
              <a:gd name="T22" fmla="*/ 252 w 1037"/>
              <a:gd name="T23" fmla="*/ 513 h 1002"/>
              <a:gd name="T24" fmla="*/ 332 w 1037"/>
              <a:gd name="T25" fmla="*/ 449 h 1002"/>
              <a:gd name="T26" fmla="*/ 666 w 1037"/>
              <a:gd name="T27" fmla="*/ 786 h 1002"/>
              <a:gd name="T28" fmla="*/ 117 w 1037"/>
              <a:gd name="T29" fmla="*/ 671 h 1002"/>
              <a:gd name="T30" fmla="*/ 34 w 1037"/>
              <a:gd name="T31" fmla="*/ 739 h 1002"/>
              <a:gd name="T32" fmla="*/ 102 w 1037"/>
              <a:gd name="T33" fmla="*/ 825 h 1002"/>
              <a:gd name="T34" fmla="*/ 79 w 1037"/>
              <a:gd name="T35" fmla="*/ 821 h 1002"/>
              <a:gd name="T36" fmla="*/ 0 w 1037"/>
              <a:gd name="T37" fmla="*/ 901 h 1002"/>
              <a:gd name="T38" fmla="*/ 79 w 1037"/>
              <a:gd name="T39" fmla="*/ 981 h 1002"/>
              <a:gd name="T40" fmla="*/ 159 w 1037"/>
              <a:gd name="T41" fmla="*/ 901 h 1002"/>
              <a:gd name="T42" fmla="*/ 153 w 1037"/>
              <a:gd name="T43" fmla="*/ 871 h 1002"/>
              <a:gd name="T44" fmla="*/ 352 w 1037"/>
              <a:gd name="T45" fmla="*/ 968 h 1002"/>
              <a:gd name="T46" fmla="*/ 693 w 1037"/>
              <a:gd name="T47" fmla="*/ 961 h 1002"/>
              <a:gd name="T48" fmla="*/ 794 w 1037"/>
              <a:gd name="T49" fmla="*/ 914 h 1002"/>
              <a:gd name="T50" fmla="*/ 876 w 1037"/>
              <a:gd name="T51" fmla="*/ 996 h 1002"/>
              <a:gd name="T52" fmla="*/ 1004 w 1037"/>
              <a:gd name="T53" fmla="*/ 870 h 1002"/>
              <a:gd name="T54" fmla="*/ 926 w 1037"/>
              <a:gd name="T55" fmla="*/ 791 h 1002"/>
              <a:gd name="T56" fmla="*/ 1001 w 1037"/>
              <a:gd name="T57" fmla="*/ 636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 h="1002">
                <a:moveTo>
                  <a:pt x="1001" y="636"/>
                </a:moveTo>
                <a:cubicBezTo>
                  <a:pt x="1037" y="499"/>
                  <a:pt x="1023" y="303"/>
                  <a:pt x="867" y="148"/>
                </a:cubicBezTo>
                <a:cubicBezTo>
                  <a:pt x="717" y="0"/>
                  <a:pt x="529" y="6"/>
                  <a:pt x="529" y="6"/>
                </a:cubicBezTo>
                <a:cubicBezTo>
                  <a:pt x="529" y="6"/>
                  <a:pt x="734" y="96"/>
                  <a:pt x="818" y="288"/>
                </a:cubicBezTo>
                <a:cubicBezTo>
                  <a:pt x="872" y="413"/>
                  <a:pt x="886" y="527"/>
                  <a:pt x="804" y="659"/>
                </a:cubicBezTo>
                <a:cubicBezTo>
                  <a:pt x="803" y="661"/>
                  <a:pt x="801" y="663"/>
                  <a:pt x="800" y="665"/>
                </a:cubicBezTo>
                <a:cubicBezTo>
                  <a:pt x="454" y="318"/>
                  <a:pt x="454" y="318"/>
                  <a:pt x="454" y="318"/>
                </a:cubicBezTo>
                <a:cubicBezTo>
                  <a:pt x="579" y="198"/>
                  <a:pt x="579" y="198"/>
                  <a:pt x="579" y="198"/>
                </a:cubicBezTo>
                <a:cubicBezTo>
                  <a:pt x="511" y="129"/>
                  <a:pt x="511" y="129"/>
                  <a:pt x="511" y="129"/>
                </a:cubicBezTo>
                <a:cubicBezTo>
                  <a:pt x="410" y="192"/>
                  <a:pt x="340" y="151"/>
                  <a:pt x="340" y="151"/>
                </a:cubicBezTo>
                <a:cubicBezTo>
                  <a:pt x="107" y="371"/>
                  <a:pt x="107" y="371"/>
                  <a:pt x="107" y="371"/>
                </a:cubicBezTo>
                <a:cubicBezTo>
                  <a:pt x="252" y="513"/>
                  <a:pt x="252" y="513"/>
                  <a:pt x="252" y="513"/>
                </a:cubicBezTo>
                <a:cubicBezTo>
                  <a:pt x="332" y="449"/>
                  <a:pt x="332" y="449"/>
                  <a:pt x="332" y="449"/>
                </a:cubicBezTo>
                <a:cubicBezTo>
                  <a:pt x="666" y="786"/>
                  <a:pt x="666" y="786"/>
                  <a:pt x="666" y="786"/>
                </a:cubicBezTo>
                <a:cubicBezTo>
                  <a:pt x="525" y="862"/>
                  <a:pt x="321" y="858"/>
                  <a:pt x="117" y="671"/>
                </a:cubicBezTo>
                <a:cubicBezTo>
                  <a:pt x="34" y="739"/>
                  <a:pt x="34" y="739"/>
                  <a:pt x="34" y="739"/>
                </a:cubicBezTo>
                <a:cubicBezTo>
                  <a:pt x="34" y="739"/>
                  <a:pt x="57" y="778"/>
                  <a:pt x="102" y="825"/>
                </a:cubicBezTo>
                <a:cubicBezTo>
                  <a:pt x="95" y="823"/>
                  <a:pt x="87" y="821"/>
                  <a:pt x="79" y="821"/>
                </a:cubicBezTo>
                <a:cubicBezTo>
                  <a:pt x="35" y="821"/>
                  <a:pt x="0" y="857"/>
                  <a:pt x="0" y="901"/>
                </a:cubicBezTo>
                <a:cubicBezTo>
                  <a:pt x="0" y="945"/>
                  <a:pt x="35" y="981"/>
                  <a:pt x="79" y="981"/>
                </a:cubicBezTo>
                <a:cubicBezTo>
                  <a:pt x="123" y="981"/>
                  <a:pt x="159" y="945"/>
                  <a:pt x="159" y="901"/>
                </a:cubicBezTo>
                <a:cubicBezTo>
                  <a:pt x="159" y="891"/>
                  <a:pt x="157" y="881"/>
                  <a:pt x="153" y="871"/>
                </a:cubicBezTo>
                <a:cubicBezTo>
                  <a:pt x="203" y="911"/>
                  <a:pt x="269" y="950"/>
                  <a:pt x="352" y="968"/>
                </a:cubicBezTo>
                <a:cubicBezTo>
                  <a:pt x="454" y="991"/>
                  <a:pt x="573" y="1002"/>
                  <a:pt x="693" y="961"/>
                </a:cubicBezTo>
                <a:cubicBezTo>
                  <a:pt x="727" y="950"/>
                  <a:pt x="761" y="934"/>
                  <a:pt x="794" y="914"/>
                </a:cubicBezTo>
                <a:cubicBezTo>
                  <a:pt x="876" y="996"/>
                  <a:pt x="876" y="996"/>
                  <a:pt x="876" y="996"/>
                </a:cubicBezTo>
                <a:cubicBezTo>
                  <a:pt x="1004" y="870"/>
                  <a:pt x="1004" y="870"/>
                  <a:pt x="1004" y="870"/>
                </a:cubicBezTo>
                <a:cubicBezTo>
                  <a:pt x="926" y="791"/>
                  <a:pt x="926" y="791"/>
                  <a:pt x="926" y="791"/>
                </a:cubicBezTo>
                <a:cubicBezTo>
                  <a:pt x="958" y="747"/>
                  <a:pt x="985" y="696"/>
                  <a:pt x="1001" y="636"/>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4"/>
              </a:solidFill>
            </a:endParaRPr>
          </a:p>
        </p:txBody>
      </p:sp>
      <p:pic>
        <p:nvPicPr>
          <p:cNvPr id="12" name="图片 11"/>
          <p:cNvPicPr>
            <a:picLocks noChangeAspect="1"/>
          </p:cNvPicPr>
          <p:nvPr userDrawn="1"/>
        </p:nvPicPr>
        <p:blipFill>
          <a:blip r:embed="rId2"/>
          <a:stretch>
            <a:fillRect/>
          </a:stretch>
        </p:blipFill>
        <p:spPr>
          <a:xfrm>
            <a:off x="0" y="3846142"/>
            <a:ext cx="9144000" cy="30118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7.png"/><Relationship Id="rId17" Type="http://schemas.openxmlformats.org/officeDocument/2006/relationships/image" Target="../media/image6.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pic>
        <p:nvPicPr>
          <p:cNvPr id="2" name="图片 1" descr="云"/>
          <p:cNvPicPr>
            <a:picLocks noChangeAspect="1"/>
          </p:cNvPicPr>
          <p:nvPr userDrawn="1"/>
        </p:nvPicPr>
        <p:blipFill>
          <a:blip r:embed="rId18"/>
          <a:stretch>
            <a:fillRect/>
          </a:stretch>
        </p:blipFill>
        <p:spPr>
          <a:xfrm>
            <a:off x="7341394" y="-247015"/>
            <a:ext cx="1824038" cy="2108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image" Target="file:///C:\Users\Administrator\AppData\Local\Temp\wps\INetCache\158023b96ae81aaa52e65114a38d83ab" TargetMode="Externa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3.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tags" Target="../tags/tag11.xml"/><Relationship Id="rId2" Type="http://schemas.microsoft.com/office/2007/relationships/media" Target="../media/media2.mp4"/><Relationship Id="rId1" Type="http://schemas.openxmlformats.org/officeDocument/2006/relationships/video" Target="../media/media2.mp4"/></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7.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13.png"/><Relationship Id="rId2" Type="http://schemas.openxmlformats.org/officeDocument/2006/relationships/tags" Target="../tags/tag7.xml"/><Relationship Id="rId1" Type="http://schemas.microsoft.com/office/2007/relationships/media" Target="../media/media1.mp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file:///C:\Users\Administrator\AppData\Local\Temp\wps\INetCache\99f60e7a6fc63b964d09a2bceb127e8a" TargetMode="External"/><Relationship Id="rId2" Type="http://schemas.openxmlformats.org/officeDocument/2006/relationships/image" Target="../media/image45.jpe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8.png"/><Relationship Id="rId3" Type="http://schemas.openxmlformats.org/officeDocument/2006/relationships/tags" Target="../tags/tag13.xml"/><Relationship Id="rId2" Type="http://schemas.microsoft.com/office/2007/relationships/media" Target="../media/media3.mp4"/><Relationship Id="rId1" Type="http://schemas.openxmlformats.org/officeDocument/2006/relationships/video" Target="../media/media3.mp4"/></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 Id="rId3" Type="http://schemas.openxmlformats.org/officeDocument/2006/relationships/image" Target="../media/image11.jpeg"/><Relationship Id="rId2" Type="http://schemas.openxmlformats.org/officeDocument/2006/relationships/image" Target="file:///C:\Users\Administrator\AppData\Local\Temp\wps\INetCache\28acce92241100e94daf27304ac42415" TargetMode="External"/><Relationship Id="rId1" Type="http://schemas.openxmlformats.org/officeDocument/2006/relationships/image" Target="../media/image49.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file:///C:\Users\Administrator\AppData\Local\Temp\wps\INetCache\99f60e7a6fc63b964d09a2bceb127e8a" TargetMode="External"/><Relationship Id="rId2" Type="http://schemas.openxmlformats.org/officeDocument/2006/relationships/image" Target="../media/image45.jpeg"/><Relationship Id="rId1"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9.xml"/><Relationship Id="rId4" Type="http://schemas.openxmlformats.org/officeDocument/2006/relationships/image" Target="../media/image8.jpeg"/><Relationship Id="rId3" Type="http://schemas.openxmlformats.org/officeDocument/2006/relationships/image" Target="file:///C:\Users\Administrator\AppData\Local\Temp\wps\INetCache\290433057e27c29f1d585fe4a1921d3d" TargetMode="External"/><Relationship Id="rId2" Type="http://schemas.openxmlformats.org/officeDocument/2006/relationships/image" Target="../media/image19.jpe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57250"/>
            <a:ext cx="9144000" cy="5143500"/>
          </a:xfrm>
          <a:prstGeom prst="rect">
            <a:avLst/>
          </a:pr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descr="周恩来"/>
          <p:cNvPicPr>
            <a:picLocks noChangeAspect="1"/>
          </p:cNvPicPr>
          <p:nvPr/>
        </p:nvPicPr>
        <p:blipFill>
          <a:blip r:embed="rId1"/>
          <a:stretch>
            <a:fillRect/>
          </a:stretch>
        </p:blipFill>
        <p:spPr>
          <a:xfrm>
            <a:off x="110966" y="961549"/>
            <a:ext cx="1611154" cy="2089309"/>
          </a:xfrm>
          <a:prstGeom prst="rect">
            <a:avLst/>
          </a:prstGeom>
        </p:spPr>
      </p:pic>
      <p:pic>
        <p:nvPicPr>
          <p:cNvPr id="6" name="图片 5" descr="乔冠华"/>
          <p:cNvPicPr>
            <a:picLocks noChangeAspect="1"/>
          </p:cNvPicPr>
          <p:nvPr/>
        </p:nvPicPr>
        <p:blipFill>
          <a:blip r:embed="rId2"/>
          <a:stretch>
            <a:fillRect/>
          </a:stretch>
        </p:blipFill>
        <p:spPr>
          <a:xfrm>
            <a:off x="7446645" y="3511391"/>
            <a:ext cx="1532096" cy="1984058"/>
          </a:xfrm>
          <a:prstGeom prst="rect">
            <a:avLst/>
          </a:prstGeom>
        </p:spPr>
      </p:pic>
      <p:pic>
        <p:nvPicPr>
          <p:cNvPr id="7" name="图片 6" descr="陈毅"/>
          <p:cNvPicPr>
            <a:picLocks noChangeAspect="1"/>
          </p:cNvPicPr>
          <p:nvPr/>
        </p:nvPicPr>
        <p:blipFill>
          <a:blip r:embed="rId3"/>
          <a:stretch>
            <a:fillRect/>
          </a:stretch>
        </p:blipFill>
        <p:spPr>
          <a:xfrm>
            <a:off x="110966" y="3580924"/>
            <a:ext cx="1560671" cy="1914525"/>
          </a:xfrm>
          <a:prstGeom prst="rect">
            <a:avLst/>
          </a:prstGeom>
        </p:spPr>
      </p:pic>
      <p:pic>
        <p:nvPicPr>
          <p:cNvPr id="8" name="图片 7" descr="杨洁篪"/>
          <p:cNvPicPr>
            <a:picLocks noChangeAspect="1"/>
          </p:cNvPicPr>
          <p:nvPr/>
        </p:nvPicPr>
        <p:blipFill>
          <a:blip r:embed="rId4"/>
          <a:stretch>
            <a:fillRect/>
          </a:stretch>
        </p:blipFill>
        <p:spPr>
          <a:xfrm>
            <a:off x="7446645" y="1053941"/>
            <a:ext cx="1571625" cy="1904048"/>
          </a:xfrm>
          <a:prstGeom prst="rect">
            <a:avLst/>
          </a:prstGeom>
        </p:spPr>
      </p:pic>
      <p:pic>
        <p:nvPicPr>
          <p:cNvPr id="100" name="图片 99"/>
          <p:cNvPicPr/>
          <p:nvPr/>
        </p:nvPicPr>
        <p:blipFill>
          <a:blip r:embed="rId5" r:link="rId6"/>
          <a:stretch>
            <a:fillRect/>
          </a:stretch>
        </p:blipFill>
        <p:spPr>
          <a:xfrm>
            <a:off x="1845310" y="1440656"/>
            <a:ext cx="5427345" cy="3611880"/>
          </a:xfrm>
          <a:prstGeom prst="rect">
            <a:avLst/>
          </a:prstGeom>
          <a:noFill/>
          <a:ln w="9525">
            <a:noFill/>
          </a:ln>
        </p:spPr>
      </p:pic>
      <p:sp>
        <p:nvSpPr>
          <p:cNvPr id="20" name="文本框 19"/>
          <p:cNvSpPr txBox="1"/>
          <p:nvPr/>
        </p:nvSpPr>
        <p:spPr>
          <a:xfrm>
            <a:off x="2121535" y="262890"/>
            <a:ext cx="5543550" cy="1014730"/>
          </a:xfrm>
          <a:prstGeom prst="rect">
            <a:avLst/>
          </a:prstGeom>
          <a:noFill/>
        </p:spPr>
        <p:txBody>
          <a:bodyPr wrap="square" rtlCol="0">
            <a:spAutoFit/>
            <a:scene3d>
              <a:camera prst="orthographicFront"/>
              <a:lightRig rig="threePt" dir="t"/>
            </a:scene3d>
          </a:bodyPr>
          <a:p>
            <a:r>
              <a:rPr lang="zh-CN" altLang="en-US" sz="6000" dirty="0">
                <a:ln w="22225">
                  <a:solidFill>
                    <a:schemeClr val="accent2"/>
                  </a:solidFill>
                  <a:prstDash val="solid"/>
                </a:ln>
                <a:solidFill>
                  <a:srgbClr val="FF0000"/>
                </a:solidFill>
                <a:effectLst/>
                <a:latin typeface="华文隶书" panose="02010800040101010101" pitchFamily="2" charset="-122"/>
                <a:ea typeface="华文隶书" panose="02010800040101010101" pitchFamily="2" charset="-122"/>
              </a:rPr>
              <a:t>中国外交天团</a:t>
            </a:r>
            <a:endParaRPr lang="zh-CN" altLang="en-US" sz="6000" dirty="0">
              <a:ln w="22225">
                <a:solidFill>
                  <a:schemeClr val="accent2"/>
                </a:solidFill>
                <a:prstDash val="solid"/>
              </a:ln>
              <a:solidFill>
                <a:srgbClr val="FF0000"/>
              </a:solidFill>
              <a:effectLst/>
              <a:latin typeface="华文隶书" panose="02010800040101010101" pitchFamily="2" charset="-122"/>
              <a:ea typeface="华文隶书" panose="02010800040101010101" pitchFamily="2" charset="-122"/>
            </a:endParaRPr>
          </a:p>
        </p:txBody>
      </p:sp>
      <p:sp>
        <p:nvSpPr>
          <p:cNvPr id="9" name="文本框 8"/>
          <p:cNvSpPr txBox="1"/>
          <p:nvPr/>
        </p:nvSpPr>
        <p:spPr>
          <a:xfrm>
            <a:off x="488156" y="3177540"/>
            <a:ext cx="857250" cy="321945"/>
          </a:xfrm>
          <a:prstGeom prst="rect">
            <a:avLst/>
          </a:prstGeom>
          <a:noFill/>
        </p:spPr>
        <p:txBody>
          <a:bodyPr wrap="square" rtlCol="0">
            <a:spAutoFit/>
          </a:bodyPr>
          <a:p>
            <a:r>
              <a:rPr lang="zh-CN" altLang="en-US" sz="1500">
                <a:latin typeface="楷体" panose="02010609060101010101" charset="-122"/>
                <a:ea typeface="楷体" panose="02010609060101010101" charset="-122"/>
              </a:rPr>
              <a:t>周恩来</a:t>
            </a:r>
            <a:endParaRPr lang="zh-CN" altLang="en-US" sz="1500">
              <a:latin typeface="楷体" panose="02010609060101010101" charset="-122"/>
              <a:ea typeface="楷体" panose="02010609060101010101" charset="-122"/>
            </a:endParaRPr>
          </a:p>
        </p:txBody>
      </p:sp>
      <p:sp>
        <p:nvSpPr>
          <p:cNvPr id="10" name="文本框 9"/>
          <p:cNvSpPr txBox="1"/>
          <p:nvPr/>
        </p:nvSpPr>
        <p:spPr>
          <a:xfrm>
            <a:off x="480060" y="5622608"/>
            <a:ext cx="739616" cy="368300"/>
          </a:xfrm>
          <a:prstGeom prst="rect">
            <a:avLst/>
          </a:prstGeom>
          <a:noFill/>
        </p:spPr>
        <p:txBody>
          <a:bodyPr wrap="square" rtlCol="0">
            <a:spAutoFit/>
          </a:bodyPr>
          <a:p>
            <a:r>
              <a:rPr lang="zh-CN" altLang="en-US">
                <a:latin typeface="楷体" panose="02010609060101010101" charset="-122"/>
                <a:ea typeface="楷体" panose="02010609060101010101" charset="-122"/>
              </a:rPr>
              <a:t>陈毅</a:t>
            </a:r>
            <a:endParaRPr lang="zh-CN" altLang="en-US">
              <a:latin typeface="楷体" panose="02010609060101010101" charset="-122"/>
              <a:ea typeface="楷体" panose="02010609060101010101" charset="-122"/>
            </a:endParaRPr>
          </a:p>
        </p:txBody>
      </p:sp>
      <p:sp>
        <p:nvSpPr>
          <p:cNvPr id="11" name="文本框 10"/>
          <p:cNvSpPr txBox="1"/>
          <p:nvPr/>
        </p:nvSpPr>
        <p:spPr>
          <a:xfrm>
            <a:off x="7817168" y="3062288"/>
            <a:ext cx="1102519" cy="368300"/>
          </a:xfrm>
          <a:prstGeom prst="rect">
            <a:avLst/>
          </a:prstGeom>
          <a:noFill/>
        </p:spPr>
        <p:txBody>
          <a:bodyPr wrap="square" rtlCol="0">
            <a:spAutoFit/>
          </a:bodyPr>
          <a:p>
            <a:r>
              <a:rPr lang="zh-CN" altLang="en-US">
                <a:latin typeface="楷体" panose="02010609060101010101" charset="-122"/>
                <a:ea typeface="楷体" panose="02010609060101010101" charset="-122"/>
              </a:rPr>
              <a:t>杨洁篪</a:t>
            </a:r>
            <a:endParaRPr lang="zh-CN" altLang="en-US">
              <a:latin typeface="楷体" panose="02010609060101010101" charset="-122"/>
              <a:ea typeface="楷体" panose="02010609060101010101" charset="-122"/>
            </a:endParaRPr>
          </a:p>
        </p:txBody>
      </p:sp>
      <p:sp>
        <p:nvSpPr>
          <p:cNvPr id="12" name="文本框 11"/>
          <p:cNvSpPr txBox="1"/>
          <p:nvPr/>
        </p:nvSpPr>
        <p:spPr>
          <a:xfrm>
            <a:off x="7875746" y="5604986"/>
            <a:ext cx="1142048" cy="368300"/>
          </a:xfrm>
          <a:prstGeom prst="rect">
            <a:avLst/>
          </a:prstGeom>
          <a:noFill/>
        </p:spPr>
        <p:txBody>
          <a:bodyPr wrap="square" rtlCol="0">
            <a:spAutoFit/>
          </a:bodyPr>
          <a:p>
            <a:r>
              <a:rPr lang="zh-CN" altLang="en-US">
                <a:latin typeface="楷体" panose="02010609060101010101" charset="-122"/>
                <a:ea typeface="楷体" panose="02010609060101010101" charset="-122"/>
              </a:rPr>
              <a:t>乔冠华</a:t>
            </a:r>
            <a:endParaRPr lang="zh-CN" altLang="en-US">
              <a:latin typeface="楷体" panose="02010609060101010101" charset="-122"/>
              <a:ea typeface="楷体" panose="02010609060101010101" charset="-122"/>
            </a:endParaRPr>
          </a:p>
        </p:txBody>
      </p:sp>
      <p:sp>
        <p:nvSpPr>
          <p:cNvPr id="13" name="文本框 12"/>
          <p:cNvSpPr txBox="1"/>
          <p:nvPr/>
        </p:nvSpPr>
        <p:spPr>
          <a:xfrm>
            <a:off x="1870710" y="5604986"/>
            <a:ext cx="5794534" cy="368300"/>
          </a:xfrm>
          <a:prstGeom prst="rect">
            <a:avLst/>
          </a:prstGeom>
          <a:noFill/>
        </p:spPr>
        <p:txBody>
          <a:bodyPr wrap="square" rtlCol="0">
            <a:spAutoFit/>
          </a:bodyPr>
          <a:p>
            <a:r>
              <a:rPr lang="zh-CN" altLang="en-US">
                <a:latin typeface="楷体" panose="02010609060101010101" charset="-122"/>
                <a:ea typeface="楷体" panose="02010609060101010101" charset="-122"/>
                <a:cs typeface="楷体" panose="02010609060101010101" charset="-122"/>
              </a:rPr>
              <a:t>王毅</a:t>
            </a:r>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华春莹</a:t>
            </a:r>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赵立坚</a:t>
            </a:r>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耿爽</a:t>
            </a:r>
            <a:endParaRPr lang="zh-CN" altLang="en-US">
              <a:latin typeface="楷体" panose="02010609060101010101" charset="-122"/>
              <a:ea typeface="楷体" panose="02010609060101010101" charset="-122"/>
              <a:cs typeface="楷体" panose="02010609060101010101"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3282722" y="1130510"/>
            <a:ext cx="204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箭头: 五边形 7"/>
          <p:cNvSpPr/>
          <p:nvPr/>
        </p:nvSpPr>
        <p:spPr>
          <a:xfrm>
            <a:off x="3589973" y="933926"/>
            <a:ext cx="2526983" cy="393859"/>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7" name="直接连接符 6"/>
          <p:cNvCxnSpPr/>
          <p:nvPr/>
        </p:nvCxnSpPr>
        <p:spPr>
          <a:xfrm>
            <a:off x="3538437" y="857250"/>
            <a:ext cx="0" cy="5143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590925" y="934403"/>
            <a:ext cx="2893219"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中国在联合国</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
        <p:nvSpPr>
          <p:cNvPr id="19" name="文本框 18"/>
          <p:cNvSpPr txBox="1"/>
          <p:nvPr/>
        </p:nvSpPr>
        <p:spPr>
          <a:xfrm>
            <a:off x="2384429" y="934118"/>
            <a:ext cx="1101648" cy="414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2021</a:t>
            </a:r>
            <a:endPar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4" name="文本框 23"/>
          <p:cNvSpPr txBox="1"/>
          <p:nvPr/>
        </p:nvSpPr>
        <p:spPr>
          <a:xfrm>
            <a:off x="3955733" y="4201001"/>
            <a:ext cx="4904423" cy="1706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0"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意义：</a:t>
            </a:r>
            <a:endParaRPr kumimoji="0" lang="en-US" altLang="zh-CN" sz="2100" b="0"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        </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这是中国外交的重大胜利，中国积极参与国际事务，作为联合国安理会常任理事国之一，在国际发展与和平事业中，发挥了重要作用。</a:t>
            </a:r>
            <a:endPar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p:txBody>
      </p:sp>
      <p:pic>
        <p:nvPicPr>
          <p:cNvPr id="37" name="图片 36" descr="20121138268.jpg"/>
          <p:cNvPicPr>
            <a:picLocks noChangeAspect="1"/>
          </p:cNvPicPr>
          <p:nvPr/>
        </p:nvPicPr>
        <p:blipFill>
          <a:blip r:embed="rId1" cstate="print"/>
          <a:stretch>
            <a:fillRect/>
          </a:stretch>
        </p:blipFill>
        <p:spPr>
          <a:xfrm>
            <a:off x="91440" y="4403408"/>
            <a:ext cx="2344103" cy="1424464"/>
          </a:xfrm>
          <a:prstGeom prst="rect">
            <a:avLst/>
          </a:prstGeom>
          <a:ln>
            <a:noFill/>
          </a:ln>
          <a:effectLst>
            <a:outerShdw blurRad="292100" dist="139700" dir="2700000" algn="tl" rotWithShape="0">
              <a:srgbClr val="333333">
                <a:alpha val="65000"/>
              </a:srgbClr>
            </a:outerShdw>
          </a:effectLst>
        </p:spPr>
      </p:pic>
      <p:pic>
        <p:nvPicPr>
          <p:cNvPr id="41" name="图片 40" descr="20150504091520502.jpg"/>
          <p:cNvPicPr>
            <a:picLocks noChangeAspect="1"/>
          </p:cNvPicPr>
          <p:nvPr/>
        </p:nvPicPr>
        <p:blipFill>
          <a:blip r:embed="rId2" cstate="print"/>
          <a:stretch>
            <a:fillRect/>
          </a:stretch>
        </p:blipFill>
        <p:spPr>
          <a:xfrm>
            <a:off x="91538" y="1458047"/>
            <a:ext cx="2012548" cy="1339463"/>
          </a:xfrm>
          <a:prstGeom prst="rect">
            <a:avLst/>
          </a:prstGeom>
          <a:ln>
            <a:noFill/>
          </a:ln>
          <a:effectLst>
            <a:outerShdw blurRad="292100" dist="139700" dir="2700000" algn="tl" rotWithShape="0">
              <a:srgbClr val="333333">
                <a:alpha val="65000"/>
              </a:srgbClr>
            </a:outerShdw>
          </a:effectLst>
        </p:spPr>
      </p:pic>
      <p:sp>
        <p:nvSpPr>
          <p:cNvPr id="2" name="文本框 1"/>
          <p:cNvSpPr txBox="1"/>
          <p:nvPr/>
        </p:nvSpPr>
        <p:spPr>
          <a:xfrm>
            <a:off x="3648551" y="1367790"/>
            <a:ext cx="5211604" cy="714375"/>
          </a:xfrm>
          <a:prstGeom prst="rect">
            <a:avLst/>
          </a:prstGeom>
          <a:noFill/>
        </p:spPr>
        <p:txBody>
          <a:bodyPr wrap="square" rtlCol="0" anchor="t">
            <a:spAutoFit/>
          </a:bodyPr>
          <a:p>
            <a:r>
              <a:rPr lang="zh-CN" altLang="en-US" sz="1350"/>
              <a:t>材料</a:t>
            </a:r>
            <a:r>
              <a:rPr lang="en-US" altLang="zh-CN" sz="1350"/>
              <a:t>1</a:t>
            </a:r>
            <a:r>
              <a:rPr lang="zh-CN" altLang="en-US" sz="1350"/>
              <a:t>：中国军队已累计派出维和人员4万余人次，先后参加了25项联合国维和行动。目前，中国是安理会五大常任理事国中派出维和部队人数最多的国家。</a:t>
            </a:r>
            <a:endParaRPr lang="zh-CN" altLang="en-US" sz="1350"/>
          </a:p>
        </p:txBody>
      </p:sp>
      <p:sp>
        <p:nvSpPr>
          <p:cNvPr id="3" name="文本框 2"/>
          <p:cNvSpPr txBox="1"/>
          <p:nvPr/>
        </p:nvSpPr>
        <p:spPr>
          <a:xfrm>
            <a:off x="3633311" y="2215515"/>
            <a:ext cx="5398770" cy="714375"/>
          </a:xfrm>
          <a:prstGeom prst="rect">
            <a:avLst/>
          </a:prstGeom>
          <a:noFill/>
        </p:spPr>
        <p:txBody>
          <a:bodyPr wrap="square" rtlCol="0" anchor="t">
            <a:spAutoFit/>
          </a:bodyPr>
          <a:p>
            <a:r>
              <a:rPr lang="zh-CN" altLang="en-US" sz="1350"/>
              <a:t>材料</a:t>
            </a:r>
            <a:r>
              <a:rPr lang="en-US" altLang="zh-CN" sz="1350"/>
              <a:t>2</a:t>
            </a:r>
            <a:r>
              <a:rPr lang="zh-CN" altLang="en-US" sz="1350"/>
              <a:t>：面对新冠疫情，中国积极响应联合国发起的全球人道应对计划，向世卫组织提供5000万美元现汇援助，向150多个国家和国际组织提供物资援助，向200多个国家和地区出口防疫物资，</a:t>
            </a:r>
            <a:endParaRPr lang="zh-CN" altLang="en-US" sz="1350"/>
          </a:p>
        </p:txBody>
      </p:sp>
      <p:sp>
        <p:nvSpPr>
          <p:cNvPr id="4" name="文本框 3"/>
          <p:cNvSpPr txBox="1"/>
          <p:nvPr/>
        </p:nvSpPr>
        <p:spPr>
          <a:xfrm>
            <a:off x="3648551" y="3000375"/>
            <a:ext cx="5337810" cy="1129665"/>
          </a:xfrm>
          <a:prstGeom prst="rect">
            <a:avLst/>
          </a:prstGeom>
          <a:noFill/>
        </p:spPr>
        <p:txBody>
          <a:bodyPr wrap="square" rtlCol="0" anchor="t">
            <a:spAutoFit/>
          </a:bodyPr>
          <a:p>
            <a:r>
              <a:rPr lang="zh-CN" altLang="en-US" sz="1350"/>
              <a:t>材料</a:t>
            </a:r>
            <a:r>
              <a:rPr lang="en-US" altLang="zh-CN" sz="1350"/>
              <a:t>3</a:t>
            </a:r>
            <a:r>
              <a:rPr lang="zh-CN" altLang="en-US" sz="1350"/>
              <a:t>：中国是联合国第二大会费国，始终认真履行对联合国的财政义务，2015年，中国宣布设立为期10年、总额10亿美元的中国—联合国和平与发展基金，支持联合国工作。某一个会费大国拖欠会费就超过10亿美元，拖欠维和摊款超过16亿美元，分别占欠款总额的70%和66%。</a:t>
            </a:r>
            <a:endParaRPr lang="zh-CN" altLang="en-US" sz="1350"/>
          </a:p>
        </p:txBody>
      </p:sp>
      <p:pic>
        <p:nvPicPr>
          <p:cNvPr id="5" name="图片 4"/>
          <p:cNvPicPr>
            <a:picLocks noChangeAspect="1"/>
          </p:cNvPicPr>
          <p:nvPr/>
        </p:nvPicPr>
        <p:blipFill>
          <a:blip r:embed="rId3"/>
          <a:stretch>
            <a:fillRect/>
          </a:stretch>
        </p:blipFill>
        <p:spPr>
          <a:xfrm>
            <a:off x="1253014" y="2565559"/>
            <a:ext cx="2233136" cy="19311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255226" y="1164114"/>
            <a:ext cx="2811304" cy="1750695"/>
          </a:xfrm>
          <a:prstGeom prst="rect">
            <a:avLst/>
          </a:prstGeom>
        </p:spPr>
      </p:pic>
      <p:pic>
        <p:nvPicPr>
          <p:cNvPr id="5" name="图片 4"/>
          <p:cNvPicPr>
            <a:picLocks noChangeAspect="1"/>
          </p:cNvPicPr>
          <p:nvPr/>
        </p:nvPicPr>
        <p:blipFill>
          <a:blip r:embed="rId2"/>
          <a:stretch>
            <a:fillRect/>
          </a:stretch>
        </p:blipFill>
        <p:spPr>
          <a:xfrm>
            <a:off x="6334601" y="3826193"/>
            <a:ext cx="2809399" cy="1767840"/>
          </a:xfrm>
          <a:prstGeom prst="rect">
            <a:avLst/>
          </a:prstGeom>
        </p:spPr>
      </p:pic>
      <p:sp>
        <p:nvSpPr>
          <p:cNvPr id="7" name="Text Box 3"/>
          <p:cNvSpPr txBox="1"/>
          <p:nvPr/>
        </p:nvSpPr>
        <p:spPr>
          <a:xfrm>
            <a:off x="153829" y="1163638"/>
            <a:ext cx="5826443" cy="991235"/>
          </a:xfrm>
          <a:prstGeom prst="rect">
            <a:avLst/>
          </a:prstGeom>
          <a:noFill/>
          <a:ln w="9525">
            <a:noFill/>
            <a:miter/>
          </a:ln>
        </p:spPr>
        <p:txBody>
          <a:bodyPr wrap="square">
            <a:spAutoFit/>
          </a:bodyPr>
          <a:p>
            <a:pPr defTabSz="685800" fontAlgn="base">
              <a:spcBef>
                <a:spcPct val="20000"/>
              </a:spcBef>
              <a:spcAft>
                <a:spcPct val="0"/>
              </a:spcAft>
              <a:defRPr/>
            </a:pPr>
            <a:r>
              <a:rPr lang="zh-CN" altLang="en-US" sz="1950" b="1" noProof="1" smtClean="0">
                <a:effectLst>
                  <a:outerShdw blurRad="38100" dist="38100" dir="2700000">
                    <a:srgbClr val="FFFFFF"/>
                  </a:outerShdw>
                </a:effectLst>
                <a:latin typeface="楷体" panose="02010609060101010101" charset="-122"/>
                <a:ea typeface="楷体" panose="02010609060101010101" charset="-122"/>
                <a:cs typeface="+mn-ea"/>
              </a:rPr>
              <a:t>材料一： </a:t>
            </a:r>
            <a:r>
              <a:rPr lang="zh-CN" altLang="en-US" sz="1950" b="1" noProof="1">
                <a:latin typeface="楷体" panose="02010609060101010101" charset="-122"/>
                <a:ea typeface="楷体" panose="02010609060101010101" charset="-122"/>
                <a:cs typeface="+mn-ea"/>
              </a:rPr>
              <a:t>“如果没有（中国）这个</a:t>
            </a:r>
            <a:r>
              <a:rPr lang="zh-CN" altLang="en-US" sz="1950" b="1" noProof="1" smtClean="0">
                <a:latin typeface="楷体" panose="02010609060101010101" charset="-122"/>
                <a:ea typeface="楷体" panose="02010609060101010101" charset="-122"/>
                <a:cs typeface="+mn-ea"/>
              </a:rPr>
              <a:t>拥有</a:t>
            </a:r>
            <a:r>
              <a:rPr lang="zh-CN" altLang="en-US" sz="1950" b="1" noProof="1">
                <a:latin typeface="楷体" panose="02010609060101010101" charset="-122"/>
                <a:ea typeface="楷体" panose="02010609060101010101" charset="-122"/>
                <a:cs typeface="+mn-ea"/>
              </a:rPr>
              <a:t>七亿多人民的国家出力量，</a:t>
            </a:r>
            <a:r>
              <a:rPr lang="zh-CN" altLang="en-US" sz="1950" b="1" noProof="1" smtClean="0">
                <a:latin typeface="楷体" panose="02010609060101010101" charset="-122"/>
                <a:ea typeface="楷体" panose="02010609060101010101" charset="-122"/>
                <a:cs typeface="+mn-ea"/>
              </a:rPr>
              <a:t>要建</a:t>
            </a:r>
            <a:r>
              <a:rPr lang="zh-CN" altLang="en-US" sz="1950" b="1" noProof="1">
                <a:latin typeface="楷体" panose="02010609060101010101" charset="-122"/>
                <a:ea typeface="楷体" panose="02010609060101010101" charset="-122"/>
                <a:cs typeface="+mn-ea"/>
              </a:rPr>
              <a:t>立稳定和持久的国际秩序是</a:t>
            </a:r>
            <a:r>
              <a:rPr lang="zh-CN" altLang="en-US" sz="1950" b="1" noProof="1" smtClean="0">
                <a:latin typeface="楷体" panose="02010609060101010101" charset="-122"/>
                <a:ea typeface="楷体" panose="02010609060101010101" charset="-122"/>
                <a:cs typeface="+mn-ea"/>
              </a:rPr>
              <a:t>不可</a:t>
            </a:r>
            <a:r>
              <a:rPr lang="zh-CN" altLang="en-US" sz="1950" b="1" noProof="1">
                <a:latin typeface="楷体" panose="02010609060101010101" charset="-122"/>
                <a:ea typeface="楷体" panose="02010609060101010101" charset="-122"/>
                <a:cs typeface="+mn-ea"/>
              </a:rPr>
              <a:t>设想的</a:t>
            </a:r>
            <a:r>
              <a:rPr lang="en-US" altLang="zh-CN" sz="1950" b="1" noProof="1">
                <a:latin typeface="楷体" panose="02010609060101010101" charset="-122"/>
                <a:ea typeface="楷体" panose="02010609060101010101" charset="-122"/>
                <a:cs typeface="+mn-ea"/>
              </a:rPr>
              <a:t>”</a:t>
            </a:r>
            <a:r>
              <a:rPr lang="zh-CN" altLang="en-US" sz="1950" b="1" noProof="1">
                <a:latin typeface="楷体" panose="02010609060101010101" charset="-122"/>
                <a:ea typeface="楷体" panose="02010609060101010101" charset="-122"/>
                <a:cs typeface="+mn-ea"/>
              </a:rPr>
              <a:t>。</a:t>
            </a:r>
            <a:r>
              <a:rPr lang="en-US" altLang="zh-CN" sz="1950" b="1" noProof="1">
                <a:latin typeface="楷体" panose="02010609060101010101" charset="-122"/>
                <a:ea typeface="楷体" panose="02010609060101010101" charset="-122"/>
                <a:cs typeface="+mn-ea"/>
              </a:rPr>
              <a:t>             ——</a:t>
            </a:r>
            <a:r>
              <a:rPr lang="zh-CN" altLang="en-US" sz="1950" b="1" noProof="1">
                <a:latin typeface="楷体" panose="02010609060101010101" charset="-122"/>
                <a:ea typeface="楷体" panose="02010609060101010101" charset="-122"/>
                <a:cs typeface="+mn-ea"/>
              </a:rPr>
              <a:t>美国总统尼克松</a:t>
            </a:r>
            <a:endParaRPr lang="zh-CN" altLang="en-US" sz="1950" b="1" noProof="1">
              <a:latin typeface="楷体" panose="02010609060101010101" charset="-122"/>
              <a:ea typeface="楷体" panose="02010609060101010101" charset="-122"/>
            </a:endParaRPr>
          </a:p>
        </p:txBody>
      </p:sp>
      <p:sp>
        <p:nvSpPr>
          <p:cNvPr id="8" name="矩形 7"/>
          <p:cNvSpPr/>
          <p:nvPr/>
        </p:nvSpPr>
        <p:spPr>
          <a:xfrm>
            <a:off x="50483" y="2394109"/>
            <a:ext cx="6106001" cy="2491740"/>
          </a:xfrm>
          <a:prstGeom prst="rect">
            <a:avLst/>
          </a:prstGeom>
        </p:spPr>
        <p:txBody>
          <a:bodyPr wrap="square">
            <a:spAutoFit/>
          </a:bodyPr>
          <a:p>
            <a:r>
              <a:rPr lang="zh-CN" altLang="en-US" sz="1950" b="1" dirty="0" smtClean="0">
                <a:latin typeface="楷体" panose="02010609060101010101" charset="-122"/>
                <a:ea typeface="楷体" panose="02010609060101010101" charset="-122"/>
              </a:rPr>
              <a:t>材料二：从美国方面来看，</a:t>
            </a:r>
            <a:r>
              <a:rPr lang="en-US" altLang="zh-CN" sz="1950" b="1" dirty="0" smtClean="0">
                <a:latin typeface="楷体" panose="02010609060101010101" charset="-122"/>
                <a:ea typeface="楷体" panose="02010609060101010101" charset="-122"/>
              </a:rPr>
              <a:t>……1969 </a:t>
            </a:r>
            <a:r>
              <a:rPr lang="zh-CN" altLang="en-US" sz="1950" b="1" dirty="0" smtClean="0">
                <a:latin typeface="楷体" panose="02010609060101010101" charset="-122"/>
                <a:ea typeface="楷体" panose="02010609060101010101" charset="-122"/>
              </a:rPr>
              <a:t>年</a:t>
            </a:r>
            <a:r>
              <a:rPr lang="en-US" altLang="zh-CN" sz="1950" b="1" dirty="0" smtClean="0">
                <a:latin typeface="楷体" panose="02010609060101010101" charset="-122"/>
                <a:ea typeface="楷体" panose="02010609060101010101" charset="-122"/>
              </a:rPr>
              <a:t>1</a:t>
            </a:r>
            <a:r>
              <a:rPr lang="zh-CN" altLang="en-US" sz="1950" b="1" dirty="0" smtClean="0">
                <a:latin typeface="楷体" panose="02010609060101010101" charset="-122"/>
                <a:ea typeface="楷体" panose="02010609060101010101" charset="-122"/>
              </a:rPr>
              <a:t>月尼克松就任美国总统后，</a:t>
            </a:r>
            <a:r>
              <a:rPr lang="zh-CN" altLang="en-US" sz="1950" b="1" dirty="0" smtClean="0">
                <a:solidFill>
                  <a:srgbClr val="0000CC"/>
                </a:solidFill>
                <a:latin typeface="楷体" panose="02010609060101010101" charset="-122"/>
                <a:ea typeface="楷体" panose="02010609060101010101" charset="-122"/>
              </a:rPr>
              <a:t>他希望通过改善对华关系来抗衡苏联</a:t>
            </a:r>
            <a:r>
              <a:rPr lang="zh-CN" altLang="en-US" sz="1950" b="1" dirty="0" smtClean="0">
                <a:latin typeface="楷体" panose="02010609060101010101" charset="-122"/>
                <a:ea typeface="楷体" panose="02010609060101010101" charset="-122"/>
              </a:rPr>
              <a:t>，</a:t>
            </a:r>
            <a:r>
              <a:rPr lang="en-US" altLang="zh-CN" sz="1950" b="1" dirty="0" smtClean="0">
                <a:latin typeface="楷体" panose="02010609060101010101" charset="-122"/>
                <a:ea typeface="楷体" panose="02010609060101010101" charset="-122"/>
              </a:rPr>
              <a:t>……</a:t>
            </a:r>
            <a:r>
              <a:rPr lang="zh-CN" altLang="en-US" sz="1950" b="1" dirty="0" smtClean="0">
                <a:latin typeface="楷体" panose="02010609060101010101" charset="-122"/>
                <a:ea typeface="楷体" panose="02010609060101010101" charset="-122"/>
              </a:rPr>
              <a:t>从中国方面来看，</a:t>
            </a:r>
            <a:r>
              <a:rPr lang="en-US" altLang="zh-CN" sz="1950" b="1" dirty="0" smtClean="0">
                <a:latin typeface="楷体" panose="02010609060101010101" charset="-122"/>
                <a:ea typeface="楷体" panose="02010609060101010101" charset="-122"/>
              </a:rPr>
              <a:t>……</a:t>
            </a:r>
            <a:r>
              <a:rPr lang="zh-CN" altLang="en-US" sz="1950" b="1" dirty="0" smtClean="0">
                <a:latin typeface="楷体" panose="02010609060101010101" charset="-122"/>
                <a:ea typeface="楷体" panose="02010609060101010101" charset="-122"/>
              </a:rPr>
              <a:t>苏联在中苏边境集结重兵，咄咄逼人。为了抵御来自北方的严重威胁，同时，为了有助于解决台湾问题以实现祖国统一大业，也为了恢复和扩大国际交往、积极参与国际事务，</a:t>
            </a:r>
            <a:r>
              <a:rPr lang="zh-CN" altLang="en-US" sz="1950" b="1" dirty="0" smtClean="0">
                <a:solidFill>
                  <a:srgbClr val="0000CC"/>
                </a:solidFill>
                <a:latin typeface="楷体" panose="02010609060101010101" charset="-122"/>
                <a:ea typeface="楷体" panose="02010609060101010101" charset="-122"/>
              </a:rPr>
              <a:t>中国希望缓和同美国的关系。</a:t>
            </a:r>
            <a:endParaRPr lang="zh-CN" altLang="en-US" sz="1950" b="1" dirty="0" smtClean="0">
              <a:solidFill>
                <a:srgbClr val="0000CC"/>
              </a:solidFill>
              <a:latin typeface="楷体" panose="02010609060101010101" charset="-122"/>
              <a:ea typeface="楷体" panose="02010609060101010101" charset="-122"/>
            </a:endParaRPr>
          </a:p>
          <a:p>
            <a:r>
              <a:rPr lang="en-US" altLang="zh-CN" sz="1950" b="1" dirty="0" smtClean="0">
                <a:latin typeface="楷体" panose="02010609060101010101" charset="-122"/>
                <a:ea typeface="楷体" panose="02010609060101010101" charset="-122"/>
              </a:rPr>
              <a:t> ——</a:t>
            </a:r>
            <a:r>
              <a:rPr lang="zh-CN" altLang="en-US" sz="1950" b="1" dirty="0" smtClean="0">
                <a:latin typeface="楷体" panose="02010609060101010101" charset="-122"/>
                <a:ea typeface="楷体" panose="02010609060101010101" charset="-122"/>
              </a:rPr>
              <a:t>郭大钧主编：</a:t>
            </a:r>
            <a:r>
              <a:rPr lang="en-US" altLang="zh-CN" sz="1950" b="1" dirty="0" smtClean="0">
                <a:latin typeface="楷体" panose="02010609060101010101" charset="-122"/>
                <a:ea typeface="楷体" panose="02010609060101010101" charset="-122"/>
              </a:rPr>
              <a:t>《</a:t>
            </a:r>
            <a:r>
              <a:rPr lang="zh-CN" altLang="en-US" sz="1950" b="1" dirty="0" smtClean="0">
                <a:latin typeface="楷体" panose="02010609060101010101" charset="-122"/>
                <a:ea typeface="楷体" panose="02010609060101010101" charset="-122"/>
              </a:rPr>
              <a:t>中华人民共和国史</a:t>
            </a:r>
            <a:r>
              <a:rPr lang="en-US" altLang="zh-CN" sz="1950" b="1" dirty="0" smtClean="0">
                <a:latin typeface="楷体" panose="02010609060101010101" charset="-122"/>
                <a:ea typeface="楷体" panose="02010609060101010101" charset="-122"/>
              </a:rPr>
              <a:t>1949-1993》</a:t>
            </a:r>
            <a:endParaRPr lang="zh-CN" altLang="en-US" sz="1950" b="1" dirty="0">
              <a:latin typeface="楷体" panose="02010609060101010101" charset="-122"/>
              <a:ea typeface="楷体" panose="02010609060101010101" charset="-122"/>
            </a:endParaRPr>
          </a:p>
        </p:txBody>
      </p:sp>
      <p:sp>
        <p:nvSpPr>
          <p:cNvPr id="9" name="矩形 8"/>
          <p:cNvSpPr/>
          <p:nvPr/>
        </p:nvSpPr>
        <p:spPr>
          <a:xfrm>
            <a:off x="348615" y="3210401"/>
            <a:ext cx="7801928" cy="460375"/>
          </a:xfrm>
          <a:prstGeom prst="rect">
            <a:avLst/>
          </a:prstGeom>
          <a:solidFill>
            <a:schemeClr val="tx1"/>
          </a:solidFill>
        </p:spPr>
        <p:txBody>
          <a:bodyPr wrap="square">
            <a:spAutoFit/>
          </a:bodyPr>
          <a:p>
            <a:pPr>
              <a:spcBef>
                <a:spcPct val="50000"/>
              </a:spcBef>
            </a:pPr>
            <a:r>
              <a:rPr lang="zh-CN" altLang="en-US" sz="2400" b="1" dirty="0" smtClean="0">
                <a:solidFill>
                  <a:schemeClr val="bg1"/>
                </a:solidFill>
                <a:latin typeface="Arial" panose="020B0604020202020204" pitchFamily="34" charset="0"/>
                <a:ea typeface="黑体" panose="02010609060101010101" charset="-122"/>
              </a:rPr>
              <a:t>归根到底：改善中美关系是两国的共同要求、共同利益</a:t>
            </a:r>
            <a:endParaRPr lang="zh-CN" altLang="en-US" sz="2400" b="1" dirty="0" smtClean="0">
              <a:solidFill>
                <a:schemeClr val="bg1"/>
              </a:solidFill>
              <a:latin typeface="Arial" panose="020B0604020202020204" pitchFamily="34" charset="0"/>
              <a:ea typeface="黑体" panose="02010609060101010101" charset="-122"/>
            </a:endParaRPr>
          </a:p>
        </p:txBody>
      </p:sp>
      <p:sp>
        <p:nvSpPr>
          <p:cNvPr id="26" name="文本框 25" descr="7b0a2020202022776f7264617274223a20227b5c2269645c223a32353030313037342c5c227469645c223a31333439337d220a7d0a"/>
          <p:cNvSpPr txBox="1"/>
          <p:nvPr/>
        </p:nvSpPr>
        <p:spPr>
          <a:xfrm>
            <a:off x="221615" y="199708"/>
            <a:ext cx="3432334" cy="583565"/>
          </a:xfrm>
          <a:prstGeom prst="rect">
            <a:avLst/>
          </a:prstGeom>
          <a:noFill/>
        </p:spPr>
        <p:txBody>
          <a:bodyPr wrap="square" rtlCol="0" anchor="t">
            <a:spAutoFit/>
            <a:scene3d>
              <a:camera prst="orthographicFront"/>
              <a:lightRig rig="threePt" dir="t"/>
            </a:scene3d>
          </a:bodyPr>
          <a:p>
            <a:r>
              <a:rPr lang="zh-CN" altLang="en-US"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1971-197</a:t>
            </a:r>
            <a:r>
              <a:rPr lang="en-US" altLang="zh-CN"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9</a:t>
            </a:r>
            <a:r>
              <a:rPr lang="zh-CN" altLang="en-US"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 缓和期</a:t>
            </a:r>
            <a:endParaRPr lang="zh-CN" altLang="en-US"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endParaRPr>
          </a:p>
        </p:txBody>
      </p:sp>
      <p:sp>
        <p:nvSpPr>
          <p:cNvPr id="10" name="下箭头 9"/>
          <p:cNvSpPr/>
          <p:nvPr/>
        </p:nvSpPr>
        <p:spPr>
          <a:xfrm>
            <a:off x="8438198" y="3091815"/>
            <a:ext cx="239554" cy="67389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sz="1350"/>
          </a:p>
        </p:txBody>
      </p:sp>
      <p:sp>
        <p:nvSpPr>
          <p:cNvPr id="11" name="文本框 10"/>
          <p:cNvSpPr txBox="1"/>
          <p:nvPr/>
        </p:nvSpPr>
        <p:spPr>
          <a:xfrm>
            <a:off x="0" y="4978718"/>
            <a:ext cx="5980271" cy="645160"/>
          </a:xfrm>
          <a:prstGeom prst="rect">
            <a:avLst/>
          </a:prstGeom>
          <a:noFill/>
        </p:spPr>
        <p:txBody>
          <a:bodyPr wrap="square" rtlCol="0">
            <a:spAutoFit/>
          </a:bodyPr>
          <a:p>
            <a:r>
              <a:rPr lang="en-US" altLang="zh-CN"/>
              <a:t>1.</a:t>
            </a:r>
            <a:r>
              <a:rPr lang="zh-CN" altLang="en-US"/>
              <a:t>综合上述两段材料，请问中美关系进入缓和期的原因是？</a:t>
            </a:r>
            <a:endParaRPr lang="zh-CN" altLang="en-US"/>
          </a:p>
          <a:p>
            <a:endParaRPr lang="zh-CN" altLang="en-US"/>
          </a:p>
        </p:txBody>
      </p:sp>
      <p:sp>
        <p:nvSpPr>
          <p:cNvPr id="12" name="文本框 11"/>
          <p:cNvSpPr txBox="1"/>
          <p:nvPr/>
        </p:nvSpPr>
        <p:spPr>
          <a:xfrm>
            <a:off x="101918" y="5655151"/>
            <a:ext cx="6452235" cy="922020"/>
          </a:xfrm>
          <a:prstGeom prst="rect">
            <a:avLst/>
          </a:prstGeom>
          <a:noFill/>
        </p:spPr>
        <p:txBody>
          <a:bodyPr wrap="square" rtlCol="0">
            <a:spAutoFit/>
          </a:bodyPr>
          <a:p>
            <a:r>
              <a:rPr lang="en-US" altLang="zh-CN"/>
              <a:t>2.</a:t>
            </a:r>
            <a:r>
              <a:rPr lang="zh-CN" altLang="en-US"/>
              <a:t>自学书本</a:t>
            </a:r>
            <a:r>
              <a:rPr lang="en-US" altLang="zh-CN"/>
              <a:t>p86-87</a:t>
            </a:r>
            <a:r>
              <a:rPr lang="zh-CN" altLang="en-US"/>
              <a:t>页，回答：</a:t>
            </a:r>
            <a:endParaRPr lang="zh-CN" altLang="en-US"/>
          </a:p>
          <a:p>
            <a:r>
              <a:rPr lang="zh-CN" altLang="en-US"/>
              <a:t>中美从接触到正式建交经历哪些事件？</a:t>
            </a:r>
            <a:endParaRPr lang="zh-CN" altLang="en-US"/>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38437" y="1646883"/>
            <a:ext cx="2940181" cy="460375"/>
            <a:chOff x="4717915" y="836576"/>
            <a:chExt cx="6274331" cy="613833"/>
          </a:xfrm>
        </p:grpSpPr>
        <p:sp>
          <p:nvSpPr>
            <p:cNvPr id="8" name="箭头: 五边形 7"/>
            <p:cNvSpPr/>
            <p:nvPr/>
          </p:nvSpPr>
          <p:spPr>
            <a:xfrm>
              <a:off x="4717915" y="865761"/>
              <a:ext cx="6138137" cy="525294"/>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854102" y="836576"/>
              <a:ext cx="6138144" cy="613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乒乓外交</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cxnSp>
        <p:nvCxnSpPr>
          <p:cNvPr id="15" name="直接连接符 14"/>
          <p:cNvCxnSpPr/>
          <p:nvPr/>
        </p:nvCxnSpPr>
        <p:spPr>
          <a:xfrm>
            <a:off x="3334157" y="1865757"/>
            <a:ext cx="204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538437" y="857250"/>
            <a:ext cx="0" cy="5143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093883" y="1670327"/>
            <a:ext cx="1240273" cy="4140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1971</a:t>
            </a:r>
            <a:r>
              <a:rPr lang="en-US" altLang="zh-CN" sz="2100" dirty="0">
                <a:solidFill>
                  <a:prstClr val="black"/>
                </a:solidFill>
                <a:latin typeface="Calibri" panose="020F0502020204030204"/>
                <a:ea typeface="宋体" panose="02010600030101010101" pitchFamily="2" charset="-122"/>
              </a:rPr>
              <a:t>.</a:t>
            </a: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4</a:t>
            </a:r>
            <a:endParaRPr kumimoji="0" lang="zh-CN" altLang="en-US"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76508" y="2380094"/>
            <a:ext cx="2722796" cy="1935339"/>
          </a:xfrm>
          <a:prstGeom prst="rect">
            <a:avLst/>
          </a:prstGeom>
          <a:ln>
            <a:noFill/>
          </a:ln>
          <a:effectLst>
            <a:outerShdw blurRad="292100" dist="139700" dir="2700000" algn="tl" rotWithShape="0">
              <a:srgbClr val="333333">
                <a:alpha val="65000"/>
              </a:srgbClr>
            </a:outerShdw>
          </a:effectLst>
        </p:spPr>
      </p:pic>
      <p:grpSp>
        <p:nvGrpSpPr>
          <p:cNvPr id="4" name="组合 3"/>
          <p:cNvGrpSpPr/>
          <p:nvPr/>
        </p:nvGrpSpPr>
        <p:grpSpPr>
          <a:xfrm>
            <a:off x="4012660" y="2380094"/>
            <a:ext cx="4788505" cy="2256352"/>
            <a:chOff x="5428034" y="1566152"/>
            <a:chExt cx="5875485" cy="3008469"/>
          </a:xfrm>
        </p:grpSpPr>
        <p:sp>
          <p:nvSpPr>
            <p:cNvPr id="23" name="矩形 22"/>
            <p:cNvSpPr/>
            <p:nvPr/>
          </p:nvSpPr>
          <p:spPr>
            <a:xfrm>
              <a:off x="5428034" y="1566152"/>
              <a:ext cx="5875485" cy="300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文本框 23"/>
            <p:cNvSpPr txBox="1"/>
            <p:nvPr/>
          </p:nvSpPr>
          <p:spPr>
            <a:xfrm>
              <a:off x="5588523" y="1755126"/>
              <a:ext cx="5554505" cy="27067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        1971</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年，美国乒乓球代表团正式访问中国，这是新中国成立以来第一个美国代表团访问中国。“小球转动大球”的“乒乓外交”轰动世界。</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dirty="0">
                  <a:solidFill>
                    <a:prstClr val="black"/>
                  </a:solidFill>
                  <a:latin typeface="华文楷体" panose="02010600040101010101" pitchFamily="2" charset="-122"/>
                  <a:ea typeface="华文楷体" panose="02010600040101010101" pitchFamily="2" charset="-122"/>
                </a:rPr>
                <a:t>        </a:t>
              </a:r>
              <a:r>
                <a:rPr lang="zh-CN" altLang="en-US" sz="2100" dirty="0">
                  <a:solidFill>
                    <a:prstClr val="black"/>
                  </a:solidFill>
                  <a:latin typeface="华文楷体" panose="02010600040101010101" pitchFamily="2" charset="-122"/>
                  <a:ea typeface="华文楷体" panose="02010600040101010101" pitchFamily="2" charset="-122"/>
                </a:rPr>
                <a:t>“乒乓外交”成为</a:t>
              </a:r>
              <a:r>
                <a:rPr lang="zh-CN" altLang="en-US" sz="2100" dirty="0">
                  <a:solidFill>
                    <a:srgbClr val="C00000"/>
                  </a:solidFill>
                  <a:latin typeface="华文楷体" panose="02010600040101010101" pitchFamily="2" charset="-122"/>
                  <a:ea typeface="华文楷体" panose="02010600040101010101" pitchFamily="2" charset="-122"/>
                </a:rPr>
                <a:t>中美关系缓和的重要契机</a:t>
              </a:r>
              <a:r>
                <a:rPr lang="zh-CN" altLang="en-US" sz="2100" dirty="0">
                  <a:solidFill>
                    <a:prstClr val="black"/>
                  </a:solidFill>
                  <a:latin typeface="华文楷体" panose="02010600040101010101" pitchFamily="2" charset="-122"/>
                  <a:ea typeface="华文楷体" panose="02010600040101010101" pitchFamily="2" charset="-122"/>
                </a:rPr>
                <a:t>。</a:t>
              </a:r>
              <a:endParaRPr kumimoji="0" lang="zh-CN" altLang="en-US" sz="2100" b="0" i="0" u="none" strike="noStrike" kern="1200" cap="none" spc="0" normalizeH="0" baseline="0" noProof="0" dirty="0">
                <a:ln>
                  <a:noFill/>
                </a:ln>
                <a:solidFill>
                  <a:prstClr val="black"/>
                </a:solidFill>
                <a:effectLst/>
                <a:uLnTx/>
                <a:uFillTx/>
                <a:latin typeface="静墨飘逸体" panose="02000603000000000000" pitchFamily="2" charset="-122"/>
                <a:ea typeface="静墨飘逸体" panose="02000603000000000000" pitchFamily="2" charset="-122"/>
              </a:endParaRPr>
            </a:p>
          </p:txBody>
        </p:sp>
      </p:grpSp>
      <p:sp>
        <p:nvSpPr>
          <p:cNvPr id="16" name="文本框 15"/>
          <p:cNvSpPr txBox="1"/>
          <p:nvPr/>
        </p:nvSpPr>
        <p:spPr>
          <a:xfrm>
            <a:off x="643543" y="4574630"/>
            <a:ext cx="2188724" cy="46037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华文隶书" panose="02010800040101010101" pitchFamily="2" charset="-122"/>
                <a:ea typeface="华文隶书" panose="02010800040101010101" pitchFamily="2" charset="-122"/>
              </a:rPr>
              <a:t>小球转动大球</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38437" y="1646883"/>
            <a:ext cx="2940181" cy="460375"/>
            <a:chOff x="4717915" y="836576"/>
            <a:chExt cx="6274331" cy="613833"/>
          </a:xfrm>
        </p:grpSpPr>
        <p:sp>
          <p:nvSpPr>
            <p:cNvPr id="8" name="箭头: 五边形 7"/>
            <p:cNvSpPr/>
            <p:nvPr/>
          </p:nvSpPr>
          <p:spPr>
            <a:xfrm>
              <a:off x="4717915" y="865761"/>
              <a:ext cx="6138137" cy="525294"/>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854102" y="836576"/>
              <a:ext cx="6138144" cy="613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基辛格秘密访华</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cxnSp>
        <p:nvCxnSpPr>
          <p:cNvPr id="15" name="直接连接符 14"/>
          <p:cNvCxnSpPr/>
          <p:nvPr/>
        </p:nvCxnSpPr>
        <p:spPr>
          <a:xfrm>
            <a:off x="3334157" y="1865757"/>
            <a:ext cx="204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538437" y="857250"/>
            <a:ext cx="0" cy="5143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093883" y="1670327"/>
            <a:ext cx="1240273" cy="4140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1971</a:t>
            </a:r>
            <a:r>
              <a:rPr lang="en-US" altLang="zh-CN" sz="2100" dirty="0">
                <a:solidFill>
                  <a:prstClr val="black"/>
                </a:solidFill>
                <a:latin typeface="Calibri" panose="020F0502020204030204"/>
                <a:ea typeface="宋体" panose="02010600030101010101" pitchFamily="2" charset="-122"/>
              </a:rPr>
              <a:t>.</a:t>
            </a: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7</a:t>
            </a:r>
            <a:endParaRPr kumimoji="0" lang="zh-CN" altLang="en-US"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76508" y="2401592"/>
            <a:ext cx="2722796" cy="1892342"/>
          </a:xfrm>
          <a:prstGeom prst="rect">
            <a:avLst/>
          </a:prstGeom>
          <a:ln>
            <a:noFill/>
          </a:ln>
          <a:effectLst>
            <a:outerShdw blurRad="292100" dist="139700" dir="2700000" algn="tl" rotWithShape="0">
              <a:srgbClr val="333333">
                <a:alpha val="65000"/>
              </a:srgbClr>
            </a:outerShdw>
          </a:effectLst>
        </p:spPr>
      </p:pic>
      <p:grpSp>
        <p:nvGrpSpPr>
          <p:cNvPr id="4" name="组合 3"/>
          <p:cNvGrpSpPr/>
          <p:nvPr/>
        </p:nvGrpSpPr>
        <p:grpSpPr>
          <a:xfrm>
            <a:off x="3977572" y="2785624"/>
            <a:ext cx="4788505" cy="2008297"/>
            <a:chOff x="5428034" y="1566152"/>
            <a:chExt cx="5875485" cy="2677729"/>
          </a:xfrm>
        </p:grpSpPr>
        <p:sp>
          <p:nvSpPr>
            <p:cNvPr id="23" name="矩形 22"/>
            <p:cNvSpPr/>
            <p:nvPr/>
          </p:nvSpPr>
          <p:spPr>
            <a:xfrm>
              <a:off x="5428034" y="1566152"/>
              <a:ext cx="5875485" cy="2677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文本框 23"/>
            <p:cNvSpPr txBox="1"/>
            <p:nvPr/>
          </p:nvSpPr>
          <p:spPr>
            <a:xfrm>
              <a:off x="5588523" y="1755126"/>
              <a:ext cx="5554505" cy="22758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        1971</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年</a:t>
              </a: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7</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月，时任美国国家安全事务助理的基辛格秘密访问中国，并同周恩来总理举行会谈。</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dirty="0">
                  <a:solidFill>
                    <a:prstClr val="black"/>
                  </a:solidFill>
                  <a:latin typeface="华文楷体" panose="02010600040101010101" pitchFamily="2" charset="-122"/>
                  <a:ea typeface="华文楷体" panose="02010600040101010101" pitchFamily="2" charset="-122"/>
                </a:rPr>
                <a:t>        </a:t>
              </a:r>
              <a:r>
                <a:rPr lang="zh-CN" altLang="en-US" sz="2100" dirty="0">
                  <a:solidFill>
                    <a:prstClr val="black"/>
                  </a:solidFill>
                  <a:latin typeface="华文楷体" panose="02010600040101010101" pitchFamily="2" charset="-122"/>
                  <a:ea typeface="华文楷体" panose="02010600040101010101" pitchFamily="2" charset="-122"/>
                </a:rPr>
                <a:t>基辛格秘密访华</a:t>
              </a:r>
              <a:r>
                <a:rPr lang="zh-CN" altLang="en-US" sz="2100" dirty="0">
                  <a:solidFill>
                    <a:srgbClr val="C00000"/>
                  </a:solidFill>
                  <a:latin typeface="华文楷体" panose="02010600040101010101" pitchFamily="2" charset="-122"/>
                  <a:ea typeface="华文楷体" panose="02010600040101010101" pitchFamily="2" charset="-122"/>
                </a:rPr>
                <a:t>为尼克松访华做准备</a:t>
              </a:r>
              <a:r>
                <a:rPr lang="zh-CN" altLang="en-US" sz="2100" dirty="0">
                  <a:solidFill>
                    <a:prstClr val="black"/>
                  </a:solidFill>
                  <a:latin typeface="华文楷体" panose="02010600040101010101" pitchFamily="2" charset="-122"/>
                  <a:ea typeface="华文楷体" panose="02010600040101010101" pitchFamily="2" charset="-122"/>
                </a:rPr>
                <a:t>。</a:t>
              </a:r>
              <a:endParaRPr kumimoji="0" lang="zh-CN" altLang="en-US" sz="2100" b="0" i="0" u="none" strike="noStrike" kern="1200" cap="none" spc="0" normalizeH="0" baseline="0" noProof="0" dirty="0">
                <a:ln>
                  <a:noFill/>
                </a:ln>
                <a:solidFill>
                  <a:prstClr val="black"/>
                </a:solidFill>
                <a:effectLst/>
                <a:uLnTx/>
                <a:uFillTx/>
                <a:latin typeface="静墨飘逸体" panose="02000603000000000000" pitchFamily="2" charset="-122"/>
                <a:ea typeface="静墨飘逸体" panose="02000603000000000000" pitchFamily="2" charset="-122"/>
              </a:endParaRPr>
            </a:p>
          </p:txBody>
        </p:sp>
      </p:grpSp>
      <p:sp>
        <p:nvSpPr>
          <p:cNvPr id="16" name="文本框 15"/>
          <p:cNvSpPr txBox="1"/>
          <p:nvPr/>
        </p:nvSpPr>
        <p:spPr>
          <a:xfrm>
            <a:off x="376507" y="4574630"/>
            <a:ext cx="2722772" cy="46037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华文隶书" panose="02010800040101010101" pitchFamily="2" charset="-122"/>
                <a:ea typeface="华文隶书" panose="02010800040101010101" pitchFamily="2" charset="-122"/>
              </a:rPr>
              <a:t>周恩来会见基辛格</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视频合并19050317315920215181814191">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90011" y="1295876"/>
            <a:ext cx="8904446" cy="4649629"/>
          </a:xfrm>
          <a:prstGeom prst="rect">
            <a:avLst/>
          </a:prstGeom>
        </p:spPr>
      </p:pic>
      <p:grpSp>
        <p:nvGrpSpPr>
          <p:cNvPr id="3" name="组合 2"/>
          <p:cNvGrpSpPr/>
          <p:nvPr/>
        </p:nvGrpSpPr>
        <p:grpSpPr>
          <a:xfrm>
            <a:off x="26093" y="857260"/>
            <a:ext cx="2940181" cy="460375"/>
            <a:chOff x="4717915" y="835941"/>
            <a:chExt cx="6274331" cy="613833"/>
          </a:xfrm>
        </p:grpSpPr>
        <p:sp>
          <p:nvSpPr>
            <p:cNvPr id="8" name="箭头: 五边形 7"/>
            <p:cNvSpPr/>
            <p:nvPr/>
          </p:nvSpPr>
          <p:spPr>
            <a:xfrm>
              <a:off x="4717915" y="865761"/>
              <a:ext cx="6138137" cy="525294"/>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4854102" y="835941"/>
              <a:ext cx="6138144" cy="613833"/>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尼克松访华</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38437" y="1646407"/>
            <a:ext cx="2940181" cy="460375"/>
            <a:chOff x="4717915" y="835941"/>
            <a:chExt cx="6274331" cy="613833"/>
          </a:xfrm>
        </p:grpSpPr>
        <p:sp>
          <p:nvSpPr>
            <p:cNvPr id="8" name="箭头: 五边形 7"/>
            <p:cNvSpPr/>
            <p:nvPr/>
          </p:nvSpPr>
          <p:spPr>
            <a:xfrm>
              <a:off x="4717915" y="865761"/>
              <a:ext cx="6138137" cy="525294"/>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854102" y="835941"/>
              <a:ext cx="6138144" cy="613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尼克松访华</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cxnSp>
        <p:nvCxnSpPr>
          <p:cNvPr id="15" name="直接连接符 14"/>
          <p:cNvCxnSpPr/>
          <p:nvPr/>
        </p:nvCxnSpPr>
        <p:spPr>
          <a:xfrm>
            <a:off x="3334157" y="1865757"/>
            <a:ext cx="204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538437" y="857250"/>
            <a:ext cx="0" cy="5143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093883" y="1670327"/>
            <a:ext cx="1240273" cy="4140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1972</a:t>
            </a:r>
            <a:r>
              <a:rPr lang="en-US" altLang="zh-CN" sz="2100" dirty="0">
                <a:solidFill>
                  <a:prstClr val="black"/>
                </a:solidFill>
                <a:latin typeface="Calibri" panose="020F0502020204030204"/>
                <a:ea typeface="宋体" panose="02010600030101010101" pitchFamily="2" charset="-122"/>
              </a:rPr>
              <a:t>.</a:t>
            </a: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6671" y="2145030"/>
            <a:ext cx="3408045" cy="2270284"/>
          </a:xfrm>
          <a:prstGeom prst="rect">
            <a:avLst/>
          </a:prstGeom>
          <a:ln>
            <a:noFill/>
          </a:ln>
          <a:effectLst>
            <a:outerShdw blurRad="292100" dist="139700" dir="2700000" algn="tl" rotWithShape="0">
              <a:srgbClr val="333333">
                <a:alpha val="65000"/>
              </a:srgbClr>
            </a:outerShdw>
          </a:effectLst>
        </p:spPr>
      </p:pic>
      <p:grpSp>
        <p:nvGrpSpPr>
          <p:cNvPr id="4" name="组合 3"/>
          <p:cNvGrpSpPr/>
          <p:nvPr/>
        </p:nvGrpSpPr>
        <p:grpSpPr>
          <a:xfrm>
            <a:off x="3977572" y="2785624"/>
            <a:ext cx="4788505" cy="2227588"/>
            <a:chOff x="5428034" y="1566152"/>
            <a:chExt cx="5875485" cy="2970117"/>
          </a:xfrm>
        </p:grpSpPr>
        <p:sp>
          <p:nvSpPr>
            <p:cNvPr id="23" name="矩形 22"/>
            <p:cNvSpPr/>
            <p:nvPr/>
          </p:nvSpPr>
          <p:spPr>
            <a:xfrm>
              <a:off x="5428034" y="1566152"/>
              <a:ext cx="5875485" cy="2970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文本框 23"/>
            <p:cNvSpPr txBox="1"/>
            <p:nvPr/>
          </p:nvSpPr>
          <p:spPr>
            <a:xfrm>
              <a:off x="5588523" y="1755126"/>
              <a:ext cx="5554505" cy="27067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        1972</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年，尼克松访华。毛泽东与尼克松会面，周恩来与尼克松举行了会谈。</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dirty="0">
                  <a:solidFill>
                    <a:prstClr val="black"/>
                  </a:solidFill>
                  <a:latin typeface="华文楷体" panose="02010600040101010101" pitchFamily="2" charset="-122"/>
                  <a:ea typeface="华文楷体" panose="02010600040101010101" pitchFamily="2" charset="-122"/>
                </a:rPr>
                <a:t>        </a:t>
              </a:r>
              <a:r>
                <a:rPr lang="zh-CN" altLang="en-US" sz="2100" dirty="0">
                  <a:solidFill>
                    <a:prstClr val="black"/>
                  </a:solidFill>
                  <a:latin typeface="华文楷体" panose="02010600040101010101" pitchFamily="2" charset="-122"/>
                  <a:ea typeface="华文楷体" panose="02010600040101010101" pitchFamily="2" charset="-122"/>
                </a:rPr>
                <a:t>中美双方正式签署并发表了</a:t>
              </a:r>
              <a:r>
                <a:rPr lang="en-US" altLang="zh-CN" sz="2100" dirty="0">
                  <a:solidFill>
                    <a:prstClr val="black"/>
                  </a:solidFill>
                  <a:latin typeface="华文楷体" panose="02010600040101010101" pitchFamily="2" charset="-122"/>
                  <a:ea typeface="华文楷体" panose="02010600040101010101" pitchFamily="2" charset="-122"/>
                </a:rPr>
                <a:t>《</a:t>
              </a:r>
              <a:r>
                <a:rPr lang="zh-CN" altLang="en-US" sz="2100" dirty="0">
                  <a:solidFill>
                    <a:prstClr val="black"/>
                  </a:solidFill>
                  <a:latin typeface="华文楷体" panose="02010600040101010101" pitchFamily="2" charset="-122"/>
                  <a:ea typeface="华文楷体" panose="02010600040101010101" pitchFamily="2" charset="-122"/>
                </a:rPr>
                <a:t>中美联合公报</a:t>
              </a:r>
              <a:r>
                <a:rPr lang="en-US" altLang="zh-CN" sz="2100" dirty="0">
                  <a:solidFill>
                    <a:prstClr val="black"/>
                  </a:solidFill>
                  <a:latin typeface="华文楷体" panose="02010600040101010101" pitchFamily="2" charset="-122"/>
                  <a:ea typeface="华文楷体" panose="02010600040101010101" pitchFamily="2" charset="-122"/>
                </a:rPr>
                <a:t>》</a:t>
              </a:r>
              <a:r>
                <a:rPr lang="zh-CN" altLang="en-US" sz="2100" dirty="0">
                  <a:solidFill>
                    <a:srgbClr val="C00000"/>
                  </a:solidFill>
                  <a:latin typeface="华文楷体" panose="02010600040101010101" pitchFamily="2" charset="-122"/>
                  <a:ea typeface="华文楷体" panose="02010600040101010101" pitchFamily="2" charset="-122"/>
                </a:rPr>
                <a:t>（标志）</a:t>
              </a:r>
              <a:r>
                <a:rPr lang="zh-CN" altLang="en-US" sz="2100" dirty="0">
                  <a:latin typeface="华文楷体" panose="02010600040101010101" pitchFamily="2" charset="-122"/>
                  <a:ea typeface="华文楷体" panose="02010600040101010101" pitchFamily="2" charset="-122"/>
                </a:rPr>
                <a:t>，</a:t>
              </a:r>
              <a:r>
                <a:rPr lang="zh-CN" altLang="en-US" sz="2100" dirty="0">
                  <a:solidFill>
                    <a:prstClr val="black"/>
                  </a:solidFill>
                  <a:latin typeface="华文楷体" panose="02010600040101010101" pitchFamily="2" charset="-122"/>
                  <a:ea typeface="华文楷体" panose="02010600040101010101" pitchFamily="2" charset="-122"/>
                </a:rPr>
                <a:t>两国关系</a:t>
              </a:r>
              <a:r>
                <a:rPr lang="zh-CN" altLang="en-US" sz="2100" dirty="0">
                  <a:solidFill>
                    <a:srgbClr val="C00000"/>
                  </a:solidFill>
                  <a:latin typeface="华文楷体" panose="02010600040101010101" pitchFamily="2" charset="-122"/>
                  <a:ea typeface="华文楷体" panose="02010600040101010101" pitchFamily="2" charset="-122"/>
                </a:rPr>
                <a:t>开始</a:t>
              </a:r>
              <a:r>
                <a:rPr lang="zh-CN" altLang="en-US" sz="2100" dirty="0">
                  <a:solidFill>
                    <a:prstClr val="black"/>
                  </a:solidFill>
                  <a:latin typeface="华文楷体" panose="02010600040101010101" pitchFamily="2" charset="-122"/>
                  <a:ea typeface="华文楷体" panose="02010600040101010101" pitchFamily="2" charset="-122"/>
                </a:rPr>
                <a:t>走向正常化。</a:t>
              </a:r>
              <a:endParaRPr kumimoji="0" lang="zh-CN" altLang="en-US" sz="2100" b="0" i="0" u="none" strike="noStrike" kern="1200" cap="none" spc="0" normalizeH="0" baseline="0" noProof="0" dirty="0">
                <a:ln>
                  <a:noFill/>
                </a:ln>
                <a:solidFill>
                  <a:prstClr val="black"/>
                </a:solidFill>
                <a:effectLst/>
                <a:uLnTx/>
                <a:uFillTx/>
                <a:latin typeface="静墨飘逸体" panose="02000603000000000000" pitchFamily="2" charset="-122"/>
                <a:ea typeface="静墨飘逸体" panose="02000603000000000000" pitchFamily="2" charset="-122"/>
              </a:endParaRPr>
            </a:p>
          </p:txBody>
        </p:sp>
      </p:grpSp>
      <p:sp>
        <p:nvSpPr>
          <p:cNvPr id="16" name="文本框 15"/>
          <p:cNvSpPr txBox="1"/>
          <p:nvPr/>
        </p:nvSpPr>
        <p:spPr>
          <a:xfrm>
            <a:off x="376507" y="4761797"/>
            <a:ext cx="2722772" cy="46037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华文隶书" panose="02010800040101010101" pitchFamily="2" charset="-122"/>
                <a:ea typeface="华文隶书" panose="02010800040101010101" pitchFamily="2" charset="-122"/>
              </a:rPr>
              <a:t>尼克松抵达北京</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38437" y="1646883"/>
            <a:ext cx="2940181" cy="460375"/>
            <a:chOff x="4717915" y="836576"/>
            <a:chExt cx="6274331" cy="613833"/>
          </a:xfrm>
        </p:grpSpPr>
        <p:sp>
          <p:nvSpPr>
            <p:cNvPr id="8" name="箭头: 五边形 7"/>
            <p:cNvSpPr/>
            <p:nvPr/>
          </p:nvSpPr>
          <p:spPr>
            <a:xfrm>
              <a:off x="4717915" y="865761"/>
              <a:ext cx="6138137" cy="525294"/>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854102" y="836576"/>
              <a:ext cx="6138144" cy="613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中美建交</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cxnSp>
        <p:nvCxnSpPr>
          <p:cNvPr id="15" name="直接连接符 14"/>
          <p:cNvCxnSpPr/>
          <p:nvPr/>
        </p:nvCxnSpPr>
        <p:spPr>
          <a:xfrm>
            <a:off x="3334157" y="1842421"/>
            <a:ext cx="204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538437" y="857250"/>
            <a:ext cx="0" cy="5143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093883" y="1646991"/>
            <a:ext cx="1240273" cy="4140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1979</a:t>
            </a:r>
            <a:endParaRPr kumimoji="0" lang="zh-CN" altLang="en-US"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nvGrpSpPr>
          <p:cNvPr id="4" name="组合 3"/>
          <p:cNvGrpSpPr/>
          <p:nvPr/>
        </p:nvGrpSpPr>
        <p:grpSpPr>
          <a:xfrm>
            <a:off x="3977572" y="2384358"/>
            <a:ext cx="4788505" cy="643376"/>
            <a:chOff x="5428034" y="1566152"/>
            <a:chExt cx="5875485" cy="857835"/>
          </a:xfrm>
        </p:grpSpPr>
        <p:sp>
          <p:nvSpPr>
            <p:cNvPr id="23" name="矩形 22"/>
            <p:cNvSpPr/>
            <p:nvPr/>
          </p:nvSpPr>
          <p:spPr>
            <a:xfrm>
              <a:off x="5428034" y="1566152"/>
              <a:ext cx="5875485" cy="85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文本框 23"/>
            <p:cNvSpPr txBox="1"/>
            <p:nvPr/>
          </p:nvSpPr>
          <p:spPr>
            <a:xfrm>
              <a:off x="5588523" y="1755126"/>
              <a:ext cx="5554505" cy="5520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    1979</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年，中美</a:t>
              </a:r>
              <a:r>
                <a:rPr kumimoji="0" lang="zh-CN" altLang="en-US" sz="2100" b="0"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rPr>
                <a:t>正式建立</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外交关系。</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p:txBody>
        </p:sp>
      </p:grpSp>
      <p:sp>
        <p:nvSpPr>
          <p:cNvPr id="16" name="文本框 15"/>
          <p:cNvSpPr txBox="1"/>
          <p:nvPr/>
        </p:nvSpPr>
        <p:spPr>
          <a:xfrm>
            <a:off x="189548" y="4964430"/>
            <a:ext cx="3285649" cy="46037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华文隶书" panose="02010800040101010101" pitchFamily="2" charset="-122"/>
                <a:ea typeface="华文隶书" panose="02010800040101010101" pitchFamily="2" charset="-122"/>
              </a:rPr>
              <a:t>邓小平与美国总统卡特</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
        <p:nvSpPr>
          <p:cNvPr id="2" name="文本框 1"/>
          <p:cNvSpPr txBox="1"/>
          <p:nvPr/>
        </p:nvSpPr>
        <p:spPr>
          <a:xfrm>
            <a:off x="3977572" y="3249329"/>
            <a:ext cx="4788498" cy="460375"/>
          </a:xfrm>
          <a:prstGeom prst="rect">
            <a:avLst/>
          </a:prstGeom>
          <a:noFill/>
        </p:spPr>
        <p:txBody>
          <a:bodyPr wrap="square" rtlCol="0">
            <a:spAutoFit/>
          </a:bodyPr>
          <a:lstStyle/>
          <a:p>
            <a:r>
              <a:rPr lang="zh-CN" altLang="en-US" sz="2400" dirty="0">
                <a:latin typeface="华文隶书" panose="02010800040101010101" pitchFamily="2" charset="-122"/>
                <a:ea typeface="华文隶书" panose="02010800040101010101" pitchFamily="2" charset="-122"/>
              </a:rPr>
              <a:t>思考：中美能够建交的关键是什么？</a:t>
            </a:r>
            <a:endParaRPr lang="zh-CN" altLang="en-US" sz="2400" dirty="0">
              <a:latin typeface="华文隶书" panose="02010800040101010101" pitchFamily="2" charset="-122"/>
              <a:ea typeface="华文隶书" panose="02010800040101010101" pitchFamily="2" charset="-122"/>
            </a:endParaRPr>
          </a:p>
        </p:txBody>
      </p:sp>
      <p:grpSp>
        <p:nvGrpSpPr>
          <p:cNvPr id="14" name="组合 13"/>
          <p:cNvGrpSpPr/>
          <p:nvPr/>
        </p:nvGrpSpPr>
        <p:grpSpPr>
          <a:xfrm>
            <a:off x="3977572" y="3830267"/>
            <a:ext cx="4788505" cy="1258516"/>
            <a:chOff x="5428034" y="1566152"/>
            <a:chExt cx="5875485" cy="1678021"/>
          </a:xfrm>
        </p:grpSpPr>
        <p:sp>
          <p:nvSpPr>
            <p:cNvPr id="17" name="矩形 16"/>
            <p:cNvSpPr/>
            <p:nvPr/>
          </p:nvSpPr>
          <p:spPr>
            <a:xfrm>
              <a:off x="5428034" y="1566152"/>
              <a:ext cx="5875485" cy="1678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8" name="文本框 17"/>
            <p:cNvSpPr txBox="1"/>
            <p:nvPr/>
          </p:nvSpPr>
          <p:spPr>
            <a:xfrm>
              <a:off x="5588523" y="1755126"/>
              <a:ext cx="5554505" cy="1413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        美国承认只有</a:t>
              </a:r>
              <a:r>
                <a:rPr kumimoji="0" lang="zh-CN" altLang="en-US" sz="2100" b="0"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rPr>
                <a:t>一个中国</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a:t>
              </a:r>
              <a:r>
                <a:rPr kumimoji="0" lang="zh-CN" altLang="en-US" sz="2100" b="0"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rPr>
                <a:t>台湾是中国</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领土的</a:t>
              </a:r>
              <a:r>
                <a:rPr kumimoji="0" lang="zh-CN" altLang="en-US" sz="2100" b="0"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rPr>
                <a:t>一部分</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，承认中华人民共和国是中国</a:t>
              </a:r>
              <a:r>
                <a:rPr kumimoji="0" lang="zh-CN" altLang="en-US" sz="2100" b="0"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rPr>
                <a:t>唯一合法政府</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p:txBody>
        </p:sp>
      </p:grpSp>
      <p:pic>
        <p:nvPicPr>
          <p:cNvPr id="5" name="图片 4"/>
          <p:cNvPicPr>
            <a:picLocks noChangeAspect="1"/>
          </p:cNvPicPr>
          <p:nvPr/>
        </p:nvPicPr>
        <p:blipFill>
          <a:blip r:embed="rId1"/>
          <a:stretch>
            <a:fillRect/>
          </a:stretch>
        </p:blipFill>
        <p:spPr>
          <a:xfrm>
            <a:off x="377666" y="2139791"/>
            <a:ext cx="2721769" cy="25784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38437" y="1646883"/>
            <a:ext cx="2940181" cy="460375"/>
            <a:chOff x="4717915" y="836576"/>
            <a:chExt cx="6274331" cy="613833"/>
          </a:xfrm>
        </p:grpSpPr>
        <p:sp>
          <p:nvSpPr>
            <p:cNvPr id="8" name="箭头: 五边形 7"/>
            <p:cNvSpPr/>
            <p:nvPr/>
          </p:nvSpPr>
          <p:spPr>
            <a:xfrm>
              <a:off x="4717915" y="865761"/>
              <a:ext cx="6138137" cy="525294"/>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854102" y="836576"/>
              <a:ext cx="6138144" cy="613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中日建交</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cxnSp>
        <p:nvCxnSpPr>
          <p:cNvPr id="15" name="直接连接符 14"/>
          <p:cNvCxnSpPr/>
          <p:nvPr/>
        </p:nvCxnSpPr>
        <p:spPr>
          <a:xfrm>
            <a:off x="3334157" y="1865757"/>
            <a:ext cx="204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538437" y="857250"/>
            <a:ext cx="0" cy="5143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093883" y="1670327"/>
            <a:ext cx="1240273" cy="4140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1972</a:t>
            </a:r>
            <a:r>
              <a:rPr lang="en-US" altLang="zh-CN" sz="2100" dirty="0">
                <a:solidFill>
                  <a:prstClr val="black"/>
                </a:solidFill>
                <a:latin typeface="Calibri" panose="020F0502020204030204"/>
                <a:ea typeface="宋体" panose="02010600030101010101" pitchFamily="2" charset="-122"/>
              </a:rPr>
              <a:t>.9</a:t>
            </a:r>
            <a:endParaRPr kumimoji="0" lang="zh-CN" altLang="en-US"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44173" y="2399414"/>
            <a:ext cx="1992747" cy="2059172"/>
          </a:xfrm>
          <a:prstGeom prst="rect">
            <a:avLst/>
          </a:prstGeom>
          <a:ln>
            <a:noFill/>
          </a:ln>
          <a:effectLst>
            <a:outerShdw blurRad="292100" dist="139700" dir="2700000" algn="tl" rotWithShape="0">
              <a:srgbClr val="333333">
                <a:alpha val="65000"/>
              </a:srgbClr>
            </a:outerShdw>
          </a:effectLst>
        </p:spPr>
      </p:pic>
      <p:grpSp>
        <p:nvGrpSpPr>
          <p:cNvPr id="4" name="组合 3"/>
          <p:cNvGrpSpPr/>
          <p:nvPr/>
        </p:nvGrpSpPr>
        <p:grpSpPr>
          <a:xfrm>
            <a:off x="3941093" y="2896986"/>
            <a:ext cx="4788505" cy="1610063"/>
            <a:chOff x="5428034" y="1566152"/>
            <a:chExt cx="5875485" cy="2146750"/>
          </a:xfrm>
        </p:grpSpPr>
        <p:sp>
          <p:nvSpPr>
            <p:cNvPr id="23" name="矩形 22"/>
            <p:cNvSpPr/>
            <p:nvPr/>
          </p:nvSpPr>
          <p:spPr>
            <a:xfrm>
              <a:off x="5428034" y="1566152"/>
              <a:ext cx="5875485" cy="214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文本框 23"/>
            <p:cNvSpPr txBox="1"/>
            <p:nvPr/>
          </p:nvSpPr>
          <p:spPr>
            <a:xfrm>
              <a:off x="5588523" y="1755126"/>
              <a:ext cx="5554505" cy="1844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        1972</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年，日本首相田中角荣访华，中日</a:t>
              </a:r>
              <a:r>
                <a:rPr kumimoji="0" lang="zh-CN" altLang="en-US" sz="2100" b="0"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rPr>
                <a:t>正式建立</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外交关系。</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        </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中美、中日建交后，出现了</a:t>
              </a:r>
              <a:r>
                <a:rPr kumimoji="0" lang="zh-CN" altLang="en-US" sz="2100" b="0"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rPr>
                <a:t>与中国建交的高潮</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p:txBody>
        </p:sp>
      </p:grpSp>
      <p:sp>
        <p:nvSpPr>
          <p:cNvPr id="16" name="文本框 15"/>
          <p:cNvSpPr txBox="1"/>
          <p:nvPr/>
        </p:nvSpPr>
        <p:spPr>
          <a:xfrm>
            <a:off x="261724" y="4575966"/>
            <a:ext cx="2957644" cy="46037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华文隶书" panose="02010800040101010101" pitchFamily="2" charset="-122"/>
                <a:ea typeface="华文隶书" panose="02010800040101010101" pitchFamily="2" charset="-122"/>
              </a:rPr>
              <a:t>毛泽东会见田中角荣</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descr="7b0a2020202022776f7264617274223a20227b5c2269645c223a32353030313037342c5c227469645c223a31333439337d220a7d0a"/>
          <p:cNvSpPr txBox="1"/>
          <p:nvPr/>
        </p:nvSpPr>
        <p:spPr>
          <a:xfrm>
            <a:off x="282893" y="306070"/>
            <a:ext cx="3626168" cy="583565"/>
          </a:xfrm>
          <a:prstGeom prst="rect">
            <a:avLst/>
          </a:prstGeom>
          <a:noFill/>
        </p:spPr>
        <p:txBody>
          <a:bodyPr wrap="square" rtlCol="0" anchor="t">
            <a:spAutoFit/>
            <a:scene3d>
              <a:camera prst="orthographicFront"/>
              <a:lightRig rig="threePt" dir="t"/>
            </a:scene3d>
          </a:bodyPr>
          <a:p>
            <a:r>
              <a:rPr lang="zh-CN" altLang="en-US"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197</a:t>
            </a:r>
            <a:r>
              <a:rPr lang="en-US" altLang="zh-CN"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9</a:t>
            </a:r>
            <a:r>
              <a:rPr lang="zh-CN" altLang="en-US"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a:t>
            </a:r>
            <a:r>
              <a:rPr lang="en-US"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2016</a:t>
            </a:r>
            <a:r>
              <a:rPr lang="zh-CN" altLang="en-US"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 交往期</a:t>
            </a:r>
            <a:endParaRPr lang="zh-CN" altLang="en-US" sz="32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endParaRPr>
          </a:p>
        </p:txBody>
      </p:sp>
      <p:pic>
        <p:nvPicPr>
          <p:cNvPr id="3" name="图片 2"/>
          <p:cNvPicPr>
            <a:picLocks noChangeAspect="1"/>
          </p:cNvPicPr>
          <p:nvPr/>
        </p:nvPicPr>
        <p:blipFill>
          <a:blip r:embed="rId1"/>
          <a:stretch>
            <a:fillRect/>
          </a:stretch>
        </p:blipFill>
        <p:spPr>
          <a:xfrm>
            <a:off x="6135529" y="1980724"/>
            <a:ext cx="2700338" cy="3734753"/>
          </a:xfrm>
          <a:prstGeom prst="rect">
            <a:avLst/>
          </a:prstGeom>
        </p:spPr>
      </p:pic>
      <p:pic>
        <p:nvPicPr>
          <p:cNvPr id="4" name="图片 3"/>
          <p:cNvPicPr>
            <a:picLocks noChangeAspect="1"/>
          </p:cNvPicPr>
          <p:nvPr/>
        </p:nvPicPr>
        <p:blipFill>
          <a:blip r:embed="rId2"/>
          <a:stretch>
            <a:fillRect/>
          </a:stretch>
        </p:blipFill>
        <p:spPr>
          <a:xfrm>
            <a:off x="3014663" y="1505744"/>
            <a:ext cx="2886075" cy="2013109"/>
          </a:xfrm>
          <a:prstGeom prst="rect">
            <a:avLst/>
          </a:prstGeom>
        </p:spPr>
      </p:pic>
      <p:pic>
        <p:nvPicPr>
          <p:cNvPr id="5" name="图片 4"/>
          <p:cNvPicPr>
            <a:picLocks noChangeAspect="1"/>
          </p:cNvPicPr>
          <p:nvPr/>
        </p:nvPicPr>
        <p:blipFill>
          <a:blip r:embed="rId3"/>
          <a:stretch>
            <a:fillRect/>
          </a:stretch>
        </p:blipFill>
        <p:spPr>
          <a:xfrm>
            <a:off x="3014663" y="3843338"/>
            <a:ext cx="2886075" cy="2157413"/>
          </a:xfrm>
          <a:prstGeom prst="rect">
            <a:avLst/>
          </a:prstGeom>
        </p:spPr>
      </p:pic>
      <p:pic>
        <p:nvPicPr>
          <p:cNvPr id="6" name="图片 5"/>
          <p:cNvPicPr>
            <a:picLocks noChangeAspect="1"/>
          </p:cNvPicPr>
          <p:nvPr/>
        </p:nvPicPr>
        <p:blipFill>
          <a:blip r:embed="rId4"/>
          <a:stretch>
            <a:fillRect/>
          </a:stretch>
        </p:blipFill>
        <p:spPr>
          <a:xfrm>
            <a:off x="59055" y="2108835"/>
            <a:ext cx="2801620" cy="2993390"/>
          </a:xfrm>
          <a:prstGeom prst="rect">
            <a:avLst/>
          </a:prstGeom>
        </p:spPr>
      </p:pic>
      <p:sp>
        <p:nvSpPr>
          <p:cNvPr id="7" name="文本框 6"/>
          <p:cNvSpPr txBox="1"/>
          <p:nvPr/>
        </p:nvSpPr>
        <p:spPr>
          <a:xfrm>
            <a:off x="3703003" y="859314"/>
            <a:ext cx="5371148" cy="321945"/>
          </a:xfrm>
          <a:prstGeom prst="rect">
            <a:avLst/>
          </a:prstGeom>
          <a:noFill/>
        </p:spPr>
        <p:txBody>
          <a:bodyPr wrap="square" rtlCol="0" anchor="t">
            <a:spAutoFit/>
            <a:scene3d>
              <a:camera prst="orthographicFront"/>
              <a:lightRig rig="threePt" dir="t"/>
            </a:scene3d>
          </a:bodyPr>
          <a:p>
            <a:r>
              <a:rPr lang="zh-CN" altLang="en-US" sz="1500">
                <a:ln w="6600">
                  <a:solidFill>
                    <a:schemeClr val="accent2"/>
                  </a:solidFill>
                  <a:prstDash val="solid"/>
                </a:ln>
                <a:solidFill>
                  <a:schemeClr val="tx1"/>
                </a:solidFill>
                <a:effectLst>
                  <a:outerShdw dist="38100" dir="2700000" algn="tl" rotWithShape="0">
                    <a:schemeClr val="accent2"/>
                  </a:outerShdw>
                </a:effectLst>
              </a:rPr>
              <a:t>交往期内，总体上中美合作大于分歧，共同实现了利益最大化</a:t>
            </a:r>
            <a:endParaRPr lang="zh-CN" altLang="en-US" sz="1500">
              <a:ln w="6600">
                <a:solidFill>
                  <a:schemeClr val="accent2"/>
                </a:solidFill>
                <a:prstDash val="solid"/>
              </a:ln>
              <a:solidFill>
                <a:schemeClr val="tx1"/>
              </a:solidFill>
              <a:effectLst>
                <a:outerShdw dist="38100" dir="2700000" algn="tl" rotWithShape="0">
                  <a:schemeClr val="accent2"/>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46673" y="2730818"/>
          <a:ext cx="9050655" cy="3268345"/>
        </p:xfrm>
        <a:graphic>
          <a:graphicData uri="http://schemas.openxmlformats.org/drawingml/2006/table">
            <a:tbl>
              <a:tblPr firstRow="1" bandRow="1">
                <a:tableStyleId>{5C22544A-7EE6-4342-B048-85BDC9FD1C3A}</a:tableStyleId>
              </a:tblPr>
              <a:tblGrid>
                <a:gridCol w="2286635"/>
                <a:gridCol w="6764020"/>
              </a:tblGrid>
              <a:tr h="388620">
                <a:tc>
                  <a:txBody>
                    <a:bodyPr/>
                    <a:p>
                      <a:pPr>
                        <a:buNone/>
                      </a:pPr>
                      <a:r>
                        <a:rPr lang="zh-CN" altLang="en-US" sz="1500"/>
                        <a:t>改革开放以来外交新局面</a:t>
                      </a:r>
                      <a:endParaRPr lang="zh-CN" altLang="en-US" sz="1500"/>
                    </a:p>
                  </a:txBody>
                  <a:tcPr marL="68580" marR="68580" marT="34290" marB="34290"/>
                </a:tc>
                <a:tc>
                  <a:txBody>
                    <a:bodyPr/>
                    <a:p>
                      <a:pPr algn="ctr">
                        <a:buNone/>
                      </a:pPr>
                      <a:r>
                        <a:rPr lang="zh-CN" altLang="en-US" sz="2100"/>
                        <a:t>全方位外交</a:t>
                      </a:r>
                      <a:endParaRPr lang="zh-CN" altLang="en-US" sz="2100"/>
                    </a:p>
                  </a:txBody>
                  <a:tcPr marL="68580" marR="68580" marT="34290" marB="34290"/>
                </a:tc>
              </a:tr>
              <a:tr h="388620">
                <a:tc>
                  <a:txBody>
                    <a:bodyPr/>
                    <a:p>
                      <a:pPr>
                        <a:buNone/>
                      </a:pPr>
                      <a:r>
                        <a:rPr lang="zh-CN" altLang="en-US" sz="2100"/>
                        <a:t>新时期外交方略：</a:t>
                      </a:r>
                      <a:endParaRPr lang="zh-CN" altLang="en-US" sz="2100"/>
                    </a:p>
                  </a:txBody>
                  <a:tcPr marL="68580" marR="68580" marT="34290" marB="34290"/>
                </a:tc>
                <a:tc>
                  <a:txBody>
                    <a:bodyPr/>
                    <a:p>
                      <a:pPr>
                        <a:buNone/>
                      </a:pPr>
                      <a:endParaRPr lang="zh-CN" altLang="en-US" sz="2100"/>
                    </a:p>
                  </a:txBody>
                  <a:tcPr marL="68580" marR="68580" marT="34290" marB="34290"/>
                </a:tc>
              </a:tr>
              <a:tr h="388620">
                <a:tc>
                  <a:txBody>
                    <a:bodyPr/>
                    <a:p>
                      <a:pPr>
                        <a:buNone/>
                      </a:pPr>
                      <a:r>
                        <a:rPr lang="zh-CN" altLang="en-US" sz="2100"/>
                        <a:t>新时期外交表现：</a:t>
                      </a:r>
                      <a:endParaRPr lang="zh-CN" altLang="en-US" sz="2100"/>
                    </a:p>
                  </a:txBody>
                  <a:tcPr marL="68580" marR="68580" marT="34290" marB="34290"/>
                </a:tc>
                <a:tc>
                  <a:txBody>
                    <a:bodyPr/>
                    <a:p>
                      <a:pPr>
                        <a:buNone/>
                      </a:pPr>
                      <a:endParaRPr lang="zh-CN" altLang="en-US" sz="2100"/>
                    </a:p>
                  </a:txBody>
                  <a:tcPr marL="68580" marR="68580" marT="34290" marB="34290"/>
                </a:tc>
              </a:tr>
              <a:tr h="433705">
                <a:tc>
                  <a:txBody>
                    <a:bodyPr/>
                    <a:p>
                      <a:pPr>
                        <a:buNone/>
                      </a:pPr>
                      <a:r>
                        <a:rPr lang="zh-CN" altLang="en-US" sz="2100">
                          <a:sym typeface="+mn-ea"/>
                        </a:rPr>
                        <a:t>大国外交新布局：</a:t>
                      </a:r>
                      <a:endParaRPr lang="zh-CN" altLang="en-US" sz="2100">
                        <a:sym typeface="+mn-ea"/>
                      </a:endParaRPr>
                    </a:p>
                  </a:txBody>
                  <a:tcPr marL="68580" marR="68580" marT="34290" marB="34290"/>
                </a:tc>
                <a:tc>
                  <a:txBody>
                    <a:bodyPr/>
                    <a:p>
                      <a:pPr>
                        <a:buNone/>
                      </a:pPr>
                      <a:endParaRPr lang="zh-CN" altLang="en-US" sz="2100"/>
                    </a:p>
                  </a:txBody>
                  <a:tcPr marL="68580" marR="68580" marT="34290" marB="34290"/>
                </a:tc>
              </a:tr>
              <a:tr h="1668780">
                <a:tc>
                  <a:txBody>
                    <a:bodyPr/>
                    <a:p>
                      <a:pPr>
                        <a:buNone/>
                      </a:pPr>
                      <a:r>
                        <a:rPr lang="zh-CN" altLang="en-US" sz="2100"/>
                        <a:t>外交新成果：</a:t>
                      </a:r>
                      <a:endParaRPr lang="zh-CN" altLang="en-US" sz="2100"/>
                    </a:p>
                  </a:txBody>
                  <a:tcPr marL="68580" marR="68580" marT="34290" marB="34290"/>
                </a:tc>
                <a:tc>
                  <a:txBody>
                    <a:bodyPr/>
                    <a:p>
                      <a:pPr>
                        <a:buNone/>
                      </a:pPr>
                      <a:endParaRPr lang="zh-CN" altLang="en-US" sz="2100"/>
                    </a:p>
                    <a:p>
                      <a:pPr>
                        <a:buNone/>
                      </a:pPr>
                      <a:endParaRPr lang="zh-CN" altLang="en-US" sz="2100"/>
                    </a:p>
                    <a:p>
                      <a:pPr>
                        <a:buNone/>
                      </a:pPr>
                      <a:endParaRPr lang="zh-CN" altLang="en-US" sz="2100"/>
                    </a:p>
                    <a:p>
                      <a:pPr>
                        <a:buNone/>
                      </a:pPr>
                      <a:endParaRPr lang="zh-CN" altLang="en-US" sz="2100"/>
                    </a:p>
                    <a:p>
                      <a:pPr>
                        <a:buNone/>
                      </a:pPr>
                      <a:endParaRPr lang="zh-CN" altLang="en-US" sz="2100"/>
                    </a:p>
                  </a:txBody>
                  <a:tcPr marL="68580" marR="68580" marT="34290" marB="34290"/>
                </a:tc>
              </a:tr>
            </a:tbl>
          </a:graphicData>
        </a:graphic>
      </p:graphicFrame>
      <p:sp>
        <p:nvSpPr>
          <p:cNvPr id="3" name="文本框 2"/>
          <p:cNvSpPr txBox="1"/>
          <p:nvPr/>
        </p:nvSpPr>
        <p:spPr>
          <a:xfrm>
            <a:off x="2743676" y="3925253"/>
            <a:ext cx="3116580" cy="414020"/>
          </a:xfrm>
          <a:prstGeom prst="rect">
            <a:avLst/>
          </a:prstGeom>
          <a:noFill/>
        </p:spPr>
        <p:txBody>
          <a:bodyPr wrap="none" rtlCol="0" anchor="t">
            <a:spAutoFit/>
          </a:bodyPr>
          <a:p>
            <a:r>
              <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全方位、多层次、立体化</a:t>
            </a:r>
            <a:endPar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endParaRPr>
          </a:p>
        </p:txBody>
      </p:sp>
      <p:sp>
        <p:nvSpPr>
          <p:cNvPr id="4" name="文本框 3"/>
          <p:cNvSpPr txBox="1"/>
          <p:nvPr/>
        </p:nvSpPr>
        <p:spPr>
          <a:xfrm>
            <a:off x="2638901" y="4316730"/>
            <a:ext cx="5140166" cy="1706880"/>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dirty="0">
                <a:solidFill>
                  <a:prstClr val="black"/>
                </a:solidFill>
                <a:latin typeface="华文楷体" panose="02010600040101010101" pitchFamily="2" charset="-122"/>
                <a:ea typeface="华文楷体" panose="02010600040101010101" pitchFamily="2" charset="-122"/>
                <a:sym typeface="+mn-ea"/>
              </a:rPr>
              <a:t>   </a:t>
            </a:r>
            <a:r>
              <a:rPr lang="zh-CN" altLang="en-US" sz="2100" dirty="0">
                <a:solidFill>
                  <a:prstClr val="black"/>
                </a:solidFill>
                <a:latin typeface="华文楷体" panose="02010600040101010101" pitchFamily="2" charset="-122"/>
                <a:ea typeface="华文楷体" panose="02010600040101010101" pitchFamily="2" charset="-122"/>
                <a:sym typeface="+mn-ea"/>
              </a:rPr>
              <a:t>（</a:t>
            </a:r>
            <a:r>
              <a:rPr lang="en-US" altLang="zh-CN" sz="2100" dirty="0">
                <a:solidFill>
                  <a:prstClr val="black"/>
                </a:solidFill>
                <a:latin typeface="华文楷体" panose="02010600040101010101" pitchFamily="2" charset="-122"/>
                <a:ea typeface="华文楷体" panose="02010600040101010101" pitchFamily="2" charset="-122"/>
                <a:sym typeface="+mn-ea"/>
              </a:rPr>
              <a:t>1</a:t>
            </a:r>
            <a:r>
              <a:rPr lang="zh-CN" altLang="en-US" sz="2100" dirty="0">
                <a:solidFill>
                  <a:prstClr val="black"/>
                </a:solidFill>
                <a:latin typeface="华文楷体" panose="02010600040101010101" pitchFamily="2" charset="-122"/>
                <a:ea typeface="华文楷体" panose="02010600040101010101" pitchFamily="2" charset="-122"/>
                <a:sym typeface="+mn-ea"/>
              </a:rPr>
              <a:t>）“一带一路”国际合作高峰论坛；</a:t>
            </a:r>
            <a:endParaRPr lang="en-US" altLang="zh-CN" sz="2100" dirty="0">
              <a:solidFill>
                <a:prstClr val="black"/>
              </a:solidFill>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   </a:t>
            </a:r>
            <a:r>
              <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a:t>
            </a:r>
            <a:r>
              <a:rPr lang="en-US" altLang="zh-CN"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2</a:t>
            </a:r>
            <a:r>
              <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）亚太经合组织领导人非正式会议；</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dirty="0">
                <a:solidFill>
                  <a:prstClr val="black"/>
                </a:solidFill>
                <a:latin typeface="华文楷体" panose="02010600040101010101" pitchFamily="2" charset="-122"/>
                <a:ea typeface="华文楷体" panose="02010600040101010101" pitchFamily="2" charset="-122"/>
                <a:sym typeface="+mn-ea"/>
              </a:rPr>
              <a:t>   </a:t>
            </a:r>
            <a:r>
              <a:rPr lang="zh-CN" altLang="en-US" sz="2100" dirty="0">
                <a:solidFill>
                  <a:prstClr val="black"/>
                </a:solidFill>
                <a:latin typeface="华文楷体" panose="02010600040101010101" pitchFamily="2" charset="-122"/>
                <a:ea typeface="华文楷体" panose="02010600040101010101" pitchFamily="2" charset="-122"/>
                <a:sym typeface="+mn-ea"/>
              </a:rPr>
              <a:t>（</a:t>
            </a:r>
            <a:r>
              <a:rPr lang="en-US" altLang="zh-CN" sz="2100" dirty="0">
                <a:solidFill>
                  <a:prstClr val="black"/>
                </a:solidFill>
                <a:latin typeface="华文楷体" panose="02010600040101010101" pitchFamily="2" charset="-122"/>
                <a:ea typeface="华文楷体" panose="02010600040101010101" pitchFamily="2" charset="-122"/>
                <a:sym typeface="+mn-ea"/>
              </a:rPr>
              <a:t>3</a:t>
            </a:r>
            <a:r>
              <a:rPr lang="zh-CN" altLang="en-US" sz="2100" dirty="0">
                <a:solidFill>
                  <a:prstClr val="black"/>
                </a:solidFill>
                <a:latin typeface="华文楷体" panose="02010600040101010101" pitchFamily="2" charset="-122"/>
                <a:ea typeface="华文楷体" panose="02010600040101010101" pitchFamily="2" charset="-122"/>
                <a:sym typeface="+mn-ea"/>
              </a:rPr>
              <a:t>）二十国集团领导人峰会；</a:t>
            </a:r>
            <a:endParaRPr lang="en-US" altLang="zh-CN" sz="2100" dirty="0">
              <a:solidFill>
                <a:prstClr val="black"/>
              </a:solidFill>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   </a:t>
            </a:r>
            <a:r>
              <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a:t>
            </a:r>
            <a:r>
              <a:rPr lang="en-US" altLang="zh-CN"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4</a:t>
            </a:r>
            <a:r>
              <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）金砖国家领导人会晤；</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dirty="0">
                <a:solidFill>
                  <a:prstClr val="black"/>
                </a:solidFill>
                <a:latin typeface="华文楷体" panose="02010600040101010101" pitchFamily="2" charset="-122"/>
                <a:ea typeface="华文楷体" panose="02010600040101010101" pitchFamily="2" charset="-122"/>
                <a:sym typeface="+mn-ea"/>
              </a:rPr>
              <a:t>   </a:t>
            </a:r>
            <a:r>
              <a:rPr lang="zh-CN" altLang="en-US" sz="2100" dirty="0">
                <a:solidFill>
                  <a:prstClr val="black"/>
                </a:solidFill>
                <a:latin typeface="华文楷体" panose="02010600040101010101" pitchFamily="2" charset="-122"/>
                <a:ea typeface="华文楷体" panose="02010600040101010101" pitchFamily="2" charset="-122"/>
                <a:sym typeface="+mn-ea"/>
              </a:rPr>
              <a:t>（</a:t>
            </a:r>
            <a:r>
              <a:rPr lang="en-US" altLang="zh-CN" sz="2100" dirty="0">
                <a:solidFill>
                  <a:prstClr val="black"/>
                </a:solidFill>
                <a:latin typeface="华文楷体" panose="02010600040101010101" pitchFamily="2" charset="-122"/>
                <a:ea typeface="华文楷体" panose="02010600040101010101" pitchFamily="2" charset="-122"/>
                <a:sym typeface="+mn-ea"/>
              </a:rPr>
              <a:t>5</a:t>
            </a:r>
            <a:r>
              <a:rPr lang="zh-CN" altLang="en-US" sz="2100" dirty="0">
                <a:solidFill>
                  <a:prstClr val="black"/>
                </a:solidFill>
                <a:latin typeface="华文楷体" panose="02010600040101010101" pitchFamily="2" charset="-122"/>
                <a:ea typeface="华文楷体" panose="02010600040101010101" pitchFamily="2" charset="-122"/>
                <a:sym typeface="+mn-ea"/>
              </a:rPr>
              <a:t>）亚信峰会。</a:t>
            </a:r>
            <a:endParaRPr lang="zh-CN" altLang="en-US" sz="2100" dirty="0">
              <a:solidFill>
                <a:prstClr val="black"/>
              </a:solidFill>
              <a:latin typeface="华文楷体" panose="02010600040101010101" pitchFamily="2" charset="-122"/>
              <a:ea typeface="华文楷体" panose="02010600040101010101" pitchFamily="2" charset="-122"/>
              <a:sym typeface="+mn-ea"/>
            </a:endParaRPr>
          </a:p>
        </p:txBody>
      </p:sp>
      <p:sp>
        <p:nvSpPr>
          <p:cNvPr id="5" name="文本框 4"/>
          <p:cNvSpPr txBox="1"/>
          <p:nvPr/>
        </p:nvSpPr>
        <p:spPr>
          <a:xfrm>
            <a:off x="2354580" y="3533775"/>
            <a:ext cx="3825875" cy="414020"/>
          </a:xfrm>
          <a:prstGeom prst="rect">
            <a:avLst/>
          </a:prstGeom>
          <a:noFill/>
        </p:spPr>
        <p:txBody>
          <a:bodyPr wrap="none" rtlCol="0" anchor="t">
            <a:spAutoFit/>
          </a:bodyPr>
          <a:p>
            <a:r>
              <a:rPr lang="en-US" altLang="zh-CN" sz="2100" noProof="0" dirty="0">
                <a:ln>
                  <a:noFill/>
                </a:ln>
                <a:solidFill>
                  <a:prstClr val="black"/>
                </a:solidFill>
                <a:effectLst/>
                <a:uLnTx/>
                <a:uFillTx/>
                <a:latin typeface="华文隶书" panose="02010800040101010101" pitchFamily="2" charset="-122"/>
                <a:ea typeface="华文隶书" panose="02010800040101010101" pitchFamily="2" charset="-122"/>
                <a:sym typeface="+mn-ea"/>
              </a:rPr>
              <a:t>1.</a:t>
            </a:r>
            <a:r>
              <a:rPr lang="zh-CN" altLang="en-US" sz="2100" noProof="0" dirty="0">
                <a:ln>
                  <a:noFill/>
                </a:ln>
                <a:solidFill>
                  <a:prstClr val="black"/>
                </a:solidFill>
                <a:effectLst/>
                <a:uLnTx/>
                <a:uFillTx/>
                <a:latin typeface="华文隶书" panose="02010800040101010101" pitchFamily="2" charset="-122"/>
                <a:ea typeface="华文隶书" panose="02010800040101010101" pitchFamily="2" charset="-122"/>
                <a:sym typeface="+mn-ea"/>
              </a:rPr>
              <a:t>同其他国家发展友好合作关系</a:t>
            </a:r>
            <a:endParaRPr lang="zh-CN" altLang="en-US" sz="2100" noProof="0" dirty="0">
              <a:ln>
                <a:noFill/>
              </a:ln>
              <a:solidFill>
                <a:prstClr val="black"/>
              </a:solidFill>
              <a:effectLst/>
              <a:uLnTx/>
              <a:uFillTx/>
              <a:latin typeface="华文隶书" panose="02010800040101010101" pitchFamily="2" charset="-122"/>
              <a:ea typeface="华文隶书" panose="02010800040101010101" pitchFamily="2" charset="-122"/>
              <a:sym typeface="+mn-ea"/>
            </a:endParaRPr>
          </a:p>
        </p:txBody>
      </p:sp>
      <p:sp>
        <p:nvSpPr>
          <p:cNvPr id="6" name="文本框 5"/>
          <p:cNvSpPr txBox="1"/>
          <p:nvPr/>
        </p:nvSpPr>
        <p:spPr>
          <a:xfrm>
            <a:off x="6240304" y="3533775"/>
            <a:ext cx="2492375" cy="414020"/>
          </a:xfrm>
          <a:prstGeom prst="rect">
            <a:avLst/>
          </a:prstGeom>
          <a:noFill/>
        </p:spPr>
        <p:txBody>
          <a:bodyPr wrap="none" rtlCol="0" anchor="t">
            <a:spAutoFit/>
          </a:bodyPr>
          <a:p>
            <a:r>
              <a:rPr lang="en-US" altLang="zh-CN" sz="2100" noProof="0" dirty="0">
                <a:ln>
                  <a:noFill/>
                </a:ln>
                <a:solidFill>
                  <a:prstClr val="black"/>
                </a:solidFill>
                <a:effectLst/>
                <a:uLnTx/>
                <a:uFillTx/>
                <a:latin typeface="华文隶书" panose="02010800040101010101" pitchFamily="2" charset="-122"/>
                <a:ea typeface="华文隶书" panose="02010800040101010101" pitchFamily="2" charset="-122"/>
                <a:sym typeface="+mn-ea"/>
              </a:rPr>
              <a:t>2.</a:t>
            </a:r>
            <a:r>
              <a:rPr lang="zh-CN" altLang="en-US" sz="2100" dirty="0">
                <a:solidFill>
                  <a:prstClr val="black"/>
                </a:solidFill>
                <a:latin typeface="华文隶书" panose="02010800040101010101" pitchFamily="2" charset="-122"/>
                <a:ea typeface="华文隶书" panose="02010800040101010101" pitchFamily="2" charset="-122"/>
                <a:sym typeface="+mn-ea"/>
              </a:rPr>
              <a:t>积极参与</a:t>
            </a:r>
            <a:r>
              <a:rPr lang="zh-CN" altLang="en-US" sz="2100" noProof="0" dirty="0">
                <a:ln>
                  <a:noFill/>
                </a:ln>
                <a:solidFill>
                  <a:prstClr val="black"/>
                </a:solidFill>
                <a:effectLst/>
                <a:uLnTx/>
                <a:uFillTx/>
                <a:latin typeface="华文隶书" panose="02010800040101010101" pitchFamily="2" charset="-122"/>
                <a:ea typeface="华文隶书" panose="02010800040101010101" pitchFamily="2" charset="-122"/>
                <a:sym typeface="+mn-ea"/>
              </a:rPr>
              <a:t>全球外交</a:t>
            </a:r>
            <a:endParaRPr lang="zh-CN" altLang="en-US" sz="2100" noProof="0" dirty="0">
              <a:ln>
                <a:noFill/>
              </a:ln>
              <a:solidFill>
                <a:prstClr val="black"/>
              </a:solidFill>
              <a:effectLst/>
              <a:uLnTx/>
              <a:uFillTx/>
              <a:latin typeface="华文隶书" panose="02010800040101010101" pitchFamily="2" charset="-122"/>
              <a:ea typeface="华文隶书" panose="02010800040101010101" pitchFamily="2" charset="-122"/>
              <a:sym typeface="+mn-ea"/>
            </a:endParaRPr>
          </a:p>
        </p:txBody>
      </p:sp>
      <p:sp>
        <p:nvSpPr>
          <p:cNvPr id="7" name="文本框 6"/>
          <p:cNvSpPr txBox="1"/>
          <p:nvPr/>
        </p:nvSpPr>
        <p:spPr>
          <a:xfrm>
            <a:off x="2301240" y="3142298"/>
            <a:ext cx="3833495" cy="414020"/>
          </a:xfrm>
          <a:prstGeom prst="rect">
            <a:avLst/>
          </a:prstGeom>
          <a:noFill/>
        </p:spPr>
        <p:txBody>
          <a:bodyPr wrap="none" rtlCol="0" anchor="t">
            <a:spAutoFit/>
          </a:bodyPr>
          <a:p>
            <a:r>
              <a:rPr lang="en-US" altLang="zh-CN"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1.</a:t>
            </a:r>
            <a:r>
              <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奉行独立自主的和平外交政策</a:t>
            </a:r>
            <a:endPar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endParaRPr>
          </a:p>
        </p:txBody>
      </p:sp>
      <p:sp>
        <p:nvSpPr>
          <p:cNvPr id="8" name="文本框 7"/>
          <p:cNvSpPr txBox="1"/>
          <p:nvPr/>
        </p:nvSpPr>
        <p:spPr>
          <a:xfrm>
            <a:off x="6089333" y="3142298"/>
            <a:ext cx="3033395" cy="414020"/>
          </a:xfrm>
          <a:prstGeom prst="rect">
            <a:avLst/>
          </a:prstGeom>
          <a:noFill/>
        </p:spPr>
        <p:txBody>
          <a:bodyPr wrap="none" rtlCol="0" anchor="t">
            <a:spAutoFit/>
          </a:bodyPr>
          <a:p>
            <a:r>
              <a:rPr lang="en-US" altLang="zh-CN"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2.</a:t>
            </a:r>
            <a:r>
              <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rPr>
              <a:t>坚持和平共处五项原则</a:t>
            </a:r>
            <a:endParaRPr lang="zh-CN" altLang="en-US" sz="2100" noProof="0" dirty="0">
              <a:ln>
                <a:noFill/>
              </a:ln>
              <a:solidFill>
                <a:prstClr val="black"/>
              </a:solidFill>
              <a:effectLst/>
              <a:uLnTx/>
              <a:uFillTx/>
              <a:latin typeface="华文楷体" panose="02010600040101010101" pitchFamily="2" charset="-122"/>
              <a:ea typeface="华文楷体" panose="02010600040101010101" pitchFamily="2" charset="-122"/>
              <a:sym typeface="+mn-ea"/>
            </a:endParaRPr>
          </a:p>
        </p:txBody>
      </p:sp>
      <p:pic>
        <p:nvPicPr>
          <p:cNvPr id="21" name="图片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143750" y="880110"/>
            <a:ext cx="1843088" cy="1158240"/>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87729" y="868680"/>
            <a:ext cx="2170271" cy="1157288"/>
          </a:xfrm>
          <a:prstGeom prst="rect">
            <a:avLst/>
          </a:prstGeom>
          <a:ln>
            <a:noFill/>
          </a:ln>
          <a:effectLst>
            <a:outerShdw blurRad="292100" dist="139700" dir="2700000" algn="tl" rotWithShape="0">
              <a:srgbClr val="333333">
                <a:alpha val="65000"/>
              </a:srgbClr>
            </a:outerShdw>
          </a:effectLst>
        </p:spPr>
      </p:pic>
      <p:pic>
        <p:nvPicPr>
          <p:cNvPr id="38913" name="图片 3"/>
          <p:cNvPicPr>
            <a:picLocks noChangeAspect="1"/>
          </p:cNvPicPr>
          <p:nvPr/>
        </p:nvPicPr>
        <p:blipFill>
          <a:blip r:embed="rId4"/>
          <a:stretch>
            <a:fillRect/>
          </a:stretch>
        </p:blipFill>
        <p:spPr>
          <a:xfrm>
            <a:off x="204311" y="832009"/>
            <a:ext cx="1669256" cy="1204913"/>
          </a:xfrm>
          <a:prstGeom prst="rect">
            <a:avLst/>
          </a:prstGeom>
          <a:noFill/>
          <a:ln w="9525">
            <a:noFill/>
          </a:ln>
          <a:effectLst>
            <a:outerShdw blurRad="50800" dist="38100" dir="8100000" algn="tr" rotWithShape="0">
              <a:prstClr val="black">
                <a:alpha val="40000"/>
              </a:prstClr>
            </a:out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4580" y="857250"/>
            <a:ext cx="1951673" cy="1180148"/>
          </a:xfrm>
          <a:prstGeom prst="rect">
            <a:avLst/>
          </a:prstGeom>
          <a:effectLst>
            <a:outerShdw blurRad="50800" dist="38100" dir="2700000" algn="tl" rotWithShape="0">
              <a:prstClr val="black">
                <a:alpha val="40000"/>
              </a:prstClr>
            </a:outerShdw>
          </a:effectLst>
        </p:spPr>
      </p:pic>
      <p:sp>
        <p:nvSpPr>
          <p:cNvPr id="11" name="文本框 10"/>
          <p:cNvSpPr txBox="1"/>
          <p:nvPr/>
        </p:nvSpPr>
        <p:spPr>
          <a:xfrm>
            <a:off x="247174" y="2112645"/>
            <a:ext cx="4006691" cy="506730"/>
          </a:xfrm>
          <a:prstGeom prst="rect">
            <a:avLst/>
          </a:prstGeom>
          <a:noFill/>
        </p:spPr>
        <p:txBody>
          <a:bodyPr wrap="square" rtlCol="0">
            <a:spAutoFit/>
          </a:bodyPr>
          <a:p>
            <a:r>
              <a:rPr lang="zh-CN" altLang="en-US" sz="2700"/>
              <a:t>同桌合作：完成表格</a:t>
            </a:r>
            <a:endParaRPr lang="zh-CN" altLang="en-US" sz="2700"/>
          </a:p>
        </p:txBody>
      </p:sp>
      <p:sp>
        <p:nvSpPr>
          <p:cNvPr id="12" name="文本框 11"/>
          <p:cNvSpPr txBox="1"/>
          <p:nvPr/>
        </p:nvSpPr>
        <p:spPr>
          <a:xfrm>
            <a:off x="610143" y="4267933"/>
            <a:ext cx="7970520" cy="783590"/>
          </a:xfrm>
          <a:prstGeom prst="rect">
            <a:avLst/>
          </a:prstGeom>
          <a:gradFill>
            <a:gsLst>
              <a:gs pos="0">
                <a:schemeClr val="accent6"/>
              </a:gs>
              <a:gs pos="35000">
                <a:schemeClr val="accent6"/>
              </a:gs>
              <a:gs pos="100000">
                <a:schemeClr val="accent6"/>
              </a:gs>
            </a:gsLst>
            <a:lin ang="16200000" scaled="0"/>
          </a:gradFill>
        </p:spPr>
        <p:txBody>
          <a:bodyPr wrap="none" rtlCol="0">
            <a:spAutoFit/>
          </a:bodyPr>
          <a:p>
            <a:r>
              <a:rPr lang="zh-CN" altLang="en-US" sz="4500" dirty="0">
                <a:solidFill>
                  <a:schemeClr val="tx1"/>
                </a:solidFill>
                <a:latin typeface="华文行楷" panose="02010800040101010101" pitchFamily="2" charset="-122"/>
                <a:ea typeface="华文行楷" panose="02010800040101010101" pitchFamily="2" charset="-122"/>
              </a:rPr>
              <a:t>中国逐步入世界舞台的中央</a:t>
            </a:r>
            <a:r>
              <a:rPr lang="zh-CN" altLang="en-US" sz="4500" dirty="0">
                <a:solidFill>
                  <a:schemeClr val="tx1"/>
                </a:solidFill>
                <a:latin typeface="华文行楷" panose="02010800040101010101" pitchFamily="2" charset="-122"/>
                <a:ea typeface="华文行楷" panose="02010800040101010101" pitchFamily="2" charset="-122"/>
                <a:cs typeface="Arial" panose="020B0604020202020204" pitchFamily="34" charset="0"/>
              </a:rPr>
              <a:t>……</a:t>
            </a:r>
            <a:endParaRPr lang="zh-CN" altLang="en-US" sz="4500" dirty="0">
              <a:solidFill>
                <a:schemeClr val="tx1"/>
              </a:solidFill>
              <a:latin typeface="华文行楷" panose="02010800040101010101" pitchFamily="2" charset="-122"/>
              <a:ea typeface="华文行楷" panose="02010800040101010101"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ox(in)">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7" grpId="1"/>
      <p:bldP spid="8" grpId="1"/>
      <p:bldP spid="5" grpId="0"/>
      <p:bldP spid="6" grpId="0"/>
      <p:bldP spid="5" grpId="1"/>
      <p:bldP spid="6" grpId="1"/>
      <p:bldP spid="3" grpId="0"/>
      <p:bldP spid="3" grpId="1"/>
      <p:bldP spid="4" grpId="0"/>
      <p:bldP spid="4" grpId="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57250"/>
            <a:ext cx="9144000" cy="5143500"/>
          </a:xfrm>
          <a:prstGeom prst="rect">
            <a:avLst/>
          </a:pr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5826" y="857251"/>
            <a:ext cx="9144000" cy="5143500"/>
          </a:xfrm>
          <a:prstGeom prst="rect">
            <a:avLst/>
          </a:prstGeom>
          <a:solidFill>
            <a:srgbClr val="FFFF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t>结合课本</a:t>
            </a:r>
            <a:r>
              <a:rPr lang="en-US" altLang="zh-CN" sz="1350" dirty="0"/>
              <a:t>P82</a:t>
            </a:r>
            <a:r>
              <a:rPr lang="zh-CN" altLang="en-US" sz="1350" dirty="0"/>
              <a:t>内容说说新中国初期奉行什么外交政策？</a:t>
            </a:r>
            <a:endParaRPr lang="en-US" altLang="zh-CN" sz="1350" dirty="0"/>
          </a:p>
          <a:p>
            <a:pPr algn="ctr"/>
            <a:endParaRPr lang="zh-CN" altLang="en-US" sz="1350" dirty="0"/>
          </a:p>
        </p:txBody>
      </p:sp>
      <p:pic>
        <p:nvPicPr>
          <p:cNvPr id="5" name="过瘾！240秒看完2020年中国“外交天团”的金句20215181651281">
            <a:hlinkClick r:id="" action="ppaction://media"/>
          </p:cNvPr>
          <p:cNvPicPr/>
          <p:nvPr>
            <a:videoFile r:link="rId1"/>
            <p:extLst>
              <p:ext uri="{DAA4B4D4-6D71-4841-9C94-3DE7FCFB9230}">
                <p14:media xmlns:p14="http://schemas.microsoft.com/office/powerpoint/2010/main" r:embed="rId1"/>
              </p:ext>
            </p:extLst>
            <p:custDataLst>
              <p:tags r:id="rId2"/>
            </p:custDataLst>
          </p:nvPr>
        </p:nvPicPr>
        <p:blipFill>
          <a:blip r:embed="rId3"/>
          <a:stretch>
            <a:fillRect/>
          </a:stretch>
        </p:blipFill>
        <p:spPr>
          <a:xfrm>
            <a:off x="5715" y="58420"/>
            <a:ext cx="9138285" cy="588962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descr="7b0a2020202022776f7264617274223a20227b5c2269645c223a32353030313037342c5c227469645c223a31333439337d220a7d0a"/>
          <p:cNvSpPr txBox="1"/>
          <p:nvPr/>
        </p:nvSpPr>
        <p:spPr>
          <a:xfrm>
            <a:off x="35243" y="962501"/>
            <a:ext cx="9073515" cy="553085"/>
          </a:xfrm>
          <a:prstGeom prst="rect">
            <a:avLst/>
          </a:prstGeom>
          <a:noFill/>
        </p:spPr>
        <p:txBody>
          <a:bodyPr wrap="square" rtlCol="0" anchor="t">
            <a:spAutoFit/>
            <a:scene3d>
              <a:camera prst="orthographicFront"/>
              <a:lightRig rig="threePt" dir="t"/>
            </a:scene3d>
          </a:bodyPr>
          <a:p>
            <a:r>
              <a:rPr lang="en-US" altLang="zh-CN" sz="30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2016</a:t>
            </a:r>
            <a:r>
              <a:rPr lang="zh-CN" altLang="en-US" sz="30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a:t>
            </a:r>
            <a:r>
              <a:rPr lang="en-US" sz="30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2021  </a:t>
            </a:r>
            <a:r>
              <a:rPr lang="zh-CN" altLang="en-US" sz="3000">
                <a:sym typeface="+mn-ea"/>
              </a:rPr>
              <a:t>对抗？合作？</a:t>
            </a:r>
            <a:r>
              <a:rPr lang="en-US" altLang="zh-CN" sz="3000">
                <a:sym typeface="+mn-ea"/>
              </a:rPr>
              <a:t>  </a:t>
            </a:r>
            <a:r>
              <a:rPr lang="zh-CN" altLang="en-US" sz="3000">
                <a:sym typeface="+mn-ea"/>
              </a:rPr>
              <a:t>中美关系走向何方？</a:t>
            </a:r>
            <a:r>
              <a:rPr lang="en-US" sz="30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     </a:t>
            </a:r>
            <a:endParaRPr lang="zh-CN" altLang="en-US" sz="30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endParaRPr>
          </a:p>
        </p:txBody>
      </p:sp>
      <p:sp>
        <p:nvSpPr>
          <p:cNvPr id="2" name="文本框 1"/>
          <p:cNvSpPr txBox="1"/>
          <p:nvPr/>
        </p:nvSpPr>
        <p:spPr>
          <a:xfrm>
            <a:off x="769144" y="1618298"/>
            <a:ext cx="7825740" cy="1545590"/>
          </a:xfrm>
          <a:prstGeom prst="rect">
            <a:avLst/>
          </a:prstGeom>
          <a:noFill/>
        </p:spPr>
        <p:txBody>
          <a:bodyPr wrap="square" rtlCol="0" anchor="t">
            <a:spAutoFit/>
          </a:bodyPr>
          <a:p>
            <a:r>
              <a:rPr lang="zh-CN" altLang="en-US" sz="1350"/>
              <a:t>2016年11月9日，特朗普当选美国新任总统，2017年1月正式上任。</a:t>
            </a:r>
            <a:endParaRPr lang="zh-CN" altLang="en-US" sz="1350"/>
          </a:p>
          <a:p>
            <a:r>
              <a:rPr lang="zh-CN" altLang="en-US" sz="1350"/>
              <a:t>2018年3月，特朗普指示美国贸易代表对从中国进口的商品征收关税，贸易争端由此开始。7月6日，对华贸易战正式打响</a:t>
            </a:r>
            <a:endParaRPr lang="zh-CN" altLang="en-US" sz="1350"/>
          </a:p>
          <a:p>
            <a:r>
              <a:rPr lang="zh-CN" altLang="en-US" sz="1350"/>
              <a:t>2018-2019年期间美国对中国发起数十次贸易战，对价值上万亿美元的中国商品加征关税，中国进行对等反击反制。</a:t>
            </a:r>
            <a:endParaRPr lang="zh-CN" altLang="en-US" sz="1350"/>
          </a:p>
          <a:p>
            <a:r>
              <a:rPr lang="zh-CN" altLang="en-US" sz="1350"/>
              <a:t>期间，中美进行了多轮经贸磋商，但是成效不大，签订的协议一再被美国推翻转而再次对中国商品加征关税。2020年，特朗普对中国的科技公司华为和抖音海外版Tik Tok 发起多轮制裁。</a:t>
            </a:r>
            <a:endParaRPr lang="zh-CN" altLang="en-US" sz="1350"/>
          </a:p>
        </p:txBody>
      </p:sp>
      <p:pic>
        <p:nvPicPr>
          <p:cNvPr id="5" name="图片 4"/>
          <p:cNvPicPr>
            <a:picLocks noChangeAspect="1"/>
          </p:cNvPicPr>
          <p:nvPr/>
        </p:nvPicPr>
        <p:blipFill>
          <a:blip r:embed="rId1"/>
          <a:stretch>
            <a:fillRect/>
          </a:stretch>
        </p:blipFill>
        <p:spPr>
          <a:xfrm>
            <a:off x="192405" y="3580924"/>
            <a:ext cx="2716530" cy="1709738"/>
          </a:xfrm>
          <a:prstGeom prst="rect">
            <a:avLst/>
          </a:prstGeom>
        </p:spPr>
      </p:pic>
      <p:pic>
        <p:nvPicPr>
          <p:cNvPr id="6" name="图片 5"/>
          <p:cNvPicPr/>
          <p:nvPr/>
        </p:nvPicPr>
        <p:blipFill>
          <a:blip r:embed="rId2" r:link="rId3"/>
          <a:stretch>
            <a:fillRect/>
          </a:stretch>
        </p:blipFill>
        <p:spPr>
          <a:xfrm>
            <a:off x="6304121" y="3580924"/>
            <a:ext cx="2613660" cy="1709738"/>
          </a:xfrm>
          <a:prstGeom prst="rect">
            <a:avLst/>
          </a:prstGeom>
          <a:noFill/>
          <a:ln w="9525">
            <a:noFill/>
          </a:ln>
        </p:spPr>
      </p:pic>
      <p:sp>
        <p:nvSpPr>
          <p:cNvPr id="7" name="虚尾箭头 6"/>
          <p:cNvSpPr/>
          <p:nvPr/>
        </p:nvSpPr>
        <p:spPr>
          <a:xfrm>
            <a:off x="2973705" y="4111943"/>
            <a:ext cx="3265170" cy="32194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pic>
        <p:nvPicPr>
          <p:cNvPr id="3" name="图片 2"/>
          <p:cNvPicPr>
            <a:picLocks noChangeAspect="1"/>
          </p:cNvPicPr>
          <p:nvPr/>
        </p:nvPicPr>
        <p:blipFill>
          <a:blip r:embed="rId4"/>
          <a:stretch>
            <a:fillRect/>
          </a:stretch>
        </p:blipFill>
        <p:spPr>
          <a:xfrm>
            <a:off x="3827145" y="3234214"/>
            <a:ext cx="1345883" cy="877729"/>
          </a:xfrm>
          <a:prstGeom prst="rect">
            <a:avLst/>
          </a:prstGeom>
        </p:spPr>
      </p:pic>
      <p:pic>
        <p:nvPicPr>
          <p:cNvPr id="4" name="图片 3"/>
          <p:cNvPicPr>
            <a:picLocks noChangeAspect="1"/>
          </p:cNvPicPr>
          <p:nvPr/>
        </p:nvPicPr>
        <p:blipFill>
          <a:blip r:embed="rId5"/>
          <a:stretch>
            <a:fillRect/>
          </a:stretch>
        </p:blipFill>
        <p:spPr>
          <a:xfrm>
            <a:off x="3542348" y="4433888"/>
            <a:ext cx="1915478" cy="14963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4分钟回顾中美高层战略对话_哔哩哔哩 (゜-゜)つロ 干杯~-bilibili">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5720" y="857250"/>
            <a:ext cx="9097804"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nvPicPr>
        <p:blipFill>
          <a:blip r:embed="rId1" r:link="rId2"/>
          <a:stretch>
            <a:fillRect/>
          </a:stretch>
        </p:blipFill>
        <p:spPr>
          <a:xfrm>
            <a:off x="1607820" y="1647825"/>
            <a:ext cx="5509260" cy="3486150"/>
          </a:xfrm>
          <a:prstGeom prst="rect">
            <a:avLst/>
          </a:prstGeom>
          <a:noFill/>
          <a:ln w="9525">
            <a:noFill/>
          </a:ln>
        </p:spPr>
      </p:pic>
      <p:pic>
        <p:nvPicPr>
          <p:cNvPr id="8" name="图片 7" descr="杨洁篪"/>
          <p:cNvPicPr>
            <a:picLocks noChangeAspect="1"/>
          </p:cNvPicPr>
          <p:nvPr/>
        </p:nvPicPr>
        <p:blipFill>
          <a:blip r:embed="rId3"/>
          <a:stretch>
            <a:fillRect/>
          </a:stretch>
        </p:blipFill>
        <p:spPr>
          <a:xfrm>
            <a:off x="59055" y="857250"/>
            <a:ext cx="1417320" cy="1717358"/>
          </a:xfrm>
          <a:prstGeom prst="rect">
            <a:avLst/>
          </a:prstGeom>
        </p:spPr>
      </p:pic>
      <p:pic>
        <p:nvPicPr>
          <p:cNvPr id="2" name="图片 1"/>
          <p:cNvPicPr>
            <a:picLocks noChangeAspect="1"/>
          </p:cNvPicPr>
          <p:nvPr/>
        </p:nvPicPr>
        <p:blipFill>
          <a:blip r:embed="rId4"/>
          <a:stretch>
            <a:fillRect/>
          </a:stretch>
        </p:blipFill>
        <p:spPr>
          <a:xfrm>
            <a:off x="132398" y="4302443"/>
            <a:ext cx="1343978" cy="1560195"/>
          </a:xfrm>
          <a:prstGeom prst="rect">
            <a:avLst/>
          </a:prstGeom>
        </p:spPr>
      </p:pic>
      <p:sp>
        <p:nvSpPr>
          <p:cNvPr id="3" name="文本框 2"/>
          <p:cNvSpPr txBox="1"/>
          <p:nvPr/>
        </p:nvSpPr>
        <p:spPr>
          <a:xfrm>
            <a:off x="2546033" y="5133975"/>
            <a:ext cx="5948363" cy="829945"/>
          </a:xfrm>
          <a:prstGeom prst="rect">
            <a:avLst/>
          </a:prstGeom>
          <a:noFill/>
        </p:spPr>
        <p:txBody>
          <a:bodyPr wrap="square" rtlCol="0" anchor="t">
            <a:spAutoFit/>
          </a:bodyPr>
          <a:p>
            <a:r>
              <a:rPr lang="en-US" altLang="zh-CN" sz="2400"/>
              <a:t>2021</a:t>
            </a:r>
            <a:r>
              <a:rPr lang="zh-CN" altLang="en-US" sz="2400"/>
              <a:t>年</a:t>
            </a:r>
            <a:r>
              <a:rPr lang="en-US" altLang="zh-CN" sz="2400"/>
              <a:t>  安克雷奇</a:t>
            </a:r>
            <a:endParaRPr lang="en-US" altLang="zh-CN" sz="2400"/>
          </a:p>
          <a:p>
            <a:r>
              <a:rPr lang="zh-CN" altLang="en-US" sz="2400"/>
              <a:t>中美高层战略对话</a:t>
            </a:r>
            <a:endParaRPr lang="zh-CN" altLang="en-US" sz="2400"/>
          </a:p>
        </p:txBody>
      </p:sp>
      <p:pic>
        <p:nvPicPr>
          <p:cNvPr id="4" name="图片 3" descr="1616143536625_673_522x817"/>
          <p:cNvPicPr>
            <a:picLocks noChangeAspect="1"/>
          </p:cNvPicPr>
          <p:nvPr/>
        </p:nvPicPr>
        <p:blipFill>
          <a:blip r:embed="rId5"/>
          <a:srcRect l="4835" t="54222" r="4602" b="24991"/>
          <a:stretch>
            <a:fillRect/>
          </a:stretch>
        </p:blipFill>
        <p:spPr>
          <a:xfrm>
            <a:off x="5676424" y="4694873"/>
            <a:ext cx="3467576" cy="1246346"/>
          </a:xfrm>
          <a:prstGeom prst="rect">
            <a:avLst/>
          </a:prstGeom>
        </p:spPr>
      </p:pic>
      <p:pic>
        <p:nvPicPr>
          <p:cNvPr id="5" name="图片 4" descr="1616143536625_673_522x817"/>
          <p:cNvPicPr>
            <a:picLocks noChangeAspect="1"/>
          </p:cNvPicPr>
          <p:nvPr/>
        </p:nvPicPr>
        <p:blipFill>
          <a:blip r:embed="rId5"/>
          <a:srcRect l="4681" t="22787" r="6145" b="52343"/>
          <a:stretch>
            <a:fillRect/>
          </a:stretch>
        </p:blipFill>
        <p:spPr>
          <a:xfrm>
            <a:off x="5666899" y="804863"/>
            <a:ext cx="3477101" cy="15178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descr="7b0a2020202022776f7264617274223a20227b5c2269645c223a32353030313037342c5c227469645c223a31333439337d220a7d0a"/>
          <p:cNvSpPr txBox="1"/>
          <p:nvPr/>
        </p:nvSpPr>
        <p:spPr>
          <a:xfrm>
            <a:off x="0" y="2599373"/>
            <a:ext cx="9073515" cy="1799590"/>
          </a:xfrm>
          <a:prstGeom prst="rect">
            <a:avLst/>
          </a:prstGeom>
          <a:noFill/>
        </p:spPr>
        <p:txBody>
          <a:bodyPr wrap="square" rtlCol="0" anchor="t">
            <a:spAutoFit/>
            <a:scene3d>
              <a:camera prst="orthographicFront"/>
              <a:lightRig rig="threePt" dir="t"/>
            </a:scene3d>
          </a:bodyPr>
          <a:p>
            <a:pPr algn="l"/>
            <a:r>
              <a:rPr lang="zh-CN" sz="30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议一议：</a:t>
            </a:r>
            <a:r>
              <a:rPr lang="en-US" altLang="zh-CN" sz="27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1.</a:t>
            </a:r>
            <a:r>
              <a:rPr lang="en-US" sz="27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 </a:t>
            </a:r>
            <a:r>
              <a:rPr lang="zh-CN" altLang="en-US" sz="27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你认为中美关系会走向何方？</a:t>
            </a:r>
            <a:r>
              <a:rPr lang="en-US" altLang="zh-CN" sz="2700">
                <a:sym typeface="+mn-ea"/>
              </a:rPr>
              <a:t>  </a:t>
            </a:r>
            <a:endParaRPr lang="en-US" altLang="zh-CN" sz="2700">
              <a:sym typeface="+mn-ea"/>
            </a:endParaRPr>
          </a:p>
          <a:p>
            <a:pPr algn="l"/>
            <a:r>
              <a:rPr lang="en-US" altLang="zh-CN" sz="27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2.</a:t>
            </a:r>
            <a:r>
              <a:rPr lang="zh-CN" altLang="en-US" sz="27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学完本节课，你如何看待中美关系的变化？对我国外交事业的发展，又有何启示？</a:t>
            </a:r>
            <a:endParaRPr lang="zh-CN" altLang="en-US" sz="27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endParaRPr>
          </a:p>
          <a:p>
            <a:pPr algn="l"/>
            <a:r>
              <a:rPr lang="en-US" altLang="zh-CN" sz="27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                </a:t>
            </a:r>
            <a:endParaRPr lang="zh-CN" altLang="en-US" sz="27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endParaRPr>
          </a:p>
        </p:txBody>
      </p:sp>
      <p:pic>
        <p:nvPicPr>
          <p:cNvPr id="3" name="图片 2"/>
          <p:cNvPicPr>
            <a:picLocks noChangeAspect="1"/>
          </p:cNvPicPr>
          <p:nvPr/>
        </p:nvPicPr>
        <p:blipFill>
          <a:blip r:embed="rId1"/>
          <a:stretch>
            <a:fillRect/>
          </a:stretch>
        </p:blipFill>
        <p:spPr>
          <a:xfrm>
            <a:off x="690563" y="949166"/>
            <a:ext cx="2119313" cy="1455420"/>
          </a:xfrm>
          <a:prstGeom prst="rect">
            <a:avLst/>
          </a:prstGeom>
        </p:spPr>
      </p:pic>
      <p:pic>
        <p:nvPicPr>
          <p:cNvPr id="6" name="图片 5"/>
          <p:cNvPicPr/>
          <p:nvPr/>
        </p:nvPicPr>
        <p:blipFill>
          <a:blip r:embed="rId2" r:link="rId3"/>
          <a:stretch>
            <a:fillRect/>
          </a:stretch>
        </p:blipFill>
        <p:spPr>
          <a:xfrm>
            <a:off x="6224111" y="949166"/>
            <a:ext cx="2320766" cy="1455420"/>
          </a:xfrm>
          <a:prstGeom prst="rect">
            <a:avLst/>
          </a:prstGeom>
          <a:noFill/>
          <a:ln w="9525">
            <a:noFill/>
          </a:ln>
        </p:spPr>
      </p:pic>
      <p:pic>
        <p:nvPicPr>
          <p:cNvPr id="2" name="图片 1"/>
          <p:cNvPicPr>
            <a:picLocks noChangeAspect="1"/>
          </p:cNvPicPr>
          <p:nvPr/>
        </p:nvPicPr>
        <p:blipFill>
          <a:blip r:embed="rId4"/>
          <a:stretch>
            <a:fillRect/>
          </a:stretch>
        </p:blipFill>
        <p:spPr>
          <a:xfrm>
            <a:off x="6425565" y="4461986"/>
            <a:ext cx="2107883" cy="1374934"/>
          </a:xfrm>
          <a:prstGeom prst="rect">
            <a:avLst/>
          </a:prstGeom>
        </p:spPr>
      </p:pic>
      <p:pic>
        <p:nvPicPr>
          <p:cNvPr id="4" name="图片 3"/>
          <p:cNvPicPr>
            <a:picLocks noChangeAspect="1"/>
          </p:cNvPicPr>
          <p:nvPr/>
        </p:nvPicPr>
        <p:blipFill>
          <a:blip r:embed="rId5"/>
          <a:stretch>
            <a:fillRect/>
          </a:stretch>
        </p:blipFill>
        <p:spPr>
          <a:xfrm>
            <a:off x="792480" y="4340543"/>
            <a:ext cx="1915478" cy="14963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descr="7b0a2020202022776f7264617274223a20227b5c2269645c223a32353030313037342c5c227469645c223a31333439337d220a7d0a"/>
          <p:cNvSpPr txBox="1"/>
          <p:nvPr/>
        </p:nvSpPr>
        <p:spPr>
          <a:xfrm>
            <a:off x="3617119" y="3004661"/>
            <a:ext cx="2274094" cy="645160"/>
          </a:xfrm>
          <a:prstGeom prst="rect">
            <a:avLst/>
          </a:prstGeom>
          <a:noFill/>
        </p:spPr>
        <p:txBody>
          <a:bodyPr wrap="square" rtlCol="0" anchor="t">
            <a:spAutoFit/>
            <a:scene3d>
              <a:camera prst="orthographicFront"/>
              <a:lightRig rig="threePt" dir="t"/>
            </a:scene3d>
          </a:bodyPr>
          <a:p>
            <a:pPr algn="l"/>
            <a:r>
              <a:rPr lang="zh-CN" altLang="en-US" sz="36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rPr>
              <a:t>谢谢大家</a:t>
            </a:r>
            <a:endParaRPr lang="zh-CN" altLang="en-US" sz="3600" b="1">
              <a:ln w="6600">
                <a:solidFill>
                  <a:schemeClr val="accent2"/>
                </a:solidFill>
                <a:prstDash val="solid"/>
              </a:ln>
              <a:solidFill>
                <a:schemeClr val="accent1"/>
              </a:solidFill>
              <a:effectLst>
                <a:outerShdw dist="38100" dir="2700000" algn="tl" rotWithShape="0">
                  <a:schemeClr val="accent2"/>
                </a:outerShdw>
              </a:effectLst>
              <a:latin typeface="汉仪菱心体简" panose="02010400000101010101" charset="-122"/>
              <a:ea typeface="汉仪菱心体简" panose="02010400000101010101" charset="-122"/>
              <a:cs typeface="汉仪菱心体简" panose="0201040000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857250"/>
            <a:ext cx="9144000" cy="5143500"/>
          </a:xfrm>
          <a:prstGeom prst="rect">
            <a:avLst/>
          </a:prstGeom>
          <a:solidFill>
            <a:srgbClr val="FFFF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nvGrpSpPr>
          <p:cNvPr id="12" name="Group 41"/>
          <p:cNvGrpSpPr/>
          <p:nvPr/>
        </p:nvGrpSpPr>
        <p:grpSpPr>
          <a:xfrm>
            <a:off x="394354" y="1201865"/>
            <a:ext cx="2234547" cy="506730"/>
            <a:chOff x="525805" y="459487"/>
            <a:chExt cx="2979396" cy="675640"/>
          </a:xfrm>
        </p:grpSpPr>
        <p:sp>
          <p:nvSpPr>
            <p:cNvPr id="13" name="文本框 45"/>
            <p:cNvSpPr txBox="1"/>
            <p:nvPr/>
          </p:nvSpPr>
          <p:spPr>
            <a:xfrm>
              <a:off x="1148191" y="459487"/>
              <a:ext cx="2357010" cy="6756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700" b="1" dirty="0">
                  <a:solidFill>
                    <a:srgbClr val="C00000"/>
                  </a:solidFill>
                </a:rPr>
                <a:t>拓展延伸</a:t>
              </a:r>
              <a:endParaRPr lang="zh-CN" altLang="en-US" sz="2700" b="1" dirty="0">
                <a:solidFill>
                  <a:srgbClr val="C00000"/>
                </a:solidFill>
              </a:endParaRPr>
            </a:p>
          </p:txBody>
        </p:sp>
        <p:sp>
          <p:nvSpPr>
            <p:cNvPr id="14" name="help-web-button_18436"/>
            <p:cNvSpPr>
              <a:spLocks noChangeAspect="1"/>
            </p:cNvSpPr>
            <p:nvPr/>
          </p:nvSpPr>
          <p:spPr bwMode="auto">
            <a:xfrm>
              <a:off x="525805" y="462447"/>
              <a:ext cx="609685" cy="608711"/>
            </a:xfrm>
            <a:custGeom>
              <a:avLst/>
              <a:gdLst>
                <a:gd name="T0" fmla="*/ 265 w 804"/>
                <a:gd name="T1" fmla="*/ 0 h 804"/>
                <a:gd name="T2" fmla="*/ 0 w 804"/>
                <a:gd name="T3" fmla="*/ 137 h 804"/>
                <a:gd name="T4" fmla="*/ 184 w 804"/>
                <a:gd name="T5" fmla="*/ 804 h 804"/>
                <a:gd name="T6" fmla="*/ 666 w 804"/>
                <a:gd name="T7" fmla="*/ 804 h 804"/>
                <a:gd name="T8" fmla="*/ 667 w 804"/>
                <a:gd name="T9" fmla="*/ 0 h 804"/>
                <a:gd name="T10" fmla="*/ 47 w 804"/>
                <a:gd name="T11" fmla="*/ 137 h 804"/>
                <a:gd name="T12" fmla="*/ 25 w 804"/>
                <a:gd name="T13" fmla="*/ 137 h 804"/>
                <a:gd name="T14" fmla="*/ 47 w 804"/>
                <a:gd name="T15" fmla="*/ 169 h 804"/>
                <a:gd name="T16" fmla="*/ 25 w 804"/>
                <a:gd name="T17" fmla="*/ 169 h 804"/>
                <a:gd name="T18" fmla="*/ 47 w 804"/>
                <a:gd name="T19" fmla="*/ 479 h 804"/>
                <a:gd name="T20" fmla="*/ 25 w 804"/>
                <a:gd name="T21" fmla="*/ 504 h 804"/>
                <a:gd name="T22" fmla="*/ 25 w 804"/>
                <a:gd name="T23" fmla="*/ 654 h 804"/>
                <a:gd name="T24" fmla="*/ 48 w 804"/>
                <a:gd name="T25" fmla="*/ 679 h 804"/>
                <a:gd name="T26" fmla="*/ 265 w 804"/>
                <a:gd name="T27" fmla="*/ 779 h 804"/>
                <a:gd name="T28" fmla="*/ 116 w 804"/>
                <a:gd name="T29" fmla="*/ 679 h 804"/>
                <a:gd name="T30" fmla="*/ 175 w 804"/>
                <a:gd name="T31" fmla="*/ 606 h 804"/>
                <a:gd name="T32" fmla="*/ 72 w 804"/>
                <a:gd name="T33" fmla="*/ 504 h 804"/>
                <a:gd name="T34" fmla="*/ 235 w 804"/>
                <a:gd name="T35" fmla="*/ 491 h 804"/>
                <a:gd name="T36" fmla="*/ 72 w 804"/>
                <a:gd name="T37" fmla="*/ 479 h 804"/>
                <a:gd name="T38" fmla="*/ 175 w 804"/>
                <a:gd name="T39" fmla="*/ 380 h 804"/>
                <a:gd name="T40" fmla="*/ 116 w 804"/>
                <a:gd name="T41" fmla="*/ 307 h 804"/>
                <a:gd name="T42" fmla="*/ 116 w 804"/>
                <a:gd name="T43" fmla="*/ 169 h 804"/>
                <a:gd name="T44" fmla="*/ 175 w 804"/>
                <a:gd name="T45" fmla="*/ 96 h 804"/>
                <a:gd name="T46" fmla="*/ 72 w 804"/>
                <a:gd name="T47" fmla="*/ 137 h 804"/>
                <a:gd name="T48" fmla="*/ 265 w 804"/>
                <a:gd name="T49" fmla="*/ 779 h 804"/>
                <a:gd name="T50" fmla="*/ 175 w 804"/>
                <a:gd name="T51" fmla="*/ 631 h 804"/>
                <a:gd name="T52" fmla="*/ 142 w 804"/>
                <a:gd name="T53" fmla="*/ 679 h 804"/>
                <a:gd name="T54" fmla="*/ 142 w 804"/>
                <a:gd name="T55" fmla="*/ 654 h 804"/>
                <a:gd name="T56" fmla="*/ 210 w 804"/>
                <a:gd name="T57" fmla="*/ 491 h 804"/>
                <a:gd name="T58" fmla="*/ 175 w 804"/>
                <a:gd name="T59" fmla="*/ 504 h 804"/>
                <a:gd name="T60" fmla="*/ 142 w 804"/>
                <a:gd name="T61" fmla="*/ 479 h 804"/>
                <a:gd name="T62" fmla="*/ 210 w 804"/>
                <a:gd name="T63" fmla="*/ 320 h 804"/>
                <a:gd name="T64" fmla="*/ 175 w 804"/>
                <a:gd name="T65" fmla="*/ 332 h 804"/>
                <a:gd name="T66" fmla="*/ 142 w 804"/>
                <a:gd name="T67" fmla="*/ 144 h 804"/>
                <a:gd name="T68" fmla="*/ 175 w 804"/>
                <a:gd name="T69" fmla="*/ 192 h 804"/>
                <a:gd name="T70" fmla="*/ 175 w 804"/>
                <a:gd name="T71" fmla="*/ 144 h 804"/>
                <a:gd name="T72" fmla="*/ 728 w 804"/>
                <a:gd name="T73" fmla="*/ 311 h 804"/>
                <a:gd name="T74" fmla="*/ 587 w 804"/>
                <a:gd name="T75" fmla="*/ 432 h 804"/>
                <a:gd name="T76" fmla="*/ 728 w 804"/>
                <a:gd name="T77" fmla="*/ 290 h 804"/>
                <a:gd name="T78" fmla="*/ 575 w 804"/>
                <a:gd name="T79" fmla="*/ 400 h 804"/>
                <a:gd name="T80" fmla="*/ 555 w 804"/>
                <a:gd name="T81" fmla="*/ 380 h 804"/>
                <a:gd name="T82" fmla="*/ 665 w 804"/>
                <a:gd name="T83" fmla="*/ 227 h 804"/>
                <a:gd name="T84" fmla="*/ 534 w 804"/>
                <a:gd name="T85" fmla="*/ 373 h 804"/>
                <a:gd name="T86" fmla="*/ 645 w 804"/>
                <a:gd name="T87" fmla="*/ 227 h 804"/>
                <a:gd name="T88" fmla="*/ 640 w 804"/>
                <a:gd name="T89" fmla="*/ 482 h 804"/>
                <a:gd name="T90" fmla="*/ 603 w 804"/>
                <a:gd name="T91" fmla="*/ 185 h 804"/>
                <a:gd name="T92" fmla="*/ 497 w 804"/>
                <a:gd name="T93" fmla="*/ 332 h 804"/>
                <a:gd name="T94" fmla="*/ 624 w 804"/>
                <a:gd name="T95" fmla="*/ 458 h 804"/>
                <a:gd name="T96" fmla="*/ 770 w 804"/>
                <a:gd name="T97" fmla="*/ 35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4" h="804">
                  <a:moveTo>
                    <a:pt x="667" y="0"/>
                  </a:moveTo>
                  <a:lnTo>
                    <a:pt x="386" y="0"/>
                  </a:lnTo>
                  <a:lnTo>
                    <a:pt x="265" y="0"/>
                  </a:lnTo>
                  <a:lnTo>
                    <a:pt x="184" y="0"/>
                  </a:lnTo>
                  <a:lnTo>
                    <a:pt x="137" y="0"/>
                  </a:lnTo>
                  <a:cubicBezTo>
                    <a:pt x="61" y="0"/>
                    <a:pt x="0" y="61"/>
                    <a:pt x="0" y="137"/>
                  </a:cubicBezTo>
                  <a:lnTo>
                    <a:pt x="0" y="666"/>
                  </a:lnTo>
                  <a:cubicBezTo>
                    <a:pt x="0" y="742"/>
                    <a:pt x="61" y="804"/>
                    <a:pt x="137" y="804"/>
                  </a:cubicBezTo>
                  <a:lnTo>
                    <a:pt x="184" y="804"/>
                  </a:lnTo>
                  <a:lnTo>
                    <a:pt x="265" y="804"/>
                  </a:lnTo>
                  <a:lnTo>
                    <a:pt x="386" y="804"/>
                  </a:lnTo>
                  <a:lnTo>
                    <a:pt x="666" y="804"/>
                  </a:lnTo>
                  <a:cubicBezTo>
                    <a:pt x="742" y="804"/>
                    <a:pt x="803" y="742"/>
                    <a:pt x="803" y="666"/>
                  </a:cubicBezTo>
                  <a:lnTo>
                    <a:pt x="803" y="137"/>
                  </a:lnTo>
                  <a:cubicBezTo>
                    <a:pt x="804" y="61"/>
                    <a:pt x="742" y="0"/>
                    <a:pt x="667" y="0"/>
                  </a:cubicBezTo>
                  <a:close/>
                  <a:moveTo>
                    <a:pt x="25" y="137"/>
                  </a:moveTo>
                  <a:cubicBezTo>
                    <a:pt x="25" y="90"/>
                    <a:pt x="54" y="50"/>
                    <a:pt x="95" y="33"/>
                  </a:cubicBezTo>
                  <a:cubicBezTo>
                    <a:pt x="66" y="58"/>
                    <a:pt x="47" y="95"/>
                    <a:pt x="47" y="137"/>
                  </a:cubicBezTo>
                  <a:lnTo>
                    <a:pt x="47" y="144"/>
                  </a:lnTo>
                  <a:lnTo>
                    <a:pt x="25" y="144"/>
                  </a:lnTo>
                  <a:lnTo>
                    <a:pt x="25" y="137"/>
                  </a:lnTo>
                  <a:lnTo>
                    <a:pt x="25" y="137"/>
                  </a:lnTo>
                  <a:close/>
                  <a:moveTo>
                    <a:pt x="25" y="169"/>
                  </a:moveTo>
                  <a:lnTo>
                    <a:pt x="47" y="169"/>
                  </a:lnTo>
                  <a:lnTo>
                    <a:pt x="47" y="308"/>
                  </a:lnTo>
                  <a:lnTo>
                    <a:pt x="25" y="308"/>
                  </a:lnTo>
                  <a:lnTo>
                    <a:pt x="25" y="169"/>
                  </a:lnTo>
                  <a:close/>
                  <a:moveTo>
                    <a:pt x="25" y="332"/>
                  </a:moveTo>
                  <a:lnTo>
                    <a:pt x="47" y="332"/>
                  </a:lnTo>
                  <a:lnTo>
                    <a:pt x="47" y="479"/>
                  </a:lnTo>
                  <a:lnTo>
                    <a:pt x="25" y="479"/>
                  </a:lnTo>
                  <a:lnTo>
                    <a:pt x="25" y="332"/>
                  </a:lnTo>
                  <a:close/>
                  <a:moveTo>
                    <a:pt x="25" y="504"/>
                  </a:moveTo>
                  <a:lnTo>
                    <a:pt x="47" y="504"/>
                  </a:lnTo>
                  <a:lnTo>
                    <a:pt x="47" y="654"/>
                  </a:lnTo>
                  <a:lnTo>
                    <a:pt x="25" y="654"/>
                  </a:lnTo>
                  <a:lnTo>
                    <a:pt x="25" y="504"/>
                  </a:lnTo>
                  <a:close/>
                  <a:moveTo>
                    <a:pt x="26" y="679"/>
                  </a:moveTo>
                  <a:lnTo>
                    <a:pt x="48" y="679"/>
                  </a:lnTo>
                  <a:cubicBezTo>
                    <a:pt x="51" y="716"/>
                    <a:pt x="69" y="748"/>
                    <a:pt x="95" y="770"/>
                  </a:cubicBezTo>
                  <a:cubicBezTo>
                    <a:pt x="58" y="755"/>
                    <a:pt x="31" y="721"/>
                    <a:pt x="26" y="679"/>
                  </a:cubicBezTo>
                  <a:close/>
                  <a:moveTo>
                    <a:pt x="265" y="779"/>
                  </a:moveTo>
                  <a:lnTo>
                    <a:pt x="184" y="779"/>
                  </a:lnTo>
                  <a:cubicBezTo>
                    <a:pt x="126" y="779"/>
                    <a:pt x="79" y="735"/>
                    <a:pt x="73" y="679"/>
                  </a:cubicBezTo>
                  <a:lnTo>
                    <a:pt x="116" y="679"/>
                  </a:lnTo>
                  <a:cubicBezTo>
                    <a:pt x="122" y="706"/>
                    <a:pt x="146" y="727"/>
                    <a:pt x="175" y="727"/>
                  </a:cubicBezTo>
                  <a:cubicBezTo>
                    <a:pt x="208" y="727"/>
                    <a:pt x="235" y="700"/>
                    <a:pt x="235" y="666"/>
                  </a:cubicBezTo>
                  <a:cubicBezTo>
                    <a:pt x="235" y="633"/>
                    <a:pt x="208" y="606"/>
                    <a:pt x="175" y="606"/>
                  </a:cubicBezTo>
                  <a:cubicBezTo>
                    <a:pt x="146" y="606"/>
                    <a:pt x="122" y="627"/>
                    <a:pt x="116" y="654"/>
                  </a:cubicBezTo>
                  <a:lnTo>
                    <a:pt x="72" y="654"/>
                  </a:lnTo>
                  <a:lnTo>
                    <a:pt x="72" y="504"/>
                  </a:lnTo>
                  <a:lnTo>
                    <a:pt x="116" y="504"/>
                  </a:lnTo>
                  <a:cubicBezTo>
                    <a:pt x="122" y="531"/>
                    <a:pt x="146" y="551"/>
                    <a:pt x="175" y="551"/>
                  </a:cubicBezTo>
                  <a:cubicBezTo>
                    <a:pt x="208" y="551"/>
                    <a:pt x="235" y="524"/>
                    <a:pt x="235" y="491"/>
                  </a:cubicBezTo>
                  <a:cubicBezTo>
                    <a:pt x="235" y="458"/>
                    <a:pt x="208" y="431"/>
                    <a:pt x="175" y="431"/>
                  </a:cubicBezTo>
                  <a:cubicBezTo>
                    <a:pt x="146" y="431"/>
                    <a:pt x="122" y="452"/>
                    <a:pt x="116" y="479"/>
                  </a:cubicBezTo>
                  <a:lnTo>
                    <a:pt x="72" y="479"/>
                  </a:lnTo>
                  <a:lnTo>
                    <a:pt x="72" y="332"/>
                  </a:lnTo>
                  <a:lnTo>
                    <a:pt x="116" y="332"/>
                  </a:lnTo>
                  <a:cubicBezTo>
                    <a:pt x="122" y="360"/>
                    <a:pt x="146" y="380"/>
                    <a:pt x="175" y="380"/>
                  </a:cubicBezTo>
                  <a:cubicBezTo>
                    <a:pt x="208" y="380"/>
                    <a:pt x="235" y="353"/>
                    <a:pt x="235" y="320"/>
                  </a:cubicBezTo>
                  <a:cubicBezTo>
                    <a:pt x="235" y="287"/>
                    <a:pt x="208" y="260"/>
                    <a:pt x="175" y="260"/>
                  </a:cubicBezTo>
                  <a:cubicBezTo>
                    <a:pt x="146" y="260"/>
                    <a:pt x="122" y="280"/>
                    <a:pt x="116" y="307"/>
                  </a:cubicBezTo>
                  <a:lnTo>
                    <a:pt x="72" y="307"/>
                  </a:lnTo>
                  <a:lnTo>
                    <a:pt x="72" y="169"/>
                  </a:lnTo>
                  <a:lnTo>
                    <a:pt x="116" y="169"/>
                  </a:lnTo>
                  <a:cubicBezTo>
                    <a:pt x="122" y="196"/>
                    <a:pt x="146" y="217"/>
                    <a:pt x="175" y="217"/>
                  </a:cubicBezTo>
                  <a:cubicBezTo>
                    <a:pt x="208" y="217"/>
                    <a:pt x="235" y="190"/>
                    <a:pt x="235" y="156"/>
                  </a:cubicBezTo>
                  <a:cubicBezTo>
                    <a:pt x="235" y="123"/>
                    <a:pt x="208" y="96"/>
                    <a:pt x="175" y="96"/>
                  </a:cubicBezTo>
                  <a:cubicBezTo>
                    <a:pt x="146" y="96"/>
                    <a:pt x="122" y="117"/>
                    <a:pt x="116" y="144"/>
                  </a:cubicBezTo>
                  <a:lnTo>
                    <a:pt x="72" y="144"/>
                  </a:lnTo>
                  <a:lnTo>
                    <a:pt x="72" y="137"/>
                  </a:lnTo>
                  <a:cubicBezTo>
                    <a:pt x="72" y="75"/>
                    <a:pt x="122" y="25"/>
                    <a:pt x="184" y="25"/>
                  </a:cubicBezTo>
                  <a:lnTo>
                    <a:pt x="265" y="25"/>
                  </a:lnTo>
                  <a:lnTo>
                    <a:pt x="265" y="779"/>
                  </a:lnTo>
                  <a:lnTo>
                    <a:pt x="265" y="779"/>
                  </a:lnTo>
                  <a:close/>
                  <a:moveTo>
                    <a:pt x="142" y="654"/>
                  </a:moveTo>
                  <a:cubicBezTo>
                    <a:pt x="147" y="641"/>
                    <a:pt x="160" y="631"/>
                    <a:pt x="175" y="631"/>
                  </a:cubicBezTo>
                  <a:cubicBezTo>
                    <a:pt x="194" y="631"/>
                    <a:pt x="210" y="647"/>
                    <a:pt x="210" y="667"/>
                  </a:cubicBezTo>
                  <a:cubicBezTo>
                    <a:pt x="210" y="686"/>
                    <a:pt x="194" y="702"/>
                    <a:pt x="175" y="702"/>
                  </a:cubicBezTo>
                  <a:cubicBezTo>
                    <a:pt x="160" y="702"/>
                    <a:pt x="147" y="692"/>
                    <a:pt x="142" y="679"/>
                  </a:cubicBezTo>
                  <a:lnTo>
                    <a:pt x="175" y="679"/>
                  </a:lnTo>
                  <a:lnTo>
                    <a:pt x="175" y="654"/>
                  </a:lnTo>
                  <a:lnTo>
                    <a:pt x="142" y="654"/>
                  </a:lnTo>
                  <a:close/>
                  <a:moveTo>
                    <a:pt x="142" y="479"/>
                  </a:moveTo>
                  <a:cubicBezTo>
                    <a:pt x="147" y="466"/>
                    <a:pt x="160" y="456"/>
                    <a:pt x="175" y="456"/>
                  </a:cubicBezTo>
                  <a:cubicBezTo>
                    <a:pt x="194" y="456"/>
                    <a:pt x="210" y="472"/>
                    <a:pt x="210" y="491"/>
                  </a:cubicBezTo>
                  <a:cubicBezTo>
                    <a:pt x="210" y="511"/>
                    <a:pt x="194" y="527"/>
                    <a:pt x="175" y="527"/>
                  </a:cubicBezTo>
                  <a:cubicBezTo>
                    <a:pt x="160" y="527"/>
                    <a:pt x="147" y="517"/>
                    <a:pt x="142" y="504"/>
                  </a:cubicBezTo>
                  <a:lnTo>
                    <a:pt x="175" y="504"/>
                  </a:lnTo>
                  <a:lnTo>
                    <a:pt x="175" y="479"/>
                  </a:lnTo>
                  <a:lnTo>
                    <a:pt x="142" y="479"/>
                  </a:lnTo>
                  <a:lnTo>
                    <a:pt x="142" y="479"/>
                  </a:lnTo>
                  <a:close/>
                  <a:moveTo>
                    <a:pt x="142" y="308"/>
                  </a:moveTo>
                  <a:cubicBezTo>
                    <a:pt x="147" y="294"/>
                    <a:pt x="160" y="285"/>
                    <a:pt x="175" y="285"/>
                  </a:cubicBezTo>
                  <a:cubicBezTo>
                    <a:pt x="194" y="285"/>
                    <a:pt x="210" y="301"/>
                    <a:pt x="210" y="320"/>
                  </a:cubicBezTo>
                  <a:cubicBezTo>
                    <a:pt x="210" y="339"/>
                    <a:pt x="194" y="355"/>
                    <a:pt x="175" y="355"/>
                  </a:cubicBezTo>
                  <a:cubicBezTo>
                    <a:pt x="160" y="355"/>
                    <a:pt x="147" y="346"/>
                    <a:pt x="142" y="332"/>
                  </a:cubicBezTo>
                  <a:lnTo>
                    <a:pt x="175" y="332"/>
                  </a:lnTo>
                  <a:lnTo>
                    <a:pt x="175" y="308"/>
                  </a:lnTo>
                  <a:lnTo>
                    <a:pt x="142" y="308"/>
                  </a:lnTo>
                  <a:close/>
                  <a:moveTo>
                    <a:pt x="142" y="144"/>
                  </a:moveTo>
                  <a:cubicBezTo>
                    <a:pt x="147" y="131"/>
                    <a:pt x="160" y="121"/>
                    <a:pt x="175" y="121"/>
                  </a:cubicBezTo>
                  <a:cubicBezTo>
                    <a:pt x="194" y="121"/>
                    <a:pt x="210" y="137"/>
                    <a:pt x="210" y="157"/>
                  </a:cubicBezTo>
                  <a:cubicBezTo>
                    <a:pt x="210" y="176"/>
                    <a:pt x="194" y="192"/>
                    <a:pt x="175" y="192"/>
                  </a:cubicBezTo>
                  <a:cubicBezTo>
                    <a:pt x="160" y="192"/>
                    <a:pt x="147" y="182"/>
                    <a:pt x="142" y="169"/>
                  </a:cubicBezTo>
                  <a:lnTo>
                    <a:pt x="175" y="169"/>
                  </a:lnTo>
                  <a:lnTo>
                    <a:pt x="175" y="144"/>
                  </a:lnTo>
                  <a:lnTo>
                    <a:pt x="142" y="144"/>
                  </a:lnTo>
                  <a:close/>
                  <a:moveTo>
                    <a:pt x="728" y="290"/>
                  </a:moveTo>
                  <a:cubicBezTo>
                    <a:pt x="734" y="296"/>
                    <a:pt x="734" y="305"/>
                    <a:pt x="728" y="311"/>
                  </a:cubicBezTo>
                  <a:lnTo>
                    <a:pt x="607" y="432"/>
                  </a:lnTo>
                  <a:cubicBezTo>
                    <a:pt x="604" y="435"/>
                    <a:pt x="601" y="436"/>
                    <a:pt x="597" y="436"/>
                  </a:cubicBezTo>
                  <a:cubicBezTo>
                    <a:pt x="593" y="436"/>
                    <a:pt x="589" y="435"/>
                    <a:pt x="587" y="432"/>
                  </a:cubicBezTo>
                  <a:cubicBezTo>
                    <a:pt x="581" y="426"/>
                    <a:pt x="581" y="417"/>
                    <a:pt x="587" y="412"/>
                  </a:cubicBezTo>
                  <a:lnTo>
                    <a:pt x="708" y="290"/>
                  </a:lnTo>
                  <a:cubicBezTo>
                    <a:pt x="714" y="285"/>
                    <a:pt x="723" y="285"/>
                    <a:pt x="728" y="290"/>
                  </a:cubicBezTo>
                  <a:close/>
                  <a:moveTo>
                    <a:pt x="697" y="259"/>
                  </a:moveTo>
                  <a:cubicBezTo>
                    <a:pt x="702" y="264"/>
                    <a:pt x="702" y="273"/>
                    <a:pt x="697" y="279"/>
                  </a:cubicBezTo>
                  <a:lnTo>
                    <a:pt x="575" y="400"/>
                  </a:lnTo>
                  <a:cubicBezTo>
                    <a:pt x="573" y="403"/>
                    <a:pt x="569" y="405"/>
                    <a:pt x="565" y="405"/>
                  </a:cubicBezTo>
                  <a:cubicBezTo>
                    <a:pt x="561" y="405"/>
                    <a:pt x="558" y="403"/>
                    <a:pt x="555" y="400"/>
                  </a:cubicBezTo>
                  <a:cubicBezTo>
                    <a:pt x="549" y="395"/>
                    <a:pt x="549" y="386"/>
                    <a:pt x="555" y="380"/>
                  </a:cubicBezTo>
                  <a:lnTo>
                    <a:pt x="676" y="259"/>
                  </a:lnTo>
                  <a:cubicBezTo>
                    <a:pt x="682" y="253"/>
                    <a:pt x="691" y="253"/>
                    <a:pt x="697" y="259"/>
                  </a:cubicBezTo>
                  <a:close/>
                  <a:moveTo>
                    <a:pt x="665" y="227"/>
                  </a:moveTo>
                  <a:cubicBezTo>
                    <a:pt x="671" y="233"/>
                    <a:pt x="671" y="242"/>
                    <a:pt x="665" y="247"/>
                  </a:cubicBezTo>
                  <a:lnTo>
                    <a:pt x="544" y="369"/>
                  </a:lnTo>
                  <a:cubicBezTo>
                    <a:pt x="541" y="372"/>
                    <a:pt x="537" y="373"/>
                    <a:pt x="534" y="373"/>
                  </a:cubicBezTo>
                  <a:cubicBezTo>
                    <a:pt x="530" y="373"/>
                    <a:pt x="526" y="372"/>
                    <a:pt x="523" y="369"/>
                  </a:cubicBezTo>
                  <a:cubicBezTo>
                    <a:pt x="518" y="363"/>
                    <a:pt x="518" y="354"/>
                    <a:pt x="523" y="348"/>
                  </a:cubicBezTo>
                  <a:lnTo>
                    <a:pt x="645" y="227"/>
                  </a:lnTo>
                  <a:cubicBezTo>
                    <a:pt x="650" y="221"/>
                    <a:pt x="659" y="221"/>
                    <a:pt x="665" y="227"/>
                  </a:cubicBezTo>
                  <a:close/>
                  <a:moveTo>
                    <a:pt x="770" y="353"/>
                  </a:moveTo>
                  <a:lnTo>
                    <a:pt x="640" y="482"/>
                  </a:lnTo>
                  <a:lnTo>
                    <a:pt x="341" y="614"/>
                  </a:lnTo>
                  <a:lnTo>
                    <a:pt x="473" y="315"/>
                  </a:lnTo>
                  <a:lnTo>
                    <a:pt x="603" y="185"/>
                  </a:lnTo>
                  <a:cubicBezTo>
                    <a:pt x="609" y="180"/>
                    <a:pt x="618" y="180"/>
                    <a:pt x="623" y="185"/>
                  </a:cubicBezTo>
                  <a:cubicBezTo>
                    <a:pt x="629" y="191"/>
                    <a:pt x="629" y="200"/>
                    <a:pt x="623" y="206"/>
                  </a:cubicBezTo>
                  <a:lnTo>
                    <a:pt x="497" y="332"/>
                  </a:lnTo>
                  <a:lnTo>
                    <a:pt x="419" y="509"/>
                  </a:lnTo>
                  <a:lnTo>
                    <a:pt x="447" y="536"/>
                  </a:lnTo>
                  <a:lnTo>
                    <a:pt x="624" y="458"/>
                  </a:lnTo>
                  <a:lnTo>
                    <a:pt x="750" y="332"/>
                  </a:lnTo>
                  <a:cubicBezTo>
                    <a:pt x="755" y="326"/>
                    <a:pt x="764" y="326"/>
                    <a:pt x="770" y="332"/>
                  </a:cubicBezTo>
                  <a:cubicBezTo>
                    <a:pt x="776" y="338"/>
                    <a:pt x="776" y="347"/>
                    <a:pt x="770" y="353"/>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dirty="0"/>
            </a:p>
          </p:txBody>
        </p:sp>
      </p:grpSp>
      <p:grpSp>
        <p:nvGrpSpPr>
          <p:cNvPr id="51" name="组合 50"/>
          <p:cNvGrpSpPr/>
          <p:nvPr/>
        </p:nvGrpSpPr>
        <p:grpSpPr>
          <a:xfrm>
            <a:off x="1223963" y="1846421"/>
            <a:ext cx="6853714" cy="1454468"/>
            <a:chOff x="3607974" y="1481843"/>
            <a:chExt cx="2488026" cy="1679540"/>
          </a:xfrm>
        </p:grpSpPr>
        <p:sp>
          <p:nvSpPr>
            <p:cNvPr id="52" name="矩形 51"/>
            <p:cNvSpPr/>
            <p:nvPr/>
          </p:nvSpPr>
          <p:spPr>
            <a:xfrm>
              <a:off x="3607974" y="1793384"/>
              <a:ext cx="2488026" cy="136799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3" name="圆角矩形 19"/>
            <p:cNvSpPr/>
            <p:nvPr/>
          </p:nvSpPr>
          <p:spPr>
            <a:xfrm>
              <a:off x="3607974" y="1481843"/>
              <a:ext cx="589889" cy="39499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chemeClr val="bg1"/>
                  </a:solidFill>
                  <a:cs typeface="+mn-ea"/>
                  <a:sym typeface="+mn-lt"/>
                </a:rPr>
                <a:t>区别：</a:t>
              </a:r>
              <a:endParaRPr lang="zh-CN" altLang="en-US" sz="2100" b="1" dirty="0">
                <a:solidFill>
                  <a:schemeClr val="bg1"/>
                </a:solidFill>
                <a:cs typeface="+mn-ea"/>
                <a:sym typeface="+mn-lt"/>
              </a:endParaRPr>
            </a:p>
          </p:txBody>
        </p:sp>
        <p:sp>
          <p:nvSpPr>
            <p:cNvPr id="54" name="文本框 53"/>
            <p:cNvSpPr txBox="1"/>
            <p:nvPr/>
          </p:nvSpPr>
          <p:spPr>
            <a:xfrm>
              <a:off x="3803620" y="2113498"/>
              <a:ext cx="2232000" cy="925379"/>
            </a:xfrm>
            <a:prstGeom prst="rect">
              <a:avLst/>
            </a:prstGeom>
            <a:noFill/>
          </p:spPr>
          <p:txBody>
            <a:bodyPr wrap="square" rtlCol="0">
              <a:spAutoFit/>
            </a:bodyPr>
            <a:lstStyle/>
            <a:p>
              <a:pPr marL="342900" indent="-342900">
                <a:spcBef>
                  <a:spcPct val="20000"/>
                </a:spcBef>
                <a:buSzTx/>
                <a:buFont typeface="Wingdings" panose="05000000000000000000" pitchFamily="2" charset="2"/>
              </a:pPr>
              <a:r>
                <a:rPr lang="zh-CN" altLang="en-US" sz="2100" dirty="0">
                  <a:latin typeface="+mn-ea"/>
                </a:rPr>
                <a:t>旧：丧权辱国的屈辱外交；</a:t>
              </a:r>
              <a:endParaRPr lang="en-US" altLang="zh-CN" sz="2100" dirty="0">
                <a:latin typeface="+mn-ea"/>
              </a:endParaRPr>
            </a:p>
            <a:p>
              <a:pPr marL="342900" indent="-342900">
                <a:spcBef>
                  <a:spcPct val="20000"/>
                </a:spcBef>
                <a:buSzTx/>
                <a:buFont typeface="Wingdings" panose="05000000000000000000" pitchFamily="2" charset="2"/>
              </a:pPr>
              <a:r>
                <a:rPr lang="zh-CN" altLang="en-US" sz="2100" dirty="0">
                  <a:latin typeface="+mn-ea"/>
                </a:rPr>
                <a:t>新：独立自主的和平外交。</a:t>
              </a:r>
              <a:endParaRPr lang="zh-CN" altLang="en-US" sz="2100" dirty="0">
                <a:latin typeface="+mn-ea"/>
              </a:endParaRPr>
            </a:p>
          </p:txBody>
        </p:sp>
      </p:grpSp>
      <p:cxnSp>
        <p:nvCxnSpPr>
          <p:cNvPr id="5" name="直接连接符 4"/>
          <p:cNvCxnSpPr/>
          <p:nvPr/>
        </p:nvCxnSpPr>
        <p:spPr>
          <a:xfrm flipV="1">
            <a:off x="2741295" y="1781175"/>
            <a:ext cx="5962174" cy="20003"/>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791433" y="1112204"/>
            <a:ext cx="6355080" cy="645160"/>
          </a:xfrm>
          <a:prstGeom prst="rect">
            <a:avLst/>
          </a:prstGeom>
          <a:noFill/>
        </p:spPr>
        <p:txBody>
          <a:bodyPr wrap="none" rtlCol="0">
            <a:spAutoFit/>
          </a:bodyPr>
          <a:lstStyle/>
          <a:p>
            <a:r>
              <a:rPr lang="zh-CN" altLang="en-US" dirty="0">
                <a:solidFill>
                  <a:srgbClr val="FF0000"/>
                </a:solidFill>
                <a:latin typeface="+mj-ea"/>
                <a:ea typeface="+mj-ea"/>
              </a:rPr>
              <a:t>中国的外交经历了由“跪”到“站”的变化，</a:t>
            </a:r>
            <a:endParaRPr lang="en-US" altLang="zh-CN" dirty="0">
              <a:solidFill>
                <a:srgbClr val="FF0000"/>
              </a:solidFill>
              <a:latin typeface="+mj-ea"/>
              <a:ea typeface="+mj-ea"/>
            </a:endParaRPr>
          </a:p>
          <a:p>
            <a:r>
              <a:rPr lang="zh-CN" altLang="en-US" dirty="0">
                <a:solidFill>
                  <a:srgbClr val="FF0000"/>
                </a:solidFill>
                <a:latin typeface="+mj-ea"/>
                <a:ea typeface="+mj-ea"/>
              </a:rPr>
              <a:t>新、旧中国外交政策有何</a:t>
            </a:r>
            <a:r>
              <a:rPr lang="zh-CN" altLang="en-US" dirty="0">
                <a:solidFill>
                  <a:srgbClr val="0070C0"/>
                </a:solidFill>
                <a:latin typeface="+mj-ea"/>
                <a:ea typeface="+mj-ea"/>
              </a:rPr>
              <a:t>本质</a:t>
            </a:r>
            <a:r>
              <a:rPr lang="zh-CN" altLang="en-US" dirty="0">
                <a:solidFill>
                  <a:srgbClr val="FF0000"/>
                </a:solidFill>
                <a:latin typeface="+mj-ea"/>
                <a:ea typeface="+mj-ea"/>
              </a:rPr>
              <a:t>区别？从中你能得出什么</a:t>
            </a:r>
            <a:r>
              <a:rPr lang="zh-CN" altLang="en-US" dirty="0">
                <a:solidFill>
                  <a:srgbClr val="0070C0"/>
                </a:solidFill>
                <a:latin typeface="+mj-ea"/>
                <a:ea typeface="+mj-ea"/>
              </a:rPr>
              <a:t>认识</a:t>
            </a:r>
            <a:r>
              <a:rPr lang="zh-CN" altLang="en-US" dirty="0">
                <a:solidFill>
                  <a:srgbClr val="FF0000"/>
                </a:solidFill>
                <a:latin typeface="+mj-ea"/>
                <a:ea typeface="+mj-ea"/>
              </a:rPr>
              <a:t>？</a:t>
            </a:r>
            <a:endParaRPr lang="zh-CN" altLang="en-US" dirty="0">
              <a:solidFill>
                <a:srgbClr val="FF0000"/>
              </a:solidFill>
              <a:latin typeface="+mj-ea"/>
              <a:ea typeface="+mj-ea"/>
            </a:endParaRPr>
          </a:p>
        </p:txBody>
      </p:sp>
      <p:grpSp>
        <p:nvGrpSpPr>
          <p:cNvPr id="21" name="组合 20"/>
          <p:cNvGrpSpPr/>
          <p:nvPr/>
        </p:nvGrpSpPr>
        <p:grpSpPr>
          <a:xfrm>
            <a:off x="1224439" y="3513296"/>
            <a:ext cx="6928009" cy="2352821"/>
            <a:chOff x="3607974" y="1598029"/>
            <a:chExt cx="2488026" cy="1684552"/>
          </a:xfrm>
        </p:grpSpPr>
        <p:sp>
          <p:nvSpPr>
            <p:cNvPr id="22" name="矩形 21"/>
            <p:cNvSpPr/>
            <p:nvPr/>
          </p:nvSpPr>
          <p:spPr>
            <a:xfrm>
              <a:off x="3607974" y="1793411"/>
              <a:ext cx="2488026" cy="147372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3" name="圆角矩形 19"/>
            <p:cNvSpPr/>
            <p:nvPr/>
          </p:nvSpPr>
          <p:spPr>
            <a:xfrm>
              <a:off x="3607974" y="1598029"/>
              <a:ext cx="589889" cy="2788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chemeClr val="bg1"/>
                  </a:solidFill>
                  <a:cs typeface="+mn-ea"/>
                  <a:sym typeface="+mn-lt"/>
                </a:rPr>
                <a:t>认识：</a:t>
              </a:r>
              <a:endParaRPr lang="zh-CN" altLang="en-US" sz="2100" b="1" dirty="0">
                <a:solidFill>
                  <a:schemeClr val="bg1"/>
                </a:solidFill>
                <a:cs typeface="+mn-ea"/>
                <a:sym typeface="+mn-lt"/>
              </a:endParaRPr>
            </a:p>
          </p:txBody>
        </p:sp>
        <p:sp>
          <p:nvSpPr>
            <p:cNvPr id="24" name="文本框 23"/>
            <p:cNvSpPr txBox="1"/>
            <p:nvPr/>
          </p:nvSpPr>
          <p:spPr>
            <a:xfrm>
              <a:off x="3803620" y="1876829"/>
              <a:ext cx="2232000" cy="1405752"/>
            </a:xfrm>
            <a:prstGeom prst="rect">
              <a:avLst/>
            </a:prstGeom>
            <a:noFill/>
          </p:spPr>
          <p:txBody>
            <a:bodyPr wrap="square" rtlCol="0">
              <a:spAutoFit/>
            </a:bodyPr>
            <a:lstStyle/>
            <a:p>
              <a:pPr marL="342900" indent="-342900">
                <a:spcBef>
                  <a:spcPct val="20000"/>
                </a:spcBef>
                <a:buSzTx/>
                <a:buFont typeface="Wingdings" panose="05000000000000000000" pitchFamily="2" charset="2"/>
              </a:pPr>
              <a:r>
                <a:rPr lang="en-US" altLang="zh-CN" sz="2100" dirty="0">
                  <a:latin typeface="+mn-ea"/>
                </a:rPr>
                <a:t>1.</a:t>
              </a:r>
              <a:r>
                <a:rPr lang="zh-CN" altLang="en-US" sz="2100" dirty="0">
                  <a:latin typeface="+mn-ea"/>
                </a:rPr>
                <a:t>落后就要挨打；弱国无外交；</a:t>
              </a:r>
              <a:endParaRPr lang="zh-CN" altLang="en-US" sz="2100" dirty="0">
                <a:latin typeface="+mn-ea"/>
              </a:endParaRPr>
            </a:p>
            <a:p>
              <a:pPr marL="342900" indent="-342900">
                <a:spcBef>
                  <a:spcPct val="20000"/>
                </a:spcBef>
                <a:buSzTx/>
                <a:buFont typeface="Wingdings" panose="05000000000000000000" pitchFamily="2" charset="2"/>
              </a:pPr>
              <a:r>
                <a:rPr lang="en-US" altLang="zh-CN" sz="2100" dirty="0">
                  <a:latin typeface="+mn-ea"/>
                </a:rPr>
                <a:t>2.</a:t>
              </a:r>
              <a:r>
                <a:rPr lang="zh-CN" altLang="en-US" sz="2100" dirty="0">
                  <a:latin typeface="+mn-ea"/>
                </a:rPr>
                <a:t>政治腐败，经济落后必然导致外交失败；</a:t>
              </a:r>
              <a:endParaRPr lang="zh-CN" altLang="en-US" sz="2100" dirty="0">
                <a:latin typeface="+mn-ea"/>
              </a:endParaRPr>
            </a:p>
            <a:p>
              <a:pPr marL="342900" indent="-342900">
                <a:spcBef>
                  <a:spcPct val="20000"/>
                </a:spcBef>
                <a:buSzTx/>
                <a:buFont typeface="Wingdings" panose="05000000000000000000" pitchFamily="2" charset="2"/>
              </a:pPr>
              <a:r>
                <a:rPr lang="en-US" altLang="zh-CN" sz="2100" dirty="0">
                  <a:latin typeface="+mn-ea"/>
                </a:rPr>
                <a:t>3.</a:t>
              </a:r>
              <a:r>
                <a:rPr lang="zh-CN" altLang="en-US" sz="2100" dirty="0">
                  <a:solidFill>
                    <a:srgbClr val="FF0000"/>
                  </a:solidFill>
                  <a:latin typeface="+mn-ea"/>
                </a:rPr>
                <a:t>综合国力决定国际地位；</a:t>
              </a:r>
              <a:endParaRPr lang="zh-CN" altLang="en-US" sz="2100" dirty="0">
                <a:solidFill>
                  <a:srgbClr val="FF0000"/>
                </a:solidFill>
                <a:latin typeface="+mn-ea"/>
              </a:endParaRPr>
            </a:p>
            <a:p>
              <a:pPr marL="342900" indent="-342900">
                <a:spcBef>
                  <a:spcPct val="20000"/>
                </a:spcBef>
                <a:buSzTx/>
                <a:buFont typeface="Wingdings" panose="05000000000000000000" pitchFamily="2" charset="2"/>
              </a:pPr>
              <a:r>
                <a:rPr lang="en-US" altLang="zh-CN" sz="2100" dirty="0">
                  <a:latin typeface="+mn-ea"/>
                </a:rPr>
                <a:t>4.</a:t>
              </a:r>
              <a:r>
                <a:rPr lang="zh-CN" altLang="en-US" sz="2100" dirty="0">
                  <a:solidFill>
                    <a:srgbClr val="FF0000"/>
                  </a:solidFill>
                  <a:latin typeface="+mn-ea"/>
                </a:rPr>
                <a:t>国家利益</a:t>
              </a:r>
              <a:r>
                <a:rPr lang="zh-CN" altLang="en-US" sz="2100" dirty="0">
                  <a:latin typeface="+mn-ea"/>
                </a:rPr>
                <a:t>决定外交政策；</a:t>
              </a:r>
              <a:endParaRPr lang="zh-CN" altLang="en-US" sz="2100" dirty="0">
                <a:solidFill>
                  <a:srgbClr val="0066CC"/>
                </a:solidFill>
                <a:latin typeface="+mn-ea"/>
              </a:endParaRPr>
            </a:p>
            <a:p>
              <a:pPr marL="342900" indent="-342900">
                <a:spcBef>
                  <a:spcPct val="20000"/>
                </a:spcBef>
                <a:buSzTx/>
                <a:buFont typeface="Wingdings" panose="05000000000000000000" pitchFamily="2" charset="2"/>
              </a:pPr>
              <a:r>
                <a:rPr lang="en-US" altLang="zh-CN" sz="2100" dirty="0">
                  <a:latin typeface="+mn-ea"/>
                </a:rPr>
                <a:t>5.</a:t>
              </a:r>
              <a:r>
                <a:rPr lang="zh-CN" altLang="en-US" sz="2100" dirty="0">
                  <a:latin typeface="+mn-ea"/>
                </a:rPr>
                <a:t>只有中共才能制定正确的外交方针；</a:t>
              </a:r>
              <a:endParaRPr lang="zh-CN" altLang="en-US" sz="2100" dirty="0">
                <a:latin typeface="+mn-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p:tgtEl>
                                          <p:spTgt spid="51"/>
                                        </p:tgtEl>
                                        <p:attrNameLst>
                                          <p:attrName>ppt_y</p:attrName>
                                        </p:attrNameLst>
                                      </p:cBhvr>
                                      <p:tavLst>
                                        <p:tav tm="0">
                                          <p:val>
                                            <p:strVal val="#ppt_y+#ppt_h*1.125000"/>
                                          </p:val>
                                        </p:tav>
                                        <p:tav tm="100000">
                                          <p:val>
                                            <p:strVal val="#ppt_y"/>
                                          </p:val>
                                        </p:tav>
                                      </p:tavLst>
                                    </p:anim>
                                    <p:animEffect transition="in" filter="wipe(up)">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p:tgtEl>
                                          <p:spTgt spid="21"/>
                                        </p:tgtEl>
                                        <p:attrNameLst>
                                          <p:attrName>ppt_y</p:attrName>
                                        </p:attrNameLst>
                                      </p:cBhvr>
                                      <p:tavLst>
                                        <p:tav tm="0">
                                          <p:val>
                                            <p:strVal val="#ppt_y+#ppt_h*1.125000"/>
                                          </p:val>
                                        </p:tav>
                                        <p:tav tm="100000">
                                          <p:val>
                                            <p:strVal val="#ppt_y"/>
                                          </p:val>
                                        </p:tav>
                                      </p:tavLst>
                                    </p:anim>
                                    <p:animEffect transition="in" filter="wipe(up)">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62627" y="3133004"/>
            <a:ext cx="4943475" cy="645160"/>
          </a:xfrm>
          <a:prstGeom prst="rect">
            <a:avLst/>
          </a:prstGeom>
          <a:noFill/>
        </p:spPr>
        <p:txBody>
          <a:bodyPr wrap="none" rtlCol="0">
            <a:spAutoFit/>
          </a:bodyPr>
          <a:lstStyle/>
          <a:p>
            <a:pPr algn="ctr"/>
            <a:r>
              <a:rPr lang="en-US" altLang="zh-CN" sz="3600" dirty="0">
                <a:solidFill>
                  <a:schemeClr val="accent1"/>
                </a:solidFill>
                <a:latin typeface="华文行楷" panose="02010800040101010101" pitchFamily="2" charset="-122"/>
                <a:ea typeface="华文行楷" panose="02010800040101010101" pitchFamily="2" charset="-122"/>
                <a:cs typeface="+mn-ea"/>
                <a:sym typeface="+mn-lt"/>
              </a:rPr>
              <a:t>17.</a:t>
            </a:r>
            <a:r>
              <a:rPr lang="zh-CN" sz="3600" dirty="0">
                <a:solidFill>
                  <a:schemeClr val="accent1"/>
                </a:solidFill>
                <a:latin typeface="华文行楷" panose="02010800040101010101" pitchFamily="2" charset="-122"/>
                <a:ea typeface="华文行楷" panose="02010800040101010101" pitchFamily="2" charset="-122"/>
                <a:cs typeface="+mn-ea"/>
                <a:sym typeface="+mn-lt"/>
              </a:rPr>
              <a:t>中国外交事业的发展</a:t>
            </a:r>
            <a:endParaRPr lang="zh-CN" sz="3600" dirty="0">
              <a:solidFill>
                <a:schemeClr val="accent1"/>
              </a:solidFill>
              <a:latin typeface="华文行楷" panose="02010800040101010101" pitchFamily="2" charset="-122"/>
              <a:ea typeface="华文行楷" panose="02010800040101010101" pitchFamily="2" charset="-122"/>
              <a:cs typeface="+mn-ea"/>
              <a:sym typeface="+mn-lt"/>
            </a:endParaRPr>
          </a:p>
        </p:txBody>
      </p:sp>
      <p:pic>
        <p:nvPicPr>
          <p:cNvPr id="3" name="图片 2"/>
          <p:cNvPicPr>
            <a:picLocks noChangeAspect="1"/>
          </p:cNvPicPr>
          <p:nvPr/>
        </p:nvPicPr>
        <p:blipFill>
          <a:blip r:embed="rId1" cstate="print">
            <a:duotone>
              <a:schemeClr val="accent1">
                <a:shade val="45000"/>
                <a:satMod val="135000"/>
              </a:schemeClr>
              <a:prstClr val="white"/>
            </a:duotone>
          </a:blip>
          <a:stretch>
            <a:fillRect/>
          </a:stretch>
        </p:blipFill>
        <p:spPr>
          <a:xfrm rot="947669">
            <a:off x="8958632" y="3780703"/>
            <a:ext cx="219138" cy="231397"/>
          </a:xfrm>
          <a:prstGeom prst="rect">
            <a:avLst/>
          </a:prstGeom>
        </p:spPr>
      </p:pic>
      <p:pic>
        <p:nvPicPr>
          <p:cNvPr id="4" name="图片 3"/>
          <p:cNvPicPr>
            <a:picLocks noChangeAspect="1"/>
          </p:cNvPicPr>
          <p:nvPr/>
        </p:nvPicPr>
        <p:blipFill>
          <a:blip r:embed="rId2" cstate="print"/>
          <a:stretch>
            <a:fillRect/>
          </a:stretch>
        </p:blipFill>
        <p:spPr>
          <a:xfrm rot="1005086">
            <a:off x="8086658" y="3218349"/>
            <a:ext cx="732230" cy="892923"/>
          </a:xfrm>
          <a:prstGeom prst="rect">
            <a:avLst/>
          </a:prstGeom>
        </p:spPr>
      </p:pic>
      <p:pic>
        <p:nvPicPr>
          <p:cNvPr id="6" name="图片 5"/>
          <p:cNvPicPr>
            <a:picLocks noChangeAspect="1"/>
          </p:cNvPicPr>
          <p:nvPr/>
        </p:nvPicPr>
        <p:blipFill>
          <a:blip r:embed="rId3" cstate="print">
            <a:duotone>
              <a:schemeClr val="accent1">
                <a:shade val="45000"/>
                <a:satMod val="135000"/>
              </a:schemeClr>
              <a:prstClr val="white"/>
            </a:duotone>
          </a:blip>
          <a:stretch>
            <a:fillRect/>
          </a:stretch>
        </p:blipFill>
        <p:spPr>
          <a:xfrm rot="335105">
            <a:off x="7494728" y="3457628"/>
            <a:ext cx="369353" cy="451814"/>
          </a:xfrm>
          <a:prstGeom prst="rect">
            <a:avLst/>
          </a:prstGeom>
        </p:spPr>
      </p:pic>
      <p:pic>
        <p:nvPicPr>
          <p:cNvPr id="8" name="图片 7"/>
          <p:cNvPicPr>
            <a:picLocks noChangeAspect="1"/>
          </p:cNvPicPr>
          <p:nvPr/>
        </p:nvPicPr>
        <p:blipFill>
          <a:blip r:embed="rId4" cstate="print">
            <a:duotone>
              <a:schemeClr val="accent1">
                <a:shade val="45000"/>
                <a:satMod val="135000"/>
              </a:schemeClr>
              <a:prstClr val="white"/>
            </a:duotone>
          </a:blip>
          <a:stretch>
            <a:fillRect/>
          </a:stretch>
        </p:blipFill>
        <p:spPr>
          <a:xfrm rot="1408211">
            <a:off x="8272952" y="3653559"/>
            <a:ext cx="144692" cy="175609"/>
          </a:xfrm>
          <a:prstGeom prst="rect">
            <a:avLst/>
          </a:prstGeom>
        </p:spPr>
      </p:pic>
      <p:sp>
        <p:nvSpPr>
          <p:cNvPr id="5" name="文本框 4"/>
          <p:cNvSpPr txBox="1"/>
          <p:nvPr/>
        </p:nvSpPr>
        <p:spPr>
          <a:xfrm>
            <a:off x="-858390" y="2556742"/>
            <a:ext cx="6492983" cy="553085"/>
          </a:xfrm>
          <a:prstGeom prst="rect">
            <a:avLst/>
          </a:prstGeom>
          <a:noFill/>
        </p:spPr>
        <p:txBody>
          <a:bodyPr wrap="square" rtlCol="0">
            <a:spAutoFit/>
          </a:bodyPr>
          <a:lstStyle/>
          <a:p>
            <a:pPr algn="ctr"/>
            <a:r>
              <a:rPr lang="zh-CN" sz="3000" dirty="0">
                <a:gradFill>
                  <a:gsLst>
                    <a:gs pos="89000">
                      <a:srgbClr val="A70F08"/>
                    </a:gs>
                    <a:gs pos="63000">
                      <a:srgbClr val="DA2F34"/>
                    </a:gs>
                    <a:gs pos="45000">
                      <a:srgbClr val="DA2F34"/>
                    </a:gs>
                    <a:gs pos="17000">
                      <a:srgbClr val="A70F08"/>
                    </a:gs>
                  </a:gsLst>
                  <a:lin ang="4800000" scaled="0"/>
                </a:gradFill>
                <a:latin typeface="华文行楷" panose="02010800040101010101" pitchFamily="2" charset="-122"/>
                <a:ea typeface="华文行楷" panose="02010800040101010101" pitchFamily="2" charset="-122"/>
                <a:cs typeface="+mn-ea"/>
                <a:sym typeface="+mn-lt"/>
              </a:rPr>
              <a:t>从</a:t>
            </a:r>
            <a:r>
              <a:rPr lang="en-US" altLang="zh-CN" sz="3000" dirty="0">
                <a:gradFill>
                  <a:gsLst>
                    <a:gs pos="89000">
                      <a:srgbClr val="A70F08"/>
                    </a:gs>
                    <a:gs pos="63000">
                      <a:srgbClr val="DA2F34"/>
                    </a:gs>
                    <a:gs pos="45000">
                      <a:srgbClr val="DA2F34"/>
                    </a:gs>
                    <a:gs pos="17000">
                      <a:srgbClr val="A70F08"/>
                    </a:gs>
                  </a:gsLst>
                  <a:lin ang="4800000" scaled="0"/>
                </a:gradFill>
                <a:latin typeface="华文行楷" panose="02010800040101010101" pitchFamily="2" charset="-122"/>
                <a:ea typeface="华文行楷" panose="02010800040101010101" pitchFamily="2" charset="-122"/>
                <a:cs typeface="+mn-ea"/>
                <a:sym typeface="+mn-lt"/>
              </a:rPr>
              <a:t>“</a:t>
            </a:r>
            <a:r>
              <a:rPr lang="zh-CN" sz="3000" dirty="0">
                <a:gradFill>
                  <a:gsLst>
                    <a:gs pos="89000">
                      <a:srgbClr val="A70F08"/>
                    </a:gs>
                    <a:gs pos="63000">
                      <a:srgbClr val="DA2F34"/>
                    </a:gs>
                    <a:gs pos="45000">
                      <a:srgbClr val="DA2F34"/>
                    </a:gs>
                    <a:gs pos="17000">
                      <a:srgbClr val="A70F08"/>
                    </a:gs>
                  </a:gsLst>
                  <a:lin ang="4800000" scaled="0"/>
                </a:gradFill>
                <a:latin typeface="华文行楷" panose="02010800040101010101" pitchFamily="2" charset="-122"/>
                <a:ea typeface="华文行楷" panose="02010800040101010101" pitchFamily="2" charset="-122"/>
                <a:cs typeface="+mn-ea"/>
                <a:sym typeface="+mn-lt"/>
              </a:rPr>
              <a:t>中美关系</a:t>
            </a:r>
            <a:r>
              <a:rPr lang="en-US" altLang="zh-CN" sz="3000" dirty="0">
                <a:gradFill>
                  <a:gsLst>
                    <a:gs pos="89000">
                      <a:srgbClr val="A70F08"/>
                    </a:gs>
                    <a:gs pos="63000">
                      <a:srgbClr val="DA2F34"/>
                    </a:gs>
                    <a:gs pos="45000">
                      <a:srgbClr val="DA2F34"/>
                    </a:gs>
                    <a:gs pos="17000">
                      <a:srgbClr val="A70F08"/>
                    </a:gs>
                  </a:gsLst>
                  <a:lin ang="4800000" scaled="0"/>
                </a:gradFill>
                <a:latin typeface="华文行楷" panose="02010800040101010101" pitchFamily="2" charset="-122"/>
                <a:ea typeface="华文行楷" panose="02010800040101010101" pitchFamily="2" charset="-122"/>
                <a:cs typeface="+mn-ea"/>
                <a:sym typeface="+mn-lt"/>
              </a:rPr>
              <a:t>”</a:t>
            </a:r>
            <a:r>
              <a:rPr lang="zh-CN" sz="3000" dirty="0">
                <a:gradFill>
                  <a:gsLst>
                    <a:gs pos="89000">
                      <a:srgbClr val="A70F08"/>
                    </a:gs>
                    <a:gs pos="63000">
                      <a:srgbClr val="DA2F34"/>
                    </a:gs>
                    <a:gs pos="45000">
                      <a:srgbClr val="DA2F34"/>
                    </a:gs>
                    <a:gs pos="17000">
                      <a:srgbClr val="A70F08"/>
                    </a:gs>
                  </a:gsLst>
                  <a:lin ang="4800000" scaled="0"/>
                </a:gradFill>
                <a:latin typeface="华文行楷" panose="02010800040101010101" pitchFamily="2" charset="-122"/>
                <a:ea typeface="华文行楷" panose="02010800040101010101" pitchFamily="2" charset="-122"/>
                <a:cs typeface="+mn-ea"/>
                <a:sym typeface="+mn-lt"/>
              </a:rPr>
              <a:t>看</a:t>
            </a:r>
            <a:r>
              <a:rPr lang="en-US" altLang="zh-CN" sz="3000" dirty="0">
                <a:gradFill>
                  <a:gsLst>
                    <a:gs pos="89000">
                      <a:srgbClr val="A70F08"/>
                    </a:gs>
                    <a:gs pos="63000">
                      <a:srgbClr val="DA2F34"/>
                    </a:gs>
                    <a:gs pos="45000">
                      <a:srgbClr val="DA2F34"/>
                    </a:gs>
                    <a:gs pos="17000">
                      <a:srgbClr val="A70F08"/>
                    </a:gs>
                  </a:gsLst>
                  <a:lin ang="4800000" scaled="0"/>
                </a:gradFill>
                <a:latin typeface="华文行楷" panose="02010800040101010101" pitchFamily="2" charset="-122"/>
                <a:ea typeface="华文行楷" panose="02010800040101010101" pitchFamily="2" charset="-122"/>
                <a:cs typeface="+mn-ea"/>
                <a:sym typeface="+mn-lt"/>
              </a:rPr>
              <a:t>——</a:t>
            </a:r>
            <a:r>
              <a:rPr lang="zh-CN" altLang="en-US" sz="3000" dirty="0">
                <a:gradFill>
                  <a:gsLst>
                    <a:gs pos="89000">
                      <a:srgbClr val="A70F08"/>
                    </a:gs>
                    <a:gs pos="63000">
                      <a:srgbClr val="DA2F34"/>
                    </a:gs>
                    <a:gs pos="45000">
                      <a:srgbClr val="DA2F34"/>
                    </a:gs>
                    <a:gs pos="17000">
                      <a:srgbClr val="A70F08"/>
                    </a:gs>
                  </a:gsLst>
                  <a:lin ang="4800000" scaled="0"/>
                </a:gradFill>
                <a:latin typeface="华文行楷" panose="02010800040101010101" pitchFamily="2" charset="-122"/>
                <a:ea typeface="华文行楷" panose="02010800040101010101" pitchFamily="2" charset="-122"/>
                <a:cs typeface="+mn-ea"/>
                <a:sym typeface="+mn-lt"/>
              </a:rPr>
              <a:t>    </a:t>
            </a:r>
            <a:endParaRPr lang="zh-CN" altLang="en-US" sz="3000" dirty="0">
              <a:gradFill>
                <a:gsLst>
                  <a:gs pos="89000">
                    <a:srgbClr val="A70F08"/>
                  </a:gs>
                  <a:gs pos="63000">
                    <a:srgbClr val="DA2F34"/>
                  </a:gs>
                  <a:gs pos="45000">
                    <a:srgbClr val="DA2F34"/>
                  </a:gs>
                  <a:gs pos="17000">
                    <a:srgbClr val="A70F08"/>
                  </a:gs>
                </a:gsLst>
                <a:lin ang="4800000" scaled="0"/>
              </a:gradFill>
              <a:latin typeface="华文行楷" panose="02010800040101010101" pitchFamily="2" charset="-122"/>
              <a:ea typeface="华文行楷" panose="02010800040101010101" pitchFamily="2" charset="-122"/>
              <a:cs typeface="+mn-ea"/>
              <a:sym typeface="+mn-lt"/>
            </a:endParaRPr>
          </a:p>
        </p:txBody>
      </p:sp>
      <p:cxnSp>
        <p:nvCxnSpPr>
          <p:cNvPr id="16" name="直接连接符 15"/>
          <p:cNvCxnSpPr/>
          <p:nvPr/>
        </p:nvCxnSpPr>
        <p:spPr>
          <a:xfrm>
            <a:off x="413147" y="1281793"/>
            <a:ext cx="441602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13147" y="992390"/>
            <a:ext cx="3868420" cy="275590"/>
          </a:xfrm>
          <a:prstGeom prst="rect">
            <a:avLst/>
          </a:prstGeom>
          <a:noFill/>
        </p:spPr>
        <p:txBody>
          <a:bodyPr wrap="none" rtlCol="0">
            <a:spAutoFit/>
          </a:bodyPr>
          <a:lstStyle/>
          <a:p>
            <a:r>
              <a:rPr lang="zh-CN" altLang="en-US" sz="1200" dirty="0">
                <a:solidFill>
                  <a:srgbClr val="FF0000"/>
                </a:solidFill>
                <a:latin typeface="+mn-ea"/>
                <a:cs typeface="幼圆" panose="02010509060101010101" pitchFamily="49" charset="-122"/>
              </a:rPr>
              <a:t>部编人教版八年级下册   第五单元 国防建设与外交成就</a:t>
            </a:r>
            <a:endParaRPr lang="zh-CN" altLang="en-US" sz="1200" dirty="0">
              <a:solidFill>
                <a:srgbClr val="FF0000"/>
              </a:solidFill>
              <a:latin typeface="+mn-ea"/>
              <a:cs typeface="幼圆" panose="02010509060101010101" pitchFamily="49" charset="-122"/>
            </a:endParaRPr>
          </a:p>
        </p:txBody>
      </p:sp>
      <p:sp>
        <p:nvSpPr>
          <p:cNvPr id="9" name="文本框 8"/>
          <p:cNvSpPr txBox="1"/>
          <p:nvPr/>
        </p:nvSpPr>
        <p:spPr>
          <a:xfrm>
            <a:off x="234791" y="1688783"/>
            <a:ext cx="1905000" cy="299085"/>
          </a:xfrm>
          <a:prstGeom prst="rect">
            <a:avLst/>
          </a:prstGeom>
          <a:noFill/>
        </p:spPr>
        <p:txBody>
          <a:bodyPr wrap="square" rtlCol="0" anchor="t">
            <a:spAutoFit/>
          </a:bodyPr>
          <a:p>
            <a:r>
              <a:rPr lang="zh-CN" altLang="en-US" sz="1350"/>
              <a:t>1949-1971 敌对期</a:t>
            </a:r>
            <a:endParaRPr lang="zh-CN" altLang="en-US" sz="1350"/>
          </a:p>
        </p:txBody>
      </p:sp>
      <p:sp>
        <p:nvSpPr>
          <p:cNvPr id="26" name="文本框 25"/>
          <p:cNvSpPr txBox="1"/>
          <p:nvPr/>
        </p:nvSpPr>
        <p:spPr>
          <a:xfrm>
            <a:off x="2176463" y="1688783"/>
            <a:ext cx="1905000" cy="299085"/>
          </a:xfrm>
          <a:prstGeom prst="rect">
            <a:avLst/>
          </a:prstGeom>
          <a:noFill/>
        </p:spPr>
        <p:txBody>
          <a:bodyPr wrap="square" rtlCol="0" anchor="t">
            <a:spAutoFit/>
          </a:bodyPr>
          <a:p>
            <a:r>
              <a:rPr lang="zh-CN" altLang="en-US" sz="1350"/>
              <a:t>1971-197</a:t>
            </a:r>
            <a:r>
              <a:rPr lang="en-US" altLang="zh-CN" sz="1350"/>
              <a:t>9</a:t>
            </a:r>
            <a:r>
              <a:rPr lang="zh-CN" altLang="en-US" sz="1350"/>
              <a:t> 缓和期</a:t>
            </a:r>
            <a:endParaRPr lang="zh-CN" altLang="en-US" sz="1350"/>
          </a:p>
        </p:txBody>
      </p:sp>
      <p:sp>
        <p:nvSpPr>
          <p:cNvPr id="27" name="文本框 26"/>
          <p:cNvSpPr txBox="1"/>
          <p:nvPr/>
        </p:nvSpPr>
        <p:spPr>
          <a:xfrm>
            <a:off x="6059805" y="1688306"/>
            <a:ext cx="2758440" cy="299085"/>
          </a:xfrm>
          <a:prstGeom prst="rect">
            <a:avLst/>
          </a:prstGeom>
          <a:noFill/>
        </p:spPr>
        <p:txBody>
          <a:bodyPr wrap="square" rtlCol="0" anchor="t">
            <a:spAutoFit/>
          </a:bodyPr>
          <a:p>
            <a:r>
              <a:rPr lang="zh-CN" altLang="en-US" sz="1350"/>
              <a:t>2016-至今</a:t>
            </a:r>
            <a:r>
              <a:rPr lang="en-US" altLang="zh-CN" sz="1350"/>
              <a:t> </a:t>
            </a:r>
            <a:r>
              <a:rPr lang="zh-CN" altLang="en-US" sz="1350"/>
              <a:t> 对抗？合作？</a:t>
            </a:r>
            <a:endParaRPr lang="zh-CN" altLang="en-US" sz="1350"/>
          </a:p>
        </p:txBody>
      </p:sp>
      <p:sp>
        <p:nvSpPr>
          <p:cNvPr id="28" name="文本框 27"/>
          <p:cNvSpPr txBox="1"/>
          <p:nvPr/>
        </p:nvSpPr>
        <p:spPr>
          <a:xfrm>
            <a:off x="4118134" y="1688306"/>
            <a:ext cx="1905000" cy="299085"/>
          </a:xfrm>
          <a:prstGeom prst="rect">
            <a:avLst/>
          </a:prstGeom>
          <a:noFill/>
        </p:spPr>
        <p:txBody>
          <a:bodyPr wrap="square" rtlCol="0" anchor="t">
            <a:spAutoFit/>
          </a:bodyPr>
          <a:p>
            <a:r>
              <a:rPr lang="zh-CN" altLang="en-US" sz="1350"/>
              <a:t>197</a:t>
            </a:r>
            <a:r>
              <a:rPr lang="en-US" altLang="zh-CN" sz="1350"/>
              <a:t>9</a:t>
            </a:r>
            <a:r>
              <a:rPr lang="zh-CN" altLang="en-US" sz="1350"/>
              <a:t>-2016 交往期</a:t>
            </a:r>
            <a:endParaRPr lang="zh-CN" altLang="en-US" sz="1350"/>
          </a:p>
        </p:txBody>
      </p:sp>
      <p:cxnSp>
        <p:nvCxnSpPr>
          <p:cNvPr id="29" name="直接箭头连接符 28"/>
          <p:cNvCxnSpPr/>
          <p:nvPr/>
        </p:nvCxnSpPr>
        <p:spPr>
          <a:xfrm flipV="1">
            <a:off x="184309" y="2122646"/>
            <a:ext cx="8597265" cy="7620"/>
          </a:xfrm>
          <a:prstGeom prst="straightConnector1">
            <a:avLst/>
          </a:prstGeom>
          <a:ln w="63500" cmpd="sng">
            <a:solidFill>
              <a:schemeClr val="accent1">
                <a:shade val="50000"/>
              </a:schemeClr>
            </a:solidFill>
            <a:prstDash val="solid"/>
            <a:tailEnd type="arrow"/>
          </a:ln>
          <a:effectLst>
            <a:outerShdw blurRad="50800" dist="50800" dir="5400000" sx="1000" sy="1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1085374" y="1972628"/>
            <a:ext cx="7144" cy="142399"/>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3052763" y="1972628"/>
            <a:ext cx="7144" cy="142399"/>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4887754" y="1980248"/>
            <a:ext cx="7144" cy="142399"/>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7014686" y="1987868"/>
            <a:ext cx="7144" cy="142399"/>
          </a:xfrm>
          <a:prstGeom prst="line">
            <a:avLst/>
          </a:prstGeom>
          <a:ln w="34925"/>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6" presetClass="entr" presetSubtype="37" fill="hold" grpId="0" nodeType="withEffect">
                                  <p:stCondLst>
                                    <p:cond delay="80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1000"/>
                                        <p:tgtEl>
                                          <p:spTgt spid="2"/>
                                        </p:tgtEl>
                                      </p:cBhvr>
                                    </p:animEffect>
                                  </p:childTnLst>
                                </p:cTn>
                              </p:par>
                              <p:par>
                                <p:cTn id="18" presetID="2" presetClass="entr" presetSubtype="2" decel="100000" fill="hold" nodeType="withEffect">
                                  <p:stCondLst>
                                    <p:cond delay="8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8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750"/>
                                        <p:tgtEl>
                                          <p:spTgt spid="4"/>
                                        </p:tgtEl>
                                      </p:cBhvr>
                                    </p:animEffect>
                                    <p:anim calcmode="lin" valueType="num">
                                      <p:cBhvr>
                                        <p:cTn id="25" dur="750" fill="hold"/>
                                        <p:tgtEl>
                                          <p:spTgt spid="4"/>
                                        </p:tgtEl>
                                        <p:attrNameLst>
                                          <p:attrName>ppt_x</p:attrName>
                                        </p:attrNameLst>
                                      </p:cBhvr>
                                      <p:tavLst>
                                        <p:tav tm="0">
                                          <p:val>
                                            <p:strVal val="#ppt_x"/>
                                          </p:val>
                                        </p:tav>
                                        <p:tav tm="100000">
                                          <p:val>
                                            <p:strVal val="#ppt_x"/>
                                          </p:val>
                                        </p:tav>
                                      </p:tavLst>
                                    </p:anim>
                                    <p:anim calcmode="lin" valueType="num">
                                      <p:cBhvr>
                                        <p:cTn id="26" dur="750" fill="hold"/>
                                        <p:tgtEl>
                                          <p:spTgt spid="4"/>
                                        </p:tgtEl>
                                        <p:attrNameLst>
                                          <p:attrName>ppt_y</p:attrName>
                                        </p:attrNameLst>
                                      </p:cBhvr>
                                      <p:tavLst>
                                        <p:tav tm="0">
                                          <p:val>
                                            <p:strVal val="#ppt_y-.1"/>
                                          </p:val>
                                        </p:tav>
                                        <p:tav tm="100000">
                                          <p:val>
                                            <p:strVal val="#ppt_y"/>
                                          </p:val>
                                        </p:tav>
                                      </p:tavLst>
                                    </p:anim>
                                  </p:childTnLst>
                                </p:cTn>
                              </p:par>
                              <p:par>
                                <p:cTn id="27" presetID="2" presetClass="entr" presetSubtype="2" decel="100000" fill="hold" nodeType="withEffect">
                                  <p:stCondLst>
                                    <p:cond delay="8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1+#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par>
                                <p:cTn id="31" presetID="2" presetClass="entr" presetSubtype="2" decel="100000" fill="hold" nodeType="withEffect">
                                  <p:stCondLst>
                                    <p:cond delay="8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1+#ppt_w/2"/>
                                          </p:val>
                                        </p:tav>
                                        <p:tav tm="100000">
                                          <p:val>
                                            <p:strVal val="#ppt_x"/>
                                          </p:val>
                                        </p:tav>
                                      </p:tavLst>
                                    </p:anim>
                                    <p:anim calcmode="lin" valueType="num">
                                      <p:cBhvr additive="base">
                                        <p:cTn id="34"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1" y="857251"/>
            <a:ext cx="9144000" cy="5143500"/>
          </a:xfrm>
          <a:prstGeom prst="rect">
            <a:avLst/>
          </a:prstGeom>
          <a:solidFill>
            <a:srgbClr val="FFFF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3629" y="1587431"/>
            <a:ext cx="7821428" cy="4106656"/>
          </a:xfrm>
          <a:prstGeom prst="rect">
            <a:avLst/>
          </a:prstGeom>
        </p:spPr>
      </p:pic>
      <p:sp>
        <p:nvSpPr>
          <p:cNvPr id="2" name="矩形 1"/>
          <p:cNvSpPr/>
          <p:nvPr/>
        </p:nvSpPr>
        <p:spPr>
          <a:xfrm>
            <a:off x="0" y="-635"/>
            <a:ext cx="9144000" cy="6858000"/>
          </a:xfrm>
          <a:prstGeom prst="rect">
            <a:avLst/>
          </a:pr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546735" y="2530575"/>
            <a:ext cx="2779318" cy="461365"/>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a:t>
            </a:r>
            <a:r>
              <a:rPr lang="zh-CN" altLang="en-US" b="1" dirty="0">
                <a:cs typeface="+mn-ea"/>
                <a:sym typeface="+mn-lt"/>
              </a:rPr>
              <a:t>苏）社会主义阵营</a:t>
            </a:r>
            <a:endParaRPr lang="zh-CN" altLang="en-US" b="1" dirty="0">
              <a:cs typeface="+mn-ea"/>
              <a:sym typeface="+mn-lt"/>
            </a:endParaRPr>
          </a:p>
        </p:txBody>
      </p:sp>
      <p:sp>
        <p:nvSpPr>
          <p:cNvPr id="6" name="矩形 5"/>
          <p:cNvSpPr/>
          <p:nvPr/>
        </p:nvSpPr>
        <p:spPr>
          <a:xfrm>
            <a:off x="1546735" y="2999187"/>
            <a:ext cx="773131" cy="51117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62000" rtlCol="0" anchor="ctr"/>
          <a:lstStyle/>
          <a:p>
            <a:r>
              <a:rPr lang="zh-CN" altLang="en-US" sz="1500" dirty="0">
                <a:solidFill>
                  <a:schemeClr val="tx1">
                    <a:lumMod val="75000"/>
                    <a:lumOff val="25000"/>
                  </a:schemeClr>
                </a:solidFill>
                <a:cs typeface="+mn-ea"/>
                <a:sym typeface="+mn-lt"/>
              </a:rPr>
              <a:t>友好</a:t>
            </a:r>
            <a:endParaRPr lang="zh-CN" altLang="en-US" sz="1500" b="1" dirty="0">
              <a:solidFill>
                <a:schemeClr val="tx1">
                  <a:lumMod val="75000"/>
                  <a:lumOff val="25000"/>
                </a:schemeClr>
              </a:solidFill>
            </a:endParaRPr>
          </a:p>
        </p:txBody>
      </p:sp>
      <p:sp>
        <p:nvSpPr>
          <p:cNvPr id="7" name="矩形 6"/>
          <p:cNvSpPr/>
          <p:nvPr/>
        </p:nvSpPr>
        <p:spPr>
          <a:xfrm>
            <a:off x="5764664" y="2527819"/>
            <a:ext cx="2975731" cy="410471"/>
          </a:xfrm>
          <a:prstGeom prst="rect">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a:t>
            </a:r>
            <a:r>
              <a:rPr lang="zh-CN" altLang="en-US" b="1" dirty="0">
                <a:cs typeface="+mn-ea"/>
                <a:sym typeface="+mn-lt"/>
              </a:rPr>
              <a:t>美）资本主义阵营</a:t>
            </a:r>
            <a:endParaRPr lang="zh-CN" altLang="en-US" b="1" dirty="0">
              <a:cs typeface="+mn-ea"/>
              <a:sym typeface="+mn-lt"/>
            </a:endParaRPr>
          </a:p>
        </p:txBody>
      </p:sp>
      <p:sp>
        <p:nvSpPr>
          <p:cNvPr id="8" name="矩形 7"/>
          <p:cNvSpPr/>
          <p:nvPr/>
        </p:nvSpPr>
        <p:spPr>
          <a:xfrm>
            <a:off x="7933279" y="2938290"/>
            <a:ext cx="773131" cy="457457"/>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62000" rtlCol="0" anchor="ctr"/>
          <a:lstStyle/>
          <a:p>
            <a:r>
              <a:rPr lang="zh-CN" altLang="en-US" sz="1500" dirty="0">
                <a:solidFill>
                  <a:schemeClr val="tx1">
                    <a:lumMod val="75000"/>
                    <a:lumOff val="25000"/>
                  </a:schemeClr>
                </a:solidFill>
                <a:cs typeface="+mn-ea"/>
              </a:rPr>
              <a:t>敌视</a:t>
            </a:r>
            <a:endParaRPr lang="zh-CN" altLang="en-US" sz="1500" dirty="0">
              <a:solidFill>
                <a:schemeClr val="tx1">
                  <a:lumMod val="75000"/>
                  <a:lumOff val="25000"/>
                </a:schemeClr>
              </a:solidFill>
              <a:cs typeface="+mn-ea"/>
            </a:endParaRPr>
          </a:p>
        </p:txBody>
      </p:sp>
      <p:cxnSp>
        <p:nvCxnSpPr>
          <p:cNvPr id="9" name="直接箭头连接符 8"/>
          <p:cNvCxnSpPr/>
          <p:nvPr/>
        </p:nvCxnSpPr>
        <p:spPr>
          <a:xfrm>
            <a:off x="4316005" y="2704292"/>
            <a:ext cx="1448660" cy="0"/>
          </a:xfrm>
          <a:prstGeom prst="straightConnector1">
            <a:avLst/>
          </a:prstGeom>
          <a:ln w="889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590286" y="3923186"/>
            <a:ext cx="2519269" cy="524963"/>
          </a:xfrm>
          <a:prstGeom prst="rect">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cs typeface="+mn-ea"/>
                <a:sym typeface="+mn-lt"/>
              </a:rPr>
              <a:t>新兴民族独立国家</a:t>
            </a:r>
            <a:endParaRPr lang="zh-CN" altLang="en-US" b="1" dirty="0">
              <a:cs typeface="+mn-ea"/>
              <a:sym typeface="+mn-lt"/>
            </a:endParaRPr>
          </a:p>
        </p:txBody>
      </p:sp>
      <p:sp>
        <p:nvSpPr>
          <p:cNvPr id="12" name="矩形 11"/>
          <p:cNvSpPr/>
          <p:nvPr/>
        </p:nvSpPr>
        <p:spPr>
          <a:xfrm>
            <a:off x="1590286" y="4441607"/>
            <a:ext cx="802900" cy="473844"/>
          </a:xfrm>
          <a:prstGeom prst="rect">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2000" rtlCol="0" anchor="ctr"/>
          <a:lstStyle/>
          <a:p>
            <a:r>
              <a:rPr lang="zh-CN" altLang="en-US" sz="1500" dirty="0">
                <a:solidFill>
                  <a:schemeClr val="tx1">
                    <a:lumMod val="75000"/>
                    <a:lumOff val="25000"/>
                  </a:schemeClr>
                </a:solidFill>
                <a:cs typeface="+mn-ea"/>
                <a:sym typeface="+mn-lt"/>
              </a:rPr>
              <a:t>中立</a:t>
            </a:r>
            <a:endParaRPr lang="zh-CN" altLang="en-US" sz="1500" dirty="0">
              <a:solidFill>
                <a:schemeClr val="tx1">
                  <a:lumMod val="75000"/>
                  <a:lumOff val="25000"/>
                </a:schemeClr>
              </a:solidFill>
              <a:cs typeface="+mn-ea"/>
            </a:endParaRPr>
          </a:p>
        </p:txBody>
      </p:sp>
      <p:sp>
        <p:nvSpPr>
          <p:cNvPr id="13" name="圆角矩形 26"/>
          <p:cNvSpPr/>
          <p:nvPr/>
        </p:nvSpPr>
        <p:spPr>
          <a:xfrm>
            <a:off x="4397175" y="1231303"/>
            <a:ext cx="4501080" cy="788749"/>
          </a:xfrm>
          <a:prstGeom prst="roundRect">
            <a:avLst>
              <a:gd name="adj" fmla="val 8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4" name="文本框 13"/>
          <p:cNvSpPr txBox="1"/>
          <p:nvPr/>
        </p:nvSpPr>
        <p:spPr>
          <a:xfrm>
            <a:off x="4539403" y="1210064"/>
            <a:ext cx="4166822" cy="783590"/>
          </a:xfrm>
          <a:prstGeom prst="rect">
            <a:avLst/>
          </a:prstGeom>
          <a:noFill/>
        </p:spPr>
        <p:txBody>
          <a:bodyPr wrap="square" rtlCol="0">
            <a:spAutoFit/>
          </a:bodyPr>
          <a:lstStyle/>
          <a:p>
            <a:pPr>
              <a:lnSpc>
                <a:spcPct val="150000"/>
              </a:lnSpc>
            </a:pPr>
            <a:r>
              <a:rPr lang="zh-CN" altLang="en-US" sz="1500" b="1" dirty="0">
                <a:solidFill>
                  <a:schemeClr val="bg1"/>
                </a:solidFill>
                <a:latin typeface="微软雅黑 Light" panose="020B0502040204020203" pitchFamily="34" charset="-122"/>
                <a:ea typeface="微软雅黑 Light" panose="020B0502040204020203" pitchFamily="34" charset="-122"/>
              </a:rPr>
              <a:t>图中分为哪几类国家？关系呈现什么的特点？</a:t>
            </a:r>
            <a:endParaRPr lang="zh-CN" altLang="en-US" sz="1500" b="1" dirty="0">
              <a:solidFill>
                <a:schemeClr val="bg1"/>
              </a:solidFill>
              <a:latin typeface="微软雅黑 Light" panose="020B0502040204020203" pitchFamily="34" charset="-122"/>
              <a:ea typeface="微软雅黑 Light" panose="020B0502040204020203" pitchFamily="34" charset="-122"/>
            </a:endParaRPr>
          </a:p>
          <a:p>
            <a:pPr>
              <a:lnSpc>
                <a:spcPct val="150000"/>
              </a:lnSpc>
            </a:pPr>
            <a:r>
              <a:rPr lang="zh-CN" altLang="en-US" sz="1500" b="1" dirty="0">
                <a:solidFill>
                  <a:schemeClr val="bg1"/>
                </a:solidFill>
                <a:latin typeface="微软雅黑 Light" panose="020B0502040204020203" pitchFamily="34" charset="-122"/>
                <a:ea typeface="微软雅黑 Light" panose="020B0502040204020203" pitchFamily="34" charset="-122"/>
              </a:rPr>
              <a:t>对待我国分别是怎样的态度？我国该怎么做？</a:t>
            </a:r>
            <a:endParaRPr lang="en-US" altLang="zh-CN" sz="1500" b="1" dirty="0">
              <a:solidFill>
                <a:schemeClr val="bg1"/>
              </a:solidFill>
              <a:latin typeface="微软雅黑 Light" panose="020B0502040204020203" pitchFamily="34" charset="-122"/>
              <a:ea typeface="微软雅黑 Light" panose="020B0502040204020203" pitchFamily="34" charset="-122"/>
            </a:endParaRPr>
          </a:p>
        </p:txBody>
      </p:sp>
      <p:sp>
        <p:nvSpPr>
          <p:cNvPr id="15" name="文本框 14"/>
          <p:cNvSpPr txBox="1"/>
          <p:nvPr/>
        </p:nvSpPr>
        <p:spPr>
          <a:xfrm>
            <a:off x="2107406" y="5154454"/>
            <a:ext cx="2042160" cy="645160"/>
          </a:xfrm>
          <a:prstGeom prst="rect">
            <a:avLst/>
          </a:prstGeom>
          <a:noFill/>
        </p:spPr>
        <p:txBody>
          <a:bodyPr wrap="square" rtlCol="0">
            <a:spAutoFit/>
          </a:bodyPr>
          <a:lstStyle/>
          <a:p>
            <a:r>
              <a:rPr lang="zh-CN" altLang="en-US" sz="3600" b="1" dirty="0">
                <a:solidFill>
                  <a:srgbClr val="C00000"/>
                </a:solidFill>
                <a:sym typeface="+mn-ea"/>
              </a:rPr>
              <a:t>中美</a:t>
            </a:r>
            <a:r>
              <a:rPr lang="zh-CN" sz="3600" b="1" dirty="0">
                <a:solidFill>
                  <a:srgbClr val="C00000"/>
                </a:solidFill>
                <a:sym typeface="+mn-ea"/>
              </a:rPr>
              <a:t>关系</a:t>
            </a:r>
            <a:r>
              <a:rPr lang="en-US" altLang="zh-CN" sz="3600" b="1" dirty="0">
                <a:solidFill>
                  <a:srgbClr val="C00000"/>
                </a:solidFill>
                <a:sym typeface="+mn-ea"/>
              </a:rPr>
              <a:t>   </a:t>
            </a:r>
            <a:endParaRPr lang="zh-CN" altLang="en-US" sz="3600" b="1" dirty="0">
              <a:solidFill>
                <a:srgbClr val="C00000"/>
              </a:solidFill>
              <a:sym typeface="+mn-ea"/>
            </a:endParaRPr>
          </a:p>
        </p:txBody>
      </p:sp>
      <p:sp>
        <p:nvSpPr>
          <p:cNvPr id="16" name="文本框 15"/>
          <p:cNvSpPr txBox="1"/>
          <p:nvPr/>
        </p:nvSpPr>
        <p:spPr>
          <a:xfrm>
            <a:off x="4678538" y="3707735"/>
            <a:ext cx="792480" cy="460375"/>
          </a:xfrm>
          <a:prstGeom prst="rect">
            <a:avLst/>
          </a:prstGeom>
          <a:noFill/>
        </p:spPr>
        <p:txBody>
          <a:bodyPr wrap="none" rtlCol="0">
            <a:spAutoFit/>
          </a:bodyPr>
          <a:lstStyle/>
          <a:p>
            <a:r>
              <a:rPr lang="zh-CN" altLang="en-US" sz="2400" dirty="0"/>
              <a:t>突破</a:t>
            </a:r>
            <a:endParaRPr lang="zh-CN" altLang="en-US" sz="1350" dirty="0"/>
          </a:p>
        </p:txBody>
      </p:sp>
      <p:sp>
        <p:nvSpPr>
          <p:cNvPr id="17" name="文本框 16"/>
          <p:cNvSpPr txBox="1"/>
          <p:nvPr/>
        </p:nvSpPr>
        <p:spPr>
          <a:xfrm>
            <a:off x="3674745" y="3061335"/>
            <a:ext cx="3021330" cy="368300"/>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00000"/>
              </a:lnSpc>
              <a:spcBef>
                <a:spcPct val="15000"/>
              </a:spcBef>
            </a:pPr>
            <a:r>
              <a:rPr lang="zh-CN" altLang="en-US" dirty="0">
                <a:solidFill>
                  <a:schemeClr val="tx1"/>
                </a:solidFill>
                <a:ea typeface="+mn-lt"/>
                <a:sym typeface="+mn-ea"/>
              </a:rPr>
              <a:t>外交孤立经济封锁军事威胁</a:t>
            </a:r>
            <a:endParaRPr lang="zh-CN" altLang="en-US" dirty="0">
              <a:solidFill>
                <a:schemeClr val="tx1"/>
              </a:solidFill>
              <a:ea typeface="+mn-lt"/>
              <a:sym typeface="+mn-ea"/>
            </a:endParaRPr>
          </a:p>
        </p:txBody>
      </p:sp>
      <p:cxnSp>
        <p:nvCxnSpPr>
          <p:cNvPr id="18" name="直接箭头连接符 17"/>
          <p:cNvCxnSpPr/>
          <p:nvPr/>
        </p:nvCxnSpPr>
        <p:spPr>
          <a:xfrm flipH="1">
            <a:off x="4109617" y="3475790"/>
            <a:ext cx="1912144" cy="9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4149383" y="3634936"/>
            <a:ext cx="1897856" cy="114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 name="图片 101"/>
          <p:cNvPicPr/>
          <p:nvPr/>
        </p:nvPicPr>
        <p:blipFill>
          <a:blip r:embed="rId2" r:link="rId3"/>
          <a:stretch>
            <a:fillRect/>
          </a:stretch>
        </p:blipFill>
        <p:spPr>
          <a:xfrm>
            <a:off x="4149566" y="4248151"/>
            <a:ext cx="2281238" cy="1528762"/>
          </a:xfrm>
          <a:prstGeom prst="rect">
            <a:avLst/>
          </a:prstGeom>
          <a:noFill/>
          <a:ln w="9525">
            <a:noFill/>
          </a:ln>
        </p:spPr>
      </p:pic>
      <p:sp>
        <p:nvSpPr>
          <p:cNvPr id="20" name="文本框 19"/>
          <p:cNvSpPr txBox="1"/>
          <p:nvPr/>
        </p:nvSpPr>
        <p:spPr>
          <a:xfrm>
            <a:off x="6519386" y="5154454"/>
            <a:ext cx="1466374" cy="645160"/>
          </a:xfrm>
          <a:prstGeom prst="rect">
            <a:avLst/>
          </a:prstGeom>
          <a:noFill/>
        </p:spPr>
        <p:txBody>
          <a:bodyPr wrap="square" rtlCol="0">
            <a:spAutoFit/>
          </a:bodyPr>
          <a:p>
            <a:r>
              <a:rPr lang="zh-CN" altLang="en-US" sz="3600" b="1" dirty="0">
                <a:solidFill>
                  <a:srgbClr val="C00000"/>
                </a:solidFill>
                <a:sym typeface="+mn-ea"/>
              </a:rPr>
              <a:t>敌对</a:t>
            </a:r>
            <a:r>
              <a:rPr lang="en-US" altLang="zh-CN" sz="3600" b="1" dirty="0">
                <a:solidFill>
                  <a:srgbClr val="C00000"/>
                </a:solidFill>
                <a:sym typeface="+mn-ea"/>
              </a:rPr>
              <a:t>   </a:t>
            </a:r>
            <a:endParaRPr lang="zh-CN" altLang="en-US" sz="3600" b="1" dirty="0">
              <a:solidFill>
                <a:srgbClr val="C00000"/>
              </a:solidFill>
              <a:sym typeface="+mn-ea"/>
            </a:endParaRPr>
          </a:p>
        </p:txBody>
      </p:sp>
      <p:sp>
        <p:nvSpPr>
          <p:cNvPr id="24" name="文本框 23"/>
          <p:cNvSpPr txBox="1"/>
          <p:nvPr/>
        </p:nvSpPr>
        <p:spPr>
          <a:xfrm>
            <a:off x="52229" y="150654"/>
            <a:ext cx="4435793" cy="706755"/>
          </a:xfrm>
          <a:prstGeom prst="rect">
            <a:avLst/>
          </a:prstGeom>
          <a:noFill/>
        </p:spPr>
        <p:txBody>
          <a:bodyPr wrap="square" rtlCol="0">
            <a:spAutoFit/>
          </a:bodyPr>
          <a:p>
            <a:r>
              <a:rPr lang="en-US" sz="4000" b="1" dirty="0">
                <a:solidFill>
                  <a:srgbClr val="C00000"/>
                </a:solidFill>
                <a:sym typeface="+mn-ea"/>
              </a:rPr>
              <a:t>1949-1971</a:t>
            </a:r>
            <a:r>
              <a:rPr lang="zh-CN" altLang="en-US" sz="4000" b="1" dirty="0">
                <a:solidFill>
                  <a:srgbClr val="C00000"/>
                </a:solidFill>
                <a:sym typeface="+mn-ea"/>
              </a:rPr>
              <a:t>年</a:t>
            </a:r>
            <a:endParaRPr lang="zh-CN" altLang="en-US" sz="4000" b="1" dirty="0">
              <a:solidFill>
                <a:srgbClr val="C00000"/>
              </a:solidFill>
              <a:sym typeface="+mn-ea"/>
            </a:endParaRPr>
          </a:p>
        </p:txBody>
      </p:sp>
      <p:pic>
        <p:nvPicPr>
          <p:cNvPr id="25" name="图片 24" descr="周恩来"/>
          <p:cNvPicPr>
            <a:picLocks noChangeAspect="1"/>
          </p:cNvPicPr>
          <p:nvPr/>
        </p:nvPicPr>
        <p:blipFill>
          <a:blip r:embed="rId4"/>
          <a:stretch>
            <a:fillRect/>
          </a:stretch>
        </p:blipFill>
        <p:spPr>
          <a:xfrm>
            <a:off x="156686" y="3776663"/>
            <a:ext cx="1128713" cy="1463993"/>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4" presetClass="entr" presetSubtype="10" fill="hold" grpId="0" nodeType="afterEffect">
                                  <p:stCondLst>
                                    <p:cond delay="0"/>
                                  </p:stCondLst>
                                  <p:iterate type="lt">
                                    <p:tmPct val="2000"/>
                                  </p:iterate>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7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32" fill="hold" grpId="0" nodeType="clickEffect">
                                  <p:stCondLst>
                                    <p:cond delay="0"/>
                                  </p:stCondLst>
                                  <p:childTnLst>
                                    <p:set>
                                      <p:cBhvr>
                                        <p:cTn id="48" dur="1000" fill="hold">
                                          <p:stCondLst>
                                            <p:cond delay="0"/>
                                          </p:stCondLst>
                                        </p:cTn>
                                        <p:tgtEl>
                                          <p:spTgt spid="17"/>
                                        </p:tgtEl>
                                        <p:attrNameLst>
                                          <p:attrName>style.visibility</p:attrName>
                                        </p:attrNameLst>
                                      </p:cBhvr>
                                      <p:to>
                                        <p:strVal val="visible"/>
                                      </p:to>
                                    </p:set>
                                    <p:animEffect transition="in" filter="box(out)">
                                      <p:cBhvr>
                                        <p:cTn id="49" dur="1000"/>
                                        <p:tgtEl>
                                          <p:spTgt spid="17"/>
                                        </p:tgtEl>
                                      </p:cBhvr>
                                    </p:animEffect>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right)">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outVertic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up)">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p:tgtEl>
                                          <p:spTgt spid="19"/>
                                        </p:tgtEl>
                                        <p:attrNameLst>
                                          <p:attrName>ppt_x</p:attrName>
                                        </p:attrNameLst>
                                      </p:cBhvr>
                                      <p:tavLst>
                                        <p:tav tm="0">
                                          <p:val>
                                            <p:strVal val="#ppt_x-#ppt_w*1.125000"/>
                                          </p:val>
                                        </p:tav>
                                        <p:tav tm="100000">
                                          <p:val>
                                            <p:strVal val="#ppt_x"/>
                                          </p:val>
                                        </p:tav>
                                      </p:tavLst>
                                    </p:anim>
                                    <p:animEffect transition="in" filter="wipe(righ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linds(horizontal)">
                                      <p:cBhvr>
                                        <p:cTn id="74" dur="500"/>
                                        <p:tgtEl>
                                          <p:spTgt spid="25"/>
                                        </p:tgtEl>
                                      </p:cBhvr>
                                    </p:animEffect>
                                  </p:childTnLst>
                                </p:cTn>
                              </p:par>
                              <p:par>
                                <p:cTn id="75" presetID="16" presetClass="entr" presetSubtype="37" fill="hold" grpId="0" nodeType="withEffect">
                                  <p:stCondLst>
                                    <p:cond delay="200"/>
                                  </p:stCondLst>
                                  <p:childTnLst>
                                    <p:set>
                                      <p:cBhvr>
                                        <p:cTn id="76" dur="1" fill="hold">
                                          <p:stCondLst>
                                            <p:cond delay="0"/>
                                          </p:stCondLst>
                                        </p:cTn>
                                        <p:tgtEl>
                                          <p:spTgt spid="16"/>
                                        </p:tgtEl>
                                        <p:attrNameLst>
                                          <p:attrName>style.visibility</p:attrName>
                                        </p:attrNameLst>
                                      </p:cBhvr>
                                      <p:to>
                                        <p:strVal val="visible"/>
                                      </p:to>
                                    </p:set>
                                    <p:animEffect transition="in" filter="barn(outVertical)">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102"/>
                                        </p:tgtEl>
                                        <p:attrNameLst>
                                          <p:attrName>style.visibility</p:attrName>
                                        </p:attrNameLst>
                                      </p:cBhvr>
                                      <p:to>
                                        <p:strVal val="visible"/>
                                      </p:to>
                                    </p:set>
                                    <p:animEffect transition="in" filter="blinds(horizontal)">
                                      <p:cBhvr>
                                        <p:cTn id="82" dur="500"/>
                                        <p:tgtEl>
                                          <p:spTgt spid="10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linds(horizontal)">
                                      <p:cBhvr>
                                        <p:cTn id="8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1" grpId="0" bldLvl="0" animBg="1"/>
      <p:bldP spid="12" grpId="0" bldLvl="0" animBg="1"/>
      <p:bldP spid="13" grpId="0" bldLvl="0" animBg="1"/>
      <p:bldP spid="14" grpId="0"/>
      <p:bldP spid="15" grpId="0"/>
      <p:bldP spid="16" grpId="0"/>
      <p:bldP spid="17" grpId="0" bldLvl="0" animBg="1"/>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63821" y="1997304"/>
            <a:ext cx="6624536" cy="393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2517032" y="2092149"/>
            <a:ext cx="6339919" cy="3276600"/>
          </a:xfrm>
          <a:prstGeom prst="rect">
            <a:avLst/>
          </a:prstGeom>
        </p:spPr>
        <p:txBody>
          <a:bodyPr wrap="square">
            <a:spAutoFit/>
          </a:bodyPr>
          <a:lstStyle/>
          <a:p>
            <a:r>
              <a:rPr lang="zh-CN" altLang="en-US" sz="2100" dirty="0">
                <a:solidFill>
                  <a:srgbClr val="333333"/>
                </a:solidFill>
                <a:latin typeface="华文楷体" panose="02010600040101010101" pitchFamily="2" charset="-122"/>
                <a:ea typeface="华文楷体" panose="02010600040101010101" pitchFamily="2" charset="-122"/>
              </a:rPr>
              <a:t>        中国是联合国的创始国之一。一九四九年，中国人民推翻了蒋介石集团的反动统治，建立了中华人民共和国。从那时起，中国在联合国的合法权利，理所当然地就应属于中华人民共和国。只是由于美国政府的阻挠，中华人民共和国在联合的合法权利才被长期剥夺，早被中国人民唾弃的蒋介石集团才得以窃据中国在联合国的合法席位。这是对中国内政的粗暴干涉，也是对联合国宪章的恣意践踏。现在，这种不合理的局面终于改变过来了。</a:t>
            </a:r>
            <a:endParaRPr lang="en-US" altLang="zh-CN" sz="2100" dirty="0">
              <a:solidFill>
                <a:srgbClr val="333333"/>
              </a:solidFill>
              <a:latin typeface="华文楷体" panose="02010600040101010101" pitchFamily="2" charset="-122"/>
              <a:ea typeface="华文楷体" panose="02010600040101010101" pitchFamily="2" charset="-122"/>
            </a:endParaRPr>
          </a:p>
          <a:p>
            <a:pPr algn="r"/>
            <a:r>
              <a:rPr lang="en-US" altLang="zh-CN" dirty="0">
                <a:solidFill>
                  <a:srgbClr val="333333"/>
                </a:solidFill>
                <a:latin typeface="华文隶书" panose="02010800040101010101" pitchFamily="2" charset="-122"/>
                <a:ea typeface="华文隶书" panose="02010800040101010101" pitchFamily="2" charset="-122"/>
              </a:rPr>
              <a:t>——《</a:t>
            </a:r>
            <a:r>
              <a:rPr lang="zh-CN" altLang="en-US" dirty="0">
                <a:solidFill>
                  <a:srgbClr val="333333"/>
                </a:solidFill>
                <a:latin typeface="华文隶书" panose="02010800040101010101" pitchFamily="2" charset="-122"/>
                <a:ea typeface="华文隶书" panose="02010800040101010101" pitchFamily="2" charset="-122"/>
              </a:rPr>
              <a:t>乔的笑</a:t>
            </a:r>
            <a:r>
              <a:rPr lang="en-US" altLang="zh-CN" dirty="0">
                <a:solidFill>
                  <a:srgbClr val="333333"/>
                </a:solidFill>
                <a:latin typeface="华文隶书" panose="02010800040101010101" pitchFamily="2" charset="-122"/>
                <a:ea typeface="华文隶书" panose="02010800040101010101" pitchFamily="2" charset="-122"/>
              </a:rPr>
              <a:t>》</a:t>
            </a:r>
            <a:r>
              <a:rPr lang="zh-CN" altLang="en-US" dirty="0">
                <a:solidFill>
                  <a:srgbClr val="333333"/>
                </a:solidFill>
                <a:latin typeface="华文隶书" panose="02010800040101010101" pitchFamily="2" charset="-122"/>
                <a:ea typeface="华文隶书" panose="02010800040101010101" pitchFamily="2" charset="-122"/>
              </a:rPr>
              <a:t>乔冠华在第</a:t>
            </a:r>
            <a:r>
              <a:rPr lang="en-US" altLang="zh-CN" dirty="0">
                <a:solidFill>
                  <a:srgbClr val="333333"/>
                </a:solidFill>
                <a:latin typeface="华文隶书" panose="02010800040101010101" pitchFamily="2" charset="-122"/>
                <a:ea typeface="华文隶书" panose="02010800040101010101" pitchFamily="2" charset="-122"/>
              </a:rPr>
              <a:t>26</a:t>
            </a:r>
            <a:r>
              <a:rPr lang="zh-CN" altLang="en-US" dirty="0">
                <a:solidFill>
                  <a:srgbClr val="333333"/>
                </a:solidFill>
                <a:latin typeface="华文隶书" panose="02010800040101010101" pitchFamily="2" charset="-122"/>
                <a:ea typeface="华文隶书" panose="02010800040101010101" pitchFamily="2" charset="-122"/>
              </a:rPr>
              <a:t>届联合国大会上的演讲</a:t>
            </a:r>
            <a:endParaRPr lang="zh-CN" altLang="en-US" dirty="0">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2272" y="1997304"/>
            <a:ext cx="1775732" cy="234988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组合 13"/>
          <p:cNvGrpSpPr/>
          <p:nvPr/>
        </p:nvGrpSpPr>
        <p:grpSpPr>
          <a:xfrm>
            <a:off x="0" y="1177846"/>
            <a:ext cx="8602010" cy="540302"/>
            <a:chOff x="4717915" y="865761"/>
            <a:chExt cx="6185382" cy="720402"/>
          </a:xfrm>
        </p:grpSpPr>
        <p:sp>
          <p:nvSpPr>
            <p:cNvPr id="16" name="箭头: 五边形 15"/>
            <p:cNvSpPr/>
            <p:nvPr/>
          </p:nvSpPr>
          <p:spPr>
            <a:xfrm>
              <a:off x="4717915" y="865761"/>
              <a:ext cx="6138137" cy="72040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文本框 16"/>
            <p:cNvSpPr txBox="1"/>
            <p:nvPr/>
          </p:nvSpPr>
          <p:spPr>
            <a:xfrm>
              <a:off x="4765153" y="884502"/>
              <a:ext cx="6138144" cy="675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prstClr val="white"/>
                  </a:solidFill>
                  <a:latin typeface="华文隶书" panose="02010800040101010101" pitchFamily="2" charset="-122"/>
                  <a:ea typeface="华文隶书" panose="02010800040101010101" pitchFamily="2" charset="-122"/>
                </a:rPr>
                <a:t>1971</a:t>
              </a:r>
              <a:r>
                <a:rPr lang="zh-CN" altLang="en-US" sz="2700" dirty="0">
                  <a:solidFill>
                    <a:prstClr val="white"/>
                  </a:solidFill>
                  <a:latin typeface="华文隶书" panose="02010800040101010101" pitchFamily="2" charset="-122"/>
                  <a:ea typeface="华文隶书" panose="02010800040101010101" pitchFamily="2" charset="-122"/>
                </a:rPr>
                <a:t>年乔冠华率领中国代表团出席第</a:t>
              </a:r>
              <a:r>
                <a:rPr lang="en-US" altLang="zh-CN" sz="2700" dirty="0">
                  <a:solidFill>
                    <a:prstClr val="white"/>
                  </a:solidFill>
                  <a:latin typeface="华文隶书" panose="02010800040101010101" pitchFamily="2" charset="-122"/>
                  <a:ea typeface="华文隶书" panose="02010800040101010101" pitchFamily="2" charset="-122"/>
                </a:rPr>
                <a:t>26</a:t>
              </a:r>
              <a:r>
                <a:rPr lang="zh-CN" altLang="en-US" sz="2700" dirty="0">
                  <a:solidFill>
                    <a:prstClr val="white"/>
                  </a:solidFill>
                  <a:latin typeface="华文隶书" panose="02010800040101010101" pitchFamily="2" charset="-122"/>
                  <a:ea typeface="华文隶书" panose="02010800040101010101" pitchFamily="2" charset="-122"/>
                </a:rPr>
                <a:t>届联合国大会</a:t>
              </a:r>
              <a:endParaRPr kumimoji="0" lang="zh-CN" altLang="en-US" sz="27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sp>
        <p:nvSpPr>
          <p:cNvPr id="4" name="矩形 3"/>
          <p:cNvSpPr/>
          <p:nvPr/>
        </p:nvSpPr>
        <p:spPr>
          <a:xfrm>
            <a:off x="287049" y="4364406"/>
            <a:ext cx="1822561" cy="1014730"/>
          </a:xfrm>
          <a:prstGeom prst="rect">
            <a:avLst/>
          </a:prstGeom>
          <a:solidFill>
            <a:srgbClr val="C00000"/>
          </a:solidFill>
        </p:spPr>
        <p:txBody>
          <a:bodyPr wrap="square">
            <a:spAutoFit/>
          </a:bodyPr>
          <a:lstStyle/>
          <a:p>
            <a:pPr algn="ctr"/>
            <a:r>
              <a:rPr lang="zh-CN" altLang="en-US" sz="2400" dirty="0">
                <a:solidFill>
                  <a:schemeClr val="bg1"/>
                </a:solidFill>
                <a:latin typeface="华文隶书" panose="02010800040101010101" pitchFamily="2" charset="-122"/>
                <a:ea typeface="华文隶书" panose="02010800040101010101" pitchFamily="2" charset="-122"/>
              </a:rPr>
              <a:t>乔冠华</a:t>
            </a:r>
            <a:endParaRPr lang="en-US" altLang="zh-CN" sz="2400" dirty="0">
              <a:solidFill>
                <a:schemeClr val="bg1"/>
              </a:solidFill>
              <a:latin typeface="华文隶书" panose="02010800040101010101" pitchFamily="2" charset="-122"/>
              <a:ea typeface="华文隶书" panose="02010800040101010101" pitchFamily="2" charset="-122"/>
            </a:endParaRPr>
          </a:p>
          <a:p>
            <a:pPr algn="ctr"/>
            <a:r>
              <a:rPr lang="zh-CN" altLang="en-US" dirty="0">
                <a:solidFill>
                  <a:schemeClr val="bg1"/>
                </a:solidFill>
              </a:rPr>
              <a:t>（时任中国外交部副部长）</a:t>
            </a:r>
            <a:endParaRPr lang="zh-CN" altLang="en-US" dirty="0">
              <a:solidFill>
                <a:schemeClr val="bg1"/>
              </a:solidFill>
            </a:endParaRPr>
          </a:p>
        </p:txBody>
      </p:sp>
      <p:sp>
        <p:nvSpPr>
          <p:cNvPr id="5" name="文本框 4"/>
          <p:cNvSpPr txBox="1"/>
          <p:nvPr/>
        </p:nvSpPr>
        <p:spPr>
          <a:xfrm>
            <a:off x="2641060" y="5393053"/>
            <a:ext cx="6215891" cy="414020"/>
          </a:xfrm>
          <a:prstGeom prst="rect">
            <a:avLst/>
          </a:prstGeom>
          <a:noFill/>
        </p:spPr>
        <p:txBody>
          <a:bodyPr wrap="square" rtlCol="0">
            <a:spAutoFit/>
          </a:bodyPr>
          <a:lstStyle/>
          <a:p>
            <a:r>
              <a:rPr lang="zh-CN" altLang="en-US" sz="2100" dirty="0">
                <a:latin typeface="华文隶书" panose="02010800040101010101" pitchFamily="2" charset="-122"/>
                <a:ea typeface="华文隶书" panose="02010800040101010101" pitchFamily="2" charset="-122"/>
              </a:rPr>
              <a:t>根据材料找一找中国</a:t>
            </a:r>
            <a:r>
              <a:rPr lang="zh-CN" altLang="en-US" sz="2100" dirty="0">
                <a:solidFill>
                  <a:srgbClr val="FF0000"/>
                </a:solidFill>
                <a:latin typeface="华文隶书" panose="02010800040101010101" pitchFamily="2" charset="-122"/>
                <a:ea typeface="华文隶书" panose="02010800040101010101" pitchFamily="2" charset="-122"/>
              </a:rPr>
              <a:t>恢复</a:t>
            </a:r>
            <a:r>
              <a:rPr lang="zh-CN" altLang="en-US" sz="2100" dirty="0">
                <a:latin typeface="华文隶书" panose="02010800040101010101" pitchFamily="2" charset="-122"/>
                <a:ea typeface="华文隶书" panose="02010800040101010101" pitchFamily="2" charset="-122"/>
              </a:rPr>
              <a:t>在联合国合法席位的背景？</a:t>
            </a:r>
            <a:endParaRPr lang="zh-CN" altLang="en-US" sz="2100" dirty="0">
              <a:latin typeface="华文隶书" panose="02010800040101010101" pitchFamily="2" charset="-122"/>
              <a:ea typeface="华文隶书" panose="02010800040101010101" pitchFamily="2" charset="-122"/>
            </a:endParaRPr>
          </a:p>
        </p:txBody>
      </p:sp>
      <p:sp>
        <p:nvSpPr>
          <p:cNvPr id="6" name="矩形 5"/>
          <p:cNvSpPr/>
          <p:nvPr/>
        </p:nvSpPr>
        <p:spPr>
          <a:xfrm>
            <a:off x="3078804" y="2092149"/>
            <a:ext cx="3268494" cy="3628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7653236" y="3078985"/>
            <a:ext cx="1091930" cy="350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矩形 24"/>
          <p:cNvSpPr/>
          <p:nvPr/>
        </p:nvSpPr>
        <p:spPr>
          <a:xfrm>
            <a:off x="2532839" y="3392585"/>
            <a:ext cx="1091930" cy="350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矩形 25"/>
          <p:cNvSpPr/>
          <p:nvPr/>
        </p:nvSpPr>
        <p:spPr>
          <a:xfrm>
            <a:off x="5801333" y="3724400"/>
            <a:ext cx="2676322" cy="350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0" grpId="0" bldLvl="0" animBg="1"/>
      <p:bldP spid="25" grpId="0" bldLvl="0" animBg="1"/>
      <p:bldP spid="2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3334157" y="1704392"/>
            <a:ext cx="204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538437" y="857250"/>
            <a:ext cx="0" cy="5143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538436" y="1484682"/>
            <a:ext cx="4705748" cy="460375"/>
            <a:chOff x="4717915" y="836576"/>
            <a:chExt cx="6274331" cy="613833"/>
          </a:xfrm>
        </p:grpSpPr>
        <p:sp>
          <p:nvSpPr>
            <p:cNvPr id="8" name="箭头: 五边形 7"/>
            <p:cNvSpPr/>
            <p:nvPr/>
          </p:nvSpPr>
          <p:spPr>
            <a:xfrm>
              <a:off x="4717915" y="865761"/>
              <a:ext cx="6138137" cy="525294"/>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854102" y="836576"/>
              <a:ext cx="6138144" cy="6138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华文隶书" panose="02010800040101010101" pitchFamily="2" charset="-122"/>
                  <a:ea typeface="华文隶书" panose="02010800040101010101" pitchFamily="2" charset="-122"/>
                </a:rPr>
                <a:t>中国恢复在联合国的合法席位</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sp>
        <p:nvSpPr>
          <p:cNvPr id="19" name="文本框 18"/>
          <p:cNvSpPr txBox="1"/>
          <p:nvPr/>
        </p:nvSpPr>
        <p:spPr>
          <a:xfrm>
            <a:off x="2232505" y="1506571"/>
            <a:ext cx="1101648" cy="414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1971.10</a:t>
            </a:r>
            <a:endParaRPr kumimoji="0" lang="zh-CN" altLang="en-US"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21" name="图片 20"/>
          <p:cNvPicPr>
            <a:picLocks noChangeAspect="1"/>
          </p:cNvPicPr>
          <p:nvPr/>
        </p:nvPicPr>
        <p:blipFill rotWithShape="1">
          <a:blip r:embed="rId1">
            <a:extLst>
              <a:ext uri="{28A0092B-C50C-407E-A947-70E740481C1C}">
                <a14:useLocalDpi xmlns:a14="http://schemas.microsoft.com/office/drawing/2010/main" val="0"/>
              </a:ext>
            </a:extLst>
          </a:blip>
          <a:srcRect b="6437"/>
          <a:stretch>
            <a:fillRect/>
          </a:stretch>
        </p:blipFill>
        <p:spPr>
          <a:xfrm>
            <a:off x="342834" y="2276960"/>
            <a:ext cx="2935514" cy="1921742"/>
          </a:xfrm>
          <a:prstGeom prst="rect">
            <a:avLst/>
          </a:prstGeom>
          <a:ln>
            <a:noFill/>
          </a:ln>
          <a:effectLst>
            <a:outerShdw blurRad="292100" dist="139700" dir="2700000" algn="tl" rotWithShape="0">
              <a:srgbClr val="333333">
                <a:alpha val="65000"/>
              </a:srgbClr>
            </a:outerShdw>
          </a:effectLst>
        </p:spPr>
      </p:pic>
      <p:sp>
        <p:nvSpPr>
          <p:cNvPr id="22" name="文本框 21"/>
          <p:cNvSpPr txBox="1"/>
          <p:nvPr/>
        </p:nvSpPr>
        <p:spPr>
          <a:xfrm>
            <a:off x="491311" y="4355139"/>
            <a:ext cx="2638561" cy="82994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第</a:t>
            </a:r>
            <a:r>
              <a:rPr kumimoji="0" lang="en-US" altLang="zh-CN"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26</a:t>
            </a: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届联合国大会</a:t>
            </a:r>
            <a:endParaRPr kumimoji="0" lang="en-US" altLang="zh-CN"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华文隶书" panose="02010800040101010101" pitchFamily="2" charset="-122"/>
                <a:ea typeface="华文隶书" panose="02010800040101010101" pitchFamily="2" charset="-122"/>
              </a:rPr>
              <a:t>中国代表团</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
        <p:nvSpPr>
          <p:cNvPr id="23" name="矩形 22"/>
          <p:cNvSpPr/>
          <p:nvPr/>
        </p:nvSpPr>
        <p:spPr>
          <a:xfrm>
            <a:off x="4070985" y="2326481"/>
            <a:ext cx="4406741" cy="23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文本框 23"/>
          <p:cNvSpPr txBox="1"/>
          <p:nvPr/>
        </p:nvSpPr>
        <p:spPr>
          <a:xfrm>
            <a:off x="4191392" y="2353141"/>
            <a:ext cx="4165879" cy="2353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100" dirty="0">
                <a:solidFill>
                  <a:prstClr val="black"/>
                </a:solidFill>
                <a:latin typeface="华文隶书" panose="02010800040101010101" pitchFamily="2" charset="-122"/>
                <a:ea typeface="华文隶书" panose="02010800040101010101" pitchFamily="2" charset="-122"/>
              </a:rPr>
              <a:t>背景：</a:t>
            </a:r>
            <a:endParaRPr lang="en-US" altLang="zh-CN" sz="2100" dirty="0">
              <a:solidFill>
                <a:prstClr val="black"/>
              </a:solidFill>
              <a:latin typeface="华文隶书" panose="02010800040101010101" pitchFamily="2" charset="-122"/>
              <a:ea typeface="华文隶书" panose="020108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rPr>
              <a:t>        </a:t>
            </a: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1.</a:t>
            </a:r>
            <a:r>
              <a:rPr kumimoji="0" lang="zh-CN" altLang="en-US"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中国是创始会员国之一，也是安理会常任理事国之一；</a:t>
            </a:r>
            <a:endPar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dirty="0">
                <a:solidFill>
                  <a:prstClr val="black"/>
                </a:solidFill>
                <a:latin typeface="华文楷体" panose="02010600040101010101" pitchFamily="2" charset="-122"/>
                <a:ea typeface="华文楷体" panose="02010600040101010101" pitchFamily="2" charset="-122"/>
              </a:rPr>
              <a:t>        2.</a:t>
            </a:r>
            <a:r>
              <a:rPr lang="zh-CN" altLang="en-US" sz="2100" dirty="0">
                <a:solidFill>
                  <a:prstClr val="black"/>
                </a:solidFill>
                <a:latin typeface="华文楷体" panose="02010600040101010101" pitchFamily="2" charset="-122"/>
                <a:ea typeface="华文楷体" panose="02010600040101010101" pitchFamily="2" charset="-122"/>
              </a:rPr>
              <a:t>新中国成立后，在美国等国的阻挠下，中国在联合国的席位一直被蒋介石集团占据。</a:t>
            </a:r>
            <a:endParaRPr lang="en-US" altLang="zh-CN" sz="2100" dirty="0">
              <a:solidFill>
                <a:prstClr val="black"/>
              </a:solidFill>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rPr>
              <a:t>       </a:t>
            </a:r>
            <a:endParaRPr kumimoji="0" lang="zh-CN" altLang="en-US" sz="2100" b="0"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3334157" y="1704392"/>
            <a:ext cx="204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箭头: 五边形 7"/>
          <p:cNvSpPr/>
          <p:nvPr/>
        </p:nvSpPr>
        <p:spPr>
          <a:xfrm>
            <a:off x="3538436" y="1506571"/>
            <a:ext cx="4603603" cy="393971"/>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7" name="直接连接符 6"/>
          <p:cNvCxnSpPr/>
          <p:nvPr/>
        </p:nvCxnSpPr>
        <p:spPr>
          <a:xfrm>
            <a:off x="3538437" y="857250"/>
            <a:ext cx="0" cy="5143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640577" y="1484682"/>
            <a:ext cx="4603608"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中国恢复在联合国的合法席位</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
        <p:nvSpPr>
          <p:cNvPr id="19" name="文本框 18"/>
          <p:cNvSpPr txBox="1"/>
          <p:nvPr/>
        </p:nvSpPr>
        <p:spPr>
          <a:xfrm>
            <a:off x="2232505" y="1506571"/>
            <a:ext cx="1101648" cy="414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1971.10</a:t>
            </a:r>
            <a:endParaRPr kumimoji="0" lang="zh-CN" altLang="en-US"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23447" y="2361553"/>
            <a:ext cx="2774289" cy="1798993"/>
          </a:xfrm>
          <a:prstGeom prst="rect">
            <a:avLst/>
          </a:prstGeom>
          <a:ln>
            <a:noFill/>
          </a:ln>
          <a:effectLst>
            <a:outerShdw blurRad="292100" dist="139700" dir="2700000" algn="tl" rotWithShape="0">
              <a:srgbClr val="333333">
                <a:alpha val="65000"/>
              </a:srgbClr>
            </a:outerShdw>
          </a:effectLst>
        </p:spPr>
      </p:pic>
      <p:sp>
        <p:nvSpPr>
          <p:cNvPr id="22" name="文本框 21"/>
          <p:cNvSpPr txBox="1"/>
          <p:nvPr/>
        </p:nvSpPr>
        <p:spPr>
          <a:xfrm>
            <a:off x="491311" y="4355139"/>
            <a:ext cx="2638561" cy="82994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华文隶书" panose="02010800040101010101" pitchFamily="2" charset="-122"/>
                <a:ea typeface="华文隶书" panose="02010800040101010101" pitchFamily="2" charset="-122"/>
              </a:rPr>
              <a:t>提案通过后，多国代表欢呼庆祝</a:t>
            </a:r>
            <a:endParaRPr kumimoji="0" lang="zh-CN" altLang="en-US" sz="2400" b="0"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grpSp>
        <p:nvGrpSpPr>
          <p:cNvPr id="2" name="组合 1"/>
          <p:cNvGrpSpPr/>
          <p:nvPr/>
        </p:nvGrpSpPr>
        <p:grpSpPr>
          <a:xfrm>
            <a:off x="3879533" y="2109788"/>
            <a:ext cx="4406741" cy="3636653"/>
            <a:chOff x="5428032" y="1580184"/>
            <a:chExt cx="5875485" cy="3097699"/>
          </a:xfrm>
        </p:grpSpPr>
        <p:sp>
          <p:nvSpPr>
            <p:cNvPr id="23" name="矩形 22"/>
            <p:cNvSpPr/>
            <p:nvPr/>
          </p:nvSpPr>
          <p:spPr>
            <a:xfrm>
              <a:off x="5428032" y="1580184"/>
              <a:ext cx="5875485" cy="309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文本框 23"/>
            <p:cNvSpPr txBox="1"/>
            <p:nvPr/>
          </p:nvSpPr>
          <p:spPr>
            <a:xfrm>
              <a:off x="5588523" y="1755126"/>
              <a:ext cx="5554505" cy="28304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0"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过程：</a:t>
              </a:r>
              <a:endParaRPr kumimoji="0" lang="en-US" altLang="zh-CN" sz="2100" b="0"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     </a:t>
              </a:r>
              <a:r>
                <a:rPr kumimoji="0" lang="en-US" altLang="zh-CN" sz="21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 </a:t>
              </a:r>
              <a:r>
                <a:rPr lang="zh-CN" altLang="en-US" sz="2100" dirty="0" smtClean="0">
                  <a:latin typeface="楷体" panose="02010609060101010101" charset="-122"/>
                  <a:ea typeface="楷体" panose="02010609060101010101" charset="-122"/>
                  <a:cs typeface="楷体" panose="02010609060101010101" charset="-122"/>
                  <a:sym typeface="+mn-ea"/>
                </a:rPr>
                <a:t>第</a:t>
              </a:r>
              <a:r>
                <a:rPr lang="en-US" sz="2100" dirty="0" smtClean="0">
                  <a:latin typeface="楷体" panose="02010609060101010101" charset="-122"/>
                  <a:ea typeface="楷体" panose="02010609060101010101" charset="-122"/>
                  <a:cs typeface="楷体" panose="02010609060101010101" charset="-122"/>
                  <a:sym typeface="+mn-ea"/>
                </a:rPr>
                <a:t>26</a:t>
              </a:r>
              <a:r>
                <a:rPr lang="zh-CN" altLang="en-US" sz="2100" dirty="0" smtClean="0">
                  <a:latin typeface="楷体" panose="02010609060101010101" charset="-122"/>
                  <a:ea typeface="楷体" panose="02010609060101010101" charset="-122"/>
                  <a:cs typeface="楷体" panose="02010609060101010101" charset="-122"/>
                  <a:sym typeface="+mn-ea"/>
                </a:rPr>
                <a:t>届联合国大会，对阿尔巴尼亚等</a:t>
              </a:r>
              <a:r>
                <a:rPr lang="en-US" sz="2100" dirty="0" smtClean="0">
                  <a:latin typeface="楷体" panose="02010609060101010101" charset="-122"/>
                  <a:ea typeface="楷体" panose="02010609060101010101" charset="-122"/>
                  <a:cs typeface="楷体" panose="02010609060101010101" charset="-122"/>
                  <a:sym typeface="+mn-ea"/>
                </a:rPr>
                <a:t>23</a:t>
              </a:r>
              <a:r>
                <a:rPr lang="zh-CN" altLang="en-US" sz="2100" dirty="0" smtClean="0">
                  <a:latin typeface="楷体" panose="02010609060101010101" charset="-122"/>
                  <a:ea typeface="楷体" panose="02010609060101010101" charset="-122"/>
                  <a:cs typeface="楷体" panose="02010609060101010101" charset="-122"/>
                  <a:sym typeface="+mn-ea"/>
                </a:rPr>
                <a:t>国关于恢复中国在联合国的一切合法权利进行了表决。</a:t>
              </a:r>
              <a:r>
                <a:rPr lang="en-US" sz="2100" dirty="0" smtClean="0">
                  <a:latin typeface="楷体" panose="02010609060101010101" charset="-122"/>
                  <a:ea typeface="楷体" panose="02010609060101010101" charset="-122"/>
                  <a:cs typeface="楷体" panose="02010609060101010101" charset="-122"/>
                  <a:sym typeface="+mn-ea"/>
                </a:rPr>
                <a:t>10</a:t>
              </a:r>
              <a:r>
                <a:rPr lang="zh-CN" altLang="en-US" sz="2100" dirty="0" smtClean="0">
                  <a:latin typeface="楷体" panose="02010609060101010101" charset="-122"/>
                  <a:ea typeface="楷体" panose="02010609060101010101" charset="-122"/>
                  <a:cs typeface="楷体" panose="02010609060101010101" charset="-122"/>
                  <a:sym typeface="+mn-ea"/>
                </a:rPr>
                <a:t>月</a:t>
              </a:r>
              <a:r>
                <a:rPr lang="en-US" sz="2100" dirty="0" smtClean="0">
                  <a:latin typeface="楷体" panose="02010609060101010101" charset="-122"/>
                  <a:ea typeface="楷体" panose="02010609060101010101" charset="-122"/>
                  <a:cs typeface="楷体" panose="02010609060101010101" charset="-122"/>
                  <a:sym typeface="+mn-ea"/>
                </a:rPr>
                <a:t>25</a:t>
              </a:r>
              <a:r>
                <a:rPr lang="zh-CN" altLang="en-US" sz="2100" dirty="0" smtClean="0">
                  <a:latin typeface="楷体" panose="02010609060101010101" charset="-122"/>
                  <a:ea typeface="楷体" panose="02010609060101010101" charset="-122"/>
                  <a:cs typeface="楷体" panose="02010609060101010101" charset="-122"/>
                  <a:sym typeface="+mn-ea"/>
                </a:rPr>
                <a:t>日，大会</a:t>
              </a:r>
              <a:r>
                <a:rPr lang="en-US" sz="2100" dirty="0" smtClean="0">
                  <a:latin typeface="楷体" panose="02010609060101010101" charset="-122"/>
                  <a:ea typeface="楷体" panose="02010609060101010101" charset="-122"/>
                  <a:cs typeface="楷体" panose="02010609060101010101" charset="-122"/>
                  <a:sym typeface="+mn-ea"/>
                </a:rPr>
                <a:t>76</a:t>
              </a:r>
              <a:r>
                <a:rPr lang="zh-CN" altLang="en-US" sz="2100" dirty="0" smtClean="0">
                  <a:latin typeface="楷体" panose="02010609060101010101" charset="-122"/>
                  <a:ea typeface="楷体" panose="02010609060101010101" charset="-122"/>
                  <a:cs typeface="楷体" panose="02010609060101010101" charset="-122"/>
                  <a:sym typeface="+mn-ea"/>
                </a:rPr>
                <a:t>票赞成、</a:t>
              </a:r>
              <a:r>
                <a:rPr lang="en-US" sz="2100" dirty="0" smtClean="0">
                  <a:latin typeface="楷体" panose="02010609060101010101" charset="-122"/>
                  <a:ea typeface="楷体" panose="02010609060101010101" charset="-122"/>
                  <a:cs typeface="楷体" panose="02010609060101010101" charset="-122"/>
                  <a:sym typeface="+mn-ea"/>
                </a:rPr>
                <a:t>35</a:t>
              </a:r>
              <a:r>
                <a:rPr lang="zh-CN" altLang="en-US" sz="2100" dirty="0" smtClean="0">
                  <a:latin typeface="楷体" panose="02010609060101010101" charset="-122"/>
                  <a:ea typeface="楷体" panose="02010609060101010101" charset="-122"/>
                  <a:cs typeface="楷体" panose="02010609060101010101" charset="-122"/>
                  <a:sym typeface="+mn-ea"/>
                </a:rPr>
                <a:t>票反对、</a:t>
              </a:r>
              <a:r>
                <a:rPr lang="en-US" sz="2100" dirty="0" smtClean="0">
                  <a:latin typeface="楷体" panose="02010609060101010101" charset="-122"/>
                  <a:ea typeface="楷体" panose="02010609060101010101" charset="-122"/>
                  <a:cs typeface="楷体" panose="02010609060101010101" charset="-122"/>
                  <a:sym typeface="+mn-ea"/>
                </a:rPr>
                <a:t>17</a:t>
              </a:r>
              <a:r>
                <a:rPr lang="zh-CN" altLang="en-US" sz="2100" dirty="0" smtClean="0">
                  <a:latin typeface="楷体" panose="02010609060101010101" charset="-122"/>
                  <a:ea typeface="楷体" panose="02010609060101010101" charset="-122"/>
                  <a:cs typeface="楷体" panose="02010609060101010101" charset="-122"/>
                  <a:sym typeface="+mn-ea"/>
                </a:rPr>
                <a:t>票弃权压倒多数，通过了阿等国的提案：恢复中华人民共和国在联合国的一切权利，并立即将蒋介石集团的“代表”从联合国一切机构中驱逐出去。</a:t>
              </a:r>
              <a:endParaRPr kumimoji="0" lang="zh-CN" altLang="en-US" sz="21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1"/>
          <p:cNvGrpSpPr/>
          <p:nvPr/>
        </p:nvGrpSpPr>
        <p:grpSpPr bwMode="auto">
          <a:xfrm>
            <a:off x="225961" y="888804"/>
            <a:ext cx="8780171" cy="4964805"/>
            <a:chOff x="340" y="164"/>
            <a:chExt cx="4989" cy="3720"/>
          </a:xfrm>
        </p:grpSpPr>
        <p:sp>
          <p:nvSpPr>
            <p:cNvPr id="17412" name="Rectangle 8"/>
            <p:cNvSpPr>
              <a:spLocks noChangeArrowheads="1"/>
            </p:cNvSpPr>
            <p:nvPr/>
          </p:nvSpPr>
          <p:spPr bwMode="auto">
            <a:xfrm>
              <a:off x="340" y="164"/>
              <a:ext cx="4989" cy="3720"/>
            </a:xfrm>
            <a:prstGeom prst="rect">
              <a:avLst/>
            </a:prstGeom>
            <a:solidFill>
              <a:schemeClr val="bg1"/>
            </a:solidFill>
            <a:ln w="38100">
              <a:solidFill>
                <a:schemeClr val="tx1"/>
              </a:solidFill>
              <a:miter lim="800000"/>
            </a:ln>
          </p:spPr>
          <p:txBody>
            <a:bodyPr wrap="none" anchor="ctr"/>
            <a:p>
              <a:endParaRPr lang="zh-CN" altLang="en-US" sz="1350"/>
            </a:p>
          </p:txBody>
        </p:sp>
        <p:pic>
          <p:nvPicPr>
            <p:cNvPr id="17413" name="图片 14" descr="W020091130381379329786.jpg"/>
            <p:cNvPicPr>
              <a:picLocks noChangeAspect="1"/>
            </p:cNvPicPr>
            <p:nvPr/>
          </p:nvPicPr>
          <p:blipFill>
            <a:blip r:embed="rId1" cstate="print"/>
            <a:srcRect/>
            <a:stretch>
              <a:fillRect/>
            </a:stretch>
          </p:blipFill>
          <p:spPr bwMode="auto">
            <a:xfrm>
              <a:off x="385" y="210"/>
              <a:ext cx="1786" cy="1798"/>
            </a:xfrm>
            <a:prstGeom prst="rect">
              <a:avLst/>
            </a:prstGeom>
            <a:noFill/>
            <a:ln w="9525">
              <a:solidFill>
                <a:schemeClr val="tx1"/>
              </a:solidFill>
              <a:miter lim="800000"/>
              <a:headEnd/>
              <a:tailEnd/>
            </a:ln>
          </p:spPr>
        </p:pic>
        <p:pic>
          <p:nvPicPr>
            <p:cNvPr id="17414" name="Picture 9" descr="2169_102511"/>
            <p:cNvPicPr>
              <a:picLocks noChangeAspect="1" noChangeArrowheads="1"/>
            </p:cNvPicPr>
            <p:nvPr/>
          </p:nvPicPr>
          <p:blipFill>
            <a:blip r:embed="rId2" cstate="print"/>
            <a:srcRect/>
            <a:stretch>
              <a:fillRect/>
            </a:stretch>
          </p:blipFill>
          <p:spPr bwMode="auto">
            <a:xfrm>
              <a:off x="2986" y="164"/>
              <a:ext cx="1805" cy="1783"/>
            </a:xfrm>
            <a:prstGeom prst="rect">
              <a:avLst/>
            </a:prstGeom>
            <a:noFill/>
            <a:ln w="9525">
              <a:solidFill>
                <a:schemeClr val="tx1"/>
              </a:solidFill>
              <a:miter lim="800000"/>
              <a:headEnd/>
              <a:tailEnd/>
            </a:ln>
          </p:spPr>
        </p:pic>
        <p:pic>
          <p:nvPicPr>
            <p:cNvPr id="17415" name="图片 16" descr="t01aa53ac634412efe9.jpg"/>
            <p:cNvPicPr>
              <a:picLocks noChangeAspect="1"/>
            </p:cNvPicPr>
            <p:nvPr/>
          </p:nvPicPr>
          <p:blipFill>
            <a:blip r:embed="rId3" cstate="print"/>
            <a:srcRect/>
            <a:stretch>
              <a:fillRect/>
            </a:stretch>
          </p:blipFill>
          <p:spPr bwMode="auto">
            <a:xfrm>
              <a:off x="385" y="2069"/>
              <a:ext cx="2111" cy="1770"/>
            </a:xfrm>
            <a:prstGeom prst="rect">
              <a:avLst/>
            </a:prstGeom>
            <a:noFill/>
            <a:ln w="9525">
              <a:solidFill>
                <a:schemeClr val="tx1"/>
              </a:solidFill>
              <a:miter lim="800000"/>
              <a:headEnd/>
              <a:tailEnd/>
            </a:ln>
          </p:spPr>
        </p:pic>
        <p:pic>
          <p:nvPicPr>
            <p:cNvPr id="17416" name="图片 17" descr="223707k1ipssskqgyqi7ok.jpg"/>
            <p:cNvPicPr>
              <a:picLocks noChangeAspect="1"/>
            </p:cNvPicPr>
            <p:nvPr/>
          </p:nvPicPr>
          <p:blipFill>
            <a:blip r:embed="rId4" cstate="print"/>
            <a:srcRect/>
            <a:stretch>
              <a:fillRect/>
            </a:stretch>
          </p:blipFill>
          <p:spPr bwMode="auto">
            <a:xfrm>
              <a:off x="2846" y="2069"/>
              <a:ext cx="1988" cy="1769"/>
            </a:xfrm>
            <a:prstGeom prst="rect">
              <a:avLst/>
            </a:prstGeom>
            <a:noFill/>
            <a:ln w="9525">
              <a:solidFill>
                <a:schemeClr val="tx1"/>
              </a:solidFill>
              <a:miter lim="800000"/>
              <a:headEnd/>
              <a:tailEnd/>
            </a:ln>
          </p:spPr>
        </p:pic>
        <p:sp>
          <p:nvSpPr>
            <p:cNvPr id="17417" name="AutoShape 10"/>
            <p:cNvSpPr>
              <a:spLocks noChangeArrowheads="1"/>
            </p:cNvSpPr>
            <p:nvPr/>
          </p:nvSpPr>
          <p:spPr bwMode="auto">
            <a:xfrm>
              <a:off x="2299" y="1832"/>
              <a:ext cx="1035" cy="406"/>
            </a:xfrm>
            <a:prstGeom prst="roundRect">
              <a:avLst>
                <a:gd name="adj" fmla="val 16667"/>
              </a:avLst>
            </a:prstGeom>
            <a:solidFill>
              <a:schemeClr val="bg1"/>
            </a:solidFill>
            <a:ln w="9525">
              <a:solidFill>
                <a:schemeClr val="tx1"/>
              </a:solidFill>
              <a:round/>
            </a:ln>
          </p:spPr>
          <p:txBody>
            <a:bodyPr wrap="none" anchor="ctr"/>
            <a:p>
              <a:pPr algn="ctr"/>
              <a:r>
                <a:rPr lang="en-US" altLang="zh-CN" sz="2700" b="1" dirty="0">
                  <a:solidFill>
                    <a:srgbClr val="0000CC"/>
                  </a:solidFill>
                  <a:ea typeface="楷体" panose="02010609060101010101" charset="-122"/>
                </a:rPr>
                <a:t>《</a:t>
              </a:r>
              <a:r>
                <a:rPr lang="zh-CN" altLang="en-US" sz="2700" b="1" dirty="0">
                  <a:solidFill>
                    <a:srgbClr val="0000CC"/>
                  </a:solidFill>
                  <a:ea typeface="楷体" panose="02010609060101010101" charset="-122"/>
                </a:rPr>
                <a:t>乔的笑</a:t>
              </a:r>
              <a:r>
                <a:rPr lang="en-US" altLang="zh-CN" sz="2700" b="1" dirty="0">
                  <a:solidFill>
                    <a:srgbClr val="0000CC"/>
                  </a:solidFill>
                  <a:ea typeface="楷体" panose="02010609060101010101" charset="-122"/>
                </a:rPr>
                <a:t>》</a:t>
              </a:r>
              <a:endParaRPr lang="en-US" altLang="zh-CN" sz="2700" b="1" dirty="0">
                <a:solidFill>
                  <a:srgbClr val="0000CC"/>
                </a:solidFill>
                <a:ea typeface="楷体" panose="02010609060101010101" charset="-122"/>
              </a:endParaRPr>
            </a:p>
          </p:txBody>
        </p:sp>
      </p:grpSp>
      <p:sp>
        <p:nvSpPr>
          <p:cNvPr id="10" name="Rectangle 7"/>
          <p:cNvSpPr>
            <a:spLocks noChangeArrowheads="1"/>
          </p:cNvSpPr>
          <p:nvPr/>
        </p:nvSpPr>
        <p:spPr bwMode="auto">
          <a:xfrm>
            <a:off x="292946" y="3010410"/>
            <a:ext cx="8666269" cy="1014730"/>
          </a:xfrm>
          <a:prstGeom prst="rect">
            <a:avLst/>
          </a:prstGeom>
          <a:solidFill>
            <a:schemeClr val="bg1"/>
          </a:solidFill>
          <a:ln>
            <a:noFill/>
          </a:ln>
          <a:effectLst/>
        </p:spPr>
        <p:txBody>
          <a:bodyPr wrap="square">
            <a:spAutoFit/>
          </a:bodyPr>
          <a:p>
            <a:pPr indent="720090">
              <a:lnSpc>
                <a:spcPct val="125000"/>
              </a:lnSpc>
            </a:pPr>
            <a:r>
              <a:rPr lang="en-US" altLang="zh-CN" sz="2400" b="1" dirty="0" smtClean="0">
                <a:latin typeface="楷体" panose="02010609060101010101" charset="-122"/>
                <a:ea typeface="楷体" panose="02010609060101010101" charset="-122"/>
              </a:rPr>
              <a:t>1971</a:t>
            </a:r>
            <a:r>
              <a:rPr lang="zh-CN" altLang="en-US" sz="2400" b="1" dirty="0">
                <a:latin typeface="楷体" panose="02010609060101010101" charset="-122"/>
                <a:ea typeface="楷体" panose="02010609060101010101" charset="-122"/>
              </a:rPr>
              <a:t>年，首次参加联合国大会的外交部乔冠华潇洒而豪放的大笑，被西方媒体描述为：“</a:t>
            </a:r>
            <a:r>
              <a:rPr lang="zh-CN" altLang="en-US" sz="2400" b="1" dirty="0">
                <a:solidFill>
                  <a:srgbClr val="0000CC"/>
                </a:solidFill>
                <a:latin typeface="黑体" panose="02010609060101010101" charset="-122"/>
                <a:ea typeface="黑体" panose="02010609060101010101" charset="-122"/>
              </a:rPr>
              <a:t>震碎了议会大厦的玻璃</a:t>
            </a:r>
            <a:r>
              <a:rPr lang="zh-CN" altLang="en-US" sz="2400" b="1" dirty="0">
                <a:latin typeface="楷体" panose="02010609060101010101" charset="-122"/>
                <a:ea typeface="楷体" panose="02010609060101010101" charset="-122"/>
              </a:rPr>
              <a:t>！”</a:t>
            </a:r>
            <a:endParaRPr lang="zh-CN" altLang="en-US" sz="2400" b="1"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 y="857203"/>
            <a:ext cx="9144000" cy="5143500"/>
          </a:xfrm>
          <a:prstGeom prst="rect">
            <a:avLst/>
          </a:prstGeom>
          <a:solidFill>
            <a:srgbClr val="FFFF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3" name="直接连接符 2"/>
          <p:cNvCxnSpPr/>
          <p:nvPr/>
        </p:nvCxnSpPr>
        <p:spPr>
          <a:xfrm>
            <a:off x="478631" y="2174295"/>
            <a:ext cx="736170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291941" y="1008380"/>
            <a:ext cx="8033385" cy="1389062"/>
            <a:chOff x="1632302" y="4001978"/>
            <a:chExt cx="8715553" cy="1852154"/>
          </a:xfrm>
        </p:grpSpPr>
        <p:sp>
          <p:nvSpPr>
            <p:cNvPr id="5" name="任意多边形 16"/>
            <p:cNvSpPr/>
            <p:nvPr/>
          </p:nvSpPr>
          <p:spPr>
            <a:xfrm>
              <a:off x="1632302" y="4287964"/>
              <a:ext cx="8715553" cy="1566168"/>
            </a:xfrm>
            <a:custGeom>
              <a:avLst/>
              <a:gdLst>
                <a:gd name="connsiteX0" fmla="*/ 96898 w 7014264"/>
                <a:gd name="connsiteY0" fmla="*/ 0 h 1183564"/>
                <a:gd name="connsiteX1" fmla="*/ 2115561 w 7014264"/>
                <a:gd name="connsiteY1" fmla="*/ 0 h 1183564"/>
                <a:gd name="connsiteX2" fmla="*/ 2115561 w 7014264"/>
                <a:gd name="connsiteY2" fmla="*/ 235822 h 1183564"/>
                <a:gd name="connsiteX3" fmla="*/ 4898704 w 7014264"/>
                <a:gd name="connsiteY3" fmla="*/ 235822 h 1183564"/>
                <a:gd name="connsiteX4" fmla="*/ 4898704 w 7014264"/>
                <a:gd name="connsiteY4" fmla="*/ 0 h 1183564"/>
                <a:gd name="connsiteX5" fmla="*/ 6917366 w 7014264"/>
                <a:gd name="connsiteY5" fmla="*/ 0 h 1183564"/>
                <a:gd name="connsiteX6" fmla="*/ 7014264 w 7014264"/>
                <a:gd name="connsiteY6" fmla="*/ 96898 h 1183564"/>
                <a:gd name="connsiteX7" fmla="*/ 7014264 w 7014264"/>
                <a:gd name="connsiteY7" fmla="*/ 1086666 h 1183564"/>
                <a:gd name="connsiteX8" fmla="*/ 6917366 w 7014264"/>
                <a:gd name="connsiteY8" fmla="*/ 1183564 h 1183564"/>
                <a:gd name="connsiteX9" fmla="*/ 96898 w 7014264"/>
                <a:gd name="connsiteY9" fmla="*/ 1183564 h 1183564"/>
                <a:gd name="connsiteX10" fmla="*/ 0 w 7014264"/>
                <a:gd name="connsiteY10" fmla="*/ 1086666 h 1183564"/>
                <a:gd name="connsiteX11" fmla="*/ 0 w 7014264"/>
                <a:gd name="connsiteY11" fmla="*/ 96898 h 1183564"/>
                <a:gd name="connsiteX12" fmla="*/ 96898 w 7014264"/>
                <a:gd name="connsiteY12" fmla="*/ 0 h 1183564"/>
                <a:gd name="connsiteX0-1" fmla="*/ 4898704 w 7014264"/>
                <a:gd name="connsiteY0-2" fmla="*/ 235822 h 1183564"/>
                <a:gd name="connsiteX1-3" fmla="*/ 4898704 w 7014264"/>
                <a:gd name="connsiteY1-4" fmla="*/ 0 h 1183564"/>
                <a:gd name="connsiteX2-5" fmla="*/ 6917366 w 7014264"/>
                <a:gd name="connsiteY2-6" fmla="*/ 0 h 1183564"/>
                <a:gd name="connsiteX3-7" fmla="*/ 7014264 w 7014264"/>
                <a:gd name="connsiteY3-8" fmla="*/ 96898 h 1183564"/>
                <a:gd name="connsiteX4-9" fmla="*/ 7014264 w 7014264"/>
                <a:gd name="connsiteY4-10" fmla="*/ 1086666 h 1183564"/>
                <a:gd name="connsiteX5-11" fmla="*/ 6917366 w 7014264"/>
                <a:gd name="connsiteY5-12" fmla="*/ 1183564 h 1183564"/>
                <a:gd name="connsiteX6-13" fmla="*/ 96898 w 7014264"/>
                <a:gd name="connsiteY6-14" fmla="*/ 1183564 h 1183564"/>
                <a:gd name="connsiteX7-15" fmla="*/ 0 w 7014264"/>
                <a:gd name="connsiteY7-16" fmla="*/ 1086666 h 1183564"/>
                <a:gd name="connsiteX8-17" fmla="*/ 0 w 7014264"/>
                <a:gd name="connsiteY8-18" fmla="*/ 96898 h 1183564"/>
                <a:gd name="connsiteX9-19" fmla="*/ 96898 w 7014264"/>
                <a:gd name="connsiteY9-20" fmla="*/ 0 h 1183564"/>
                <a:gd name="connsiteX10-21" fmla="*/ 2115561 w 7014264"/>
                <a:gd name="connsiteY10-22" fmla="*/ 0 h 1183564"/>
                <a:gd name="connsiteX11-23" fmla="*/ 2115561 w 7014264"/>
                <a:gd name="connsiteY11-24" fmla="*/ 235822 h 1183564"/>
                <a:gd name="connsiteX12-25" fmla="*/ 4990144 w 7014264"/>
                <a:gd name="connsiteY12-26" fmla="*/ 327262 h 1183564"/>
                <a:gd name="connsiteX0-27" fmla="*/ 4898704 w 7014264"/>
                <a:gd name="connsiteY0-28" fmla="*/ 235822 h 1183564"/>
                <a:gd name="connsiteX1-29" fmla="*/ 4898704 w 7014264"/>
                <a:gd name="connsiteY1-30" fmla="*/ 0 h 1183564"/>
                <a:gd name="connsiteX2-31" fmla="*/ 6917366 w 7014264"/>
                <a:gd name="connsiteY2-32" fmla="*/ 0 h 1183564"/>
                <a:gd name="connsiteX3-33" fmla="*/ 7014264 w 7014264"/>
                <a:gd name="connsiteY3-34" fmla="*/ 96898 h 1183564"/>
                <a:gd name="connsiteX4-35" fmla="*/ 7014264 w 7014264"/>
                <a:gd name="connsiteY4-36" fmla="*/ 1086666 h 1183564"/>
                <a:gd name="connsiteX5-37" fmla="*/ 6917366 w 7014264"/>
                <a:gd name="connsiteY5-38" fmla="*/ 1183564 h 1183564"/>
                <a:gd name="connsiteX6-39" fmla="*/ 96898 w 7014264"/>
                <a:gd name="connsiteY6-40" fmla="*/ 1183564 h 1183564"/>
                <a:gd name="connsiteX7-41" fmla="*/ 0 w 7014264"/>
                <a:gd name="connsiteY7-42" fmla="*/ 1086666 h 1183564"/>
                <a:gd name="connsiteX8-43" fmla="*/ 0 w 7014264"/>
                <a:gd name="connsiteY8-44" fmla="*/ 96898 h 1183564"/>
                <a:gd name="connsiteX9-45" fmla="*/ 96898 w 7014264"/>
                <a:gd name="connsiteY9-46" fmla="*/ 0 h 1183564"/>
                <a:gd name="connsiteX10-47" fmla="*/ 2115561 w 7014264"/>
                <a:gd name="connsiteY10-48" fmla="*/ 0 h 1183564"/>
                <a:gd name="connsiteX11-49" fmla="*/ 2115561 w 7014264"/>
                <a:gd name="connsiteY11-50" fmla="*/ 235822 h 1183564"/>
                <a:gd name="connsiteX0-51" fmla="*/ 4898704 w 7014264"/>
                <a:gd name="connsiteY0-52" fmla="*/ 0 h 1183564"/>
                <a:gd name="connsiteX1-53" fmla="*/ 6917366 w 7014264"/>
                <a:gd name="connsiteY1-54" fmla="*/ 0 h 1183564"/>
                <a:gd name="connsiteX2-55" fmla="*/ 7014264 w 7014264"/>
                <a:gd name="connsiteY2-56" fmla="*/ 96898 h 1183564"/>
                <a:gd name="connsiteX3-57" fmla="*/ 7014264 w 7014264"/>
                <a:gd name="connsiteY3-58" fmla="*/ 1086666 h 1183564"/>
                <a:gd name="connsiteX4-59" fmla="*/ 6917366 w 7014264"/>
                <a:gd name="connsiteY4-60" fmla="*/ 1183564 h 1183564"/>
                <a:gd name="connsiteX5-61" fmla="*/ 96898 w 7014264"/>
                <a:gd name="connsiteY5-62" fmla="*/ 1183564 h 1183564"/>
                <a:gd name="connsiteX6-63" fmla="*/ 0 w 7014264"/>
                <a:gd name="connsiteY6-64" fmla="*/ 1086666 h 1183564"/>
                <a:gd name="connsiteX7-65" fmla="*/ 0 w 7014264"/>
                <a:gd name="connsiteY7-66" fmla="*/ 96898 h 1183564"/>
                <a:gd name="connsiteX8-67" fmla="*/ 96898 w 7014264"/>
                <a:gd name="connsiteY8-68" fmla="*/ 0 h 1183564"/>
                <a:gd name="connsiteX9-69" fmla="*/ 2115561 w 7014264"/>
                <a:gd name="connsiteY9-70" fmla="*/ 0 h 1183564"/>
                <a:gd name="connsiteX10-71" fmla="*/ 2115561 w 7014264"/>
                <a:gd name="connsiteY10-72" fmla="*/ 235822 h 1183564"/>
                <a:gd name="connsiteX0-73" fmla="*/ 4898704 w 7014264"/>
                <a:gd name="connsiteY0-74" fmla="*/ 0 h 1183564"/>
                <a:gd name="connsiteX1-75" fmla="*/ 6917366 w 7014264"/>
                <a:gd name="connsiteY1-76" fmla="*/ 0 h 1183564"/>
                <a:gd name="connsiteX2-77" fmla="*/ 7014264 w 7014264"/>
                <a:gd name="connsiteY2-78" fmla="*/ 96898 h 1183564"/>
                <a:gd name="connsiteX3-79" fmla="*/ 7014264 w 7014264"/>
                <a:gd name="connsiteY3-80" fmla="*/ 1086666 h 1183564"/>
                <a:gd name="connsiteX4-81" fmla="*/ 6917366 w 7014264"/>
                <a:gd name="connsiteY4-82" fmla="*/ 1183564 h 1183564"/>
                <a:gd name="connsiteX5-83" fmla="*/ 96898 w 7014264"/>
                <a:gd name="connsiteY5-84" fmla="*/ 1183564 h 1183564"/>
                <a:gd name="connsiteX6-85" fmla="*/ 0 w 7014264"/>
                <a:gd name="connsiteY6-86" fmla="*/ 1086666 h 1183564"/>
                <a:gd name="connsiteX7-87" fmla="*/ 0 w 7014264"/>
                <a:gd name="connsiteY7-88" fmla="*/ 96898 h 1183564"/>
                <a:gd name="connsiteX8-89" fmla="*/ 96898 w 7014264"/>
                <a:gd name="connsiteY8-90" fmla="*/ 0 h 1183564"/>
                <a:gd name="connsiteX9-91" fmla="*/ 2115561 w 7014264"/>
                <a:gd name="connsiteY9-92" fmla="*/ 0 h 11835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014264" h="1183564">
                  <a:moveTo>
                    <a:pt x="4898704" y="0"/>
                  </a:moveTo>
                  <a:lnTo>
                    <a:pt x="6917366" y="0"/>
                  </a:lnTo>
                  <a:cubicBezTo>
                    <a:pt x="6970881" y="0"/>
                    <a:pt x="7014264" y="43383"/>
                    <a:pt x="7014264" y="96898"/>
                  </a:cubicBezTo>
                  <a:lnTo>
                    <a:pt x="7014264" y="1086666"/>
                  </a:lnTo>
                  <a:cubicBezTo>
                    <a:pt x="7014264" y="1140181"/>
                    <a:pt x="6970881" y="1183564"/>
                    <a:pt x="6917366" y="1183564"/>
                  </a:cubicBezTo>
                  <a:lnTo>
                    <a:pt x="96898" y="1183564"/>
                  </a:lnTo>
                  <a:cubicBezTo>
                    <a:pt x="43383" y="1183564"/>
                    <a:pt x="0" y="1140181"/>
                    <a:pt x="0" y="1086666"/>
                  </a:cubicBezTo>
                  <a:lnTo>
                    <a:pt x="0" y="96898"/>
                  </a:lnTo>
                  <a:cubicBezTo>
                    <a:pt x="0" y="43383"/>
                    <a:pt x="43383" y="0"/>
                    <a:pt x="96898" y="0"/>
                  </a:cubicBezTo>
                  <a:lnTo>
                    <a:pt x="2115561" y="0"/>
                  </a:lnTo>
                </a:path>
              </a:pathLst>
            </a:cu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400">
                <a:sym typeface="+mn-lt"/>
              </a:endParaRPr>
            </a:p>
          </p:txBody>
        </p:sp>
        <p:sp>
          <p:nvSpPr>
            <p:cNvPr id="6" name="文本框 5"/>
            <p:cNvSpPr txBox="1"/>
            <p:nvPr/>
          </p:nvSpPr>
          <p:spPr>
            <a:xfrm>
              <a:off x="5298956" y="4001978"/>
              <a:ext cx="1620957" cy="613857"/>
            </a:xfrm>
            <a:prstGeom prst="rect">
              <a:avLst/>
            </a:prstGeom>
            <a:noFill/>
          </p:spPr>
          <p:txBody>
            <a:bodyPr wrap="square" rtlCol="0">
              <a:spAutoFit/>
            </a:bodyPr>
            <a:lstStyle/>
            <a:p>
              <a:pPr algn="ctr"/>
              <a:r>
                <a:rPr lang="zh-CN" altLang="en-US" sz="2400" b="1" dirty="0">
                  <a:solidFill>
                    <a:schemeClr val="tx1">
                      <a:lumMod val="85000"/>
                      <a:lumOff val="15000"/>
                    </a:schemeClr>
                  </a:solidFill>
                  <a:cs typeface="+mn-ea"/>
                  <a:sym typeface="+mn-lt"/>
                </a:rPr>
                <a:t>材料一：</a:t>
              </a:r>
              <a:endParaRPr lang="zh-CN" altLang="en-US" sz="2400" b="1" dirty="0">
                <a:solidFill>
                  <a:schemeClr val="tx1">
                    <a:lumMod val="85000"/>
                    <a:lumOff val="15000"/>
                  </a:schemeClr>
                </a:solidFill>
                <a:cs typeface="+mn-ea"/>
                <a:sym typeface="+mn-lt"/>
              </a:endParaRPr>
            </a:p>
          </p:txBody>
        </p:sp>
      </p:grpSp>
      <p:sp>
        <p:nvSpPr>
          <p:cNvPr id="7" name="文本框 6"/>
          <p:cNvSpPr txBox="1"/>
          <p:nvPr/>
        </p:nvSpPr>
        <p:spPr>
          <a:xfrm>
            <a:off x="402431" y="1358265"/>
            <a:ext cx="7620476" cy="1291590"/>
          </a:xfrm>
          <a:prstGeom prst="rect">
            <a:avLst/>
          </a:prstGeom>
          <a:noFill/>
        </p:spPr>
        <p:txBody>
          <a:bodyPr wrap="square" rtlCol="0">
            <a:spAutoFit/>
          </a:bodyPr>
          <a:lstStyle/>
          <a:p>
            <a:pPr>
              <a:lnSpc>
                <a:spcPct val="130000"/>
              </a:lnSpc>
            </a:pPr>
            <a:r>
              <a:rPr lang="en-US" altLang="x-none" sz="2000" b="1">
                <a:solidFill>
                  <a:srgbClr val="002060"/>
                </a:solidFill>
                <a:latin typeface="楷体" panose="02010609060101010101" charset="-122"/>
                <a:ea typeface="楷体" panose="02010609060101010101" charset="-122"/>
                <a:sym typeface="+mn-ea"/>
              </a:rPr>
              <a:t>1964</a:t>
            </a:r>
            <a:r>
              <a:rPr lang="zh-CN" altLang="en-US" sz="2000" b="1" dirty="0">
                <a:solidFill>
                  <a:srgbClr val="002060"/>
                </a:solidFill>
                <a:latin typeface="楷体" panose="02010609060101010101" charset="-122"/>
                <a:ea typeface="楷体" panose="02010609060101010101" charset="-122"/>
                <a:sym typeface="+mn-ea"/>
              </a:rPr>
              <a:t>年到</a:t>
            </a:r>
            <a:r>
              <a:rPr lang="en-US" altLang="x-none" sz="2000" b="1">
                <a:solidFill>
                  <a:srgbClr val="002060"/>
                </a:solidFill>
                <a:latin typeface="楷体" panose="02010609060101010101" charset="-122"/>
                <a:ea typeface="楷体" panose="02010609060101010101" charset="-122"/>
                <a:sym typeface="+mn-ea"/>
              </a:rPr>
              <a:t>1967</a:t>
            </a:r>
            <a:r>
              <a:rPr lang="zh-CN" altLang="en-US" sz="2000" b="1" dirty="0">
                <a:solidFill>
                  <a:srgbClr val="002060"/>
                </a:solidFill>
                <a:latin typeface="楷体" panose="02010609060101010101" charset="-122"/>
                <a:ea typeface="楷体" panose="02010609060101010101" charset="-122"/>
                <a:sym typeface="+mn-ea"/>
              </a:rPr>
              <a:t>年，中国相继研制出了原子弹、氢弹，打破西方核垄断。</a:t>
            </a:r>
            <a:r>
              <a:rPr lang="en-US" altLang="x-none" sz="2000" b="1">
                <a:solidFill>
                  <a:srgbClr val="002060"/>
                </a:solidFill>
                <a:latin typeface="楷体" panose="02010609060101010101" charset="-122"/>
                <a:ea typeface="楷体" panose="02010609060101010101" charset="-122"/>
                <a:sym typeface="+mn-ea"/>
              </a:rPr>
              <a:t>1970</a:t>
            </a:r>
            <a:r>
              <a:rPr lang="zh-CN" altLang="en-US" sz="2000" b="1" dirty="0">
                <a:solidFill>
                  <a:srgbClr val="002060"/>
                </a:solidFill>
                <a:latin typeface="楷体" panose="02010609060101010101" charset="-122"/>
                <a:ea typeface="楷体" panose="02010609060101010101" charset="-122"/>
                <a:sym typeface="+mn-ea"/>
              </a:rPr>
              <a:t>年，中国第一颗人造地球卫星顺利进入太空轨道。</a:t>
            </a:r>
            <a:endParaRPr lang="zh-CN" altLang="en-US" sz="2000" b="1" dirty="0">
              <a:solidFill>
                <a:srgbClr val="002060"/>
              </a:solidFill>
              <a:latin typeface="楷体" panose="02010609060101010101" charset="-122"/>
              <a:ea typeface="楷体" panose="02010609060101010101" charset="-122"/>
              <a:sym typeface="+mn-ea"/>
            </a:endParaRPr>
          </a:p>
          <a:p>
            <a:pPr>
              <a:lnSpc>
                <a:spcPct val="130000"/>
              </a:lnSpc>
            </a:pPr>
            <a:endParaRPr lang="zh-CN" altLang="en-US" sz="2000" b="1" dirty="0">
              <a:solidFill>
                <a:srgbClr val="002060"/>
              </a:solidFill>
              <a:latin typeface="楷体" panose="02010609060101010101" charset="-122"/>
              <a:ea typeface="楷体" panose="02010609060101010101" charset="-122"/>
              <a:cs typeface="+mn-ea"/>
              <a:sym typeface="+mn-ea"/>
            </a:endParaRPr>
          </a:p>
        </p:txBody>
      </p:sp>
      <p:grpSp>
        <p:nvGrpSpPr>
          <p:cNvPr id="9" name="组合 8"/>
          <p:cNvGrpSpPr/>
          <p:nvPr/>
        </p:nvGrpSpPr>
        <p:grpSpPr>
          <a:xfrm>
            <a:off x="291941" y="2536825"/>
            <a:ext cx="8033385" cy="1567022"/>
            <a:chOff x="1738224" y="4372682"/>
            <a:chExt cx="8715553" cy="1809757"/>
          </a:xfrm>
        </p:grpSpPr>
        <p:sp>
          <p:nvSpPr>
            <p:cNvPr id="10" name="任意多边形 16"/>
            <p:cNvSpPr/>
            <p:nvPr/>
          </p:nvSpPr>
          <p:spPr>
            <a:xfrm>
              <a:off x="1738224" y="4616271"/>
              <a:ext cx="8715553" cy="1566168"/>
            </a:xfrm>
            <a:custGeom>
              <a:avLst/>
              <a:gdLst>
                <a:gd name="connsiteX0" fmla="*/ 96898 w 7014264"/>
                <a:gd name="connsiteY0" fmla="*/ 0 h 1183564"/>
                <a:gd name="connsiteX1" fmla="*/ 2115561 w 7014264"/>
                <a:gd name="connsiteY1" fmla="*/ 0 h 1183564"/>
                <a:gd name="connsiteX2" fmla="*/ 2115561 w 7014264"/>
                <a:gd name="connsiteY2" fmla="*/ 235822 h 1183564"/>
                <a:gd name="connsiteX3" fmla="*/ 4898704 w 7014264"/>
                <a:gd name="connsiteY3" fmla="*/ 235822 h 1183564"/>
                <a:gd name="connsiteX4" fmla="*/ 4898704 w 7014264"/>
                <a:gd name="connsiteY4" fmla="*/ 0 h 1183564"/>
                <a:gd name="connsiteX5" fmla="*/ 6917366 w 7014264"/>
                <a:gd name="connsiteY5" fmla="*/ 0 h 1183564"/>
                <a:gd name="connsiteX6" fmla="*/ 7014264 w 7014264"/>
                <a:gd name="connsiteY6" fmla="*/ 96898 h 1183564"/>
                <a:gd name="connsiteX7" fmla="*/ 7014264 w 7014264"/>
                <a:gd name="connsiteY7" fmla="*/ 1086666 h 1183564"/>
                <a:gd name="connsiteX8" fmla="*/ 6917366 w 7014264"/>
                <a:gd name="connsiteY8" fmla="*/ 1183564 h 1183564"/>
                <a:gd name="connsiteX9" fmla="*/ 96898 w 7014264"/>
                <a:gd name="connsiteY9" fmla="*/ 1183564 h 1183564"/>
                <a:gd name="connsiteX10" fmla="*/ 0 w 7014264"/>
                <a:gd name="connsiteY10" fmla="*/ 1086666 h 1183564"/>
                <a:gd name="connsiteX11" fmla="*/ 0 w 7014264"/>
                <a:gd name="connsiteY11" fmla="*/ 96898 h 1183564"/>
                <a:gd name="connsiteX12" fmla="*/ 96898 w 7014264"/>
                <a:gd name="connsiteY12" fmla="*/ 0 h 1183564"/>
                <a:gd name="connsiteX0-1" fmla="*/ 4898704 w 7014264"/>
                <a:gd name="connsiteY0-2" fmla="*/ 235822 h 1183564"/>
                <a:gd name="connsiteX1-3" fmla="*/ 4898704 w 7014264"/>
                <a:gd name="connsiteY1-4" fmla="*/ 0 h 1183564"/>
                <a:gd name="connsiteX2-5" fmla="*/ 6917366 w 7014264"/>
                <a:gd name="connsiteY2-6" fmla="*/ 0 h 1183564"/>
                <a:gd name="connsiteX3-7" fmla="*/ 7014264 w 7014264"/>
                <a:gd name="connsiteY3-8" fmla="*/ 96898 h 1183564"/>
                <a:gd name="connsiteX4-9" fmla="*/ 7014264 w 7014264"/>
                <a:gd name="connsiteY4-10" fmla="*/ 1086666 h 1183564"/>
                <a:gd name="connsiteX5-11" fmla="*/ 6917366 w 7014264"/>
                <a:gd name="connsiteY5-12" fmla="*/ 1183564 h 1183564"/>
                <a:gd name="connsiteX6-13" fmla="*/ 96898 w 7014264"/>
                <a:gd name="connsiteY6-14" fmla="*/ 1183564 h 1183564"/>
                <a:gd name="connsiteX7-15" fmla="*/ 0 w 7014264"/>
                <a:gd name="connsiteY7-16" fmla="*/ 1086666 h 1183564"/>
                <a:gd name="connsiteX8-17" fmla="*/ 0 w 7014264"/>
                <a:gd name="connsiteY8-18" fmla="*/ 96898 h 1183564"/>
                <a:gd name="connsiteX9-19" fmla="*/ 96898 w 7014264"/>
                <a:gd name="connsiteY9-20" fmla="*/ 0 h 1183564"/>
                <a:gd name="connsiteX10-21" fmla="*/ 2115561 w 7014264"/>
                <a:gd name="connsiteY10-22" fmla="*/ 0 h 1183564"/>
                <a:gd name="connsiteX11-23" fmla="*/ 2115561 w 7014264"/>
                <a:gd name="connsiteY11-24" fmla="*/ 235822 h 1183564"/>
                <a:gd name="connsiteX12-25" fmla="*/ 4990144 w 7014264"/>
                <a:gd name="connsiteY12-26" fmla="*/ 327262 h 1183564"/>
                <a:gd name="connsiteX0-27" fmla="*/ 4898704 w 7014264"/>
                <a:gd name="connsiteY0-28" fmla="*/ 235822 h 1183564"/>
                <a:gd name="connsiteX1-29" fmla="*/ 4898704 w 7014264"/>
                <a:gd name="connsiteY1-30" fmla="*/ 0 h 1183564"/>
                <a:gd name="connsiteX2-31" fmla="*/ 6917366 w 7014264"/>
                <a:gd name="connsiteY2-32" fmla="*/ 0 h 1183564"/>
                <a:gd name="connsiteX3-33" fmla="*/ 7014264 w 7014264"/>
                <a:gd name="connsiteY3-34" fmla="*/ 96898 h 1183564"/>
                <a:gd name="connsiteX4-35" fmla="*/ 7014264 w 7014264"/>
                <a:gd name="connsiteY4-36" fmla="*/ 1086666 h 1183564"/>
                <a:gd name="connsiteX5-37" fmla="*/ 6917366 w 7014264"/>
                <a:gd name="connsiteY5-38" fmla="*/ 1183564 h 1183564"/>
                <a:gd name="connsiteX6-39" fmla="*/ 96898 w 7014264"/>
                <a:gd name="connsiteY6-40" fmla="*/ 1183564 h 1183564"/>
                <a:gd name="connsiteX7-41" fmla="*/ 0 w 7014264"/>
                <a:gd name="connsiteY7-42" fmla="*/ 1086666 h 1183564"/>
                <a:gd name="connsiteX8-43" fmla="*/ 0 w 7014264"/>
                <a:gd name="connsiteY8-44" fmla="*/ 96898 h 1183564"/>
                <a:gd name="connsiteX9-45" fmla="*/ 96898 w 7014264"/>
                <a:gd name="connsiteY9-46" fmla="*/ 0 h 1183564"/>
                <a:gd name="connsiteX10-47" fmla="*/ 2115561 w 7014264"/>
                <a:gd name="connsiteY10-48" fmla="*/ 0 h 1183564"/>
                <a:gd name="connsiteX11-49" fmla="*/ 2115561 w 7014264"/>
                <a:gd name="connsiteY11-50" fmla="*/ 235822 h 1183564"/>
                <a:gd name="connsiteX0-51" fmla="*/ 4898704 w 7014264"/>
                <a:gd name="connsiteY0-52" fmla="*/ 0 h 1183564"/>
                <a:gd name="connsiteX1-53" fmla="*/ 6917366 w 7014264"/>
                <a:gd name="connsiteY1-54" fmla="*/ 0 h 1183564"/>
                <a:gd name="connsiteX2-55" fmla="*/ 7014264 w 7014264"/>
                <a:gd name="connsiteY2-56" fmla="*/ 96898 h 1183564"/>
                <a:gd name="connsiteX3-57" fmla="*/ 7014264 w 7014264"/>
                <a:gd name="connsiteY3-58" fmla="*/ 1086666 h 1183564"/>
                <a:gd name="connsiteX4-59" fmla="*/ 6917366 w 7014264"/>
                <a:gd name="connsiteY4-60" fmla="*/ 1183564 h 1183564"/>
                <a:gd name="connsiteX5-61" fmla="*/ 96898 w 7014264"/>
                <a:gd name="connsiteY5-62" fmla="*/ 1183564 h 1183564"/>
                <a:gd name="connsiteX6-63" fmla="*/ 0 w 7014264"/>
                <a:gd name="connsiteY6-64" fmla="*/ 1086666 h 1183564"/>
                <a:gd name="connsiteX7-65" fmla="*/ 0 w 7014264"/>
                <a:gd name="connsiteY7-66" fmla="*/ 96898 h 1183564"/>
                <a:gd name="connsiteX8-67" fmla="*/ 96898 w 7014264"/>
                <a:gd name="connsiteY8-68" fmla="*/ 0 h 1183564"/>
                <a:gd name="connsiteX9-69" fmla="*/ 2115561 w 7014264"/>
                <a:gd name="connsiteY9-70" fmla="*/ 0 h 1183564"/>
                <a:gd name="connsiteX10-71" fmla="*/ 2115561 w 7014264"/>
                <a:gd name="connsiteY10-72" fmla="*/ 235822 h 1183564"/>
                <a:gd name="connsiteX0-73" fmla="*/ 4898704 w 7014264"/>
                <a:gd name="connsiteY0-74" fmla="*/ 0 h 1183564"/>
                <a:gd name="connsiteX1-75" fmla="*/ 6917366 w 7014264"/>
                <a:gd name="connsiteY1-76" fmla="*/ 0 h 1183564"/>
                <a:gd name="connsiteX2-77" fmla="*/ 7014264 w 7014264"/>
                <a:gd name="connsiteY2-78" fmla="*/ 96898 h 1183564"/>
                <a:gd name="connsiteX3-79" fmla="*/ 7014264 w 7014264"/>
                <a:gd name="connsiteY3-80" fmla="*/ 1086666 h 1183564"/>
                <a:gd name="connsiteX4-81" fmla="*/ 6917366 w 7014264"/>
                <a:gd name="connsiteY4-82" fmla="*/ 1183564 h 1183564"/>
                <a:gd name="connsiteX5-83" fmla="*/ 96898 w 7014264"/>
                <a:gd name="connsiteY5-84" fmla="*/ 1183564 h 1183564"/>
                <a:gd name="connsiteX6-85" fmla="*/ 0 w 7014264"/>
                <a:gd name="connsiteY6-86" fmla="*/ 1086666 h 1183564"/>
                <a:gd name="connsiteX7-87" fmla="*/ 0 w 7014264"/>
                <a:gd name="connsiteY7-88" fmla="*/ 96898 h 1183564"/>
                <a:gd name="connsiteX8-89" fmla="*/ 96898 w 7014264"/>
                <a:gd name="connsiteY8-90" fmla="*/ 0 h 1183564"/>
                <a:gd name="connsiteX9-91" fmla="*/ 2115561 w 7014264"/>
                <a:gd name="connsiteY9-92" fmla="*/ 0 h 11835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014264" h="1183564">
                  <a:moveTo>
                    <a:pt x="4898704" y="0"/>
                  </a:moveTo>
                  <a:lnTo>
                    <a:pt x="6917366" y="0"/>
                  </a:lnTo>
                  <a:cubicBezTo>
                    <a:pt x="6970881" y="0"/>
                    <a:pt x="7014264" y="43383"/>
                    <a:pt x="7014264" y="96898"/>
                  </a:cubicBezTo>
                  <a:lnTo>
                    <a:pt x="7014264" y="1086666"/>
                  </a:lnTo>
                  <a:cubicBezTo>
                    <a:pt x="7014264" y="1140181"/>
                    <a:pt x="6970881" y="1183564"/>
                    <a:pt x="6917366" y="1183564"/>
                  </a:cubicBezTo>
                  <a:lnTo>
                    <a:pt x="96898" y="1183564"/>
                  </a:lnTo>
                  <a:cubicBezTo>
                    <a:pt x="43383" y="1183564"/>
                    <a:pt x="0" y="1140181"/>
                    <a:pt x="0" y="1086666"/>
                  </a:cubicBezTo>
                  <a:lnTo>
                    <a:pt x="0" y="96898"/>
                  </a:lnTo>
                  <a:cubicBezTo>
                    <a:pt x="0" y="43383"/>
                    <a:pt x="43383" y="0"/>
                    <a:pt x="96898" y="0"/>
                  </a:cubicBezTo>
                  <a:lnTo>
                    <a:pt x="2115561" y="0"/>
                  </a:lnTo>
                </a:path>
              </a:pathLst>
            </a:cu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400">
                <a:sym typeface="+mn-lt"/>
              </a:endParaRPr>
            </a:p>
          </p:txBody>
        </p:sp>
        <p:sp>
          <p:nvSpPr>
            <p:cNvPr id="11" name="文本框 10"/>
            <p:cNvSpPr txBox="1"/>
            <p:nvPr/>
          </p:nvSpPr>
          <p:spPr>
            <a:xfrm>
              <a:off x="5286211" y="4372682"/>
              <a:ext cx="1620957" cy="531688"/>
            </a:xfrm>
            <a:prstGeom prst="rect">
              <a:avLst/>
            </a:prstGeom>
            <a:noFill/>
          </p:spPr>
          <p:txBody>
            <a:bodyPr wrap="square" rtlCol="0">
              <a:spAutoFit/>
            </a:bodyPr>
            <a:lstStyle/>
            <a:p>
              <a:pPr algn="ctr"/>
              <a:r>
                <a:rPr lang="zh-CN" altLang="en-US" sz="2400" b="1" dirty="0">
                  <a:solidFill>
                    <a:schemeClr val="tx1">
                      <a:lumMod val="85000"/>
                      <a:lumOff val="15000"/>
                    </a:schemeClr>
                  </a:solidFill>
                  <a:cs typeface="+mn-ea"/>
                  <a:sym typeface="+mn-lt"/>
                </a:rPr>
                <a:t>材料二：</a:t>
              </a:r>
              <a:endParaRPr lang="zh-CN" altLang="en-US" sz="2400" b="1" dirty="0">
                <a:solidFill>
                  <a:schemeClr val="tx1">
                    <a:lumMod val="85000"/>
                    <a:lumOff val="15000"/>
                  </a:schemeClr>
                </a:solidFill>
                <a:cs typeface="+mn-ea"/>
                <a:sym typeface="+mn-lt"/>
              </a:endParaRPr>
            </a:p>
          </p:txBody>
        </p:sp>
      </p:grpSp>
      <p:sp>
        <p:nvSpPr>
          <p:cNvPr id="12" name="文本框 11"/>
          <p:cNvSpPr txBox="1"/>
          <p:nvPr/>
        </p:nvSpPr>
        <p:spPr>
          <a:xfrm>
            <a:off x="292100" y="2933383"/>
            <a:ext cx="7460456" cy="1291590"/>
          </a:xfrm>
          <a:prstGeom prst="rect">
            <a:avLst/>
          </a:prstGeom>
          <a:noFill/>
        </p:spPr>
        <p:txBody>
          <a:bodyPr wrap="square" rtlCol="0">
            <a:spAutoFit/>
          </a:bodyPr>
          <a:lstStyle/>
          <a:p>
            <a:pPr>
              <a:lnSpc>
                <a:spcPct val="130000"/>
              </a:lnSpc>
            </a:pPr>
            <a:r>
              <a:rPr lang="en-US" altLang="x-none" sz="2000" b="1">
                <a:solidFill>
                  <a:srgbClr val="002060"/>
                </a:solidFill>
                <a:latin typeface="楷体" panose="02010609060101010101" charset="-122"/>
                <a:ea typeface="楷体" panose="02010609060101010101" charset="-122"/>
                <a:sym typeface="+mn-ea"/>
              </a:rPr>
              <a:t>1969-1970</a:t>
            </a:r>
            <a:r>
              <a:rPr lang="zh-CN" altLang="en-US" sz="2000" b="1" dirty="0">
                <a:solidFill>
                  <a:srgbClr val="002060"/>
                </a:solidFill>
                <a:latin typeface="楷体" panose="02010609060101010101" charset="-122"/>
                <a:ea typeface="楷体" panose="02010609060101010101" charset="-122"/>
                <a:sym typeface="+mn-ea"/>
              </a:rPr>
              <a:t>年，美国经济陷入衰退。西欧开始背离美国，苏联对抗美国，第三世界反对美国，美国在国际社会中时常陷入孤立状态，美国主宰世界的时代摇摇欲坠。</a:t>
            </a:r>
            <a:endParaRPr lang="zh-CN" altLang="en-US" sz="2000" b="1" dirty="0">
              <a:solidFill>
                <a:srgbClr val="002060"/>
              </a:solidFill>
              <a:latin typeface="楷体" panose="02010609060101010101" charset="-122"/>
              <a:ea typeface="楷体" panose="02010609060101010101" charset="-122"/>
              <a:cs typeface="+mn-ea"/>
              <a:sym typeface="+mn-ea"/>
            </a:endParaRPr>
          </a:p>
        </p:txBody>
      </p:sp>
      <p:sp>
        <p:nvSpPr>
          <p:cNvPr id="13" name="文本框 12"/>
          <p:cNvSpPr txBox="1"/>
          <p:nvPr/>
        </p:nvSpPr>
        <p:spPr>
          <a:xfrm>
            <a:off x="149983" y="150730"/>
            <a:ext cx="9072880" cy="706755"/>
          </a:xfrm>
          <a:prstGeom prst="rect">
            <a:avLst/>
          </a:prstGeom>
          <a:noFill/>
        </p:spPr>
        <p:txBody>
          <a:bodyPr wrap="none" rtlCol="0">
            <a:spAutoFit/>
          </a:bodyPr>
          <a:lstStyle/>
          <a:p>
            <a:r>
              <a:rPr lang="zh-CN" altLang="en-US" sz="2000" dirty="0">
                <a:latin typeface="微软雅黑" panose="020B0503020204020204" pitchFamily="34" charset="-122"/>
                <a:ea typeface="微软雅黑" panose="020B0503020204020204" pitchFamily="34" charset="-122"/>
                <a:sym typeface="+mn-ea"/>
              </a:rPr>
              <a:t>阅读下列材料，从国内和国际方面分析中国能够恢复在联合国合法席位的原因？</a:t>
            </a:r>
            <a:endParaRPr lang="zh-CN" altLang="en-US" sz="2000" b="1" dirty="0">
              <a:latin typeface="微软雅黑" panose="020B0503020204020204" pitchFamily="34" charset="-122"/>
              <a:ea typeface="微软雅黑" panose="020B0503020204020204" pitchFamily="34" charset="-122"/>
            </a:endParaRPr>
          </a:p>
          <a:p>
            <a:endParaRPr lang="zh-CN" altLang="en-US" sz="2000" b="1" dirty="0">
              <a:latin typeface="微软雅黑" panose="020B0503020204020204" pitchFamily="34" charset="-122"/>
              <a:ea typeface="微软雅黑" panose="020B0503020204020204" pitchFamily="34" charset="-122"/>
            </a:endParaRPr>
          </a:p>
        </p:txBody>
      </p:sp>
      <p:sp>
        <p:nvSpPr>
          <p:cNvPr id="15" name="矩形 14"/>
          <p:cNvSpPr/>
          <p:nvPr/>
        </p:nvSpPr>
        <p:spPr>
          <a:xfrm>
            <a:off x="5543709" y="2178526"/>
            <a:ext cx="3269933" cy="35814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黑体" panose="02010609060101010101" charset="-122"/>
                <a:ea typeface="黑体" panose="02010609060101010101" charset="-122"/>
                <a:cs typeface="+mn-ea"/>
                <a:sym typeface="+mn-lt"/>
              </a:rPr>
              <a:t>中国的综合国力大大提高</a:t>
            </a:r>
            <a:endParaRPr lang="zh-CN" altLang="en-US" sz="2000" b="1" dirty="0">
              <a:latin typeface="黑体" panose="02010609060101010101" charset="-122"/>
              <a:ea typeface="黑体" panose="02010609060101010101" charset="-122"/>
              <a:cs typeface="+mn-ea"/>
              <a:sym typeface="+mn-lt"/>
            </a:endParaRPr>
          </a:p>
        </p:txBody>
      </p:sp>
      <p:sp>
        <p:nvSpPr>
          <p:cNvPr id="18" name="矩形 17"/>
          <p:cNvSpPr/>
          <p:nvPr/>
        </p:nvSpPr>
        <p:spPr>
          <a:xfrm>
            <a:off x="5543550" y="3987165"/>
            <a:ext cx="3200400" cy="35814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黑体" panose="02010609060101010101" charset="-122"/>
                <a:ea typeface="黑体" panose="02010609060101010101" charset="-122"/>
                <a:cs typeface="+mn-ea"/>
                <a:sym typeface="+mn-lt"/>
              </a:rPr>
              <a:t>美国霸权地位衰落</a:t>
            </a:r>
            <a:endParaRPr lang="zh-CN" altLang="en-US" sz="2800" b="1" dirty="0">
              <a:latin typeface="黑体" panose="02010609060101010101" charset="-122"/>
              <a:ea typeface="黑体" panose="02010609060101010101" charset="-122"/>
              <a:cs typeface="+mn-ea"/>
              <a:sym typeface="+mn-lt"/>
            </a:endParaRPr>
          </a:p>
        </p:txBody>
      </p:sp>
      <p:grpSp>
        <p:nvGrpSpPr>
          <p:cNvPr id="16" name="组合 15"/>
          <p:cNvGrpSpPr/>
          <p:nvPr/>
        </p:nvGrpSpPr>
        <p:grpSpPr>
          <a:xfrm>
            <a:off x="291941" y="4453889"/>
            <a:ext cx="8033385" cy="1524001"/>
            <a:chOff x="1738224" y="4422367"/>
            <a:chExt cx="8715553" cy="1760072"/>
          </a:xfrm>
        </p:grpSpPr>
        <p:sp>
          <p:nvSpPr>
            <p:cNvPr id="17" name="任意多边形 16"/>
            <p:cNvSpPr/>
            <p:nvPr/>
          </p:nvSpPr>
          <p:spPr>
            <a:xfrm>
              <a:off x="1738224" y="4616271"/>
              <a:ext cx="8715553" cy="1566168"/>
            </a:xfrm>
            <a:custGeom>
              <a:avLst/>
              <a:gdLst>
                <a:gd name="connsiteX0" fmla="*/ 96898 w 7014264"/>
                <a:gd name="connsiteY0" fmla="*/ 0 h 1183564"/>
                <a:gd name="connsiteX1" fmla="*/ 2115561 w 7014264"/>
                <a:gd name="connsiteY1" fmla="*/ 0 h 1183564"/>
                <a:gd name="connsiteX2" fmla="*/ 2115561 w 7014264"/>
                <a:gd name="connsiteY2" fmla="*/ 235822 h 1183564"/>
                <a:gd name="connsiteX3" fmla="*/ 4898704 w 7014264"/>
                <a:gd name="connsiteY3" fmla="*/ 235822 h 1183564"/>
                <a:gd name="connsiteX4" fmla="*/ 4898704 w 7014264"/>
                <a:gd name="connsiteY4" fmla="*/ 0 h 1183564"/>
                <a:gd name="connsiteX5" fmla="*/ 6917366 w 7014264"/>
                <a:gd name="connsiteY5" fmla="*/ 0 h 1183564"/>
                <a:gd name="connsiteX6" fmla="*/ 7014264 w 7014264"/>
                <a:gd name="connsiteY6" fmla="*/ 96898 h 1183564"/>
                <a:gd name="connsiteX7" fmla="*/ 7014264 w 7014264"/>
                <a:gd name="connsiteY7" fmla="*/ 1086666 h 1183564"/>
                <a:gd name="connsiteX8" fmla="*/ 6917366 w 7014264"/>
                <a:gd name="connsiteY8" fmla="*/ 1183564 h 1183564"/>
                <a:gd name="connsiteX9" fmla="*/ 96898 w 7014264"/>
                <a:gd name="connsiteY9" fmla="*/ 1183564 h 1183564"/>
                <a:gd name="connsiteX10" fmla="*/ 0 w 7014264"/>
                <a:gd name="connsiteY10" fmla="*/ 1086666 h 1183564"/>
                <a:gd name="connsiteX11" fmla="*/ 0 w 7014264"/>
                <a:gd name="connsiteY11" fmla="*/ 96898 h 1183564"/>
                <a:gd name="connsiteX12" fmla="*/ 96898 w 7014264"/>
                <a:gd name="connsiteY12" fmla="*/ 0 h 1183564"/>
                <a:gd name="connsiteX0-1" fmla="*/ 4898704 w 7014264"/>
                <a:gd name="connsiteY0-2" fmla="*/ 235822 h 1183564"/>
                <a:gd name="connsiteX1-3" fmla="*/ 4898704 w 7014264"/>
                <a:gd name="connsiteY1-4" fmla="*/ 0 h 1183564"/>
                <a:gd name="connsiteX2-5" fmla="*/ 6917366 w 7014264"/>
                <a:gd name="connsiteY2-6" fmla="*/ 0 h 1183564"/>
                <a:gd name="connsiteX3-7" fmla="*/ 7014264 w 7014264"/>
                <a:gd name="connsiteY3-8" fmla="*/ 96898 h 1183564"/>
                <a:gd name="connsiteX4-9" fmla="*/ 7014264 w 7014264"/>
                <a:gd name="connsiteY4-10" fmla="*/ 1086666 h 1183564"/>
                <a:gd name="connsiteX5-11" fmla="*/ 6917366 w 7014264"/>
                <a:gd name="connsiteY5-12" fmla="*/ 1183564 h 1183564"/>
                <a:gd name="connsiteX6-13" fmla="*/ 96898 w 7014264"/>
                <a:gd name="connsiteY6-14" fmla="*/ 1183564 h 1183564"/>
                <a:gd name="connsiteX7-15" fmla="*/ 0 w 7014264"/>
                <a:gd name="connsiteY7-16" fmla="*/ 1086666 h 1183564"/>
                <a:gd name="connsiteX8-17" fmla="*/ 0 w 7014264"/>
                <a:gd name="connsiteY8-18" fmla="*/ 96898 h 1183564"/>
                <a:gd name="connsiteX9-19" fmla="*/ 96898 w 7014264"/>
                <a:gd name="connsiteY9-20" fmla="*/ 0 h 1183564"/>
                <a:gd name="connsiteX10-21" fmla="*/ 2115561 w 7014264"/>
                <a:gd name="connsiteY10-22" fmla="*/ 0 h 1183564"/>
                <a:gd name="connsiteX11-23" fmla="*/ 2115561 w 7014264"/>
                <a:gd name="connsiteY11-24" fmla="*/ 235822 h 1183564"/>
                <a:gd name="connsiteX12-25" fmla="*/ 4990144 w 7014264"/>
                <a:gd name="connsiteY12-26" fmla="*/ 327262 h 1183564"/>
                <a:gd name="connsiteX0-27" fmla="*/ 4898704 w 7014264"/>
                <a:gd name="connsiteY0-28" fmla="*/ 235822 h 1183564"/>
                <a:gd name="connsiteX1-29" fmla="*/ 4898704 w 7014264"/>
                <a:gd name="connsiteY1-30" fmla="*/ 0 h 1183564"/>
                <a:gd name="connsiteX2-31" fmla="*/ 6917366 w 7014264"/>
                <a:gd name="connsiteY2-32" fmla="*/ 0 h 1183564"/>
                <a:gd name="connsiteX3-33" fmla="*/ 7014264 w 7014264"/>
                <a:gd name="connsiteY3-34" fmla="*/ 96898 h 1183564"/>
                <a:gd name="connsiteX4-35" fmla="*/ 7014264 w 7014264"/>
                <a:gd name="connsiteY4-36" fmla="*/ 1086666 h 1183564"/>
                <a:gd name="connsiteX5-37" fmla="*/ 6917366 w 7014264"/>
                <a:gd name="connsiteY5-38" fmla="*/ 1183564 h 1183564"/>
                <a:gd name="connsiteX6-39" fmla="*/ 96898 w 7014264"/>
                <a:gd name="connsiteY6-40" fmla="*/ 1183564 h 1183564"/>
                <a:gd name="connsiteX7-41" fmla="*/ 0 w 7014264"/>
                <a:gd name="connsiteY7-42" fmla="*/ 1086666 h 1183564"/>
                <a:gd name="connsiteX8-43" fmla="*/ 0 w 7014264"/>
                <a:gd name="connsiteY8-44" fmla="*/ 96898 h 1183564"/>
                <a:gd name="connsiteX9-45" fmla="*/ 96898 w 7014264"/>
                <a:gd name="connsiteY9-46" fmla="*/ 0 h 1183564"/>
                <a:gd name="connsiteX10-47" fmla="*/ 2115561 w 7014264"/>
                <a:gd name="connsiteY10-48" fmla="*/ 0 h 1183564"/>
                <a:gd name="connsiteX11-49" fmla="*/ 2115561 w 7014264"/>
                <a:gd name="connsiteY11-50" fmla="*/ 235822 h 1183564"/>
                <a:gd name="connsiteX0-51" fmla="*/ 4898704 w 7014264"/>
                <a:gd name="connsiteY0-52" fmla="*/ 0 h 1183564"/>
                <a:gd name="connsiteX1-53" fmla="*/ 6917366 w 7014264"/>
                <a:gd name="connsiteY1-54" fmla="*/ 0 h 1183564"/>
                <a:gd name="connsiteX2-55" fmla="*/ 7014264 w 7014264"/>
                <a:gd name="connsiteY2-56" fmla="*/ 96898 h 1183564"/>
                <a:gd name="connsiteX3-57" fmla="*/ 7014264 w 7014264"/>
                <a:gd name="connsiteY3-58" fmla="*/ 1086666 h 1183564"/>
                <a:gd name="connsiteX4-59" fmla="*/ 6917366 w 7014264"/>
                <a:gd name="connsiteY4-60" fmla="*/ 1183564 h 1183564"/>
                <a:gd name="connsiteX5-61" fmla="*/ 96898 w 7014264"/>
                <a:gd name="connsiteY5-62" fmla="*/ 1183564 h 1183564"/>
                <a:gd name="connsiteX6-63" fmla="*/ 0 w 7014264"/>
                <a:gd name="connsiteY6-64" fmla="*/ 1086666 h 1183564"/>
                <a:gd name="connsiteX7-65" fmla="*/ 0 w 7014264"/>
                <a:gd name="connsiteY7-66" fmla="*/ 96898 h 1183564"/>
                <a:gd name="connsiteX8-67" fmla="*/ 96898 w 7014264"/>
                <a:gd name="connsiteY8-68" fmla="*/ 0 h 1183564"/>
                <a:gd name="connsiteX9-69" fmla="*/ 2115561 w 7014264"/>
                <a:gd name="connsiteY9-70" fmla="*/ 0 h 1183564"/>
                <a:gd name="connsiteX10-71" fmla="*/ 2115561 w 7014264"/>
                <a:gd name="connsiteY10-72" fmla="*/ 235822 h 1183564"/>
                <a:gd name="connsiteX0-73" fmla="*/ 4898704 w 7014264"/>
                <a:gd name="connsiteY0-74" fmla="*/ 0 h 1183564"/>
                <a:gd name="connsiteX1-75" fmla="*/ 6917366 w 7014264"/>
                <a:gd name="connsiteY1-76" fmla="*/ 0 h 1183564"/>
                <a:gd name="connsiteX2-77" fmla="*/ 7014264 w 7014264"/>
                <a:gd name="connsiteY2-78" fmla="*/ 96898 h 1183564"/>
                <a:gd name="connsiteX3-79" fmla="*/ 7014264 w 7014264"/>
                <a:gd name="connsiteY3-80" fmla="*/ 1086666 h 1183564"/>
                <a:gd name="connsiteX4-81" fmla="*/ 6917366 w 7014264"/>
                <a:gd name="connsiteY4-82" fmla="*/ 1183564 h 1183564"/>
                <a:gd name="connsiteX5-83" fmla="*/ 96898 w 7014264"/>
                <a:gd name="connsiteY5-84" fmla="*/ 1183564 h 1183564"/>
                <a:gd name="connsiteX6-85" fmla="*/ 0 w 7014264"/>
                <a:gd name="connsiteY6-86" fmla="*/ 1086666 h 1183564"/>
                <a:gd name="connsiteX7-87" fmla="*/ 0 w 7014264"/>
                <a:gd name="connsiteY7-88" fmla="*/ 96898 h 1183564"/>
                <a:gd name="connsiteX8-89" fmla="*/ 96898 w 7014264"/>
                <a:gd name="connsiteY8-90" fmla="*/ 0 h 1183564"/>
                <a:gd name="connsiteX9-91" fmla="*/ 2115561 w 7014264"/>
                <a:gd name="connsiteY9-92" fmla="*/ 0 h 11835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014264" h="1183564">
                  <a:moveTo>
                    <a:pt x="4898704" y="0"/>
                  </a:moveTo>
                  <a:lnTo>
                    <a:pt x="6917366" y="0"/>
                  </a:lnTo>
                  <a:cubicBezTo>
                    <a:pt x="6970881" y="0"/>
                    <a:pt x="7014264" y="43383"/>
                    <a:pt x="7014264" y="96898"/>
                  </a:cubicBezTo>
                  <a:lnTo>
                    <a:pt x="7014264" y="1086666"/>
                  </a:lnTo>
                  <a:cubicBezTo>
                    <a:pt x="7014264" y="1140181"/>
                    <a:pt x="6970881" y="1183564"/>
                    <a:pt x="6917366" y="1183564"/>
                  </a:cubicBezTo>
                  <a:lnTo>
                    <a:pt x="96898" y="1183564"/>
                  </a:lnTo>
                  <a:cubicBezTo>
                    <a:pt x="43383" y="1183564"/>
                    <a:pt x="0" y="1140181"/>
                    <a:pt x="0" y="1086666"/>
                  </a:cubicBezTo>
                  <a:lnTo>
                    <a:pt x="0" y="96898"/>
                  </a:lnTo>
                  <a:cubicBezTo>
                    <a:pt x="0" y="43383"/>
                    <a:pt x="43383" y="0"/>
                    <a:pt x="96898" y="0"/>
                  </a:cubicBezTo>
                  <a:lnTo>
                    <a:pt x="2115561" y="0"/>
                  </a:lnTo>
                </a:path>
              </a:pathLst>
            </a:cu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1400">
                <a:sym typeface="+mn-lt"/>
              </a:endParaRPr>
            </a:p>
          </p:txBody>
        </p:sp>
        <p:sp>
          <p:nvSpPr>
            <p:cNvPr id="19" name="文本框 18"/>
            <p:cNvSpPr txBox="1"/>
            <p:nvPr/>
          </p:nvSpPr>
          <p:spPr>
            <a:xfrm>
              <a:off x="5286039" y="4422367"/>
              <a:ext cx="1620957" cy="531688"/>
            </a:xfrm>
            <a:prstGeom prst="rect">
              <a:avLst/>
            </a:prstGeom>
            <a:noFill/>
          </p:spPr>
          <p:txBody>
            <a:bodyPr wrap="square" rtlCol="0">
              <a:spAutoFit/>
            </a:bodyPr>
            <a:p>
              <a:pPr algn="ctr"/>
              <a:r>
                <a:rPr lang="zh-CN" altLang="en-US" sz="2400" b="1" dirty="0">
                  <a:solidFill>
                    <a:schemeClr val="tx1">
                      <a:lumMod val="85000"/>
                      <a:lumOff val="15000"/>
                    </a:schemeClr>
                  </a:solidFill>
                  <a:cs typeface="+mn-ea"/>
                  <a:sym typeface="+mn-lt"/>
                </a:rPr>
                <a:t>材料三：</a:t>
              </a:r>
              <a:endParaRPr lang="zh-CN" altLang="en-US" sz="2400" b="1" dirty="0">
                <a:solidFill>
                  <a:schemeClr val="tx1">
                    <a:lumMod val="85000"/>
                    <a:lumOff val="15000"/>
                  </a:schemeClr>
                </a:solidFill>
                <a:cs typeface="+mn-ea"/>
                <a:sym typeface="+mn-lt"/>
              </a:endParaRPr>
            </a:p>
          </p:txBody>
        </p:sp>
      </p:grpSp>
      <p:sp>
        <p:nvSpPr>
          <p:cNvPr id="21" name="文本框 20"/>
          <p:cNvSpPr txBox="1"/>
          <p:nvPr/>
        </p:nvSpPr>
        <p:spPr>
          <a:xfrm>
            <a:off x="379730" y="4765993"/>
            <a:ext cx="7460456" cy="1529715"/>
          </a:xfrm>
          <a:prstGeom prst="rect">
            <a:avLst/>
          </a:prstGeom>
          <a:noFill/>
        </p:spPr>
        <p:txBody>
          <a:bodyPr wrap="square" rtlCol="0">
            <a:spAutoFit/>
          </a:bodyPr>
          <a:p>
            <a:pPr>
              <a:lnSpc>
                <a:spcPct val="130000"/>
              </a:lnSpc>
            </a:pPr>
            <a:r>
              <a:rPr lang="en-US" altLang="zh-CN" dirty="0" smtClean="0">
                <a:latin typeface="楷体" panose="02010609060101010101" charset="-122"/>
                <a:ea typeface="楷体" panose="02010609060101010101" charset="-122"/>
                <a:cs typeface="楷体" panose="02010609060101010101" charset="-122"/>
                <a:sym typeface="+mn-ea"/>
              </a:rPr>
              <a:t>1963</a:t>
            </a:r>
            <a:r>
              <a:rPr lang="zh-CN" altLang="en-US" dirty="0" smtClean="0">
                <a:latin typeface="楷体" panose="02010609060101010101" charset="-122"/>
                <a:ea typeface="楷体" panose="02010609060101010101" charset="-122"/>
                <a:cs typeface="楷体" panose="02010609060101010101" charset="-122"/>
                <a:sym typeface="+mn-ea"/>
              </a:rPr>
              <a:t>年</a:t>
            </a:r>
            <a:r>
              <a:rPr lang="en-US" altLang="zh-CN" dirty="0" smtClean="0">
                <a:latin typeface="楷体" panose="02010609060101010101" charset="-122"/>
                <a:ea typeface="楷体" panose="02010609060101010101" charset="-122"/>
                <a:cs typeface="楷体" panose="02010609060101010101" charset="-122"/>
                <a:sym typeface="+mn-ea"/>
              </a:rPr>
              <a:t>12</a:t>
            </a:r>
            <a:r>
              <a:rPr lang="zh-CN" altLang="en-US" dirty="0" smtClean="0">
                <a:latin typeface="楷体" panose="02010609060101010101" charset="-122"/>
                <a:ea typeface="楷体" panose="02010609060101010101" charset="-122"/>
                <a:cs typeface="楷体" panose="02010609060101010101" charset="-122"/>
                <a:sym typeface="+mn-ea"/>
              </a:rPr>
              <a:t>月到</a:t>
            </a:r>
            <a:r>
              <a:rPr lang="en-US" altLang="zh-CN" dirty="0" smtClean="0">
                <a:latin typeface="楷体" panose="02010609060101010101" charset="-122"/>
                <a:ea typeface="楷体" panose="02010609060101010101" charset="-122"/>
                <a:cs typeface="楷体" panose="02010609060101010101" charset="-122"/>
                <a:sym typeface="+mn-ea"/>
              </a:rPr>
              <a:t>1964</a:t>
            </a:r>
            <a:r>
              <a:rPr lang="zh-CN" altLang="en-US" dirty="0" smtClean="0">
                <a:latin typeface="楷体" panose="02010609060101010101" charset="-122"/>
                <a:ea typeface="楷体" panose="02010609060101010101" charset="-122"/>
                <a:cs typeface="楷体" panose="02010609060101010101" charset="-122"/>
                <a:sym typeface="+mn-ea"/>
              </a:rPr>
              <a:t>年</a:t>
            </a:r>
            <a:r>
              <a:rPr lang="en-US" altLang="zh-CN" dirty="0" smtClean="0">
                <a:latin typeface="楷体" panose="02010609060101010101" charset="-122"/>
                <a:ea typeface="楷体" panose="02010609060101010101" charset="-122"/>
                <a:cs typeface="楷体" panose="02010609060101010101" charset="-122"/>
                <a:sym typeface="+mn-ea"/>
              </a:rPr>
              <a:t>2</a:t>
            </a:r>
            <a:r>
              <a:rPr lang="zh-CN" altLang="en-US" dirty="0" smtClean="0">
                <a:latin typeface="楷体" panose="02010609060101010101" charset="-122"/>
                <a:ea typeface="楷体" panose="02010609060101010101" charset="-122"/>
                <a:cs typeface="楷体" panose="02010609060101010101" charset="-122"/>
                <a:sym typeface="+mn-ea"/>
              </a:rPr>
              <a:t>月，周恩来总理首度出访遥远的非洲，一共访问了非洲</a:t>
            </a:r>
            <a:r>
              <a:rPr lang="en-US" altLang="zh-CN" dirty="0" smtClean="0">
                <a:latin typeface="楷体" panose="02010609060101010101" charset="-122"/>
                <a:ea typeface="楷体" panose="02010609060101010101" charset="-122"/>
                <a:cs typeface="楷体" panose="02010609060101010101" charset="-122"/>
                <a:sym typeface="+mn-ea"/>
              </a:rPr>
              <a:t>10</a:t>
            </a:r>
            <a:r>
              <a:rPr lang="zh-CN" altLang="en-US" dirty="0" smtClean="0">
                <a:latin typeface="楷体" panose="02010609060101010101" charset="-122"/>
                <a:ea typeface="楷体" panose="02010609060101010101" charset="-122"/>
                <a:cs typeface="楷体" panose="02010609060101010101" charset="-122"/>
                <a:sym typeface="+mn-ea"/>
              </a:rPr>
              <a:t>个国家</a:t>
            </a:r>
            <a:r>
              <a:rPr lang="en-US" altLang="zh-CN" dirty="0" smtClean="0">
                <a:latin typeface="楷体" panose="02010609060101010101" charset="-122"/>
                <a:ea typeface="楷体" panose="02010609060101010101" charset="-122"/>
                <a:cs typeface="楷体" panose="02010609060101010101" charset="-122"/>
                <a:sym typeface="+mn-ea"/>
              </a:rPr>
              <a:t>……</a:t>
            </a:r>
            <a:r>
              <a:rPr lang="zh-CN" altLang="en-US" dirty="0" smtClean="0">
                <a:latin typeface="楷体" panose="02010609060101010101" charset="-122"/>
                <a:ea typeface="楷体" panose="02010609060101010101" charset="-122"/>
                <a:cs typeface="楷体" panose="02010609060101010101" charset="-122"/>
                <a:sym typeface="+mn-ea"/>
              </a:rPr>
              <a:t>宣布了同非洲国家发展国家关系五项原则和中国对外经济援助八项原则</a:t>
            </a:r>
            <a:r>
              <a:rPr lang="en-US" altLang="zh-CN" dirty="0" smtClean="0">
                <a:latin typeface="楷体" panose="02010609060101010101" charset="-122"/>
                <a:ea typeface="楷体" panose="02010609060101010101" charset="-122"/>
                <a:cs typeface="楷体" panose="02010609060101010101" charset="-122"/>
                <a:sym typeface="+mn-ea"/>
              </a:rPr>
              <a:t>…… ——</a:t>
            </a:r>
            <a:r>
              <a:rPr lang="zh-CN" altLang="en-US" dirty="0" smtClean="0">
                <a:latin typeface="楷体" panose="02010609060101010101" charset="-122"/>
                <a:ea typeface="楷体" panose="02010609060101010101" charset="-122"/>
                <a:cs typeface="楷体" panose="02010609060101010101" charset="-122"/>
                <a:sym typeface="+mn-ea"/>
              </a:rPr>
              <a:t>刘鸿武</a:t>
            </a:r>
            <a:r>
              <a:rPr lang="en-US" altLang="zh-CN" dirty="0" smtClean="0">
                <a:latin typeface="楷体" panose="02010609060101010101" charset="-122"/>
                <a:ea typeface="楷体" panose="02010609060101010101" charset="-122"/>
                <a:cs typeface="楷体" panose="02010609060101010101" charset="-122"/>
                <a:sym typeface="+mn-ea"/>
              </a:rPr>
              <a:t>《</a:t>
            </a:r>
            <a:r>
              <a:rPr lang="zh-CN" altLang="en-US" dirty="0" smtClean="0">
                <a:latin typeface="楷体" panose="02010609060101010101" charset="-122"/>
                <a:ea typeface="楷体" panose="02010609060101010101" charset="-122"/>
                <a:cs typeface="楷体" panose="02010609060101010101" charset="-122"/>
                <a:sym typeface="+mn-ea"/>
              </a:rPr>
              <a:t>中非命运共同体的前世今生</a:t>
            </a:r>
            <a:r>
              <a:rPr lang="en-US" altLang="zh-CN" dirty="0" smtClean="0">
                <a:latin typeface="楷体" panose="02010609060101010101" charset="-122"/>
                <a:ea typeface="楷体" panose="02010609060101010101" charset="-122"/>
                <a:cs typeface="楷体" panose="02010609060101010101" charset="-122"/>
                <a:sym typeface="+mn-ea"/>
              </a:rPr>
              <a:t>》</a:t>
            </a:r>
            <a:endParaRPr lang="zh-CN" altLang="en-US" dirty="0">
              <a:latin typeface="楷体" panose="02010609060101010101" charset="-122"/>
              <a:ea typeface="楷体" panose="02010609060101010101" charset="-122"/>
              <a:cs typeface="楷体" panose="02010609060101010101" charset="-122"/>
            </a:endParaRPr>
          </a:p>
          <a:p>
            <a:pPr>
              <a:lnSpc>
                <a:spcPct val="130000"/>
              </a:lnSpc>
            </a:pPr>
            <a:endParaRPr lang="zh-CN" altLang="en-US"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mn-lt"/>
            </a:endParaRPr>
          </a:p>
        </p:txBody>
      </p:sp>
      <p:sp>
        <p:nvSpPr>
          <p:cNvPr id="22" name="矩形 21"/>
          <p:cNvSpPr/>
          <p:nvPr/>
        </p:nvSpPr>
        <p:spPr>
          <a:xfrm>
            <a:off x="5643086" y="5619750"/>
            <a:ext cx="3200400" cy="35814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a:latin typeface="黑体" panose="02010609060101010101" charset="-122"/>
                <a:ea typeface="黑体" panose="02010609060101010101" charset="-122"/>
                <a:cs typeface="+mn-ea"/>
                <a:sym typeface="+mn-lt"/>
              </a:rPr>
              <a:t>亚非国家的支持</a:t>
            </a:r>
            <a:endParaRPr lang="zh-CN" altLang="en-US" sz="2800" b="1" dirty="0">
              <a:latin typeface="黑体" panose="02010609060101010101" charset="-122"/>
              <a:ea typeface="黑体" panose="02010609060101010101" charset="-122"/>
              <a:cs typeface="+mn-ea"/>
              <a:sym typeface="+mn-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bldLvl="0" animBg="1"/>
      <p:bldP spid="22"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TIMING" val="|5.2|1.2"/>
</p:tagLst>
</file>

<file path=ppt/tags/tag11.xml><?xml version="1.0" encoding="utf-8"?>
<p:tagLst xmlns:p="http://schemas.openxmlformats.org/presentationml/2006/main">
  <p:tag name="KSO_WM_MEDIACOVER_FLAG" val="1"/>
  <p:tag name="KSO_WM_UNIT_MEDIACOVER_BTN_STATE" val="1"/>
  <p:tag name="KSO_WM_UNIT_MEDIACOVER_BTNRECT" val="6700*3349*622*62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2.xml><?xml version="1.0" encoding="utf-8"?>
<p:tagLst xmlns:p="http://schemas.openxmlformats.org/presentationml/2006/main">
  <p:tag name="KSO_WM_UNIT_TABLE_BEAUTIFY" val="smartTable{dfd44968-6ce7-425b-af77-eb4d7b27939e}"/>
</p:tagLst>
</file>

<file path=ppt/tags/tag13.xml><?xml version="1.0" encoding="utf-8"?>
<p:tagLst xmlns:p="http://schemas.openxmlformats.org/presentationml/2006/main">
  <p:tag name="KSO_WM_MEDIACOVER_FLAG" val="1"/>
  <p:tag name="KSO_WM_UNIT_MEDIACOVER_BTN_STATE" val="1"/>
  <p:tag name="KSO_WM_UNIT_MEDIACOVER_BTNRECT" val="9204*5052*694*69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4.xml><?xml version="1.0" encoding="utf-8"?>
<p:tagLst xmlns:p="http://schemas.openxmlformats.org/presentationml/2006/main">
  <p:tag name="TIMING" val="|0.7|0.7"/>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p="http://schemas.openxmlformats.org/presentationml/2006/main">
  <p:tag name="TIMING" val="|2.2"/>
</p:tagLst>
</file>

<file path=ppt/tags/tag7.xml><?xml version="1.0" encoding="utf-8"?>
<p:tagLst xmlns:p="http://schemas.openxmlformats.org/presentationml/2006/main">
  <p:tag name="KSO_WM_MEDIACOVER_FLAG" val="1"/>
  <p:tag name="KSO_WM_UNIT_MEDIACOVER_BTN_STATE" val="1"/>
  <p:tag name="KSO_WM_UNIT_MEDIACOVER_BTNRECT" val="6884*4326*622*62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xml><?xml version="1.0" encoding="utf-8"?>
<p:tagLst xmlns:p="http://schemas.openxmlformats.org/presentationml/2006/main">
  <p:tag name="TIMING" val="|2.2"/>
</p:tagLst>
</file>

<file path=ppt/tags/tag9.xml><?xml version="1.0" encoding="utf-8"?>
<p:tagLst xmlns:p="http://schemas.openxmlformats.org/presentationml/2006/main">
  <p:tag name="TIMING" val="|3.4|0.7|0.6|0.6|0.6|0.6|0.6|0.7|0.9"/>
</p:tagLst>
</file>

<file path=ppt/theme/theme1.xml><?xml version="1.0" encoding="utf-8"?>
<a:theme xmlns:a="http://schemas.openxmlformats.org/drawingml/2006/main" name="Office 主题​​">
  <a:themeElements>
    <a:clrScheme name="自定义 4">
      <a:dk1>
        <a:srgbClr val="000000"/>
      </a:dk1>
      <a:lt1>
        <a:srgbClr val="FFFFFF"/>
      </a:lt1>
      <a:dk2>
        <a:srgbClr val="44546A"/>
      </a:dk2>
      <a:lt2>
        <a:srgbClr val="E7E6E6"/>
      </a:lt2>
      <a:accent1>
        <a:srgbClr val="E12A36"/>
      </a:accent1>
      <a:accent2>
        <a:srgbClr val="912C2F"/>
      </a:accent2>
      <a:accent3>
        <a:srgbClr val="F2D305"/>
      </a:accent3>
      <a:accent4>
        <a:srgbClr val="22AFE2"/>
      </a:accent4>
      <a:accent5>
        <a:srgbClr val="68E52C"/>
      </a:accent5>
      <a:accent6>
        <a:srgbClr val="F4AD1D"/>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3264</Words>
  <Application>WPS 演示</Application>
  <PresentationFormat>宽屏</PresentationFormat>
  <Paragraphs>266</Paragraphs>
  <Slides>25</Slides>
  <Notes>22</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宋体</vt:lpstr>
      <vt:lpstr>Wingdings</vt:lpstr>
      <vt:lpstr>华文楷体</vt:lpstr>
      <vt:lpstr>微软雅黑</vt:lpstr>
      <vt:lpstr>华文隶书</vt:lpstr>
      <vt:lpstr>楷体</vt:lpstr>
      <vt:lpstr>华文行楷</vt:lpstr>
      <vt:lpstr>幼圆</vt:lpstr>
      <vt:lpstr>微软雅黑 Light</vt:lpstr>
      <vt:lpstr>Calibri</vt:lpstr>
      <vt:lpstr>黑体</vt:lpstr>
      <vt:lpstr>Arial Unicode MS</vt:lpstr>
      <vt:lpstr>汉仪菱心体简</vt:lpstr>
      <vt:lpstr>静墨飘逸体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171015-不忘初心-Lizzy.pptx</dc:title>
  <dc:creator/>
  <cp:lastModifiedBy>jd</cp:lastModifiedBy>
  <cp:revision>71</cp:revision>
  <dcterms:created xsi:type="dcterms:W3CDTF">2017-01-15T14:31:00Z</dcterms:created>
  <dcterms:modified xsi:type="dcterms:W3CDTF">2021-05-19T00:39:51Z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KSOSaveFontToCloudKey">
    <vt:lpwstr>394960135_embed</vt:lpwstr>
  </property>
  <property fmtid="{D5CDD505-2E9C-101B-9397-08002B2CF9AE}" pid="4" name="ICV">
    <vt:lpwstr>4D8C6BCF6A624CDA9C058059EE9C55A8</vt:lpwstr>
  </property>
</Properties>
</file>